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92"/>
  </p:notesMasterIdLst>
  <p:sldIdLst>
    <p:sldId id="390" r:id="rId3"/>
    <p:sldId id="381" r:id="rId4"/>
    <p:sldId id="391" r:id="rId5"/>
    <p:sldId id="382" r:id="rId6"/>
    <p:sldId id="488" r:id="rId7"/>
    <p:sldId id="392" r:id="rId8"/>
    <p:sldId id="383" r:id="rId9"/>
    <p:sldId id="393" r:id="rId10"/>
    <p:sldId id="384" r:id="rId11"/>
    <p:sldId id="385" r:id="rId12"/>
    <p:sldId id="386" r:id="rId13"/>
    <p:sldId id="387" r:id="rId14"/>
    <p:sldId id="491" r:id="rId15"/>
    <p:sldId id="468" r:id="rId16"/>
    <p:sldId id="388" r:id="rId17"/>
    <p:sldId id="474" r:id="rId18"/>
    <p:sldId id="462" r:id="rId19"/>
    <p:sldId id="482" r:id="rId20"/>
    <p:sldId id="394" r:id="rId21"/>
    <p:sldId id="464" r:id="rId22"/>
    <p:sldId id="396" r:id="rId23"/>
    <p:sldId id="473" r:id="rId24"/>
    <p:sldId id="399" r:id="rId25"/>
    <p:sldId id="400" r:id="rId26"/>
    <p:sldId id="401" r:id="rId27"/>
    <p:sldId id="402" r:id="rId28"/>
    <p:sldId id="397" r:id="rId29"/>
    <p:sldId id="490" r:id="rId30"/>
    <p:sldId id="413" r:id="rId31"/>
    <p:sldId id="414" r:id="rId32"/>
    <p:sldId id="415" r:id="rId33"/>
    <p:sldId id="423" r:id="rId34"/>
    <p:sldId id="417" r:id="rId35"/>
    <p:sldId id="420" r:id="rId36"/>
    <p:sldId id="418" r:id="rId37"/>
    <p:sldId id="472" r:id="rId38"/>
    <p:sldId id="419" r:id="rId39"/>
    <p:sldId id="422" r:id="rId40"/>
    <p:sldId id="421" r:id="rId41"/>
    <p:sldId id="487" r:id="rId42"/>
    <p:sldId id="416" r:id="rId43"/>
    <p:sldId id="471" r:id="rId44"/>
    <p:sldId id="484" r:id="rId45"/>
    <p:sldId id="424" r:id="rId46"/>
    <p:sldId id="427" r:id="rId47"/>
    <p:sldId id="426" r:id="rId48"/>
    <p:sldId id="428" r:id="rId49"/>
    <p:sldId id="429" r:id="rId50"/>
    <p:sldId id="430" r:id="rId51"/>
    <p:sldId id="477" r:id="rId52"/>
    <p:sldId id="431" r:id="rId53"/>
    <p:sldId id="432" r:id="rId54"/>
    <p:sldId id="433" r:id="rId55"/>
    <p:sldId id="434" r:id="rId56"/>
    <p:sldId id="435" r:id="rId57"/>
    <p:sldId id="436" r:id="rId58"/>
    <p:sldId id="437" r:id="rId59"/>
    <p:sldId id="438" r:id="rId60"/>
    <p:sldId id="439" r:id="rId61"/>
    <p:sldId id="440" r:id="rId62"/>
    <p:sldId id="441" r:id="rId63"/>
    <p:sldId id="442" r:id="rId64"/>
    <p:sldId id="443" r:id="rId65"/>
    <p:sldId id="444" r:id="rId66"/>
    <p:sldId id="445" r:id="rId67"/>
    <p:sldId id="446" r:id="rId68"/>
    <p:sldId id="447" r:id="rId69"/>
    <p:sldId id="448" r:id="rId70"/>
    <p:sldId id="476" r:id="rId71"/>
    <p:sldId id="469" r:id="rId72"/>
    <p:sldId id="481" r:id="rId73"/>
    <p:sldId id="467" r:id="rId74"/>
    <p:sldId id="483" r:id="rId75"/>
    <p:sldId id="450" r:id="rId76"/>
    <p:sldId id="451" r:id="rId77"/>
    <p:sldId id="452" r:id="rId78"/>
    <p:sldId id="456" r:id="rId79"/>
    <p:sldId id="454" r:id="rId80"/>
    <p:sldId id="480" r:id="rId81"/>
    <p:sldId id="453" r:id="rId82"/>
    <p:sldId id="470" r:id="rId83"/>
    <p:sldId id="479" r:id="rId84"/>
    <p:sldId id="478" r:id="rId85"/>
    <p:sldId id="489" r:id="rId86"/>
    <p:sldId id="458" r:id="rId87"/>
    <p:sldId id="459" r:id="rId88"/>
    <p:sldId id="460" r:id="rId89"/>
    <p:sldId id="475" r:id="rId90"/>
    <p:sldId id="466" r:id="rId91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443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4" roundtripDataSignature="AMtx7mjnmIK/7SDhznyl4XAyjmISh8jq0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Ernesto Longoria Arteaga" initials="JELA" lastIdx="1" clrIdx="0">
    <p:extLst>
      <p:ext uri="{19B8F6BF-5375-455C-9EA6-DF929625EA0E}">
        <p15:presenceInfo xmlns:p15="http://schemas.microsoft.com/office/powerpoint/2012/main" userId="S-1-5-21-1705256379-2460056726-255534050-633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48" y="48"/>
      </p:cViewPr>
      <p:guideLst>
        <p:guide orient="horz" pos="2160"/>
        <p:guide pos="2880"/>
        <p:guide pos="5443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07" Type="http://schemas.openxmlformats.org/officeDocument/2006/relationships/viewProps" Target="viewProps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8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ableStyles" Target="tableStyle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104" Type="http://customschemas.google.com/relationships/presentationmetadata" Target="metadata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5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5A0ED-77E2-473F-83B5-C7F99B1847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5AA5E5F-B26D-4DF4-8263-6035D316128F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gm:t>
    </dgm:pt>
    <dgm:pt modelId="{577A94CC-A11B-4461-A924-486533A6CDBD}" type="par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D03B8C-B13A-40C8-8A99-ABE02505B72C}" type="sib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AE109C-6CDA-45F4-8F07-AE2E2C37C35F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</a:p>
      </dgm:t>
    </dgm:pt>
    <dgm:pt modelId="{A2551458-ED4E-4FBA-9E28-14F15B2C484E}" type="parTrans" cxnId="{ECCEA44E-BEB2-4CBA-98EB-CA80CD5CD3A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999B77-2B9C-446E-A246-093CC8917BF5}" type="sibTrans" cxnId="{ECCEA44E-BEB2-4CBA-98EB-CA80CD5CD3A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7EA074-3CC4-4682-94D8-E60E5DC9D9EC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gm:t>
    </dgm:pt>
    <dgm:pt modelId="{5CD24F20-80DB-4BE3-BEFB-18F1F0EA2445}" type="par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85B19D-CCA2-4B5C-BDDD-BF90F29FD7EE}" type="sib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B6890E-20A8-4FC2-B60F-032BDB4E9498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Vinculación Interinstitucional</a:t>
          </a:r>
        </a:p>
      </dgm:t>
    </dgm:pt>
    <dgm:pt modelId="{5B15F49E-CC9F-4593-A6F3-A1EE3C580FD0}" type="par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A864BD-B1FD-4B9C-8315-0A0D71C0E5A2}" type="sib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7AD47C-DC1B-4C7C-802C-4826635F3304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gm:t>
    </dgm:pt>
    <dgm:pt modelId="{9598710E-11C8-4AAC-9B56-0B46C53083EF}" type="par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0DD555-7E92-40FC-B198-0E7C1D80D561}" type="sib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DB6726-48F7-4CB6-83A7-52CA9F49C142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gm:t>
    </dgm:pt>
    <dgm:pt modelId="{2ABC6152-2A5A-4207-9073-10D201288E00}" type="par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2AF536-A1D8-4BD4-9602-8206AF50C530}" type="sib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28F3FB-B3D9-4966-9838-5FC4AF6F39F3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gm:t>
    </dgm:pt>
    <dgm:pt modelId="{F1554FE0-2B80-4119-9D40-53141EAEF0CA}" type="par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19C6EC-F566-4BE5-881E-B98BADC2E397}" type="sib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28AA67-23AC-49CC-B861-AAD42D44D9FA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gm:t>
    </dgm:pt>
    <dgm:pt modelId="{4CFC2E28-9DA2-4E32-B328-5E7FB2C22106}" type="parTrans" cxnId="{2B347334-D475-4E8A-BC38-8E3CFC55A027}">
      <dgm:prSet/>
      <dgm:spPr/>
      <dgm:t>
        <a:bodyPr/>
        <a:lstStyle/>
        <a:p>
          <a:endParaRPr lang="es-ES" sz="1200"/>
        </a:p>
      </dgm:t>
    </dgm:pt>
    <dgm:pt modelId="{2393059E-A7EC-4F90-A6A8-0973A5FDA395}" type="sibTrans" cxnId="{2B347334-D475-4E8A-BC38-8E3CFC55A027}">
      <dgm:prSet/>
      <dgm:spPr/>
      <dgm:t>
        <a:bodyPr/>
        <a:lstStyle/>
        <a:p>
          <a:endParaRPr lang="es-ES" sz="1200"/>
        </a:p>
      </dgm:t>
    </dgm:pt>
    <dgm:pt modelId="{D257AAD0-4E4F-40AB-95F1-484EDEDC4B43}" type="pres">
      <dgm:prSet presAssocID="{1245A0ED-77E2-473F-83B5-C7F99B1847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3F8450D-EE20-46D9-8D93-6A967B618579}" type="pres">
      <dgm:prSet presAssocID="{65AA5E5F-B26D-4DF4-8263-6035D316128F}" presName="hierRoot1" presStyleCnt="0">
        <dgm:presLayoutVars>
          <dgm:hierBranch val="init"/>
        </dgm:presLayoutVars>
      </dgm:prSet>
      <dgm:spPr/>
    </dgm:pt>
    <dgm:pt modelId="{658C65B7-108D-4312-AD44-6AB7B96BA304}" type="pres">
      <dgm:prSet presAssocID="{65AA5E5F-B26D-4DF4-8263-6035D316128F}" presName="rootComposite1" presStyleCnt="0"/>
      <dgm:spPr/>
    </dgm:pt>
    <dgm:pt modelId="{E25CAF9D-24C2-487B-8B4C-19A1B4065A4E}" type="pres">
      <dgm:prSet presAssocID="{65AA5E5F-B26D-4DF4-8263-6035D316128F}" presName="rootText1" presStyleLbl="node0" presStyleIdx="0" presStyleCnt="1" custScaleX="125294" custScaleY="110891" custLinFactNeighborY="-120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123BBD-F358-41E7-89B8-25D1DE000A10}" type="pres">
      <dgm:prSet presAssocID="{65AA5E5F-B26D-4DF4-8263-6035D31612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8CB7C-752C-47DD-AA35-16D9BF7FCFDC}" type="pres">
      <dgm:prSet presAssocID="{65AA5E5F-B26D-4DF4-8263-6035D316128F}" presName="hierChild2" presStyleCnt="0"/>
      <dgm:spPr/>
    </dgm:pt>
    <dgm:pt modelId="{A59A2BF2-48C6-477C-9C87-424A328A82B5}" type="pres">
      <dgm:prSet presAssocID="{A2551458-ED4E-4FBA-9E28-14F15B2C484E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383BB1A-91A0-40A7-BA01-C5D4CAAE2603}" type="pres">
      <dgm:prSet presAssocID="{60AE109C-6CDA-45F4-8F07-AE2E2C37C35F}" presName="hierRoot2" presStyleCnt="0">
        <dgm:presLayoutVars>
          <dgm:hierBranch val="init"/>
        </dgm:presLayoutVars>
      </dgm:prSet>
      <dgm:spPr/>
    </dgm:pt>
    <dgm:pt modelId="{8E628B90-4CB0-47C4-95CB-056293EDB41F}" type="pres">
      <dgm:prSet presAssocID="{60AE109C-6CDA-45F4-8F07-AE2E2C37C35F}" presName="rootComposite" presStyleCnt="0"/>
      <dgm:spPr/>
    </dgm:pt>
    <dgm:pt modelId="{5EBDDC2A-35D6-4AC3-B3AE-0E749BAF07FD}" type="pres">
      <dgm:prSet presAssocID="{60AE109C-6CDA-45F4-8F07-AE2E2C37C35F}" presName="rootText" presStyleLbl="node2" presStyleIdx="0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FC0000-E3EA-431E-8A84-BE43FFB87F38}" type="pres">
      <dgm:prSet presAssocID="{60AE109C-6CDA-45F4-8F07-AE2E2C37C35F}" presName="rootConnector" presStyleLbl="node2" presStyleIdx="0" presStyleCnt="4"/>
      <dgm:spPr/>
      <dgm:t>
        <a:bodyPr/>
        <a:lstStyle/>
        <a:p>
          <a:endParaRPr lang="es-ES"/>
        </a:p>
      </dgm:t>
    </dgm:pt>
    <dgm:pt modelId="{AFDB3355-C272-4C67-8C3D-D9F247BF8001}" type="pres">
      <dgm:prSet presAssocID="{60AE109C-6CDA-45F4-8F07-AE2E2C37C35F}" presName="hierChild4" presStyleCnt="0"/>
      <dgm:spPr/>
    </dgm:pt>
    <dgm:pt modelId="{C6D26CEE-59F1-468A-8984-E9B0012E2203}" type="pres">
      <dgm:prSet presAssocID="{60AE109C-6CDA-45F4-8F07-AE2E2C37C35F}" presName="hierChild5" presStyleCnt="0"/>
      <dgm:spPr/>
    </dgm:pt>
    <dgm:pt modelId="{3F401F65-792E-4854-86F3-FF5FBABC16C3}" type="pres">
      <dgm:prSet presAssocID="{5CD24F20-80DB-4BE3-BEFB-18F1F0EA244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A44FFEF-4485-4D4B-BC66-7A93AA6FF93B}" type="pres">
      <dgm:prSet presAssocID="{077EA074-3CC4-4682-94D8-E60E5DC9D9EC}" presName="hierRoot2" presStyleCnt="0">
        <dgm:presLayoutVars>
          <dgm:hierBranch val="hang"/>
        </dgm:presLayoutVars>
      </dgm:prSet>
      <dgm:spPr/>
    </dgm:pt>
    <dgm:pt modelId="{8A399036-B692-4A3F-B1B8-0280F95A3361}" type="pres">
      <dgm:prSet presAssocID="{077EA074-3CC4-4682-94D8-E60E5DC9D9EC}" presName="rootComposite" presStyleCnt="0"/>
      <dgm:spPr/>
    </dgm:pt>
    <dgm:pt modelId="{67306364-1098-4EF7-9BF1-51025BEDB280}" type="pres">
      <dgm:prSet presAssocID="{077EA074-3CC4-4682-94D8-E60E5DC9D9EC}" presName="rootText" presStyleLbl="node2" presStyleIdx="1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DF9411-034D-4480-9EAB-0160A6D206D7}" type="pres">
      <dgm:prSet presAssocID="{077EA074-3CC4-4682-94D8-E60E5DC9D9EC}" presName="rootConnector" presStyleLbl="node2" presStyleIdx="1" presStyleCnt="4"/>
      <dgm:spPr/>
      <dgm:t>
        <a:bodyPr/>
        <a:lstStyle/>
        <a:p>
          <a:endParaRPr lang="es-ES"/>
        </a:p>
      </dgm:t>
    </dgm:pt>
    <dgm:pt modelId="{D1355E02-1F62-4882-9463-CD3A6FF1ED70}" type="pres">
      <dgm:prSet presAssocID="{077EA074-3CC4-4682-94D8-E60E5DC9D9EC}" presName="hierChild4" presStyleCnt="0"/>
      <dgm:spPr/>
    </dgm:pt>
    <dgm:pt modelId="{79B24837-388A-4EEF-8250-D44356D1680C}" type="pres">
      <dgm:prSet presAssocID="{2ABC6152-2A5A-4207-9073-10D201288E00}" presName="Name48" presStyleLbl="parChTrans1D3" presStyleIdx="0" presStyleCnt="3"/>
      <dgm:spPr/>
      <dgm:t>
        <a:bodyPr/>
        <a:lstStyle/>
        <a:p>
          <a:endParaRPr lang="es-ES"/>
        </a:p>
      </dgm:t>
    </dgm:pt>
    <dgm:pt modelId="{F388CC4C-7DEC-46A1-BD52-F308E41D7AC4}" type="pres">
      <dgm:prSet presAssocID="{82DB6726-48F7-4CB6-83A7-52CA9F49C142}" presName="hierRoot2" presStyleCnt="0">
        <dgm:presLayoutVars>
          <dgm:hierBranch val="init"/>
        </dgm:presLayoutVars>
      </dgm:prSet>
      <dgm:spPr/>
    </dgm:pt>
    <dgm:pt modelId="{8DEFAE9E-2B86-401C-955F-DE4886D1D7BD}" type="pres">
      <dgm:prSet presAssocID="{82DB6726-48F7-4CB6-83A7-52CA9F49C142}" presName="rootComposite" presStyleCnt="0"/>
      <dgm:spPr/>
    </dgm:pt>
    <dgm:pt modelId="{A2A1B10C-2FFB-47BE-B59B-5D134F2A7F88}" type="pres">
      <dgm:prSet presAssocID="{82DB6726-48F7-4CB6-83A7-52CA9F49C142}" presName="rootText" presStyleLbl="node3" presStyleIdx="0" presStyleCnt="3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3D3E4D-D5AD-4704-95D4-80FDCB193AD4}" type="pres">
      <dgm:prSet presAssocID="{82DB6726-48F7-4CB6-83A7-52CA9F49C142}" presName="rootConnector" presStyleLbl="node3" presStyleIdx="0" presStyleCnt="3"/>
      <dgm:spPr/>
      <dgm:t>
        <a:bodyPr/>
        <a:lstStyle/>
        <a:p>
          <a:endParaRPr lang="es-ES"/>
        </a:p>
      </dgm:t>
    </dgm:pt>
    <dgm:pt modelId="{E6A2A4B1-C4DE-4DFE-95AC-38A519C02BEC}" type="pres">
      <dgm:prSet presAssocID="{82DB6726-48F7-4CB6-83A7-52CA9F49C142}" presName="hierChild4" presStyleCnt="0"/>
      <dgm:spPr/>
    </dgm:pt>
    <dgm:pt modelId="{D44B60A4-C06A-4B75-93D1-9552AE5FF3BE}" type="pres">
      <dgm:prSet presAssocID="{82DB6726-48F7-4CB6-83A7-52CA9F49C142}" presName="hierChild5" presStyleCnt="0"/>
      <dgm:spPr/>
    </dgm:pt>
    <dgm:pt modelId="{858ECF24-8563-4B52-B4C9-A85223CA3B91}" type="pres">
      <dgm:prSet presAssocID="{F1554FE0-2B80-4119-9D40-53141EAEF0CA}" presName="Name48" presStyleLbl="parChTrans1D3" presStyleIdx="1" presStyleCnt="3"/>
      <dgm:spPr/>
      <dgm:t>
        <a:bodyPr/>
        <a:lstStyle/>
        <a:p>
          <a:endParaRPr lang="es-ES"/>
        </a:p>
      </dgm:t>
    </dgm:pt>
    <dgm:pt modelId="{892924AA-80E8-4525-BE36-FDBE23C79C4E}" type="pres">
      <dgm:prSet presAssocID="{2B28F3FB-B3D9-4966-9838-5FC4AF6F39F3}" presName="hierRoot2" presStyleCnt="0">
        <dgm:presLayoutVars>
          <dgm:hierBranch val="init"/>
        </dgm:presLayoutVars>
      </dgm:prSet>
      <dgm:spPr/>
    </dgm:pt>
    <dgm:pt modelId="{16A31DD1-5482-4119-AC61-282440B8C37C}" type="pres">
      <dgm:prSet presAssocID="{2B28F3FB-B3D9-4966-9838-5FC4AF6F39F3}" presName="rootComposite" presStyleCnt="0"/>
      <dgm:spPr/>
    </dgm:pt>
    <dgm:pt modelId="{84E86B1B-C81B-45F8-8589-15F0115BA44D}" type="pres">
      <dgm:prSet presAssocID="{2B28F3FB-B3D9-4966-9838-5FC4AF6F39F3}" presName="rootText" presStyleLbl="node3" presStyleIdx="1" presStyleCnt="3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C270DF-C533-47BF-8FF9-58C2D0BE7212}" type="pres">
      <dgm:prSet presAssocID="{2B28F3FB-B3D9-4966-9838-5FC4AF6F39F3}" presName="rootConnector" presStyleLbl="node3" presStyleIdx="1" presStyleCnt="3"/>
      <dgm:spPr/>
      <dgm:t>
        <a:bodyPr/>
        <a:lstStyle/>
        <a:p>
          <a:endParaRPr lang="es-ES"/>
        </a:p>
      </dgm:t>
    </dgm:pt>
    <dgm:pt modelId="{B62D8C83-0C85-41C6-895F-5CB8732AD61A}" type="pres">
      <dgm:prSet presAssocID="{2B28F3FB-B3D9-4966-9838-5FC4AF6F39F3}" presName="hierChild4" presStyleCnt="0"/>
      <dgm:spPr/>
    </dgm:pt>
    <dgm:pt modelId="{8CD369E4-93C6-48A3-8208-E2A63A3230D1}" type="pres">
      <dgm:prSet presAssocID="{2B28F3FB-B3D9-4966-9838-5FC4AF6F39F3}" presName="hierChild5" presStyleCnt="0"/>
      <dgm:spPr/>
    </dgm:pt>
    <dgm:pt modelId="{2677A715-5A41-4C18-AE0D-926A1F72F408}" type="pres">
      <dgm:prSet presAssocID="{4CFC2E28-9DA2-4E32-B328-5E7FB2C22106}" presName="Name48" presStyleLbl="parChTrans1D3" presStyleIdx="2" presStyleCnt="3"/>
      <dgm:spPr/>
      <dgm:t>
        <a:bodyPr/>
        <a:lstStyle/>
        <a:p>
          <a:endParaRPr lang="es-ES"/>
        </a:p>
      </dgm:t>
    </dgm:pt>
    <dgm:pt modelId="{4E90571B-614C-4B55-8FFC-726169DDB783}" type="pres">
      <dgm:prSet presAssocID="{B928AA67-23AC-49CC-B861-AAD42D44D9FA}" presName="hierRoot2" presStyleCnt="0">
        <dgm:presLayoutVars>
          <dgm:hierBranch val="init"/>
        </dgm:presLayoutVars>
      </dgm:prSet>
      <dgm:spPr/>
    </dgm:pt>
    <dgm:pt modelId="{57216E0E-5640-4D63-9B83-13121DE72DFF}" type="pres">
      <dgm:prSet presAssocID="{B928AA67-23AC-49CC-B861-AAD42D44D9FA}" presName="rootComposite" presStyleCnt="0"/>
      <dgm:spPr/>
    </dgm:pt>
    <dgm:pt modelId="{F1ADE044-7A9E-4DDA-B668-189E51521BB7}" type="pres">
      <dgm:prSet presAssocID="{B928AA67-23AC-49CC-B861-AAD42D44D9FA}" presName="rootText" presStyleLbl="node3" presStyleIdx="2" presStyleCnt="3" custScaleX="106310" custScaleY="93174" custLinFactNeighborY="-14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7A060D-8F9E-4AB3-B3C3-23F506EB0FDB}" type="pres">
      <dgm:prSet presAssocID="{B928AA67-23AC-49CC-B861-AAD42D44D9FA}" presName="rootConnector" presStyleLbl="node3" presStyleIdx="2" presStyleCnt="3"/>
      <dgm:spPr/>
      <dgm:t>
        <a:bodyPr/>
        <a:lstStyle/>
        <a:p>
          <a:endParaRPr lang="es-ES"/>
        </a:p>
      </dgm:t>
    </dgm:pt>
    <dgm:pt modelId="{59610638-710A-4061-9078-46E8EB088095}" type="pres">
      <dgm:prSet presAssocID="{B928AA67-23AC-49CC-B861-AAD42D44D9FA}" presName="hierChild4" presStyleCnt="0"/>
      <dgm:spPr/>
    </dgm:pt>
    <dgm:pt modelId="{05F605BF-3DEB-4B4C-B7DC-B0E8EDA8338C}" type="pres">
      <dgm:prSet presAssocID="{B928AA67-23AC-49CC-B861-AAD42D44D9FA}" presName="hierChild5" presStyleCnt="0"/>
      <dgm:spPr/>
    </dgm:pt>
    <dgm:pt modelId="{FF3FC1BD-5944-47A1-9ED8-11286F093F47}" type="pres">
      <dgm:prSet presAssocID="{077EA074-3CC4-4682-94D8-E60E5DC9D9EC}" presName="hierChild5" presStyleCnt="0"/>
      <dgm:spPr/>
    </dgm:pt>
    <dgm:pt modelId="{E661C6E5-2981-46B2-9DCD-BE56C8F0451D}" type="pres">
      <dgm:prSet presAssocID="{5B15F49E-CC9F-4593-A6F3-A1EE3C580FD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DF64594E-B7AB-4F58-9313-EC5D5001A9C5}" type="pres">
      <dgm:prSet presAssocID="{78B6890E-20A8-4FC2-B60F-032BDB4E9498}" presName="hierRoot2" presStyleCnt="0">
        <dgm:presLayoutVars>
          <dgm:hierBranch val="init"/>
        </dgm:presLayoutVars>
      </dgm:prSet>
      <dgm:spPr/>
    </dgm:pt>
    <dgm:pt modelId="{4B3B3D71-5087-4B04-B3C5-F9450F2E212E}" type="pres">
      <dgm:prSet presAssocID="{78B6890E-20A8-4FC2-B60F-032BDB4E9498}" presName="rootComposite" presStyleCnt="0"/>
      <dgm:spPr/>
    </dgm:pt>
    <dgm:pt modelId="{99577EB4-F535-4397-A332-982A9D224E03}" type="pres">
      <dgm:prSet presAssocID="{78B6890E-20A8-4FC2-B60F-032BDB4E9498}" presName="rootText" presStyleLbl="node2" presStyleIdx="2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260747-10B7-4489-8D5C-80E14D924E2F}" type="pres">
      <dgm:prSet presAssocID="{78B6890E-20A8-4FC2-B60F-032BDB4E9498}" presName="rootConnector" presStyleLbl="node2" presStyleIdx="2" presStyleCnt="4"/>
      <dgm:spPr/>
      <dgm:t>
        <a:bodyPr/>
        <a:lstStyle/>
        <a:p>
          <a:endParaRPr lang="es-ES"/>
        </a:p>
      </dgm:t>
    </dgm:pt>
    <dgm:pt modelId="{90DA001D-4D8C-4AEB-A669-97DF689E6783}" type="pres">
      <dgm:prSet presAssocID="{78B6890E-20A8-4FC2-B60F-032BDB4E9498}" presName="hierChild4" presStyleCnt="0"/>
      <dgm:spPr/>
    </dgm:pt>
    <dgm:pt modelId="{8BCEFF18-2276-49E6-A5E2-DA7F51339889}" type="pres">
      <dgm:prSet presAssocID="{78B6890E-20A8-4FC2-B60F-032BDB4E9498}" presName="hierChild5" presStyleCnt="0"/>
      <dgm:spPr/>
    </dgm:pt>
    <dgm:pt modelId="{80B73407-00F4-49D6-A93C-85D96B5CC337}" type="pres">
      <dgm:prSet presAssocID="{9598710E-11C8-4AAC-9B56-0B46C53083EF}" presName="Name37" presStyleLbl="parChTrans1D2" presStyleIdx="3" presStyleCnt="4"/>
      <dgm:spPr/>
      <dgm:t>
        <a:bodyPr/>
        <a:lstStyle/>
        <a:p>
          <a:endParaRPr lang="es-ES"/>
        </a:p>
      </dgm:t>
    </dgm:pt>
    <dgm:pt modelId="{E2E5ED19-91AE-4E40-83DD-A715D2C586E8}" type="pres">
      <dgm:prSet presAssocID="{3B7AD47C-DC1B-4C7C-802C-4826635F3304}" presName="hierRoot2" presStyleCnt="0">
        <dgm:presLayoutVars>
          <dgm:hierBranch val="init"/>
        </dgm:presLayoutVars>
      </dgm:prSet>
      <dgm:spPr/>
    </dgm:pt>
    <dgm:pt modelId="{7822368F-A096-482E-9641-E2EA0E5A34F2}" type="pres">
      <dgm:prSet presAssocID="{3B7AD47C-DC1B-4C7C-802C-4826635F3304}" presName="rootComposite" presStyleCnt="0"/>
      <dgm:spPr/>
    </dgm:pt>
    <dgm:pt modelId="{C1091D72-C9D6-42CF-BD53-F4CD6D741461}" type="pres">
      <dgm:prSet presAssocID="{3B7AD47C-DC1B-4C7C-802C-4826635F3304}" presName="rootText" presStyleLbl="node2" presStyleIdx="3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D09344-3D80-47F5-A37B-DBA4D085CA0D}" type="pres">
      <dgm:prSet presAssocID="{3B7AD47C-DC1B-4C7C-802C-4826635F3304}" presName="rootConnector" presStyleLbl="node2" presStyleIdx="3" presStyleCnt="4"/>
      <dgm:spPr/>
      <dgm:t>
        <a:bodyPr/>
        <a:lstStyle/>
        <a:p>
          <a:endParaRPr lang="es-ES"/>
        </a:p>
      </dgm:t>
    </dgm:pt>
    <dgm:pt modelId="{5A3EB415-C98E-40A6-AD5A-5168DD6C1505}" type="pres">
      <dgm:prSet presAssocID="{3B7AD47C-DC1B-4C7C-802C-4826635F3304}" presName="hierChild4" presStyleCnt="0"/>
      <dgm:spPr/>
    </dgm:pt>
    <dgm:pt modelId="{9D0A3029-7347-48F3-9009-98708E3070E2}" type="pres">
      <dgm:prSet presAssocID="{3B7AD47C-DC1B-4C7C-802C-4826635F3304}" presName="hierChild5" presStyleCnt="0"/>
      <dgm:spPr/>
    </dgm:pt>
    <dgm:pt modelId="{48CA1535-C32A-4132-93DB-B1780B7538FF}" type="pres">
      <dgm:prSet presAssocID="{65AA5E5F-B26D-4DF4-8263-6035D316128F}" presName="hierChild3" presStyleCnt="0"/>
      <dgm:spPr/>
    </dgm:pt>
  </dgm:ptLst>
  <dgm:cxnLst>
    <dgm:cxn modelId="{435EB910-81A7-4F97-BAB2-907AD0E36FDB}" srcId="{65AA5E5F-B26D-4DF4-8263-6035D316128F}" destId="{077EA074-3CC4-4682-94D8-E60E5DC9D9EC}" srcOrd="1" destOrd="0" parTransId="{5CD24F20-80DB-4BE3-BEFB-18F1F0EA2445}" sibTransId="{3A85B19D-CCA2-4B5C-BDDD-BF90F29FD7EE}"/>
    <dgm:cxn modelId="{B761D784-F43C-4634-9024-FEA883E43582}" type="presOf" srcId="{65AA5E5F-B26D-4DF4-8263-6035D316128F}" destId="{E25CAF9D-24C2-487B-8B4C-19A1B4065A4E}" srcOrd="0" destOrd="0" presId="urn:microsoft.com/office/officeart/2005/8/layout/orgChart1"/>
    <dgm:cxn modelId="{7F21FD9C-D354-4A48-B7A5-451D4D3626A8}" type="presOf" srcId="{82DB6726-48F7-4CB6-83A7-52CA9F49C142}" destId="{C03D3E4D-D5AD-4704-95D4-80FDCB193AD4}" srcOrd="1" destOrd="0" presId="urn:microsoft.com/office/officeart/2005/8/layout/orgChart1"/>
    <dgm:cxn modelId="{79D68289-7CA2-4499-AFF7-8DEBDEC4F8B2}" type="presOf" srcId="{077EA074-3CC4-4682-94D8-E60E5DC9D9EC}" destId="{C6DF9411-034D-4480-9EAB-0160A6D206D7}" srcOrd="1" destOrd="0" presId="urn:microsoft.com/office/officeart/2005/8/layout/orgChart1"/>
    <dgm:cxn modelId="{0F6BDB66-AD56-4C39-8FD0-46A8BBCA4C57}" type="presOf" srcId="{60AE109C-6CDA-45F4-8F07-AE2E2C37C35F}" destId="{E7FC0000-E3EA-431E-8A84-BE43FFB87F38}" srcOrd="1" destOrd="0" presId="urn:microsoft.com/office/officeart/2005/8/layout/orgChart1"/>
    <dgm:cxn modelId="{E76990A6-649A-492E-A407-7B92A688D17E}" type="presOf" srcId="{2ABC6152-2A5A-4207-9073-10D201288E00}" destId="{79B24837-388A-4EEF-8250-D44356D1680C}" srcOrd="0" destOrd="0" presId="urn:microsoft.com/office/officeart/2005/8/layout/orgChart1"/>
    <dgm:cxn modelId="{118F43F8-16C8-4845-8201-C217981880C6}" type="presOf" srcId="{60AE109C-6CDA-45F4-8F07-AE2E2C37C35F}" destId="{5EBDDC2A-35D6-4AC3-B3AE-0E749BAF07FD}" srcOrd="0" destOrd="0" presId="urn:microsoft.com/office/officeart/2005/8/layout/orgChart1"/>
    <dgm:cxn modelId="{980C5AA0-ADB7-41C0-9468-986F15050D8C}" type="presOf" srcId="{82DB6726-48F7-4CB6-83A7-52CA9F49C142}" destId="{A2A1B10C-2FFB-47BE-B59B-5D134F2A7F88}" srcOrd="0" destOrd="0" presId="urn:microsoft.com/office/officeart/2005/8/layout/orgChart1"/>
    <dgm:cxn modelId="{11E6C575-0A51-4F94-BC54-70D9E1FECA43}" srcId="{65AA5E5F-B26D-4DF4-8263-6035D316128F}" destId="{3B7AD47C-DC1B-4C7C-802C-4826635F3304}" srcOrd="3" destOrd="0" parTransId="{9598710E-11C8-4AAC-9B56-0B46C53083EF}" sibTransId="{040DD555-7E92-40FC-B198-0E7C1D80D561}"/>
    <dgm:cxn modelId="{4F6C5E28-C7A1-48EE-887C-688DD9B80E3C}" type="presOf" srcId="{78B6890E-20A8-4FC2-B60F-032BDB4E9498}" destId="{17260747-10B7-4489-8D5C-80E14D924E2F}" srcOrd="1" destOrd="0" presId="urn:microsoft.com/office/officeart/2005/8/layout/orgChart1"/>
    <dgm:cxn modelId="{8283F567-C653-4241-8FD8-1715D9A94B46}" srcId="{1245A0ED-77E2-473F-83B5-C7F99B1847A2}" destId="{65AA5E5F-B26D-4DF4-8263-6035D316128F}" srcOrd="0" destOrd="0" parTransId="{577A94CC-A11B-4461-A924-486533A6CDBD}" sibTransId="{10D03B8C-B13A-40C8-8A99-ABE02505B72C}"/>
    <dgm:cxn modelId="{ECCEA44E-BEB2-4CBA-98EB-CA80CD5CD3A0}" srcId="{65AA5E5F-B26D-4DF4-8263-6035D316128F}" destId="{60AE109C-6CDA-45F4-8F07-AE2E2C37C35F}" srcOrd="0" destOrd="0" parTransId="{A2551458-ED4E-4FBA-9E28-14F15B2C484E}" sibTransId="{2A999B77-2B9C-446E-A246-093CC8917BF5}"/>
    <dgm:cxn modelId="{332A3362-3259-4049-8EC9-C8EC8F96014A}" type="presOf" srcId="{077EA074-3CC4-4682-94D8-E60E5DC9D9EC}" destId="{67306364-1098-4EF7-9BF1-51025BEDB280}" srcOrd="0" destOrd="0" presId="urn:microsoft.com/office/officeart/2005/8/layout/orgChart1"/>
    <dgm:cxn modelId="{B57009D2-5D09-4A46-BBF0-F3B0DC8B7CA1}" srcId="{077EA074-3CC4-4682-94D8-E60E5DC9D9EC}" destId="{82DB6726-48F7-4CB6-83A7-52CA9F49C142}" srcOrd="0" destOrd="0" parTransId="{2ABC6152-2A5A-4207-9073-10D201288E00}" sibTransId="{792AF536-A1D8-4BD4-9602-8206AF50C530}"/>
    <dgm:cxn modelId="{78C2F3FB-9359-4C7F-8B69-416A7A950A7D}" type="presOf" srcId="{3B7AD47C-DC1B-4C7C-802C-4826635F3304}" destId="{A8D09344-3D80-47F5-A37B-DBA4D085CA0D}" srcOrd="1" destOrd="0" presId="urn:microsoft.com/office/officeart/2005/8/layout/orgChart1"/>
    <dgm:cxn modelId="{7D5CE166-2D0B-44EE-95A8-2C786EFE9FA9}" type="presOf" srcId="{F1554FE0-2B80-4119-9D40-53141EAEF0CA}" destId="{858ECF24-8563-4B52-B4C9-A85223CA3B91}" srcOrd="0" destOrd="0" presId="urn:microsoft.com/office/officeart/2005/8/layout/orgChart1"/>
    <dgm:cxn modelId="{6C82E0D1-31A7-4C1A-AC60-0B7CD2C0F4AD}" type="presOf" srcId="{A2551458-ED4E-4FBA-9E28-14F15B2C484E}" destId="{A59A2BF2-48C6-477C-9C87-424A328A82B5}" srcOrd="0" destOrd="0" presId="urn:microsoft.com/office/officeart/2005/8/layout/orgChart1"/>
    <dgm:cxn modelId="{0CE4EE8D-380A-4ECB-A5FB-738312E2917F}" type="presOf" srcId="{2B28F3FB-B3D9-4966-9838-5FC4AF6F39F3}" destId="{04C270DF-C533-47BF-8FF9-58C2D0BE7212}" srcOrd="1" destOrd="0" presId="urn:microsoft.com/office/officeart/2005/8/layout/orgChart1"/>
    <dgm:cxn modelId="{6BC19BC6-2C5F-4449-8ADB-475FF9A65ABA}" type="presOf" srcId="{4CFC2E28-9DA2-4E32-B328-5E7FB2C22106}" destId="{2677A715-5A41-4C18-AE0D-926A1F72F408}" srcOrd="0" destOrd="0" presId="urn:microsoft.com/office/officeart/2005/8/layout/orgChart1"/>
    <dgm:cxn modelId="{D0D1E032-9C96-4A0F-9F74-F71686225D5B}" type="presOf" srcId="{B928AA67-23AC-49CC-B861-AAD42D44D9FA}" destId="{F1ADE044-7A9E-4DDA-B668-189E51521BB7}" srcOrd="0" destOrd="0" presId="urn:microsoft.com/office/officeart/2005/8/layout/orgChart1"/>
    <dgm:cxn modelId="{301583EA-E413-477C-BFF7-28413B3DB8E9}" type="presOf" srcId="{3B7AD47C-DC1B-4C7C-802C-4826635F3304}" destId="{C1091D72-C9D6-42CF-BD53-F4CD6D741461}" srcOrd="0" destOrd="0" presId="urn:microsoft.com/office/officeart/2005/8/layout/orgChart1"/>
    <dgm:cxn modelId="{D2CFC736-B0E6-44A2-9C5A-B16BC9F807D4}" srcId="{077EA074-3CC4-4682-94D8-E60E5DC9D9EC}" destId="{2B28F3FB-B3D9-4966-9838-5FC4AF6F39F3}" srcOrd="1" destOrd="0" parTransId="{F1554FE0-2B80-4119-9D40-53141EAEF0CA}" sibTransId="{0D19C6EC-F566-4BE5-881E-B98BADC2E397}"/>
    <dgm:cxn modelId="{F0301F2A-C2D9-43F8-80A7-8189CAA34909}" srcId="{65AA5E5F-B26D-4DF4-8263-6035D316128F}" destId="{78B6890E-20A8-4FC2-B60F-032BDB4E9498}" srcOrd="2" destOrd="0" parTransId="{5B15F49E-CC9F-4593-A6F3-A1EE3C580FD0}" sibTransId="{59A864BD-B1FD-4B9C-8315-0A0D71C0E5A2}"/>
    <dgm:cxn modelId="{2B347334-D475-4E8A-BC38-8E3CFC55A027}" srcId="{077EA074-3CC4-4682-94D8-E60E5DC9D9EC}" destId="{B928AA67-23AC-49CC-B861-AAD42D44D9FA}" srcOrd="2" destOrd="0" parTransId="{4CFC2E28-9DA2-4E32-B328-5E7FB2C22106}" sibTransId="{2393059E-A7EC-4F90-A6A8-0973A5FDA395}"/>
    <dgm:cxn modelId="{273323DE-FDA2-414B-B623-1C66DC739E77}" type="presOf" srcId="{2B28F3FB-B3D9-4966-9838-5FC4AF6F39F3}" destId="{84E86B1B-C81B-45F8-8589-15F0115BA44D}" srcOrd="0" destOrd="0" presId="urn:microsoft.com/office/officeart/2005/8/layout/orgChart1"/>
    <dgm:cxn modelId="{71CD9149-311B-4243-9015-B27D4F44288A}" type="presOf" srcId="{1245A0ED-77E2-473F-83B5-C7F99B1847A2}" destId="{D257AAD0-4E4F-40AB-95F1-484EDEDC4B43}" srcOrd="0" destOrd="0" presId="urn:microsoft.com/office/officeart/2005/8/layout/orgChart1"/>
    <dgm:cxn modelId="{B9507704-1ED6-445F-B082-002831E6C304}" type="presOf" srcId="{65AA5E5F-B26D-4DF4-8263-6035D316128F}" destId="{2C123BBD-F358-41E7-89B8-25D1DE000A10}" srcOrd="1" destOrd="0" presId="urn:microsoft.com/office/officeart/2005/8/layout/orgChart1"/>
    <dgm:cxn modelId="{D63D3587-216F-47C3-8B6F-A1999E25BC2C}" type="presOf" srcId="{5B15F49E-CC9F-4593-A6F3-A1EE3C580FD0}" destId="{E661C6E5-2981-46B2-9DCD-BE56C8F0451D}" srcOrd="0" destOrd="0" presId="urn:microsoft.com/office/officeart/2005/8/layout/orgChart1"/>
    <dgm:cxn modelId="{3E91D4A5-2CFF-4B2F-B4D6-A16063EF1BB6}" type="presOf" srcId="{B928AA67-23AC-49CC-B861-AAD42D44D9FA}" destId="{147A060D-8F9E-4AB3-B3C3-23F506EB0FDB}" srcOrd="1" destOrd="0" presId="urn:microsoft.com/office/officeart/2005/8/layout/orgChart1"/>
    <dgm:cxn modelId="{4EADE7D2-0C66-47B4-973D-59B336346D69}" type="presOf" srcId="{78B6890E-20A8-4FC2-B60F-032BDB4E9498}" destId="{99577EB4-F535-4397-A332-982A9D224E03}" srcOrd="0" destOrd="0" presId="urn:microsoft.com/office/officeart/2005/8/layout/orgChart1"/>
    <dgm:cxn modelId="{4D8D62E7-517C-4C57-B4D0-E1E25E7E1C82}" type="presOf" srcId="{9598710E-11C8-4AAC-9B56-0B46C53083EF}" destId="{80B73407-00F4-49D6-A93C-85D96B5CC337}" srcOrd="0" destOrd="0" presId="urn:microsoft.com/office/officeart/2005/8/layout/orgChart1"/>
    <dgm:cxn modelId="{6889F2B0-7A1C-4B66-B011-EDB3A5184E76}" type="presOf" srcId="{5CD24F20-80DB-4BE3-BEFB-18F1F0EA2445}" destId="{3F401F65-792E-4854-86F3-FF5FBABC16C3}" srcOrd="0" destOrd="0" presId="urn:microsoft.com/office/officeart/2005/8/layout/orgChart1"/>
    <dgm:cxn modelId="{4F877A50-24FB-40C3-B3C7-61B357D5A897}" type="presParOf" srcId="{D257AAD0-4E4F-40AB-95F1-484EDEDC4B43}" destId="{63F8450D-EE20-46D9-8D93-6A967B618579}" srcOrd="0" destOrd="0" presId="urn:microsoft.com/office/officeart/2005/8/layout/orgChart1"/>
    <dgm:cxn modelId="{30AA1CC6-8B53-4061-9337-E80C2AAB11A2}" type="presParOf" srcId="{63F8450D-EE20-46D9-8D93-6A967B618579}" destId="{658C65B7-108D-4312-AD44-6AB7B96BA304}" srcOrd="0" destOrd="0" presId="urn:microsoft.com/office/officeart/2005/8/layout/orgChart1"/>
    <dgm:cxn modelId="{F4246AFD-3F0C-449E-8E6B-7A8187795FC9}" type="presParOf" srcId="{658C65B7-108D-4312-AD44-6AB7B96BA304}" destId="{E25CAF9D-24C2-487B-8B4C-19A1B4065A4E}" srcOrd="0" destOrd="0" presId="urn:microsoft.com/office/officeart/2005/8/layout/orgChart1"/>
    <dgm:cxn modelId="{DB94F884-18DF-41F8-83B7-88399B0C71FD}" type="presParOf" srcId="{658C65B7-108D-4312-AD44-6AB7B96BA304}" destId="{2C123BBD-F358-41E7-89B8-25D1DE000A10}" srcOrd="1" destOrd="0" presId="urn:microsoft.com/office/officeart/2005/8/layout/orgChart1"/>
    <dgm:cxn modelId="{3013DB09-60EE-40C9-AD41-55B1F3F4733F}" type="presParOf" srcId="{63F8450D-EE20-46D9-8D93-6A967B618579}" destId="{9078CB7C-752C-47DD-AA35-16D9BF7FCFDC}" srcOrd="1" destOrd="0" presId="urn:microsoft.com/office/officeart/2005/8/layout/orgChart1"/>
    <dgm:cxn modelId="{3B679394-FB6B-459E-9400-D6DD7E60367E}" type="presParOf" srcId="{9078CB7C-752C-47DD-AA35-16D9BF7FCFDC}" destId="{A59A2BF2-48C6-477C-9C87-424A328A82B5}" srcOrd="0" destOrd="0" presId="urn:microsoft.com/office/officeart/2005/8/layout/orgChart1"/>
    <dgm:cxn modelId="{71D745E8-B358-4BF6-8964-13EB1464D09A}" type="presParOf" srcId="{9078CB7C-752C-47DD-AA35-16D9BF7FCFDC}" destId="{D383BB1A-91A0-40A7-BA01-C5D4CAAE2603}" srcOrd="1" destOrd="0" presId="urn:microsoft.com/office/officeart/2005/8/layout/orgChart1"/>
    <dgm:cxn modelId="{3BEBD2AC-4E99-4144-8E26-36BBCE1D0274}" type="presParOf" srcId="{D383BB1A-91A0-40A7-BA01-C5D4CAAE2603}" destId="{8E628B90-4CB0-47C4-95CB-056293EDB41F}" srcOrd="0" destOrd="0" presId="urn:microsoft.com/office/officeart/2005/8/layout/orgChart1"/>
    <dgm:cxn modelId="{92B6CA46-7D3A-4B49-BCA7-510919B40BE1}" type="presParOf" srcId="{8E628B90-4CB0-47C4-95CB-056293EDB41F}" destId="{5EBDDC2A-35D6-4AC3-B3AE-0E749BAF07FD}" srcOrd="0" destOrd="0" presId="urn:microsoft.com/office/officeart/2005/8/layout/orgChart1"/>
    <dgm:cxn modelId="{52D5087A-C48C-4C07-A74A-0FEED1709869}" type="presParOf" srcId="{8E628B90-4CB0-47C4-95CB-056293EDB41F}" destId="{E7FC0000-E3EA-431E-8A84-BE43FFB87F38}" srcOrd="1" destOrd="0" presId="urn:microsoft.com/office/officeart/2005/8/layout/orgChart1"/>
    <dgm:cxn modelId="{6615A3E2-28B7-4C65-97A4-FB415D778C0F}" type="presParOf" srcId="{D383BB1A-91A0-40A7-BA01-C5D4CAAE2603}" destId="{AFDB3355-C272-4C67-8C3D-D9F247BF8001}" srcOrd="1" destOrd="0" presId="urn:microsoft.com/office/officeart/2005/8/layout/orgChart1"/>
    <dgm:cxn modelId="{8FB08276-D36C-4BFA-B632-31338906BF97}" type="presParOf" srcId="{D383BB1A-91A0-40A7-BA01-C5D4CAAE2603}" destId="{C6D26CEE-59F1-468A-8984-E9B0012E2203}" srcOrd="2" destOrd="0" presId="urn:microsoft.com/office/officeart/2005/8/layout/orgChart1"/>
    <dgm:cxn modelId="{FEED5F78-DA45-431C-B790-6DCFA4E2DD4E}" type="presParOf" srcId="{9078CB7C-752C-47DD-AA35-16D9BF7FCFDC}" destId="{3F401F65-792E-4854-86F3-FF5FBABC16C3}" srcOrd="2" destOrd="0" presId="urn:microsoft.com/office/officeart/2005/8/layout/orgChart1"/>
    <dgm:cxn modelId="{31D1B7B9-5B1C-4928-A218-B4C4FFD945AD}" type="presParOf" srcId="{9078CB7C-752C-47DD-AA35-16D9BF7FCFDC}" destId="{6A44FFEF-4485-4D4B-BC66-7A93AA6FF93B}" srcOrd="3" destOrd="0" presId="urn:microsoft.com/office/officeart/2005/8/layout/orgChart1"/>
    <dgm:cxn modelId="{E2885EFE-EB28-4522-BAAA-879951A46106}" type="presParOf" srcId="{6A44FFEF-4485-4D4B-BC66-7A93AA6FF93B}" destId="{8A399036-B692-4A3F-B1B8-0280F95A3361}" srcOrd="0" destOrd="0" presId="urn:microsoft.com/office/officeart/2005/8/layout/orgChart1"/>
    <dgm:cxn modelId="{25C75E93-95F8-4EAF-9000-D3EA05886358}" type="presParOf" srcId="{8A399036-B692-4A3F-B1B8-0280F95A3361}" destId="{67306364-1098-4EF7-9BF1-51025BEDB280}" srcOrd="0" destOrd="0" presId="urn:microsoft.com/office/officeart/2005/8/layout/orgChart1"/>
    <dgm:cxn modelId="{79B70E4E-F9B1-4F1C-AE44-B7AF44CC6EB7}" type="presParOf" srcId="{8A399036-B692-4A3F-B1B8-0280F95A3361}" destId="{C6DF9411-034D-4480-9EAB-0160A6D206D7}" srcOrd="1" destOrd="0" presId="urn:microsoft.com/office/officeart/2005/8/layout/orgChart1"/>
    <dgm:cxn modelId="{C590CED9-C6A0-4996-A787-6F16F26FF730}" type="presParOf" srcId="{6A44FFEF-4485-4D4B-BC66-7A93AA6FF93B}" destId="{D1355E02-1F62-4882-9463-CD3A6FF1ED70}" srcOrd="1" destOrd="0" presId="urn:microsoft.com/office/officeart/2005/8/layout/orgChart1"/>
    <dgm:cxn modelId="{AD3D0091-4E88-4A4A-A674-DED8EFD76CC7}" type="presParOf" srcId="{D1355E02-1F62-4882-9463-CD3A6FF1ED70}" destId="{79B24837-388A-4EEF-8250-D44356D1680C}" srcOrd="0" destOrd="0" presId="urn:microsoft.com/office/officeart/2005/8/layout/orgChart1"/>
    <dgm:cxn modelId="{A08F2ECB-F4AD-4ECF-B2A6-2AAF8F15A687}" type="presParOf" srcId="{D1355E02-1F62-4882-9463-CD3A6FF1ED70}" destId="{F388CC4C-7DEC-46A1-BD52-F308E41D7AC4}" srcOrd="1" destOrd="0" presId="urn:microsoft.com/office/officeart/2005/8/layout/orgChart1"/>
    <dgm:cxn modelId="{977C96AB-025C-42DC-85AD-8BDF10B96DB5}" type="presParOf" srcId="{F388CC4C-7DEC-46A1-BD52-F308E41D7AC4}" destId="{8DEFAE9E-2B86-401C-955F-DE4886D1D7BD}" srcOrd="0" destOrd="0" presId="urn:microsoft.com/office/officeart/2005/8/layout/orgChart1"/>
    <dgm:cxn modelId="{5557C8DA-9BD3-4525-987D-9604FA713590}" type="presParOf" srcId="{8DEFAE9E-2B86-401C-955F-DE4886D1D7BD}" destId="{A2A1B10C-2FFB-47BE-B59B-5D134F2A7F88}" srcOrd="0" destOrd="0" presId="urn:microsoft.com/office/officeart/2005/8/layout/orgChart1"/>
    <dgm:cxn modelId="{C0909E67-BC3D-4664-8EFA-49758D7C0235}" type="presParOf" srcId="{8DEFAE9E-2B86-401C-955F-DE4886D1D7BD}" destId="{C03D3E4D-D5AD-4704-95D4-80FDCB193AD4}" srcOrd="1" destOrd="0" presId="urn:microsoft.com/office/officeart/2005/8/layout/orgChart1"/>
    <dgm:cxn modelId="{4C68380E-C045-45F9-A977-9B9258E1F43E}" type="presParOf" srcId="{F388CC4C-7DEC-46A1-BD52-F308E41D7AC4}" destId="{E6A2A4B1-C4DE-4DFE-95AC-38A519C02BEC}" srcOrd="1" destOrd="0" presId="urn:microsoft.com/office/officeart/2005/8/layout/orgChart1"/>
    <dgm:cxn modelId="{2BA753F5-EC63-4412-AB8A-4559D5B4EF3F}" type="presParOf" srcId="{F388CC4C-7DEC-46A1-BD52-F308E41D7AC4}" destId="{D44B60A4-C06A-4B75-93D1-9552AE5FF3BE}" srcOrd="2" destOrd="0" presId="urn:microsoft.com/office/officeart/2005/8/layout/orgChart1"/>
    <dgm:cxn modelId="{364D5EDF-25C3-446D-889C-CF1F1D4AB113}" type="presParOf" srcId="{D1355E02-1F62-4882-9463-CD3A6FF1ED70}" destId="{858ECF24-8563-4B52-B4C9-A85223CA3B91}" srcOrd="2" destOrd="0" presId="urn:microsoft.com/office/officeart/2005/8/layout/orgChart1"/>
    <dgm:cxn modelId="{099661ED-0C53-438F-AFEA-7509FF5B36A4}" type="presParOf" srcId="{D1355E02-1F62-4882-9463-CD3A6FF1ED70}" destId="{892924AA-80E8-4525-BE36-FDBE23C79C4E}" srcOrd="3" destOrd="0" presId="urn:microsoft.com/office/officeart/2005/8/layout/orgChart1"/>
    <dgm:cxn modelId="{4CC05A04-DA72-4152-99BA-5B9CF7E2D0A7}" type="presParOf" srcId="{892924AA-80E8-4525-BE36-FDBE23C79C4E}" destId="{16A31DD1-5482-4119-AC61-282440B8C37C}" srcOrd="0" destOrd="0" presId="urn:microsoft.com/office/officeart/2005/8/layout/orgChart1"/>
    <dgm:cxn modelId="{77C80FC2-F76A-4619-8695-453DD7024A18}" type="presParOf" srcId="{16A31DD1-5482-4119-AC61-282440B8C37C}" destId="{84E86B1B-C81B-45F8-8589-15F0115BA44D}" srcOrd="0" destOrd="0" presId="urn:microsoft.com/office/officeart/2005/8/layout/orgChart1"/>
    <dgm:cxn modelId="{1296F161-A3C0-4A82-A701-27D86887DA4D}" type="presParOf" srcId="{16A31DD1-5482-4119-AC61-282440B8C37C}" destId="{04C270DF-C533-47BF-8FF9-58C2D0BE7212}" srcOrd="1" destOrd="0" presId="urn:microsoft.com/office/officeart/2005/8/layout/orgChart1"/>
    <dgm:cxn modelId="{C7718EDB-A518-4B24-A682-AF40504B4A9E}" type="presParOf" srcId="{892924AA-80E8-4525-BE36-FDBE23C79C4E}" destId="{B62D8C83-0C85-41C6-895F-5CB8732AD61A}" srcOrd="1" destOrd="0" presId="urn:microsoft.com/office/officeart/2005/8/layout/orgChart1"/>
    <dgm:cxn modelId="{12582F9B-C2A1-49FB-B10D-3EF444911B19}" type="presParOf" srcId="{892924AA-80E8-4525-BE36-FDBE23C79C4E}" destId="{8CD369E4-93C6-48A3-8208-E2A63A3230D1}" srcOrd="2" destOrd="0" presId="urn:microsoft.com/office/officeart/2005/8/layout/orgChart1"/>
    <dgm:cxn modelId="{7EC8E489-8E16-4F35-9586-8CBE732CD5F5}" type="presParOf" srcId="{D1355E02-1F62-4882-9463-CD3A6FF1ED70}" destId="{2677A715-5A41-4C18-AE0D-926A1F72F408}" srcOrd="4" destOrd="0" presId="urn:microsoft.com/office/officeart/2005/8/layout/orgChart1"/>
    <dgm:cxn modelId="{E9CB0189-71FB-4605-B48F-121256B7D334}" type="presParOf" srcId="{D1355E02-1F62-4882-9463-CD3A6FF1ED70}" destId="{4E90571B-614C-4B55-8FFC-726169DDB783}" srcOrd="5" destOrd="0" presId="urn:microsoft.com/office/officeart/2005/8/layout/orgChart1"/>
    <dgm:cxn modelId="{3C95D6AE-08CF-415E-B6FF-E5F49B7AC8E3}" type="presParOf" srcId="{4E90571B-614C-4B55-8FFC-726169DDB783}" destId="{57216E0E-5640-4D63-9B83-13121DE72DFF}" srcOrd="0" destOrd="0" presId="urn:microsoft.com/office/officeart/2005/8/layout/orgChart1"/>
    <dgm:cxn modelId="{030E1F64-581A-4FF2-9A47-DB5366F18880}" type="presParOf" srcId="{57216E0E-5640-4D63-9B83-13121DE72DFF}" destId="{F1ADE044-7A9E-4DDA-B668-189E51521BB7}" srcOrd="0" destOrd="0" presId="urn:microsoft.com/office/officeart/2005/8/layout/orgChart1"/>
    <dgm:cxn modelId="{82A1C8A6-6CCC-48D8-ACD4-F86480EEBC1D}" type="presParOf" srcId="{57216E0E-5640-4D63-9B83-13121DE72DFF}" destId="{147A060D-8F9E-4AB3-B3C3-23F506EB0FDB}" srcOrd="1" destOrd="0" presId="urn:microsoft.com/office/officeart/2005/8/layout/orgChart1"/>
    <dgm:cxn modelId="{1084BA70-1119-45D5-86BE-1BCBF8429674}" type="presParOf" srcId="{4E90571B-614C-4B55-8FFC-726169DDB783}" destId="{59610638-710A-4061-9078-46E8EB088095}" srcOrd="1" destOrd="0" presId="urn:microsoft.com/office/officeart/2005/8/layout/orgChart1"/>
    <dgm:cxn modelId="{EF5CF138-0C6C-4F73-BF0C-71041BCD2F99}" type="presParOf" srcId="{4E90571B-614C-4B55-8FFC-726169DDB783}" destId="{05F605BF-3DEB-4B4C-B7DC-B0E8EDA8338C}" srcOrd="2" destOrd="0" presId="urn:microsoft.com/office/officeart/2005/8/layout/orgChart1"/>
    <dgm:cxn modelId="{6B95BB64-E4FB-426E-8B31-527588983F1A}" type="presParOf" srcId="{6A44FFEF-4485-4D4B-BC66-7A93AA6FF93B}" destId="{FF3FC1BD-5944-47A1-9ED8-11286F093F47}" srcOrd="2" destOrd="0" presId="urn:microsoft.com/office/officeart/2005/8/layout/orgChart1"/>
    <dgm:cxn modelId="{481A61E8-7D45-4D1E-A4F8-51C157F44294}" type="presParOf" srcId="{9078CB7C-752C-47DD-AA35-16D9BF7FCFDC}" destId="{E661C6E5-2981-46B2-9DCD-BE56C8F0451D}" srcOrd="4" destOrd="0" presId="urn:microsoft.com/office/officeart/2005/8/layout/orgChart1"/>
    <dgm:cxn modelId="{DEC2CE65-DF07-4B50-BAEF-C2B8AE7DB635}" type="presParOf" srcId="{9078CB7C-752C-47DD-AA35-16D9BF7FCFDC}" destId="{DF64594E-B7AB-4F58-9313-EC5D5001A9C5}" srcOrd="5" destOrd="0" presId="urn:microsoft.com/office/officeart/2005/8/layout/orgChart1"/>
    <dgm:cxn modelId="{E4BFFBCF-EDC6-4D5A-BB7A-4E2D3A1BA3C4}" type="presParOf" srcId="{DF64594E-B7AB-4F58-9313-EC5D5001A9C5}" destId="{4B3B3D71-5087-4B04-B3C5-F9450F2E212E}" srcOrd="0" destOrd="0" presId="urn:microsoft.com/office/officeart/2005/8/layout/orgChart1"/>
    <dgm:cxn modelId="{E4EE4CCC-C30A-4F98-9238-8579928F3CFE}" type="presParOf" srcId="{4B3B3D71-5087-4B04-B3C5-F9450F2E212E}" destId="{99577EB4-F535-4397-A332-982A9D224E03}" srcOrd="0" destOrd="0" presId="urn:microsoft.com/office/officeart/2005/8/layout/orgChart1"/>
    <dgm:cxn modelId="{853B4F0C-02DA-49A3-A1C4-F58D14BAAEB3}" type="presParOf" srcId="{4B3B3D71-5087-4B04-B3C5-F9450F2E212E}" destId="{17260747-10B7-4489-8D5C-80E14D924E2F}" srcOrd="1" destOrd="0" presId="urn:microsoft.com/office/officeart/2005/8/layout/orgChart1"/>
    <dgm:cxn modelId="{C9B517AA-0324-4979-8238-0F9B56551D44}" type="presParOf" srcId="{DF64594E-B7AB-4F58-9313-EC5D5001A9C5}" destId="{90DA001D-4D8C-4AEB-A669-97DF689E6783}" srcOrd="1" destOrd="0" presId="urn:microsoft.com/office/officeart/2005/8/layout/orgChart1"/>
    <dgm:cxn modelId="{007E8413-9735-4EB0-A892-9A073812D5B9}" type="presParOf" srcId="{DF64594E-B7AB-4F58-9313-EC5D5001A9C5}" destId="{8BCEFF18-2276-49E6-A5E2-DA7F51339889}" srcOrd="2" destOrd="0" presId="urn:microsoft.com/office/officeart/2005/8/layout/orgChart1"/>
    <dgm:cxn modelId="{D9A17E87-2B93-4C7F-92B1-61686CC481D1}" type="presParOf" srcId="{9078CB7C-752C-47DD-AA35-16D9BF7FCFDC}" destId="{80B73407-00F4-49D6-A93C-85D96B5CC337}" srcOrd="6" destOrd="0" presId="urn:microsoft.com/office/officeart/2005/8/layout/orgChart1"/>
    <dgm:cxn modelId="{7220CB2C-757A-4620-8592-8D5F39779A54}" type="presParOf" srcId="{9078CB7C-752C-47DD-AA35-16D9BF7FCFDC}" destId="{E2E5ED19-91AE-4E40-83DD-A715D2C586E8}" srcOrd="7" destOrd="0" presId="urn:microsoft.com/office/officeart/2005/8/layout/orgChart1"/>
    <dgm:cxn modelId="{A0CADA5D-4B6B-40C7-B840-D4DFAD704B6A}" type="presParOf" srcId="{E2E5ED19-91AE-4E40-83DD-A715D2C586E8}" destId="{7822368F-A096-482E-9641-E2EA0E5A34F2}" srcOrd="0" destOrd="0" presId="urn:microsoft.com/office/officeart/2005/8/layout/orgChart1"/>
    <dgm:cxn modelId="{B7ABB4B4-A405-4438-87C3-6F6BEDF5DBD5}" type="presParOf" srcId="{7822368F-A096-482E-9641-E2EA0E5A34F2}" destId="{C1091D72-C9D6-42CF-BD53-F4CD6D741461}" srcOrd="0" destOrd="0" presId="urn:microsoft.com/office/officeart/2005/8/layout/orgChart1"/>
    <dgm:cxn modelId="{B65EDD0E-CE90-48FC-ABE6-D42E2650EF20}" type="presParOf" srcId="{7822368F-A096-482E-9641-E2EA0E5A34F2}" destId="{A8D09344-3D80-47F5-A37B-DBA4D085CA0D}" srcOrd="1" destOrd="0" presId="urn:microsoft.com/office/officeart/2005/8/layout/orgChart1"/>
    <dgm:cxn modelId="{E4923098-DF33-435D-AB1A-E6D500A462F6}" type="presParOf" srcId="{E2E5ED19-91AE-4E40-83DD-A715D2C586E8}" destId="{5A3EB415-C98E-40A6-AD5A-5168DD6C1505}" srcOrd="1" destOrd="0" presId="urn:microsoft.com/office/officeart/2005/8/layout/orgChart1"/>
    <dgm:cxn modelId="{62678DBF-1ADA-4AA8-AE01-461305A7BFDE}" type="presParOf" srcId="{E2E5ED19-91AE-4E40-83DD-A715D2C586E8}" destId="{9D0A3029-7347-48F3-9009-98708E3070E2}" srcOrd="2" destOrd="0" presId="urn:microsoft.com/office/officeart/2005/8/layout/orgChart1"/>
    <dgm:cxn modelId="{AC49D3A6-6B47-47E6-A55B-7772F02DE649}" type="presParOf" srcId="{63F8450D-EE20-46D9-8D93-6A967B618579}" destId="{48CA1535-C32A-4132-93DB-B1780B7538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Municipio Saludable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CD4491-2D6C-475E-B317-C9AC91C8402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F948B9B8-FC5F-4D88-8A96-96343DB00BB5}" type="parTrans" cxnId="{F9D2ABDB-6135-4D62-ABE5-FEC4DD7E940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E9423D-B372-45CD-B326-7CA7812486F1}" type="sibTrans" cxnId="{F9D2ABDB-6135-4D62-ABE5-FEC4DD7E940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FC35BA-F72B-44A1-9755-CB969EF5C40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Odontología</a:t>
          </a:r>
        </a:p>
      </dgm:t>
    </dgm:pt>
    <dgm:pt modelId="{D09809E0-2E45-403C-B634-F7B8492DDFEC}" type="parTrans" cxnId="{7436572F-43BD-4678-A016-EA4C140227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51A254-5D0A-430D-97F1-3B1577648AC3}" type="sibTrans" cxnId="{7436572F-43BD-4678-A016-EA4C140227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D8C9523-F877-4F5F-80B4-89EAAF901EA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E</a:t>
          </a:r>
          <a:endParaRPr lang="es-ES" sz="1200" dirty="0">
            <a:solidFill>
              <a:schemeClr val="tx1"/>
            </a:solidFill>
          </a:endParaRPr>
        </a:p>
        <a:p>
          <a:r>
            <a:rPr lang="es-ES" sz="1200" dirty="0">
              <a:solidFill>
                <a:schemeClr val="tx1"/>
              </a:solidFill>
            </a:rPr>
            <a:t>Auxiliar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err="1" smtClean="0">
              <a:solidFill>
                <a:schemeClr val="tx1"/>
              </a:solidFill>
            </a:rPr>
            <a:t>Auxiliar</a:t>
          </a:r>
          <a:r>
            <a:rPr lang="es-ES" sz="1200" dirty="0" smtClean="0">
              <a:solidFill>
                <a:schemeClr val="tx1"/>
              </a:solidFill>
            </a:rPr>
            <a:t> Administrativo(a)</a:t>
          </a:r>
          <a:r>
            <a:rPr lang="es-ES" sz="1200" dirty="0">
              <a:solidFill>
                <a:schemeClr val="tx1"/>
              </a:solidFill>
            </a:rPr>
            <a:t/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11E9984B-8E53-4E8F-BE0B-29CBA8263D59}" type="parTrans" cxnId="{90AFD48F-37E4-494F-A4E1-A72FBB57F87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CAB5D0C-5733-4C9E-B889-680317CB810A}" type="sibTrans" cxnId="{90AFD48F-37E4-494F-A4E1-A72FBB57F87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1485C07-7CE5-4EBF-B822-31E4381E2BA2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Intendentes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B158C281-30EA-455D-9C76-021AE508C25E}" type="parTrans" cxnId="{899403BC-EC6D-42E6-94F5-3A013836840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4261B8C-CC3E-479A-8A34-A9B67B45370E}" type="sibTrans" cxnId="{899403BC-EC6D-42E6-94F5-3A013836840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2797B06-8231-4F81-9A4B-F7644C5FE9F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Odontólogos(as)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86366B4-5764-4470-92E0-2E7366CE9705}" type="parTrans" cxnId="{FBD32B8B-EFC1-46E7-B0D4-221CD394AD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796BFB-9B02-49B7-9FAD-188829E5D067}" type="sibTrans" cxnId="{FBD32B8B-EFC1-46E7-B0D4-221CD394AD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EFE5D33-8B56-42ED-B460-F1E422D2ADF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Auxiliares</a:t>
          </a:r>
          <a:br>
            <a:rPr lang="es-ES" sz="1200" dirty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561B5AE5-2A8E-432F-8EBB-817E96475563}" type="parTrans" cxnId="{15769AC6-0AE9-46DC-89DA-A90006B23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54BB12-2CF3-4D4B-9051-B324B96B4DE8}" type="sibTrans" cxnId="{15769AC6-0AE9-46DC-89DA-A90006B23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4C59BB9-C5D7-4F1E-91CA-68EDEE818884}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Radiólogo(a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6E27B6EE-BD83-4279-A78C-06EC4A20B468}" type="parTrans" cxnId="{D628A031-F961-4C08-9F66-315B2E7A6B3B}">
      <dgm:prSet/>
      <dgm:spPr/>
      <dgm:t>
        <a:bodyPr/>
        <a:lstStyle/>
        <a:p>
          <a:endParaRPr lang="es-ES"/>
        </a:p>
      </dgm:t>
    </dgm:pt>
    <dgm:pt modelId="{5694776A-349F-4416-8DE6-E693D071272D}" type="sibTrans" cxnId="{D628A031-F961-4C08-9F66-315B2E7A6B3B}">
      <dgm:prSet/>
      <dgm:spPr/>
      <dgm:t>
        <a:bodyPr/>
        <a:lstStyle/>
        <a:p>
          <a:endParaRPr lang="es-ES"/>
        </a:p>
      </dgm:t>
    </dgm:pt>
    <dgm:pt modelId="{E6F66392-FCAA-4863-87DB-88A3B777C93E}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Médicos(as) </a:t>
          </a:r>
          <a:r>
            <a:rPr lang="es-ES" sz="1200" b="0" dirty="0" smtClean="0">
              <a:solidFill>
                <a:schemeClr val="tx1"/>
              </a:solidFill>
            </a:rPr>
            <a:t>Generales</a:t>
          </a:r>
          <a:endParaRPr lang="es-ES" sz="1200" b="0" dirty="0">
            <a:solidFill>
              <a:schemeClr val="tx1"/>
            </a:solidFill>
          </a:endParaRPr>
        </a:p>
      </dgm:t>
    </dgm:pt>
    <dgm:pt modelId="{076A2CC8-5604-4774-BBF8-77B38D81B8B8}" type="parTrans" cxnId="{13D12008-728A-44EB-9609-E5ED396D5823}">
      <dgm:prSet/>
      <dgm:spPr/>
      <dgm:t>
        <a:bodyPr/>
        <a:lstStyle/>
        <a:p>
          <a:endParaRPr lang="es-ES"/>
        </a:p>
      </dgm:t>
    </dgm:pt>
    <dgm:pt modelId="{D73E64ED-2573-4DE8-B4AD-83242D1934AC}" type="sibTrans" cxnId="{13D12008-728A-44EB-9609-E5ED396D5823}">
      <dgm:prSet/>
      <dgm:spPr/>
      <dgm:t>
        <a:bodyPr/>
        <a:lstStyle/>
        <a:p>
          <a:endParaRPr lang="es-ES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</dgm:pt>
    <dgm:pt modelId="{BA6625B8-EC23-4658-ABCC-C57053AF8138}" type="pres">
      <dgm:prSet presAssocID="{36E00EDE-EBB7-4E79-ADC8-188086E8A716}" presName="rootComposite1" presStyleCnt="0"/>
      <dgm:spPr/>
    </dgm:pt>
    <dgm:pt modelId="{A6B7F0D5-584F-40C6-B1A6-4F2129A4B129}" type="pres">
      <dgm:prSet presAssocID="{36E00EDE-EBB7-4E79-ADC8-188086E8A716}" presName="rootText1" presStyleLbl="node0" presStyleIdx="0" presStyleCnt="1" custScaleX="188071" custScaleY="150457" custLinFactY="-8888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</dgm:pt>
    <dgm:pt modelId="{5E89098D-F45D-4CC0-9A1A-6D4FA56FAAE5}" type="pres">
      <dgm:prSet presAssocID="{F948B9B8-FC5F-4D88-8A96-96343DB00BB5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F4EF1AF-7EC0-44BC-8CDB-1A4E86DE0FC3}" type="pres">
      <dgm:prSet presAssocID="{68CD4491-2D6C-475E-B317-C9AC91C84029}" presName="hierRoot2" presStyleCnt="0">
        <dgm:presLayoutVars>
          <dgm:hierBranch val="r"/>
        </dgm:presLayoutVars>
      </dgm:prSet>
      <dgm:spPr/>
    </dgm:pt>
    <dgm:pt modelId="{D6CD160C-FF0A-4C80-817E-A7A9F54C67A7}" type="pres">
      <dgm:prSet presAssocID="{68CD4491-2D6C-475E-B317-C9AC91C84029}" presName="rootComposite" presStyleCnt="0"/>
      <dgm:spPr/>
    </dgm:pt>
    <dgm:pt modelId="{673E2BAB-A261-407F-BCEF-69321DEFB9E6}" type="pres">
      <dgm:prSet presAssocID="{68CD4491-2D6C-475E-B317-C9AC91C84029}" presName="rootText" presStyleLbl="node2" presStyleIdx="0" presStyleCnt="4" custScaleX="134398" custScaleY="137449" custLinFactNeighborX="-13220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CEA3E0-01E5-4BA9-9199-D7E160830DBF}" type="pres">
      <dgm:prSet presAssocID="{68CD4491-2D6C-475E-B317-C9AC91C84029}" presName="rootConnector" presStyleLbl="node2" presStyleIdx="0" presStyleCnt="4"/>
      <dgm:spPr/>
      <dgm:t>
        <a:bodyPr/>
        <a:lstStyle/>
        <a:p>
          <a:endParaRPr lang="es-ES"/>
        </a:p>
      </dgm:t>
    </dgm:pt>
    <dgm:pt modelId="{4F363984-8D31-4F66-8A80-C79070861C41}" type="pres">
      <dgm:prSet presAssocID="{68CD4491-2D6C-475E-B317-C9AC91C84029}" presName="hierChild4" presStyleCnt="0"/>
      <dgm:spPr/>
    </dgm:pt>
    <dgm:pt modelId="{6F6EEA08-BB32-47B9-95DE-BD28FEDD13FC}" type="pres">
      <dgm:prSet presAssocID="{B158C281-30EA-455D-9C76-021AE508C25E}" presName="Name50" presStyleLbl="parChTrans1D3" presStyleIdx="0" presStyleCnt="4"/>
      <dgm:spPr/>
      <dgm:t>
        <a:bodyPr/>
        <a:lstStyle/>
        <a:p>
          <a:endParaRPr lang="es-ES"/>
        </a:p>
      </dgm:t>
    </dgm:pt>
    <dgm:pt modelId="{4D5F051A-B8C9-4443-8B54-D5D243D89CA4}" type="pres">
      <dgm:prSet presAssocID="{71485C07-7CE5-4EBF-B822-31E4381E2BA2}" presName="hierRoot2" presStyleCnt="0">
        <dgm:presLayoutVars>
          <dgm:hierBranch val="r"/>
        </dgm:presLayoutVars>
      </dgm:prSet>
      <dgm:spPr/>
    </dgm:pt>
    <dgm:pt modelId="{F69ADCE3-59FF-4443-B3BB-AB2867302870}" type="pres">
      <dgm:prSet presAssocID="{71485C07-7CE5-4EBF-B822-31E4381E2BA2}" presName="rootComposite" presStyleCnt="0"/>
      <dgm:spPr/>
    </dgm:pt>
    <dgm:pt modelId="{CE5124BC-6E80-4FCE-8820-555BC8F2AA4F}" type="pres">
      <dgm:prSet presAssocID="{71485C07-7CE5-4EBF-B822-31E4381E2BA2}" presName="rootText" presStyleLbl="node3" presStyleIdx="0" presStyleCnt="4" custScaleX="123650" custScaleY="118918" custLinFactNeighborX="-6895" custLinFactNeighborY="257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7ED0D-209D-48E4-AAE1-52D182BA3CB1}" type="pres">
      <dgm:prSet presAssocID="{71485C07-7CE5-4EBF-B822-31E4381E2BA2}" presName="rootConnector" presStyleLbl="node3" presStyleIdx="0" presStyleCnt="4"/>
      <dgm:spPr/>
      <dgm:t>
        <a:bodyPr/>
        <a:lstStyle/>
        <a:p>
          <a:endParaRPr lang="es-ES"/>
        </a:p>
      </dgm:t>
    </dgm:pt>
    <dgm:pt modelId="{B8AECF64-5A3E-4093-8919-967AAAC8A4EA}" type="pres">
      <dgm:prSet presAssocID="{71485C07-7CE5-4EBF-B822-31E4381E2BA2}" presName="hierChild4" presStyleCnt="0"/>
      <dgm:spPr/>
    </dgm:pt>
    <dgm:pt modelId="{BEB3680D-4328-4072-B200-8770A4F91BB3}" type="pres">
      <dgm:prSet presAssocID="{71485C07-7CE5-4EBF-B822-31E4381E2BA2}" presName="hierChild5" presStyleCnt="0"/>
      <dgm:spPr/>
    </dgm:pt>
    <dgm:pt modelId="{869050B3-B666-4D3C-A470-447025ED6FD3}" type="pres">
      <dgm:prSet presAssocID="{11E9984B-8E53-4E8F-BE0B-29CBA8263D59}" presName="Name50" presStyleLbl="parChTrans1D3" presStyleIdx="1" presStyleCnt="4"/>
      <dgm:spPr/>
      <dgm:t>
        <a:bodyPr/>
        <a:lstStyle/>
        <a:p>
          <a:endParaRPr lang="es-ES"/>
        </a:p>
      </dgm:t>
    </dgm:pt>
    <dgm:pt modelId="{FE5702FF-422A-4E5F-8928-1D06DA669540}" type="pres">
      <dgm:prSet presAssocID="{9D8C9523-F877-4F5F-80B4-89EAAF901EA8}" presName="hierRoot2" presStyleCnt="0">
        <dgm:presLayoutVars>
          <dgm:hierBranch val="r"/>
        </dgm:presLayoutVars>
      </dgm:prSet>
      <dgm:spPr/>
    </dgm:pt>
    <dgm:pt modelId="{2C30FEE9-750B-4385-AE1F-730DD6400703}" type="pres">
      <dgm:prSet presAssocID="{9D8C9523-F877-4F5F-80B4-89EAAF901EA8}" presName="rootComposite" presStyleCnt="0"/>
      <dgm:spPr/>
    </dgm:pt>
    <dgm:pt modelId="{366EA5E8-A373-49D0-BEEF-42CF84EFA6A4}" type="pres">
      <dgm:prSet presAssocID="{9D8C9523-F877-4F5F-80B4-89EAAF901EA8}" presName="rootText" presStyleLbl="node3" presStyleIdx="1" presStyleCnt="4" custScaleX="123650" custScaleY="202954" custLinFactNeighborX="-6524" custLinFactNeighborY="81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7C022-1CE3-4EBF-8373-208A17DF4FDE}" type="pres">
      <dgm:prSet presAssocID="{9D8C9523-F877-4F5F-80B4-89EAAF901EA8}" presName="rootConnector" presStyleLbl="node3" presStyleIdx="1" presStyleCnt="4"/>
      <dgm:spPr/>
      <dgm:t>
        <a:bodyPr/>
        <a:lstStyle/>
        <a:p>
          <a:endParaRPr lang="es-ES"/>
        </a:p>
      </dgm:t>
    </dgm:pt>
    <dgm:pt modelId="{A908B5AF-3EC9-4876-A191-0F79E8CCB617}" type="pres">
      <dgm:prSet presAssocID="{9D8C9523-F877-4F5F-80B4-89EAAF901EA8}" presName="hierChild4" presStyleCnt="0"/>
      <dgm:spPr/>
    </dgm:pt>
    <dgm:pt modelId="{C3B679B5-19A7-4AD3-BAD5-D83C79DD9657}" type="pres">
      <dgm:prSet presAssocID="{9D8C9523-F877-4F5F-80B4-89EAAF901EA8}" presName="hierChild5" presStyleCnt="0"/>
      <dgm:spPr/>
    </dgm:pt>
    <dgm:pt modelId="{22BB4C98-B948-4FDC-BFB2-8B0CC7736EA4}" type="pres">
      <dgm:prSet presAssocID="{68CD4491-2D6C-475E-B317-C9AC91C84029}" presName="hierChild5" presStyleCnt="0"/>
      <dgm:spPr/>
    </dgm:pt>
    <dgm:pt modelId="{C1B0AB90-58E1-4F80-9BCB-AE6E290770FE}" type="pres">
      <dgm:prSet presAssocID="{D09809E0-2E45-403C-B634-F7B8492DDFE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AF1C23A-A172-4F3A-B020-911407B5CFBB}" type="pres">
      <dgm:prSet presAssocID="{4AFC35BA-F72B-44A1-9755-CB969EF5C406}" presName="hierRoot2" presStyleCnt="0">
        <dgm:presLayoutVars>
          <dgm:hierBranch val="r"/>
        </dgm:presLayoutVars>
      </dgm:prSet>
      <dgm:spPr/>
    </dgm:pt>
    <dgm:pt modelId="{CEF058AC-DCA2-409D-A855-7DF4C348FE55}" type="pres">
      <dgm:prSet presAssocID="{4AFC35BA-F72B-44A1-9755-CB969EF5C406}" presName="rootComposite" presStyleCnt="0"/>
      <dgm:spPr/>
    </dgm:pt>
    <dgm:pt modelId="{35668D7B-64FF-4E93-BD22-858CDEA4814B}" type="pres">
      <dgm:prSet presAssocID="{4AFC35BA-F72B-44A1-9755-CB969EF5C406}" presName="rootText" presStyleLbl="node2" presStyleIdx="1" presStyleCnt="4" custScaleX="134398" custScaleY="137449" custLinFactNeighborX="-6669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411BB0-A328-4469-8DC9-81B96D7EB57E}" type="pres">
      <dgm:prSet presAssocID="{4AFC35BA-F72B-44A1-9755-CB969EF5C406}" presName="rootConnector" presStyleLbl="node2" presStyleIdx="1" presStyleCnt="4"/>
      <dgm:spPr/>
      <dgm:t>
        <a:bodyPr/>
        <a:lstStyle/>
        <a:p>
          <a:endParaRPr lang="es-ES"/>
        </a:p>
      </dgm:t>
    </dgm:pt>
    <dgm:pt modelId="{B237B5A7-5AFB-4789-A797-3759D4298A80}" type="pres">
      <dgm:prSet presAssocID="{4AFC35BA-F72B-44A1-9755-CB969EF5C406}" presName="hierChild4" presStyleCnt="0"/>
      <dgm:spPr/>
    </dgm:pt>
    <dgm:pt modelId="{27B28843-D1C9-4239-B07A-A14C66C28195}" type="pres">
      <dgm:prSet presAssocID="{386366B4-5764-4470-92E0-2E7366CE9705}" presName="Name50" presStyleLbl="parChTrans1D3" presStyleIdx="2" presStyleCnt="4"/>
      <dgm:spPr/>
      <dgm:t>
        <a:bodyPr/>
        <a:lstStyle/>
        <a:p>
          <a:endParaRPr lang="es-ES"/>
        </a:p>
      </dgm:t>
    </dgm:pt>
    <dgm:pt modelId="{43564A74-D3CD-47FA-A1F4-C942C501AC79}" type="pres">
      <dgm:prSet presAssocID="{32797B06-8231-4F81-9A4B-F7644C5FE9FD}" presName="hierRoot2" presStyleCnt="0">
        <dgm:presLayoutVars>
          <dgm:hierBranch val="r"/>
        </dgm:presLayoutVars>
      </dgm:prSet>
      <dgm:spPr/>
    </dgm:pt>
    <dgm:pt modelId="{73BEB4F7-06EC-4D82-9872-5B83D2D11818}" type="pres">
      <dgm:prSet presAssocID="{32797B06-8231-4F81-9A4B-F7644C5FE9FD}" presName="rootComposite" presStyleCnt="0"/>
      <dgm:spPr/>
    </dgm:pt>
    <dgm:pt modelId="{8F41B090-6C9F-4D09-89A2-1A56E32D9177}" type="pres">
      <dgm:prSet presAssocID="{32797B06-8231-4F81-9A4B-F7644C5FE9FD}" presName="rootText" presStyleLbl="node3" presStyleIdx="2" presStyleCnt="4" custScaleX="123650" custScaleY="134896" custLinFactNeighborX="-7573" custLinFactNeighborY="9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DC65E3-F0B0-452E-AB71-D45FE322498D}" type="pres">
      <dgm:prSet presAssocID="{32797B06-8231-4F81-9A4B-F7644C5FE9FD}" presName="rootConnector" presStyleLbl="node3" presStyleIdx="2" presStyleCnt="4"/>
      <dgm:spPr/>
      <dgm:t>
        <a:bodyPr/>
        <a:lstStyle/>
        <a:p>
          <a:endParaRPr lang="es-ES"/>
        </a:p>
      </dgm:t>
    </dgm:pt>
    <dgm:pt modelId="{5D263E26-8A28-4B54-8644-07ADAD5634E8}" type="pres">
      <dgm:prSet presAssocID="{32797B06-8231-4F81-9A4B-F7644C5FE9FD}" presName="hierChild4" presStyleCnt="0"/>
      <dgm:spPr/>
    </dgm:pt>
    <dgm:pt modelId="{B78FAC92-42BE-482F-8C47-3778C64FABEA}" type="pres">
      <dgm:prSet presAssocID="{32797B06-8231-4F81-9A4B-F7644C5FE9FD}" presName="hierChild5" presStyleCnt="0"/>
      <dgm:spPr/>
    </dgm:pt>
    <dgm:pt modelId="{E7C4A283-E5C6-4A04-BF95-E65F7D0F96E7}" type="pres">
      <dgm:prSet presAssocID="{561B5AE5-2A8E-432F-8EBB-817E96475563}" presName="Name50" presStyleLbl="parChTrans1D3" presStyleIdx="3" presStyleCnt="4"/>
      <dgm:spPr/>
      <dgm:t>
        <a:bodyPr/>
        <a:lstStyle/>
        <a:p>
          <a:endParaRPr lang="es-ES"/>
        </a:p>
      </dgm:t>
    </dgm:pt>
    <dgm:pt modelId="{67FBEAD7-F8E1-4514-9603-7356C428D81A}" type="pres">
      <dgm:prSet presAssocID="{3EFE5D33-8B56-42ED-B460-F1E422D2ADF8}" presName="hierRoot2" presStyleCnt="0">
        <dgm:presLayoutVars>
          <dgm:hierBranch val="r"/>
        </dgm:presLayoutVars>
      </dgm:prSet>
      <dgm:spPr/>
    </dgm:pt>
    <dgm:pt modelId="{02297D05-4B97-4F52-8CA2-FBA8C9976BC8}" type="pres">
      <dgm:prSet presAssocID="{3EFE5D33-8B56-42ED-B460-F1E422D2ADF8}" presName="rootComposite" presStyleCnt="0"/>
      <dgm:spPr/>
    </dgm:pt>
    <dgm:pt modelId="{D345EA03-5577-43C4-88D1-DFACB15E9CA7}" type="pres">
      <dgm:prSet presAssocID="{3EFE5D33-8B56-42ED-B460-F1E422D2ADF8}" presName="rootText" presStyleLbl="node3" presStyleIdx="3" presStyleCnt="4" custScaleX="123650" custScaleY="134896" custLinFactNeighborX="-7246" custLinFactNeighborY="-7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7D983C-186A-4554-8356-85745832A1D4}" type="pres">
      <dgm:prSet presAssocID="{3EFE5D33-8B56-42ED-B460-F1E422D2ADF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7A4EE2E-EF64-4918-8686-D598DA78D51C}" type="pres">
      <dgm:prSet presAssocID="{3EFE5D33-8B56-42ED-B460-F1E422D2ADF8}" presName="hierChild4" presStyleCnt="0"/>
      <dgm:spPr/>
    </dgm:pt>
    <dgm:pt modelId="{08EF6BAF-5340-413D-A28A-3E9D7D694647}" type="pres">
      <dgm:prSet presAssocID="{3EFE5D33-8B56-42ED-B460-F1E422D2ADF8}" presName="hierChild5" presStyleCnt="0"/>
      <dgm:spPr/>
    </dgm:pt>
    <dgm:pt modelId="{7BA52BEC-233A-43F6-B976-1B9818CBA1A3}" type="pres">
      <dgm:prSet presAssocID="{4AFC35BA-F72B-44A1-9755-CB969EF5C406}" presName="hierChild5" presStyleCnt="0"/>
      <dgm:spPr/>
    </dgm:pt>
    <dgm:pt modelId="{804861DF-F31A-420C-98DA-7DB620ECE323}" type="pres">
      <dgm:prSet presAssocID="{6E27B6EE-BD83-4279-A78C-06EC4A20B468}" presName="Name37" presStyleLbl="parChTrans1D2" presStyleIdx="2" presStyleCnt="4"/>
      <dgm:spPr/>
      <dgm:t>
        <a:bodyPr/>
        <a:lstStyle/>
        <a:p>
          <a:endParaRPr lang="es-ES"/>
        </a:p>
      </dgm:t>
    </dgm:pt>
    <dgm:pt modelId="{4DE66613-524E-4D10-92FB-A9534353C740}" type="pres">
      <dgm:prSet presAssocID="{54C59BB9-C5D7-4F1E-91CA-68EDEE818884}" presName="hierRoot2" presStyleCnt="0">
        <dgm:presLayoutVars>
          <dgm:hierBranch val="init"/>
        </dgm:presLayoutVars>
      </dgm:prSet>
      <dgm:spPr/>
    </dgm:pt>
    <dgm:pt modelId="{010A0B79-3558-42F4-8DA3-F054DB85691A}" type="pres">
      <dgm:prSet presAssocID="{54C59BB9-C5D7-4F1E-91CA-68EDEE818884}" presName="rootComposite" presStyleCnt="0"/>
      <dgm:spPr/>
    </dgm:pt>
    <dgm:pt modelId="{8DB25C06-B484-4392-AE78-2C217067B946}" type="pres">
      <dgm:prSet presAssocID="{54C59BB9-C5D7-4F1E-91CA-68EDEE818884}" presName="rootText" presStyleLbl="node2" presStyleIdx="2" presStyleCnt="4" custScaleX="134398" custScaleY="137449" custLinFactNeighborY="240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108DE6-9400-43AC-85E3-81BB25130DE9}" type="pres">
      <dgm:prSet presAssocID="{54C59BB9-C5D7-4F1E-91CA-68EDEE818884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43839D-F69D-468E-9ABB-167024453D5E}" type="pres">
      <dgm:prSet presAssocID="{54C59BB9-C5D7-4F1E-91CA-68EDEE818884}" presName="hierChild4" presStyleCnt="0"/>
      <dgm:spPr/>
    </dgm:pt>
    <dgm:pt modelId="{2397C473-0D77-4E05-A66A-28A524BB4E5E}" type="pres">
      <dgm:prSet presAssocID="{54C59BB9-C5D7-4F1E-91CA-68EDEE818884}" presName="hierChild5" presStyleCnt="0"/>
      <dgm:spPr/>
    </dgm:pt>
    <dgm:pt modelId="{8C88671A-3678-49EE-A6A6-03B8F7A07F01}" type="pres">
      <dgm:prSet presAssocID="{076A2CC8-5604-4774-BBF8-77B38D81B8B8}" presName="Name37" presStyleLbl="parChTrans1D2" presStyleIdx="3" presStyleCnt="4"/>
      <dgm:spPr/>
      <dgm:t>
        <a:bodyPr/>
        <a:lstStyle/>
        <a:p>
          <a:endParaRPr lang="es-ES"/>
        </a:p>
      </dgm:t>
    </dgm:pt>
    <dgm:pt modelId="{AF8B9946-9473-45C5-B1D6-D738CA0BD1FD}" type="pres">
      <dgm:prSet presAssocID="{E6F66392-FCAA-4863-87DB-88A3B777C93E}" presName="hierRoot2" presStyleCnt="0">
        <dgm:presLayoutVars>
          <dgm:hierBranch val="init"/>
        </dgm:presLayoutVars>
      </dgm:prSet>
      <dgm:spPr/>
    </dgm:pt>
    <dgm:pt modelId="{413CA9BC-0495-4196-9506-CFE242396963}" type="pres">
      <dgm:prSet presAssocID="{E6F66392-FCAA-4863-87DB-88A3B777C93E}" presName="rootComposite" presStyleCnt="0"/>
      <dgm:spPr/>
    </dgm:pt>
    <dgm:pt modelId="{EFF3D262-85D9-46DC-BDEE-58D0C66E5BA4}" type="pres">
      <dgm:prSet presAssocID="{E6F66392-FCAA-4863-87DB-88A3B777C93E}" presName="rootText" presStyleLbl="node2" presStyleIdx="3" presStyleCnt="4" custScaleX="134398" custScaleY="137449" custLinFactNeighborY="24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E594D2-AE3D-4872-80C4-1A22F6BED392}" type="pres">
      <dgm:prSet presAssocID="{E6F66392-FCAA-4863-87DB-88A3B777C93E}" presName="rootConnector" presStyleLbl="node2" presStyleIdx="3" presStyleCnt="4"/>
      <dgm:spPr/>
      <dgm:t>
        <a:bodyPr/>
        <a:lstStyle/>
        <a:p>
          <a:endParaRPr lang="es-ES"/>
        </a:p>
      </dgm:t>
    </dgm:pt>
    <dgm:pt modelId="{28377266-9AA5-43E3-8DCD-BACE94DFC0C3}" type="pres">
      <dgm:prSet presAssocID="{E6F66392-FCAA-4863-87DB-88A3B777C93E}" presName="hierChild4" presStyleCnt="0"/>
      <dgm:spPr/>
    </dgm:pt>
    <dgm:pt modelId="{697794F9-0470-4C6A-AAE7-54783B8E1424}" type="pres">
      <dgm:prSet presAssocID="{E6F66392-FCAA-4863-87DB-88A3B777C93E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</dgm:pt>
  </dgm:ptLst>
  <dgm:cxnLst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71EF134A-AEF3-42B1-82A7-29DD3B6B711D}" type="presOf" srcId="{71485C07-7CE5-4EBF-B822-31E4381E2BA2}" destId="{CE5124BC-6E80-4FCE-8820-555BC8F2AA4F}" srcOrd="0" destOrd="0" presId="urn:microsoft.com/office/officeart/2005/8/layout/orgChart1"/>
    <dgm:cxn modelId="{39774CCB-E5CB-45A2-A211-33A3446D6DD9}" type="presOf" srcId="{D09809E0-2E45-403C-B634-F7B8492DDFEC}" destId="{C1B0AB90-58E1-4F80-9BCB-AE6E290770FE}" srcOrd="0" destOrd="0" presId="urn:microsoft.com/office/officeart/2005/8/layout/orgChart1"/>
    <dgm:cxn modelId="{7C2E2662-AC7E-4C71-B7DB-BF2395F582BD}" type="presOf" srcId="{4AFC35BA-F72B-44A1-9755-CB969EF5C406}" destId="{35668D7B-64FF-4E93-BD22-858CDEA4814B}" srcOrd="0" destOrd="0" presId="urn:microsoft.com/office/officeart/2005/8/layout/orgChart1"/>
    <dgm:cxn modelId="{0611DD8A-A66C-4A02-BC7E-48F3A26F745A}" type="presOf" srcId="{4AFC35BA-F72B-44A1-9755-CB969EF5C406}" destId="{42411BB0-A328-4469-8DC9-81B96D7EB57E}" srcOrd="1" destOrd="0" presId="urn:microsoft.com/office/officeart/2005/8/layout/orgChart1"/>
    <dgm:cxn modelId="{15769AC6-0AE9-46DC-89DA-A90006B23046}" srcId="{4AFC35BA-F72B-44A1-9755-CB969EF5C406}" destId="{3EFE5D33-8B56-42ED-B460-F1E422D2ADF8}" srcOrd="1" destOrd="0" parTransId="{561B5AE5-2A8E-432F-8EBB-817E96475563}" sibTransId="{7854BB12-2CF3-4D4B-9051-B324B96B4DE8}"/>
    <dgm:cxn modelId="{F477D93C-8844-48BD-86AF-A3545C1975B6}" type="presOf" srcId="{3EFE5D33-8B56-42ED-B460-F1E422D2ADF8}" destId="{D345EA03-5577-43C4-88D1-DFACB15E9CA7}" srcOrd="0" destOrd="0" presId="urn:microsoft.com/office/officeart/2005/8/layout/orgChart1"/>
    <dgm:cxn modelId="{E4680364-4135-4252-9F75-47FDE88C5D70}" type="presOf" srcId="{11E9984B-8E53-4E8F-BE0B-29CBA8263D59}" destId="{869050B3-B666-4D3C-A470-447025ED6FD3}" srcOrd="0" destOrd="0" presId="urn:microsoft.com/office/officeart/2005/8/layout/orgChart1"/>
    <dgm:cxn modelId="{E3C06316-A158-43F0-9A47-3C1909311643}" type="presOf" srcId="{386366B4-5764-4470-92E0-2E7366CE9705}" destId="{27B28843-D1C9-4239-B07A-A14C66C28195}" srcOrd="0" destOrd="0" presId="urn:microsoft.com/office/officeart/2005/8/layout/orgChart1"/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C3600E0A-474B-483E-B38F-68558C442C79}" type="presOf" srcId="{32797B06-8231-4F81-9A4B-F7644C5FE9FD}" destId="{EEDC65E3-F0B0-452E-AB71-D45FE322498D}" srcOrd="1" destOrd="0" presId="urn:microsoft.com/office/officeart/2005/8/layout/orgChart1"/>
    <dgm:cxn modelId="{8D2EF5B7-A0CC-4FE6-8D05-101E7A9E91F1}" type="presOf" srcId="{561B5AE5-2A8E-432F-8EBB-817E96475563}" destId="{E7C4A283-E5C6-4A04-BF95-E65F7D0F96E7}" srcOrd="0" destOrd="0" presId="urn:microsoft.com/office/officeart/2005/8/layout/orgChart1"/>
    <dgm:cxn modelId="{7D4F759F-7648-4ABC-A5FF-9469F1672C49}" type="presOf" srcId="{6E27B6EE-BD83-4279-A78C-06EC4A20B468}" destId="{804861DF-F31A-420C-98DA-7DB620ECE323}" srcOrd="0" destOrd="0" presId="urn:microsoft.com/office/officeart/2005/8/layout/orgChart1"/>
    <dgm:cxn modelId="{7CD7BDF5-91D4-4CBC-A06A-913F046C9317}" type="presOf" srcId="{32797B06-8231-4F81-9A4B-F7644C5FE9FD}" destId="{8F41B090-6C9F-4D09-89A2-1A56E32D9177}" srcOrd="0" destOrd="0" presId="urn:microsoft.com/office/officeart/2005/8/layout/orgChart1"/>
    <dgm:cxn modelId="{F7F2EC56-E71F-4ED6-9998-1035C70AD93E}" type="presOf" srcId="{9D8C9523-F877-4F5F-80B4-89EAAF901EA8}" destId="{366EA5E8-A373-49D0-BEEF-42CF84EFA6A4}" srcOrd="0" destOrd="0" presId="urn:microsoft.com/office/officeart/2005/8/layout/orgChart1"/>
    <dgm:cxn modelId="{F9D2ABDB-6135-4D62-ABE5-FEC4DD7E9407}" srcId="{36E00EDE-EBB7-4E79-ADC8-188086E8A716}" destId="{68CD4491-2D6C-475E-B317-C9AC91C84029}" srcOrd="0" destOrd="0" parTransId="{F948B9B8-FC5F-4D88-8A96-96343DB00BB5}" sibTransId="{69E9423D-B372-45CD-B326-7CA7812486F1}"/>
    <dgm:cxn modelId="{EB2DCF0C-38E8-45EC-AF45-C3989CDEF5B8}" type="presOf" srcId="{E6F66392-FCAA-4863-87DB-88A3B777C93E}" destId="{EFF3D262-85D9-46DC-BDEE-58D0C66E5BA4}" srcOrd="0" destOrd="0" presId="urn:microsoft.com/office/officeart/2005/8/layout/orgChart1"/>
    <dgm:cxn modelId="{13D12008-728A-44EB-9609-E5ED396D5823}" srcId="{36E00EDE-EBB7-4E79-ADC8-188086E8A716}" destId="{E6F66392-FCAA-4863-87DB-88A3B777C93E}" srcOrd="3" destOrd="0" parTransId="{076A2CC8-5604-4774-BBF8-77B38D81B8B8}" sibTransId="{D73E64ED-2573-4DE8-B4AD-83242D1934AC}"/>
    <dgm:cxn modelId="{70623394-67CF-44AF-92EB-4045D0FB000D}" type="presOf" srcId="{54C59BB9-C5D7-4F1E-91CA-68EDEE818884}" destId="{FB108DE6-9400-43AC-85E3-81BB25130DE9}" srcOrd="1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5A40B1EC-34F5-4F73-A41C-6F61684FB31D}" type="presOf" srcId="{54C59BB9-C5D7-4F1E-91CA-68EDEE818884}" destId="{8DB25C06-B484-4392-AE78-2C217067B946}" srcOrd="0" destOrd="0" presId="urn:microsoft.com/office/officeart/2005/8/layout/orgChart1"/>
    <dgm:cxn modelId="{FBD32B8B-EFC1-46E7-B0D4-221CD394ADDC}" srcId="{4AFC35BA-F72B-44A1-9755-CB969EF5C406}" destId="{32797B06-8231-4F81-9A4B-F7644C5FE9FD}" srcOrd="0" destOrd="0" parTransId="{386366B4-5764-4470-92E0-2E7366CE9705}" sibTransId="{7B796BFB-9B02-49B7-9FAD-188829E5D067}"/>
    <dgm:cxn modelId="{D628A031-F961-4C08-9F66-315B2E7A6B3B}" srcId="{36E00EDE-EBB7-4E79-ADC8-188086E8A716}" destId="{54C59BB9-C5D7-4F1E-91CA-68EDEE818884}" srcOrd="2" destOrd="0" parTransId="{6E27B6EE-BD83-4279-A78C-06EC4A20B468}" sibTransId="{5694776A-349F-4416-8DE6-E693D071272D}"/>
    <dgm:cxn modelId="{FDF79D43-088E-4262-99B1-9823F8B5F89B}" type="presOf" srcId="{68CD4491-2D6C-475E-B317-C9AC91C84029}" destId="{673E2BAB-A261-407F-BCEF-69321DEFB9E6}" srcOrd="0" destOrd="0" presId="urn:microsoft.com/office/officeart/2005/8/layout/orgChart1"/>
    <dgm:cxn modelId="{4AE4C618-1D75-45D9-9D4E-5B4B94E4E539}" type="presOf" srcId="{68CD4491-2D6C-475E-B317-C9AC91C84029}" destId="{BECEA3E0-01E5-4BA9-9199-D7E160830DBF}" srcOrd="1" destOrd="0" presId="urn:microsoft.com/office/officeart/2005/8/layout/orgChart1"/>
    <dgm:cxn modelId="{0F1F7648-E05B-4D46-9CD8-37AA736B2D50}" type="presOf" srcId="{076A2CC8-5604-4774-BBF8-77B38D81B8B8}" destId="{8C88671A-3678-49EE-A6A6-03B8F7A07F01}" srcOrd="0" destOrd="0" presId="urn:microsoft.com/office/officeart/2005/8/layout/orgChart1"/>
    <dgm:cxn modelId="{899403BC-EC6D-42E6-94F5-3A013836840C}" srcId="{68CD4491-2D6C-475E-B317-C9AC91C84029}" destId="{71485C07-7CE5-4EBF-B822-31E4381E2BA2}" srcOrd="0" destOrd="0" parTransId="{B158C281-30EA-455D-9C76-021AE508C25E}" sibTransId="{74261B8C-CC3E-479A-8A34-A9B67B45370E}"/>
    <dgm:cxn modelId="{7436572F-43BD-4678-A016-EA4C1402278F}" srcId="{36E00EDE-EBB7-4E79-ADC8-188086E8A716}" destId="{4AFC35BA-F72B-44A1-9755-CB969EF5C406}" srcOrd="1" destOrd="0" parTransId="{D09809E0-2E45-403C-B634-F7B8492DDFEC}" sibTransId="{3B51A254-5D0A-430D-97F1-3B1577648AC3}"/>
    <dgm:cxn modelId="{470808DA-B37A-4408-BB49-D808C9A7A900}" type="presOf" srcId="{9D8C9523-F877-4F5F-80B4-89EAAF901EA8}" destId="{5567C022-1CE3-4EBF-8373-208A17DF4FDE}" srcOrd="1" destOrd="0" presId="urn:microsoft.com/office/officeart/2005/8/layout/orgChart1"/>
    <dgm:cxn modelId="{D6CDAF80-5ED2-4ED6-9B24-E4754FE98846}" type="presOf" srcId="{71485C07-7CE5-4EBF-B822-31E4381E2BA2}" destId="{FF97ED0D-209D-48E4-AAE1-52D182BA3CB1}" srcOrd="1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C2792D22-7013-4DF9-BED8-6D469D6115D9}" type="presOf" srcId="{E6F66392-FCAA-4863-87DB-88A3B777C93E}" destId="{1CE594D2-AE3D-4872-80C4-1A22F6BED392}" srcOrd="1" destOrd="0" presId="urn:microsoft.com/office/officeart/2005/8/layout/orgChart1"/>
    <dgm:cxn modelId="{6A99FAFB-4E37-4C74-802E-F1DB7AA22BEC}" type="presOf" srcId="{F948B9B8-FC5F-4D88-8A96-96343DB00BB5}" destId="{5E89098D-F45D-4CC0-9A1A-6D4FA56FAAE5}" srcOrd="0" destOrd="0" presId="urn:microsoft.com/office/officeart/2005/8/layout/orgChart1"/>
    <dgm:cxn modelId="{90AFD48F-37E4-494F-A4E1-A72FBB57F873}" srcId="{68CD4491-2D6C-475E-B317-C9AC91C84029}" destId="{9D8C9523-F877-4F5F-80B4-89EAAF901EA8}" srcOrd="1" destOrd="0" parTransId="{11E9984B-8E53-4E8F-BE0B-29CBA8263D59}" sibTransId="{FCAB5D0C-5733-4C9E-B889-680317CB810A}"/>
    <dgm:cxn modelId="{711596BB-CB3A-4B06-B889-066C51D27606}" type="presOf" srcId="{3EFE5D33-8B56-42ED-B460-F1E422D2ADF8}" destId="{767D983C-186A-4554-8356-85745832A1D4}" srcOrd="1" destOrd="0" presId="urn:microsoft.com/office/officeart/2005/8/layout/orgChart1"/>
    <dgm:cxn modelId="{9F8B3061-D2C5-4E11-BC5A-EB152A5F9CC1}" type="presOf" srcId="{B158C281-30EA-455D-9C76-021AE508C25E}" destId="{6F6EEA08-BB32-47B9-95DE-BD28FEDD13FC}" srcOrd="0" destOrd="0" presId="urn:microsoft.com/office/officeart/2005/8/layout/orgChart1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43417178-0DBD-47A9-B673-922CB1B1FE63}" type="presParOf" srcId="{B10C4723-8358-47BA-822D-4389459DAC06}" destId="{5E89098D-F45D-4CC0-9A1A-6D4FA56FAAE5}" srcOrd="0" destOrd="0" presId="urn:microsoft.com/office/officeart/2005/8/layout/orgChart1"/>
    <dgm:cxn modelId="{2C0CE26C-0839-42ED-9636-9374C02240FE}" type="presParOf" srcId="{B10C4723-8358-47BA-822D-4389459DAC06}" destId="{6F4EF1AF-7EC0-44BC-8CDB-1A4E86DE0FC3}" srcOrd="1" destOrd="0" presId="urn:microsoft.com/office/officeart/2005/8/layout/orgChart1"/>
    <dgm:cxn modelId="{11B9EDBF-BE81-416B-9C50-061767B51DB1}" type="presParOf" srcId="{6F4EF1AF-7EC0-44BC-8CDB-1A4E86DE0FC3}" destId="{D6CD160C-FF0A-4C80-817E-A7A9F54C67A7}" srcOrd="0" destOrd="0" presId="urn:microsoft.com/office/officeart/2005/8/layout/orgChart1"/>
    <dgm:cxn modelId="{91B7634C-753C-4325-8D32-45EE43969FAC}" type="presParOf" srcId="{D6CD160C-FF0A-4C80-817E-A7A9F54C67A7}" destId="{673E2BAB-A261-407F-BCEF-69321DEFB9E6}" srcOrd="0" destOrd="0" presId="urn:microsoft.com/office/officeart/2005/8/layout/orgChart1"/>
    <dgm:cxn modelId="{79558697-28AD-4A07-AA7C-452729B25757}" type="presParOf" srcId="{D6CD160C-FF0A-4C80-817E-A7A9F54C67A7}" destId="{BECEA3E0-01E5-4BA9-9199-D7E160830DBF}" srcOrd="1" destOrd="0" presId="urn:microsoft.com/office/officeart/2005/8/layout/orgChart1"/>
    <dgm:cxn modelId="{06649F9C-B614-4FF9-AC28-D1A1E1F5AEB8}" type="presParOf" srcId="{6F4EF1AF-7EC0-44BC-8CDB-1A4E86DE0FC3}" destId="{4F363984-8D31-4F66-8A80-C79070861C41}" srcOrd="1" destOrd="0" presId="urn:microsoft.com/office/officeart/2005/8/layout/orgChart1"/>
    <dgm:cxn modelId="{8E7FBA6A-713F-4AF6-A686-74ADB896DCA1}" type="presParOf" srcId="{4F363984-8D31-4F66-8A80-C79070861C41}" destId="{6F6EEA08-BB32-47B9-95DE-BD28FEDD13FC}" srcOrd="0" destOrd="0" presId="urn:microsoft.com/office/officeart/2005/8/layout/orgChart1"/>
    <dgm:cxn modelId="{288F1A77-C666-497D-B5AF-0F25DF932162}" type="presParOf" srcId="{4F363984-8D31-4F66-8A80-C79070861C41}" destId="{4D5F051A-B8C9-4443-8B54-D5D243D89CA4}" srcOrd="1" destOrd="0" presId="urn:microsoft.com/office/officeart/2005/8/layout/orgChart1"/>
    <dgm:cxn modelId="{BFF4F02E-AC14-40BF-999A-164258A970E5}" type="presParOf" srcId="{4D5F051A-B8C9-4443-8B54-D5D243D89CA4}" destId="{F69ADCE3-59FF-4443-B3BB-AB2867302870}" srcOrd="0" destOrd="0" presId="urn:microsoft.com/office/officeart/2005/8/layout/orgChart1"/>
    <dgm:cxn modelId="{76BD7E9B-B744-4B83-9F21-51029C271681}" type="presParOf" srcId="{F69ADCE3-59FF-4443-B3BB-AB2867302870}" destId="{CE5124BC-6E80-4FCE-8820-555BC8F2AA4F}" srcOrd="0" destOrd="0" presId="urn:microsoft.com/office/officeart/2005/8/layout/orgChart1"/>
    <dgm:cxn modelId="{A76E8C94-8989-4B7D-9073-B3B2B3DE8E94}" type="presParOf" srcId="{F69ADCE3-59FF-4443-B3BB-AB2867302870}" destId="{FF97ED0D-209D-48E4-AAE1-52D182BA3CB1}" srcOrd="1" destOrd="0" presId="urn:microsoft.com/office/officeart/2005/8/layout/orgChart1"/>
    <dgm:cxn modelId="{C9F68230-C245-4E47-9676-6F7860B2B784}" type="presParOf" srcId="{4D5F051A-B8C9-4443-8B54-D5D243D89CA4}" destId="{B8AECF64-5A3E-4093-8919-967AAAC8A4EA}" srcOrd="1" destOrd="0" presId="urn:microsoft.com/office/officeart/2005/8/layout/orgChart1"/>
    <dgm:cxn modelId="{2B83FCFF-810F-431D-88E5-D009906C1BE8}" type="presParOf" srcId="{4D5F051A-B8C9-4443-8B54-D5D243D89CA4}" destId="{BEB3680D-4328-4072-B200-8770A4F91BB3}" srcOrd="2" destOrd="0" presId="urn:microsoft.com/office/officeart/2005/8/layout/orgChart1"/>
    <dgm:cxn modelId="{9855CF8B-60A2-4857-945E-C86602D03000}" type="presParOf" srcId="{4F363984-8D31-4F66-8A80-C79070861C41}" destId="{869050B3-B666-4D3C-A470-447025ED6FD3}" srcOrd="2" destOrd="0" presId="urn:microsoft.com/office/officeart/2005/8/layout/orgChart1"/>
    <dgm:cxn modelId="{97A54C21-0BB4-41F6-9328-970AE6D88846}" type="presParOf" srcId="{4F363984-8D31-4F66-8A80-C79070861C41}" destId="{FE5702FF-422A-4E5F-8928-1D06DA669540}" srcOrd="3" destOrd="0" presId="urn:microsoft.com/office/officeart/2005/8/layout/orgChart1"/>
    <dgm:cxn modelId="{4F41DA78-8778-4C26-A8EC-C5A015FCEF25}" type="presParOf" srcId="{FE5702FF-422A-4E5F-8928-1D06DA669540}" destId="{2C30FEE9-750B-4385-AE1F-730DD6400703}" srcOrd="0" destOrd="0" presId="urn:microsoft.com/office/officeart/2005/8/layout/orgChart1"/>
    <dgm:cxn modelId="{AF55D04D-54A5-4125-9965-37C54953B6F1}" type="presParOf" srcId="{2C30FEE9-750B-4385-AE1F-730DD6400703}" destId="{366EA5E8-A373-49D0-BEEF-42CF84EFA6A4}" srcOrd="0" destOrd="0" presId="urn:microsoft.com/office/officeart/2005/8/layout/orgChart1"/>
    <dgm:cxn modelId="{E22FB068-8F54-4C50-8FF8-176FF7E91B0A}" type="presParOf" srcId="{2C30FEE9-750B-4385-AE1F-730DD6400703}" destId="{5567C022-1CE3-4EBF-8373-208A17DF4FDE}" srcOrd="1" destOrd="0" presId="urn:microsoft.com/office/officeart/2005/8/layout/orgChart1"/>
    <dgm:cxn modelId="{5AE12AB8-1690-443E-9A27-B9E61A7D2DCA}" type="presParOf" srcId="{FE5702FF-422A-4E5F-8928-1D06DA669540}" destId="{A908B5AF-3EC9-4876-A191-0F79E8CCB617}" srcOrd="1" destOrd="0" presId="urn:microsoft.com/office/officeart/2005/8/layout/orgChart1"/>
    <dgm:cxn modelId="{4F8B1709-1B98-4D07-9F21-80D5EE8DA4F4}" type="presParOf" srcId="{FE5702FF-422A-4E5F-8928-1D06DA669540}" destId="{C3B679B5-19A7-4AD3-BAD5-D83C79DD9657}" srcOrd="2" destOrd="0" presId="urn:microsoft.com/office/officeart/2005/8/layout/orgChart1"/>
    <dgm:cxn modelId="{816B860F-F2D0-405D-A0B6-47562060245F}" type="presParOf" srcId="{6F4EF1AF-7EC0-44BC-8CDB-1A4E86DE0FC3}" destId="{22BB4C98-B948-4FDC-BFB2-8B0CC7736EA4}" srcOrd="2" destOrd="0" presId="urn:microsoft.com/office/officeart/2005/8/layout/orgChart1"/>
    <dgm:cxn modelId="{49497693-682C-4E6A-853B-D0E1870049DD}" type="presParOf" srcId="{B10C4723-8358-47BA-822D-4389459DAC06}" destId="{C1B0AB90-58E1-4F80-9BCB-AE6E290770FE}" srcOrd="2" destOrd="0" presId="urn:microsoft.com/office/officeart/2005/8/layout/orgChart1"/>
    <dgm:cxn modelId="{46257C40-D9BB-4763-8E7C-23DDD6DD1144}" type="presParOf" srcId="{B10C4723-8358-47BA-822D-4389459DAC06}" destId="{5AF1C23A-A172-4F3A-B020-911407B5CFBB}" srcOrd="3" destOrd="0" presId="urn:microsoft.com/office/officeart/2005/8/layout/orgChart1"/>
    <dgm:cxn modelId="{4B2F431E-B5C9-4793-9AA8-93CC48AE913B}" type="presParOf" srcId="{5AF1C23A-A172-4F3A-B020-911407B5CFBB}" destId="{CEF058AC-DCA2-409D-A855-7DF4C348FE55}" srcOrd="0" destOrd="0" presId="urn:microsoft.com/office/officeart/2005/8/layout/orgChart1"/>
    <dgm:cxn modelId="{7B67FD01-C895-4E9E-B300-DB2C8288A7E4}" type="presParOf" srcId="{CEF058AC-DCA2-409D-A855-7DF4C348FE55}" destId="{35668D7B-64FF-4E93-BD22-858CDEA4814B}" srcOrd="0" destOrd="0" presId="urn:microsoft.com/office/officeart/2005/8/layout/orgChart1"/>
    <dgm:cxn modelId="{33DB3336-1E6B-44AC-B9C1-07B67B576C73}" type="presParOf" srcId="{CEF058AC-DCA2-409D-A855-7DF4C348FE55}" destId="{42411BB0-A328-4469-8DC9-81B96D7EB57E}" srcOrd="1" destOrd="0" presId="urn:microsoft.com/office/officeart/2005/8/layout/orgChart1"/>
    <dgm:cxn modelId="{B8FF9FA9-2A7F-4A85-9BBA-9BC4B4776C37}" type="presParOf" srcId="{5AF1C23A-A172-4F3A-B020-911407B5CFBB}" destId="{B237B5A7-5AFB-4789-A797-3759D4298A80}" srcOrd="1" destOrd="0" presId="urn:microsoft.com/office/officeart/2005/8/layout/orgChart1"/>
    <dgm:cxn modelId="{4462DC33-5A32-42C8-BAAE-C36A8A41CBDC}" type="presParOf" srcId="{B237B5A7-5AFB-4789-A797-3759D4298A80}" destId="{27B28843-D1C9-4239-B07A-A14C66C28195}" srcOrd="0" destOrd="0" presId="urn:microsoft.com/office/officeart/2005/8/layout/orgChart1"/>
    <dgm:cxn modelId="{BA36166D-6FE8-4DC0-9E87-90B50CC810AF}" type="presParOf" srcId="{B237B5A7-5AFB-4789-A797-3759D4298A80}" destId="{43564A74-D3CD-47FA-A1F4-C942C501AC79}" srcOrd="1" destOrd="0" presId="urn:microsoft.com/office/officeart/2005/8/layout/orgChart1"/>
    <dgm:cxn modelId="{573D98C5-8FFC-4F59-9716-14ACD052A629}" type="presParOf" srcId="{43564A74-D3CD-47FA-A1F4-C942C501AC79}" destId="{73BEB4F7-06EC-4D82-9872-5B83D2D11818}" srcOrd="0" destOrd="0" presId="urn:microsoft.com/office/officeart/2005/8/layout/orgChart1"/>
    <dgm:cxn modelId="{4C3DF9DE-ABD0-4F97-970F-C6FC737CB387}" type="presParOf" srcId="{73BEB4F7-06EC-4D82-9872-5B83D2D11818}" destId="{8F41B090-6C9F-4D09-89A2-1A56E32D9177}" srcOrd="0" destOrd="0" presId="urn:microsoft.com/office/officeart/2005/8/layout/orgChart1"/>
    <dgm:cxn modelId="{554A018A-CD35-4C87-BACC-E93CA067CF2C}" type="presParOf" srcId="{73BEB4F7-06EC-4D82-9872-5B83D2D11818}" destId="{EEDC65E3-F0B0-452E-AB71-D45FE322498D}" srcOrd="1" destOrd="0" presId="urn:microsoft.com/office/officeart/2005/8/layout/orgChart1"/>
    <dgm:cxn modelId="{A921188A-324F-4A5A-943B-2362361181E8}" type="presParOf" srcId="{43564A74-D3CD-47FA-A1F4-C942C501AC79}" destId="{5D263E26-8A28-4B54-8644-07ADAD5634E8}" srcOrd="1" destOrd="0" presId="urn:microsoft.com/office/officeart/2005/8/layout/orgChart1"/>
    <dgm:cxn modelId="{4DA820DB-F1BF-45FD-9B30-71DA338D20DF}" type="presParOf" srcId="{43564A74-D3CD-47FA-A1F4-C942C501AC79}" destId="{B78FAC92-42BE-482F-8C47-3778C64FABEA}" srcOrd="2" destOrd="0" presId="urn:microsoft.com/office/officeart/2005/8/layout/orgChart1"/>
    <dgm:cxn modelId="{C8EDBCD5-D455-4498-942F-5CB4F783425F}" type="presParOf" srcId="{B237B5A7-5AFB-4789-A797-3759D4298A80}" destId="{E7C4A283-E5C6-4A04-BF95-E65F7D0F96E7}" srcOrd="2" destOrd="0" presId="urn:microsoft.com/office/officeart/2005/8/layout/orgChart1"/>
    <dgm:cxn modelId="{09068CEE-B8C2-4BD4-BED5-E8B036F41558}" type="presParOf" srcId="{B237B5A7-5AFB-4789-A797-3759D4298A80}" destId="{67FBEAD7-F8E1-4514-9603-7356C428D81A}" srcOrd="3" destOrd="0" presId="urn:microsoft.com/office/officeart/2005/8/layout/orgChart1"/>
    <dgm:cxn modelId="{4D3912FC-C994-4145-B99E-E5C65D839850}" type="presParOf" srcId="{67FBEAD7-F8E1-4514-9603-7356C428D81A}" destId="{02297D05-4B97-4F52-8CA2-FBA8C9976BC8}" srcOrd="0" destOrd="0" presId="urn:microsoft.com/office/officeart/2005/8/layout/orgChart1"/>
    <dgm:cxn modelId="{9FD4B3B7-5987-4DBF-ACF3-90EF065F68F8}" type="presParOf" srcId="{02297D05-4B97-4F52-8CA2-FBA8C9976BC8}" destId="{D345EA03-5577-43C4-88D1-DFACB15E9CA7}" srcOrd="0" destOrd="0" presId="urn:microsoft.com/office/officeart/2005/8/layout/orgChart1"/>
    <dgm:cxn modelId="{3F0F60C9-448C-430A-B61D-BED509BA254D}" type="presParOf" srcId="{02297D05-4B97-4F52-8CA2-FBA8C9976BC8}" destId="{767D983C-186A-4554-8356-85745832A1D4}" srcOrd="1" destOrd="0" presId="urn:microsoft.com/office/officeart/2005/8/layout/orgChart1"/>
    <dgm:cxn modelId="{543AEC85-EB26-4A78-B36F-58A945DA000B}" type="presParOf" srcId="{67FBEAD7-F8E1-4514-9603-7356C428D81A}" destId="{B7A4EE2E-EF64-4918-8686-D598DA78D51C}" srcOrd="1" destOrd="0" presId="urn:microsoft.com/office/officeart/2005/8/layout/orgChart1"/>
    <dgm:cxn modelId="{785EC11C-C882-40CC-AA5D-92B6FA6F01A0}" type="presParOf" srcId="{67FBEAD7-F8E1-4514-9603-7356C428D81A}" destId="{08EF6BAF-5340-413D-A28A-3E9D7D694647}" srcOrd="2" destOrd="0" presId="urn:microsoft.com/office/officeart/2005/8/layout/orgChart1"/>
    <dgm:cxn modelId="{DB136739-6B72-47A3-BD87-196EDE8EED95}" type="presParOf" srcId="{5AF1C23A-A172-4F3A-B020-911407B5CFBB}" destId="{7BA52BEC-233A-43F6-B976-1B9818CBA1A3}" srcOrd="2" destOrd="0" presId="urn:microsoft.com/office/officeart/2005/8/layout/orgChart1"/>
    <dgm:cxn modelId="{761D4683-1EA4-4A24-B4F5-8C4EA30BC1EC}" type="presParOf" srcId="{B10C4723-8358-47BA-822D-4389459DAC06}" destId="{804861DF-F31A-420C-98DA-7DB620ECE323}" srcOrd="4" destOrd="0" presId="urn:microsoft.com/office/officeart/2005/8/layout/orgChart1"/>
    <dgm:cxn modelId="{FA5F0EB1-54D5-4ABB-9E55-1FF44AC1DA79}" type="presParOf" srcId="{B10C4723-8358-47BA-822D-4389459DAC06}" destId="{4DE66613-524E-4D10-92FB-A9534353C740}" srcOrd="5" destOrd="0" presId="urn:microsoft.com/office/officeart/2005/8/layout/orgChart1"/>
    <dgm:cxn modelId="{692F2E26-E1EB-4699-A483-A83FC95CDA77}" type="presParOf" srcId="{4DE66613-524E-4D10-92FB-A9534353C740}" destId="{010A0B79-3558-42F4-8DA3-F054DB85691A}" srcOrd="0" destOrd="0" presId="urn:microsoft.com/office/officeart/2005/8/layout/orgChart1"/>
    <dgm:cxn modelId="{C9D32C2E-4B9D-47E1-BE7E-636BA232F2AC}" type="presParOf" srcId="{010A0B79-3558-42F4-8DA3-F054DB85691A}" destId="{8DB25C06-B484-4392-AE78-2C217067B946}" srcOrd="0" destOrd="0" presId="urn:microsoft.com/office/officeart/2005/8/layout/orgChart1"/>
    <dgm:cxn modelId="{263BE0D6-9409-47CD-8FE9-4198E378E1A9}" type="presParOf" srcId="{010A0B79-3558-42F4-8DA3-F054DB85691A}" destId="{FB108DE6-9400-43AC-85E3-81BB25130DE9}" srcOrd="1" destOrd="0" presId="urn:microsoft.com/office/officeart/2005/8/layout/orgChart1"/>
    <dgm:cxn modelId="{908B7F6E-D6A9-4112-826E-34D1934AAB9F}" type="presParOf" srcId="{4DE66613-524E-4D10-92FB-A9534353C740}" destId="{4C43839D-F69D-468E-9ABB-167024453D5E}" srcOrd="1" destOrd="0" presId="urn:microsoft.com/office/officeart/2005/8/layout/orgChart1"/>
    <dgm:cxn modelId="{6A8EB817-0B23-4C3D-B628-E5EBFB8A16A6}" type="presParOf" srcId="{4DE66613-524E-4D10-92FB-A9534353C740}" destId="{2397C473-0D77-4E05-A66A-28A524BB4E5E}" srcOrd="2" destOrd="0" presId="urn:microsoft.com/office/officeart/2005/8/layout/orgChart1"/>
    <dgm:cxn modelId="{FF66B605-D241-46D5-AC4B-64E731081A38}" type="presParOf" srcId="{B10C4723-8358-47BA-822D-4389459DAC06}" destId="{8C88671A-3678-49EE-A6A6-03B8F7A07F01}" srcOrd="6" destOrd="0" presId="urn:microsoft.com/office/officeart/2005/8/layout/orgChart1"/>
    <dgm:cxn modelId="{75D6705E-DF32-4469-9BC8-47F054A687D9}" type="presParOf" srcId="{B10C4723-8358-47BA-822D-4389459DAC06}" destId="{AF8B9946-9473-45C5-B1D6-D738CA0BD1FD}" srcOrd="7" destOrd="0" presId="urn:microsoft.com/office/officeart/2005/8/layout/orgChart1"/>
    <dgm:cxn modelId="{912D18C5-9BD8-41C3-AD40-954552A23BCE}" type="presParOf" srcId="{AF8B9946-9473-45C5-B1D6-D738CA0BD1FD}" destId="{413CA9BC-0495-4196-9506-CFE242396963}" srcOrd="0" destOrd="0" presId="urn:microsoft.com/office/officeart/2005/8/layout/orgChart1"/>
    <dgm:cxn modelId="{48FC40FC-E489-4749-8F5D-C2CC9CBFE300}" type="presParOf" srcId="{413CA9BC-0495-4196-9506-CFE242396963}" destId="{EFF3D262-85D9-46DC-BDEE-58D0C66E5BA4}" srcOrd="0" destOrd="0" presId="urn:microsoft.com/office/officeart/2005/8/layout/orgChart1"/>
    <dgm:cxn modelId="{F1E8811C-E7FA-491D-BDDA-6818559219DB}" type="presParOf" srcId="{413CA9BC-0495-4196-9506-CFE242396963}" destId="{1CE594D2-AE3D-4872-80C4-1A22F6BED392}" srcOrd="1" destOrd="0" presId="urn:microsoft.com/office/officeart/2005/8/layout/orgChart1"/>
    <dgm:cxn modelId="{7B11621F-3C7A-4178-A712-9A660779FFB8}" type="presParOf" srcId="{AF8B9946-9473-45C5-B1D6-D738CA0BD1FD}" destId="{28377266-9AA5-43E3-8DCD-BACE94DFC0C3}" srcOrd="1" destOrd="0" presId="urn:microsoft.com/office/officeart/2005/8/layout/orgChart1"/>
    <dgm:cxn modelId="{9BFA9A59-ECD4-40A1-864D-021948D2FFCB}" type="presParOf" srcId="{AF8B9946-9473-45C5-B1D6-D738CA0BD1FD}" destId="{697794F9-0470-4C6A-AAE7-54783B8E1424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6350D96-42BC-4FF0-B653-CD57D9AC58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2B880C-0A5A-41B3-829D-3E657D92A925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Médico(a) de Barrio y Centros de Salud</a:t>
          </a:r>
        </a:p>
      </dgm:t>
    </dgm:pt>
    <dgm:pt modelId="{4DC9719D-EB6C-414B-870D-2BA72524D1E3}" type="parTrans" cxnId="{C5717295-FDAE-49CA-9FAA-D4483B855E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7F52D6-318D-4EB1-95AD-C9494EB777E6}" type="sibTrans" cxnId="{C5717295-FDAE-49CA-9FAA-D4483B855E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700D35-9A68-46B4-BD4D-B5010537B16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Pediatra</a:t>
          </a:r>
          <a:endParaRPr lang="es-ES" sz="1200" dirty="0">
            <a:solidFill>
              <a:schemeClr val="tx1"/>
            </a:solidFill>
          </a:endParaRPr>
        </a:p>
      </dgm:t>
    </dgm:pt>
    <dgm:pt modelId="{6D92F8E9-C613-4DE7-94D9-5D1CD99D90F4}" type="parTrans" cxnId="{F8BE39FB-40AE-4470-BA51-5F5A7B683D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3DF475-0E40-4534-9D1E-ED22A3889F24}" type="sibTrans" cxnId="{F8BE39FB-40AE-4470-BA51-5F5A7B683D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E8FD2A-817E-4E5D-AC0A-496677FBF774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B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54F55B1-5921-481D-A747-99DD7C2CE65A}" type="parTrans" cxnId="{9D038C1A-1DD6-45C1-8FA8-F8CF435BA6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108BBD-5D93-4BEF-AAC5-9E97F57D7F2A}" type="sibTrans" cxnId="{9D038C1A-1DD6-45C1-8FA8-F8CF435BA6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962D2D-FB51-45D8-86B0-97CFB98BC9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Médicos(as) </a:t>
          </a:r>
        </a:p>
      </dgm:t>
    </dgm:pt>
    <dgm:pt modelId="{A85E97FB-6BB1-495E-8829-AE3B5A1730B9}" type="parTrans" cxnId="{5DD6D5B1-CB63-458C-B4AF-27C6AD0877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B37E5E-A231-406A-90ED-1AB3DE3B47A5}" type="sibTrans" cxnId="{5DD6D5B1-CB63-458C-B4AF-27C6AD0877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4823C8-2A76-4901-96D1-18A58968847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Auxiliares Administrativos(as)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  <a:p>
          <a:r>
            <a:rPr lang="es-ES" sz="1200" dirty="0">
              <a:solidFill>
                <a:schemeClr val="tx1"/>
              </a:solidFill>
            </a:rPr>
            <a:t>Promotor(a)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42423BFF-38F9-48BD-A572-6654DB45EDED}" type="parTrans" cxnId="{8B029DDD-D32E-4249-A1A5-AEC581FAB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A964009-E1C8-46E9-8FE4-DFE0083F5AAA}" type="sibTrans" cxnId="{8B029DDD-D32E-4249-A1A5-AEC581FAB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B91F15-FF4E-456A-BAAF-C6916BCB1CC6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Centro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>
            <a:solidFill>
              <a:schemeClr val="tx1"/>
            </a:solidFill>
          </a:endParaRPr>
        </a:p>
      </dgm:t>
    </dgm:pt>
    <dgm:pt modelId="{456BC952-FE68-494C-96AC-9758CDF1608A}" type="parTrans" cxnId="{EBD09113-16BD-426C-BD71-D5AC4150D20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9A9419-9757-43DF-B189-E8578E19191C}" type="sibTrans" cxnId="{EBD09113-16BD-426C-BD71-D5AC4150D20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39A1D0E-E6FE-480C-B5C9-EF1360C495A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Médico(a) </a:t>
          </a:r>
          <a:r>
            <a:rPr lang="es-ES" sz="1200" dirty="0" smtClean="0">
              <a:solidFill>
                <a:schemeClr val="tx1"/>
              </a:solidFill>
            </a:rPr>
            <a:t>Familiar</a:t>
          </a:r>
          <a:endParaRPr lang="es-ES" sz="1200" dirty="0">
            <a:solidFill>
              <a:schemeClr val="tx1"/>
            </a:solidFill>
          </a:endParaRPr>
        </a:p>
      </dgm:t>
    </dgm:pt>
    <dgm:pt modelId="{DE8AA2B3-C301-4BBF-84EB-8E44A785B6E0}" type="parTrans" cxnId="{BE33C3C8-D9AF-4E48-9603-C2971883E1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09BB49-6A36-4F9E-B5CD-0E9209E4590F}" type="sibTrans" cxnId="{BE33C3C8-D9AF-4E48-9603-C2971883E1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47C891C-6DAF-48E4-9432-BE5D8297D42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Ginecólogo(a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CE3F013-82C8-4502-B6E6-4D1D77578477}" type="parTrans" cxnId="{E16811EB-2159-44B5-9484-C7BD1395A0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ED1646-8E25-46CF-8C08-2C55078BC911}" type="sibTrans" cxnId="{E16811EB-2159-44B5-9484-C7BD1395A0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4183D7-4945-4AEB-9273-E7CF4F9F0F1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Técnico(a) Radiólogo(a)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BFD3BEF7-FA53-4D1B-81D5-089CCCAF4526}" type="parTrans" cxnId="{1E08853F-2C87-47AA-AEAA-CF8B343A8B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D07311-D62F-4240-A93F-AF7DAB82C872}" type="sibTrans" cxnId="{1E08853F-2C87-47AA-AEAA-CF8B343A8B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97DF6B2-7751-43E6-8BA8-3144C64F71A0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8C12D22F-3779-4D02-AF46-8DCF03DCCBF5}" type="parTrans" cxnId="{BBD24630-B73E-4660-BE32-F0AC5CD863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B589DCB-066E-4DE9-9A28-1382FC686FD6}" type="sibTrans" cxnId="{BBD24630-B73E-4660-BE32-F0AC5CD863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EC28883-6FEB-4523-8B8D-1163AC7B189E}" type="pres">
      <dgm:prSet presAssocID="{06350D96-42BC-4FF0-B653-CD57D9AC58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F861BA-FF66-41DE-88CC-020A769A0FC9}" type="pres">
      <dgm:prSet presAssocID="{6C2B880C-0A5A-41B3-829D-3E657D92A925}" presName="hierRoot1" presStyleCnt="0">
        <dgm:presLayoutVars>
          <dgm:hierBranch val="init"/>
        </dgm:presLayoutVars>
      </dgm:prSet>
      <dgm:spPr/>
    </dgm:pt>
    <dgm:pt modelId="{44C79F0A-1E4B-4820-A5E4-DD523E7C92A4}" type="pres">
      <dgm:prSet presAssocID="{6C2B880C-0A5A-41B3-829D-3E657D92A925}" presName="rootComposite1" presStyleCnt="0"/>
      <dgm:spPr/>
    </dgm:pt>
    <dgm:pt modelId="{748E0D7F-4F9A-4C14-ACB1-27D5BC34FD8C}" type="pres">
      <dgm:prSet presAssocID="{6C2B880C-0A5A-41B3-829D-3E657D92A925}" presName="rootText1" presStyleLbl="node0" presStyleIdx="0" presStyleCnt="1" custScaleX="224072" custScaleY="224072" custLinFactNeighborY="-677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893639-68ED-4404-B196-0E10A03C346F}" type="pres">
      <dgm:prSet presAssocID="{6C2B880C-0A5A-41B3-829D-3E657D92A9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963943-4845-44BD-B4DA-0AB1B7213DEA}" type="pres">
      <dgm:prSet presAssocID="{6C2B880C-0A5A-41B3-829D-3E657D92A925}" presName="hierChild2" presStyleCnt="0"/>
      <dgm:spPr/>
    </dgm:pt>
    <dgm:pt modelId="{26624538-D3FC-42FA-943E-5FBC5B731E2C}" type="pres">
      <dgm:prSet presAssocID="{6D92F8E9-C613-4DE7-94D9-5D1CD99D90F4}" presName="Name37" presStyleLbl="parChTrans1D2" presStyleIdx="0" presStyleCnt="9"/>
      <dgm:spPr/>
      <dgm:t>
        <a:bodyPr/>
        <a:lstStyle/>
        <a:p>
          <a:endParaRPr lang="es-ES"/>
        </a:p>
      </dgm:t>
    </dgm:pt>
    <dgm:pt modelId="{969E54F4-EB9A-4392-AAE5-709E065F2784}" type="pres">
      <dgm:prSet presAssocID="{FA700D35-9A68-46B4-BD4D-B5010537B168}" presName="hierRoot2" presStyleCnt="0">
        <dgm:presLayoutVars>
          <dgm:hierBranch val="init"/>
        </dgm:presLayoutVars>
      </dgm:prSet>
      <dgm:spPr/>
    </dgm:pt>
    <dgm:pt modelId="{04A71BB8-7023-41A5-AA43-119CB6260EB9}" type="pres">
      <dgm:prSet presAssocID="{FA700D35-9A68-46B4-BD4D-B5010537B168}" presName="rootComposite" presStyleCnt="0"/>
      <dgm:spPr/>
    </dgm:pt>
    <dgm:pt modelId="{3D7ED4C6-66A3-437F-971A-990AE29CF41B}" type="pres">
      <dgm:prSet presAssocID="{FA700D35-9A68-46B4-BD4D-B5010537B168}" presName="rootText" presStyleLbl="node2" presStyleIdx="0" presStyleCnt="6" custScaleX="144969" custScaleY="136044" custLinFactNeighborX="-20164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92A502-5E49-4F88-B6C0-C3ECB2938064}" type="pres">
      <dgm:prSet presAssocID="{FA700D35-9A68-46B4-BD4D-B5010537B168}" presName="rootConnector" presStyleLbl="node2" presStyleIdx="0" presStyleCnt="6"/>
      <dgm:spPr/>
      <dgm:t>
        <a:bodyPr/>
        <a:lstStyle/>
        <a:p>
          <a:endParaRPr lang="es-ES"/>
        </a:p>
      </dgm:t>
    </dgm:pt>
    <dgm:pt modelId="{94F8EDBF-9251-44B7-97D4-A6B5A1C1CE75}" type="pres">
      <dgm:prSet presAssocID="{FA700D35-9A68-46B4-BD4D-B5010537B168}" presName="hierChild4" presStyleCnt="0"/>
      <dgm:spPr/>
    </dgm:pt>
    <dgm:pt modelId="{D4CCF711-37D5-4332-9466-296C793094D2}" type="pres">
      <dgm:prSet presAssocID="{FA700D35-9A68-46B4-BD4D-B5010537B168}" presName="hierChild5" presStyleCnt="0"/>
      <dgm:spPr/>
    </dgm:pt>
    <dgm:pt modelId="{91B5025F-8E68-4D74-9AD5-F06C5F8F5341}" type="pres">
      <dgm:prSet presAssocID="{A85E97FB-6BB1-495E-8829-AE3B5A1730B9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9FFC846-804F-494A-92AD-890CAFC81BC0}" type="pres">
      <dgm:prSet presAssocID="{59962D2D-FB51-45D8-86B0-97CFB98BC94C}" presName="hierRoot2" presStyleCnt="0">
        <dgm:presLayoutVars>
          <dgm:hierBranch val="init"/>
        </dgm:presLayoutVars>
      </dgm:prSet>
      <dgm:spPr/>
    </dgm:pt>
    <dgm:pt modelId="{4448CBCE-B5DB-4732-8A56-8FA9D59E3C93}" type="pres">
      <dgm:prSet presAssocID="{59962D2D-FB51-45D8-86B0-97CFB98BC94C}" presName="rootComposite" presStyleCnt="0"/>
      <dgm:spPr/>
    </dgm:pt>
    <dgm:pt modelId="{0E678A76-6E17-47DA-8442-16CB50B2BBE5}" type="pres">
      <dgm:prSet presAssocID="{59962D2D-FB51-45D8-86B0-97CFB98BC94C}" presName="rootText" presStyleLbl="node2" presStyleIdx="1" presStyleCnt="6" custScaleX="144969" custScaleY="280090" custLinFactX="200000" custLinFactNeighborX="290104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42242-2A4B-4E6A-B9C8-6A5F0D50B9FF}" type="pres">
      <dgm:prSet presAssocID="{59962D2D-FB51-45D8-86B0-97CFB98BC94C}" presName="rootConnector" presStyleLbl="node2" presStyleIdx="1" presStyleCnt="6"/>
      <dgm:spPr/>
      <dgm:t>
        <a:bodyPr/>
        <a:lstStyle/>
        <a:p>
          <a:endParaRPr lang="es-ES"/>
        </a:p>
      </dgm:t>
    </dgm:pt>
    <dgm:pt modelId="{E2E6EBA5-52FB-41E2-9996-ED6EF6074276}" type="pres">
      <dgm:prSet presAssocID="{59962D2D-FB51-45D8-86B0-97CFB98BC94C}" presName="hierChild4" presStyleCnt="0"/>
      <dgm:spPr/>
    </dgm:pt>
    <dgm:pt modelId="{8E6407FC-6626-4437-940A-4AB08B7F1998}" type="pres">
      <dgm:prSet presAssocID="{59962D2D-FB51-45D8-86B0-97CFB98BC94C}" presName="hierChild5" presStyleCnt="0"/>
      <dgm:spPr/>
    </dgm:pt>
    <dgm:pt modelId="{DD761AE0-1D8E-464B-A3F6-109EF1AADDF7}" type="pres">
      <dgm:prSet presAssocID="{DE8AA2B3-C301-4BBF-84EB-8E44A785B6E0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D8EF2F1-A330-44C5-AD39-D11F6F253FE7}" type="pres">
      <dgm:prSet presAssocID="{D39A1D0E-E6FE-480C-B5C9-EF1360C495A8}" presName="hierRoot2" presStyleCnt="0">
        <dgm:presLayoutVars>
          <dgm:hierBranch val="init"/>
        </dgm:presLayoutVars>
      </dgm:prSet>
      <dgm:spPr/>
    </dgm:pt>
    <dgm:pt modelId="{0AAF1F21-93D0-49CC-88F0-68C2F282773E}" type="pres">
      <dgm:prSet presAssocID="{D39A1D0E-E6FE-480C-B5C9-EF1360C495A8}" presName="rootComposite" presStyleCnt="0"/>
      <dgm:spPr/>
    </dgm:pt>
    <dgm:pt modelId="{070507A6-E0AF-48EF-93FF-8657D0B5415B}" type="pres">
      <dgm:prSet presAssocID="{D39A1D0E-E6FE-480C-B5C9-EF1360C495A8}" presName="rootText" presStyleLbl="node2" presStyleIdx="2" presStyleCnt="6" custScaleX="144969" custScaleY="136044" custLinFactX="-56074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07EA2-BF95-40AE-A06A-FBA00F9FF6AE}" type="pres">
      <dgm:prSet presAssocID="{D39A1D0E-E6FE-480C-B5C9-EF1360C495A8}" presName="rootConnector" presStyleLbl="node2" presStyleIdx="2" presStyleCnt="6"/>
      <dgm:spPr/>
      <dgm:t>
        <a:bodyPr/>
        <a:lstStyle/>
        <a:p>
          <a:endParaRPr lang="es-ES"/>
        </a:p>
      </dgm:t>
    </dgm:pt>
    <dgm:pt modelId="{99242056-E62A-412F-9EF8-6790DAB22039}" type="pres">
      <dgm:prSet presAssocID="{D39A1D0E-E6FE-480C-B5C9-EF1360C495A8}" presName="hierChild4" presStyleCnt="0"/>
      <dgm:spPr/>
    </dgm:pt>
    <dgm:pt modelId="{A8313136-66C8-4395-BA31-314321AEA3F3}" type="pres">
      <dgm:prSet presAssocID="{D39A1D0E-E6FE-480C-B5C9-EF1360C495A8}" presName="hierChild5" presStyleCnt="0"/>
      <dgm:spPr/>
    </dgm:pt>
    <dgm:pt modelId="{955B8BC8-D715-4F9F-AD9B-0BB14B95FACC}" type="pres">
      <dgm:prSet presAssocID="{DCE3F013-82C8-4502-B6E6-4D1D77578477}" presName="Name37" presStyleLbl="parChTrans1D2" presStyleIdx="3" presStyleCnt="9"/>
      <dgm:spPr/>
      <dgm:t>
        <a:bodyPr/>
        <a:lstStyle/>
        <a:p>
          <a:endParaRPr lang="es-ES"/>
        </a:p>
      </dgm:t>
    </dgm:pt>
    <dgm:pt modelId="{57F10DE7-09F1-4104-B6E9-6BD47A0E64A9}" type="pres">
      <dgm:prSet presAssocID="{647C891C-6DAF-48E4-9432-BE5D8297D42A}" presName="hierRoot2" presStyleCnt="0">
        <dgm:presLayoutVars>
          <dgm:hierBranch val="init"/>
        </dgm:presLayoutVars>
      </dgm:prSet>
      <dgm:spPr/>
    </dgm:pt>
    <dgm:pt modelId="{7853CEB3-DDB0-4A6E-A772-5AEC87FD6604}" type="pres">
      <dgm:prSet presAssocID="{647C891C-6DAF-48E4-9432-BE5D8297D42A}" presName="rootComposite" presStyleCnt="0"/>
      <dgm:spPr/>
    </dgm:pt>
    <dgm:pt modelId="{5CCCA21F-7BD8-484C-A47D-FA970A164105}" type="pres">
      <dgm:prSet presAssocID="{647C891C-6DAF-48E4-9432-BE5D8297D42A}" presName="rootText" presStyleLbl="node2" presStyleIdx="3" presStyleCnt="6" custScaleX="144969" custScaleY="136044" custLinFactX="-61973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96608C-6060-4BEC-AA1F-FF1DF83DACAB}" type="pres">
      <dgm:prSet presAssocID="{647C891C-6DAF-48E4-9432-BE5D8297D42A}" presName="rootConnector" presStyleLbl="node2" presStyleIdx="3" presStyleCnt="6"/>
      <dgm:spPr/>
      <dgm:t>
        <a:bodyPr/>
        <a:lstStyle/>
        <a:p>
          <a:endParaRPr lang="es-ES"/>
        </a:p>
      </dgm:t>
    </dgm:pt>
    <dgm:pt modelId="{DC653B1A-9719-4438-AC6E-6A1B3B36965B}" type="pres">
      <dgm:prSet presAssocID="{647C891C-6DAF-48E4-9432-BE5D8297D42A}" presName="hierChild4" presStyleCnt="0"/>
      <dgm:spPr/>
    </dgm:pt>
    <dgm:pt modelId="{060170BE-692D-4FDA-956E-67127D7C7AAD}" type="pres">
      <dgm:prSet presAssocID="{647C891C-6DAF-48E4-9432-BE5D8297D42A}" presName="hierChild5" presStyleCnt="0"/>
      <dgm:spPr/>
    </dgm:pt>
    <dgm:pt modelId="{E68B9962-6211-4002-97DD-3BB58F5936DD}" type="pres">
      <dgm:prSet presAssocID="{42423BFF-38F9-48BD-A572-6654DB45EDE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94A1D474-216F-43A9-ACDB-423937F91CBE}" type="pres">
      <dgm:prSet presAssocID="{E24823C8-2A76-4901-96D1-18A58968847C}" presName="hierRoot2" presStyleCnt="0">
        <dgm:presLayoutVars>
          <dgm:hierBranch/>
        </dgm:presLayoutVars>
      </dgm:prSet>
      <dgm:spPr/>
    </dgm:pt>
    <dgm:pt modelId="{B7BC720D-89FB-4475-9A56-B973FA1A1A7B}" type="pres">
      <dgm:prSet presAssocID="{E24823C8-2A76-4901-96D1-18A58968847C}" presName="rootComposite" presStyleCnt="0"/>
      <dgm:spPr/>
    </dgm:pt>
    <dgm:pt modelId="{0BC3837E-A42B-4823-8BA1-85D4CFB7F960}" type="pres">
      <dgm:prSet presAssocID="{E24823C8-2A76-4901-96D1-18A58968847C}" presName="rootText" presStyleLbl="node2" presStyleIdx="4" presStyleCnt="6" custScaleX="144969" custScaleY="280090" custLinFactX="97267" custLinFactNeighborX="100000" custLinFactNeighborY="-119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8684D-E9E6-41AA-9A78-20BF993ACBAF}" type="pres">
      <dgm:prSet presAssocID="{E24823C8-2A76-4901-96D1-18A58968847C}" presName="rootConnector" presStyleLbl="node2" presStyleIdx="4" presStyleCnt="6"/>
      <dgm:spPr/>
      <dgm:t>
        <a:bodyPr/>
        <a:lstStyle/>
        <a:p>
          <a:endParaRPr lang="es-ES"/>
        </a:p>
      </dgm:t>
    </dgm:pt>
    <dgm:pt modelId="{577C865E-2FA0-4537-918A-47DCECC88F54}" type="pres">
      <dgm:prSet presAssocID="{E24823C8-2A76-4901-96D1-18A58968847C}" presName="hierChild4" presStyleCnt="0"/>
      <dgm:spPr/>
    </dgm:pt>
    <dgm:pt modelId="{7378DF5B-DDB7-4AAD-A20B-D71425AF8B2B}" type="pres">
      <dgm:prSet presAssocID="{E24823C8-2A76-4901-96D1-18A58968847C}" presName="hierChild5" presStyleCnt="0"/>
      <dgm:spPr/>
    </dgm:pt>
    <dgm:pt modelId="{42B18422-D4DD-40AD-9C06-741FDDC9A945}" type="pres">
      <dgm:prSet presAssocID="{BFD3BEF7-FA53-4D1B-81D5-089CCCAF4526}" presName="Name37" presStyleLbl="parChTrans1D2" presStyleIdx="5" presStyleCnt="9"/>
      <dgm:spPr/>
      <dgm:t>
        <a:bodyPr/>
        <a:lstStyle/>
        <a:p>
          <a:endParaRPr lang="es-ES"/>
        </a:p>
      </dgm:t>
    </dgm:pt>
    <dgm:pt modelId="{EC084FC5-936D-4129-9CDA-759297A63BBC}" type="pres">
      <dgm:prSet presAssocID="{E04183D7-4945-4AEB-9273-E7CF4F9F0F1A}" presName="hierRoot2" presStyleCnt="0">
        <dgm:presLayoutVars>
          <dgm:hierBranch val="init"/>
        </dgm:presLayoutVars>
      </dgm:prSet>
      <dgm:spPr/>
    </dgm:pt>
    <dgm:pt modelId="{EB8E3BC4-6BB5-44EC-9D34-9DA6DC9220A8}" type="pres">
      <dgm:prSet presAssocID="{E04183D7-4945-4AEB-9273-E7CF4F9F0F1A}" presName="rootComposite" presStyleCnt="0"/>
      <dgm:spPr/>
    </dgm:pt>
    <dgm:pt modelId="{C5EFC27F-1E30-412E-AFC1-8446AD0CF35C}" type="pres">
      <dgm:prSet presAssocID="{E04183D7-4945-4AEB-9273-E7CF4F9F0F1A}" presName="rootText" presStyleLbl="node2" presStyleIdx="5" presStyleCnt="6" custScaleX="144969" custScaleY="136044" custLinFactX="-133842" custLinFactNeighborX="-200000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864AA6-1D03-4740-9F28-444129EEF37E}" type="pres">
      <dgm:prSet presAssocID="{E04183D7-4945-4AEB-9273-E7CF4F9F0F1A}" presName="rootConnector" presStyleLbl="node2" presStyleIdx="5" presStyleCnt="6"/>
      <dgm:spPr/>
      <dgm:t>
        <a:bodyPr/>
        <a:lstStyle/>
        <a:p>
          <a:endParaRPr lang="es-ES"/>
        </a:p>
      </dgm:t>
    </dgm:pt>
    <dgm:pt modelId="{E497057F-AA1B-4DED-A770-612D64E13E67}" type="pres">
      <dgm:prSet presAssocID="{E04183D7-4945-4AEB-9273-E7CF4F9F0F1A}" presName="hierChild4" presStyleCnt="0"/>
      <dgm:spPr/>
    </dgm:pt>
    <dgm:pt modelId="{F2CD2559-45A3-430A-A8E8-720B1CEE051D}" type="pres">
      <dgm:prSet presAssocID="{E04183D7-4945-4AEB-9273-E7CF4F9F0F1A}" presName="hierChild5" presStyleCnt="0"/>
      <dgm:spPr/>
    </dgm:pt>
    <dgm:pt modelId="{B9FF8969-08BC-4BC7-9A69-14CCC9C617D5}" type="pres">
      <dgm:prSet presAssocID="{6C2B880C-0A5A-41B3-829D-3E657D92A925}" presName="hierChild3" presStyleCnt="0"/>
      <dgm:spPr/>
    </dgm:pt>
    <dgm:pt modelId="{71C9C54A-B2E2-4B5C-BE37-711C058F0D58}" type="pres">
      <dgm:prSet presAssocID="{654F55B1-5921-481D-A747-99DD7C2CE65A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53907FAF-2C95-408E-B8CA-89F83367BDCB}" type="pres">
      <dgm:prSet presAssocID="{CAE8FD2A-817E-4E5D-AC0A-496677FBF774}" presName="hierRoot3" presStyleCnt="0">
        <dgm:presLayoutVars>
          <dgm:hierBranch val="init"/>
        </dgm:presLayoutVars>
      </dgm:prSet>
      <dgm:spPr/>
    </dgm:pt>
    <dgm:pt modelId="{C9505059-0251-4896-9E3B-32326498B018}" type="pres">
      <dgm:prSet presAssocID="{CAE8FD2A-817E-4E5D-AC0A-496677FBF774}" presName="rootComposite3" presStyleCnt="0"/>
      <dgm:spPr/>
    </dgm:pt>
    <dgm:pt modelId="{2338BDBC-0600-4BB1-B982-D431E88A7ACC}" type="pres">
      <dgm:prSet presAssocID="{CAE8FD2A-817E-4E5D-AC0A-496677FBF774}" presName="rootText3" presStyleLbl="asst1" presStyleIdx="0" presStyleCnt="3" custScaleX="160052" custScaleY="160052" custLinFactNeighborX="-9854" custLinFactNeighborY="-43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F34DC-7461-4616-A189-42245EAB2218}" type="pres">
      <dgm:prSet presAssocID="{CAE8FD2A-817E-4E5D-AC0A-496677FBF774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7C9C7C7-5864-4CC0-BD47-6B025585E88F}" type="pres">
      <dgm:prSet presAssocID="{CAE8FD2A-817E-4E5D-AC0A-496677FBF774}" presName="hierChild6" presStyleCnt="0"/>
      <dgm:spPr/>
    </dgm:pt>
    <dgm:pt modelId="{46F9CAE7-EEE2-4191-AE68-5A3A437B29B2}" type="pres">
      <dgm:prSet presAssocID="{CAE8FD2A-817E-4E5D-AC0A-496677FBF774}" presName="hierChild7" presStyleCnt="0"/>
      <dgm:spPr/>
    </dgm:pt>
    <dgm:pt modelId="{DD8A5A2E-429F-404C-888E-1CBD2758013D}" type="pres">
      <dgm:prSet presAssocID="{456BC952-FE68-494C-96AC-9758CDF1608A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A7944077-D566-416B-A3D1-4C3531316EC7}" type="pres">
      <dgm:prSet presAssocID="{84B91F15-FF4E-456A-BAAF-C6916BCB1CC6}" presName="hierRoot3" presStyleCnt="0">
        <dgm:presLayoutVars>
          <dgm:hierBranch val="init"/>
        </dgm:presLayoutVars>
      </dgm:prSet>
      <dgm:spPr/>
    </dgm:pt>
    <dgm:pt modelId="{910D1D0C-8F01-4EA4-986C-BDA7A330EC65}" type="pres">
      <dgm:prSet presAssocID="{84B91F15-FF4E-456A-BAAF-C6916BCB1CC6}" presName="rootComposite3" presStyleCnt="0"/>
      <dgm:spPr/>
    </dgm:pt>
    <dgm:pt modelId="{76E05969-6592-4B29-B960-8EC73AF2A182}" type="pres">
      <dgm:prSet presAssocID="{84B91F15-FF4E-456A-BAAF-C6916BCB1CC6}" presName="rootText3" presStyleLbl="asst1" presStyleIdx="1" presStyleCnt="3" custScaleX="160052" custScaleY="200065" custLinFactNeighborX="14103" custLinFactNeighborY="53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62D64-9016-44D7-886B-5AE7AB743F02}" type="pres">
      <dgm:prSet presAssocID="{84B91F15-FF4E-456A-BAAF-C6916BCB1CC6}" presName="rootConnector3" presStyleLbl="asst1" presStyleIdx="1" presStyleCnt="3"/>
      <dgm:spPr/>
      <dgm:t>
        <a:bodyPr/>
        <a:lstStyle/>
        <a:p>
          <a:endParaRPr lang="es-ES"/>
        </a:p>
      </dgm:t>
    </dgm:pt>
    <dgm:pt modelId="{12C830F2-960E-464B-8AC5-73C4DF04E246}" type="pres">
      <dgm:prSet presAssocID="{84B91F15-FF4E-456A-BAAF-C6916BCB1CC6}" presName="hierChild6" presStyleCnt="0"/>
      <dgm:spPr/>
    </dgm:pt>
    <dgm:pt modelId="{D24DF267-8449-411D-8919-FAE909017405}" type="pres">
      <dgm:prSet presAssocID="{84B91F15-FF4E-456A-BAAF-C6916BCB1CC6}" presName="hierChild7" presStyleCnt="0"/>
      <dgm:spPr/>
    </dgm:pt>
    <dgm:pt modelId="{73A613B6-2657-4C43-9E56-C36FAC47B6B0}" type="pres">
      <dgm:prSet presAssocID="{8C12D22F-3779-4D02-AF46-8DCF03DCCBF5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F7516412-5273-4E9C-AF15-4905C24A7B49}" type="pres">
      <dgm:prSet presAssocID="{897DF6B2-7751-43E6-8BA8-3144C64F71A0}" presName="hierRoot3" presStyleCnt="0">
        <dgm:presLayoutVars>
          <dgm:hierBranch val="init"/>
        </dgm:presLayoutVars>
      </dgm:prSet>
      <dgm:spPr/>
    </dgm:pt>
    <dgm:pt modelId="{94AF8705-37EB-4667-8494-C0BF808AE41B}" type="pres">
      <dgm:prSet presAssocID="{897DF6B2-7751-43E6-8BA8-3144C64F71A0}" presName="rootComposite3" presStyleCnt="0"/>
      <dgm:spPr/>
    </dgm:pt>
    <dgm:pt modelId="{62C1D5C0-736B-417D-9A26-C3059CEAF551}" type="pres">
      <dgm:prSet presAssocID="{897DF6B2-7751-43E6-8BA8-3144C64F71A0}" presName="rootText3" presStyleLbl="asst1" presStyleIdx="2" presStyleCnt="3" custScaleX="160052" custScaleY="160052" custLinFactNeighborX="-9854" custLinFactNeighborY="-62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17E3BB-9358-4E96-BCFC-9D2E1673E7F1}" type="pres">
      <dgm:prSet presAssocID="{897DF6B2-7751-43E6-8BA8-3144C64F71A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705D291-4CFB-450E-93FD-E4C7DF02E178}" type="pres">
      <dgm:prSet presAssocID="{897DF6B2-7751-43E6-8BA8-3144C64F71A0}" presName="hierChild6" presStyleCnt="0"/>
      <dgm:spPr/>
    </dgm:pt>
    <dgm:pt modelId="{E253AA52-DA6C-41C8-837C-6FE93AA3DD23}" type="pres">
      <dgm:prSet presAssocID="{897DF6B2-7751-43E6-8BA8-3144C64F71A0}" presName="hierChild7" presStyleCnt="0"/>
      <dgm:spPr/>
    </dgm:pt>
  </dgm:ptLst>
  <dgm:cxnLst>
    <dgm:cxn modelId="{455ABB7B-F85C-4DDE-A5D7-3963555BDC08}" type="presOf" srcId="{BFD3BEF7-FA53-4D1B-81D5-089CCCAF4526}" destId="{42B18422-D4DD-40AD-9C06-741FDDC9A945}" srcOrd="0" destOrd="0" presId="urn:microsoft.com/office/officeart/2005/8/layout/orgChart1"/>
    <dgm:cxn modelId="{F6DE8C61-E3B0-4561-A464-69B3A93C6237}" type="presOf" srcId="{647C891C-6DAF-48E4-9432-BE5D8297D42A}" destId="{5CCCA21F-7BD8-484C-A47D-FA970A164105}" srcOrd="0" destOrd="0" presId="urn:microsoft.com/office/officeart/2005/8/layout/orgChart1"/>
    <dgm:cxn modelId="{FCBD4195-44D4-43E2-A97A-7EDA81B717C0}" type="presOf" srcId="{D39A1D0E-E6FE-480C-B5C9-EF1360C495A8}" destId="{070507A6-E0AF-48EF-93FF-8657D0B5415B}" srcOrd="0" destOrd="0" presId="urn:microsoft.com/office/officeart/2005/8/layout/orgChart1"/>
    <dgm:cxn modelId="{48B15C6D-C84A-4BB4-A98E-E640D07D9169}" type="presOf" srcId="{8C12D22F-3779-4D02-AF46-8DCF03DCCBF5}" destId="{73A613B6-2657-4C43-9E56-C36FAC47B6B0}" srcOrd="0" destOrd="0" presId="urn:microsoft.com/office/officeart/2005/8/layout/orgChart1"/>
    <dgm:cxn modelId="{96594D86-764C-40F7-81A5-5EBD4799137B}" type="presOf" srcId="{D39A1D0E-E6FE-480C-B5C9-EF1360C495A8}" destId="{10607EA2-BF95-40AE-A06A-FBA00F9FF6AE}" srcOrd="1" destOrd="0" presId="urn:microsoft.com/office/officeart/2005/8/layout/orgChart1"/>
    <dgm:cxn modelId="{EC142925-E0DA-420D-AF58-C1978087BB5F}" type="presOf" srcId="{CAE8FD2A-817E-4E5D-AC0A-496677FBF774}" destId="{2338BDBC-0600-4BB1-B982-D431E88A7ACC}" srcOrd="0" destOrd="0" presId="urn:microsoft.com/office/officeart/2005/8/layout/orgChart1"/>
    <dgm:cxn modelId="{E864B704-B511-4A84-A1EB-8B1FD936CA02}" type="presOf" srcId="{DCE3F013-82C8-4502-B6E6-4D1D77578477}" destId="{955B8BC8-D715-4F9F-AD9B-0BB14B95FACC}" srcOrd="0" destOrd="0" presId="urn:microsoft.com/office/officeart/2005/8/layout/orgChart1"/>
    <dgm:cxn modelId="{01255E10-4987-444A-9128-A03A88059470}" type="presOf" srcId="{59962D2D-FB51-45D8-86B0-97CFB98BC94C}" destId="{C7242242-2A4B-4E6A-B9C8-6A5F0D50B9FF}" srcOrd="1" destOrd="0" presId="urn:microsoft.com/office/officeart/2005/8/layout/orgChart1"/>
    <dgm:cxn modelId="{AC4CC817-ABD4-4C53-92DA-E892DA163246}" type="presOf" srcId="{647C891C-6DAF-48E4-9432-BE5D8297D42A}" destId="{B896608C-6060-4BEC-AA1F-FF1DF83DACAB}" srcOrd="1" destOrd="0" presId="urn:microsoft.com/office/officeart/2005/8/layout/orgChart1"/>
    <dgm:cxn modelId="{2ABC678B-DCF6-4F33-9977-FCE3021FB03E}" type="presOf" srcId="{59962D2D-FB51-45D8-86B0-97CFB98BC94C}" destId="{0E678A76-6E17-47DA-8442-16CB50B2BBE5}" srcOrd="0" destOrd="0" presId="urn:microsoft.com/office/officeart/2005/8/layout/orgChart1"/>
    <dgm:cxn modelId="{4623B154-6961-4FB8-A5C1-0A743DE870AD}" type="presOf" srcId="{A85E97FB-6BB1-495E-8829-AE3B5A1730B9}" destId="{91B5025F-8E68-4D74-9AD5-F06C5F8F5341}" srcOrd="0" destOrd="0" presId="urn:microsoft.com/office/officeart/2005/8/layout/orgChart1"/>
    <dgm:cxn modelId="{5DD6D5B1-CB63-458C-B4AF-27C6AD0877BC}" srcId="{6C2B880C-0A5A-41B3-829D-3E657D92A925}" destId="{59962D2D-FB51-45D8-86B0-97CFB98BC94C}" srcOrd="3" destOrd="0" parTransId="{A85E97FB-6BB1-495E-8829-AE3B5A1730B9}" sibTransId="{82B37E5E-A231-406A-90ED-1AB3DE3B47A5}"/>
    <dgm:cxn modelId="{A26A82CF-2298-4F2A-BB39-DCDF80CC7E23}" type="presOf" srcId="{42423BFF-38F9-48BD-A572-6654DB45EDED}" destId="{E68B9962-6211-4002-97DD-3BB58F5936DD}" srcOrd="0" destOrd="0" presId="urn:microsoft.com/office/officeart/2005/8/layout/orgChart1"/>
    <dgm:cxn modelId="{AA7D479B-447B-4ACB-8886-C138C87E907A}" type="presOf" srcId="{6D92F8E9-C613-4DE7-94D9-5D1CD99D90F4}" destId="{26624538-D3FC-42FA-943E-5FBC5B731E2C}" srcOrd="0" destOrd="0" presId="urn:microsoft.com/office/officeart/2005/8/layout/orgChart1"/>
    <dgm:cxn modelId="{ABC3B6E9-306E-46AB-A51B-37A40F7132C7}" type="presOf" srcId="{897DF6B2-7751-43E6-8BA8-3144C64F71A0}" destId="{3B17E3BB-9358-4E96-BCFC-9D2E1673E7F1}" srcOrd="1" destOrd="0" presId="urn:microsoft.com/office/officeart/2005/8/layout/orgChart1"/>
    <dgm:cxn modelId="{EBD09113-16BD-426C-BD71-D5AC4150D200}" srcId="{6C2B880C-0A5A-41B3-829D-3E657D92A925}" destId="{84B91F15-FF4E-456A-BAAF-C6916BCB1CC6}" srcOrd="1" destOrd="0" parTransId="{456BC952-FE68-494C-96AC-9758CDF1608A}" sibTransId="{609A9419-9757-43DF-B189-E8578E19191C}"/>
    <dgm:cxn modelId="{6E5020BD-4F0F-4A0E-986A-B8A5814F0AC7}" type="presOf" srcId="{6C2B880C-0A5A-41B3-829D-3E657D92A925}" destId="{748E0D7F-4F9A-4C14-ACB1-27D5BC34FD8C}" srcOrd="0" destOrd="0" presId="urn:microsoft.com/office/officeart/2005/8/layout/orgChart1"/>
    <dgm:cxn modelId="{18863A19-3DF4-471C-8827-24CB73AD1932}" type="presOf" srcId="{E24823C8-2A76-4901-96D1-18A58968847C}" destId="{0BC3837E-A42B-4823-8BA1-85D4CFB7F960}" srcOrd="0" destOrd="0" presId="urn:microsoft.com/office/officeart/2005/8/layout/orgChart1"/>
    <dgm:cxn modelId="{C63773F1-01BA-4657-9050-F657A2969B21}" type="presOf" srcId="{654F55B1-5921-481D-A747-99DD7C2CE65A}" destId="{71C9C54A-B2E2-4B5C-BE37-711C058F0D58}" srcOrd="0" destOrd="0" presId="urn:microsoft.com/office/officeart/2005/8/layout/orgChart1"/>
    <dgm:cxn modelId="{745466C4-BF2B-4CD0-BA16-4D9EB4ACC32A}" type="presOf" srcId="{FA700D35-9A68-46B4-BD4D-B5010537B168}" destId="{3D7ED4C6-66A3-437F-971A-990AE29CF41B}" srcOrd="0" destOrd="0" presId="urn:microsoft.com/office/officeart/2005/8/layout/orgChart1"/>
    <dgm:cxn modelId="{E16811EB-2159-44B5-9484-C7BD1395A062}" srcId="{6C2B880C-0A5A-41B3-829D-3E657D92A925}" destId="{647C891C-6DAF-48E4-9432-BE5D8297D42A}" srcOrd="5" destOrd="0" parTransId="{DCE3F013-82C8-4502-B6E6-4D1D77578477}" sibTransId="{09ED1646-8E25-46CF-8C08-2C55078BC911}"/>
    <dgm:cxn modelId="{A48E3454-AECD-45A5-82C1-02B6420B496A}" type="presOf" srcId="{E04183D7-4945-4AEB-9273-E7CF4F9F0F1A}" destId="{C5EFC27F-1E30-412E-AFC1-8446AD0CF35C}" srcOrd="0" destOrd="0" presId="urn:microsoft.com/office/officeart/2005/8/layout/orgChart1"/>
    <dgm:cxn modelId="{1C7A0B48-50EF-4BD6-BB09-A6E3F7E89E1F}" type="presOf" srcId="{CAE8FD2A-817E-4E5D-AC0A-496677FBF774}" destId="{CE2F34DC-7461-4616-A189-42245EAB2218}" srcOrd="1" destOrd="0" presId="urn:microsoft.com/office/officeart/2005/8/layout/orgChart1"/>
    <dgm:cxn modelId="{F8BE39FB-40AE-4470-BA51-5F5A7B683D3B}" srcId="{6C2B880C-0A5A-41B3-829D-3E657D92A925}" destId="{FA700D35-9A68-46B4-BD4D-B5010537B168}" srcOrd="2" destOrd="0" parTransId="{6D92F8E9-C613-4DE7-94D9-5D1CD99D90F4}" sibTransId="{4E3DF475-0E40-4534-9D1E-ED22A3889F24}"/>
    <dgm:cxn modelId="{1E08853F-2C87-47AA-AEAA-CF8B343A8B69}" srcId="{6C2B880C-0A5A-41B3-829D-3E657D92A925}" destId="{E04183D7-4945-4AEB-9273-E7CF4F9F0F1A}" srcOrd="7" destOrd="0" parTransId="{BFD3BEF7-FA53-4D1B-81D5-089CCCAF4526}" sibTransId="{8FD07311-D62F-4240-A93F-AF7DAB82C872}"/>
    <dgm:cxn modelId="{C5717295-FDAE-49CA-9FAA-D4483B855EF9}" srcId="{06350D96-42BC-4FF0-B653-CD57D9AC5846}" destId="{6C2B880C-0A5A-41B3-829D-3E657D92A925}" srcOrd="0" destOrd="0" parTransId="{4DC9719D-EB6C-414B-870D-2BA72524D1E3}" sibTransId="{717F52D6-318D-4EB1-95AD-C9494EB777E6}"/>
    <dgm:cxn modelId="{09134A51-5540-4411-9682-BD467DD26A63}" type="presOf" srcId="{06350D96-42BC-4FF0-B653-CD57D9AC5846}" destId="{5EC28883-6FEB-4523-8B8D-1163AC7B189E}" srcOrd="0" destOrd="0" presId="urn:microsoft.com/office/officeart/2005/8/layout/orgChart1"/>
    <dgm:cxn modelId="{9784AB13-A003-42AC-B524-43BE95470BB1}" type="presOf" srcId="{84B91F15-FF4E-456A-BAAF-C6916BCB1CC6}" destId="{76E05969-6592-4B29-B960-8EC73AF2A182}" srcOrd="0" destOrd="0" presId="urn:microsoft.com/office/officeart/2005/8/layout/orgChart1"/>
    <dgm:cxn modelId="{795DE3DE-5865-45F0-B5CE-82BC9BC368F1}" type="presOf" srcId="{6C2B880C-0A5A-41B3-829D-3E657D92A925}" destId="{BA893639-68ED-4404-B196-0E10A03C346F}" srcOrd="1" destOrd="0" presId="urn:microsoft.com/office/officeart/2005/8/layout/orgChart1"/>
    <dgm:cxn modelId="{C463BDE5-6B68-485A-BA3B-8DC1A6329633}" type="presOf" srcId="{E24823C8-2A76-4901-96D1-18A58968847C}" destId="{1068684D-E9E6-41AA-9A78-20BF993ACBAF}" srcOrd="1" destOrd="0" presId="urn:microsoft.com/office/officeart/2005/8/layout/orgChart1"/>
    <dgm:cxn modelId="{0AFCDC5C-1D6F-4B4A-92AE-22A443820F76}" type="presOf" srcId="{FA700D35-9A68-46B4-BD4D-B5010537B168}" destId="{0A92A502-5E49-4F88-B6C0-C3ECB2938064}" srcOrd="1" destOrd="0" presId="urn:microsoft.com/office/officeart/2005/8/layout/orgChart1"/>
    <dgm:cxn modelId="{BE33C3C8-D9AF-4E48-9603-C2971883E196}" srcId="{6C2B880C-0A5A-41B3-829D-3E657D92A925}" destId="{D39A1D0E-E6FE-480C-B5C9-EF1360C495A8}" srcOrd="4" destOrd="0" parTransId="{DE8AA2B3-C301-4BBF-84EB-8E44A785B6E0}" sibTransId="{AB09BB49-6A36-4F9E-B5CD-0E9209E4590F}"/>
    <dgm:cxn modelId="{BBD24630-B73E-4660-BE32-F0AC5CD863C6}" srcId="{6C2B880C-0A5A-41B3-829D-3E657D92A925}" destId="{897DF6B2-7751-43E6-8BA8-3144C64F71A0}" srcOrd="8" destOrd="0" parTransId="{8C12D22F-3779-4D02-AF46-8DCF03DCCBF5}" sibTransId="{2B589DCB-066E-4DE9-9A28-1382FC686FD6}"/>
    <dgm:cxn modelId="{17E09239-2F23-4DE6-893A-E2B46CEB952F}" type="presOf" srcId="{DE8AA2B3-C301-4BBF-84EB-8E44A785B6E0}" destId="{DD761AE0-1D8E-464B-A3F6-109EF1AADDF7}" srcOrd="0" destOrd="0" presId="urn:microsoft.com/office/officeart/2005/8/layout/orgChart1"/>
    <dgm:cxn modelId="{B38359C5-9B9E-42EC-A89F-B653351E9785}" type="presOf" srcId="{84B91F15-FF4E-456A-BAAF-C6916BCB1CC6}" destId="{26562D64-9016-44D7-886B-5AE7AB743F02}" srcOrd="1" destOrd="0" presId="urn:microsoft.com/office/officeart/2005/8/layout/orgChart1"/>
    <dgm:cxn modelId="{453C9D8E-720A-4C22-9444-DEEF8CAB53AA}" type="presOf" srcId="{897DF6B2-7751-43E6-8BA8-3144C64F71A0}" destId="{62C1D5C0-736B-417D-9A26-C3059CEAF551}" srcOrd="0" destOrd="0" presId="urn:microsoft.com/office/officeart/2005/8/layout/orgChart1"/>
    <dgm:cxn modelId="{4BF2DD6B-3148-428F-8782-E6224AB695DA}" type="presOf" srcId="{E04183D7-4945-4AEB-9273-E7CF4F9F0F1A}" destId="{79864AA6-1D03-4740-9F28-444129EEF37E}" srcOrd="1" destOrd="0" presId="urn:microsoft.com/office/officeart/2005/8/layout/orgChart1"/>
    <dgm:cxn modelId="{9D038C1A-1DD6-45C1-8FA8-F8CF435BA6DE}" srcId="{6C2B880C-0A5A-41B3-829D-3E657D92A925}" destId="{CAE8FD2A-817E-4E5D-AC0A-496677FBF774}" srcOrd="0" destOrd="0" parTransId="{654F55B1-5921-481D-A747-99DD7C2CE65A}" sibTransId="{01108BBD-5D93-4BEF-AAC5-9E97F57D7F2A}"/>
    <dgm:cxn modelId="{AB2D092C-A73B-4593-9C13-8A986ADD9524}" type="presOf" srcId="{456BC952-FE68-494C-96AC-9758CDF1608A}" destId="{DD8A5A2E-429F-404C-888E-1CBD2758013D}" srcOrd="0" destOrd="0" presId="urn:microsoft.com/office/officeart/2005/8/layout/orgChart1"/>
    <dgm:cxn modelId="{8B029DDD-D32E-4249-A1A5-AEC581FABBD0}" srcId="{6C2B880C-0A5A-41B3-829D-3E657D92A925}" destId="{E24823C8-2A76-4901-96D1-18A58968847C}" srcOrd="6" destOrd="0" parTransId="{42423BFF-38F9-48BD-A572-6654DB45EDED}" sibTransId="{AA964009-E1C8-46E9-8FE4-DFE0083F5AAA}"/>
    <dgm:cxn modelId="{35FDFAF6-E82C-4AC1-9AF2-D9D1D21C1C7A}" type="presParOf" srcId="{5EC28883-6FEB-4523-8B8D-1163AC7B189E}" destId="{DFF861BA-FF66-41DE-88CC-020A769A0FC9}" srcOrd="0" destOrd="0" presId="urn:microsoft.com/office/officeart/2005/8/layout/orgChart1"/>
    <dgm:cxn modelId="{5D65CB21-2107-4463-BF94-7AB7A75E80B9}" type="presParOf" srcId="{DFF861BA-FF66-41DE-88CC-020A769A0FC9}" destId="{44C79F0A-1E4B-4820-A5E4-DD523E7C92A4}" srcOrd="0" destOrd="0" presId="urn:microsoft.com/office/officeart/2005/8/layout/orgChart1"/>
    <dgm:cxn modelId="{563B30D8-8D96-40AA-8D3B-BD9162E0C093}" type="presParOf" srcId="{44C79F0A-1E4B-4820-A5E4-DD523E7C92A4}" destId="{748E0D7F-4F9A-4C14-ACB1-27D5BC34FD8C}" srcOrd="0" destOrd="0" presId="urn:microsoft.com/office/officeart/2005/8/layout/orgChart1"/>
    <dgm:cxn modelId="{24613D46-D5F6-4FA6-9463-7E6557DB896D}" type="presParOf" srcId="{44C79F0A-1E4B-4820-A5E4-DD523E7C92A4}" destId="{BA893639-68ED-4404-B196-0E10A03C346F}" srcOrd="1" destOrd="0" presId="urn:microsoft.com/office/officeart/2005/8/layout/orgChart1"/>
    <dgm:cxn modelId="{F615B2B8-5720-4440-92C1-C7D5FED3F5CA}" type="presParOf" srcId="{DFF861BA-FF66-41DE-88CC-020A769A0FC9}" destId="{2B963943-4845-44BD-B4DA-0AB1B7213DEA}" srcOrd="1" destOrd="0" presId="urn:microsoft.com/office/officeart/2005/8/layout/orgChart1"/>
    <dgm:cxn modelId="{012626C1-AA84-43B1-A8B0-0356E018BB9C}" type="presParOf" srcId="{2B963943-4845-44BD-B4DA-0AB1B7213DEA}" destId="{26624538-D3FC-42FA-943E-5FBC5B731E2C}" srcOrd="0" destOrd="0" presId="urn:microsoft.com/office/officeart/2005/8/layout/orgChart1"/>
    <dgm:cxn modelId="{47378AC1-0A6B-455A-B446-6CE6720DA5F1}" type="presParOf" srcId="{2B963943-4845-44BD-B4DA-0AB1B7213DEA}" destId="{969E54F4-EB9A-4392-AAE5-709E065F2784}" srcOrd="1" destOrd="0" presId="urn:microsoft.com/office/officeart/2005/8/layout/orgChart1"/>
    <dgm:cxn modelId="{21EDDC8E-54E3-4933-804F-F730E0678A96}" type="presParOf" srcId="{969E54F4-EB9A-4392-AAE5-709E065F2784}" destId="{04A71BB8-7023-41A5-AA43-119CB6260EB9}" srcOrd="0" destOrd="0" presId="urn:microsoft.com/office/officeart/2005/8/layout/orgChart1"/>
    <dgm:cxn modelId="{390DC00E-AFC8-454F-AE96-09741C30FC47}" type="presParOf" srcId="{04A71BB8-7023-41A5-AA43-119CB6260EB9}" destId="{3D7ED4C6-66A3-437F-971A-990AE29CF41B}" srcOrd="0" destOrd="0" presId="urn:microsoft.com/office/officeart/2005/8/layout/orgChart1"/>
    <dgm:cxn modelId="{CBA86EE4-4E3A-4732-AA82-80E956B74F26}" type="presParOf" srcId="{04A71BB8-7023-41A5-AA43-119CB6260EB9}" destId="{0A92A502-5E49-4F88-B6C0-C3ECB2938064}" srcOrd="1" destOrd="0" presId="urn:microsoft.com/office/officeart/2005/8/layout/orgChart1"/>
    <dgm:cxn modelId="{FCFDE032-D61C-4955-8367-B6F2CDA284F0}" type="presParOf" srcId="{969E54F4-EB9A-4392-AAE5-709E065F2784}" destId="{94F8EDBF-9251-44B7-97D4-A6B5A1C1CE75}" srcOrd="1" destOrd="0" presId="urn:microsoft.com/office/officeart/2005/8/layout/orgChart1"/>
    <dgm:cxn modelId="{CF223F7F-B31A-4F32-B108-373827423E2F}" type="presParOf" srcId="{969E54F4-EB9A-4392-AAE5-709E065F2784}" destId="{D4CCF711-37D5-4332-9466-296C793094D2}" srcOrd="2" destOrd="0" presId="urn:microsoft.com/office/officeart/2005/8/layout/orgChart1"/>
    <dgm:cxn modelId="{2CB25E64-CB1F-407C-9BB4-31FBFA467975}" type="presParOf" srcId="{2B963943-4845-44BD-B4DA-0AB1B7213DEA}" destId="{91B5025F-8E68-4D74-9AD5-F06C5F8F5341}" srcOrd="2" destOrd="0" presId="urn:microsoft.com/office/officeart/2005/8/layout/orgChart1"/>
    <dgm:cxn modelId="{3D77E1E3-2F9B-4C65-9AE6-AA5E65FCF1E7}" type="presParOf" srcId="{2B963943-4845-44BD-B4DA-0AB1B7213DEA}" destId="{A9FFC846-804F-494A-92AD-890CAFC81BC0}" srcOrd="3" destOrd="0" presId="urn:microsoft.com/office/officeart/2005/8/layout/orgChart1"/>
    <dgm:cxn modelId="{AA7CDB1E-CAAC-4026-A58E-904E82125012}" type="presParOf" srcId="{A9FFC846-804F-494A-92AD-890CAFC81BC0}" destId="{4448CBCE-B5DB-4732-8A56-8FA9D59E3C93}" srcOrd="0" destOrd="0" presId="urn:microsoft.com/office/officeart/2005/8/layout/orgChart1"/>
    <dgm:cxn modelId="{4D5D849A-0718-4C32-8FC4-5B863E24C0C1}" type="presParOf" srcId="{4448CBCE-B5DB-4732-8A56-8FA9D59E3C93}" destId="{0E678A76-6E17-47DA-8442-16CB50B2BBE5}" srcOrd="0" destOrd="0" presId="urn:microsoft.com/office/officeart/2005/8/layout/orgChart1"/>
    <dgm:cxn modelId="{B8FD9FC4-9D0B-482F-9ECF-FB4DC24B1E2E}" type="presParOf" srcId="{4448CBCE-B5DB-4732-8A56-8FA9D59E3C93}" destId="{C7242242-2A4B-4E6A-B9C8-6A5F0D50B9FF}" srcOrd="1" destOrd="0" presId="urn:microsoft.com/office/officeart/2005/8/layout/orgChart1"/>
    <dgm:cxn modelId="{F3227724-31DB-4939-B401-DEC0E04C515C}" type="presParOf" srcId="{A9FFC846-804F-494A-92AD-890CAFC81BC0}" destId="{E2E6EBA5-52FB-41E2-9996-ED6EF6074276}" srcOrd="1" destOrd="0" presId="urn:microsoft.com/office/officeart/2005/8/layout/orgChart1"/>
    <dgm:cxn modelId="{44B634C5-B432-4D56-8CAD-BC0D86EFC647}" type="presParOf" srcId="{A9FFC846-804F-494A-92AD-890CAFC81BC0}" destId="{8E6407FC-6626-4437-940A-4AB08B7F1998}" srcOrd="2" destOrd="0" presId="urn:microsoft.com/office/officeart/2005/8/layout/orgChart1"/>
    <dgm:cxn modelId="{B932A3BA-CF4D-4AAA-A227-2767A08E9F58}" type="presParOf" srcId="{2B963943-4845-44BD-B4DA-0AB1B7213DEA}" destId="{DD761AE0-1D8E-464B-A3F6-109EF1AADDF7}" srcOrd="4" destOrd="0" presId="urn:microsoft.com/office/officeart/2005/8/layout/orgChart1"/>
    <dgm:cxn modelId="{2E09E81D-2267-4F07-ACD7-50E3EE14AD83}" type="presParOf" srcId="{2B963943-4845-44BD-B4DA-0AB1B7213DEA}" destId="{1D8EF2F1-A330-44C5-AD39-D11F6F253FE7}" srcOrd="5" destOrd="0" presId="urn:microsoft.com/office/officeart/2005/8/layout/orgChart1"/>
    <dgm:cxn modelId="{AAC391D5-882E-4B5E-B504-AE78EAC58F89}" type="presParOf" srcId="{1D8EF2F1-A330-44C5-AD39-D11F6F253FE7}" destId="{0AAF1F21-93D0-49CC-88F0-68C2F282773E}" srcOrd="0" destOrd="0" presId="urn:microsoft.com/office/officeart/2005/8/layout/orgChart1"/>
    <dgm:cxn modelId="{BF2FB355-898E-4D96-959D-3C741B5192E1}" type="presParOf" srcId="{0AAF1F21-93D0-49CC-88F0-68C2F282773E}" destId="{070507A6-E0AF-48EF-93FF-8657D0B5415B}" srcOrd="0" destOrd="0" presId="urn:microsoft.com/office/officeart/2005/8/layout/orgChart1"/>
    <dgm:cxn modelId="{BA15C023-505C-4CD5-BD9B-D41450200ED5}" type="presParOf" srcId="{0AAF1F21-93D0-49CC-88F0-68C2F282773E}" destId="{10607EA2-BF95-40AE-A06A-FBA00F9FF6AE}" srcOrd="1" destOrd="0" presId="urn:microsoft.com/office/officeart/2005/8/layout/orgChart1"/>
    <dgm:cxn modelId="{12F02653-4934-4533-84DD-FC8BD9BE2DD1}" type="presParOf" srcId="{1D8EF2F1-A330-44C5-AD39-D11F6F253FE7}" destId="{99242056-E62A-412F-9EF8-6790DAB22039}" srcOrd="1" destOrd="0" presId="urn:microsoft.com/office/officeart/2005/8/layout/orgChart1"/>
    <dgm:cxn modelId="{6528C429-6515-48D6-9802-208FC4EA5FD9}" type="presParOf" srcId="{1D8EF2F1-A330-44C5-AD39-D11F6F253FE7}" destId="{A8313136-66C8-4395-BA31-314321AEA3F3}" srcOrd="2" destOrd="0" presId="urn:microsoft.com/office/officeart/2005/8/layout/orgChart1"/>
    <dgm:cxn modelId="{489307DF-3573-446A-B383-5D1990C589C0}" type="presParOf" srcId="{2B963943-4845-44BD-B4DA-0AB1B7213DEA}" destId="{955B8BC8-D715-4F9F-AD9B-0BB14B95FACC}" srcOrd="6" destOrd="0" presId="urn:microsoft.com/office/officeart/2005/8/layout/orgChart1"/>
    <dgm:cxn modelId="{D632AEE7-D888-401D-A5ED-CDDE205B41B2}" type="presParOf" srcId="{2B963943-4845-44BD-B4DA-0AB1B7213DEA}" destId="{57F10DE7-09F1-4104-B6E9-6BD47A0E64A9}" srcOrd="7" destOrd="0" presId="urn:microsoft.com/office/officeart/2005/8/layout/orgChart1"/>
    <dgm:cxn modelId="{3AA76714-F971-4488-AC81-24A23ACD9C9D}" type="presParOf" srcId="{57F10DE7-09F1-4104-B6E9-6BD47A0E64A9}" destId="{7853CEB3-DDB0-4A6E-A772-5AEC87FD6604}" srcOrd="0" destOrd="0" presId="urn:microsoft.com/office/officeart/2005/8/layout/orgChart1"/>
    <dgm:cxn modelId="{76C7DACC-FBD7-4E99-990C-B743FD66718B}" type="presParOf" srcId="{7853CEB3-DDB0-4A6E-A772-5AEC87FD6604}" destId="{5CCCA21F-7BD8-484C-A47D-FA970A164105}" srcOrd="0" destOrd="0" presId="urn:microsoft.com/office/officeart/2005/8/layout/orgChart1"/>
    <dgm:cxn modelId="{D2337C23-7E79-4E5D-9F9A-874DED486B47}" type="presParOf" srcId="{7853CEB3-DDB0-4A6E-A772-5AEC87FD6604}" destId="{B896608C-6060-4BEC-AA1F-FF1DF83DACAB}" srcOrd="1" destOrd="0" presId="urn:microsoft.com/office/officeart/2005/8/layout/orgChart1"/>
    <dgm:cxn modelId="{815E1EA2-A7E0-44CB-8B6D-DEF70004D093}" type="presParOf" srcId="{57F10DE7-09F1-4104-B6E9-6BD47A0E64A9}" destId="{DC653B1A-9719-4438-AC6E-6A1B3B36965B}" srcOrd="1" destOrd="0" presId="urn:microsoft.com/office/officeart/2005/8/layout/orgChart1"/>
    <dgm:cxn modelId="{03868F35-7AF3-46AC-8F38-C825BABA0382}" type="presParOf" srcId="{57F10DE7-09F1-4104-B6E9-6BD47A0E64A9}" destId="{060170BE-692D-4FDA-956E-67127D7C7AAD}" srcOrd="2" destOrd="0" presId="urn:microsoft.com/office/officeart/2005/8/layout/orgChart1"/>
    <dgm:cxn modelId="{075441DB-2044-4973-819C-1905B7F624E2}" type="presParOf" srcId="{2B963943-4845-44BD-B4DA-0AB1B7213DEA}" destId="{E68B9962-6211-4002-97DD-3BB58F5936DD}" srcOrd="8" destOrd="0" presId="urn:microsoft.com/office/officeart/2005/8/layout/orgChart1"/>
    <dgm:cxn modelId="{C302F3DB-2A03-452C-82AB-342C914F96D9}" type="presParOf" srcId="{2B963943-4845-44BD-B4DA-0AB1B7213DEA}" destId="{94A1D474-216F-43A9-ACDB-423937F91CBE}" srcOrd="9" destOrd="0" presId="urn:microsoft.com/office/officeart/2005/8/layout/orgChart1"/>
    <dgm:cxn modelId="{0A304751-3835-44F5-9158-716924FDE402}" type="presParOf" srcId="{94A1D474-216F-43A9-ACDB-423937F91CBE}" destId="{B7BC720D-89FB-4475-9A56-B973FA1A1A7B}" srcOrd="0" destOrd="0" presId="urn:microsoft.com/office/officeart/2005/8/layout/orgChart1"/>
    <dgm:cxn modelId="{9E4ED369-2EEF-4232-BC01-DC55B1AE7D06}" type="presParOf" srcId="{B7BC720D-89FB-4475-9A56-B973FA1A1A7B}" destId="{0BC3837E-A42B-4823-8BA1-85D4CFB7F960}" srcOrd="0" destOrd="0" presId="urn:microsoft.com/office/officeart/2005/8/layout/orgChart1"/>
    <dgm:cxn modelId="{7FB14C05-2B84-4959-8BCE-762E36DBDDFC}" type="presParOf" srcId="{B7BC720D-89FB-4475-9A56-B973FA1A1A7B}" destId="{1068684D-E9E6-41AA-9A78-20BF993ACBAF}" srcOrd="1" destOrd="0" presId="urn:microsoft.com/office/officeart/2005/8/layout/orgChart1"/>
    <dgm:cxn modelId="{74E3C2FF-1B79-4F59-B5AB-AF762F3377A2}" type="presParOf" srcId="{94A1D474-216F-43A9-ACDB-423937F91CBE}" destId="{577C865E-2FA0-4537-918A-47DCECC88F54}" srcOrd="1" destOrd="0" presId="urn:microsoft.com/office/officeart/2005/8/layout/orgChart1"/>
    <dgm:cxn modelId="{4C5710C5-A929-4765-BF64-7E1A0A4F9AFC}" type="presParOf" srcId="{94A1D474-216F-43A9-ACDB-423937F91CBE}" destId="{7378DF5B-DDB7-4AAD-A20B-D71425AF8B2B}" srcOrd="2" destOrd="0" presId="urn:microsoft.com/office/officeart/2005/8/layout/orgChart1"/>
    <dgm:cxn modelId="{C7DDE5A9-BA51-4A1E-AF5F-BFF66CC78082}" type="presParOf" srcId="{2B963943-4845-44BD-B4DA-0AB1B7213DEA}" destId="{42B18422-D4DD-40AD-9C06-741FDDC9A945}" srcOrd="10" destOrd="0" presId="urn:microsoft.com/office/officeart/2005/8/layout/orgChart1"/>
    <dgm:cxn modelId="{F2B1FF4D-507F-4FBA-B179-35F0505B71D8}" type="presParOf" srcId="{2B963943-4845-44BD-B4DA-0AB1B7213DEA}" destId="{EC084FC5-936D-4129-9CDA-759297A63BBC}" srcOrd="11" destOrd="0" presId="urn:microsoft.com/office/officeart/2005/8/layout/orgChart1"/>
    <dgm:cxn modelId="{7D8A9B39-F8ED-4988-9369-BC7A64B15C3D}" type="presParOf" srcId="{EC084FC5-936D-4129-9CDA-759297A63BBC}" destId="{EB8E3BC4-6BB5-44EC-9D34-9DA6DC9220A8}" srcOrd="0" destOrd="0" presId="urn:microsoft.com/office/officeart/2005/8/layout/orgChart1"/>
    <dgm:cxn modelId="{460246A1-A68D-4A0F-A0F0-E6661FF5731E}" type="presParOf" srcId="{EB8E3BC4-6BB5-44EC-9D34-9DA6DC9220A8}" destId="{C5EFC27F-1E30-412E-AFC1-8446AD0CF35C}" srcOrd="0" destOrd="0" presId="urn:microsoft.com/office/officeart/2005/8/layout/orgChart1"/>
    <dgm:cxn modelId="{D66E50A6-4932-48A8-9F76-F55C1B8124CE}" type="presParOf" srcId="{EB8E3BC4-6BB5-44EC-9D34-9DA6DC9220A8}" destId="{79864AA6-1D03-4740-9F28-444129EEF37E}" srcOrd="1" destOrd="0" presId="urn:microsoft.com/office/officeart/2005/8/layout/orgChart1"/>
    <dgm:cxn modelId="{61FE2369-E13F-4B20-9441-6275186B3AD4}" type="presParOf" srcId="{EC084FC5-936D-4129-9CDA-759297A63BBC}" destId="{E497057F-AA1B-4DED-A770-612D64E13E67}" srcOrd="1" destOrd="0" presId="urn:microsoft.com/office/officeart/2005/8/layout/orgChart1"/>
    <dgm:cxn modelId="{BBF9B3D9-5192-4887-AC90-2BFEBB77729C}" type="presParOf" srcId="{EC084FC5-936D-4129-9CDA-759297A63BBC}" destId="{F2CD2559-45A3-430A-A8E8-720B1CEE051D}" srcOrd="2" destOrd="0" presId="urn:microsoft.com/office/officeart/2005/8/layout/orgChart1"/>
    <dgm:cxn modelId="{160743C0-40F1-40AB-91BD-13ABEF680124}" type="presParOf" srcId="{DFF861BA-FF66-41DE-88CC-020A769A0FC9}" destId="{B9FF8969-08BC-4BC7-9A69-14CCC9C617D5}" srcOrd="2" destOrd="0" presId="urn:microsoft.com/office/officeart/2005/8/layout/orgChart1"/>
    <dgm:cxn modelId="{9E0B1BE5-D190-46DB-AAB6-4B6B2E558F65}" type="presParOf" srcId="{B9FF8969-08BC-4BC7-9A69-14CCC9C617D5}" destId="{71C9C54A-B2E2-4B5C-BE37-711C058F0D58}" srcOrd="0" destOrd="0" presId="urn:microsoft.com/office/officeart/2005/8/layout/orgChart1"/>
    <dgm:cxn modelId="{C5045D6A-8D94-4FAD-8B9D-33D4D28B7446}" type="presParOf" srcId="{B9FF8969-08BC-4BC7-9A69-14CCC9C617D5}" destId="{53907FAF-2C95-408E-B8CA-89F83367BDCB}" srcOrd="1" destOrd="0" presId="urn:microsoft.com/office/officeart/2005/8/layout/orgChart1"/>
    <dgm:cxn modelId="{FA41B64B-99F5-4092-BF45-7BF53CBBB2E5}" type="presParOf" srcId="{53907FAF-2C95-408E-B8CA-89F83367BDCB}" destId="{C9505059-0251-4896-9E3B-32326498B018}" srcOrd="0" destOrd="0" presId="urn:microsoft.com/office/officeart/2005/8/layout/orgChart1"/>
    <dgm:cxn modelId="{136DBEC0-54B3-43DB-B5D8-2199D35FE8BA}" type="presParOf" srcId="{C9505059-0251-4896-9E3B-32326498B018}" destId="{2338BDBC-0600-4BB1-B982-D431E88A7ACC}" srcOrd="0" destOrd="0" presId="urn:microsoft.com/office/officeart/2005/8/layout/orgChart1"/>
    <dgm:cxn modelId="{0FCD2B5F-E358-4972-BDE5-062F17C99DD9}" type="presParOf" srcId="{C9505059-0251-4896-9E3B-32326498B018}" destId="{CE2F34DC-7461-4616-A189-42245EAB2218}" srcOrd="1" destOrd="0" presId="urn:microsoft.com/office/officeart/2005/8/layout/orgChart1"/>
    <dgm:cxn modelId="{80272B11-E1ED-4828-BA56-862272D184D5}" type="presParOf" srcId="{53907FAF-2C95-408E-B8CA-89F83367BDCB}" destId="{27C9C7C7-5864-4CC0-BD47-6B025585E88F}" srcOrd="1" destOrd="0" presId="urn:microsoft.com/office/officeart/2005/8/layout/orgChart1"/>
    <dgm:cxn modelId="{51E4F085-7531-4096-9724-3D8E8C474C3C}" type="presParOf" srcId="{53907FAF-2C95-408E-B8CA-89F83367BDCB}" destId="{46F9CAE7-EEE2-4191-AE68-5A3A437B29B2}" srcOrd="2" destOrd="0" presId="urn:microsoft.com/office/officeart/2005/8/layout/orgChart1"/>
    <dgm:cxn modelId="{6CD86D7C-888F-4436-B976-2D7F6456AC70}" type="presParOf" srcId="{B9FF8969-08BC-4BC7-9A69-14CCC9C617D5}" destId="{DD8A5A2E-429F-404C-888E-1CBD2758013D}" srcOrd="2" destOrd="0" presId="urn:microsoft.com/office/officeart/2005/8/layout/orgChart1"/>
    <dgm:cxn modelId="{7DBCF0D0-F4B6-47B9-BF61-F8C2A831227B}" type="presParOf" srcId="{B9FF8969-08BC-4BC7-9A69-14CCC9C617D5}" destId="{A7944077-D566-416B-A3D1-4C3531316EC7}" srcOrd="3" destOrd="0" presId="urn:microsoft.com/office/officeart/2005/8/layout/orgChart1"/>
    <dgm:cxn modelId="{F2B6C448-C564-44BA-B6A7-A3DEFCB0EB04}" type="presParOf" srcId="{A7944077-D566-416B-A3D1-4C3531316EC7}" destId="{910D1D0C-8F01-4EA4-986C-BDA7A330EC65}" srcOrd="0" destOrd="0" presId="urn:microsoft.com/office/officeart/2005/8/layout/orgChart1"/>
    <dgm:cxn modelId="{7623C4B4-018F-48FD-A93D-111BD6CA5EC6}" type="presParOf" srcId="{910D1D0C-8F01-4EA4-986C-BDA7A330EC65}" destId="{76E05969-6592-4B29-B960-8EC73AF2A182}" srcOrd="0" destOrd="0" presId="urn:microsoft.com/office/officeart/2005/8/layout/orgChart1"/>
    <dgm:cxn modelId="{EA5AD33B-CCC8-4263-A2D3-DDC2AB48EFBC}" type="presParOf" srcId="{910D1D0C-8F01-4EA4-986C-BDA7A330EC65}" destId="{26562D64-9016-44D7-886B-5AE7AB743F02}" srcOrd="1" destOrd="0" presId="urn:microsoft.com/office/officeart/2005/8/layout/orgChart1"/>
    <dgm:cxn modelId="{B4063627-F30E-4E44-9A5C-A6E6B674A55E}" type="presParOf" srcId="{A7944077-D566-416B-A3D1-4C3531316EC7}" destId="{12C830F2-960E-464B-8AC5-73C4DF04E246}" srcOrd="1" destOrd="0" presId="urn:microsoft.com/office/officeart/2005/8/layout/orgChart1"/>
    <dgm:cxn modelId="{74A26763-DC0B-48E8-BBBA-8C227D3B3CE0}" type="presParOf" srcId="{A7944077-D566-416B-A3D1-4C3531316EC7}" destId="{D24DF267-8449-411D-8919-FAE909017405}" srcOrd="2" destOrd="0" presId="urn:microsoft.com/office/officeart/2005/8/layout/orgChart1"/>
    <dgm:cxn modelId="{6FBDFFBD-6578-4702-8DEC-40D01A64A57E}" type="presParOf" srcId="{B9FF8969-08BC-4BC7-9A69-14CCC9C617D5}" destId="{73A613B6-2657-4C43-9E56-C36FAC47B6B0}" srcOrd="4" destOrd="0" presId="urn:microsoft.com/office/officeart/2005/8/layout/orgChart1"/>
    <dgm:cxn modelId="{BE85B752-4603-4926-931F-C3C66C56ED2F}" type="presParOf" srcId="{B9FF8969-08BC-4BC7-9A69-14CCC9C617D5}" destId="{F7516412-5273-4E9C-AF15-4905C24A7B49}" srcOrd="5" destOrd="0" presId="urn:microsoft.com/office/officeart/2005/8/layout/orgChart1"/>
    <dgm:cxn modelId="{72E45A04-541D-4450-92D4-8A7BA19B2233}" type="presParOf" srcId="{F7516412-5273-4E9C-AF15-4905C24A7B49}" destId="{94AF8705-37EB-4667-8494-C0BF808AE41B}" srcOrd="0" destOrd="0" presId="urn:microsoft.com/office/officeart/2005/8/layout/orgChart1"/>
    <dgm:cxn modelId="{C31DD9DF-3391-43F3-8580-F20D10C6A6AF}" type="presParOf" srcId="{94AF8705-37EB-4667-8494-C0BF808AE41B}" destId="{62C1D5C0-736B-417D-9A26-C3059CEAF551}" srcOrd="0" destOrd="0" presId="urn:microsoft.com/office/officeart/2005/8/layout/orgChart1"/>
    <dgm:cxn modelId="{80C14008-3434-4E67-ACA6-A3D13200F444}" type="presParOf" srcId="{94AF8705-37EB-4667-8494-C0BF808AE41B}" destId="{3B17E3BB-9358-4E96-BCFC-9D2E1673E7F1}" srcOrd="1" destOrd="0" presId="urn:microsoft.com/office/officeart/2005/8/layout/orgChart1"/>
    <dgm:cxn modelId="{7C3CD6FE-BD28-4F17-B9A5-F55827F8DDB9}" type="presParOf" srcId="{F7516412-5273-4E9C-AF15-4905C24A7B49}" destId="{9705D291-4CFB-450E-93FD-E4C7DF02E178}" srcOrd="1" destOrd="0" presId="urn:microsoft.com/office/officeart/2005/8/layout/orgChart1"/>
    <dgm:cxn modelId="{A66D094B-A714-4FE5-A342-C2F38C89C3DE}" type="presParOf" srcId="{F7516412-5273-4E9C-AF15-4905C24A7B49}" destId="{E253AA52-DA6C-41C8-837C-6FE93AA3DD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Brigadas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Salud 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Cercana </a:t>
          </a:r>
          <a:r>
            <a:rPr lang="es-ES" sz="1200" dirty="0">
              <a:solidFill>
                <a:schemeClr val="tx1"/>
              </a:solidFill>
            </a:rPr>
            <a:t>y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F7DE8B6-05B8-43AB-8F2C-9A3252A3A2A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Enfermera(o)</a:t>
          </a:r>
        </a:p>
        <a:p>
          <a:r>
            <a:rPr lang="es-ES" sz="1200" dirty="0" smtClean="0">
              <a:solidFill>
                <a:schemeClr val="tx1"/>
              </a:solidFill>
            </a:rPr>
            <a:t>(1) Vacante</a:t>
          </a:r>
          <a:endParaRPr lang="es-ES" sz="1200" dirty="0">
            <a:solidFill>
              <a:schemeClr val="tx1"/>
            </a:solidFill>
          </a:endParaRPr>
        </a:p>
      </dgm:t>
    </dgm:pt>
    <dgm:pt modelId="{0643A8D2-9775-4ECE-9911-14803BE2A84A}" type="parTrans" cxnId="{8CB22594-A5C8-4345-B140-5251B89EF099}">
      <dgm:prSet/>
      <dgm:spPr/>
      <dgm:t>
        <a:bodyPr/>
        <a:lstStyle/>
        <a:p>
          <a:endParaRPr lang="es-ES"/>
        </a:p>
      </dgm:t>
    </dgm:pt>
    <dgm:pt modelId="{872F4A00-6C44-4061-933F-E466856449B7}" type="sibTrans" cxnId="{8CB22594-A5C8-4345-B140-5251B89EF099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2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2" custScaleX="115791" custScaleY="122823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2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81772C4E-EA95-4A7B-BA36-30CFC1606CB6}" type="pres">
      <dgm:prSet presAssocID="{0643A8D2-9775-4ECE-9911-14803BE2A84A}" presName="Name35" presStyleLbl="parChTrans1D2" presStyleIdx="1" presStyleCnt="2"/>
      <dgm:spPr/>
      <dgm:t>
        <a:bodyPr/>
        <a:lstStyle/>
        <a:p>
          <a:endParaRPr lang="es-ES"/>
        </a:p>
      </dgm:t>
    </dgm:pt>
    <dgm:pt modelId="{F2F91B0B-2277-4291-8572-539C9E939A02}" type="pres">
      <dgm:prSet presAssocID="{3F7DE8B6-05B8-43AB-8F2C-9A3252A3A2A2}" presName="hierRoot2" presStyleCnt="0">
        <dgm:presLayoutVars>
          <dgm:hierBranch val="init"/>
        </dgm:presLayoutVars>
      </dgm:prSet>
      <dgm:spPr/>
    </dgm:pt>
    <dgm:pt modelId="{30AAA84D-9509-4A87-A8E1-249BCCEDCEF9}" type="pres">
      <dgm:prSet presAssocID="{3F7DE8B6-05B8-43AB-8F2C-9A3252A3A2A2}" presName="rootComposite" presStyleCnt="0"/>
      <dgm:spPr/>
    </dgm:pt>
    <dgm:pt modelId="{D176A6A5-F774-49F3-B260-69A323DE28CA}" type="pres">
      <dgm:prSet presAssocID="{3F7DE8B6-05B8-43AB-8F2C-9A3252A3A2A2}" presName="rootText" presStyleLbl="node2" presStyleIdx="1" presStyleCnt="2" custScaleX="115791" custScaleY="122823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8EAE8A-586C-4844-A033-B6656BA4ED9A}" type="pres">
      <dgm:prSet presAssocID="{3F7DE8B6-05B8-43AB-8F2C-9A3252A3A2A2}" presName="rootConnector" presStyleLbl="node2" presStyleIdx="1" presStyleCnt="2"/>
      <dgm:spPr/>
      <dgm:t>
        <a:bodyPr/>
        <a:lstStyle/>
        <a:p>
          <a:endParaRPr lang="es-ES"/>
        </a:p>
      </dgm:t>
    </dgm:pt>
    <dgm:pt modelId="{8152D5BE-A679-4045-AFFF-C6B1546AC61D}" type="pres">
      <dgm:prSet presAssocID="{3F7DE8B6-05B8-43AB-8F2C-9A3252A3A2A2}" presName="hierChild4" presStyleCnt="0"/>
      <dgm:spPr/>
    </dgm:pt>
    <dgm:pt modelId="{925D0D44-30F1-44F0-9EBA-87D300BE749F}" type="pres">
      <dgm:prSet presAssocID="{3F7DE8B6-05B8-43AB-8F2C-9A3252A3A2A2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6B63AB76-2C57-4EFC-925E-0708DB3C8C0A}" type="presOf" srcId="{0643A8D2-9775-4ECE-9911-14803BE2A84A}" destId="{81772C4E-EA95-4A7B-BA36-30CFC1606CB6}" srcOrd="0" destOrd="0" presId="urn:microsoft.com/office/officeart/2005/8/layout/orgChart1"/>
    <dgm:cxn modelId="{8CB22594-A5C8-4345-B140-5251B89EF099}" srcId="{E09942D3-8D92-4571-939D-F9AE19EE063A}" destId="{3F7DE8B6-05B8-43AB-8F2C-9A3252A3A2A2}" srcOrd="1" destOrd="0" parTransId="{0643A8D2-9775-4ECE-9911-14803BE2A84A}" sibTransId="{872F4A00-6C44-4061-933F-E466856449B7}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7F12AA61-A534-4C54-B45C-174E73D94C93}" type="presOf" srcId="{3F7DE8B6-05B8-43AB-8F2C-9A3252A3A2A2}" destId="{958EAE8A-586C-4844-A033-B6656BA4ED9A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21579652-B46E-4F7F-B603-1ABB768DF0CD}" type="presOf" srcId="{3F7DE8B6-05B8-43AB-8F2C-9A3252A3A2A2}" destId="{D176A6A5-F774-49F3-B260-69A323DE28CA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353173F4-2EC5-4FA1-A92D-834550627D09}" type="presParOf" srcId="{8EFE8F77-C5C0-48AA-B8C2-DD712621EB61}" destId="{81772C4E-EA95-4A7B-BA36-30CFC1606CB6}" srcOrd="2" destOrd="0" presId="urn:microsoft.com/office/officeart/2005/8/layout/orgChart1"/>
    <dgm:cxn modelId="{F9E00A2C-90F0-4AAB-B6E1-A288F80F8446}" type="presParOf" srcId="{8EFE8F77-C5C0-48AA-B8C2-DD712621EB61}" destId="{F2F91B0B-2277-4291-8572-539C9E939A02}" srcOrd="3" destOrd="0" presId="urn:microsoft.com/office/officeart/2005/8/layout/orgChart1"/>
    <dgm:cxn modelId="{FFF25961-1274-44AF-B7D1-6DDFCAB4EA21}" type="presParOf" srcId="{F2F91B0B-2277-4291-8572-539C9E939A02}" destId="{30AAA84D-9509-4A87-A8E1-249BCCEDCEF9}" srcOrd="0" destOrd="0" presId="urn:microsoft.com/office/officeart/2005/8/layout/orgChart1"/>
    <dgm:cxn modelId="{0B2A9279-2D26-4F3D-A3E9-40C33D297BE0}" type="presParOf" srcId="{30AAA84D-9509-4A87-A8E1-249BCCEDCEF9}" destId="{D176A6A5-F774-49F3-B260-69A323DE28CA}" srcOrd="0" destOrd="0" presId="urn:microsoft.com/office/officeart/2005/8/layout/orgChart1"/>
    <dgm:cxn modelId="{840A0D01-A99F-4279-A478-321AC1FE51F4}" type="presParOf" srcId="{30AAA84D-9509-4A87-A8E1-249BCCEDCEF9}" destId="{958EAE8A-586C-4844-A033-B6656BA4ED9A}" srcOrd="1" destOrd="0" presId="urn:microsoft.com/office/officeart/2005/8/layout/orgChart1"/>
    <dgm:cxn modelId="{FF3361BF-47ED-4061-9652-7A437AC91C66}" type="presParOf" srcId="{F2F91B0B-2277-4291-8572-539C9E939A02}" destId="{8152D5BE-A679-4045-AFFF-C6B1546AC61D}" srcOrd="1" destOrd="0" presId="urn:microsoft.com/office/officeart/2005/8/layout/orgChart1"/>
    <dgm:cxn modelId="{570118C0-6CEA-4294-98B3-471739B9BC6D}" type="presParOf" srcId="{F2F91B0B-2277-4291-8572-539C9E939A02}" destId="{925D0D44-30F1-44F0-9EBA-87D300BE749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y Bienestar Animal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Inspectores(as)</a:t>
          </a: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FBA758-8A48-41C8-BAFB-D4331A5ED4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Capturador(a)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err="1" smtClean="0">
              <a:solidFill>
                <a:schemeClr val="tx1"/>
              </a:solidFill>
            </a:rPr>
            <a:t>Capturadores</a:t>
          </a:r>
          <a:r>
            <a:rPr lang="es-ES" sz="1200" dirty="0" smtClean="0">
              <a:solidFill>
                <a:schemeClr val="tx1"/>
              </a:solidFill>
            </a:rPr>
            <a:t>(as) Animales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44453FBD-7956-4D1B-AE6B-9ABD69528B7D}" type="parTrans" cxnId="{AC2E3D77-6D04-45B5-8D01-D26B633F37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999849-4360-43E1-AA80-B39B23F78815}" type="sibTrans" cxnId="{AC2E3D77-6D04-45B5-8D01-D26B633F37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3879E8-0DE0-4B66-8EE6-140D10413DB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Veterinarios(as)</a:t>
          </a:r>
        </a:p>
        <a:p>
          <a:r>
            <a:rPr lang="es-MX" sz="1200" b="0" i="0" u="none" dirty="0" smtClean="0"/>
            <a:t> </a:t>
          </a:r>
        </a:p>
      </dgm:t>
    </dgm:pt>
    <dgm:pt modelId="{552DA014-63E7-4647-ACFF-84AD91B90183}" type="parTrans" cxnId="{B9538557-BC6B-4A69-840B-BB2E8447A03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51E0622-6E92-454D-860D-602E91595A14}" type="sibTrans" cxnId="{B9538557-BC6B-4A69-840B-BB2E8447A03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8228A49-1DB8-4CB1-B84A-CF86A64634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 Médicos</a:t>
          </a:r>
        </a:p>
      </dgm:t>
    </dgm:pt>
    <dgm:pt modelId="{B2D44242-A460-4818-BFD8-886C7BB77871}" type="parTrans" cxnId="{B1E8C7F5-FF22-4DE5-9C00-889A7A959CE6}">
      <dgm:prSet/>
      <dgm:spPr/>
      <dgm:t>
        <a:bodyPr/>
        <a:lstStyle/>
        <a:p>
          <a:endParaRPr lang="es-ES" sz="1200"/>
        </a:p>
      </dgm:t>
    </dgm:pt>
    <dgm:pt modelId="{0ABFA75D-C8A8-4D28-9E71-3BD5C1A2A2F2}" type="sibTrans" cxnId="{B1E8C7F5-FF22-4DE5-9C00-889A7A959CE6}">
      <dgm:prSet/>
      <dgm:spPr/>
      <dgm:t>
        <a:bodyPr/>
        <a:lstStyle/>
        <a:p>
          <a:endParaRPr lang="es-ES" sz="1200"/>
        </a:p>
      </dgm:t>
    </dgm:pt>
    <dgm:pt modelId="{AB559418-0134-40DF-A1F5-8514D368702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Recepcionistas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5A13AB57-E236-486F-A834-032BC1A24B06}" type="parTrans" cxnId="{A610BFEA-E73B-4ADC-8446-147469E738A7}">
      <dgm:prSet/>
      <dgm:spPr/>
      <dgm:t>
        <a:bodyPr/>
        <a:lstStyle/>
        <a:p>
          <a:endParaRPr lang="es-ES" sz="1200"/>
        </a:p>
      </dgm:t>
    </dgm:pt>
    <dgm:pt modelId="{34EBB2E3-4FF5-4091-A221-C3FC960A7084}" type="sibTrans" cxnId="{A610BFEA-E73B-4ADC-8446-147469E738A7}">
      <dgm:prSet/>
      <dgm:spPr/>
      <dgm:t>
        <a:bodyPr/>
        <a:lstStyle/>
        <a:p>
          <a:endParaRPr lang="es-ES" sz="1200"/>
        </a:p>
      </dgm:t>
    </dgm:pt>
    <dgm:pt modelId="{A01CDD8C-8A24-465D-A922-D12FAF08F105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Intendentes</a:t>
          </a:r>
          <a:br>
            <a:rPr lang="es-MX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A9A5192C-AF9C-49E3-B263-79D6E9E4BE6F}" type="parTrans" cxnId="{9626CA07-4E23-4E16-9EAA-6F4F69C26ADC}">
      <dgm:prSet/>
      <dgm:spPr/>
      <dgm:t>
        <a:bodyPr/>
        <a:lstStyle/>
        <a:p>
          <a:endParaRPr lang="es-ES" sz="1200"/>
        </a:p>
      </dgm:t>
    </dgm:pt>
    <dgm:pt modelId="{6C596E63-3CD7-4924-A7CF-B447E0F74F98}" type="sibTrans" cxnId="{9626CA07-4E23-4E16-9EAA-6F4F69C26ADC}">
      <dgm:prSet/>
      <dgm:spPr/>
      <dgm:t>
        <a:bodyPr/>
        <a:lstStyle/>
        <a:p>
          <a:endParaRPr lang="es-ES" sz="1200"/>
        </a:p>
      </dgm:t>
    </dgm:pt>
    <dgm:pt modelId="{6289EF6B-7BD1-479F-B2BA-02989E090FB8}">
      <dgm:prSet custT="1"/>
      <dgm:spPr/>
      <dgm:t>
        <a:bodyPr/>
        <a:lstStyle/>
        <a:p>
          <a:r>
            <a:rPr lang="es-MX" sz="1200" b="0" i="0" u="none" dirty="0" smtClean="0"/>
            <a:t>Promotores(as) de Adopciones</a:t>
          </a:r>
        </a:p>
      </dgm:t>
    </dgm:pt>
    <dgm:pt modelId="{0384B93D-F964-4CC5-850E-8A9F7917AA59}" type="parTrans" cxnId="{648E4C37-5426-4E6C-8DC1-17C077CC9212}">
      <dgm:prSet/>
      <dgm:spPr/>
      <dgm:t>
        <a:bodyPr/>
        <a:lstStyle/>
        <a:p>
          <a:endParaRPr lang="es-ES" sz="1200"/>
        </a:p>
      </dgm:t>
    </dgm:pt>
    <dgm:pt modelId="{31CF5C0A-C1D8-4FF4-8632-0740F714FDC7}" type="sibTrans" cxnId="{648E4C37-5426-4E6C-8DC1-17C077CC9212}">
      <dgm:prSet/>
      <dgm:spPr/>
      <dgm:t>
        <a:bodyPr/>
        <a:lstStyle/>
        <a:p>
          <a:endParaRPr lang="es-ES" sz="1200"/>
        </a:p>
      </dgm:t>
    </dgm:pt>
    <dgm:pt modelId="{D9FF65DF-D70F-4A80-BF94-3D5E9107CF0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31DE828-DDEA-4D8C-BCCB-C9FBB6A650E8}" type="parTrans" cxnId="{420414AA-88B0-4AD1-BC28-D206B328DD89}">
      <dgm:prSet/>
      <dgm:spPr/>
      <dgm:t>
        <a:bodyPr/>
        <a:lstStyle/>
        <a:p>
          <a:endParaRPr lang="es-ES" sz="1200"/>
        </a:p>
      </dgm:t>
    </dgm:pt>
    <dgm:pt modelId="{478A7250-625C-43DF-8FEB-2C2151A67C12}" type="sibTrans" cxnId="{420414AA-88B0-4AD1-BC28-D206B328DD89}">
      <dgm:prSet/>
      <dgm:spPr/>
      <dgm:t>
        <a:bodyPr/>
        <a:lstStyle/>
        <a:p>
          <a:endParaRPr lang="es-ES" sz="1200"/>
        </a:p>
      </dgm:t>
    </dgm:pt>
    <dgm:pt modelId="{0CA011A9-A805-4F1E-BC75-060B3E99666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8165FFFC-CFD6-44F0-B843-F740072D356D}" type="parTrans" cxnId="{0ADFAC61-D0C5-429F-BCCC-1A27683D006C}">
      <dgm:prSet/>
      <dgm:spPr/>
      <dgm:t>
        <a:bodyPr/>
        <a:lstStyle/>
        <a:p>
          <a:endParaRPr lang="es-ES" sz="1200"/>
        </a:p>
      </dgm:t>
    </dgm:pt>
    <dgm:pt modelId="{A73E99EC-8E2E-420D-9546-AD52E5BE778A}" type="sibTrans" cxnId="{0ADFAC61-D0C5-429F-BCCC-1A27683D006C}">
      <dgm:prSet/>
      <dgm:spPr/>
      <dgm:t>
        <a:bodyPr/>
        <a:lstStyle/>
        <a:p>
          <a:endParaRPr lang="es-ES" sz="1200"/>
        </a:p>
      </dgm:t>
    </dgm:pt>
    <dgm:pt modelId="{C98FB2D7-2764-4170-993D-6C283DA4F506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Auxiliares de Atención Animal</a:t>
          </a:r>
        </a:p>
      </dgm:t>
    </dgm:pt>
    <dgm:pt modelId="{3086B00E-69F9-4E5C-8F04-E19A618BFF12}" type="parTrans" cxnId="{28F593C7-1EEC-4C6B-97FD-EF3D4269119F}">
      <dgm:prSet/>
      <dgm:spPr/>
      <dgm:t>
        <a:bodyPr/>
        <a:lstStyle/>
        <a:p>
          <a:endParaRPr lang="es-ES" sz="1200"/>
        </a:p>
      </dgm:t>
    </dgm:pt>
    <dgm:pt modelId="{2AE36E65-262F-44AD-AC6C-86B8895966DE}" type="sibTrans" cxnId="{28F593C7-1EEC-4C6B-97FD-EF3D4269119F}">
      <dgm:prSet/>
      <dgm:spPr/>
      <dgm:t>
        <a:bodyPr/>
        <a:lstStyle/>
        <a:p>
          <a:endParaRPr lang="es-ES" sz="1200"/>
        </a:p>
      </dgm:t>
    </dgm:pt>
    <dgm:pt modelId="{AFECADE3-E8E7-4D28-905C-0B410E1660D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Adiestrador(a)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Canino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42E54D10-C6F7-4935-9075-88DB01199C5C}" type="parTrans" cxnId="{EA38CEE6-22D3-442D-878C-F70AB2E5A2E4}">
      <dgm:prSet/>
      <dgm:spPr/>
      <dgm:t>
        <a:bodyPr/>
        <a:lstStyle/>
        <a:p>
          <a:endParaRPr lang="es-ES"/>
        </a:p>
      </dgm:t>
    </dgm:pt>
    <dgm:pt modelId="{83BF61EB-3FCA-4C30-944B-F99CF0A87877}" type="sibTrans" cxnId="{EA38CEE6-22D3-442D-878C-F70AB2E5A2E4}">
      <dgm:prSet/>
      <dgm:spPr/>
      <dgm:t>
        <a:bodyPr/>
        <a:lstStyle/>
        <a:p>
          <a:endParaRPr lang="es-ES"/>
        </a:p>
      </dgm:t>
    </dgm:pt>
    <dgm:pt modelId="{3063E349-489F-40DB-BD04-BD64389AE401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</dgm:t>
    </dgm:pt>
    <dgm:pt modelId="{4C1812D3-8C96-4A65-AF0A-CB4F59B1AFCF}" type="parTrans" cxnId="{E61FE3EE-BD3D-4EFF-8A95-C63758191B03}">
      <dgm:prSet/>
      <dgm:spPr/>
      <dgm:t>
        <a:bodyPr/>
        <a:lstStyle/>
        <a:p>
          <a:endParaRPr lang="es-ES"/>
        </a:p>
      </dgm:t>
    </dgm:pt>
    <dgm:pt modelId="{AC6A8ED0-E552-4370-B110-7794F92D4078}" type="sibTrans" cxnId="{E61FE3EE-BD3D-4EFF-8A95-C63758191B03}">
      <dgm:prSet/>
      <dgm:spPr/>
      <dgm:t>
        <a:bodyPr/>
        <a:lstStyle/>
        <a:p>
          <a:endParaRPr lang="es-ES"/>
        </a:p>
      </dgm:t>
    </dgm:pt>
    <dgm:pt modelId="{971A66C7-59DB-4287-AA11-2612745F8487}">
      <dgm:prSet custT="1"/>
      <dgm:spPr/>
      <dgm:t>
        <a:bodyPr/>
        <a:lstStyle/>
        <a:p>
          <a:r>
            <a:rPr lang="es-MX" sz="1200" dirty="0" err="1" smtClean="0">
              <a:solidFill>
                <a:schemeClr val="tx1"/>
              </a:solidFill>
            </a:rPr>
            <a:t>Community</a:t>
          </a:r>
          <a:r>
            <a:rPr lang="es-MX" sz="1200" dirty="0" smtClean="0">
              <a:solidFill>
                <a:schemeClr val="tx1"/>
              </a:solidFill>
            </a:rPr>
            <a:t> Manager</a:t>
          </a:r>
        </a:p>
      </dgm:t>
    </dgm:pt>
    <dgm:pt modelId="{BA8895F0-1FA1-4E29-BF77-B958C4FF26E9}" type="parTrans" cxnId="{F33CD8E3-DF98-446F-BEE5-F98B06B5B465}">
      <dgm:prSet/>
      <dgm:spPr/>
      <dgm:t>
        <a:bodyPr/>
        <a:lstStyle/>
        <a:p>
          <a:endParaRPr lang="es-ES"/>
        </a:p>
      </dgm:t>
    </dgm:pt>
    <dgm:pt modelId="{A8E46E24-B7E5-41C5-8C9A-7E1FE615275D}" type="sibTrans" cxnId="{F33CD8E3-DF98-446F-BEE5-F98B06B5B465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86923" custScaleY="183524" custLinFactNeighborY="-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13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7" custScaleX="115791" custScaleY="217510" custLinFactNeighborY="-3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7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E815F587-F77A-4B33-AD27-8AD62982B7EC}" type="pres">
      <dgm:prSet presAssocID="{BA8895F0-1FA1-4E29-BF77-B958C4FF26E9}" presName="Name35" presStyleLbl="parChTrans1D2" presStyleIdx="1" presStyleCnt="13"/>
      <dgm:spPr/>
      <dgm:t>
        <a:bodyPr/>
        <a:lstStyle/>
        <a:p>
          <a:endParaRPr lang="es-ES"/>
        </a:p>
      </dgm:t>
    </dgm:pt>
    <dgm:pt modelId="{187B0092-9A97-42FC-88F8-2AD52618EA32}" type="pres">
      <dgm:prSet presAssocID="{971A66C7-59DB-4287-AA11-2612745F8487}" presName="hierRoot2" presStyleCnt="0">
        <dgm:presLayoutVars>
          <dgm:hierBranch val="init"/>
        </dgm:presLayoutVars>
      </dgm:prSet>
      <dgm:spPr/>
    </dgm:pt>
    <dgm:pt modelId="{36A599AB-708C-401E-9450-09253767E0A4}" type="pres">
      <dgm:prSet presAssocID="{971A66C7-59DB-4287-AA11-2612745F8487}" presName="rootComposite" presStyleCnt="0"/>
      <dgm:spPr/>
    </dgm:pt>
    <dgm:pt modelId="{095EEFB3-D1B7-4C24-B87F-BD66C30F343D}" type="pres">
      <dgm:prSet presAssocID="{971A66C7-59DB-4287-AA11-2612745F8487}" presName="rootText" presStyleLbl="node2" presStyleIdx="1" presStyleCnt="7" custScaleX="115791" custScaleY="217510" custLinFactNeighborY="-3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98C761-577D-48CD-B6B4-92322CBCC729}" type="pres">
      <dgm:prSet presAssocID="{971A66C7-59DB-4287-AA11-2612745F8487}" presName="rootConnector" presStyleLbl="node2" presStyleIdx="1" presStyleCnt="7"/>
      <dgm:spPr/>
      <dgm:t>
        <a:bodyPr/>
        <a:lstStyle/>
        <a:p>
          <a:endParaRPr lang="es-ES"/>
        </a:p>
      </dgm:t>
    </dgm:pt>
    <dgm:pt modelId="{756E345E-BCC4-4010-A3E0-233C40866D7B}" type="pres">
      <dgm:prSet presAssocID="{971A66C7-59DB-4287-AA11-2612745F8487}" presName="hierChild4" presStyleCnt="0"/>
      <dgm:spPr/>
    </dgm:pt>
    <dgm:pt modelId="{3D229AB5-A997-40DE-8B3F-8D4D9D9EB66E}" type="pres">
      <dgm:prSet presAssocID="{971A66C7-59DB-4287-AA11-2612745F8487}" presName="hierChild5" presStyleCnt="0"/>
      <dgm:spPr/>
    </dgm:pt>
    <dgm:pt modelId="{BE2B2578-9F15-4742-B5BC-C2CE1FF727F5}" type="pres">
      <dgm:prSet presAssocID="{B2D44242-A460-4818-BFD8-886C7BB77871}" presName="Name35" presStyleLbl="parChTrans1D2" presStyleIdx="2" presStyleCnt="13"/>
      <dgm:spPr/>
      <dgm:t>
        <a:bodyPr/>
        <a:lstStyle/>
        <a:p>
          <a:endParaRPr lang="es-ES"/>
        </a:p>
      </dgm:t>
    </dgm:pt>
    <dgm:pt modelId="{74F2A6A6-0115-478C-8B0A-753FAE76E332}" type="pres">
      <dgm:prSet presAssocID="{88228A49-1DB8-4CB1-B84A-CF86A64634D6}" presName="hierRoot2" presStyleCnt="0">
        <dgm:presLayoutVars>
          <dgm:hierBranch val="init"/>
        </dgm:presLayoutVars>
      </dgm:prSet>
      <dgm:spPr/>
    </dgm:pt>
    <dgm:pt modelId="{A3CF9150-D16B-4240-9AC7-DA8BA2335C6F}" type="pres">
      <dgm:prSet presAssocID="{88228A49-1DB8-4CB1-B84A-CF86A64634D6}" presName="rootComposite" presStyleCnt="0"/>
      <dgm:spPr/>
    </dgm:pt>
    <dgm:pt modelId="{6A2AD54E-C82D-42BC-ADD7-32A5E6C831BA}" type="pres">
      <dgm:prSet presAssocID="{88228A49-1DB8-4CB1-B84A-CF86A64634D6}" presName="rootText" presStyleLbl="node2" presStyleIdx="2" presStyleCnt="7" custScaleX="115791" custScaleY="217510" custLinFactNeighborY="-3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F78066-0C89-4FC2-809D-C86EF82DE951}" type="pres">
      <dgm:prSet presAssocID="{88228A49-1DB8-4CB1-B84A-CF86A64634D6}" presName="rootConnector" presStyleLbl="node2" presStyleIdx="2" presStyleCnt="7"/>
      <dgm:spPr/>
      <dgm:t>
        <a:bodyPr/>
        <a:lstStyle/>
        <a:p>
          <a:endParaRPr lang="es-ES"/>
        </a:p>
      </dgm:t>
    </dgm:pt>
    <dgm:pt modelId="{39E5261C-D283-4F10-8069-588BEB8EB92E}" type="pres">
      <dgm:prSet presAssocID="{88228A49-1DB8-4CB1-B84A-CF86A64634D6}" presName="hierChild4" presStyleCnt="0"/>
      <dgm:spPr/>
    </dgm:pt>
    <dgm:pt modelId="{A9C00B4E-4A2D-4C02-B329-0843C7E57FD7}" type="pres">
      <dgm:prSet presAssocID="{88228A49-1DB8-4CB1-B84A-CF86A64634D6}" presName="hierChild5" presStyleCnt="0"/>
      <dgm:spPr/>
    </dgm:pt>
    <dgm:pt modelId="{8D67D3C4-C2C9-4D28-B4A8-6D643E65188E}" type="pres">
      <dgm:prSet presAssocID="{44453FBD-7956-4D1B-AE6B-9ABD69528B7D}" presName="Name35" presStyleLbl="parChTrans1D2" presStyleIdx="3" presStyleCnt="13"/>
      <dgm:spPr/>
      <dgm:t>
        <a:bodyPr/>
        <a:lstStyle/>
        <a:p>
          <a:endParaRPr lang="es-ES"/>
        </a:p>
      </dgm:t>
    </dgm:pt>
    <dgm:pt modelId="{6BBCFDFC-EFE6-46DC-BF6F-C956E2463D2D}" type="pres">
      <dgm:prSet presAssocID="{95FBA758-8A48-41C8-BAFB-D4331A5ED4D6}" presName="hierRoot2" presStyleCnt="0">
        <dgm:presLayoutVars>
          <dgm:hierBranch val="init"/>
        </dgm:presLayoutVars>
      </dgm:prSet>
      <dgm:spPr/>
    </dgm:pt>
    <dgm:pt modelId="{ED145086-60E0-4814-BE22-A91422115466}" type="pres">
      <dgm:prSet presAssocID="{95FBA758-8A48-41C8-BAFB-D4331A5ED4D6}" presName="rootComposite" presStyleCnt="0"/>
      <dgm:spPr/>
    </dgm:pt>
    <dgm:pt modelId="{241B9707-52B5-42B8-A01E-5F40637E76E3}" type="pres">
      <dgm:prSet presAssocID="{95FBA758-8A48-41C8-BAFB-D4331A5ED4D6}" presName="rootText" presStyleLbl="node2" presStyleIdx="3" presStyleCnt="7" custScaleX="122129" custScaleY="262277" custLinFactNeighborY="-3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0D51EB-B6D3-442E-B415-3ED04ECE1DA7}" type="pres">
      <dgm:prSet presAssocID="{95FBA758-8A48-41C8-BAFB-D4331A5ED4D6}" presName="rootConnector" presStyleLbl="node2" presStyleIdx="3" presStyleCnt="7"/>
      <dgm:spPr/>
      <dgm:t>
        <a:bodyPr/>
        <a:lstStyle/>
        <a:p>
          <a:endParaRPr lang="es-ES"/>
        </a:p>
      </dgm:t>
    </dgm:pt>
    <dgm:pt modelId="{6DCE2C78-5E5D-4817-8DA1-6F65DC7E85C6}" type="pres">
      <dgm:prSet presAssocID="{95FBA758-8A48-41C8-BAFB-D4331A5ED4D6}" presName="hierChild4" presStyleCnt="0"/>
      <dgm:spPr/>
    </dgm:pt>
    <dgm:pt modelId="{1308ABCE-EBD7-48BF-AED7-3A2DBBB16B3F}" type="pres">
      <dgm:prSet presAssocID="{95FBA758-8A48-41C8-BAFB-D4331A5ED4D6}" presName="hierChild5" presStyleCnt="0"/>
      <dgm:spPr/>
    </dgm:pt>
    <dgm:pt modelId="{CBD6C3A2-2B98-4B28-BD7D-A09A84F22C1B}" type="pres">
      <dgm:prSet presAssocID="{552DA014-63E7-4647-ACFF-84AD91B90183}" presName="Name35" presStyleLbl="parChTrans1D2" presStyleIdx="4" presStyleCnt="13"/>
      <dgm:spPr/>
      <dgm:t>
        <a:bodyPr/>
        <a:lstStyle/>
        <a:p>
          <a:endParaRPr lang="es-ES"/>
        </a:p>
      </dgm:t>
    </dgm:pt>
    <dgm:pt modelId="{D002A205-E6AA-4300-BA92-007E9B344D24}" type="pres">
      <dgm:prSet presAssocID="{BE3879E8-0DE0-4B66-8EE6-140D10413DBA}" presName="hierRoot2" presStyleCnt="0">
        <dgm:presLayoutVars>
          <dgm:hierBranch/>
        </dgm:presLayoutVars>
      </dgm:prSet>
      <dgm:spPr/>
    </dgm:pt>
    <dgm:pt modelId="{D9BEB2B9-940B-4903-88A0-AA8687E41EE8}" type="pres">
      <dgm:prSet presAssocID="{BE3879E8-0DE0-4B66-8EE6-140D10413DBA}" presName="rootComposite" presStyleCnt="0"/>
      <dgm:spPr/>
    </dgm:pt>
    <dgm:pt modelId="{E8875E5F-529F-49F4-8362-65CE89566DEC}" type="pres">
      <dgm:prSet presAssocID="{BE3879E8-0DE0-4B66-8EE6-140D10413DBA}" presName="rootText" presStyleLbl="node2" presStyleIdx="4" presStyleCnt="7" custScaleX="122129" custScaleY="262277" custLinFactNeighborY="-3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D56F00-FE91-4FCA-817D-0347082E152C}" type="pres">
      <dgm:prSet presAssocID="{BE3879E8-0DE0-4B66-8EE6-140D10413DBA}" presName="rootConnector" presStyleLbl="node2" presStyleIdx="4" presStyleCnt="7"/>
      <dgm:spPr/>
      <dgm:t>
        <a:bodyPr/>
        <a:lstStyle/>
        <a:p>
          <a:endParaRPr lang="es-ES"/>
        </a:p>
      </dgm:t>
    </dgm:pt>
    <dgm:pt modelId="{6CE6AB1E-F878-4FA8-9215-70895111ACA3}" type="pres">
      <dgm:prSet presAssocID="{BE3879E8-0DE0-4B66-8EE6-140D10413DBA}" presName="hierChild4" presStyleCnt="0"/>
      <dgm:spPr/>
    </dgm:pt>
    <dgm:pt modelId="{14E0914C-AD95-40CB-B2AD-D43FCB379B8B}" type="pres">
      <dgm:prSet presAssocID="{BE3879E8-0DE0-4B66-8EE6-140D10413DBA}" presName="hierChild5" presStyleCnt="0"/>
      <dgm:spPr/>
    </dgm:pt>
    <dgm:pt modelId="{BC1472E1-BEF3-4A50-9557-9F256A51258B}" type="pres">
      <dgm:prSet presAssocID="{0384B93D-F964-4CC5-850E-8A9F7917AA59}" presName="Name35" presStyleLbl="parChTrans1D2" presStyleIdx="5" presStyleCnt="13"/>
      <dgm:spPr/>
      <dgm:t>
        <a:bodyPr/>
        <a:lstStyle/>
        <a:p>
          <a:endParaRPr lang="es-ES"/>
        </a:p>
      </dgm:t>
    </dgm:pt>
    <dgm:pt modelId="{C72E8E2C-4264-4A2C-9A1B-31EEB30A0D4F}" type="pres">
      <dgm:prSet presAssocID="{6289EF6B-7BD1-479F-B2BA-02989E090FB8}" presName="hierRoot2" presStyleCnt="0">
        <dgm:presLayoutVars>
          <dgm:hierBranch val="init"/>
        </dgm:presLayoutVars>
      </dgm:prSet>
      <dgm:spPr/>
    </dgm:pt>
    <dgm:pt modelId="{315EBEC3-A778-45E7-998E-2051D8B36327}" type="pres">
      <dgm:prSet presAssocID="{6289EF6B-7BD1-479F-B2BA-02989E090FB8}" presName="rootComposite" presStyleCnt="0"/>
      <dgm:spPr/>
    </dgm:pt>
    <dgm:pt modelId="{F7E98FC0-D5A0-4C2C-8DA9-8C9C6CAFF17D}" type="pres">
      <dgm:prSet presAssocID="{6289EF6B-7BD1-479F-B2BA-02989E090FB8}" presName="rootText" presStyleLbl="node2" presStyleIdx="5" presStyleCnt="7" custScaleX="115791" custScaleY="217510" custLinFactNeighborY="-3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56FEB6-10AA-4B86-826C-1714462F2442}" type="pres">
      <dgm:prSet presAssocID="{6289EF6B-7BD1-479F-B2BA-02989E090FB8}" presName="rootConnector" presStyleLbl="node2" presStyleIdx="5" presStyleCnt="7"/>
      <dgm:spPr/>
      <dgm:t>
        <a:bodyPr/>
        <a:lstStyle/>
        <a:p>
          <a:endParaRPr lang="es-ES"/>
        </a:p>
      </dgm:t>
    </dgm:pt>
    <dgm:pt modelId="{364818B6-ED57-41A3-ADE7-3B91C2DD0D0F}" type="pres">
      <dgm:prSet presAssocID="{6289EF6B-7BD1-479F-B2BA-02989E090FB8}" presName="hierChild4" presStyleCnt="0"/>
      <dgm:spPr/>
    </dgm:pt>
    <dgm:pt modelId="{BF97F1E6-342C-41FF-B715-17E4B1C7C470}" type="pres">
      <dgm:prSet presAssocID="{6289EF6B-7BD1-479F-B2BA-02989E090FB8}" presName="hierChild5" presStyleCnt="0"/>
      <dgm:spPr/>
    </dgm:pt>
    <dgm:pt modelId="{FF0436E1-1449-473D-AC2F-E1E251D6CAEE}" type="pres">
      <dgm:prSet presAssocID="{3086B00E-69F9-4E5C-8F04-E19A618BFF12}" presName="Name35" presStyleLbl="parChTrans1D2" presStyleIdx="6" presStyleCnt="13"/>
      <dgm:spPr/>
      <dgm:t>
        <a:bodyPr/>
        <a:lstStyle/>
        <a:p>
          <a:endParaRPr lang="es-ES"/>
        </a:p>
      </dgm:t>
    </dgm:pt>
    <dgm:pt modelId="{F3D0978B-AC01-4AE4-BC2E-3A1E051F63AB}" type="pres">
      <dgm:prSet presAssocID="{C98FB2D7-2764-4170-993D-6C283DA4F506}" presName="hierRoot2" presStyleCnt="0">
        <dgm:presLayoutVars>
          <dgm:hierBranch val="init"/>
        </dgm:presLayoutVars>
      </dgm:prSet>
      <dgm:spPr/>
    </dgm:pt>
    <dgm:pt modelId="{0FCC8ECC-3E47-4C8A-B159-129DDE3CBCBA}" type="pres">
      <dgm:prSet presAssocID="{C98FB2D7-2764-4170-993D-6C283DA4F506}" presName="rootComposite" presStyleCnt="0"/>
      <dgm:spPr/>
    </dgm:pt>
    <dgm:pt modelId="{991B2A1C-D8C5-4FAF-8047-898C7C76D682}" type="pres">
      <dgm:prSet presAssocID="{C98FB2D7-2764-4170-993D-6C283DA4F506}" presName="rootText" presStyleLbl="node2" presStyleIdx="6" presStyleCnt="7" custScaleX="115791" custScaleY="217510" custLinFactNeighborY="-3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653F6C-2371-4A0A-83C4-418B2A058071}" type="pres">
      <dgm:prSet presAssocID="{C98FB2D7-2764-4170-993D-6C283DA4F506}" presName="rootConnector" presStyleLbl="node2" presStyleIdx="6" presStyleCnt="7"/>
      <dgm:spPr/>
      <dgm:t>
        <a:bodyPr/>
        <a:lstStyle/>
        <a:p>
          <a:endParaRPr lang="es-ES"/>
        </a:p>
      </dgm:t>
    </dgm:pt>
    <dgm:pt modelId="{0FF2156B-C285-4F05-8578-228A88E39DE9}" type="pres">
      <dgm:prSet presAssocID="{C98FB2D7-2764-4170-993D-6C283DA4F506}" presName="hierChild4" presStyleCnt="0"/>
      <dgm:spPr/>
    </dgm:pt>
    <dgm:pt modelId="{46CC0157-BC54-4D9C-BB53-4C6C5E3C8DDF}" type="pres">
      <dgm:prSet presAssocID="{C98FB2D7-2764-4170-993D-6C283DA4F506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060C3D75-7E82-4691-B743-9F91EAD8340E}" type="pres">
      <dgm:prSet presAssocID="{5A13AB57-E236-486F-A834-032BC1A24B06}" presName="Name111" presStyleLbl="parChTrans1D2" presStyleIdx="7" presStyleCnt="13"/>
      <dgm:spPr/>
      <dgm:t>
        <a:bodyPr/>
        <a:lstStyle/>
        <a:p>
          <a:endParaRPr lang="es-ES"/>
        </a:p>
      </dgm:t>
    </dgm:pt>
    <dgm:pt modelId="{B594A8CA-F12C-4B62-90F3-D74B80C63F8A}" type="pres">
      <dgm:prSet presAssocID="{AB559418-0134-40DF-A1F5-8514D3687022}" presName="hierRoot3" presStyleCnt="0">
        <dgm:presLayoutVars>
          <dgm:hierBranch val="init"/>
        </dgm:presLayoutVars>
      </dgm:prSet>
      <dgm:spPr/>
    </dgm:pt>
    <dgm:pt modelId="{A682CADF-9363-4723-BFB8-7F522AC4FD4C}" type="pres">
      <dgm:prSet presAssocID="{AB559418-0134-40DF-A1F5-8514D3687022}" presName="rootComposite3" presStyleCnt="0"/>
      <dgm:spPr/>
    </dgm:pt>
    <dgm:pt modelId="{127C3EA2-F1AE-4873-9663-67B75A7BF8D8}" type="pres">
      <dgm:prSet presAssocID="{AB559418-0134-40DF-A1F5-8514D3687022}" presName="rootText3" presStyleLbl="asst1" presStyleIdx="0" presStyleCnt="6" custScaleX="151318" custScaleY="143354" custLinFactNeighborX="-4358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FD268-E877-4689-9839-6B12491956E9}" type="pres">
      <dgm:prSet presAssocID="{AB559418-0134-40DF-A1F5-8514D3687022}" presName="rootConnector3" presStyleLbl="asst1" presStyleIdx="0" presStyleCnt="6"/>
      <dgm:spPr/>
      <dgm:t>
        <a:bodyPr/>
        <a:lstStyle/>
        <a:p>
          <a:endParaRPr lang="es-ES"/>
        </a:p>
      </dgm:t>
    </dgm:pt>
    <dgm:pt modelId="{393AC3F8-0AE1-4D3B-8AC9-AAD834A4F736}" type="pres">
      <dgm:prSet presAssocID="{AB559418-0134-40DF-A1F5-8514D3687022}" presName="hierChild6" presStyleCnt="0"/>
      <dgm:spPr/>
    </dgm:pt>
    <dgm:pt modelId="{1CE7B901-B7C1-4CD2-B6CE-9BCD636B1739}" type="pres">
      <dgm:prSet presAssocID="{AB559418-0134-40DF-A1F5-8514D3687022}" presName="hierChild7" presStyleCnt="0"/>
      <dgm:spPr/>
    </dgm:pt>
    <dgm:pt modelId="{82F09C6E-A946-4EFF-B337-743FB7633C6B}" type="pres">
      <dgm:prSet presAssocID="{631DE828-DDEA-4D8C-BCCB-C9FBB6A650E8}" presName="Name111" presStyleLbl="parChTrans1D2" presStyleIdx="8" presStyleCnt="13"/>
      <dgm:spPr/>
      <dgm:t>
        <a:bodyPr/>
        <a:lstStyle/>
        <a:p>
          <a:endParaRPr lang="es-ES"/>
        </a:p>
      </dgm:t>
    </dgm:pt>
    <dgm:pt modelId="{CDD115C0-10C3-429D-9E0B-F7B841362F50}" type="pres">
      <dgm:prSet presAssocID="{D9FF65DF-D70F-4A80-BF94-3D5E9107CF05}" presName="hierRoot3" presStyleCnt="0">
        <dgm:presLayoutVars>
          <dgm:hierBranch val="init"/>
        </dgm:presLayoutVars>
      </dgm:prSet>
      <dgm:spPr/>
    </dgm:pt>
    <dgm:pt modelId="{43BD25C9-4B16-460C-A768-5C361E963EF5}" type="pres">
      <dgm:prSet presAssocID="{D9FF65DF-D70F-4A80-BF94-3D5E9107CF05}" presName="rootComposite3" presStyleCnt="0"/>
      <dgm:spPr/>
    </dgm:pt>
    <dgm:pt modelId="{75B9D884-0981-4F85-8F1C-DEBB2EB9963E}" type="pres">
      <dgm:prSet presAssocID="{D9FF65DF-D70F-4A80-BF94-3D5E9107CF05}" presName="rootText3" presStyleLbl="asst1" presStyleIdx="1" presStyleCnt="6" custScaleX="151318" custScaleY="143354" custLinFactNeighborX="5167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52F6F4-C0F5-4817-BDC9-6C665353BFD2}" type="pres">
      <dgm:prSet presAssocID="{D9FF65DF-D70F-4A80-BF94-3D5E9107CF05}" presName="rootConnector3" presStyleLbl="asst1" presStyleIdx="1" presStyleCnt="6"/>
      <dgm:spPr/>
      <dgm:t>
        <a:bodyPr/>
        <a:lstStyle/>
        <a:p>
          <a:endParaRPr lang="es-ES"/>
        </a:p>
      </dgm:t>
    </dgm:pt>
    <dgm:pt modelId="{D4C19C69-8A5F-4C32-8EF3-C7ED9AE28EBA}" type="pres">
      <dgm:prSet presAssocID="{D9FF65DF-D70F-4A80-BF94-3D5E9107CF05}" presName="hierChild6" presStyleCnt="0"/>
      <dgm:spPr/>
    </dgm:pt>
    <dgm:pt modelId="{B6779D23-DC72-42E9-A553-8EB074B14214}" type="pres">
      <dgm:prSet presAssocID="{D9FF65DF-D70F-4A80-BF94-3D5E9107CF05}" presName="hierChild7" presStyleCnt="0"/>
      <dgm:spPr/>
    </dgm:pt>
    <dgm:pt modelId="{F945AECC-0A79-4354-9847-81980E18DDB8}" type="pres">
      <dgm:prSet presAssocID="{A9A5192C-AF9C-49E3-B263-79D6E9E4BE6F}" presName="Name111" presStyleLbl="parChTrans1D2" presStyleIdx="9" presStyleCnt="13"/>
      <dgm:spPr/>
      <dgm:t>
        <a:bodyPr/>
        <a:lstStyle/>
        <a:p>
          <a:endParaRPr lang="es-ES"/>
        </a:p>
      </dgm:t>
    </dgm:pt>
    <dgm:pt modelId="{5F08873E-194B-4814-85D5-D0D2718399E1}" type="pres">
      <dgm:prSet presAssocID="{A01CDD8C-8A24-465D-A922-D12FAF08F105}" presName="hierRoot3" presStyleCnt="0">
        <dgm:presLayoutVars>
          <dgm:hierBranch val="init"/>
        </dgm:presLayoutVars>
      </dgm:prSet>
      <dgm:spPr/>
    </dgm:pt>
    <dgm:pt modelId="{A264EB34-91EC-4E77-B1B9-FB44FEA570BF}" type="pres">
      <dgm:prSet presAssocID="{A01CDD8C-8A24-465D-A922-D12FAF08F105}" presName="rootComposite3" presStyleCnt="0"/>
      <dgm:spPr/>
    </dgm:pt>
    <dgm:pt modelId="{E4005A87-C834-4FB5-92B8-9EE7A4DA67D1}" type="pres">
      <dgm:prSet presAssocID="{A01CDD8C-8A24-465D-A922-D12FAF08F105}" presName="rootText3" presStyleLbl="asst1" presStyleIdx="2" presStyleCnt="6" custScaleX="151318" custScaleY="143354" custLinFactNeighborX="-4358" custLinFactNeighborY="-213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5E1CB-67A3-443E-BC0C-0B82C1267DEF}" type="pres">
      <dgm:prSet presAssocID="{A01CDD8C-8A24-465D-A922-D12FAF08F105}" presName="rootConnector3" presStyleLbl="asst1" presStyleIdx="2" presStyleCnt="6"/>
      <dgm:spPr/>
      <dgm:t>
        <a:bodyPr/>
        <a:lstStyle/>
        <a:p>
          <a:endParaRPr lang="es-ES"/>
        </a:p>
      </dgm:t>
    </dgm:pt>
    <dgm:pt modelId="{F11B7DD1-8335-4006-B066-FA56FC4941F5}" type="pres">
      <dgm:prSet presAssocID="{A01CDD8C-8A24-465D-A922-D12FAF08F105}" presName="hierChild6" presStyleCnt="0"/>
      <dgm:spPr/>
    </dgm:pt>
    <dgm:pt modelId="{D4120C27-5016-4470-807B-3C5E97FBAB5F}" type="pres">
      <dgm:prSet presAssocID="{A01CDD8C-8A24-465D-A922-D12FAF08F105}" presName="hierChild7" presStyleCnt="0"/>
      <dgm:spPr/>
    </dgm:pt>
    <dgm:pt modelId="{7D0D170E-4EF9-47D2-AFB8-047E8D6E3434}" type="pres">
      <dgm:prSet presAssocID="{8165FFFC-CFD6-44F0-B843-F740072D356D}" presName="Name111" presStyleLbl="parChTrans1D2" presStyleIdx="10" presStyleCnt="13"/>
      <dgm:spPr/>
      <dgm:t>
        <a:bodyPr/>
        <a:lstStyle/>
        <a:p>
          <a:endParaRPr lang="es-ES"/>
        </a:p>
      </dgm:t>
    </dgm:pt>
    <dgm:pt modelId="{2375876E-1628-402F-8016-67B024E76050}" type="pres">
      <dgm:prSet presAssocID="{0CA011A9-A805-4F1E-BC75-060B3E996665}" presName="hierRoot3" presStyleCnt="0">
        <dgm:presLayoutVars>
          <dgm:hierBranch val="init"/>
        </dgm:presLayoutVars>
      </dgm:prSet>
      <dgm:spPr/>
    </dgm:pt>
    <dgm:pt modelId="{46F8D95E-5FC9-4065-A2A1-58C4CC8E2A99}" type="pres">
      <dgm:prSet presAssocID="{0CA011A9-A805-4F1E-BC75-060B3E996665}" presName="rootComposite3" presStyleCnt="0"/>
      <dgm:spPr/>
    </dgm:pt>
    <dgm:pt modelId="{712AF362-6442-4EB9-AC96-AE9951EC7BA0}" type="pres">
      <dgm:prSet presAssocID="{0CA011A9-A805-4F1E-BC75-060B3E996665}" presName="rootText3" presStyleLbl="asst1" presStyleIdx="3" presStyleCnt="6" custScaleX="151318" custScaleY="143354" custLinFactNeighborX="5167" custLinFactNeighborY="-213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16E6D9-97B7-4411-9E1C-4BB395FC7136}" type="pres">
      <dgm:prSet presAssocID="{0CA011A9-A805-4F1E-BC75-060B3E996665}" presName="rootConnector3" presStyleLbl="asst1" presStyleIdx="3" presStyleCnt="6"/>
      <dgm:spPr/>
      <dgm:t>
        <a:bodyPr/>
        <a:lstStyle/>
        <a:p>
          <a:endParaRPr lang="es-ES"/>
        </a:p>
      </dgm:t>
    </dgm:pt>
    <dgm:pt modelId="{3FE602A2-DE4D-47B8-A820-0983F62D2B48}" type="pres">
      <dgm:prSet presAssocID="{0CA011A9-A805-4F1E-BC75-060B3E996665}" presName="hierChild6" presStyleCnt="0"/>
      <dgm:spPr/>
    </dgm:pt>
    <dgm:pt modelId="{C87BA0F0-48A0-4134-ADF9-0E7D3BD319D4}" type="pres">
      <dgm:prSet presAssocID="{0CA011A9-A805-4F1E-BC75-060B3E996665}" presName="hierChild7" presStyleCnt="0"/>
      <dgm:spPr/>
    </dgm:pt>
    <dgm:pt modelId="{C40AFBC8-6743-4140-92F5-CD9E418F5983}" type="pres">
      <dgm:prSet presAssocID="{42E54D10-C6F7-4935-9075-88DB01199C5C}" presName="Name111" presStyleLbl="parChTrans1D2" presStyleIdx="11" presStyleCnt="13"/>
      <dgm:spPr/>
      <dgm:t>
        <a:bodyPr/>
        <a:lstStyle/>
        <a:p>
          <a:endParaRPr lang="es-ES"/>
        </a:p>
      </dgm:t>
    </dgm:pt>
    <dgm:pt modelId="{CD96380C-5241-40EB-93EE-69EA1CE3923E}" type="pres">
      <dgm:prSet presAssocID="{AFECADE3-E8E7-4D28-905C-0B410E1660D7}" presName="hierRoot3" presStyleCnt="0">
        <dgm:presLayoutVars>
          <dgm:hierBranch val="init"/>
        </dgm:presLayoutVars>
      </dgm:prSet>
      <dgm:spPr/>
    </dgm:pt>
    <dgm:pt modelId="{4FB0CFDB-C0B0-4FEC-BE5C-531A3EEC3A0E}" type="pres">
      <dgm:prSet presAssocID="{AFECADE3-E8E7-4D28-905C-0B410E1660D7}" presName="rootComposite3" presStyleCnt="0"/>
      <dgm:spPr/>
    </dgm:pt>
    <dgm:pt modelId="{52F741B0-A5AE-40E5-8274-2F5BB1251A0E}" type="pres">
      <dgm:prSet presAssocID="{AFECADE3-E8E7-4D28-905C-0B410E1660D7}" presName="rootText3" presStyleLbl="asst1" presStyleIdx="4" presStyleCnt="6" custScaleX="151318" custScaleY="143354" custLinFactNeighborX="-4358" custLinFactNeighborY="-31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3F1544-C9C0-46E3-AD04-C1EC91666114}" type="pres">
      <dgm:prSet presAssocID="{AFECADE3-E8E7-4D28-905C-0B410E1660D7}" presName="rootConnector3" presStyleLbl="asst1" presStyleIdx="4" presStyleCnt="6"/>
      <dgm:spPr/>
      <dgm:t>
        <a:bodyPr/>
        <a:lstStyle/>
        <a:p>
          <a:endParaRPr lang="es-ES"/>
        </a:p>
      </dgm:t>
    </dgm:pt>
    <dgm:pt modelId="{17762E9B-FD28-416A-8FC9-E4B4C4E89E22}" type="pres">
      <dgm:prSet presAssocID="{AFECADE3-E8E7-4D28-905C-0B410E1660D7}" presName="hierChild6" presStyleCnt="0"/>
      <dgm:spPr/>
    </dgm:pt>
    <dgm:pt modelId="{44088061-E892-4DDC-830C-11260DCB71E8}" type="pres">
      <dgm:prSet presAssocID="{AFECADE3-E8E7-4D28-905C-0B410E1660D7}" presName="hierChild7" presStyleCnt="0"/>
      <dgm:spPr/>
    </dgm:pt>
    <dgm:pt modelId="{1AA8FB07-C1BC-4F63-8425-B164019F055A}" type="pres">
      <dgm:prSet presAssocID="{4C1812D3-8C96-4A65-AF0A-CB4F59B1AFCF}" presName="Name111" presStyleLbl="parChTrans1D2" presStyleIdx="12" presStyleCnt="13"/>
      <dgm:spPr/>
      <dgm:t>
        <a:bodyPr/>
        <a:lstStyle/>
        <a:p>
          <a:endParaRPr lang="es-ES"/>
        </a:p>
      </dgm:t>
    </dgm:pt>
    <dgm:pt modelId="{9CBD260B-B227-46CF-B88A-7350BFF1424A}" type="pres">
      <dgm:prSet presAssocID="{3063E349-489F-40DB-BD04-BD64389AE401}" presName="hierRoot3" presStyleCnt="0">
        <dgm:presLayoutVars>
          <dgm:hierBranch val="init"/>
        </dgm:presLayoutVars>
      </dgm:prSet>
      <dgm:spPr/>
    </dgm:pt>
    <dgm:pt modelId="{152C9EA5-DA41-44EF-AE3E-911C8049C593}" type="pres">
      <dgm:prSet presAssocID="{3063E349-489F-40DB-BD04-BD64389AE401}" presName="rootComposite3" presStyleCnt="0"/>
      <dgm:spPr/>
    </dgm:pt>
    <dgm:pt modelId="{C04A67E0-3D98-46EC-9735-E9E48181CE49}" type="pres">
      <dgm:prSet presAssocID="{3063E349-489F-40DB-BD04-BD64389AE401}" presName="rootText3" presStyleLbl="asst1" presStyleIdx="5" presStyleCnt="6" custScaleX="151318" custScaleY="143354" custLinFactNeighborX="5326" custLinFactNeighborY="-31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DC8754C-7F67-4689-B22F-92E110077373}" type="pres">
      <dgm:prSet presAssocID="{3063E349-489F-40DB-BD04-BD64389AE401}" presName="rootConnector3" presStyleLbl="asst1" presStyleIdx="5" presStyleCnt="6"/>
      <dgm:spPr/>
      <dgm:t>
        <a:bodyPr/>
        <a:lstStyle/>
        <a:p>
          <a:endParaRPr lang="es-ES"/>
        </a:p>
      </dgm:t>
    </dgm:pt>
    <dgm:pt modelId="{36FC4A18-531A-4EE8-802C-5AD32A8FC180}" type="pres">
      <dgm:prSet presAssocID="{3063E349-489F-40DB-BD04-BD64389AE401}" presName="hierChild6" presStyleCnt="0"/>
      <dgm:spPr/>
    </dgm:pt>
    <dgm:pt modelId="{19FB15B1-E6DC-45C4-9410-BC04A4D6989B}" type="pres">
      <dgm:prSet presAssocID="{3063E349-489F-40DB-BD04-BD64389AE401}" presName="hierChild7" presStyleCnt="0"/>
      <dgm:spPr/>
    </dgm:pt>
  </dgm:ptLst>
  <dgm:cxnLst>
    <dgm:cxn modelId="{14FB064A-B531-469A-817F-B2B1C21B9840}" type="presOf" srcId="{AB559418-0134-40DF-A1F5-8514D3687022}" destId="{127C3EA2-F1AE-4873-9663-67B75A7BF8D8}" srcOrd="0" destOrd="0" presId="urn:microsoft.com/office/officeart/2005/8/layout/orgChart1"/>
    <dgm:cxn modelId="{F33CD8E3-DF98-446F-BEE5-F98B06B5B465}" srcId="{E09942D3-8D92-4571-939D-F9AE19EE063A}" destId="{971A66C7-59DB-4287-AA11-2612745F8487}" srcOrd="7" destOrd="0" parTransId="{BA8895F0-1FA1-4E29-BF77-B958C4FF26E9}" sibTransId="{A8E46E24-B7E5-41C5-8C9A-7E1FE615275D}"/>
    <dgm:cxn modelId="{5B149E1A-1428-4654-A49E-CCB00ABE5C96}" type="presOf" srcId="{BE3879E8-0DE0-4B66-8EE6-140D10413DBA}" destId="{B9D56F00-FE91-4FCA-817D-0347082E152C}" srcOrd="1" destOrd="0" presId="urn:microsoft.com/office/officeart/2005/8/layout/orgChart1"/>
    <dgm:cxn modelId="{5EF5BD45-42F2-40E7-A957-B521B58677A8}" type="presOf" srcId="{C98FB2D7-2764-4170-993D-6C283DA4F506}" destId="{991B2A1C-D8C5-4FAF-8047-898C7C76D682}" srcOrd="0" destOrd="0" presId="urn:microsoft.com/office/officeart/2005/8/layout/orgChart1"/>
    <dgm:cxn modelId="{C88C42FA-AC18-4514-8158-936E154102AF}" type="presOf" srcId="{BE3879E8-0DE0-4B66-8EE6-140D10413DBA}" destId="{E8875E5F-529F-49F4-8362-65CE89566DEC}" srcOrd="0" destOrd="0" presId="urn:microsoft.com/office/officeart/2005/8/layout/orgChart1"/>
    <dgm:cxn modelId="{B79B0D4B-7B39-47F3-904A-4386887B1F1F}" type="presOf" srcId="{44453FBD-7956-4D1B-AE6B-9ABD69528B7D}" destId="{8D67D3C4-C2C9-4D28-B4A8-6D643E65188E}" srcOrd="0" destOrd="0" presId="urn:microsoft.com/office/officeart/2005/8/layout/orgChart1"/>
    <dgm:cxn modelId="{F4C3C1F0-1449-4825-A2C3-D1DC7B4E8019}" type="presOf" srcId="{4C1812D3-8C96-4A65-AF0A-CB4F59B1AFCF}" destId="{1AA8FB07-C1BC-4F63-8425-B164019F055A}" srcOrd="0" destOrd="0" presId="urn:microsoft.com/office/officeart/2005/8/layout/orgChart1"/>
    <dgm:cxn modelId="{E61FE3EE-BD3D-4EFF-8A95-C63758191B03}" srcId="{E09942D3-8D92-4571-939D-F9AE19EE063A}" destId="{3063E349-489F-40DB-BD04-BD64389AE401}" srcOrd="5" destOrd="0" parTransId="{4C1812D3-8C96-4A65-AF0A-CB4F59B1AFCF}" sibTransId="{AC6A8ED0-E552-4370-B110-7794F92D4078}"/>
    <dgm:cxn modelId="{E076C205-DA9A-4B8A-B1E7-77029815FFAB}" type="presOf" srcId="{A01CDD8C-8A24-465D-A922-D12FAF08F105}" destId="{E4005A87-C834-4FB5-92B8-9EE7A4DA67D1}" srcOrd="0" destOrd="0" presId="urn:microsoft.com/office/officeart/2005/8/layout/orgChart1"/>
    <dgm:cxn modelId="{9415F690-DBAD-458A-BA09-EE1D5C555A43}" type="presOf" srcId="{5A13AB57-E236-486F-A834-032BC1A24B06}" destId="{060C3D75-7E82-4691-B743-9F91EAD8340E}" srcOrd="0" destOrd="0" presId="urn:microsoft.com/office/officeart/2005/8/layout/orgChart1"/>
    <dgm:cxn modelId="{6F2B339E-7D9F-40E1-B8AB-D1B811E559D5}" type="presOf" srcId="{BA8895F0-1FA1-4E29-BF77-B958C4FF26E9}" destId="{E815F587-F77A-4B33-AD27-8AD62982B7EC}" srcOrd="0" destOrd="0" presId="urn:microsoft.com/office/officeart/2005/8/layout/orgChart1"/>
    <dgm:cxn modelId="{28F593C7-1EEC-4C6B-97FD-EF3D4269119F}" srcId="{E09942D3-8D92-4571-939D-F9AE19EE063A}" destId="{C98FB2D7-2764-4170-993D-6C283DA4F506}" srcOrd="12" destOrd="0" parTransId="{3086B00E-69F9-4E5C-8F04-E19A618BFF12}" sibTransId="{2AE36E65-262F-44AD-AC6C-86B8895966DE}"/>
    <dgm:cxn modelId="{648E4C37-5426-4E6C-8DC1-17C077CC9212}" srcId="{E09942D3-8D92-4571-939D-F9AE19EE063A}" destId="{6289EF6B-7BD1-479F-B2BA-02989E090FB8}" srcOrd="11" destOrd="0" parTransId="{0384B93D-F964-4CC5-850E-8A9F7917AA59}" sibTransId="{31CF5C0A-C1D8-4FF4-8632-0740F714FDC7}"/>
    <dgm:cxn modelId="{DF8AB493-EAEB-4B3F-B458-2BC5F6EF057B}" type="presOf" srcId="{971A66C7-59DB-4287-AA11-2612745F8487}" destId="{AA98C761-577D-48CD-B6B4-92322CBCC729}" srcOrd="1" destOrd="0" presId="urn:microsoft.com/office/officeart/2005/8/layout/orgChart1"/>
    <dgm:cxn modelId="{19F81293-2B3D-41C7-A8AB-A246C8C8A8E3}" type="presOf" srcId="{0CA011A9-A805-4F1E-BC75-060B3E996665}" destId="{3416E6D9-97B7-4411-9E1C-4BB395FC7136}" srcOrd="1" destOrd="0" presId="urn:microsoft.com/office/officeart/2005/8/layout/orgChart1"/>
    <dgm:cxn modelId="{0307832C-4CB9-4FAD-AA48-0E1E88D5CC56}" type="presOf" srcId="{3063E349-489F-40DB-BD04-BD64389AE401}" destId="{C04A67E0-3D98-46EC-9735-E9E48181CE49}" srcOrd="0" destOrd="0" presId="urn:microsoft.com/office/officeart/2005/8/layout/orgChart1"/>
    <dgm:cxn modelId="{22D43F62-18CB-40AC-8086-B37D08223AD6}" type="presOf" srcId="{D9FF65DF-D70F-4A80-BF94-3D5E9107CF05}" destId="{75B9D884-0981-4F85-8F1C-DEBB2EB9963E}" srcOrd="0" destOrd="0" presId="urn:microsoft.com/office/officeart/2005/8/layout/orgChart1"/>
    <dgm:cxn modelId="{ADE8F91C-4D2A-4A23-8BA4-00B58E579864}" type="presOf" srcId="{B2D44242-A460-4818-BFD8-886C7BB77871}" destId="{BE2B2578-9F15-4742-B5BC-C2CE1FF727F5}" srcOrd="0" destOrd="0" presId="urn:microsoft.com/office/officeart/2005/8/layout/orgChart1"/>
    <dgm:cxn modelId="{420414AA-88B0-4AD1-BC28-D206B328DD89}" srcId="{E09942D3-8D92-4571-939D-F9AE19EE063A}" destId="{D9FF65DF-D70F-4A80-BF94-3D5E9107CF05}" srcOrd="1" destOrd="0" parTransId="{631DE828-DDEA-4D8C-BCCB-C9FBB6A650E8}" sibTransId="{478A7250-625C-43DF-8FEB-2C2151A67C12}"/>
    <dgm:cxn modelId="{9626CA07-4E23-4E16-9EAA-6F4F69C26ADC}" srcId="{E09942D3-8D92-4571-939D-F9AE19EE063A}" destId="{A01CDD8C-8A24-465D-A922-D12FAF08F105}" srcOrd="2" destOrd="0" parTransId="{A9A5192C-AF9C-49E3-B263-79D6E9E4BE6F}" sibTransId="{6C596E63-3CD7-4924-A7CF-B447E0F74F98}"/>
    <dgm:cxn modelId="{0D54FBEA-AE74-4478-A285-7B6EEEAB6078}" type="presOf" srcId="{88228A49-1DB8-4CB1-B84A-CF86A64634D6}" destId="{6EF78066-0C89-4FC2-809D-C86EF82DE951}" srcOrd="1" destOrd="0" presId="urn:microsoft.com/office/officeart/2005/8/layout/orgChart1"/>
    <dgm:cxn modelId="{04A7189C-EDCC-407C-B278-17942891AF29}" type="presOf" srcId="{E09942D3-8D92-4571-939D-F9AE19EE063A}" destId="{71642274-83F9-4ABE-BBBC-1AA5B1FB5FA0}" srcOrd="1" destOrd="0" presId="urn:microsoft.com/office/officeart/2005/8/layout/orgChart1"/>
    <dgm:cxn modelId="{61D7DCFC-5114-4DC2-8416-33A0BDC6D01F}" type="presOf" srcId="{631DE828-DDEA-4D8C-BCCB-C9FBB6A650E8}" destId="{82F09C6E-A946-4EFF-B337-743FB7633C6B}" srcOrd="0" destOrd="0" presId="urn:microsoft.com/office/officeart/2005/8/layout/orgChart1"/>
    <dgm:cxn modelId="{0ADFAC61-D0C5-429F-BCCC-1A27683D006C}" srcId="{E09942D3-8D92-4571-939D-F9AE19EE063A}" destId="{0CA011A9-A805-4F1E-BC75-060B3E996665}" srcOrd="3" destOrd="0" parTransId="{8165FFFC-CFD6-44F0-B843-F740072D356D}" sibTransId="{A73E99EC-8E2E-420D-9546-AD52E5BE778A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AC2E3D77-6D04-45B5-8D01-D26B633F37B6}" srcId="{E09942D3-8D92-4571-939D-F9AE19EE063A}" destId="{95FBA758-8A48-41C8-BAFB-D4331A5ED4D6}" srcOrd="9" destOrd="0" parTransId="{44453FBD-7956-4D1B-AE6B-9ABD69528B7D}" sibTransId="{CE999849-4360-43E1-AA80-B39B23F78815}"/>
    <dgm:cxn modelId="{96411883-DA43-43CE-B360-5C443F5E4C88}" type="presOf" srcId="{A9A5192C-AF9C-49E3-B263-79D6E9E4BE6F}" destId="{F945AECC-0A79-4354-9847-81980E18DDB8}" srcOrd="0" destOrd="0" presId="urn:microsoft.com/office/officeart/2005/8/layout/orgChart1"/>
    <dgm:cxn modelId="{C6CB8299-C664-4170-BA5D-5222E6E2F324}" type="presOf" srcId="{AFECADE3-E8E7-4D28-905C-0B410E1660D7}" destId="{52F741B0-A5AE-40E5-8274-2F5BB1251A0E}" srcOrd="0" destOrd="0" presId="urn:microsoft.com/office/officeart/2005/8/layout/orgChart1"/>
    <dgm:cxn modelId="{6F368CF7-CEFC-44D4-9080-7D8F1F99B5AE}" type="presOf" srcId="{0FC85360-94AF-483F-BAE8-940657D172F4}" destId="{2D0DE923-E71F-4561-86A6-2FEB90AE767F}" srcOrd="0" destOrd="0" presId="urn:microsoft.com/office/officeart/2005/8/layout/orgChart1"/>
    <dgm:cxn modelId="{7FFFF9D9-87E9-4648-9D3E-F680D11CD097}" type="presOf" srcId="{9BD5A0E8-0EB5-483E-B803-E68DBDAB6B14}" destId="{35BB5E74-0F2B-40C4-8FE2-43D641402863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5E6B85CE-981B-4877-8FD3-16AC3AE04158}" type="presOf" srcId="{9BD5A0E8-0EB5-483E-B803-E68DBDAB6B14}" destId="{6C7300E1-B445-4672-AD4C-1CFBF572714E}" srcOrd="1" destOrd="0" presId="urn:microsoft.com/office/officeart/2005/8/layout/orgChart1"/>
    <dgm:cxn modelId="{B1E8C7F5-FF22-4DE5-9C00-889A7A959CE6}" srcId="{E09942D3-8D92-4571-939D-F9AE19EE063A}" destId="{88228A49-1DB8-4CB1-B84A-CF86A64634D6}" srcOrd="8" destOrd="0" parTransId="{B2D44242-A460-4818-BFD8-886C7BB77871}" sibTransId="{0ABFA75D-C8A8-4D28-9E71-3BD5C1A2A2F2}"/>
    <dgm:cxn modelId="{DCF894D8-F34B-4D0A-A024-526449142115}" type="presOf" srcId="{3086B00E-69F9-4E5C-8F04-E19A618BFF12}" destId="{FF0436E1-1449-473D-AC2F-E1E251D6CAEE}" srcOrd="0" destOrd="0" presId="urn:microsoft.com/office/officeart/2005/8/layout/orgChart1"/>
    <dgm:cxn modelId="{C73027E5-5F3A-47B2-86DA-73FA583BF3F3}" type="presOf" srcId="{A01CDD8C-8A24-465D-A922-D12FAF08F105}" destId="{8165E1CB-67A3-443E-BC0C-0B82C1267DEF}" srcOrd="1" destOrd="0" presId="urn:microsoft.com/office/officeart/2005/8/layout/orgChart1"/>
    <dgm:cxn modelId="{2D0A8C21-BBCA-4D11-BB91-156679E6F2D4}" type="presOf" srcId="{D9FF65DF-D70F-4A80-BF94-3D5E9107CF05}" destId="{7152F6F4-C0F5-4817-BDC9-6C665353BFD2}" srcOrd="1" destOrd="0" presId="urn:microsoft.com/office/officeart/2005/8/layout/orgChart1"/>
    <dgm:cxn modelId="{3D29C787-8035-4DDB-87E2-644ADF80A3AF}" type="presOf" srcId="{971A66C7-59DB-4287-AA11-2612745F8487}" destId="{095EEFB3-D1B7-4C24-B87F-BD66C30F343D}" srcOrd="0" destOrd="0" presId="urn:microsoft.com/office/officeart/2005/8/layout/orgChart1"/>
    <dgm:cxn modelId="{3AFEA415-1CF8-4AF0-BCFE-03CF75D601C5}" type="presOf" srcId="{3063E349-489F-40DB-BD04-BD64389AE401}" destId="{EDC8754C-7F67-4689-B22F-92E110077373}" srcOrd="1" destOrd="0" presId="urn:microsoft.com/office/officeart/2005/8/layout/orgChart1"/>
    <dgm:cxn modelId="{2352A39C-4F42-475B-B916-3D17E409995C}" type="presOf" srcId="{0384B93D-F964-4CC5-850E-8A9F7917AA59}" destId="{BC1472E1-BEF3-4A50-9557-9F256A51258B}" srcOrd="0" destOrd="0" presId="urn:microsoft.com/office/officeart/2005/8/layout/orgChart1"/>
    <dgm:cxn modelId="{B9538557-BC6B-4A69-840B-BB2E8447A03E}" srcId="{E09942D3-8D92-4571-939D-F9AE19EE063A}" destId="{BE3879E8-0DE0-4B66-8EE6-140D10413DBA}" srcOrd="10" destOrd="0" parTransId="{552DA014-63E7-4647-ACFF-84AD91B90183}" sibTransId="{F51E0622-6E92-454D-860D-602E91595A14}"/>
    <dgm:cxn modelId="{E1F644D1-5EC3-4CBA-9026-20D748E45131}" type="presOf" srcId="{88228A49-1DB8-4CB1-B84A-CF86A64634D6}" destId="{6A2AD54E-C82D-42BC-ADD7-32A5E6C831BA}" srcOrd="0" destOrd="0" presId="urn:microsoft.com/office/officeart/2005/8/layout/orgChart1"/>
    <dgm:cxn modelId="{FF9C94E9-442D-4E22-80FD-3D72E7AA2EDD}" type="presOf" srcId="{42E54D10-C6F7-4935-9075-88DB01199C5C}" destId="{C40AFBC8-6743-4140-92F5-CD9E418F5983}" srcOrd="0" destOrd="0" presId="urn:microsoft.com/office/officeart/2005/8/layout/orgChart1"/>
    <dgm:cxn modelId="{D69B67BB-32F7-4134-92E5-4F61CF67B809}" type="presOf" srcId="{95FBA758-8A48-41C8-BAFB-D4331A5ED4D6}" destId="{420D51EB-B6D3-442E-B415-3ED04ECE1DA7}" srcOrd="1" destOrd="0" presId="urn:microsoft.com/office/officeart/2005/8/layout/orgChart1"/>
    <dgm:cxn modelId="{6DDFC408-9905-4D4E-B7CC-253771AD0FBE}" type="presOf" srcId="{C98FB2D7-2764-4170-993D-6C283DA4F506}" destId="{FE653F6C-2371-4A0A-83C4-418B2A058071}" srcOrd="1" destOrd="0" presId="urn:microsoft.com/office/officeart/2005/8/layout/orgChart1"/>
    <dgm:cxn modelId="{EA38CEE6-22D3-442D-878C-F70AB2E5A2E4}" srcId="{E09942D3-8D92-4571-939D-F9AE19EE063A}" destId="{AFECADE3-E8E7-4D28-905C-0B410E1660D7}" srcOrd="4" destOrd="0" parTransId="{42E54D10-C6F7-4935-9075-88DB01199C5C}" sibTransId="{83BF61EB-3FCA-4C30-944B-F99CF0A87877}"/>
    <dgm:cxn modelId="{D138CD01-7ABF-4DDD-9510-3980D1971276}" type="presOf" srcId="{E09942D3-8D92-4571-939D-F9AE19EE063A}" destId="{3E0257A0-7C1F-42BE-9C58-68C1C99D7F2F}" srcOrd="0" destOrd="0" presId="urn:microsoft.com/office/officeart/2005/8/layout/orgChart1"/>
    <dgm:cxn modelId="{C56D5695-695F-4783-88C2-DFFA0F1A62A6}" type="presOf" srcId="{552DA014-63E7-4647-ACFF-84AD91B90183}" destId="{CBD6C3A2-2B98-4B28-BD7D-A09A84F22C1B}" srcOrd="0" destOrd="0" presId="urn:microsoft.com/office/officeart/2005/8/layout/orgChart1"/>
    <dgm:cxn modelId="{FC9C594C-AE0B-405B-88F4-83B6C0A4F544}" srcId="{E09942D3-8D92-4571-939D-F9AE19EE063A}" destId="{9BD5A0E8-0EB5-483E-B803-E68DBDAB6B14}" srcOrd="6" destOrd="0" parTransId="{0FC85360-94AF-483F-BAE8-940657D172F4}" sibTransId="{5AC237EB-98A1-4D35-8703-9F1E8A1E6E23}"/>
    <dgm:cxn modelId="{A610BFEA-E73B-4ADC-8446-147469E738A7}" srcId="{E09942D3-8D92-4571-939D-F9AE19EE063A}" destId="{AB559418-0134-40DF-A1F5-8514D3687022}" srcOrd="0" destOrd="0" parTransId="{5A13AB57-E236-486F-A834-032BC1A24B06}" sibTransId="{34EBB2E3-4FF5-4091-A221-C3FC960A7084}"/>
    <dgm:cxn modelId="{AF6394A5-459A-47DE-A004-9EA8F50B213B}" type="presOf" srcId="{0CA011A9-A805-4F1E-BC75-060B3E996665}" destId="{712AF362-6442-4EB9-AC96-AE9951EC7BA0}" srcOrd="0" destOrd="0" presId="urn:microsoft.com/office/officeart/2005/8/layout/orgChart1"/>
    <dgm:cxn modelId="{571528F0-C706-42F0-8F3E-8F07DE79D047}" type="presOf" srcId="{AFECADE3-E8E7-4D28-905C-0B410E1660D7}" destId="{023F1544-C9C0-46E3-AD04-C1EC91666114}" srcOrd="1" destOrd="0" presId="urn:microsoft.com/office/officeart/2005/8/layout/orgChart1"/>
    <dgm:cxn modelId="{836968A5-F565-4496-8D1B-3B5D6AA5E03F}" type="presOf" srcId="{6289EF6B-7BD1-479F-B2BA-02989E090FB8}" destId="{F7E98FC0-D5A0-4C2C-8DA9-8C9C6CAFF17D}" srcOrd="0" destOrd="0" presId="urn:microsoft.com/office/officeart/2005/8/layout/orgChart1"/>
    <dgm:cxn modelId="{AFE50528-E7A8-4E49-8EFD-6BE3FD839C58}" type="presOf" srcId="{8165FFFC-CFD6-44F0-B843-F740072D356D}" destId="{7D0D170E-4EF9-47D2-AFB8-047E8D6E3434}" srcOrd="0" destOrd="0" presId="urn:microsoft.com/office/officeart/2005/8/layout/orgChart1"/>
    <dgm:cxn modelId="{78D93A4B-0428-4A5F-8172-CE7184018072}" type="presOf" srcId="{6289EF6B-7BD1-479F-B2BA-02989E090FB8}" destId="{C756FEB6-10AA-4B86-826C-1714462F2442}" srcOrd="1" destOrd="0" presId="urn:microsoft.com/office/officeart/2005/8/layout/orgChart1"/>
    <dgm:cxn modelId="{FEE47AAE-B342-4FFA-8585-377DF0CE5C51}" type="presOf" srcId="{AB559418-0134-40DF-A1F5-8514D3687022}" destId="{5F3FD268-E877-4689-9839-6B12491956E9}" srcOrd="1" destOrd="0" presId="urn:microsoft.com/office/officeart/2005/8/layout/orgChart1"/>
    <dgm:cxn modelId="{9CB25556-78FA-4C85-9926-EECFC67839B1}" type="presOf" srcId="{95FBA758-8A48-41C8-BAFB-D4331A5ED4D6}" destId="{241B9707-52B5-42B8-A01E-5F40637E76E3}" srcOrd="0" destOrd="0" presId="urn:microsoft.com/office/officeart/2005/8/layout/orgChart1"/>
    <dgm:cxn modelId="{48C737C2-A9AD-47BC-9C64-AD1D10861230}" type="presParOf" srcId="{3B08EA4E-2D4B-44E5-B704-815F8EA1EE87}" destId="{4DE202BD-3520-44D8-910E-F986C9B651F7}" srcOrd="0" destOrd="0" presId="urn:microsoft.com/office/officeart/2005/8/layout/orgChart1"/>
    <dgm:cxn modelId="{B9AADA37-25DA-4C3E-8CA4-548D0C2D723B}" type="presParOf" srcId="{4DE202BD-3520-44D8-910E-F986C9B651F7}" destId="{93535C46-2CB6-4078-9B7C-EA86C7876414}" srcOrd="0" destOrd="0" presId="urn:microsoft.com/office/officeart/2005/8/layout/orgChart1"/>
    <dgm:cxn modelId="{5AB0CC4F-A918-4530-BA94-B9C49393D0B2}" type="presParOf" srcId="{93535C46-2CB6-4078-9B7C-EA86C7876414}" destId="{3E0257A0-7C1F-42BE-9C58-68C1C99D7F2F}" srcOrd="0" destOrd="0" presId="urn:microsoft.com/office/officeart/2005/8/layout/orgChart1"/>
    <dgm:cxn modelId="{96D47501-78E7-4635-B90C-A2BD88E01F3C}" type="presParOf" srcId="{93535C46-2CB6-4078-9B7C-EA86C7876414}" destId="{71642274-83F9-4ABE-BBBC-1AA5B1FB5FA0}" srcOrd="1" destOrd="0" presId="urn:microsoft.com/office/officeart/2005/8/layout/orgChart1"/>
    <dgm:cxn modelId="{63191601-C1C7-421F-8971-5E285C71EF2C}" type="presParOf" srcId="{4DE202BD-3520-44D8-910E-F986C9B651F7}" destId="{8EFE8F77-C5C0-48AA-B8C2-DD712621EB61}" srcOrd="1" destOrd="0" presId="urn:microsoft.com/office/officeart/2005/8/layout/orgChart1"/>
    <dgm:cxn modelId="{41E13BFE-229E-41BC-8CB0-4257B53AF97A}" type="presParOf" srcId="{8EFE8F77-C5C0-48AA-B8C2-DD712621EB61}" destId="{2D0DE923-E71F-4561-86A6-2FEB90AE767F}" srcOrd="0" destOrd="0" presId="urn:microsoft.com/office/officeart/2005/8/layout/orgChart1"/>
    <dgm:cxn modelId="{A95C3CBC-4025-459D-A1CF-C2D4E270A990}" type="presParOf" srcId="{8EFE8F77-C5C0-48AA-B8C2-DD712621EB61}" destId="{95ED663E-F014-4F22-A16C-000EA0F1D5A6}" srcOrd="1" destOrd="0" presId="urn:microsoft.com/office/officeart/2005/8/layout/orgChart1"/>
    <dgm:cxn modelId="{CB95C808-9260-49D0-AB7E-0A7950FB9C96}" type="presParOf" srcId="{95ED663E-F014-4F22-A16C-000EA0F1D5A6}" destId="{EEE75243-AABF-4DE4-AD5A-21F2D30480AF}" srcOrd="0" destOrd="0" presId="urn:microsoft.com/office/officeart/2005/8/layout/orgChart1"/>
    <dgm:cxn modelId="{F25800BF-5B8D-4CA9-89D6-B2C5B2CF64CA}" type="presParOf" srcId="{EEE75243-AABF-4DE4-AD5A-21F2D30480AF}" destId="{35BB5E74-0F2B-40C4-8FE2-43D641402863}" srcOrd="0" destOrd="0" presId="urn:microsoft.com/office/officeart/2005/8/layout/orgChart1"/>
    <dgm:cxn modelId="{AE55B91A-7752-41C5-BBC2-F1235F502E52}" type="presParOf" srcId="{EEE75243-AABF-4DE4-AD5A-21F2D30480AF}" destId="{6C7300E1-B445-4672-AD4C-1CFBF572714E}" srcOrd="1" destOrd="0" presId="urn:microsoft.com/office/officeart/2005/8/layout/orgChart1"/>
    <dgm:cxn modelId="{C7C42514-FE9F-4057-AC0A-D54C8135A347}" type="presParOf" srcId="{95ED663E-F014-4F22-A16C-000EA0F1D5A6}" destId="{AED7D6A3-7BFA-458A-A913-A2C2937BDCA0}" srcOrd="1" destOrd="0" presId="urn:microsoft.com/office/officeart/2005/8/layout/orgChart1"/>
    <dgm:cxn modelId="{EDB25BEB-798C-4AEB-B9F2-C15E0F36ED14}" type="presParOf" srcId="{95ED663E-F014-4F22-A16C-000EA0F1D5A6}" destId="{DD62A9AF-DDA8-4465-8E02-3F6ADDDBB3C4}" srcOrd="2" destOrd="0" presId="urn:microsoft.com/office/officeart/2005/8/layout/orgChart1"/>
    <dgm:cxn modelId="{30ABD749-E87E-4F0E-9971-210CD305FA08}" type="presParOf" srcId="{8EFE8F77-C5C0-48AA-B8C2-DD712621EB61}" destId="{E815F587-F77A-4B33-AD27-8AD62982B7EC}" srcOrd="2" destOrd="0" presId="urn:microsoft.com/office/officeart/2005/8/layout/orgChart1"/>
    <dgm:cxn modelId="{869F0920-221C-460D-A747-4BB5AF4234B4}" type="presParOf" srcId="{8EFE8F77-C5C0-48AA-B8C2-DD712621EB61}" destId="{187B0092-9A97-42FC-88F8-2AD52618EA32}" srcOrd="3" destOrd="0" presId="urn:microsoft.com/office/officeart/2005/8/layout/orgChart1"/>
    <dgm:cxn modelId="{608D30B2-05B0-4195-B8EE-11DF9D78CEF5}" type="presParOf" srcId="{187B0092-9A97-42FC-88F8-2AD52618EA32}" destId="{36A599AB-708C-401E-9450-09253767E0A4}" srcOrd="0" destOrd="0" presId="urn:microsoft.com/office/officeart/2005/8/layout/orgChart1"/>
    <dgm:cxn modelId="{665D45B9-A11A-42D6-B214-E5FFDCED6947}" type="presParOf" srcId="{36A599AB-708C-401E-9450-09253767E0A4}" destId="{095EEFB3-D1B7-4C24-B87F-BD66C30F343D}" srcOrd="0" destOrd="0" presId="urn:microsoft.com/office/officeart/2005/8/layout/orgChart1"/>
    <dgm:cxn modelId="{2E4F11CE-298F-4E67-9EEA-522835F7E475}" type="presParOf" srcId="{36A599AB-708C-401E-9450-09253767E0A4}" destId="{AA98C761-577D-48CD-B6B4-92322CBCC729}" srcOrd="1" destOrd="0" presId="urn:microsoft.com/office/officeart/2005/8/layout/orgChart1"/>
    <dgm:cxn modelId="{0C960B66-1475-4CC7-BD3D-390136B82ACA}" type="presParOf" srcId="{187B0092-9A97-42FC-88F8-2AD52618EA32}" destId="{756E345E-BCC4-4010-A3E0-233C40866D7B}" srcOrd="1" destOrd="0" presId="urn:microsoft.com/office/officeart/2005/8/layout/orgChart1"/>
    <dgm:cxn modelId="{90CCF7A3-EF8B-4283-8F11-C89834C91F3D}" type="presParOf" srcId="{187B0092-9A97-42FC-88F8-2AD52618EA32}" destId="{3D229AB5-A997-40DE-8B3F-8D4D9D9EB66E}" srcOrd="2" destOrd="0" presId="urn:microsoft.com/office/officeart/2005/8/layout/orgChart1"/>
    <dgm:cxn modelId="{71BD7778-EBAD-4754-8B41-0D2EFD501212}" type="presParOf" srcId="{8EFE8F77-C5C0-48AA-B8C2-DD712621EB61}" destId="{BE2B2578-9F15-4742-B5BC-C2CE1FF727F5}" srcOrd="4" destOrd="0" presId="urn:microsoft.com/office/officeart/2005/8/layout/orgChart1"/>
    <dgm:cxn modelId="{7E2E134F-3BC8-4711-A3E0-3E2370A0C67B}" type="presParOf" srcId="{8EFE8F77-C5C0-48AA-B8C2-DD712621EB61}" destId="{74F2A6A6-0115-478C-8B0A-753FAE76E332}" srcOrd="5" destOrd="0" presId="urn:microsoft.com/office/officeart/2005/8/layout/orgChart1"/>
    <dgm:cxn modelId="{17A82B10-035B-4FF4-B513-F0668F9B8EA8}" type="presParOf" srcId="{74F2A6A6-0115-478C-8B0A-753FAE76E332}" destId="{A3CF9150-D16B-4240-9AC7-DA8BA2335C6F}" srcOrd="0" destOrd="0" presId="urn:microsoft.com/office/officeart/2005/8/layout/orgChart1"/>
    <dgm:cxn modelId="{3052DEB8-A7D7-4D6A-984D-E4A7DC55B8E3}" type="presParOf" srcId="{A3CF9150-D16B-4240-9AC7-DA8BA2335C6F}" destId="{6A2AD54E-C82D-42BC-ADD7-32A5E6C831BA}" srcOrd="0" destOrd="0" presId="urn:microsoft.com/office/officeart/2005/8/layout/orgChart1"/>
    <dgm:cxn modelId="{E7902371-2C8E-4A6A-AB88-ADD8A73944C4}" type="presParOf" srcId="{A3CF9150-D16B-4240-9AC7-DA8BA2335C6F}" destId="{6EF78066-0C89-4FC2-809D-C86EF82DE951}" srcOrd="1" destOrd="0" presId="urn:microsoft.com/office/officeart/2005/8/layout/orgChart1"/>
    <dgm:cxn modelId="{0048DA06-65F6-4F55-9836-A4A814ABA7EB}" type="presParOf" srcId="{74F2A6A6-0115-478C-8B0A-753FAE76E332}" destId="{39E5261C-D283-4F10-8069-588BEB8EB92E}" srcOrd="1" destOrd="0" presId="urn:microsoft.com/office/officeart/2005/8/layout/orgChart1"/>
    <dgm:cxn modelId="{73AC78B1-AF5D-466F-B1C4-8B35BD69288C}" type="presParOf" srcId="{74F2A6A6-0115-478C-8B0A-753FAE76E332}" destId="{A9C00B4E-4A2D-4C02-B329-0843C7E57FD7}" srcOrd="2" destOrd="0" presId="urn:microsoft.com/office/officeart/2005/8/layout/orgChart1"/>
    <dgm:cxn modelId="{9BE2E1C6-D4BC-437A-BAA2-D734D7BD8FA7}" type="presParOf" srcId="{8EFE8F77-C5C0-48AA-B8C2-DD712621EB61}" destId="{8D67D3C4-C2C9-4D28-B4A8-6D643E65188E}" srcOrd="6" destOrd="0" presId="urn:microsoft.com/office/officeart/2005/8/layout/orgChart1"/>
    <dgm:cxn modelId="{06828E7E-973A-4A40-A22E-B9DDF2871D55}" type="presParOf" srcId="{8EFE8F77-C5C0-48AA-B8C2-DD712621EB61}" destId="{6BBCFDFC-EFE6-46DC-BF6F-C956E2463D2D}" srcOrd="7" destOrd="0" presId="urn:microsoft.com/office/officeart/2005/8/layout/orgChart1"/>
    <dgm:cxn modelId="{C90D732C-1256-4EC2-8C62-87600B72450E}" type="presParOf" srcId="{6BBCFDFC-EFE6-46DC-BF6F-C956E2463D2D}" destId="{ED145086-60E0-4814-BE22-A91422115466}" srcOrd="0" destOrd="0" presId="urn:microsoft.com/office/officeart/2005/8/layout/orgChart1"/>
    <dgm:cxn modelId="{B44A723E-FFC8-4484-A07E-1EE6FF01F083}" type="presParOf" srcId="{ED145086-60E0-4814-BE22-A91422115466}" destId="{241B9707-52B5-42B8-A01E-5F40637E76E3}" srcOrd="0" destOrd="0" presId="urn:microsoft.com/office/officeart/2005/8/layout/orgChart1"/>
    <dgm:cxn modelId="{FC68CBCE-AFF9-4BD4-A739-73B2D14C419C}" type="presParOf" srcId="{ED145086-60E0-4814-BE22-A91422115466}" destId="{420D51EB-B6D3-442E-B415-3ED04ECE1DA7}" srcOrd="1" destOrd="0" presId="urn:microsoft.com/office/officeart/2005/8/layout/orgChart1"/>
    <dgm:cxn modelId="{BFFCEB87-8A16-4D9F-9A44-75806FC293A3}" type="presParOf" srcId="{6BBCFDFC-EFE6-46DC-BF6F-C956E2463D2D}" destId="{6DCE2C78-5E5D-4817-8DA1-6F65DC7E85C6}" srcOrd="1" destOrd="0" presId="urn:microsoft.com/office/officeart/2005/8/layout/orgChart1"/>
    <dgm:cxn modelId="{709D65D8-7F2D-4382-922D-D60CE505EA2E}" type="presParOf" srcId="{6BBCFDFC-EFE6-46DC-BF6F-C956E2463D2D}" destId="{1308ABCE-EBD7-48BF-AED7-3A2DBBB16B3F}" srcOrd="2" destOrd="0" presId="urn:microsoft.com/office/officeart/2005/8/layout/orgChart1"/>
    <dgm:cxn modelId="{A0CAA33C-C2D5-4F59-BFC6-D84B59F6A43E}" type="presParOf" srcId="{8EFE8F77-C5C0-48AA-B8C2-DD712621EB61}" destId="{CBD6C3A2-2B98-4B28-BD7D-A09A84F22C1B}" srcOrd="8" destOrd="0" presId="urn:microsoft.com/office/officeart/2005/8/layout/orgChart1"/>
    <dgm:cxn modelId="{6627F53D-4BEC-4C6C-BE77-E233E82E092E}" type="presParOf" srcId="{8EFE8F77-C5C0-48AA-B8C2-DD712621EB61}" destId="{D002A205-E6AA-4300-BA92-007E9B344D24}" srcOrd="9" destOrd="0" presId="urn:microsoft.com/office/officeart/2005/8/layout/orgChart1"/>
    <dgm:cxn modelId="{0FC384BF-A96A-4F49-8FC5-11E7FB91F89C}" type="presParOf" srcId="{D002A205-E6AA-4300-BA92-007E9B344D24}" destId="{D9BEB2B9-940B-4903-88A0-AA8687E41EE8}" srcOrd="0" destOrd="0" presId="urn:microsoft.com/office/officeart/2005/8/layout/orgChart1"/>
    <dgm:cxn modelId="{C21284F0-84C3-4051-A8DB-B4A0727B5F9B}" type="presParOf" srcId="{D9BEB2B9-940B-4903-88A0-AA8687E41EE8}" destId="{E8875E5F-529F-49F4-8362-65CE89566DEC}" srcOrd="0" destOrd="0" presId="urn:microsoft.com/office/officeart/2005/8/layout/orgChart1"/>
    <dgm:cxn modelId="{35DB7DCA-C254-46EE-A078-972BD4C01F0F}" type="presParOf" srcId="{D9BEB2B9-940B-4903-88A0-AA8687E41EE8}" destId="{B9D56F00-FE91-4FCA-817D-0347082E152C}" srcOrd="1" destOrd="0" presId="urn:microsoft.com/office/officeart/2005/8/layout/orgChart1"/>
    <dgm:cxn modelId="{7FF19524-B902-4524-B2CA-819F8A748165}" type="presParOf" srcId="{D002A205-E6AA-4300-BA92-007E9B344D24}" destId="{6CE6AB1E-F878-4FA8-9215-70895111ACA3}" srcOrd="1" destOrd="0" presId="urn:microsoft.com/office/officeart/2005/8/layout/orgChart1"/>
    <dgm:cxn modelId="{1ACA2FAB-5A54-4984-A4A6-5D3ACF51E6EE}" type="presParOf" srcId="{D002A205-E6AA-4300-BA92-007E9B344D24}" destId="{14E0914C-AD95-40CB-B2AD-D43FCB379B8B}" srcOrd="2" destOrd="0" presId="urn:microsoft.com/office/officeart/2005/8/layout/orgChart1"/>
    <dgm:cxn modelId="{CD352710-B4DF-4D91-BAB4-3550E08A9FD1}" type="presParOf" srcId="{8EFE8F77-C5C0-48AA-B8C2-DD712621EB61}" destId="{BC1472E1-BEF3-4A50-9557-9F256A51258B}" srcOrd="10" destOrd="0" presId="urn:microsoft.com/office/officeart/2005/8/layout/orgChart1"/>
    <dgm:cxn modelId="{15EE28AC-0DC2-40A6-9FF9-07AD5DF0F075}" type="presParOf" srcId="{8EFE8F77-C5C0-48AA-B8C2-DD712621EB61}" destId="{C72E8E2C-4264-4A2C-9A1B-31EEB30A0D4F}" srcOrd="11" destOrd="0" presId="urn:microsoft.com/office/officeart/2005/8/layout/orgChart1"/>
    <dgm:cxn modelId="{2BD1CDF9-D210-4A71-AFBC-D41967F411A9}" type="presParOf" srcId="{C72E8E2C-4264-4A2C-9A1B-31EEB30A0D4F}" destId="{315EBEC3-A778-45E7-998E-2051D8B36327}" srcOrd="0" destOrd="0" presId="urn:microsoft.com/office/officeart/2005/8/layout/orgChart1"/>
    <dgm:cxn modelId="{28CF726D-FCC6-4BFC-A95C-5B6E9B9210E4}" type="presParOf" srcId="{315EBEC3-A778-45E7-998E-2051D8B36327}" destId="{F7E98FC0-D5A0-4C2C-8DA9-8C9C6CAFF17D}" srcOrd="0" destOrd="0" presId="urn:microsoft.com/office/officeart/2005/8/layout/orgChart1"/>
    <dgm:cxn modelId="{ECEA6EB4-1E52-4610-BAA9-4DC5826A1122}" type="presParOf" srcId="{315EBEC3-A778-45E7-998E-2051D8B36327}" destId="{C756FEB6-10AA-4B86-826C-1714462F2442}" srcOrd="1" destOrd="0" presId="urn:microsoft.com/office/officeart/2005/8/layout/orgChart1"/>
    <dgm:cxn modelId="{281D0F45-DC30-48A4-9B5D-D050C77F586A}" type="presParOf" srcId="{C72E8E2C-4264-4A2C-9A1B-31EEB30A0D4F}" destId="{364818B6-ED57-41A3-ADE7-3B91C2DD0D0F}" srcOrd="1" destOrd="0" presId="urn:microsoft.com/office/officeart/2005/8/layout/orgChart1"/>
    <dgm:cxn modelId="{9F3F1687-C0FB-4E05-BDFA-6C1681ACCA5E}" type="presParOf" srcId="{C72E8E2C-4264-4A2C-9A1B-31EEB30A0D4F}" destId="{BF97F1E6-342C-41FF-B715-17E4B1C7C470}" srcOrd="2" destOrd="0" presId="urn:microsoft.com/office/officeart/2005/8/layout/orgChart1"/>
    <dgm:cxn modelId="{E2B33A74-9E4C-49D3-B2AC-AAF4755B2E3C}" type="presParOf" srcId="{8EFE8F77-C5C0-48AA-B8C2-DD712621EB61}" destId="{FF0436E1-1449-473D-AC2F-E1E251D6CAEE}" srcOrd="12" destOrd="0" presId="urn:microsoft.com/office/officeart/2005/8/layout/orgChart1"/>
    <dgm:cxn modelId="{8126EC95-2C87-4831-A965-34F74B658902}" type="presParOf" srcId="{8EFE8F77-C5C0-48AA-B8C2-DD712621EB61}" destId="{F3D0978B-AC01-4AE4-BC2E-3A1E051F63AB}" srcOrd="13" destOrd="0" presId="urn:microsoft.com/office/officeart/2005/8/layout/orgChart1"/>
    <dgm:cxn modelId="{A1A62904-67D4-48E1-8AD5-D68EE531820E}" type="presParOf" srcId="{F3D0978B-AC01-4AE4-BC2E-3A1E051F63AB}" destId="{0FCC8ECC-3E47-4C8A-B159-129DDE3CBCBA}" srcOrd="0" destOrd="0" presId="urn:microsoft.com/office/officeart/2005/8/layout/orgChart1"/>
    <dgm:cxn modelId="{64A92763-DD76-424D-BDBF-50797A104BC4}" type="presParOf" srcId="{0FCC8ECC-3E47-4C8A-B159-129DDE3CBCBA}" destId="{991B2A1C-D8C5-4FAF-8047-898C7C76D682}" srcOrd="0" destOrd="0" presId="urn:microsoft.com/office/officeart/2005/8/layout/orgChart1"/>
    <dgm:cxn modelId="{E7B9DB94-BA53-4694-AEB1-806FC85ECA2C}" type="presParOf" srcId="{0FCC8ECC-3E47-4C8A-B159-129DDE3CBCBA}" destId="{FE653F6C-2371-4A0A-83C4-418B2A058071}" srcOrd="1" destOrd="0" presId="urn:microsoft.com/office/officeart/2005/8/layout/orgChart1"/>
    <dgm:cxn modelId="{75144BB2-475F-4074-9E68-5EE8D315A5DF}" type="presParOf" srcId="{F3D0978B-AC01-4AE4-BC2E-3A1E051F63AB}" destId="{0FF2156B-C285-4F05-8578-228A88E39DE9}" srcOrd="1" destOrd="0" presId="urn:microsoft.com/office/officeart/2005/8/layout/orgChart1"/>
    <dgm:cxn modelId="{D0E5C693-B620-44D9-BFD6-F1B43CB46E24}" type="presParOf" srcId="{F3D0978B-AC01-4AE4-BC2E-3A1E051F63AB}" destId="{46CC0157-BC54-4D9C-BB53-4C6C5E3C8DDF}" srcOrd="2" destOrd="0" presId="urn:microsoft.com/office/officeart/2005/8/layout/orgChart1"/>
    <dgm:cxn modelId="{C06955F6-52F0-427B-A939-C644E270B5DF}" type="presParOf" srcId="{4DE202BD-3520-44D8-910E-F986C9B651F7}" destId="{289EA48A-6C1C-405E-8A93-03D3FB5CE012}" srcOrd="2" destOrd="0" presId="urn:microsoft.com/office/officeart/2005/8/layout/orgChart1"/>
    <dgm:cxn modelId="{0320F89B-5930-43D8-926C-8C72D455F61B}" type="presParOf" srcId="{289EA48A-6C1C-405E-8A93-03D3FB5CE012}" destId="{060C3D75-7E82-4691-B743-9F91EAD8340E}" srcOrd="0" destOrd="0" presId="urn:microsoft.com/office/officeart/2005/8/layout/orgChart1"/>
    <dgm:cxn modelId="{CD9E337E-86B8-4BFB-95E1-BD5015183E6D}" type="presParOf" srcId="{289EA48A-6C1C-405E-8A93-03D3FB5CE012}" destId="{B594A8CA-F12C-4B62-90F3-D74B80C63F8A}" srcOrd="1" destOrd="0" presId="urn:microsoft.com/office/officeart/2005/8/layout/orgChart1"/>
    <dgm:cxn modelId="{FA0FC062-0515-4C74-952B-9FB9F974C8CA}" type="presParOf" srcId="{B594A8CA-F12C-4B62-90F3-D74B80C63F8A}" destId="{A682CADF-9363-4723-BFB8-7F522AC4FD4C}" srcOrd="0" destOrd="0" presId="urn:microsoft.com/office/officeart/2005/8/layout/orgChart1"/>
    <dgm:cxn modelId="{A4C409A0-40B4-4AA9-93E9-61164D4E6E58}" type="presParOf" srcId="{A682CADF-9363-4723-BFB8-7F522AC4FD4C}" destId="{127C3EA2-F1AE-4873-9663-67B75A7BF8D8}" srcOrd="0" destOrd="0" presId="urn:microsoft.com/office/officeart/2005/8/layout/orgChart1"/>
    <dgm:cxn modelId="{A0B77105-E289-469A-8E23-60CBD0D1E57D}" type="presParOf" srcId="{A682CADF-9363-4723-BFB8-7F522AC4FD4C}" destId="{5F3FD268-E877-4689-9839-6B12491956E9}" srcOrd="1" destOrd="0" presId="urn:microsoft.com/office/officeart/2005/8/layout/orgChart1"/>
    <dgm:cxn modelId="{28867FB5-D6C7-414D-8271-92B085644813}" type="presParOf" srcId="{B594A8CA-F12C-4B62-90F3-D74B80C63F8A}" destId="{393AC3F8-0AE1-4D3B-8AC9-AAD834A4F736}" srcOrd="1" destOrd="0" presId="urn:microsoft.com/office/officeart/2005/8/layout/orgChart1"/>
    <dgm:cxn modelId="{D4F11FB3-BBFF-492C-93B9-2F01D3B7EA10}" type="presParOf" srcId="{B594A8CA-F12C-4B62-90F3-D74B80C63F8A}" destId="{1CE7B901-B7C1-4CD2-B6CE-9BCD636B1739}" srcOrd="2" destOrd="0" presId="urn:microsoft.com/office/officeart/2005/8/layout/orgChart1"/>
    <dgm:cxn modelId="{8F0CB167-C60E-4083-B446-A001E889EDDA}" type="presParOf" srcId="{289EA48A-6C1C-405E-8A93-03D3FB5CE012}" destId="{82F09C6E-A946-4EFF-B337-743FB7633C6B}" srcOrd="2" destOrd="0" presId="urn:microsoft.com/office/officeart/2005/8/layout/orgChart1"/>
    <dgm:cxn modelId="{AD0F287C-3116-431E-812A-033FA4072D0C}" type="presParOf" srcId="{289EA48A-6C1C-405E-8A93-03D3FB5CE012}" destId="{CDD115C0-10C3-429D-9E0B-F7B841362F50}" srcOrd="3" destOrd="0" presId="urn:microsoft.com/office/officeart/2005/8/layout/orgChart1"/>
    <dgm:cxn modelId="{7F0D9DD9-DAA1-4D5C-9049-97999C191DC1}" type="presParOf" srcId="{CDD115C0-10C3-429D-9E0B-F7B841362F50}" destId="{43BD25C9-4B16-460C-A768-5C361E963EF5}" srcOrd="0" destOrd="0" presId="urn:microsoft.com/office/officeart/2005/8/layout/orgChart1"/>
    <dgm:cxn modelId="{C4ED7736-68B5-4F8C-85C6-9127E73F9D65}" type="presParOf" srcId="{43BD25C9-4B16-460C-A768-5C361E963EF5}" destId="{75B9D884-0981-4F85-8F1C-DEBB2EB9963E}" srcOrd="0" destOrd="0" presId="urn:microsoft.com/office/officeart/2005/8/layout/orgChart1"/>
    <dgm:cxn modelId="{404F74E9-DAF1-4270-8BAA-385E088FBBBD}" type="presParOf" srcId="{43BD25C9-4B16-460C-A768-5C361E963EF5}" destId="{7152F6F4-C0F5-4817-BDC9-6C665353BFD2}" srcOrd="1" destOrd="0" presId="urn:microsoft.com/office/officeart/2005/8/layout/orgChart1"/>
    <dgm:cxn modelId="{71C2D726-D3B2-4D0D-BB82-FD5B8CC314A5}" type="presParOf" srcId="{CDD115C0-10C3-429D-9E0B-F7B841362F50}" destId="{D4C19C69-8A5F-4C32-8EF3-C7ED9AE28EBA}" srcOrd="1" destOrd="0" presId="urn:microsoft.com/office/officeart/2005/8/layout/orgChart1"/>
    <dgm:cxn modelId="{753D70A4-6591-4EE5-952A-39E808FCD2D3}" type="presParOf" srcId="{CDD115C0-10C3-429D-9E0B-F7B841362F50}" destId="{B6779D23-DC72-42E9-A553-8EB074B14214}" srcOrd="2" destOrd="0" presId="urn:microsoft.com/office/officeart/2005/8/layout/orgChart1"/>
    <dgm:cxn modelId="{2E212C4C-A7E7-4A23-A4A1-F205D86AA7A6}" type="presParOf" srcId="{289EA48A-6C1C-405E-8A93-03D3FB5CE012}" destId="{F945AECC-0A79-4354-9847-81980E18DDB8}" srcOrd="4" destOrd="0" presId="urn:microsoft.com/office/officeart/2005/8/layout/orgChart1"/>
    <dgm:cxn modelId="{5AE55F66-C29A-44BB-BE70-9F413F6E1E10}" type="presParOf" srcId="{289EA48A-6C1C-405E-8A93-03D3FB5CE012}" destId="{5F08873E-194B-4814-85D5-D0D2718399E1}" srcOrd="5" destOrd="0" presId="urn:microsoft.com/office/officeart/2005/8/layout/orgChart1"/>
    <dgm:cxn modelId="{DF901DAC-4A4D-4B59-A966-A59679AD841A}" type="presParOf" srcId="{5F08873E-194B-4814-85D5-D0D2718399E1}" destId="{A264EB34-91EC-4E77-B1B9-FB44FEA570BF}" srcOrd="0" destOrd="0" presId="urn:microsoft.com/office/officeart/2005/8/layout/orgChart1"/>
    <dgm:cxn modelId="{18031220-3FE5-47A3-94E8-53B0ACF04EF8}" type="presParOf" srcId="{A264EB34-91EC-4E77-B1B9-FB44FEA570BF}" destId="{E4005A87-C834-4FB5-92B8-9EE7A4DA67D1}" srcOrd="0" destOrd="0" presId="urn:microsoft.com/office/officeart/2005/8/layout/orgChart1"/>
    <dgm:cxn modelId="{E1ADFE3C-A66B-49DB-BD0C-C9A2B65DBBC6}" type="presParOf" srcId="{A264EB34-91EC-4E77-B1B9-FB44FEA570BF}" destId="{8165E1CB-67A3-443E-BC0C-0B82C1267DEF}" srcOrd="1" destOrd="0" presId="urn:microsoft.com/office/officeart/2005/8/layout/orgChart1"/>
    <dgm:cxn modelId="{E5EE0F33-E6E8-425F-B572-ECD0D6E1DA8B}" type="presParOf" srcId="{5F08873E-194B-4814-85D5-D0D2718399E1}" destId="{F11B7DD1-8335-4006-B066-FA56FC4941F5}" srcOrd="1" destOrd="0" presId="urn:microsoft.com/office/officeart/2005/8/layout/orgChart1"/>
    <dgm:cxn modelId="{20EA616A-DD2B-4C0E-9898-ADD778EA26EE}" type="presParOf" srcId="{5F08873E-194B-4814-85D5-D0D2718399E1}" destId="{D4120C27-5016-4470-807B-3C5E97FBAB5F}" srcOrd="2" destOrd="0" presId="urn:microsoft.com/office/officeart/2005/8/layout/orgChart1"/>
    <dgm:cxn modelId="{7AED544A-640D-4575-BAAE-00AC2FA48821}" type="presParOf" srcId="{289EA48A-6C1C-405E-8A93-03D3FB5CE012}" destId="{7D0D170E-4EF9-47D2-AFB8-047E8D6E3434}" srcOrd="6" destOrd="0" presId="urn:microsoft.com/office/officeart/2005/8/layout/orgChart1"/>
    <dgm:cxn modelId="{19C04F55-B9DA-42C4-BF71-69F1F9DD44B7}" type="presParOf" srcId="{289EA48A-6C1C-405E-8A93-03D3FB5CE012}" destId="{2375876E-1628-402F-8016-67B024E76050}" srcOrd="7" destOrd="0" presId="urn:microsoft.com/office/officeart/2005/8/layout/orgChart1"/>
    <dgm:cxn modelId="{1113B711-8A90-466A-9C81-709F47B52088}" type="presParOf" srcId="{2375876E-1628-402F-8016-67B024E76050}" destId="{46F8D95E-5FC9-4065-A2A1-58C4CC8E2A99}" srcOrd="0" destOrd="0" presId="urn:microsoft.com/office/officeart/2005/8/layout/orgChart1"/>
    <dgm:cxn modelId="{F7845B23-3439-40B3-B81B-1BADF27394EA}" type="presParOf" srcId="{46F8D95E-5FC9-4065-A2A1-58C4CC8E2A99}" destId="{712AF362-6442-4EB9-AC96-AE9951EC7BA0}" srcOrd="0" destOrd="0" presId="urn:microsoft.com/office/officeart/2005/8/layout/orgChart1"/>
    <dgm:cxn modelId="{74AB1574-4D44-4334-A831-3524DC9699C4}" type="presParOf" srcId="{46F8D95E-5FC9-4065-A2A1-58C4CC8E2A99}" destId="{3416E6D9-97B7-4411-9E1C-4BB395FC7136}" srcOrd="1" destOrd="0" presId="urn:microsoft.com/office/officeart/2005/8/layout/orgChart1"/>
    <dgm:cxn modelId="{37698268-5A71-4AE6-9EDE-9F9FB15BC7EC}" type="presParOf" srcId="{2375876E-1628-402F-8016-67B024E76050}" destId="{3FE602A2-DE4D-47B8-A820-0983F62D2B48}" srcOrd="1" destOrd="0" presId="urn:microsoft.com/office/officeart/2005/8/layout/orgChart1"/>
    <dgm:cxn modelId="{AED2FCCB-EC80-4754-B76F-CB295EA1CADB}" type="presParOf" srcId="{2375876E-1628-402F-8016-67B024E76050}" destId="{C87BA0F0-48A0-4134-ADF9-0E7D3BD319D4}" srcOrd="2" destOrd="0" presId="urn:microsoft.com/office/officeart/2005/8/layout/orgChart1"/>
    <dgm:cxn modelId="{235596CA-1FA6-43CF-9203-BE3ADF16C3A5}" type="presParOf" srcId="{289EA48A-6C1C-405E-8A93-03D3FB5CE012}" destId="{C40AFBC8-6743-4140-92F5-CD9E418F5983}" srcOrd="8" destOrd="0" presId="urn:microsoft.com/office/officeart/2005/8/layout/orgChart1"/>
    <dgm:cxn modelId="{1B63FA9F-03A7-4387-8321-7D453961A0E5}" type="presParOf" srcId="{289EA48A-6C1C-405E-8A93-03D3FB5CE012}" destId="{CD96380C-5241-40EB-93EE-69EA1CE3923E}" srcOrd="9" destOrd="0" presId="urn:microsoft.com/office/officeart/2005/8/layout/orgChart1"/>
    <dgm:cxn modelId="{7905C71E-DFC9-4DD0-BC0C-D08DC6D84F4C}" type="presParOf" srcId="{CD96380C-5241-40EB-93EE-69EA1CE3923E}" destId="{4FB0CFDB-C0B0-4FEC-BE5C-531A3EEC3A0E}" srcOrd="0" destOrd="0" presId="urn:microsoft.com/office/officeart/2005/8/layout/orgChart1"/>
    <dgm:cxn modelId="{EA1CC631-38FD-4FF4-B866-EB7C9595078E}" type="presParOf" srcId="{4FB0CFDB-C0B0-4FEC-BE5C-531A3EEC3A0E}" destId="{52F741B0-A5AE-40E5-8274-2F5BB1251A0E}" srcOrd="0" destOrd="0" presId="urn:microsoft.com/office/officeart/2005/8/layout/orgChart1"/>
    <dgm:cxn modelId="{273D75E6-60CE-4531-B415-E8DFF5A78740}" type="presParOf" srcId="{4FB0CFDB-C0B0-4FEC-BE5C-531A3EEC3A0E}" destId="{023F1544-C9C0-46E3-AD04-C1EC91666114}" srcOrd="1" destOrd="0" presId="urn:microsoft.com/office/officeart/2005/8/layout/orgChart1"/>
    <dgm:cxn modelId="{95240319-EE0F-461D-B629-4C56CA256F09}" type="presParOf" srcId="{CD96380C-5241-40EB-93EE-69EA1CE3923E}" destId="{17762E9B-FD28-416A-8FC9-E4B4C4E89E22}" srcOrd="1" destOrd="0" presId="urn:microsoft.com/office/officeart/2005/8/layout/orgChart1"/>
    <dgm:cxn modelId="{DD453BC3-B357-4A90-9108-6DFFB8A6C284}" type="presParOf" srcId="{CD96380C-5241-40EB-93EE-69EA1CE3923E}" destId="{44088061-E892-4DDC-830C-11260DCB71E8}" srcOrd="2" destOrd="0" presId="urn:microsoft.com/office/officeart/2005/8/layout/orgChart1"/>
    <dgm:cxn modelId="{1F0A7595-DC3B-4DB8-9A66-525DEB0F28F6}" type="presParOf" srcId="{289EA48A-6C1C-405E-8A93-03D3FB5CE012}" destId="{1AA8FB07-C1BC-4F63-8425-B164019F055A}" srcOrd="10" destOrd="0" presId="urn:microsoft.com/office/officeart/2005/8/layout/orgChart1"/>
    <dgm:cxn modelId="{0337B8A4-463C-49DF-A821-9192AE085F98}" type="presParOf" srcId="{289EA48A-6C1C-405E-8A93-03D3FB5CE012}" destId="{9CBD260B-B227-46CF-B88A-7350BFF1424A}" srcOrd="11" destOrd="0" presId="urn:microsoft.com/office/officeart/2005/8/layout/orgChart1"/>
    <dgm:cxn modelId="{3F1B6E70-449D-4EE7-ADE5-831655DD01DD}" type="presParOf" srcId="{9CBD260B-B227-46CF-B88A-7350BFF1424A}" destId="{152C9EA5-DA41-44EF-AE3E-911C8049C593}" srcOrd="0" destOrd="0" presId="urn:microsoft.com/office/officeart/2005/8/layout/orgChart1"/>
    <dgm:cxn modelId="{E89253DB-E1A2-40D8-AD5B-5A6F33D28AB2}" type="presParOf" srcId="{152C9EA5-DA41-44EF-AE3E-911C8049C593}" destId="{C04A67E0-3D98-46EC-9735-E9E48181CE49}" srcOrd="0" destOrd="0" presId="urn:microsoft.com/office/officeart/2005/8/layout/orgChart1"/>
    <dgm:cxn modelId="{B22A32EA-706D-40BC-BC60-6FD37613E37E}" type="presParOf" srcId="{152C9EA5-DA41-44EF-AE3E-911C8049C593}" destId="{EDC8754C-7F67-4689-B22F-92E110077373}" srcOrd="1" destOrd="0" presId="urn:microsoft.com/office/officeart/2005/8/layout/orgChart1"/>
    <dgm:cxn modelId="{E3BA59B3-6B87-4468-A9C6-24F00D1B076B}" type="presParOf" srcId="{9CBD260B-B227-46CF-B88A-7350BFF1424A}" destId="{36FC4A18-531A-4EE8-802C-5AD32A8FC180}" srcOrd="1" destOrd="0" presId="urn:microsoft.com/office/officeart/2005/8/layout/orgChart1"/>
    <dgm:cxn modelId="{7934CC2F-5BAD-4AB4-8036-B3E58820616A}" type="presParOf" srcId="{9CBD260B-B227-46CF-B88A-7350BFF1424A}" destId="{19FB15B1-E6DC-45C4-9410-BC04A4D6989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Mental y Adicciones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Analista</a:t>
          </a:r>
        </a:p>
        <a:p>
          <a:r>
            <a:rPr lang="es-MX" sz="1200" b="0" i="0" u="none" dirty="0"/>
            <a:t>211601</a:t>
          </a:r>
          <a:endParaRPr lang="es-ES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3D2F18-0610-4271-87D5-34FDE5232457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Responsable de Centro</a:t>
          </a:r>
        </a:p>
        <a:p>
          <a:r>
            <a:rPr lang="es-MX" sz="1200" dirty="0" smtClean="0">
              <a:solidFill>
                <a:schemeClr val="tx1"/>
              </a:solidFill>
            </a:rPr>
            <a:t>(1) Vacante</a:t>
          </a:r>
          <a:endParaRPr lang="es-ES" sz="1200" dirty="0">
            <a:solidFill>
              <a:schemeClr val="tx1"/>
            </a:solidFill>
          </a:endParaRPr>
        </a:p>
      </dgm:t>
    </dgm:pt>
    <dgm:pt modelId="{2E492F80-88AD-4665-92D2-1A23EDDF72C7}" type="parTrans" cxnId="{477C7DC2-9229-4B93-B59F-3A2EFFEFE2CA}">
      <dgm:prSet/>
      <dgm:spPr/>
      <dgm:t>
        <a:bodyPr/>
        <a:lstStyle/>
        <a:p>
          <a:endParaRPr lang="es-ES" sz="1200"/>
        </a:p>
      </dgm:t>
    </dgm:pt>
    <dgm:pt modelId="{E6C36D98-33CD-44E8-88A3-CD83D1AF90FC}" type="sibTrans" cxnId="{477C7DC2-9229-4B93-B59F-3A2EFFEFE2CA}">
      <dgm:prSet/>
      <dgm:spPr/>
      <dgm:t>
        <a:bodyPr/>
        <a:lstStyle/>
        <a:p>
          <a:endParaRPr lang="es-ES" sz="1200"/>
        </a:p>
      </dgm:t>
    </dgm:pt>
    <dgm:pt modelId="{9A876D90-D12E-4454-BC34-F64EC2303771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Médico(a) </a:t>
          </a:r>
          <a:r>
            <a:rPr lang="es-MX" sz="1200" dirty="0" smtClean="0">
              <a:solidFill>
                <a:schemeClr val="tx1"/>
              </a:solidFill>
            </a:rPr>
            <a:t>Psiquiatra</a:t>
          </a:r>
          <a:endParaRPr lang="es-MX" sz="1200" dirty="0">
            <a:solidFill>
              <a:schemeClr val="tx1"/>
            </a:solidFill>
          </a:endParaRPr>
        </a:p>
      </dgm:t>
    </dgm:pt>
    <dgm:pt modelId="{440349FE-C83C-4768-BF23-EB3F80F8125B}" type="parTrans" cxnId="{4329EA0F-5844-4C4B-B00C-7D5A16CEDEFF}">
      <dgm:prSet/>
      <dgm:spPr/>
      <dgm:t>
        <a:bodyPr/>
        <a:lstStyle/>
        <a:p>
          <a:endParaRPr lang="es-ES" sz="1200"/>
        </a:p>
      </dgm:t>
    </dgm:pt>
    <dgm:pt modelId="{BCB4B1B9-2F2E-4D29-A22B-FEDBDD412C5D}" type="sibTrans" cxnId="{4329EA0F-5844-4C4B-B00C-7D5A16CEDEFF}">
      <dgm:prSet/>
      <dgm:spPr/>
      <dgm:t>
        <a:bodyPr/>
        <a:lstStyle/>
        <a:p>
          <a:endParaRPr lang="es-ES" sz="1200"/>
        </a:p>
      </dgm:t>
    </dgm:pt>
    <dgm:pt modelId="{37E3C69E-4CCE-46F6-8EE2-E9B831E8E0E7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Psicólogos(as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565890E1-740C-45CA-BCCE-A1F115F8B1D4}" type="parTrans" cxnId="{3417A5C7-DB10-47D4-8AA9-B599DA89C16C}">
      <dgm:prSet/>
      <dgm:spPr/>
      <dgm:t>
        <a:bodyPr/>
        <a:lstStyle/>
        <a:p>
          <a:endParaRPr lang="es-ES" sz="1200"/>
        </a:p>
      </dgm:t>
    </dgm:pt>
    <dgm:pt modelId="{6E0078B4-F5F4-4C56-99BB-00BFC0F7C766}" type="sibTrans" cxnId="{3417A5C7-DB10-47D4-8AA9-B599DA89C16C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484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4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4" custScaleX="115791" custScaleY="130732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4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E2D53659-1A7E-49EA-90B2-40DA9C4E683F}" type="pres">
      <dgm:prSet presAssocID="{2E492F80-88AD-4665-92D2-1A23EDDF72C7}" presName="Name35" presStyleLbl="parChTrans1D2" presStyleIdx="1" presStyleCnt="4"/>
      <dgm:spPr/>
      <dgm:t>
        <a:bodyPr/>
        <a:lstStyle/>
        <a:p>
          <a:endParaRPr lang="es-ES"/>
        </a:p>
      </dgm:t>
    </dgm:pt>
    <dgm:pt modelId="{7C6B4887-6514-4A7C-8BE7-34AFF0B144A8}" type="pres">
      <dgm:prSet presAssocID="{1E3D2F18-0610-4271-87D5-34FDE5232457}" presName="hierRoot2" presStyleCnt="0">
        <dgm:presLayoutVars>
          <dgm:hierBranch val="init"/>
        </dgm:presLayoutVars>
      </dgm:prSet>
      <dgm:spPr/>
    </dgm:pt>
    <dgm:pt modelId="{2D9CC1B0-23C8-4474-A351-18B6AF06EAAF}" type="pres">
      <dgm:prSet presAssocID="{1E3D2F18-0610-4271-87D5-34FDE5232457}" presName="rootComposite" presStyleCnt="0"/>
      <dgm:spPr/>
    </dgm:pt>
    <dgm:pt modelId="{BC81B137-ADAB-44D1-A1C1-498A53C339F3}" type="pres">
      <dgm:prSet presAssocID="{1E3D2F18-0610-4271-87D5-34FDE5232457}" presName="rootText" presStyleLbl="node2" presStyleIdx="1" presStyleCnt="4" custScaleX="115791" custScaleY="130732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9385D-DF20-4CB8-B8E8-28A22B7B4B69}" type="pres">
      <dgm:prSet presAssocID="{1E3D2F18-0610-4271-87D5-34FDE5232457}" presName="rootConnector" presStyleLbl="node2" presStyleIdx="1" presStyleCnt="4"/>
      <dgm:spPr/>
      <dgm:t>
        <a:bodyPr/>
        <a:lstStyle/>
        <a:p>
          <a:endParaRPr lang="es-ES"/>
        </a:p>
      </dgm:t>
    </dgm:pt>
    <dgm:pt modelId="{8371297A-2B4B-41CE-AC6F-B777045EAC23}" type="pres">
      <dgm:prSet presAssocID="{1E3D2F18-0610-4271-87D5-34FDE5232457}" presName="hierChild4" presStyleCnt="0"/>
      <dgm:spPr/>
    </dgm:pt>
    <dgm:pt modelId="{7E2ADACA-B927-42BD-B645-8764102E13E0}" type="pres">
      <dgm:prSet presAssocID="{1E3D2F18-0610-4271-87D5-34FDE5232457}" presName="hierChild5" presStyleCnt="0"/>
      <dgm:spPr/>
    </dgm:pt>
    <dgm:pt modelId="{E7E559BF-0B74-46C4-9E7D-C645BAE1AC4B}" type="pres">
      <dgm:prSet presAssocID="{440349FE-C83C-4768-BF23-EB3F80F8125B}" presName="Name35" presStyleLbl="parChTrans1D2" presStyleIdx="2" presStyleCnt="4"/>
      <dgm:spPr/>
      <dgm:t>
        <a:bodyPr/>
        <a:lstStyle/>
        <a:p>
          <a:endParaRPr lang="es-ES"/>
        </a:p>
      </dgm:t>
    </dgm:pt>
    <dgm:pt modelId="{55576982-FC76-4A2D-A6D6-B46A3CA889B2}" type="pres">
      <dgm:prSet presAssocID="{9A876D90-D12E-4454-BC34-F64EC2303771}" presName="hierRoot2" presStyleCnt="0">
        <dgm:presLayoutVars>
          <dgm:hierBranch val="init"/>
        </dgm:presLayoutVars>
      </dgm:prSet>
      <dgm:spPr/>
    </dgm:pt>
    <dgm:pt modelId="{54591E68-7DFF-479C-BD9A-9CC7A63789A3}" type="pres">
      <dgm:prSet presAssocID="{9A876D90-D12E-4454-BC34-F64EC2303771}" presName="rootComposite" presStyleCnt="0"/>
      <dgm:spPr/>
    </dgm:pt>
    <dgm:pt modelId="{3F82A0F3-2328-4896-8AE8-A8E3CD8DE430}" type="pres">
      <dgm:prSet presAssocID="{9A876D90-D12E-4454-BC34-F64EC2303771}" presName="rootText" presStyleLbl="node2" presStyleIdx="2" presStyleCnt="4" custScaleX="115791" custScaleY="130732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F917FC-9463-4608-9B42-22653412453E}" type="pres">
      <dgm:prSet presAssocID="{9A876D90-D12E-4454-BC34-F64EC2303771}" presName="rootConnector" presStyleLbl="node2" presStyleIdx="2" presStyleCnt="4"/>
      <dgm:spPr/>
      <dgm:t>
        <a:bodyPr/>
        <a:lstStyle/>
        <a:p>
          <a:endParaRPr lang="es-ES"/>
        </a:p>
      </dgm:t>
    </dgm:pt>
    <dgm:pt modelId="{DC58CE79-8A12-470E-B82A-C2E636CA530A}" type="pres">
      <dgm:prSet presAssocID="{9A876D90-D12E-4454-BC34-F64EC2303771}" presName="hierChild4" presStyleCnt="0"/>
      <dgm:spPr/>
    </dgm:pt>
    <dgm:pt modelId="{AB0D45FB-FB72-4D77-891E-BE3215F2A59C}" type="pres">
      <dgm:prSet presAssocID="{9A876D90-D12E-4454-BC34-F64EC2303771}" presName="hierChild5" presStyleCnt="0"/>
      <dgm:spPr/>
    </dgm:pt>
    <dgm:pt modelId="{A9EB5921-3B7C-4B45-9282-F26C16064E5E}" type="pres">
      <dgm:prSet presAssocID="{565890E1-740C-45CA-BCCE-A1F115F8B1D4}" presName="Name35" presStyleLbl="parChTrans1D2" presStyleIdx="3" presStyleCnt="4"/>
      <dgm:spPr/>
      <dgm:t>
        <a:bodyPr/>
        <a:lstStyle/>
        <a:p>
          <a:endParaRPr lang="es-ES"/>
        </a:p>
      </dgm:t>
    </dgm:pt>
    <dgm:pt modelId="{5EBBCB1A-F09C-4FA9-800B-3697E496B34A}" type="pres">
      <dgm:prSet presAssocID="{37E3C69E-4CCE-46F6-8EE2-E9B831E8E0E7}" presName="hierRoot2" presStyleCnt="0">
        <dgm:presLayoutVars>
          <dgm:hierBranch val="init"/>
        </dgm:presLayoutVars>
      </dgm:prSet>
      <dgm:spPr/>
    </dgm:pt>
    <dgm:pt modelId="{DB843937-4986-4D5E-9F9D-310A5C7E66A2}" type="pres">
      <dgm:prSet presAssocID="{37E3C69E-4CCE-46F6-8EE2-E9B831E8E0E7}" presName="rootComposite" presStyleCnt="0"/>
      <dgm:spPr/>
    </dgm:pt>
    <dgm:pt modelId="{2ED91993-B4E9-45D0-B122-0B5DD5EB887F}" type="pres">
      <dgm:prSet presAssocID="{37E3C69E-4CCE-46F6-8EE2-E9B831E8E0E7}" presName="rootText" presStyleLbl="node2" presStyleIdx="3" presStyleCnt="4" custScaleX="115791" custScaleY="130732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3079BF-3986-434B-890F-8864FED93BF0}" type="pres">
      <dgm:prSet presAssocID="{37E3C69E-4CCE-46F6-8EE2-E9B831E8E0E7}" presName="rootConnector" presStyleLbl="node2" presStyleIdx="3" presStyleCnt="4"/>
      <dgm:spPr/>
      <dgm:t>
        <a:bodyPr/>
        <a:lstStyle/>
        <a:p>
          <a:endParaRPr lang="es-ES"/>
        </a:p>
      </dgm:t>
    </dgm:pt>
    <dgm:pt modelId="{59E727B2-1FDE-4E35-B9F1-F1BFC492C3AE}" type="pres">
      <dgm:prSet presAssocID="{37E3C69E-4CCE-46F6-8EE2-E9B831E8E0E7}" presName="hierChild4" presStyleCnt="0"/>
      <dgm:spPr/>
    </dgm:pt>
    <dgm:pt modelId="{2B61E67E-EC86-4545-BFC0-1129C8807A5F}" type="pres">
      <dgm:prSet presAssocID="{37E3C69E-4CCE-46F6-8EE2-E9B831E8E0E7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F08CD8E7-E64F-419C-9E35-777EBC8EC5DE}" type="presOf" srcId="{1E3D2F18-0610-4271-87D5-34FDE5232457}" destId="{F209385D-DF20-4CB8-B8E8-28A22B7B4B69}" srcOrd="1" destOrd="0" presId="urn:microsoft.com/office/officeart/2005/8/layout/orgChart1"/>
    <dgm:cxn modelId="{3417A5C7-DB10-47D4-8AA9-B599DA89C16C}" srcId="{E09942D3-8D92-4571-939D-F9AE19EE063A}" destId="{37E3C69E-4CCE-46F6-8EE2-E9B831E8E0E7}" srcOrd="3" destOrd="0" parTransId="{565890E1-740C-45CA-BCCE-A1F115F8B1D4}" sibTransId="{6E0078B4-F5F4-4C56-99BB-00BFC0F7C766}"/>
    <dgm:cxn modelId="{6988302B-6267-4A0C-8EB7-B12AA0BA75B0}" type="presOf" srcId="{9A876D90-D12E-4454-BC34-F64EC2303771}" destId="{3F82A0F3-2328-4896-8AE8-A8E3CD8DE430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BBC18A35-57B1-4F4F-A973-BE52AF38BB5E}" type="presOf" srcId="{565890E1-740C-45CA-BCCE-A1F115F8B1D4}" destId="{A9EB5921-3B7C-4B45-9282-F26C16064E5E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50FBE766-B015-47CD-A8ED-9C929D24F91C}" type="presOf" srcId="{1E3D2F18-0610-4271-87D5-34FDE5232457}" destId="{BC81B137-ADAB-44D1-A1C1-498A53C339F3}" srcOrd="0" destOrd="0" presId="urn:microsoft.com/office/officeart/2005/8/layout/orgChart1"/>
    <dgm:cxn modelId="{4329EA0F-5844-4C4B-B00C-7D5A16CEDEFF}" srcId="{E09942D3-8D92-4571-939D-F9AE19EE063A}" destId="{9A876D90-D12E-4454-BC34-F64EC2303771}" srcOrd="2" destOrd="0" parTransId="{440349FE-C83C-4768-BF23-EB3F80F8125B}" sibTransId="{BCB4B1B9-2F2E-4D29-A22B-FEDBDD412C5D}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753D4643-E4BF-44C9-839A-8C0488400087}" type="presOf" srcId="{440349FE-C83C-4768-BF23-EB3F80F8125B}" destId="{E7E559BF-0B74-46C4-9E7D-C645BAE1AC4B}" srcOrd="0" destOrd="0" presId="urn:microsoft.com/office/officeart/2005/8/layout/orgChart1"/>
    <dgm:cxn modelId="{CA773DFD-CEFE-4BF7-9AF2-6E80E73EBCE7}" type="presOf" srcId="{37E3C69E-4CCE-46F6-8EE2-E9B831E8E0E7}" destId="{C63079BF-3986-434B-890F-8864FED93BF0}" srcOrd="1" destOrd="0" presId="urn:microsoft.com/office/officeart/2005/8/layout/orgChart1"/>
    <dgm:cxn modelId="{17E818FB-E3A3-4D62-99A3-DCA818F9F41A}" type="presOf" srcId="{2E492F80-88AD-4665-92D2-1A23EDDF72C7}" destId="{E2D53659-1A7E-49EA-90B2-40DA9C4E683F}" srcOrd="0" destOrd="0" presId="urn:microsoft.com/office/officeart/2005/8/layout/orgChart1"/>
    <dgm:cxn modelId="{477C7DC2-9229-4B93-B59F-3A2EFFEFE2CA}" srcId="{E09942D3-8D92-4571-939D-F9AE19EE063A}" destId="{1E3D2F18-0610-4271-87D5-34FDE5232457}" srcOrd="1" destOrd="0" parTransId="{2E492F80-88AD-4665-92D2-1A23EDDF72C7}" sibTransId="{E6C36D98-33CD-44E8-88A3-CD83D1AF90FC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E5917393-31A9-4BCB-B826-4C4B19B40843}" type="presOf" srcId="{9A876D90-D12E-4454-BC34-F64EC2303771}" destId="{87F917FC-9463-4608-9B42-22653412453E}" srcOrd="1" destOrd="0" presId="urn:microsoft.com/office/officeart/2005/8/layout/orgChart1"/>
    <dgm:cxn modelId="{789C5041-EC72-4DF0-AEB8-5AAABB69EC67}" type="presOf" srcId="{37E3C69E-4CCE-46F6-8EE2-E9B831E8E0E7}" destId="{2ED91993-B4E9-45D0-B122-0B5DD5EB887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201B2E37-12FC-4B37-BF7A-762FE0489B07}" type="presParOf" srcId="{8EFE8F77-C5C0-48AA-B8C2-DD712621EB61}" destId="{E2D53659-1A7E-49EA-90B2-40DA9C4E683F}" srcOrd="2" destOrd="0" presId="urn:microsoft.com/office/officeart/2005/8/layout/orgChart1"/>
    <dgm:cxn modelId="{BE876339-307C-477A-B084-4FE6B757ECDE}" type="presParOf" srcId="{8EFE8F77-C5C0-48AA-B8C2-DD712621EB61}" destId="{7C6B4887-6514-4A7C-8BE7-34AFF0B144A8}" srcOrd="3" destOrd="0" presId="urn:microsoft.com/office/officeart/2005/8/layout/orgChart1"/>
    <dgm:cxn modelId="{59184FC2-0271-466A-BC63-948174DF2E0B}" type="presParOf" srcId="{7C6B4887-6514-4A7C-8BE7-34AFF0B144A8}" destId="{2D9CC1B0-23C8-4474-A351-18B6AF06EAAF}" srcOrd="0" destOrd="0" presId="urn:microsoft.com/office/officeart/2005/8/layout/orgChart1"/>
    <dgm:cxn modelId="{FF1778D2-B9F8-4CF5-90F5-E9AE6B0916EF}" type="presParOf" srcId="{2D9CC1B0-23C8-4474-A351-18B6AF06EAAF}" destId="{BC81B137-ADAB-44D1-A1C1-498A53C339F3}" srcOrd="0" destOrd="0" presId="urn:microsoft.com/office/officeart/2005/8/layout/orgChart1"/>
    <dgm:cxn modelId="{9A708E40-C9DC-496A-96FA-48723C473BD7}" type="presParOf" srcId="{2D9CC1B0-23C8-4474-A351-18B6AF06EAAF}" destId="{F209385D-DF20-4CB8-B8E8-28A22B7B4B69}" srcOrd="1" destOrd="0" presId="urn:microsoft.com/office/officeart/2005/8/layout/orgChart1"/>
    <dgm:cxn modelId="{94DFD42A-2631-436D-9981-2EBD77B19114}" type="presParOf" srcId="{7C6B4887-6514-4A7C-8BE7-34AFF0B144A8}" destId="{8371297A-2B4B-41CE-AC6F-B777045EAC23}" srcOrd="1" destOrd="0" presId="urn:microsoft.com/office/officeart/2005/8/layout/orgChart1"/>
    <dgm:cxn modelId="{D999B4FA-285C-49BB-BE8D-12BE57446F0F}" type="presParOf" srcId="{7C6B4887-6514-4A7C-8BE7-34AFF0B144A8}" destId="{7E2ADACA-B927-42BD-B645-8764102E13E0}" srcOrd="2" destOrd="0" presId="urn:microsoft.com/office/officeart/2005/8/layout/orgChart1"/>
    <dgm:cxn modelId="{802C0DA4-253A-4860-ABF8-970F66AC3E2A}" type="presParOf" srcId="{8EFE8F77-C5C0-48AA-B8C2-DD712621EB61}" destId="{E7E559BF-0B74-46C4-9E7D-C645BAE1AC4B}" srcOrd="4" destOrd="0" presId="urn:microsoft.com/office/officeart/2005/8/layout/orgChart1"/>
    <dgm:cxn modelId="{D0E41B2C-D029-463E-9AB6-EB3F18222B7D}" type="presParOf" srcId="{8EFE8F77-C5C0-48AA-B8C2-DD712621EB61}" destId="{55576982-FC76-4A2D-A6D6-B46A3CA889B2}" srcOrd="5" destOrd="0" presId="urn:microsoft.com/office/officeart/2005/8/layout/orgChart1"/>
    <dgm:cxn modelId="{F8C985F8-FBC0-47D4-8B4E-1A28AA6BE163}" type="presParOf" srcId="{55576982-FC76-4A2D-A6D6-B46A3CA889B2}" destId="{54591E68-7DFF-479C-BD9A-9CC7A63789A3}" srcOrd="0" destOrd="0" presId="urn:microsoft.com/office/officeart/2005/8/layout/orgChart1"/>
    <dgm:cxn modelId="{7357608D-6781-4B1E-9ADB-5721B9936896}" type="presParOf" srcId="{54591E68-7DFF-479C-BD9A-9CC7A63789A3}" destId="{3F82A0F3-2328-4896-8AE8-A8E3CD8DE430}" srcOrd="0" destOrd="0" presId="urn:microsoft.com/office/officeart/2005/8/layout/orgChart1"/>
    <dgm:cxn modelId="{C8278D8E-C5D8-45CA-85CC-987654FD9DDA}" type="presParOf" srcId="{54591E68-7DFF-479C-BD9A-9CC7A63789A3}" destId="{87F917FC-9463-4608-9B42-22653412453E}" srcOrd="1" destOrd="0" presId="urn:microsoft.com/office/officeart/2005/8/layout/orgChart1"/>
    <dgm:cxn modelId="{DCB30EDB-2935-4600-9793-22FAC8AA90B7}" type="presParOf" srcId="{55576982-FC76-4A2D-A6D6-B46A3CA889B2}" destId="{DC58CE79-8A12-470E-B82A-C2E636CA530A}" srcOrd="1" destOrd="0" presId="urn:microsoft.com/office/officeart/2005/8/layout/orgChart1"/>
    <dgm:cxn modelId="{B0A1A450-F2BA-4FB3-9712-9CB4CEF0D820}" type="presParOf" srcId="{55576982-FC76-4A2D-A6D6-B46A3CA889B2}" destId="{AB0D45FB-FB72-4D77-891E-BE3215F2A59C}" srcOrd="2" destOrd="0" presId="urn:microsoft.com/office/officeart/2005/8/layout/orgChart1"/>
    <dgm:cxn modelId="{43620140-3E67-410F-9B5D-D61A275CA4DF}" type="presParOf" srcId="{8EFE8F77-C5C0-48AA-B8C2-DD712621EB61}" destId="{A9EB5921-3B7C-4B45-9282-F26C16064E5E}" srcOrd="6" destOrd="0" presId="urn:microsoft.com/office/officeart/2005/8/layout/orgChart1"/>
    <dgm:cxn modelId="{5BA2CDCF-EB2F-4192-9B57-0F6E9116C9CB}" type="presParOf" srcId="{8EFE8F77-C5C0-48AA-B8C2-DD712621EB61}" destId="{5EBBCB1A-F09C-4FA9-800B-3697E496B34A}" srcOrd="7" destOrd="0" presId="urn:microsoft.com/office/officeart/2005/8/layout/orgChart1"/>
    <dgm:cxn modelId="{CFBFA305-B91A-45E3-B401-2334734B8D92}" type="presParOf" srcId="{5EBBCB1A-F09C-4FA9-800B-3697E496B34A}" destId="{DB843937-4986-4D5E-9F9D-310A5C7E66A2}" srcOrd="0" destOrd="0" presId="urn:microsoft.com/office/officeart/2005/8/layout/orgChart1"/>
    <dgm:cxn modelId="{7269C13A-8674-415E-BC13-98B0C477D31E}" type="presParOf" srcId="{DB843937-4986-4D5E-9F9D-310A5C7E66A2}" destId="{2ED91993-B4E9-45D0-B122-0B5DD5EB887F}" srcOrd="0" destOrd="0" presId="urn:microsoft.com/office/officeart/2005/8/layout/orgChart1"/>
    <dgm:cxn modelId="{51D35957-043E-4A09-B691-D1EDCF51717B}" type="presParOf" srcId="{DB843937-4986-4D5E-9F9D-310A5C7E66A2}" destId="{C63079BF-3986-434B-890F-8864FED93BF0}" srcOrd="1" destOrd="0" presId="urn:microsoft.com/office/officeart/2005/8/layout/orgChart1"/>
    <dgm:cxn modelId="{9AC708B2-70A8-42C4-98F3-3CC381F84FA8}" type="presParOf" srcId="{5EBBCB1A-F09C-4FA9-800B-3697E496B34A}" destId="{59E727B2-1FDE-4E35-B9F1-F1BFC492C3AE}" srcOrd="1" destOrd="0" presId="urn:microsoft.com/office/officeart/2005/8/layout/orgChart1"/>
    <dgm:cxn modelId="{DE9A6E49-6F20-45BE-931C-A1BD8C274BC1}" type="presParOf" srcId="{5EBBCB1A-F09C-4FA9-800B-3697E496B34A}" destId="{2B61E67E-EC86-4545-BFC0-1129C8807A5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Educación 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Fomento y Promoción de Educación </a:t>
          </a:r>
          <a:r>
            <a:rPr lang="es-ES" sz="1200" dirty="0" smtClean="0">
              <a:solidFill>
                <a:schemeClr val="tx1"/>
              </a:solidFill>
            </a:rPr>
            <a:t>Ciudadana</a:t>
          </a:r>
          <a:endParaRPr lang="es-ES" sz="1200" dirty="0">
            <a:solidFill>
              <a:schemeClr val="tx1"/>
            </a:solidFill>
          </a:endParaRP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0C2740-1184-4424-B486-A48667B2C65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Bibliotecas</a:t>
          </a:r>
          <a:endParaRPr lang="es-ES" sz="1200" dirty="0">
            <a:solidFill>
              <a:schemeClr val="tx1"/>
            </a:solidFill>
          </a:endParaRPr>
        </a:p>
      </dgm:t>
    </dgm:pt>
    <dgm:pt modelId="{9B662171-8739-4AC0-AB57-85CB872A5324}" type="par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A50F1A-8C92-40F2-9C8C-EFC58D4501BF}" type="sib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86DFE7-FC5B-4216-B520-5C2C7C85BE0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Becas y Promoción al Talento</a:t>
          </a:r>
        </a:p>
      </dgm:t>
    </dgm:pt>
    <dgm:pt modelId="{87B3BD0B-501F-4B34-BF2F-95F88D8EF827}" type="par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C560F5E-0F2E-4121-9833-C9D18614F8A3}" type="sib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6799929-F653-4FF1-B20A-BFCC6BCABDFD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1FFA21A9-D3D5-42FD-B5DA-7B506494E115}" type="sib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D9C1260-8DAC-4922-B612-CE0BD5340B88}" type="par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16D9764-E401-4DA7-9501-1F3EB5AAD8E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Primera </a:t>
          </a:r>
          <a:r>
            <a:rPr lang="es-ES" sz="1200" dirty="0" smtClean="0">
              <a:solidFill>
                <a:schemeClr val="tx1"/>
              </a:solidFill>
            </a:rPr>
            <a:t>Infancia</a:t>
          </a:r>
          <a:endParaRPr lang="es-ES" sz="1200" dirty="0">
            <a:solidFill>
              <a:schemeClr val="tx1"/>
            </a:solidFill>
          </a:endParaRPr>
        </a:p>
      </dgm:t>
    </dgm:pt>
    <dgm:pt modelId="{14CE6DDC-63A1-4CD2-9E01-89EC9853A02C}" type="parTrans" cxnId="{9243747B-42BD-4BB8-AE8F-7ED93141F3B8}">
      <dgm:prSet/>
      <dgm:spPr/>
      <dgm:t>
        <a:bodyPr/>
        <a:lstStyle/>
        <a:p>
          <a:endParaRPr lang="es-ES"/>
        </a:p>
      </dgm:t>
    </dgm:pt>
    <dgm:pt modelId="{C428D044-BBEF-4664-A9B9-FA504CBB0BFF}" type="sibTrans" cxnId="{9243747B-42BD-4BB8-AE8F-7ED93141F3B8}">
      <dgm:prSet/>
      <dgm:spPr/>
      <dgm:t>
        <a:bodyPr/>
        <a:lstStyle/>
        <a:p>
          <a:endParaRPr lang="es-ES"/>
        </a:p>
      </dgm:t>
    </dgm:pt>
    <dgm:pt modelId="{E590EF91-0BEC-4B8F-8C41-C928FB536ED5}" type="asst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Jefe(a) de Monitoreo y </a:t>
          </a:r>
          <a:r>
            <a:rPr lang="es-ES" sz="1200" b="0" dirty="0" smtClean="0">
              <a:solidFill>
                <a:schemeClr val="tx1"/>
              </a:solidFill>
            </a:rPr>
            <a:t>Evaluación</a:t>
          </a:r>
          <a:endParaRPr lang="es-ES" sz="1200" b="0" dirty="0">
            <a:solidFill>
              <a:schemeClr val="tx1"/>
            </a:solidFill>
          </a:endParaRPr>
        </a:p>
      </dgm:t>
    </dgm:pt>
    <dgm:pt modelId="{36F99C06-0DD5-45F4-A93A-A03C153CE7EF}" type="parTrans" cxnId="{E684C563-17DC-47AB-8E79-3DBB8210EF0A}">
      <dgm:prSet/>
      <dgm:spPr/>
      <dgm:t>
        <a:bodyPr/>
        <a:lstStyle/>
        <a:p>
          <a:endParaRPr lang="es-ES"/>
        </a:p>
      </dgm:t>
    </dgm:pt>
    <dgm:pt modelId="{70F07596-3453-458D-B7BF-735364CA0827}" type="sibTrans" cxnId="{E684C563-17DC-47AB-8E79-3DBB8210EF0A}">
      <dgm:prSet/>
      <dgm:spPr/>
      <dgm:t>
        <a:bodyPr/>
        <a:lstStyle/>
        <a:p>
          <a:endParaRPr lang="es-ES"/>
        </a:p>
      </dgm:t>
    </dgm:pt>
    <dgm:pt modelId="{26045114-AB8B-420B-9428-DEA6D7D80C83}" type="asst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</a:rPr>
            <a:t>Coordinador(a) General</a:t>
          </a:r>
        </a:p>
        <a:p>
          <a:r>
            <a:rPr lang="es-ES" sz="1200" b="0" dirty="0" smtClean="0">
              <a:solidFill>
                <a:schemeClr val="tx1"/>
              </a:solidFill>
            </a:rPr>
            <a:t>(1) Vacante</a:t>
          </a:r>
          <a:endParaRPr lang="es-ES" sz="1200" b="0" dirty="0">
            <a:solidFill>
              <a:schemeClr val="tx1"/>
            </a:solidFill>
          </a:endParaRPr>
        </a:p>
      </dgm:t>
    </dgm:pt>
    <dgm:pt modelId="{A7405384-D18E-46D8-84EA-6E4447EC8BF1}" type="parTrans" cxnId="{6BAEBDBD-AB52-4E7C-8C3D-13645A2C73A8}">
      <dgm:prSet/>
      <dgm:spPr/>
      <dgm:t>
        <a:bodyPr/>
        <a:lstStyle/>
        <a:p>
          <a:endParaRPr lang="es-ES"/>
        </a:p>
      </dgm:t>
    </dgm:pt>
    <dgm:pt modelId="{092E8A0C-38EA-4988-B322-83C5345728A0}" type="sibTrans" cxnId="{6BAEBDBD-AB52-4E7C-8C3D-13645A2C73A8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76172" custScaleY="166273" custLinFactY="-28982" custLinFactNeighborX="-11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1B46B926-CC39-4D46-BFD2-5A2F6BA913F6}" type="pres">
      <dgm:prSet presAssocID="{2EC64752-927D-40DD-A0B9-BC3BA63D4E06}" presName="Name35" presStyleLbl="parChTrans1D2" presStyleIdx="0" presStyleCnt="7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0" presStyleCnt="4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0" presStyleCnt="4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14B916DF-6A23-4D65-AF29-3313A7D7E114}" type="pres">
      <dgm:prSet presAssocID="{9B662171-8739-4AC0-AB57-85CB872A5324}" presName="Name35" presStyleLbl="parChTrans1D2" presStyleIdx="1" presStyleCnt="7"/>
      <dgm:spPr/>
      <dgm:t>
        <a:bodyPr/>
        <a:lstStyle/>
        <a:p>
          <a:endParaRPr lang="es-ES"/>
        </a:p>
      </dgm:t>
    </dgm:pt>
    <dgm:pt modelId="{68AE6F4C-837B-4D72-B754-6A032BED22CD}" type="pres">
      <dgm:prSet presAssocID="{600C2740-1184-4424-B486-A48667B2C65B}" presName="hierRoot2" presStyleCnt="0">
        <dgm:presLayoutVars>
          <dgm:hierBranch val="init"/>
        </dgm:presLayoutVars>
      </dgm:prSet>
      <dgm:spPr/>
    </dgm:pt>
    <dgm:pt modelId="{0951D5D4-EE06-4582-8C5B-1C872B9B345F}" type="pres">
      <dgm:prSet presAssocID="{600C2740-1184-4424-B486-A48667B2C65B}" presName="rootComposite" presStyleCnt="0"/>
      <dgm:spPr/>
    </dgm:pt>
    <dgm:pt modelId="{D04CF1CC-94CF-4369-BE58-8789A08DE18E}" type="pres">
      <dgm:prSet presAssocID="{600C2740-1184-4424-B486-A48667B2C65B}" presName="rootText" presStyleLbl="node2" presStyleIdx="1" presStyleCnt="4" custScaleX="129666" custScaleY="158887" custLinFactY="28982" custLinFactNeighborX="95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BE1D7A-7462-48BA-9DFF-B0A81BCDB531}" type="pres">
      <dgm:prSet presAssocID="{600C2740-1184-4424-B486-A48667B2C65B}" presName="rootConnector" presStyleLbl="node2" presStyleIdx="1" presStyleCnt="4"/>
      <dgm:spPr/>
      <dgm:t>
        <a:bodyPr/>
        <a:lstStyle/>
        <a:p>
          <a:endParaRPr lang="es-ES"/>
        </a:p>
      </dgm:t>
    </dgm:pt>
    <dgm:pt modelId="{E5DF6D11-F9F4-464C-9E90-6328395A0F6E}" type="pres">
      <dgm:prSet presAssocID="{600C2740-1184-4424-B486-A48667B2C65B}" presName="hierChild4" presStyleCnt="0"/>
      <dgm:spPr/>
    </dgm:pt>
    <dgm:pt modelId="{AC1D9F98-40F8-4DBB-8AE4-6DA7FA2B3589}" type="pres">
      <dgm:prSet presAssocID="{600C2740-1184-4424-B486-A48667B2C65B}" presName="hierChild5" presStyleCnt="0"/>
      <dgm:spPr/>
    </dgm:pt>
    <dgm:pt modelId="{A1264917-376A-4DF2-81EA-FE72C5F85284}" type="pres">
      <dgm:prSet presAssocID="{87B3BD0B-501F-4B34-BF2F-95F88D8EF827}" presName="Name35" presStyleLbl="parChTrans1D2" presStyleIdx="2" presStyleCnt="7"/>
      <dgm:spPr/>
      <dgm:t>
        <a:bodyPr/>
        <a:lstStyle/>
        <a:p>
          <a:endParaRPr lang="es-ES"/>
        </a:p>
      </dgm:t>
    </dgm:pt>
    <dgm:pt modelId="{3AEFA18B-8E57-4CB1-B212-7A8EDDD4B95F}" type="pres">
      <dgm:prSet presAssocID="{A986DFE7-FC5B-4216-B520-5C2C7C85BE05}" presName="hierRoot2" presStyleCnt="0">
        <dgm:presLayoutVars>
          <dgm:hierBranch val="init"/>
        </dgm:presLayoutVars>
      </dgm:prSet>
      <dgm:spPr/>
    </dgm:pt>
    <dgm:pt modelId="{61C3CDC8-BFE5-42D8-92E3-72D0086707B1}" type="pres">
      <dgm:prSet presAssocID="{A986DFE7-FC5B-4216-B520-5C2C7C85BE05}" presName="rootComposite" presStyleCnt="0"/>
      <dgm:spPr/>
    </dgm:pt>
    <dgm:pt modelId="{C09E6580-3144-4751-B394-596987DCE4EA}" type="pres">
      <dgm:prSet presAssocID="{A986DFE7-FC5B-4216-B520-5C2C7C85BE05}" presName="rootText" presStyleLbl="node2" presStyleIdx="2" presStyleCnt="4" custScaleX="129666" custScaleY="158887" custLinFactY="57895" custLinFactNeighborX="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EB88F9-1EDC-47A4-A967-78AA7758F4D4}" type="pres">
      <dgm:prSet presAssocID="{A986DFE7-FC5B-4216-B520-5C2C7C85BE05}" presName="rootConnector" presStyleLbl="node2" presStyleIdx="2" presStyleCnt="4"/>
      <dgm:spPr/>
      <dgm:t>
        <a:bodyPr/>
        <a:lstStyle/>
        <a:p>
          <a:endParaRPr lang="es-ES"/>
        </a:p>
      </dgm:t>
    </dgm:pt>
    <dgm:pt modelId="{64B2DC9E-5327-4DF7-BA03-A8593D7011BF}" type="pres">
      <dgm:prSet presAssocID="{A986DFE7-FC5B-4216-B520-5C2C7C85BE05}" presName="hierChild4" presStyleCnt="0"/>
      <dgm:spPr/>
    </dgm:pt>
    <dgm:pt modelId="{8DD917E4-1D5E-4ABC-805D-0D5E9F5B3CF9}" type="pres">
      <dgm:prSet presAssocID="{A986DFE7-FC5B-4216-B520-5C2C7C85BE05}" presName="hierChild5" presStyleCnt="0"/>
      <dgm:spPr/>
    </dgm:pt>
    <dgm:pt modelId="{B38C6F7D-272E-42B6-873D-1EC854A91EAC}" type="pres">
      <dgm:prSet presAssocID="{14CE6DDC-63A1-4CD2-9E01-89EC9853A02C}" presName="Name35" presStyleLbl="parChTrans1D2" presStyleIdx="3" presStyleCnt="7"/>
      <dgm:spPr/>
      <dgm:t>
        <a:bodyPr/>
        <a:lstStyle/>
        <a:p>
          <a:endParaRPr lang="es-ES"/>
        </a:p>
      </dgm:t>
    </dgm:pt>
    <dgm:pt modelId="{80E1BD4F-0EC1-4C2E-8CC7-3178978B22F6}" type="pres">
      <dgm:prSet presAssocID="{616D9764-E401-4DA7-9501-1F3EB5AAD8EB}" presName="hierRoot2" presStyleCnt="0">
        <dgm:presLayoutVars>
          <dgm:hierBranch val="init"/>
        </dgm:presLayoutVars>
      </dgm:prSet>
      <dgm:spPr/>
    </dgm:pt>
    <dgm:pt modelId="{3F2D0EA0-9AAE-45D6-89C2-E60452B692E6}" type="pres">
      <dgm:prSet presAssocID="{616D9764-E401-4DA7-9501-1F3EB5AAD8EB}" presName="rootComposite" presStyleCnt="0"/>
      <dgm:spPr/>
    </dgm:pt>
    <dgm:pt modelId="{91451E5E-5B94-42DA-83B7-AB8B59536EBE}" type="pres">
      <dgm:prSet presAssocID="{616D9764-E401-4DA7-9501-1F3EB5AAD8EB}" presName="rootText" presStyleLbl="node2" presStyleIdx="3" presStyleCnt="4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7E1BA4-7FA6-42AF-9A98-2D115F20A1F3}" type="pres">
      <dgm:prSet presAssocID="{616D9764-E401-4DA7-9501-1F3EB5AAD8EB}" presName="rootConnector" presStyleLbl="node2" presStyleIdx="3" presStyleCnt="4"/>
      <dgm:spPr/>
      <dgm:t>
        <a:bodyPr/>
        <a:lstStyle/>
        <a:p>
          <a:endParaRPr lang="es-ES"/>
        </a:p>
      </dgm:t>
    </dgm:pt>
    <dgm:pt modelId="{05A899FE-787C-46A3-8D69-2DDBC1734754}" type="pres">
      <dgm:prSet presAssocID="{616D9764-E401-4DA7-9501-1F3EB5AAD8EB}" presName="hierChild4" presStyleCnt="0"/>
      <dgm:spPr/>
    </dgm:pt>
    <dgm:pt modelId="{BDD6963B-E3B1-423C-A866-9E1DCC2D66DC}" type="pres">
      <dgm:prSet presAssocID="{616D9764-E401-4DA7-9501-1F3EB5AAD8EB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80F3F811-9F3F-4D55-8695-715DDBF5FEF4}" type="pres">
      <dgm:prSet presAssocID="{DD9C1260-8DAC-4922-B612-CE0BD5340B88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99CE105A-2364-4C0C-A030-18CBFB4C16BE}" type="pres">
      <dgm:prSet presAssocID="{16799929-F653-4FF1-B20A-BFCC6BCABDFD}" presName="hierRoot3" presStyleCnt="0">
        <dgm:presLayoutVars>
          <dgm:hierBranch val="init"/>
        </dgm:presLayoutVars>
      </dgm:prSet>
      <dgm:spPr/>
    </dgm:pt>
    <dgm:pt modelId="{319E4B26-EFDA-4D75-9CF3-D6B4DB8FDD73}" type="pres">
      <dgm:prSet presAssocID="{16799929-F653-4FF1-B20A-BFCC6BCABDFD}" presName="rootComposite3" presStyleCnt="0"/>
      <dgm:spPr/>
    </dgm:pt>
    <dgm:pt modelId="{65974BDF-FA12-46E5-8A19-94B9730AFC1E}" type="pres">
      <dgm:prSet presAssocID="{16799929-F653-4FF1-B20A-BFCC6BCABDFD}" presName="rootText3" presStyleLbl="asst1" presStyleIdx="0" presStyleCnt="3" custScaleX="152776" custScaleY="122221" custLinFactNeighborX="-10150" custLinFactNeighborY="-35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DC6ECD-826F-470F-8936-A6E5B1CB9C5A}" type="pres">
      <dgm:prSet presAssocID="{16799929-F653-4FF1-B20A-BFCC6BCABDFD}" presName="rootConnector3" presStyleLbl="asst1" presStyleIdx="0" presStyleCnt="3"/>
      <dgm:spPr/>
      <dgm:t>
        <a:bodyPr/>
        <a:lstStyle/>
        <a:p>
          <a:endParaRPr lang="es-ES"/>
        </a:p>
      </dgm:t>
    </dgm:pt>
    <dgm:pt modelId="{4835FC89-1E94-40E0-94F2-EA6BBC9794BF}" type="pres">
      <dgm:prSet presAssocID="{16799929-F653-4FF1-B20A-BFCC6BCABDFD}" presName="hierChild6" presStyleCnt="0"/>
      <dgm:spPr/>
    </dgm:pt>
    <dgm:pt modelId="{8214302D-C76A-4F63-90CA-87125297C7CF}" type="pres">
      <dgm:prSet presAssocID="{16799929-F653-4FF1-B20A-BFCC6BCABDFD}" presName="hierChild7" presStyleCnt="0"/>
      <dgm:spPr/>
    </dgm:pt>
    <dgm:pt modelId="{1BAF8E93-FA16-4EE2-A7D4-3D1082D825D0}" type="pres">
      <dgm:prSet presAssocID="{36F99C06-0DD5-45F4-A93A-A03C153CE7EF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DF165243-00F1-4996-AED9-ED834CCCAA57}" type="pres">
      <dgm:prSet presAssocID="{E590EF91-0BEC-4B8F-8C41-C928FB536ED5}" presName="hierRoot3" presStyleCnt="0">
        <dgm:presLayoutVars>
          <dgm:hierBranch val="init"/>
        </dgm:presLayoutVars>
      </dgm:prSet>
      <dgm:spPr/>
    </dgm:pt>
    <dgm:pt modelId="{AB0D14EB-3A04-4A54-B1CB-ECBB7A38A55A}" type="pres">
      <dgm:prSet presAssocID="{E590EF91-0BEC-4B8F-8C41-C928FB536ED5}" presName="rootComposite3" presStyleCnt="0"/>
      <dgm:spPr/>
    </dgm:pt>
    <dgm:pt modelId="{D8C363E8-0CCA-4AC0-8163-2D2E440106BA}" type="pres">
      <dgm:prSet presAssocID="{E590EF91-0BEC-4B8F-8C41-C928FB536ED5}" presName="rootText3" presStyleLbl="asst1" presStyleIdx="1" presStyleCnt="3" custScaleX="152776" custScaleY="122221" custLinFactNeighborX="13563" custLinFactNeighborY="-40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4E2710-4EA2-4B70-8A80-AEBAD3ED081A}" type="pres">
      <dgm:prSet presAssocID="{E590EF91-0BEC-4B8F-8C41-C928FB536ED5}" presName="rootConnector3" presStyleLbl="asst1" presStyleIdx="1" presStyleCnt="3"/>
      <dgm:spPr/>
      <dgm:t>
        <a:bodyPr/>
        <a:lstStyle/>
        <a:p>
          <a:endParaRPr lang="es-ES"/>
        </a:p>
      </dgm:t>
    </dgm:pt>
    <dgm:pt modelId="{F21FE6EB-E3D9-445A-BEE0-CB411E575AEB}" type="pres">
      <dgm:prSet presAssocID="{E590EF91-0BEC-4B8F-8C41-C928FB536ED5}" presName="hierChild6" presStyleCnt="0"/>
      <dgm:spPr/>
    </dgm:pt>
    <dgm:pt modelId="{5B02E8F3-D690-40E6-B44E-8A10407BE1F7}" type="pres">
      <dgm:prSet presAssocID="{E590EF91-0BEC-4B8F-8C41-C928FB536ED5}" presName="hierChild7" presStyleCnt="0"/>
      <dgm:spPr/>
    </dgm:pt>
    <dgm:pt modelId="{E0A03768-E566-45F3-9EF1-178BA1180953}" type="pres">
      <dgm:prSet presAssocID="{A7405384-D18E-46D8-84EA-6E4447EC8BF1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B2B3A3D7-A93B-40C1-BDC1-3810DFA5047F}" type="pres">
      <dgm:prSet presAssocID="{26045114-AB8B-420B-9428-DEA6D7D80C83}" presName="hierRoot3" presStyleCnt="0">
        <dgm:presLayoutVars>
          <dgm:hierBranch val="init"/>
        </dgm:presLayoutVars>
      </dgm:prSet>
      <dgm:spPr/>
    </dgm:pt>
    <dgm:pt modelId="{A5332E9E-74BD-4CBB-AFBE-D038C9D9591E}" type="pres">
      <dgm:prSet presAssocID="{26045114-AB8B-420B-9428-DEA6D7D80C83}" presName="rootComposite3" presStyleCnt="0"/>
      <dgm:spPr/>
    </dgm:pt>
    <dgm:pt modelId="{AF11C807-1A39-4AD8-A13A-7F23B0A7D706}" type="pres">
      <dgm:prSet presAssocID="{26045114-AB8B-420B-9428-DEA6D7D80C83}" presName="rootText3" presStyleLbl="asst1" presStyleIdx="2" presStyleCnt="3" custScaleX="152776" custScaleY="122221" custLinFactNeighborX="-13164" custLinFactNeighborY="-12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8B914C-62D8-45E9-8B9A-8124BB391174}" type="pres">
      <dgm:prSet presAssocID="{26045114-AB8B-420B-9428-DEA6D7D80C83}" presName="rootConnector3" presStyleLbl="asst1" presStyleIdx="2" presStyleCnt="3"/>
      <dgm:spPr/>
      <dgm:t>
        <a:bodyPr/>
        <a:lstStyle/>
        <a:p>
          <a:endParaRPr lang="es-ES"/>
        </a:p>
      </dgm:t>
    </dgm:pt>
    <dgm:pt modelId="{FC692DFF-01E3-46DE-A973-FF4FC3508AD5}" type="pres">
      <dgm:prSet presAssocID="{26045114-AB8B-420B-9428-DEA6D7D80C83}" presName="hierChild6" presStyleCnt="0"/>
      <dgm:spPr/>
    </dgm:pt>
    <dgm:pt modelId="{49486A1D-430D-4465-9810-8D10F4ED81CB}" type="pres">
      <dgm:prSet presAssocID="{26045114-AB8B-420B-9428-DEA6D7D80C83}" presName="hierChild7" presStyleCnt="0"/>
      <dgm:spPr/>
    </dgm:pt>
  </dgm:ptLst>
  <dgm:cxnLst>
    <dgm:cxn modelId="{86E60F1C-DB92-4648-9132-C1EF835D03AA}" type="presOf" srcId="{26045114-AB8B-420B-9428-DEA6D7D80C83}" destId="{028B914C-62D8-45E9-8B9A-8124BB391174}" srcOrd="1" destOrd="0" presId="urn:microsoft.com/office/officeart/2005/8/layout/orgChart1"/>
    <dgm:cxn modelId="{FD70E408-349B-408B-A8A0-EED217131F25}" type="presOf" srcId="{600C2740-1184-4424-B486-A48667B2C65B}" destId="{D04CF1CC-94CF-4369-BE58-8789A08DE18E}" srcOrd="0" destOrd="0" presId="urn:microsoft.com/office/officeart/2005/8/layout/orgChart1"/>
    <dgm:cxn modelId="{CB8DF568-F9CF-4006-82D0-6DFDCF0573E4}" type="presOf" srcId="{16799929-F653-4FF1-B20A-BFCC6BCABDFD}" destId="{79DC6ECD-826F-470F-8936-A6E5B1CB9C5A}" srcOrd="1" destOrd="0" presId="urn:microsoft.com/office/officeart/2005/8/layout/orgChart1"/>
    <dgm:cxn modelId="{7045D0CD-F223-4387-940C-42B1DB33C863}" type="presOf" srcId="{A986DFE7-FC5B-4216-B520-5C2C7C85BE05}" destId="{C09E6580-3144-4751-B394-596987DCE4EA}" srcOrd="0" destOrd="0" presId="urn:microsoft.com/office/officeart/2005/8/layout/orgChart1"/>
    <dgm:cxn modelId="{7DBA998E-5BF0-4AA2-BB64-EA656B05E816}" srcId="{8F3A5752-0B5D-4641-8E32-CCA038B23664}" destId="{16799929-F653-4FF1-B20A-BFCC6BCABDFD}" srcOrd="0" destOrd="0" parTransId="{DD9C1260-8DAC-4922-B612-CE0BD5340B88}" sibTransId="{1FFA21A9-D3D5-42FD-B5DA-7B506494E115}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BB8B8325-A1E8-4CE5-83E6-B9989033A7D3}" type="presOf" srcId="{9B662171-8739-4AC0-AB57-85CB872A5324}" destId="{14B916DF-6A23-4D65-AF29-3313A7D7E114}" srcOrd="0" destOrd="0" presId="urn:microsoft.com/office/officeart/2005/8/layout/orgChart1"/>
    <dgm:cxn modelId="{9752F437-4040-4ED9-90DA-59BBF9EDEEE3}" type="presOf" srcId="{E590EF91-0BEC-4B8F-8C41-C928FB536ED5}" destId="{B84E2710-4EA2-4B70-8A80-AEBAD3ED081A}" srcOrd="1" destOrd="0" presId="urn:microsoft.com/office/officeart/2005/8/layout/orgChart1"/>
    <dgm:cxn modelId="{7489D667-0F71-4EAB-902D-8054CC0E4AD3}" type="presOf" srcId="{14CE6DDC-63A1-4CD2-9E01-89EC9853A02C}" destId="{B38C6F7D-272E-42B6-873D-1EC854A91EAC}" srcOrd="0" destOrd="0" presId="urn:microsoft.com/office/officeart/2005/8/layout/orgChart1"/>
    <dgm:cxn modelId="{0968561D-771C-4A11-9689-C975106952F3}" type="presOf" srcId="{8F3A5752-0B5D-4641-8E32-CCA038B23664}" destId="{60575A28-12D6-4DC8-9A11-53888A2672B9}" srcOrd="0" destOrd="0" presId="urn:microsoft.com/office/officeart/2005/8/layout/orgChart1"/>
    <dgm:cxn modelId="{9243747B-42BD-4BB8-AE8F-7ED93141F3B8}" srcId="{8F3A5752-0B5D-4641-8E32-CCA038B23664}" destId="{616D9764-E401-4DA7-9501-1F3EB5AAD8EB}" srcOrd="6" destOrd="0" parTransId="{14CE6DDC-63A1-4CD2-9E01-89EC9853A02C}" sibTransId="{C428D044-BBEF-4664-A9B9-FA504CBB0BFF}"/>
    <dgm:cxn modelId="{C1F742D9-E606-482B-B0C5-178F45A4D48F}" type="presOf" srcId="{E590EF91-0BEC-4B8F-8C41-C928FB536ED5}" destId="{D8C363E8-0CCA-4AC0-8163-2D2E440106BA}" srcOrd="0" destOrd="0" presId="urn:microsoft.com/office/officeart/2005/8/layout/orgChart1"/>
    <dgm:cxn modelId="{9F846652-1CF2-41F8-96A0-DDC529558FA0}" type="presOf" srcId="{36F99C06-0DD5-45F4-A93A-A03C153CE7EF}" destId="{1BAF8E93-FA16-4EE2-A7D4-3D1082D825D0}" srcOrd="0" destOrd="0" presId="urn:microsoft.com/office/officeart/2005/8/layout/orgChart1"/>
    <dgm:cxn modelId="{B247AF66-CE53-4450-A801-653C7BCCCB57}" type="presOf" srcId="{616D9764-E401-4DA7-9501-1F3EB5AAD8EB}" destId="{91451E5E-5B94-42DA-83B7-AB8B59536EBE}" srcOrd="0" destOrd="0" presId="urn:microsoft.com/office/officeart/2005/8/layout/orgChart1"/>
    <dgm:cxn modelId="{469F7025-D630-47AD-81D5-C06B4A26D6AA}" type="presOf" srcId="{87B3BD0B-501F-4B34-BF2F-95F88D8EF827}" destId="{A1264917-376A-4DF2-81EA-FE72C5F85284}" srcOrd="0" destOrd="0" presId="urn:microsoft.com/office/officeart/2005/8/layout/orgChart1"/>
    <dgm:cxn modelId="{61BE2B8D-8A34-4816-9E9F-5DD45BF867CB}" type="presOf" srcId="{16799929-F653-4FF1-B20A-BFCC6BCABDFD}" destId="{65974BDF-FA12-46E5-8A19-94B9730AFC1E}" srcOrd="0" destOrd="0" presId="urn:microsoft.com/office/officeart/2005/8/layout/orgChart1"/>
    <dgm:cxn modelId="{89427F7F-927F-4A56-8D59-901E61F3AD3A}" type="presOf" srcId="{26045114-AB8B-420B-9428-DEA6D7D80C83}" destId="{AF11C807-1A39-4AD8-A13A-7F23B0A7D706}" srcOrd="0" destOrd="0" presId="urn:microsoft.com/office/officeart/2005/8/layout/orgChart1"/>
    <dgm:cxn modelId="{879DDDCC-5746-4023-B366-8235F5C6629C}" srcId="{8F3A5752-0B5D-4641-8E32-CCA038B23664}" destId="{A986DFE7-FC5B-4216-B520-5C2C7C85BE05}" srcOrd="5" destOrd="0" parTransId="{87B3BD0B-501F-4B34-BF2F-95F88D8EF827}" sibTransId="{BC560F5E-0F2E-4121-9833-C9D18614F8A3}"/>
    <dgm:cxn modelId="{ADEA011C-63CB-431C-A42B-C692605C831B}" type="presOf" srcId="{8F3A5752-0B5D-4641-8E32-CCA038B23664}" destId="{8B4507F3-3A4C-4EA8-B0E9-8C7226DE34C5}" srcOrd="1" destOrd="0" presId="urn:microsoft.com/office/officeart/2005/8/layout/orgChart1"/>
    <dgm:cxn modelId="{6BAEBDBD-AB52-4E7C-8C3D-13645A2C73A8}" srcId="{8F3A5752-0B5D-4641-8E32-CCA038B23664}" destId="{26045114-AB8B-420B-9428-DEA6D7D80C83}" srcOrd="2" destOrd="0" parTransId="{A7405384-D18E-46D8-84EA-6E4447EC8BF1}" sibTransId="{092E8A0C-38EA-4988-B322-83C5345728A0}"/>
    <dgm:cxn modelId="{EA5D1ACF-2C16-4A20-8FBE-8BF4006BCF34}" type="presOf" srcId="{DD9C1260-8DAC-4922-B612-CE0BD5340B88}" destId="{80F3F811-9F3F-4D55-8695-715DDBF5FEF4}" srcOrd="0" destOrd="0" presId="urn:microsoft.com/office/officeart/2005/8/layout/orgChart1"/>
    <dgm:cxn modelId="{2F43D35F-524C-4393-BBEC-7177677A1103}" type="presOf" srcId="{2EC64752-927D-40DD-A0B9-BC3BA63D4E06}" destId="{1B46B926-CC39-4D46-BFD2-5A2F6BA913F6}" srcOrd="0" destOrd="0" presId="urn:microsoft.com/office/officeart/2005/8/layout/orgChart1"/>
    <dgm:cxn modelId="{F2F7EDE4-7A24-4E09-9A99-BB5CC4C0BE2B}" type="presOf" srcId="{616D9764-E401-4DA7-9501-1F3EB5AAD8EB}" destId="{0B7E1BA4-7FA6-42AF-9A98-2D115F20A1F3}" srcOrd="1" destOrd="0" presId="urn:microsoft.com/office/officeart/2005/8/layout/orgChart1"/>
    <dgm:cxn modelId="{65B52A54-8869-4D02-9B82-82DE0C66E42C}" type="presOf" srcId="{113E8C4C-47D5-44E4-AB01-0A785FA50A04}" destId="{BF8DD503-79E9-4153-A9A7-D98611AA346B}" srcOrd="0" destOrd="0" presId="urn:microsoft.com/office/officeart/2005/8/layout/orgChart1"/>
    <dgm:cxn modelId="{7637CDDB-3C3D-43B8-BA3B-D8FFBB436D90}" type="presOf" srcId="{A986DFE7-FC5B-4216-B520-5C2C7C85BE05}" destId="{F3EB88F9-1EDC-47A4-A967-78AA7758F4D4}" srcOrd="1" destOrd="0" presId="urn:microsoft.com/office/officeart/2005/8/layout/orgChart1"/>
    <dgm:cxn modelId="{43FDCC17-1BC9-4E5C-B940-D8F9DB778CAF}" srcId="{8F3A5752-0B5D-4641-8E32-CCA038B23664}" destId="{600C2740-1184-4424-B486-A48667B2C65B}" srcOrd="4" destOrd="0" parTransId="{9B662171-8739-4AC0-AB57-85CB872A5324}" sibTransId="{0EA50F1A-8C92-40F2-9C8C-EFC58D4501BF}"/>
    <dgm:cxn modelId="{93BA281B-7154-4B74-8500-3C47594B54DA}" type="presOf" srcId="{600C2740-1184-4424-B486-A48667B2C65B}" destId="{FCBE1D7A-7462-48BA-9DFF-B0A81BCDB531}" srcOrd="1" destOrd="0" presId="urn:microsoft.com/office/officeart/2005/8/layout/orgChart1"/>
    <dgm:cxn modelId="{9DBD17FE-4D0A-4DF3-8C63-D311201E4001}" type="presOf" srcId="{A7405384-D18E-46D8-84EA-6E4447EC8BF1}" destId="{E0A03768-E566-45F3-9EF1-178BA1180953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70E26F2-1B82-471E-8576-023C49648140}" srcId="{8F3A5752-0B5D-4641-8E32-CCA038B23664}" destId="{113E8C4C-47D5-44E4-AB01-0A785FA50A04}" srcOrd="3" destOrd="0" parTransId="{2EC64752-927D-40DD-A0B9-BC3BA63D4E06}" sibTransId="{3DA70358-77AE-43C6-8524-9AB88DE75B08}"/>
    <dgm:cxn modelId="{A5624956-79F0-4B67-A5CC-5F5A5B3A64EB}" type="presOf" srcId="{113E8C4C-47D5-44E4-AB01-0A785FA50A04}" destId="{02FF17BD-47BA-4A76-938A-3D248BB6D413}" srcOrd="1" destOrd="0" presId="urn:microsoft.com/office/officeart/2005/8/layout/orgChart1"/>
    <dgm:cxn modelId="{E684C563-17DC-47AB-8E79-3DBB8210EF0A}" srcId="{8F3A5752-0B5D-4641-8E32-CCA038B23664}" destId="{E590EF91-0BEC-4B8F-8C41-C928FB536ED5}" srcOrd="1" destOrd="0" parTransId="{36F99C06-0DD5-45F4-A93A-A03C153CE7EF}" sibTransId="{70F07596-3453-458D-B7BF-735364CA0827}"/>
    <dgm:cxn modelId="{5D1DD7FE-9655-41A8-8A24-5A6F4CE4C8EF}" type="presParOf" srcId="{CEBF4497-2AB3-4D71-A5E7-A4D401359F64}" destId="{EF91E579-447B-495B-BF17-0D20CABF433E}" srcOrd="0" destOrd="0" presId="urn:microsoft.com/office/officeart/2005/8/layout/orgChart1"/>
    <dgm:cxn modelId="{1E81EDB4-FF83-4FF1-9CF5-80332C636A85}" type="presParOf" srcId="{EF91E579-447B-495B-BF17-0D20CABF433E}" destId="{7A1D3D5D-86CA-49E9-AC19-2C6AA1F35505}" srcOrd="0" destOrd="0" presId="urn:microsoft.com/office/officeart/2005/8/layout/orgChart1"/>
    <dgm:cxn modelId="{CC1857A1-11A5-4986-9699-B3B92AA3E410}" type="presParOf" srcId="{7A1D3D5D-86CA-49E9-AC19-2C6AA1F35505}" destId="{60575A28-12D6-4DC8-9A11-53888A2672B9}" srcOrd="0" destOrd="0" presId="urn:microsoft.com/office/officeart/2005/8/layout/orgChart1"/>
    <dgm:cxn modelId="{4D16B1CC-D343-4FA2-95C8-BDEB16407526}" type="presParOf" srcId="{7A1D3D5D-86CA-49E9-AC19-2C6AA1F35505}" destId="{8B4507F3-3A4C-4EA8-B0E9-8C7226DE34C5}" srcOrd="1" destOrd="0" presId="urn:microsoft.com/office/officeart/2005/8/layout/orgChart1"/>
    <dgm:cxn modelId="{80EC2C9B-6230-491F-AC46-49875EE1BFD4}" type="presParOf" srcId="{EF91E579-447B-495B-BF17-0D20CABF433E}" destId="{24392372-3E5C-4E83-A7A2-75B2D5C4B789}" srcOrd="1" destOrd="0" presId="urn:microsoft.com/office/officeart/2005/8/layout/orgChart1"/>
    <dgm:cxn modelId="{B8A5FD71-B4ED-484D-B44A-BF273F264F31}" type="presParOf" srcId="{24392372-3E5C-4E83-A7A2-75B2D5C4B789}" destId="{1B46B926-CC39-4D46-BFD2-5A2F6BA913F6}" srcOrd="0" destOrd="0" presId="urn:microsoft.com/office/officeart/2005/8/layout/orgChart1"/>
    <dgm:cxn modelId="{3C15DBB0-D2A3-448A-B241-685776815C51}" type="presParOf" srcId="{24392372-3E5C-4E83-A7A2-75B2D5C4B789}" destId="{33E79270-88BC-4412-A1D0-FE06D3C61594}" srcOrd="1" destOrd="0" presId="urn:microsoft.com/office/officeart/2005/8/layout/orgChart1"/>
    <dgm:cxn modelId="{7EC58FBA-0626-48FE-85A3-C7AEFC9DFD9F}" type="presParOf" srcId="{33E79270-88BC-4412-A1D0-FE06D3C61594}" destId="{BFDDCA01-1942-48B0-9885-1BBEB9E56F2D}" srcOrd="0" destOrd="0" presId="urn:microsoft.com/office/officeart/2005/8/layout/orgChart1"/>
    <dgm:cxn modelId="{ACF90880-7C05-4990-8121-532225F42DB3}" type="presParOf" srcId="{BFDDCA01-1942-48B0-9885-1BBEB9E56F2D}" destId="{BF8DD503-79E9-4153-A9A7-D98611AA346B}" srcOrd="0" destOrd="0" presId="urn:microsoft.com/office/officeart/2005/8/layout/orgChart1"/>
    <dgm:cxn modelId="{AA9B3A43-A4EB-4042-9DC5-8D65C343D733}" type="presParOf" srcId="{BFDDCA01-1942-48B0-9885-1BBEB9E56F2D}" destId="{02FF17BD-47BA-4A76-938A-3D248BB6D413}" srcOrd="1" destOrd="0" presId="urn:microsoft.com/office/officeart/2005/8/layout/orgChart1"/>
    <dgm:cxn modelId="{B0ABBACA-F9ED-4921-85CC-04C49E27D052}" type="presParOf" srcId="{33E79270-88BC-4412-A1D0-FE06D3C61594}" destId="{5DBB3601-BEDB-46ED-AB0C-074B37175891}" srcOrd="1" destOrd="0" presId="urn:microsoft.com/office/officeart/2005/8/layout/orgChart1"/>
    <dgm:cxn modelId="{00C18150-7A0D-4844-92DF-3378B17D756C}" type="presParOf" srcId="{33E79270-88BC-4412-A1D0-FE06D3C61594}" destId="{C27D3E55-56A8-4F77-BE8F-D8CB426F05BE}" srcOrd="2" destOrd="0" presId="urn:microsoft.com/office/officeart/2005/8/layout/orgChart1"/>
    <dgm:cxn modelId="{63A72DD6-2BDF-48A7-8EC1-553C1189108C}" type="presParOf" srcId="{24392372-3E5C-4E83-A7A2-75B2D5C4B789}" destId="{14B916DF-6A23-4D65-AF29-3313A7D7E114}" srcOrd="2" destOrd="0" presId="urn:microsoft.com/office/officeart/2005/8/layout/orgChart1"/>
    <dgm:cxn modelId="{6B34B5AD-9E1F-477A-90DB-B35C7304CE3E}" type="presParOf" srcId="{24392372-3E5C-4E83-A7A2-75B2D5C4B789}" destId="{68AE6F4C-837B-4D72-B754-6A032BED22CD}" srcOrd="3" destOrd="0" presId="urn:microsoft.com/office/officeart/2005/8/layout/orgChart1"/>
    <dgm:cxn modelId="{5E97B9C5-3736-4EEC-8589-FAAA97E24603}" type="presParOf" srcId="{68AE6F4C-837B-4D72-B754-6A032BED22CD}" destId="{0951D5D4-EE06-4582-8C5B-1C872B9B345F}" srcOrd="0" destOrd="0" presId="urn:microsoft.com/office/officeart/2005/8/layout/orgChart1"/>
    <dgm:cxn modelId="{0FCC77B8-60EC-419B-8810-717D710197BE}" type="presParOf" srcId="{0951D5D4-EE06-4582-8C5B-1C872B9B345F}" destId="{D04CF1CC-94CF-4369-BE58-8789A08DE18E}" srcOrd="0" destOrd="0" presId="urn:microsoft.com/office/officeart/2005/8/layout/orgChart1"/>
    <dgm:cxn modelId="{E8BEA781-1CB0-4736-929F-20AE5AF55348}" type="presParOf" srcId="{0951D5D4-EE06-4582-8C5B-1C872B9B345F}" destId="{FCBE1D7A-7462-48BA-9DFF-B0A81BCDB531}" srcOrd="1" destOrd="0" presId="urn:microsoft.com/office/officeart/2005/8/layout/orgChart1"/>
    <dgm:cxn modelId="{7BC0C21B-3571-4FED-8FAF-3AC40EAF529C}" type="presParOf" srcId="{68AE6F4C-837B-4D72-B754-6A032BED22CD}" destId="{E5DF6D11-F9F4-464C-9E90-6328395A0F6E}" srcOrd="1" destOrd="0" presId="urn:microsoft.com/office/officeart/2005/8/layout/orgChart1"/>
    <dgm:cxn modelId="{02AF9F7B-512A-4CAC-8A4B-E145CF8093CA}" type="presParOf" srcId="{68AE6F4C-837B-4D72-B754-6A032BED22CD}" destId="{AC1D9F98-40F8-4DBB-8AE4-6DA7FA2B3589}" srcOrd="2" destOrd="0" presId="urn:microsoft.com/office/officeart/2005/8/layout/orgChart1"/>
    <dgm:cxn modelId="{0EC7D92C-84E6-4347-AEF8-137FDE602A16}" type="presParOf" srcId="{24392372-3E5C-4E83-A7A2-75B2D5C4B789}" destId="{A1264917-376A-4DF2-81EA-FE72C5F85284}" srcOrd="4" destOrd="0" presId="urn:microsoft.com/office/officeart/2005/8/layout/orgChart1"/>
    <dgm:cxn modelId="{37216125-C051-4140-AEAF-304823C11EDB}" type="presParOf" srcId="{24392372-3E5C-4E83-A7A2-75B2D5C4B789}" destId="{3AEFA18B-8E57-4CB1-B212-7A8EDDD4B95F}" srcOrd="5" destOrd="0" presId="urn:microsoft.com/office/officeart/2005/8/layout/orgChart1"/>
    <dgm:cxn modelId="{26439035-8C7D-43D8-AA84-F1905E086E96}" type="presParOf" srcId="{3AEFA18B-8E57-4CB1-B212-7A8EDDD4B95F}" destId="{61C3CDC8-BFE5-42D8-92E3-72D0086707B1}" srcOrd="0" destOrd="0" presId="urn:microsoft.com/office/officeart/2005/8/layout/orgChart1"/>
    <dgm:cxn modelId="{E86437B8-A0EA-4421-B370-F27F5749CC88}" type="presParOf" srcId="{61C3CDC8-BFE5-42D8-92E3-72D0086707B1}" destId="{C09E6580-3144-4751-B394-596987DCE4EA}" srcOrd="0" destOrd="0" presId="urn:microsoft.com/office/officeart/2005/8/layout/orgChart1"/>
    <dgm:cxn modelId="{5895CE8E-E294-4695-B722-53D46A1C03ED}" type="presParOf" srcId="{61C3CDC8-BFE5-42D8-92E3-72D0086707B1}" destId="{F3EB88F9-1EDC-47A4-A967-78AA7758F4D4}" srcOrd="1" destOrd="0" presId="urn:microsoft.com/office/officeart/2005/8/layout/orgChart1"/>
    <dgm:cxn modelId="{37DCB820-4D57-4C43-A753-78C1479D0C80}" type="presParOf" srcId="{3AEFA18B-8E57-4CB1-B212-7A8EDDD4B95F}" destId="{64B2DC9E-5327-4DF7-BA03-A8593D7011BF}" srcOrd="1" destOrd="0" presId="urn:microsoft.com/office/officeart/2005/8/layout/orgChart1"/>
    <dgm:cxn modelId="{0344528E-A7BD-4414-8209-A929A10189CE}" type="presParOf" srcId="{3AEFA18B-8E57-4CB1-B212-7A8EDDD4B95F}" destId="{8DD917E4-1D5E-4ABC-805D-0D5E9F5B3CF9}" srcOrd="2" destOrd="0" presId="urn:microsoft.com/office/officeart/2005/8/layout/orgChart1"/>
    <dgm:cxn modelId="{B053E05E-9959-489D-868F-442D3C12747E}" type="presParOf" srcId="{24392372-3E5C-4E83-A7A2-75B2D5C4B789}" destId="{B38C6F7D-272E-42B6-873D-1EC854A91EAC}" srcOrd="6" destOrd="0" presId="urn:microsoft.com/office/officeart/2005/8/layout/orgChart1"/>
    <dgm:cxn modelId="{A1B690C8-AA8B-40CF-9F9C-C04A7FCC9A6A}" type="presParOf" srcId="{24392372-3E5C-4E83-A7A2-75B2D5C4B789}" destId="{80E1BD4F-0EC1-4C2E-8CC7-3178978B22F6}" srcOrd="7" destOrd="0" presId="urn:microsoft.com/office/officeart/2005/8/layout/orgChart1"/>
    <dgm:cxn modelId="{D3828698-7DC0-481C-9F1B-25AB5B90349A}" type="presParOf" srcId="{80E1BD4F-0EC1-4C2E-8CC7-3178978B22F6}" destId="{3F2D0EA0-9AAE-45D6-89C2-E60452B692E6}" srcOrd="0" destOrd="0" presId="urn:microsoft.com/office/officeart/2005/8/layout/orgChart1"/>
    <dgm:cxn modelId="{8837E182-DC97-46F2-AB2A-2AD1FA9F9B47}" type="presParOf" srcId="{3F2D0EA0-9AAE-45D6-89C2-E60452B692E6}" destId="{91451E5E-5B94-42DA-83B7-AB8B59536EBE}" srcOrd="0" destOrd="0" presId="urn:microsoft.com/office/officeart/2005/8/layout/orgChart1"/>
    <dgm:cxn modelId="{D35A72F5-888D-4D58-8B45-91E8393EBADD}" type="presParOf" srcId="{3F2D0EA0-9AAE-45D6-89C2-E60452B692E6}" destId="{0B7E1BA4-7FA6-42AF-9A98-2D115F20A1F3}" srcOrd="1" destOrd="0" presId="urn:microsoft.com/office/officeart/2005/8/layout/orgChart1"/>
    <dgm:cxn modelId="{0DA1536D-95B4-4230-8E9E-6E1BEF3CFC47}" type="presParOf" srcId="{80E1BD4F-0EC1-4C2E-8CC7-3178978B22F6}" destId="{05A899FE-787C-46A3-8D69-2DDBC1734754}" srcOrd="1" destOrd="0" presId="urn:microsoft.com/office/officeart/2005/8/layout/orgChart1"/>
    <dgm:cxn modelId="{47F18B68-B11C-4CC6-AD66-5B494E00397C}" type="presParOf" srcId="{80E1BD4F-0EC1-4C2E-8CC7-3178978B22F6}" destId="{BDD6963B-E3B1-423C-A866-9E1DCC2D66DC}" srcOrd="2" destOrd="0" presId="urn:microsoft.com/office/officeart/2005/8/layout/orgChart1"/>
    <dgm:cxn modelId="{CE1E7770-B40F-45AE-9029-4F0F33A9ED23}" type="presParOf" srcId="{EF91E579-447B-495B-BF17-0D20CABF433E}" destId="{A6F0A5A3-E43A-49BF-827F-04D361BA9BF3}" srcOrd="2" destOrd="0" presId="urn:microsoft.com/office/officeart/2005/8/layout/orgChart1"/>
    <dgm:cxn modelId="{C33C28D0-ED34-4569-BD1A-D5257BD8D4C6}" type="presParOf" srcId="{A6F0A5A3-E43A-49BF-827F-04D361BA9BF3}" destId="{80F3F811-9F3F-4D55-8695-715DDBF5FEF4}" srcOrd="0" destOrd="0" presId="urn:microsoft.com/office/officeart/2005/8/layout/orgChart1"/>
    <dgm:cxn modelId="{9339D419-5CEC-4A0E-995B-FECC457362F7}" type="presParOf" srcId="{A6F0A5A3-E43A-49BF-827F-04D361BA9BF3}" destId="{99CE105A-2364-4C0C-A030-18CBFB4C16BE}" srcOrd="1" destOrd="0" presId="urn:microsoft.com/office/officeart/2005/8/layout/orgChart1"/>
    <dgm:cxn modelId="{4902F431-8183-4D5E-9DCF-D7CC7C8EE8DD}" type="presParOf" srcId="{99CE105A-2364-4C0C-A030-18CBFB4C16BE}" destId="{319E4B26-EFDA-4D75-9CF3-D6B4DB8FDD73}" srcOrd="0" destOrd="0" presId="urn:microsoft.com/office/officeart/2005/8/layout/orgChart1"/>
    <dgm:cxn modelId="{1177880C-CD06-44DF-97D8-65084CCB40A8}" type="presParOf" srcId="{319E4B26-EFDA-4D75-9CF3-D6B4DB8FDD73}" destId="{65974BDF-FA12-46E5-8A19-94B9730AFC1E}" srcOrd="0" destOrd="0" presId="urn:microsoft.com/office/officeart/2005/8/layout/orgChart1"/>
    <dgm:cxn modelId="{B285C612-E724-42F2-A410-0DEA2F36DBD8}" type="presParOf" srcId="{319E4B26-EFDA-4D75-9CF3-D6B4DB8FDD73}" destId="{79DC6ECD-826F-470F-8936-A6E5B1CB9C5A}" srcOrd="1" destOrd="0" presId="urn:microsoft.com/office/officeart/2005/8/layout/orgChart1"/>
    <dgm:cxn modelId="{B27E59ED-4BAA-4208-B1DD-20E58754177A}" type="presParOf" srcId="{99CE105A-2364-4C0C-A030-18CBFB4C16BE}" destId="{4835FC89-1E94-40E0-94F2-EA6BBC9794BF}" srcOrd="1" destOrd="0" presId="urn:microsoft.com/office/officeart/2005/8/layout/orgChart1"/>
    <dgm:cxn modelId="{E08567A9-0915-47ED-B6FD-7A068B73137A}" type="presParOf" srcId="{99CE105A-2364-4C0C-A030-18CBFB4C16BE}" destId="{8214302D-C76A-4F63-90CA-87125297C7CF}" srcOrd="2" destOrd="0" presId="urn:microsoft.com/office/officeart/2005/8/layout/orgChart1"/>
    <dgm:cxn modelId="{4E7AEBBB-2DFB-495C-B62C-B68148F6E409}" type="presParOf" srcId="{A6F0A5A3-E43A-49BF-827F-04D361BA9BF3}" destId="{1BAF8E93-FA16-4EE2-A7D4-3D1082D825D0}" srcOrd="2" destOrd="0" presId="urn:microsoft.com/office/officeart/2005/8/layout/orgChart1"/>
    <dgm:cxn modelId="{86343A5A-0279-46DB-8769-B81E597E91B5}" type="presParOf" srcId="{A6F0A5A3-E43A-49BF-827F-04D361BA9BF3}" destId="{DF165243-00F1-4996-AED9-ED834CCCAA57}" srcOrd="3" destOrd="0" presId="urn:microsoft.com/office/officeart/2005/8/layout/orgChart1"/>
    <dgm:cxn modelId="{92ED09D4-E1EF-45E0-A348-7B2C69A8C721}" type="presParOf" srcId="{DF165243-00F1-4996-AED9-ED834CCCAA57}" destId="{AB0D14EB-3A04-4A54-B1CB-ECBB7A38A55A}" srcOrd="0" destOrd="0" presId="urn:microsoft.com/office/officeart/2005/8/layout/orgChart1"/>
    <dgm:cxn modelId="{56A4AE51-E58E-4119-93E2-65B44F12C10B}" type="presParOf" srcId="{AB0D14EB-3A04-4A54-B1CB-ECBB7A38A55A}" destId="{D8C363E8-0CCA-4AC0-8163-2D2E440106BA}" srcOrd="0" destOrd="0" presId="urn:microsoft.com/office/officeart/2005/8/layout/orgChart1"/>
    <dgm:cxn modelId="{56536594-C1FD-441D-A8E7-5C06C8EB8AF4}" type="presParOf" srcId="{AB0D14EB-3A04-4A54-B1CB-ECBB7A38A55A}" destId="{B84E2710-4EA2-4B70-8A80-AEBAD3ED081A}" srcOrd="1" destOrd="0" presId="urn:microsoft.com/office/officeart/2005/8/layout/orgChart1"/>
    <dgm:cxn modelId="{EEFB8130-4A52-4E50-9DFF-40CBC5EB7BCD}" type="presParOf" srcId="{DF165243-00F1-4996-AED9-ED834CCCAA57}" destId="{F21FE6EB-E3D9-445A-BEE0-CB411E575AEB}" srcOrd="1" destOrd="0" presId="urn:microsoft.com/office/officeart/2005/8/layout/orgChart1"/>
    <dgm:cxn modelId="{7D181500-1857-471B-A4A8-EF8A7C8B16CD}" type="presParOf" srcId="{DF165243-00F1-4996-AED9-ED834CCCAA57}" destId="{5B02E8F3-D690-40E6-B44E-8A10407BE1F7}" srcOrd="2" destOrd="0" presId="urn:microsoft.com/office/officeart/2005/8/layout/orgChart1"/>
    <dgm:cxn modelId="{9A45D62D-8730-4D75-AB5C-063B50F4697D}" type="presParOf" srcId="{A6F0A5A3-E43A-49BF-827F-04D361BA9BF3}" destId="{E0A03768-E566-45F3-9EF1-178BA1180953}" srcOrd="4" destOrd="0" presId="urn:microsoft.com/office/officeart/2005/8/layout/orgChart1"/>
    <dgm:cxn modelId="{FAFC2C7B-D3CD-4108-B047-76164BE39DC6}" type="presParOf" srcId="{A6F0A5A3-E43A-49BF-827F-04D361BA9BF3}" destId="{B2B3A3D7-A93B-40C1-BDC1-3810DFA5047F}" srcOrd="5" destOrd="0" presId="urn:microsoft.com/office/officeart/2005/8/layout/orgChart1"/>
    <dgm:cxn modelId="{E33EFBF2-1A29-41D5-88BF-32F9B69A440E}" type="presParOf" srcId="{B2B3A3D7-A93B-40C1-BDC1-3810DFA5047F}" destId="{A5332E9E-74BD-4CBB-AFBE-D038C9D9591E}" srcOrd="0" destOrd="0" presId="urn:microsoft.com/office/officeart/2005/8/layout/orgChart1"/>
    <dgm:cxn modelId="{45E65249-E668-4E30-AA56-82AEC7A47AAF}" type="presParOf" srcId="{A5332E9E-74BD-4CBB-AFBE-D038C9D9591E}" destId="{AF11C807-1A39-4AD8-A13A-7F23B0A7D706}" srcOrd="0" destOrd="0" presId="urn:microsoft.com/office/officeart/2005/8/layout/orgChart1"/>
    <dgm:cxn modelId="{B472767E-292B-441F-884B-FFB3243D9874}" type="presParOf" srcId="{A5332E9E-74BD-4CBB-AFBE-D038C9D9591E}" destId="{028B914C-62D8-45E9-8B9A-8124BB391174}" srcOrd="1" destOrd="0" presId="urn:microsoft.com/office/officeart/2005/8/layout/orgChart1"/>
    <dgm:cxn modelId="{7CA24CB5-DB30-4D85-A83A-A0E01445AD78}" type="presParOf" srcId="{B2B3A3D7-A93B-40C1-BDC1-3810DFA5047F}" destId="{FC692DFF-01E3-46DE-A973-FF4FC3508AD5}" srcOrd="1" destOrd="0" presId="urn:microsoft.com/office/officeart/2005/8/layout/orgChart1"/>
    <dgm:cxn modelId="{14EE76E1-CAA0-4944-890A-2A5FC48C66C8}" type="presParOf" srcId="{B2B3A3D7-A93B-40C1-BDC1-3810DFA5047F}" destId="{49486A1D-430D-4465-9810-8D10F4ED81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Fomento y Promoción de Educación Ciudadana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r>
            <a:rPr lang="es-ES" sz="1200" dirty="0" smtClean="0">
              <a:solidFill>
                <a:schemeClr val="tx1"/>
              </a:solidFill>
            </a:rPr>
            <a:t>Administrativo(a)</a:t>
          </a:r>
          <a:r>
            <a:rPr lang="es-ES" sz="1200" dirty="0">
              <a:solidFill>
                <a:schemeClr val="tx1"/>
              </a:solidFill>
            </a:rPr>
            <a:t/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5BF7D0-7BFE-4B18-8E13-8D5FC4D8E89E}">
      <dgm:prSet custT="1"/>
      <dgm:spPr/>
      <dgm:t>
        <a:bodyPr/>
        <a:lstStyle/>
        <a:p>
          <a:r>
            <a:rPr lang="es-ES" sz="1200" dirty="0"/>
            <a:t>Analistas</a:t>
          </a:r>
        </a:p>
        <a:p>
          <a:r>
            <a:rPr lang="es-MX" sz="1200" b="0" i="0" u="none" dirty="0" smtClean="0"/>
            <a:t>(1) Vacantes</a:t>
          </a:r>
          <a:endParaRPr lang="es-ES" sz="1200" dirty="0"/>
        </a:p>
      </dgm:t>
    </dgm:pt>
    <dgm:pt modelId="{45038F4B-658B-4224-9EF9-BC9D34464E17}" type="parTrans" cxnId="{49D2A9F5-5B2D-47D1-A1C4-398ADD19FA5E}">
      <dgm:prSet/>
      <dgm:spPr/>
      <dgm:t>
        <a:bodyPr/>
        <a:lstStyle/>
        <a:p>
          <a:endParaRPr lang="es-ES"/>
        </a:p>
      </dgm:t>
    </dgm:pt>
    <dgm:pt modelId="{5A050931-1ADA-4B91-9954-51C78883C505}" type="sibTrans" cxnId="{49D2A9F5-5B2D-47D1-A1C4-398ADD19FA5E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1941" custLinFactY="-100000" custLinFactNeighborX="16" custLinFactNeighborY="-153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21AC62EB-E4E1-4AED-B067-2A932AC4F3F3}" type="pres">
      <dgm:prSet presAssocID="{45038F4B-658B-4224-9EF9-BC9D34464E1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9C77E62-B049-4877-BB0C-9685F210B9AA}" type="pres">
      <dgm:prSet presAssocID="{C85BF7D0-7BFE-4B18-8E13-8D5FC4D8E89E}" presName="hierRoot2" presStyleCnt="0">
        <dgm:presLayoutVars>
          <dgm:hierBranch val="init"/>
        </dgm:presLayoutVars>
      </dgm:prSet>
      <dgm:spPr/>
    </dgm:pt>
    <dgm:pt modelId="{1F97D136-0CA9-47E1-9479-72E766EBD73D}" type="pres">
      <dgm:prSet presAssocID="{C85BF7D0-7BFE-4B18-8E13-8D5FC4D8E89E}" presName="rootComposite" presStyleCnt="0"/>
      <dgm:spPr/>
    </dgm:pt>
    <dgm:pt modelId="{6CBF51A8-6E1C-4B40-9064-D7420454B299}" type="pres">
      <dgm:prSet presAssocID="{C85BF7D0-7BFE-4B18-8E13-8D5FC4D8E89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7F0A8-31A4-4CDC-B7CC-61F90BCB330F}" type="pres">
      <dgm:prSet presAssocID="{C85BF7D0-7BFE-4B18-8E13-8D5FC4D8E8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E0DE58AB-E3B1-48C4-A967-FAD04A15DFC7}" type="pres">
      <dgm:prSet presAssocID="{C85BF7D0-7BFE-4B18-8E13-8D5FC4D8E89E}" presName="hierChild4" presStyleCnt="0"/>
      <dgm:spPr/>
    </dgm:pt>
    <dgm:pt modelId="{DF1EC049-7A13-4832-9EF1-6CF3D295BA09}" type="pres">
      <dgm:prSet presAssocID="{C85BF7D0-7BFE-4B18-8E13-8D5FC4D8E89E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2" custScaleX="94454" custScaleY="142641" custLinFactNeighborX="-4565" custLinFactNeighborY="12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2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2" custScaleX="94454" custScaleY="89732" custLinFactNeighborX="1792" custLinFactNeighborY="11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</dgm:ptLst>
  <dgm:cxnLst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E603F500-ABD2-4316-A031-B968CFE45559}" type="presOf" srcId="{C85BF7D0-7BFE-4B18-8E13-8D5FC4D8E89E}" destId="{6CBF51A8-6E1C-4B40-9064-D7420454B29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467CB674-E51F-47FD-80FF-2F3994780A22}" type="presOf" srcId="{C85BF7D0-7BFE-4B18-8E13-8D5FC4D8E89E}" destId="{3EA7F0A8-31A4-4CDC-B7CC-61F90BCB330F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49D2A9F5-5B2D-47D1-A1C4-398ADD19FA5E}" srcId="{8F3A5752-0B5D-4641-8E32-CCA038B23664}" destId="{C85BF7D0-7BFE-4B18-8E13-8D5FC4D8E89E}" srcOrd="2" destOrd="0" parTransId="{45038F4B-658B-4224-9EF9-BC9D34464E17}" sibTransId="{5A050931-1ADA-4B91-9954-51C78883C505}"/>
    <dgm:cxn modelId="{0AF18EFB-8B0D-4115-BE57-DA0AA2C9B884}" type="presOf" srcId="{45038F4B-658B-4224-9EF9-BC9D34464E17}" destId="{21AC62EB-E4E1-4AED-B067-2A932AC4F3F3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EBA8CDE0-D4F5-4BDC-B485-13497E8A5E44}" type="presParOf" srcId="{24392372-3E5C-4E83-A7A2-75B2D5C4B789}" destId="{21AC62EB-E4E1-4AED-B067-2A932AC4F3F3}" srcOrd="0" destOrd="0" presId="urn:microsoft.com/office/officeart/2005/8/layout/orgChart1"/>
    <dgm:cxn modelId="{C4B51407-3EBE-480C-9E4A-D8BCCE17855E}" type="presParOf" srcId="{24392372-3E5C-4E83-A7A2-75B2D5C4B789}" destId="{29C77E62-B049-4877-BB0C-9685F210B9AA}" srcOrd="1" destOrd="0" presId="urn:microsoft.com/office/officeart/2005/8/layout/orgChart1"/>
    <dgm:cxn modelId="{EC8D4073-0D45-4C99-9C5F-31ABD733CD3E}" type="presParOf" srcId="{29C77E62-B049-4877-BB0C-9685F210B9AA}" destId="{1F97D136-0CA9-47E1-9479-72E766EBD73D}" srcOrd="0" destOrd="0" presId="urn:microsoft.com/office/officeart/2005/8/layout/orgChart1"/>
    <dgm:cxn modelId="{9A662462-1D0D-4CDC-BB25-1A8C2D630819}" type="presParOf" srcId="{1F97D136-0CA9-47E1-9479-72E766EBD73D}" destId="{6CBF51A8-6E1C-4B40-9064-D7420454B299}" srcOrd="0" destOrd="0" presId="urn:microsoft.com/office/officeart/2005/8/layout/orgChart1"/>
    <dgm:cxn modelId="{8D1630B8-93F0-4AB9-8DAC-C3082E77424E}" type="presParOf" srcId="{1F97D136-0CA9-47E1-9479-72E766EBD73D}" destId="{3EA7F0A8-31A4-4CDC-B7CC-61F90BCB330F}" srcOrd="1" destOrd="0" presId="urn:microsoft.com/office/officeart/2005/8/layout/orgChart1"/>
    <dgm:cxn modelId="{11A87ACF-1F62-47E7-95D2-FA154F0D050E}" type="presParOf" srcId="{29C77E62-B049-4877-BB0C-9685F210B9AA}" destId="{E0DE58AB-E3B1-48C4-A967-FAD04A15DFC7}" srcOrd="1" destOrd="0" presId="urn:microsoft.com/office/officeart/2005/8/layout/orgChart1"/>
    <dgm:cxn modelId="{650510C5-5603-4996-9AB2-6E8C1354466A}" type="presParOf" srcId="{29C77E62-B049-4877-BB0C-9685F210B9AA}" destId="{DF1EC049-7A13-4832-9EF1-6CF3D295BA09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54296" custLinFactY="-471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1" custScaleX="121233" custScaleY="132254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1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</dgm:ptLst>
  <dgm:cxnLst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>
            <a:solidFill>
              <a:schemeClr val="tx1"/>
            </a:solidFill>
          </a:endParaRP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Bibliotecario(a)</a:t>
          </a:r>
          <a:endParaRPr lang="es-ES" sz="1200" dirty="0">
            <a:solidFill>
              <a:schemeClr val="tx1"/>
            </a:solidFill>
          </a:endParaRP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EEA0C6-C34B-47F6-840A-D630E0A7AA8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Bibliotecarios(as)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Clasificadores(as)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Técnico(a)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Capturista</a:t>
          </a:r>
          <a:endParaRPr lang="es-ES" sz="1200" dirty="0">
            <a:solidFill>
              <a:schemeClr val="tx1"/>
            </a:solidFill>
          </a:endParaRP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286AC-76C8-4D00-9861-D431E52807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78FA3B3-47CC-4566-947B-711FF5E8BB74}" type="par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503E36D-E1DF-458B-853C-0D0036BADB98}" type="sib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52164" custScaleY="132785" custLinFactNeighborY="-10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7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7" custScaleX="141058" custScaleY="87410" custLinFactX="-519" custLinFactNeighborX="-100000" custLinFactNeighborY="308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7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1" presStyleCnt="7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1" presStyleCnt="7" custScaleX="141058" custScaleY="138746" custLinFactNeighborX="76352" custLinFactNeighborY="5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1" presStyleCnt="7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7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7" custScaleX="141058" custScaleY="87410" custLinFactNeighborX="-17698" custLinFactNeighborY="-13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7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F54BB2EF-681D-4844-89E7-82F39516A690}" type="pres">
      <dgm:prSet presAssocID="{878FA3B3-47CC-4566-947B-711FF5E8BB74}" presName="Name48" presStyleLbl="parChTrans1D2" presStyleIdx="3" presStyleCnt="7"/>
      <dgm:spPr/>
      <dgm:t>
        <a:bodyPr/>
        <a:lstStyle/>
        <a:p>
          <a:endParaRPr lang="es-ES"/>
        </a:p>
      </dgm:t>
    </dgm:pt>
    <dgm:pt modelId="{DCA133D4-1A98-4F2F-BFC8-F8346A14A73F}" type="pres">
      <dgm:prSet presAssocID="{D2D286AC-76C8-4D00-9861-D431E52807CF}" presName="hierRoot2" presStyleCnt="0">
        <dgm:presLayoutVars>
          <dgm:hierBranch val="init"/>
        </dgm:presLayoutVars>
      </dgm:prSet>
      <dgm:spPr/>
    </dgm:pt>
    <dgm:pt modelId="{6C09BB98-4928-4E41-9D1A-36D51A122D45}" type="pres">
      <dgm:prSet presAssocID="{D2D286AC-76C8-4D00-9861-D431E52807CF}" presName="rootComposite" presStyleCnt="0"/>
      <dgm:spPr/>
    </dgm:pt>
    <dgm:pt modelId="{9619E9DC-5DC6-412E-A318-941EEB04D18A}" type="pres">
      <dgm:prSet presAssocID="{D2D286AC-76C8-4D00-9861-D431E52807CF}" presName="rootText" presStyleLbl="node2" presStyleIdx="3" presStyleCnt="7" custScaleX="141058" custScaleY="87410" custLinFactNeighborX="17698" custLinFactNeighborY="-127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B07F6-700A-4462-ADBD-BC192375B953}" type="pres">
      <dgm:prSet presAssocID="{D2D286AC-76C8-4D00-9861-D431E52807CF}" presName="rootConnector" presStyleLbl="node2" presStyleIdx="3" presStyleCnt="7"/>
      <dgm:spPr/>
      <dgm:t>
        <a:bodyPr/>
        <a:lstStyle/>
        <a:p>
          <a:endParaRPr lang="es-ES"/>
        </a:p>
      </dgm:t>
    </dgm:pt>
    <dgm:pt modelId="{277698D3-8803-465B-BBF9-165CAFBC2244}" type="pres">
      <dgm:prSet presAssocID="{D2D286AC-76C8-4D00-9861-D431E52807CF}" presName="hierChild4" presStyleCnt="0"/>
      <dgm:spPr/>
    </dgm:pt>
    <dgm:pt modelId="{47186A36-3A5A-4FAF-98D6-19434445863E}" type="pres">
      <dgm:prSet presAssocID="{D2D286AC-76C8-4D00-9861-D431E52807CF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4" presStyleCnt="7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4" presStyleCnt="7" custScaleX="141058" custScaleY="87410" custLinFactNeighborX="-45365" custLinFactNeighborY="-139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4" presStyleCnt="7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5" presStyleCnt="7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5" presStyleCnt="7" custScaleX="141058" custScaleY="87410" custLinFactNeighborX="95999" custLinFactNeighborY="-14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5" presStyleCnt="7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6" presStyleCnt="7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6" presStyleCnt="7" custScaleX="141058" custScaleY="87410" custLinFactNeighborX="-18598" custLinFactNeighborY="2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6" presStyleCnt="7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E02A0AAC-442A-430D-8536-7EE608297778}" type="presOf" srcId="{202A0353-DB21-41D0-9093-8A8C268FA128}" destId="{68868035-014F-4656-978D-2497E589A581}" srcOrd="1" destOrd="0" presId="urn:microsoft.com/office/officeart/2005/8/layout/orgChart1"/>
    <dgm:cxn modelId="{039ACB20-C666-42B0-8239-5EE480F806ED}" type="presOf" srcId="{4F50CFD1-6062-4472-94C0-32FE06C35752}" destId="{9AE83DFC-C1C8-4928-A0E8-9C52C3C7FEFB}" srcOrd="0" destOrd="0" presId="urn:microsoft.com/office/officeart/2005/8/layout/orgChart1"/>
    <dgm:cxn modelId="{C016BE63-3CE6-4BDC-9542-11E1E0CBEC5A}" srcId="{97526780-917F-4B95-87C2-DEBA4340DFFD}" destId="{45E65353-322A-4437-8788-2A33A4E50577}" srcOrd="6" destOrd="0" parTransId="{39583778-1D3A-4969-AF6D-27A5FB3E08F7}" sibTransId="{15602FC5-D6B1-4A8A-B06C-E21715A28852}"/>
    <dgm:cxn modelId="{4CC88822-4785-4FEB-B548-1FA09B091365}" type="presOf" srcId="{D2D286AC-76C8-4D00-9861-D431E52807CF}" destId="{9619E9DC-5DC6-412E-A318-941EEB04D18A}" srcOrd="0" destOrd="0" presId="urn:microsoft.com/office/officeart/2005/8/layout/orgChart1"/>
    <dgm:cxn modelId="{EE58BD92-D7B6-453C-97FA-65119B363A18}" type="presOf" srcId="{EF8CD890-A6E1-443F-855B-631482EC08D5}" destId="{30185DB6-B026-41DE-BD18-FF1E6C70CB9B}" srcOrd="0" destOrd="0" presId="urn:microsoft.com/office/officeart/2005/8/layout/orgChart1"/>
    <dgm:cxn modelId="{74B2E791-3734-4763-8D70-504FF497F8F0}" type="presOf" srcId="{97526780-917F-4B95-87C2-DEBA4340DFFD}" destId="{655B12A7-D317-462A-807F-73CE5A04DE21}" srcOrd="0" destOrd="0" presId="urn:microsoft.com/office/officeart/2005/8/layout/orgChart1"/>
    <dgm:cxn modelId="{04846559-DCC6-402C-8419-B62C9FE67962}" type="presOf" srcId="{31EEA0C6-C34B-47F6-840A-D630E0A7AA8E}" destId="{724BD599-F0BA-4C9F-8E3A-00C76D7BF2D8}" srcOrd="0" destOrd="0" presId="urn:microsoft.com/office/officeart/2005/8/layout/orgChart1"/>
    <dgm:cxn modelId="{3A722462-2004-4EFE-8246-8AB14572731A}" type="presOf" srcId="{31EEA0C6-C34B-47F6-840A-D630E0A7AA8E}" destId="{35FFB45D-CF71-454F-885E-DF7D495A6187}" srcOrd="1" destOrd="0" presId="urn:microsoft.com/office/officeart/2005/8/layout/orgChart1"/>
    <dgm:cxn modelId="{1561AEF1-F029-472E-8591-D41080D161D2}" type="presOf" srcId="{FF08D048-FC2F-425C-902F-75D87EE8595E}" destId="{88571413-A27C-4459-88C8-B56FD188BB70}" srcOrd="0" destOrd="0" presId="urn:microsoft.com/office/officeart/2005/8/layout/orgChart1"/>
    <dgm:cxn modelId="{00E0CFEE-BE85-4631-9EE7-D4785498143E}" type="presOf" srcId="{202A0353-DB21-41D0-9093-8A8C268FA128}" destId="{9F4699FF-5008-4F8A-A4AA-F268A7531ADD}" srcOrd="0" destOrd="0" presId="urn:microsoft.com/office/officeart/2005/8/layout/orgChart1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1B5B44FD-00A4-4468-9255-2ECE63B7E605}" srcId="{97526780-917F-4B95-87C2-DEBA4340DFFD}" destId="{33FC2CFE-578C-4B5B-9D7B-6ACED1F215A5}" srcOrd="4" destOrd="0" parTransId="{4F50CFD1-6062-4472-94C0-32FE06C35752}" sibTransId="{F18DA23B-E194-4316-80B1-C38E1A9A357C}"/>
    <dgm:cxn modelId="{4DBBEC82-36A6-4039-A76B-6498A5F5DCF2}" srcId="{97526780-917F-4B95-87C2-DEBA4340DFFD}" destId="{938D4E3D-5469-4459-AA08-D72AD01CF301}" srcOrd="1" destOrd="0" parTransId="{EF8CD890-A6E1-443F-855B-631482EC08D5}" sibTransId="{455ED4D4-F9D4-4D07-BD4F-F1D1B044A858}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488E614D-E25C-4363-B26B-3D7878408E8F}" type="presOf" srcId="{D2D286AC-76C8-4D00-9861-D431E52807CF}" destId="{340B07F6-700A-4462-ADBD-BC192375B953}" srcOrd="1" destOrd="0" presId="urn:microsoft.com/office/officeart/2005/8/layout/orgChart1"/>
    <dgm:cxn modelId="{239FA42C-A8B7-45A1-B5E3-B8F53F0A4F34}" type="presOf" srcId="{3FEE012E-E4B0-4C92-892F-7F56A35E7516}" destId="{F99C4EDE-EAB2-4584-9F2D-6D18F4DF82CF}" srcOrd="0" destOrd="0" presId="urn:microsoft.com/office/officeart/2005/8/layout/orgChart1"/>
    <dgm:cxn modelId="{9624C0CD-6640-42BF-82AA-0ACD14F810D7}" type="presOf" srcId="{45E65353-322A-4437-8788-2A33A4E50577}" destId="{68DBA4D7-5E1A-43FE-99B5-255978C69DF9}" srcOrd="0" destOrd="0" presId="urn:microsoft.com/office/officeart/2005/8/layout/orgChart1"/>
    <dgm:cxn modelId="{45E6FBBF-9B43-40C3-97A6-F4657D143434}" type="presOf" srcId="{938D4E3D-5469-4459-AA08-D72AD01CF301}" destId="{2CEB68AE-346B-4F99-9443-D3AF8E3F845E}" srcOrd="0" destOrd="0" presId="urn:microsoft.com/office/officeart/2005/8/layout/orgChart1"/>
    <dgm:cxn modelId="{DF96DA27-3E42-4F66-94E1-180D8EEADAE3}" type="presOf" srcId="{33FC2CFE-578C-4B5B-9D7B-6ACED1F215A5}" destId="{E88BB908-2DA5-4A10-8A8A-663536CE506E}" srcOrd="0" destOrd="0" presId="urn:microsoft.com/office/officeart/2005/8/layout/orgChart1"/>
    <dgm:cxn modelId="{FCF5D232-C04E-467D-917A-5D08457B1D5A}" type="presOf" srcId="{45E65353-322A-4437-8788-2A33A4E50577}" destId="{7D15367D-C095-4386-BC13-EC7AB0D91C00}" srcOrd="1" destOrd="0" presId="urn:microsoft.com/office/officeart/2005/8/layout/orgChart1"/>
    <dgm:cxn modelId="{68C69074-6974-4CF8-8BCB-323AE25A848D}" type="presOf" srcId="{FB4F2A91-6539-45FC-90FA-D99CDF589BCB}" destId="{907B92F7-AFBA-4A50-B054-4F4BE3C5BD64}" srcOrd="0" destOrd="0" presId="urn:microsoft.com/office/officeart/2005/8/layout/orgChart1"/>
    <dgm:cxn modelId="{5D44DDAB-F251-4700-9F0B-E4E6DDF09D49}" type="presOf" srcId="{878FA3B3-47CC-4566-947B-711FF5E8BB74}" destId="{F54BB2EF-681D-4844-89E7-82F39516A690}" srcOrd="0" destOrd="0" presId="urn:microsoft.com/office/officeart/2005/8/layout/orgChart1"/>
    <dgm:cxn modelId="{DE37DFE0-FE34-49FF-BF08-5B2B69188D27}" type="presOf" srcId="{97526780-917F-4B95-87C2-DEBA4340DFFD}" destId="{E2F399CD-8E77-4E6D-9074-2170BE4E0C9D}" srcOrd="1" destOrd="0" presId="urn:microsoft.com/office/officeart/2005/8/layout/orgChart1"/>
    <dgm:cxn modelId="{86F4E147-94AF-43E8-A600-A5DFE8F88B1D}" type="presOf" srcId="{33FC2CFE-578C-4B5B-9D7B-6ACED1F215A5}" destId="{AB2A530F-336C-466A-9A2E-3D245FBF2A34}" srcOrd="1" destOrd="0" presId="urn:microsoft.com/office/officeart/2005/8/layout/orgChart1"/>
    <dgm:cxn modelId="{DCF0E475-150C-4BFC-AF51-D52B1C1A5AD2}" type="presOf" srcId="{39583778-1D3A-4969-AF6D-27A5FB3E08F7}" destId="{BBA46624-36E5-4C84-B76D-8D773C833F4B}" srcOrd="0" destOrd="0" presId="urn:microsoft.com/office/officeart/2005/8/layout/orgChart1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A0091958-0118-42D9-8EFB-066B616F01A2}" type="presOf" srcId="{39892475-099A-4A66-8399-0CE522C0C40A}" destId="{CD9B3A5A-A78E-4B01-B59A-FCEBFBAD200C}" srcOrd="0" destOrd="0" presId="urn:microsoft.com/office/officeart/2005/8/layout/orgChart1"/>
    <dgm:cxn modelId="{AA904C78-8B1B-435F-8F41-19441C26B03D}" type="presOf" srcId="{FB4F2A91-6539-45FC-90FA-D99CDF589BCB}" destId="{1183294F-C5DF-4E15-A8B0-693B8B801855}" srcOrd="1" destOrd="0" presId="urn:microsoft.com/office/officeart/2005/8/layout/orgChart1"/>
    <dgm:cxn modelId="{5F352D97-AF44-4C76-B075-5FA062D3EE97}" srcId="{97526780-917F-4B95-87C2-DEBA4340DFFD}" destId="{D2D286AC-76C8-4D00-9861-D431E52807CF}" srcOrd="3" destOrd="0" parTransId="{878FA3B3-47CC-4566-947B-711FF5E8BB74}" sibTransId="{B503E36D-E1DF-458B-853C-0D0036BADB98}"/>
    <dgm:cxn modelId="{17114434-9043-4D86-B549-7035569189D4}" srcId="{97526780-917F-4B95-87C2-DEBA4340DFFD}" destId="{31EEA0C6-C34B-47F6-840A-D630E0A7AA8E}" srcOrd="5" destOrd="0" parTransId="{FF08D048-FC2F-425C-902F-75D87EE8595E}" sibTransId="{40770725-A9DB-4F40-8B39-5ED6560054EF}"/>
    <dgm:cxn modelId="{13F53C3A-AE5C-4F95-9917-C4BE115F684C}" type="presOf" srcId="{938D4E3D-5469-4459-AA08-D72AD01CF301}" destId="{A98F1588-F44F-40C5-816C-507A26A48BC3}" srcOrd="1" destOrd="0" presId="urn:microsoft.com/office/officeart/2005/8/layout/orgChart1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FC0AC940-C1D2-4A00-BE48-51C7AA9F3ADD}" type="presParOf" srcId="{9EDC1204-51E2-4123-99B9-B9EA8382ACB3}" destId="{BD8A1BB0-490F-453C-979B-A641B2C03F16}" srcOrd="0" destOrd="0" presId="urn:microsoft.com/office/officeart/2005/8/layout/orgChart1"/>
    <dgm:cxn modelId="{BDE47BBA-AE23-45FB-8897-3D1DBC0B59C1}" type="presParOf" srcId="{BD8A1BB0-490F-453C-979B-A641B2C03F16}" destId="{590DB3FB-8189-4980-BF30-5C76EBF5E458}" srcOrd="0" destOrd="0" presId="urn:microsoft.com/office/officeart/2005/8/layout/orgChart1"/>
    <dgm:cxn modelId="{843AE4C8-C9D1-41E2-9886-443BFCE39F5B}" type="presParOf" srcId="{590DB3FB-8189-4980-BF30-5C76EBF5E458}" destId="{655B12A7-D317-462A-807F-73CE5A04DE21}" srcOrd="0" destOrd="0" presId="urn:microsoft.com/office/officeart/2005/8/layout/orgChart1"/>
    <dgm:cxn modelId="{F2F152DD-2C22-440C-A16F-59BC2EFBD12A}" type="presParOf" srcId="{590DB3FB-8189-4980-BF30-5C76EBF5E458}" destId="{E2F399CD-8E77-4E6D-9074-2170BE4E0C9D}" srcOrd="1" destOrd="0" presId="urn:microsoft.com/office/officeart/2005/8/layout/orgChart1"/>
    <dgm:cxn modelId="{539B0478-08FC-4ECC-B70F-8F027BD01B8D}" type="presParOf" srcId="{BD8A1BB0-490F-453C-979B-A641B2C03F16}" destId="{572A18B2-335C-4529-87B1-8CF99C8A0E96}" srcOrd="1" destOrd="0" presId="urn:microsoft.com/office/officeart/2005/8/layout/orgChart1"/>
    <dgm:cxn modelId="{C8C454C1-435C-4052-8CE4-715ED5A87F14}" type="presParOf" srcId="{572A18B2-335C-4529-87B1-8CF99C8A0E96}" destId="{F99C4EDE-EAB2-4584-9F2D-6D18F4DF82CF}" srcOrd="0" destOrd="0" presId="urn:microsoft.com/office/officeart/2005/8/layout/orgChart1"/>
    <dgm:cxn modelId="{A6301E01-B5A3-4BC3-9BFD-F5CA357AF3D9}" type="presParOf" srcId="{572A18B2-335C-4529-87B1-8CF99C8A0E96}" destId="{78FEC694-C432-4A71-ABC9-AE519D843541}" srcOrd="1" destOrd="0" presId="urn:microsoft.com/office/officeart/2005/8/layout/orgChart1"/>
    <dgm:cxn modelId="{6BF083D4-390A-49B5-9C50-0CFAE02F306D}" type="presParOf" srcId="{78FEC694-C432-4A71-ABC9-AE519D843541}" destId="{47DE57E9-1EAB-4AE6-B8BB-C8504C26B525}" srcOrd="0" destOrd="0" presId="urn:microsoft.com/office/officeart/2005/8/layout/orgChart1"/>
    <dgm:cxn modelId="{C0B99104-5D2A-4E89-A51D-52FB0041DB35}" type="presParOf" srcId="{47DE57E9-1EAB-4AE6-B8BB-C8504C26B525}" destId="{907B92F7-AFBA-4A50-B054-4F4BE3C5BD64}" srcOrd="0" destOrd="0" presId="urn:microsoft.com/office/officeart/2005/8/layout/orgChart1"/>
    <dgm:cxn modelId="{75C54D14-B58A-4D86-91B5-3A44DB0EDDCF}" type="presParOf" srcId="{47DE57E9-1EAB-4AE6-B8BB-C8504C26B525}" destId="{1183294F-C5DF-4E15-A8B0-693B8B801855}" srcOrd="1" destOrd="0" presId="urn:microsoft.com/office/officeart/2005/8/layout/orgChart1"/>
    <dgm:cxn modelId="{C758E170-3B7B-408F-9D43-96C9311E4E73}" type="presParOf" srcId="{78FEC694-C432-4A71-ABC9-AE519D843541}" destId="{76D2EA00-187F-4F45-A2FC-533C06876B94}" srcOrd="1" destOrd="0" presId="urn:microsoft.com/office/officeart/2005/8/layout/orgChart1"/>
    <dgm:cxn modelId="{B02197E4-B98B-4AD4-89B1-56FD969F5250}" type="presParOf" srcId="{78FEC694-C432-4A71-ABC9-AE519D843541}" destId="{AAF0E0A6-3389-4B99-A068-59BD2777EF62}" srcOrd="2" destOrd="0" presId="urn:microsoft.com/office/officeart/2005/8/layout/orgChart1"/>
    <dgm:cxn modelId="{C6296B19-95FE-4931-B2D9-16C7A7F035A9}" type="presParOf" srcId="{572A18B2-335C-4529-87B1-8CF99C8A0E96}" destId="{30185DB6-B026-41DE-BD18-FF1E6C70CB9B}" srcOrd="2" destOrd="0" presId="urn:microsoft.com/office/officeart/2005/8/layout/orgChart1"/>
    <dgm:cxn modelId="{BA5BCCCF-4648-402B-B593-08CD81E6A111}" type="presParOf" srcId="{572A18B2-335C-4529-87B1-8CF99C8A0E96}" destId="{01FA4C12-0D16-4949-AAAA-6A285CB2F611}" srcOrd="3" destOrd="0" presId="urn:microsoft.com/office/officeart/2005/8/layout/orgChart1"/>
    <dgm:cxn modelId="{AF581B31-1600-4059-9C82-2D49F37574CC}" type="presParOf" srcId="{01FA4C12-0D16-4949-AAAA-6A285CB2F611}" destId="{26FA60A0-7D84-4915-AE86-827DEC715C34}" srcOrd="0" destOrd="0" presId="urn:microsoft.com/office/officeart/2005/8/layout/orgChart1"/>
    <dgm:cxn modelId="{DDE20224-DFF2-420F-865C-6ED9EA455756}" type="presParOf" srcId="{26FA60A0-7D84-4915-AE86-827DEC715C34}" destId="{2CEB68AE-346B-4F99-9443-D3AF8E3F845E}" srcOrd="0" destOrd="0" presId="urn:microsoft.com/office/officeart/2005/8/layout/orgChart1"/>
    <dgm:cxn modelId="{ADE5610B-7CD3-4164-A913-3392B079931B}" type="presParOf" srcId="{26FA60A0-7D84-4915-AE86-827DEC715C34}" destId="{A98F1588-F44F-40C5-816C-507A26A48BC3}" srcOrd="1" destOrd="0" presId="urn:microsoft.com/office/officeart/2005/8/layout/orgChart1"/>
    <dgm:cxn modelId="{B18DDCE7-C585-47FD-BC09-001D3A0C5010}" type="presParOf" srcId="{01FA4C12-0D16-4949-AAAA-6A285CB2F611}" destId="{3E61900E-6EFC-4F2C-B910-113BE6F0F7EE}" srcOrd="1" destOrd="0" presId="urn:microsoft.com/office/officeart/2005/8/layout/orgChart1"/>
    <dgm:cxn modelId="{7921BFC5-61BF-4A56-864E-D43C6787EB34}" type="presParOf" srcId="{01FA4C12-0D16-4949-AAAA-6A285CB2F611}" destId="{8BE9D0AA-A3E3-4823-9D10-0C620F896437}" srcOrd="2" destOrd="0" presId="urn:microsoft.com/office/officeart/2005/8/layout/orgChart1"/>
    <dgm:cxn modelId="{B8B67DB7-C2E3-4207-8DFD-EEEBBB18035D}" type="presParOf" srcId="{572A18B2-335C-4529-87B1-8CF99C8A0E96}" destId="{CD9B3A5A-A78E-4B01-B59A-FCEBFBAD200C}" srcOrd="4" destOrd="0" presId="urn:microsoft.com/office/officeart/2005/8/layout/orgChart1"/>
    <dgm:cxn modelId="{9CFB56CD-A49F-4BE0-887C-4F843880BA2A}" type="presParOf" srcId="{572A18B2-335C-4529-87B1-8CF99C8A0E96}" destId="{C30319B4-32B1-4D1F-AE6E-D08E8B7E5574}" srcOrd="5" destOrd="0" presId="urn:microsoft.com/office/officeart/2005/8/layout/orgChart1"/>
    <dgm:cxn modelId="{39D9E604-F7CE-40FA-8133-D306A9D84577}" type="presParOf" srcId="{C30319B4-32B1-4D1F-AE6E-D08E8B7E5574}" destId="{D9D537E8-A580-482E-A261-7FE91A5D9828}" srcOrd="0" destOrd="0" presId="urn:microsoft.com/office/officeart/2005/8/layout/orgChart1"/>
    <dgm:cxn modelId="{714B8AB5-C8D0-46B4-88C7-25A92C297F26}" type="presParOf" srcId="{D9D537E8-A580-482E-A261-7FE91A5D9828}" destId="{9F4699FF-5008-4F8A-A4AA-F268A7531ADD}" srcOrd="0" destOrd="0" presId="urn:microsoft.com/office/officeart/2005/8/layout/orgChart1"/>
    <dgm:cxn modelId="{FCB090C2-296B-4248-9CBE-89CF1538013E}" type="presParOf" srcId="{D9D537E8-A580-482E-A261-7FE91A5D9828}" destId="{68868035-014F-4656-978D-2497E589A581}" srcOrd="1" destOrd="0" presId="urn:microsoft.com/office/officeart/2005/8/layout/orgChart1"/>
    <dgm:cxn modelId="{9B3AFFA6-6E32-4C6A-89FF-54CE445C7024}" type="presParOf" srcId="{C30319B4-32B1-4D1F-AE6E-D08E8B7E5574}" destId="{6935241C-0089-40AD-B348-26E8F534C5C4}" srcOrd="1" destOrd="0" presId="urn:microsoft.com/office/officeart/2005/8/layout/orgChart1"/>
    <dgm:cxn modelId="{CDDBFC14-C517-4EEC-B418-C92354ECDFE4}" type="presParOf" srcId="{C30319B4-32B1-4D1F-AE6E-D08E8B7E5574}" destId="{AE8913F7-2EC5-4634-8181-51F3FAEA7BD2}" srcOrd="2" destOrd="0" presId="urn:microsoft.com/office/officeart/2005/8/layout/orgChart1"/>
    <dgm:cxn modelId="{57823B3E-C150-4C97-B1C1-61A62C80F60C}" type="presParOf" srcId="{572A18B2-335C-4529-87B1-8CF99C8A0E96}" destId="{F54BB2EF-681D-4844-89E7-82F39516A690}" srcOrd="6" destOrd="0" presId="urn:microsoft.com/office/officeart/2005/8/layout/orgChart1"/>
    <dgm:cxn modelId="{695113C3-4D13-4484-BF5B-A9C481F7F187}" type="presParOf" srcId="{572A18B2-335C-4529-87B1-8CF99C8A0E96}" destId="{DCA133D4-1A98-4F2F-BFC8-F8346A14A73F}" srcOrd="7" destOrd="0" presId="urn:microsoft.com/office/officeart/2005/8/layout/orgChart1"/>
    <dgm:cxn modelId="{ED431291-3810-4492-B8B0-25E10963065D}" type="presParOf" srcId="{DCA133D4-1A98-4F2F-BFC8-F8346A14A73F}" destId="{6C09BB98-4928-4E41-9D1A-36D51A122D45}" srcOrd="0" destOrd="0" presId="urn:microsoft.com/office/officeart/2005/8/layout/orgChart1"/>
    <dgm:cxn modelId="{EF54C639-6A93-431B-886E-AA0A0D6ABC47}" type="presParOf" srcId="{6C09BB98-4928-4E41-9D1A-36D51A122D45}" destId="{9619E9DC-5DC6-412E-A318-941EEB04D18A}" srcOrd="0" destOrd="0" presId="urn:microsoft.com/office/officeart/2005/8/layout/orgChart1"/>
    <dgm:cxn modelId="{46DA480E-BA65-4FE7-A8A4-FA2E6CE09E1A}" type="presParOf" srcId="{6C09BB98-4928-4E41-9D1A-36D51A122D45}" destId="{340B07F6-700A-4462-ADBD-BC192375B953}" srcOrd="1" destOrd="0" presId="urn:microsoft.com/office/officeart/2005/8/layout/orgChart1"/>
    <dgm:cxn modelId="{536371E9-6C48-4471-BD67-1BF8FF277AC0}" type="presParOf" srcId="{DCA133D4-1A98-4F2F-BFC8-F8346A14A73F}" destId="{277698D3-8803-465B-BBF9-165CAFBC2244}" srcOrd="1" destOrd="0" presId="urn:microsoft.com/office/officeart/2005/8/layout/orgChart1"/>
    <dgm:cxn modelId="{FC13924C-F797-4CDA-A442-FA789E0EAC47}" type="presParOf" srcId="{DCA133D4-1A98-4F2F-BFC8-F8346A14A73F}" destId="{47186A36-3A5A-4FAF-98D6-19434445863E}" srcOrd="2" destOrd="0" presId="urn:microsoft.com/office/officeart/2005/8/layout/orgChart1"/>
    <dgm:cxn modelId="{77A732B1-8D5F-4CF8-A9EC-60384E2D845A}" type="presParOf" srcId="{572A18B2-335C-4529-87B1-8CF99C8A0E96}" destId="{9AE83DFC-C1C8-4928-A0E8-9C52C3C7FEFB}" srcOrd="8" destOrd="0" presId="urn:microsoft.com/office/officeart/2005/8/layout/orgChart1"/>
    <dgm:cxn modelId="{6985D8D9-50AE-4E1A-930F-A5BF7C1E160E}" type="presParOf" srcId="{572A18B2-335C-4529-87B1-8CF99C8A0E96}" destId="{BC31A792-9620-4024-AE03-CD255774C0E7}" srcOrd="9" destOrd="0" presId="urn:microsoft.com/office/officeart/2005/8/layout/orgChart1"/>
    <dgm:cxn modelId="{E111BBAB-93A6-4AC4-BFE4-D816973EBD64}" type="presParOf" srcId="{BC31A792-9620-4024-AE03-CD255774C0E7}" destId="{372D0BB1-5C97-4C23-8C33-03DAB16BE038}" srcOrd="0" destOrd="0" presId="urn:microsoft.com/office/officeart/2005/8/layout/orgChart1"/>
    <dgm:cxn modelId="{50CA5530-E99F-489D-B0E6-15DAB88898E9}" type="presParOf" srcId="{372D0BB1-5C97-4C23-8C33-03DAB16BE038}" destId="{E88BB908-2DA5-4A10-8A8A-663536CE506E}" srcOrd="0" destOrd="0" presId="urn:microsoft.com/office/officeart/2005/8/layout/orgChart1"/>
    <dgm:cxn modelId="{DBF7CBCD-471B-4108-A9B4-45B1DD5350D8}" type="presParOf" srcId="{372D0BB1-5C97-4C23-8C33-03DAB16BE038}" destId="{AB2A530F-336C-466A-9A2E-3D245FBF2A34}" srcOrd="1" destOrd="0" presId="urn:microsoft.com/office/officeart/2005/8/layout/orgChart1"/>
    <dgm:cxn modelId="{141AC09F-B60A-4324-A05D-BA2E616DAD72}" type="presParOf" srcId="{BC31A792-9620-4024-AE03-CD255774C0E7}" destId="{9693A786-B365-4519-804D-77BB256E2DF2}" srcOrd="1" destOrd="0" presId="urn:microsoft.com/office/officeart/2005/8/layout/orgChart1"/>
    <dgm:cxn modelId="{119ABF3F-5710-4AFF-A42B-AD14B00019E9}" type="presParOf" srcId="{BC31A792-9620-4024-AE03-CD255774C0E7}" destId="{1D1AC2CE-61D3-4697-9277-0B3A55EF8AF6}" srcOrd="2" destOrd="0" presId="urn:microsoft.com/office/officeart/2005/8/layout/orgChart1"/>
    <dgm:cxn modelId="{27A2F4CA-5C1B-4434-AC50-BB0A28089219}" type="presParOf" srcId="{572A18B2-335C-4529-87B1-8CF99C8A0E96}" destId="{88571413-A27C-4459-88C8-B56FD188BB70}" srcOrd="10" destOrd="0" presId="urn:microsoft.com/office/officeart/2005/8/layout/orgChart1"/>
    <dgm:cxn modelId="{8078046C-7320-42D4-9E7C-AE1DDEEACCFB}" type="presParOf" srcId="{572A18B2-335C-4529-87B1-8CF99C8A0E96}" destId="{42EB727D-2098-4E23-B7F4-9BD370B94D37}" srcOrd="11" destOrd="0" presId="urn:microsoft.com/office/officeart/2005/8/layout/orgChart1"/>
    <dgm:cxn modelId="{0E687A15-8D6B-491A-8462-8D23BCBD1B59}" type="presParOf" srcId="{42EB727D-2098-4E23-B7F4-9BD370B94D37}" destId="{6379BF52-E7E0-42C1-9916-ECFC5977F140}" srcOrd="0" destOrd="0" presId="urn:microsoft.com/office/officeart/2005/8/layout/orgChart1"/>
    <dgm:cxn modelId="{66ED9F05-371D-4A2E-8444-3DACBFD42617}" type="presParOf" srcId="{6379BF52-E7E0-42C1-9916-ECFC5977F140}" destId="{724BD599-F0BA-4C9F-8E3A-00C76D7BF2D8}" srcOrd="0" destOrd="0" presId="urn:microsoft.com/office/officeart/2005/8/layout/orgChart1"/>
    <dgm:cxn modelId="{C8419DD1-BC70-48B0-A343-10D3E2C0D66A}" type="presParOf" srcId="{6379BF52-E7E0-42C1-9916-ECFC5977F140}" destId="{35FFB45D-CF71-454F-885E-DF7D495A6187}" srcOrd="1" destOrd="0" presId="urn:microsoft.com/office/officeart/2005/8/layout/orgChart1"/>
    <dgm:cxn modelId="{ED1FCCEA-5E72-4319-9B35-A7E1AF3991F8}" type="presParOf" srcId="{42EB727D-2098-4E23-B7F4-9BD370B94D37}" destId="{CA4C8D7C-9338-4C78-A777-294C5F5850BB}" srcOrd="1" destOrd="0" presId="urn:microsoft.com/office/officeart/2005/8/layout/orgChart1"/>
    <dgm:cxn modelId="{661FFAC6-484C-44E7-B665-39046EE34887}" type="presParOf" srcId="{42EB727D-2098-4E23-B7F4-9BD370B94D37}" destId="{0C52AE3F-69B3-4CA0-86C6-6D0425F752B9}" srcOrd="2" destOrd="0" presId="urn:microsoft.com/office/officeart/2005/8/layout/orgChart1"/>
    <dgm:cxn modelId="{ABB30CAC-037B-45C1-A274-5174982840AF}" type="presParOf" srcId="{572A18B2-335C-4529-87B1-8CF99C8A0E96}" destId="{BBA46624-36E5-4C84-B76D-8D773C833F4B}" srcOrd="12" destOrd="0" presId="urn:microsoft.com/office/officeart/2005/8/layout/orgChart1"/>
    <dgm:cxn modelId="{B5D82106-C97A-4E68-AF9A-C1609FF8F554}" type="presParOf" srcId="{572A18B2-335C-4529-87B1-8CF99C8A0E96}" destId="{785E6BC8-3BF5-4E84-9639-703A6648AA99}" srcOrd="13" destOrd="0" presId="urn:microsoft.com/office/officeart/2005/8/layout/orgChart1"/>
    <dgm:cxn modelId="{0B26EED0-B11C-4DC7-99AA-FC4AB8C819FE}" type="presParOf" srcId="{785E6BC8-3BF5-4E84-9639-703A6648AA99}" destId="{E6116A8C-609D-4476-B3F1-11104A0252E7}" srcOrd="0" destOrd="0" presId="urn:microsoft.com/office/officeart/2005/8/layout/orgChart1"/>
    <dgm:cxn modelId="{661DDFFF-F5DA-42B6-A254-D3EDA456A2D3}" type="presParOf" srcId="{E6116A8C-609D-4476-B3F1-11104A0252E7}" destId="{68DBA4D7-5E1A-43FE-99B5-255978C69DF9}" srcOrd="0" destOrd="0" presId="urn:microsoft.com/office/officeart/2005/8/layout/orgChart1"/>
    <dgm:cxn modelId="{65A351D1-A76C-4802-9161-CFCBF76E04D1}" type="presParOf" srcId="{E6116A8C-609D-4476-B3F1-11104A0252E7}" destId="{7D15367D-C095-4386-BC13-EC7AB0D91C00}" srcOrd="1" destOrd="0" presId="urn:microsoft.com/office/officeart/2005/8/layout/orgChart1"/>
    <dgm:cxn modelId="{03B412EF-96F5-4A70-9EE7-C844EF062D56}" type="presParOf" srcId="{785E6BC8-3BF5-4E84-9639-703A6648AA99}" destId="{C6BA69ED-AF1F-442D-B5BA-955C71E78ECA}" srcOrd="1" destOrd="0" presId="urn:microsoft.com/office/officeart/2005/8/layout/orgChart1"/>
    <dgm:cxn modelId="{F767640D-2B88-446C-B587-366C28CC2B37}" type="presParOf" srcId="{785E6BC8-3BF5-4E84-9639-703A6648AA99}" destId="{F9EDEDDC-0E04-451C-B58E-1F832CDE4721}" srcOrd="2" destOrd="0" presId="urn:microsoft.com/office/officeart/2005/8/layout/orgChart1"/>
    <dgm:cxn modelId="{1DA63C5A-58A2-499A-AB64-7675E36CFE8C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Técnicos(as) en Mantenimiento </a:t>
          </a:r>
          <a:r>
            <a:rPr lang="es-ES" sz="1200" dirty="0" smtClean="0">
              <a:solidFill>
                <a:schemeClr val="tx1"/>
              </a:solidFill>
            </a:rPr>
            <a:t>A</a:t>
          </a:r>
          <a:endParaRPr lang="es-ES" sz="1200" dirty="0">
            <a:solidFill>
              <a:schemeClr val="tx1"/>
            </a:solidFill>
          </a:endParaRPr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</a:rPr>
            <a:t>1</a:t>
          </a:r>
          <a:endParaRPr lang="es-ES" sz="1200" dirty="0">
            <a:solidFill>
              <a:schemeClr val="tx1"/>
            </a:solidFill>
          </a:endParaRPr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17FAE-8544-4424-86DB-15E5E144932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86452E54-35CC-402F-979A-7E97579641E0}" type="par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386EEED-2EFE-4ED8-8395-4F52B54A3B94}" type="sib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94005" custLinFactNeighborY="-3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7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7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7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7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7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563E0659-963D-4537-B466-E24612827F92}" type="pres">
      <dgm:prSet presAssocID="{86452E54-35CC-402F-979A-7E97579641E0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F4DC1DEC-BBE7-4A2A-9FBE-FC4084526C58}" type="pres">
      <dgm:prSet presAssocID="{3E117FAE-8544-4424-86DB-15E5E144932B}" presName="hierRoot3" presStyleCnt="0">
        <dgm:presLayoutVars>
          <dgm:hierBranch val="init"/>
        </dgm:presLayoutVars>
      </dgm:prSet>
      <dgm:spPr/>
    </dgm:pt>
    <dgm:pt modelId="{B70B3A5D-005F-4D9E-9CE8-6D5FE0FB3810}" type="pres">
      <dgm:prSet presAssocID="{3E117FAE-8544-4424-86DB-15E5E144932B}" presName="rootComposite3" presStyleCnt="0"/>
      <dgm:spPr/>
    </dgm:pt>
    <dgm:pt modelId="{D1E07DFB-3766-446A-8886-DEAB87EF2DE6}" type="pres">
      <dgm:prSet presAssocID="{3E117FAE-8544-4424-86DB-15E5E144932B}" presName="rootText3" presStyleLbl="asst1" presStyleIdx="0" presStyleCnt="1" custScaleX="136410" custScaleY="139441" custLinFactNeighborX="-6232" custLinFactNeighborY="-102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D30F6-9F8D-4750-B9F8-1896FE36A72E}" type="pres">
      <dgm:prSet presAssocID="{3E117FAE-8544-4424-86DB-15E5E144932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9986C25-FFB7-4A68-AF43-DB8B7449686C}" type="pres">
      <dgm:prSet presAssocID="{3E117FAE-8544-4424-86DB-15E5E144932B}" presName="hierChild6" presStyleCnt="0"/>
      <dgm:spPr/>
    </dgm:pt>
    <dgm:pt modelId="{B4988E3E-A142-4696-94AB-FF3CC8FFD7A2}" type="pres">
      <dgm:prSet presAssocID="{3E117FAE-8544-4424-86DB-15E5E144932B}" presName="hierChild7" presStyleCnt="0"/>
      <dgm:spPr/>
    </dgm:pt>
  </dgm:ptLst>
  <dgm:cxnLst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77A62FCC-5AB0-40FA-8308-8FB4C0D21C2A}" srcId="{145E5545-E2D4-4E82-B783-2C5A9F1DD93A}" destId="{3E117FAE-8544-4424-86DB-15E5E144932B}" srcOrd="6" destOrd="0" parTransId="{86452E54-35CC-402F-979A-7E97579641E0}" sibTransId="{C386EEED-2EFE-4ED8-8395-4F52B54A3B94}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1DA84A1E-DB2A-4B5F-B9E8-B80E944328E4}" srcId="{145E5545-E2D4-4E82-B783-2C5A9F1DD93A}" destId="{8CA594FC-02EE-40F7-9431-320A584BA284}" srcOrd="3" destOrd="0" parTransId="{0396DAED-D1FC-4DE7-8986-1B4352BABCC5}" sibTransId="{D9F07A4D-0C17-403E-976F-4D33BA0494D4}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171B9DD7-51FB-451B-95FE-F5353A526DCB}" type="presOf" srcId="{86452E54-35CC-402F-979A-7E97579641E0}" destId="{563E0659-963D-4537-B466-E24612827F92}" srcOrd="0" destOrd="0" presId="urn:microsoft.com/office/officeart/2005/8/layout/orgChart1"/>
    <dgm:cxn modelId="{8500EF71-7C1A-47BE-AB62-22D30A93D311}" srcId="{145E5545-E2D4-4E82-B783-2C5A9F1DD93A}" destId="{A2E8ED14-9830-42C7-8285-348EC5D94FAB}" srcOrd="5" destOrd="0" parTransId="{B5321738-8755-43A1-849D-D8FDC4833789}" sibTransId="{5CF93DED-E9C3-469F-A178-A5147EF2669D}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71384888-0AD8-444F-A3C6-0D024B8A5F70}" type="presOf" srcId="{3E117FAE-8544-4424-86DB-15E5E144932B}" destId="{4ACD30F6-9F8D-4750-B9F8-1896FE36A72E}" srcOrd="1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C8030316-0D27-41DB-B481-3150278A2A66}" srcId="{145E5545-E2D4-4E82-B783-2C5A9F1DD93A}" destId="{10AC6820-9C05-42CF-947C-9C875B5FC6CD}" srcOrd="4" destOrd="0" parTransId="{7749E10C-454D-40F9-8A93-F9A65DD5F6A2}" sibTransId="{3B9A2C32-A73A-4D8B-82FC-7A5E0E06F913}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2964F696-E2F6-4931-B7FD-AB8BB000CAF0}" type="presOf" srcId="{3E117FAE-8544-4424-86DB-15E5E144932B}" destId="{D1E07DFB-3766-446A-8886-DEAB87EF2DE6}" srcOrd="0" destOrd="0" presId="urn:microsoft.com/office/officeart/2005/8/layout/orgChart1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99A6C9BE-A1F8-4547-9B08-61845CF5BA72}" srcId="{145E5545-E2D4-4E82-B783-2C5A9F1DD93A}" destId="{A989B1CF-89AB-4732-8942-C54AA4822FE2}" srcOrd="1" destOrd="0" parTransId="{80F0D15B-8E27-431A-959A-4C7396344EB3}" sibTransId="{B85CB5CF-B8F3-47B9-BF15-35584B63373B}"/>
    <dgm:cxn modelId="{3EFD051A-1197-43AC-9BFE-8EC0CD80934C}" srcId="{145E5545-E2D4-4E82-B783-2C5A9F1DD93A}" destId="{046A4F5E-21F6-4D3A-8687-19E8541DB2C4}" srcOrd="2" destOrd="0" parTransId="{77968019-F29A-42E2-9007-F052DD0A1D0D}" sibTransId="{6B4640A1-8718-4692-B6C4-D4E5498E3B14}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1178C871-57EA-41B5-A987-DE72E88C2EE2}" type="presParOf" srcId="{A88DC8D7-394C-4AE6-9B8B-B948163DF641}" destId="{563E0659-963D-4537-B466-E24612827F92}" srcOrd="0" destOrd="0" presId="urn:microsoft.com/office/officeart/2005/8/layout/orgChart1"/>
    <dgm:cxn modelId="{248E234F-E372-4281-8739-7192CEA5E86F}" type="presParOf" srcId="{A88DC8D7-394C-4AE6-9B8B-B948163DF641}" destId="{F4DC1DEC-BBE7-4A2A-9FBE-FC4084526C58}" srcOrd="1" destOrd="0" presId="urn:microsoft.com/office/officeart/2005/8/layout/orgChart1"/>
    <dgm:cxn modelId="{F796705F-922E-4A71-8FE2-7155CC77C7DA}" type="presParOf" srcId="{F4DC1DEC-BBE7-4A2A-9FBE-FC4084526C58}" destId="{B70B3A5D-005F-4D9E-9CE8-6D5FE0FB3810}" srcOrd="0" destOrd="0" presId="urn:microsoft.com/office/officeart/2005/8/layout/orgChart1"/>
    <dgm:cxn modelId="{F68F2CDF-AAFE-421E-81EA-D2FBC2CDFAA0}" type="presParOf" srcId="{B70B3A5D-005F-4D9E-9CE8-6D5FE0FB3810}" destId="{D1E07DFB-3766-446A-8886-DEAB87EF2DE6}" srcOrd="0" destOrd="0" presId="urn:microsoft.com/office/officeart/2005/8/layout/orgChart1"/>
    <dgm:cxn modelId="{E8B208F5-0706-40F5-8B0E-9E9AF23F706A}" type="presParOf" srcId="{B70B3A5D-005F-4D9E-9CE8-6D5FE0FB3810}" destId="{4ACD30F6-9F8D-4750-B9F8-1896FE36A72E}" srcOrd="1" destOrd="0" presId="urn:microsoft.com/office/officeart/2005/8/layout/orgChart1"/>
    <dgm:cxn modelId="{B30E5196-BE99-400D-932C-982905F8A1D4}" type="presParOf" srcId="{F4DC1DEC-BBE7-4A2A-9FBE-FC4084526C58}" destId="{D9986C25-FFB7-4A68-AF43-DB8B7449686C}" srcOrd="1" destOrd="0" presId="urn:microsoft.com/office/officeart/2005/8/layout/orgChart1"/>
    <dgm:cxn modelId="{2443CC2A-B5B2-4A70-8492-57D2BB835080}" type="presParOf" srcId="{F4DC1DEC-BBE7-4A2A-9FBE-FC4084526C58}" destId="{B4988E3E-A142-4696-94AB-FF3CC8FFD7A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Jurídico(a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A66053-B462-4046-BA6E-FA7AAE866E9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 </a:t>
          </a:r>
        </a:p>
      </dgm:t>
    </dgm:pt>
    <dgm:pt modelId="{4A847192-A865-4157-AC64-CE4C2D33351F}" type="parTrans" cxnId="{709B74A7-B077-46B5-A0CA-EA1D10FC6C8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1771B5-6370-47A2-A408-EE51C460C727}" type="sibTrans" cxnId="{709B74A7-B077-46B5-A0CA-EA1D10FC6C8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b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AFA78B-6824-4819-85BC-CD87CF8AD6C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2F885B-8D0B-4431-9A3A-943E100D9F77}" type="par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0E15CF-D5D9-47D9-8F1D-182DDAE34116}" type="sib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ABD8A98-FF24-4237-AA37-7C68DD862A4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Evaluación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3100F81-CF96-431D-9E1F-2D886FE65F29}" type="parTrans" cxnId="{2DF0FD57-A0A5-465D-BDC4-968064C4671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FC089E-AB20-429E-B6AD-C259C8DD59FB}" type="sibTrans" cxnId="{2DF0FD57-A0A5-465D-BDC4-968064C4671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F4FFB1-35B3-4158-A158-1F2A93C2D54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74FDC7-A653-4883-AD65-36CF032413FD}" type="par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173D6F-7068-4255-B05D-0D6C93F2C657}" type="sib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C81A20-C0DB-4471-BADA-61F80E7BC0C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C3C794-A2D4-490D-BDAF-FCCACD03BB7C}" type="parTrans" cxnId="{814CA956-8CC9-4F22-B870-4FFA44708D15}">
      <dgm:prSet/>
      <dgm:spPr/>
      <dgm:t>
        <a:bodyPr/>
        <a:lstStyle/>
        <a:p>
          <a:endParaRPr lang="es-ES"/>
        </a:p>
      </dgm:t>
    </dgm:pt>
    <dgm:pt modelId="{F097FBE6-7F21-4C2D-9872-EBDE42F4CB53}" type="sibTrans" cxnId="{814CA956-8CC9-4F22-B870-4FFA44708D15}">
      <dgm:prSet/>
      <dgm:spPr/>
      <dgm:t>
        <a:bodyPr/>
        <a:lstStyle/>
        <a:p>
          <a:endParaRPr lang="es-ES"/>
        </a:p>
      </dgm:t>
    </dgm:pt>
    <dgm:pt modelId="{D064AD3F-E515-4F36-973D-6CAC9CF6021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</dgm:t>
    </dgm:pt>
    <dgm:pt modelId="{76D7808A-85EF-4FF1-8BD9-1012CD3A274F}" type="parTrans" cxnId="{90D0C418-1974-4FCF-82C1-84A89141BB31}">
      <dgm:prSet/>
      <dgm:spPr/>
      <dgm:t>
        <a:bodyPr/>
        <a:lstStyle/>
        <a:p>
          <a:endParaRPr lang="es-ES"/>
        </a:p>
      </dgm:t>
    </dgm:pt>
    <dgm:pt modelId="{285E76AC-1E3D-42CF-96E8-C2B32D5F7299}" type="sibTrans" cxnId="{90D0C418-1974-4FCF-82C1-84A89141BB31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88345" custScaleY="182334" custLinFactNeighborY="-29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46D36528-B020-483B-A587-49890A247F6A}" type="pres">
      <dgm:prSet presAssocID="{D0597D5E-6BC0-4520-94C8-5B819E397AC9}" presName="Name35" presStyleLbl="parChTrans1D2" presStyleIdx="0" presStyleCnt="8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5" custScaleX="109868" custScaleY="138120" custLinFactNeighborX="-235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5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827A5833-7766-471A-AB04-94015C879887}" type="pres">
      <dgm:prSet presAssocID="{4A847192-A865-4157-AC64-CE4C2D33351F}" presName="Name35" presStyleLbl="parChTrans1D2" presStyleIdx="1" presStyleCnt="8"/>
      <dgm:spPr/>
      <dgm:t>
        <a:bodyPr/>
        <a:lstStyle/>
        <a:p>
          <a:endParaRPr lang="es-ES"/>
        </a:p>
      </dgm:t>
    </dgm:pt>
    <dgm:pt modelId="{42DFD0C4-FABF-4B52-B05F-8D0E66E87793}" type="pres">
      <dgm:prSet presAssocID="{31A66053-B462-4046-BA6E-FA7AAE866E9A}" presName="hierRoot2" presStyleCnt="0">
        <dgm:presLayoutVars>
          <dgm:hierBranch val="init"/>
        </dgm:presLayoutVars>
      </dgm:prSet>
      <dgm:spPr/>
    </dgm:pt>
    <dgm:pt modelId="{BD2AF83E-2A7E-4D1E-8B88-D255E95F7146}" type="pres">
      <dgm:prSet presAssocID="{31A66053-B462-4046-BA6E-FA7AAE866E9A}" presName="rootComposite" presStyleCnt="0"/>
      <dgm:spPr/>
    </dgm:pt>
    <dgm:pt modelId="{01762AC5-3F38-49B4-A72F-5B0B37B1FB90}" type="pres">
      <dgm:prSet presAssocID="{31A66053-B462-4046-BA6E-FA7AAE866E9A}" presName="rootText" presStyleLbl="node2" presStyleIdx="1" presStyleCnt="5" custScaleX="109868" custScaleY="138120" custLinFactNeighborX="736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63CF64-C189-45E6-ADA9-A51AD4F7CDF5}" type="pres">
      <dgm:prSet presAssocID="{31A66053-B462-4046-BA6E-FA7AAE866E9A}" presName="rootConnector" presStyleLbl="node2" presStyleIdx="1" presStyleCnt="5"/>
      <dgm:spPr/>
      <dgm:t>
        <a:bodyPr/>
        <a:lstStyle/>
        <a:p>
          <a:endParaRPr lang="es-ES"/>
        </a:p>
      </dgm:t>
    </dgm:pt>
    <dgm:pt modelId="{64CE42CE-8843-4C4F-B0D8-D423D3BDD7C0}" type="pres">
      <dgm:prSet presAssocID="{31A66053-B462-4046-BA6E-FA7AAE866E9A}" presName="hierChild4" presStyleCnt="0"/>
      <dgm:spPr/>
    </dgm:pt>
    <dgm:pt modelId="{5FB3C534-30FD-4F06-AE7B-1CF3AC885D0A}" type="pres">
      <dgm:prSet presAssocID="{31A66053-B462-4046-BA6E-FA7AAE866E9A}" presName="hierChild5" presStyleCnt="0"/>
      <dgm:spPr/>
    </dgm:pt>
    <dgm:pt modelId="{2D6107C5-EC21-44A6-A528-9E159ECF62EF}" type="pres">
      <dgm:prSet presAssocID="{C4AD4AA5-E4D2-4117-AAE2-BA2150A8FA1D}" presName="Name35" presStyleLbl="parChTrans1D2" presStyleIdx="2" presStyleCnt="8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2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2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FFDAAC53-D2E3-46FD-85C7-B287FC8B0DBE}" type="pres">
      <dgm:prSet presAssocID="{33100F81-CF96-431D-9E1F-2D886FE65F29}" presName="Name35" presStyleLbl="parChTrans1D2" presStyleIdx="3" presStyleCnt="8"/>
      <dgm:spPr/>
      <dgm:t>
        <a:bodyPr/>
        <a:lstStyle/>
        <a:p>
          <a:endParaRPr lang="es-ES"/>
        </a:p>
      </dgm:t>
    </dgm:pt>
    <dgm:pt modelId="{0C123DBE-AC88-40A3-AF6D-EE32349D821D}" type="pres">
      <dgm:prSet presAssocID="{4ABD8A98-FF24-4237-AA37-7C68DD862A4B}" presName="hierRoot2" presStyleCnt="0">
        <dgm:presLayoutVars>
          <dgm:hierBranch/>
        </dgm:presLayoutVars>
      </dgm:prSet>
      <dgm:spPr/>
    </dgm:pt>
    <dgm:pt modelId="{B65A2DD7-EAE2-4003-A88F-DB7E82508245}" type="pres">
      <dgm:prSet presAssocID="{4ABD8A98-FF24-4237-AA37-7C68DD862A4B}" presName="rootComposite" presStyleCnt="0"/>
      <dgm:spPr/>
    </dgm:pt>
    <dgm:pt modelId="{850BC938-76B3-4000-993D-6448EAAAF8D9}" type="pres">
      <dgm:prSet presAssocID="{4ABD8A98-FF24-4237-AA37-7C68DD862A4B}" presName="rootText" presStyleLbl="node2" presStyleIdx="3" presStyleCnt="5" custScaleX="109868" custScaleY="138120" custLinFactNeighborX="409" custLinFactNeighborY="39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F3C702-7E17-4BB5-BB3B-81BDC1A88AB4}" type="pres">
      <dgm:prSet presAssocID="{4ABD8A98-FF24-4237-AA37-7C68DD862A4B}" presName="rootConnector" presStyleLbl="node2" presStyleIdx="3" presStyleCnt="5"/>
      <dgm:spPr/>
      <dgm:t>
        <a:bodyPr/>
        <a:lstStyle/>
        <a:p>
          <a:endParaRPr lang="es-ES"/>
        </a:p>
      </dgm:t>
    </dgm:pt>
    <dgm:pt modelId="{0E115C6A-F8CF-4EA7-A31F-908596DB2D94}" type="pres">
      <dgm:prSet presAssocID="{4ABD8A98-FF24-4237-AA37-7C68DD862A4B}" presName="hierChild4" presStyleCnt="0"/>
      <dgm:spPr/>
    </dgm:pt>
    <dgm:pt modelId="{245557DC-4086-403E-8E1B-22F950F26409}" type="pres">
      <dgm:prSet presAssocID="{4ABD8A98-FF24-4237-AA37-7C68DD862A4B}" presName="hierChild5" presStyleCnt="0"/>
      <dgm:spPr/>
    </dgm:pt>
    <dgm:pt modelId="{02FB36B8-E162-462E-B43F-C2E5F7DF135B}" type="pres">
      <dgm:prSet presAssocID="{3574FDC7-A653-4883-AD65-36CF032413FD}" presName="Name35" presStyleLbl="parChTrans1D2" presStyleIdx="4" presStyleCnt="8" custSzY="759601"/>
      <dgm:spPr/>
      <dgm:t>
        <a:bodyPr/>
        <a:lstStyle/>
        <a:p>
          <a:endParaRPr lang="es-ES"/>
        </a:p>
      </dgm:t>
    </dgm:pt>
    <dgm:pt modelId="{5517F5C9-7C6F-4D9F-8F95-B8DA081755FC}" type="pres">
      <dgm:prSet presAssocID="{09F4FFB1-35B3-4158-A158-1F2A93C2D54B}" presName="hierRoot2" presStyleCnt="0">
        <dgm:presLayoutVars>
          <dgm:hierBranch/>
        </dgm:presLayoutVars>
      </dgm:prSet>
      <dgm:spPr/>
    </dgm:pt>
    <dgm:pt modelId="{B11970B3-A07A-4387-8E8C-D2E821D7A2EF}" type="pres">
      <dgm:prSet presAssocID="{09F4FFB1-35B3-4158-A158-1F2A93C2D54B}" presName="rootComposite" presStyleCnt="0"/>
      <dgm:spPr/>
    </dgm:pt>
    <dgm:pt modelId="{FF8DBD52-941E-4813-8E95-68EC47031E15}" type="pres">
      <dgm:prSet presAssocID="{09F4FFB1-35B3-4158-A158-1F2A93C2D54B}" presName="rootText" presStyleLbl="node2" presStyleIdx="4" presStyleCnt="5" custScaleX="109868" custScaleY="138120" custLinFactNeighborX="235" custLinFactNeighborY="39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C6801-1C07-44F7-8A64-ADA890799624}" type="pres">
      <dgm:prSet presAssocID="{09F4FFB1-35B3-4158-A158-1F2A93C2D54B}" presName="rootConnector" presStyleLbl="node2" presStyleIdx="4" presStyleCnt="5"/>
      <dgm:spPr/>
      <dgm:t>
        <a:bodyPr/>
        <a:lstStyle/>
        <a:p>
          <a:endParaRPr lang="es-ES"/>
        </a:p>
      </dgm:t>
    </dgm:pt>
    <dgm:pt modelId="{E969187B-4B43-4F7A-9458-1E56EC949F53}" type="pres">
      <dgm:prSet presAssocID="{09F4FFB1-35B3-4158-A158-1F2A93C2D54B}" presName="hierChild4" presStyleCnt="0"/>
      <dgm:spPr/>
    </dgm:pt>
    <dgm:pt modelId="{30CB239B-8F85-4B04-AB0A-5BEFD60CA062}" type="pres">
      <dgm:prSet presAssocID="{09F4FFB1-35B3-4158-A158-1F2A93C2D54B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E6A1D066-F11D-4F90-A179-573598A1BCD3}" type="pres">
      <dgm:prSet presAssocID="{772F885B-8D0B-4431-9A3A-943E100D9F77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D41C0E53-910F-42E4-A68A-10C611F6073F}" type="pres">
      <dgm:prSet presAssocID="{CCAFA78B-6824-4819-85BC-CD87CF8AD6C4}" presName="hierRoot3" presStyleCnt="0">
        <dgm:presLayoutVars>
          <dgm:hierBranch val="init"/>
        </dgm:presLayoutVars>
      </dgm:prSet>
      <dgm:spPr/>
    </dgm:pt>
    <dgm:pt modelId="{CCEA3855-440A-4B47-996D-0833F9DC0C06}" type="pres">
      <dgm:prSet presAssocID="{CCAFA78B-6824-4819-85BC-CD87CF8AD6C4}" presName="rootComposite3" presStyleCnt="0"/>
      <dgm:spPr/>
    </dgm:pt>
    <dgm:pt modelId="{657EABCF-5CE2-4E95-AAE5-69C8D5DF0820}" type="pres">
      <dgm:prSet presAssocID="{CCAFA78B-6824-4819-85BC-CD87CF8AD6C4}" presName="rootText3" presStyleLbl="asst1" presStyleIdx="0" presStyleCnt="3" custScaleX="125563" custScaleY="100451" custLinFactNeighborX="-9848" custLinFactNeighborY="-5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6C148D-B3C0-40AB-96BC-AD72203C242E}" type="pres">
      <dgm:prSet presAssocID="{CCAFA78B-6824-4819-85BC-CD87CF8AD6C4}" presName="rootConnector3" presStyleLbl="asst1" presStyleIdx="0" presStyleCnt="3"/>
      <dgm:spPr/>
      <dgm:t>
        <a:bodyPr/>
        <a:lstStyle/>
        <a:p>
          <a:endParaRPr lang="es-ES"/>
        </a:p>
      </dgm:t>
    </dgm:pt>
    <dgm:pt modelId="{5C053A3A-C15F-4A88-A9E2-6E51AA10F48F}" type="pres">
      <dgm:prSet presAssocID="{CCAFA78B-6824-4819-85BC-CD87CF8AD6C4}" presName="hierChild6" presStyleCnt="0"/>
      <dgm:spPr/>
    </dgm:pt>
    <dgm:pt modelId="{2928B973-E354-4006-9209-5FD525654DC1}" type="pres">
      <dgm:prSet presAssocID="{CCAFA78B-6824-4819-85BC-CD87CF8AD6C4}" presName="hierChild7" presStyleCnt="0"/>
      <dgm:spPr/>
    </dgm:pt>
    <dgm:pt modelId="{C12DAFB2-1BA3-4BEF-B472-96BC1BE3321C}" type="pres">
      <dgm:prSet presAssocID="{1EC3C794-A2D4-490D-BDAF-FCCACD03BB7C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14D170FA-E67C-43DA-A09C-A17105BEB323}" type="pres">
      <dgm:prSet presAssocID="{0EC81A20-C0DB-4471-BADA-61F80E7BC0C2}" presName="hierRoot3" presStyleCnt="0">
        <dgm:presLayoutVars>
          <dgm:hierBranch val="init"/>
        </dgm:presLayoutVars>
      </dgm:prSet>
      <dgm:spPr/>
    </dgm:pt>
    <dgm:pt modelId="{7FB67C59-4296-4FE2-BF04-6FD0C2E31357}" type="pres">
      <dgm:prSet presAssocID="{0EC81A20-C0DB-4471-BADA-61F80E7BC0C2}" presName="rootComposite3" presStyleCnt="0"/>
      <dgm:spPr/>
    </dgm:pt>
    <dgm:pt modelId="{CDA17DE8-B9EC-447D-AC84-5C7899DE6DA9}" type="pres">
      <dgm:prSet presAssocID="{0EC81A20-C0DB-4471-BADA-61F80E7BC0C2}" presName="rootText3" presStyleLbl="asst1" presStyleIdx="1" presStyleCnt="3" custScaleX="125563" custScaleY="100451" custLinFactNeighborX="7287" custLinFactNeighborY="-66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E9A4F-684B-4371-B900-8F0C4B350959}" type="pres">
      <dgm:prSet presAssocID="{0EC81A20-C0DB-4471-BADA-61F80E7BC0C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36EBA44-AA30-4DE4-8D52-43A8E61AAB87}" type="pres">
      <dgm:prSet presAssocID="{0EC81A20-C0DB-4471-BADA-61F80E7BC0C2}" presName="hierChild6" presStyleCnt="0"/>
      <dgm:spPr/>
    </dgm:pt>
    <dgm:pt modelId="{804CFC2D-4B01-473F-B9C0-B41021B47073}" type="pres">
      <dgm:prSet presAssocID="{0EC81A20-C0DB-4471-BADA-61F80E7BC0C2}" presName="hierChild7" presStyleCnt="0"/>
      <dgm:spPr/>
    </dgm:pt>
    <dgm:pt modelId="{06043778-E1A8-4BC8-B4DE-229AFC24D670}" type="pres">
      <dgm:prSet presAssocID="{76D7808A-85EF-4FF1-8BD9-1012CD3A274F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B727C977-7940-4883-8F1A-DDCE80DDAC2B}" type="pres">
      <dgm:prSet presAssocID="{D064AD3F-E515-4F36-973D-6CAC9CF60214}" presName="hierRoot3" presStyleCnt="0">
        <dgm:presLayoutVars>
          <dgm:hierBranch val="init"/>
        </dgm:presLayoutVars>
      </dgm:prSet>
      <dgm:spPr/>
    </dgm:pt>
    <dgm:pt modelId="{54C591B0-5B1F-4F07-9DEE-3D207A1DF5FF}" type="pres">
      <dgm:prSet presAssocID="{D064AD3F-E515-4F36-973D-6CAC9CF60214}" presName="rootComposite3" presStyleCnt="0"/>
      <dgm:spPr/>
    </dgm:pt>
    <dgm:pt modelId="{B83EF9E1-8BE7-4E34-959F-F886882C8EF6}" type="pres">
      <dgm:prSet presAssocID="{D064AD3F-E515-4F36-973D-6CAC9CF60214}" presName="rootText3" presStyleLbl="asst1" presStyleIdx="2" presStyleCnt="3" custScaleX="125563" custScaleY="78768" custLinFactNeighborX="-7615" custLinFactNeighborY="-5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1197A9-2788-4B80-B6D3-1A1A6B47DAA1}" type="pres">
      <dgm:prSet presAssocID="{D064AD3F-E515-4F36-973D-6CAC9CF60214}" presName="rootConnector3" presStyleLbl="asst1" presStyleIdx="2" presStyleCnt="3"/>
      <dgm:spPr/>
      <dgm:t>
        <a:bodyPr/>
        <a:lstStyle/>
        <a:p>
          <a:endParaRPr lang="es-ES"/>
        </a:p>
      </dgm:t>
    </dgm:pt>
    <dgm:pt modelId="{FC2D478A-54CE-4A42-A1E4-9A1679B72003}" type="pres">
      <dgm:prSet presAssocID="{D064AD3F-E515-4F36-973D-6CAC9CF60214}" presName="hierChild6" presStyleCnt="0"/>
      <dgm:spPr/>
    </dgm:pt>
    <dgm:pt modelId="{9B6C3B59-257B-426C-9247-0246C44B0878}" type="pres">
      <dgm:prSet presAssocID="{D064AD3F-E515-4F36-973D-6CAC9CF60214}" presName="hierChild7" presStyleCnt="0"/>
      <dgm:spPr/>
    </dgm:pt>
  </dgm:ptLst>
  <dgm:cxnLst>
    <dgm:cxn modelId="{B9F1C45F-72F3-40F6-BA39-9D5452BAFD18}" type="presOf" srcId="{31A66053-B462-4046-BA6E-FA7AAE866E9A}" destId="{01762AC5-3F38-49B4-A72F-5B0B37B1FB90}" srcOrd="0" destOrd="0" presId="urn:microsoft.com/office/officeart/2005/8/layout/orgChart1"/>
    <dgm:cxn modelId="{4B065F68-6F0D-4803-A819-0A57489F7645}" type="presOf" srcId="{D0597D5E-6BC0-4520-94C8-5B819E397AC9}" destId="{46D36528-B020-483B-A587-49890A247F6A}" srcOrd="0" destOrd="0" presId="urn:microsoft.com/office/officeart/2005/8/layout/orgChart1"/>
    <dgm:cxn modelId="{BCCCE4E1-6F29-407E-B101-83F62B7D83F8}" srcId="{FC1BE685-0EFF-4131-BF2F-336945B2318F}" destId="{EC40D225-F766-47CB-842E-0AB52E255875}" srcOrd="5" destOrd="0" parTransId="{C4AD4AA5-E4D2-4117-AAE2-BA2150A8FA1D}" sibTransId="{6D59859B-6B8C-422B-8756-A7778001956A}"/>
    <dgm:cxn modelId="{EB62F5AD-85B7-4081-81B4-1F76AD7D5636}" type="presOf" srcId="{CCAFA78B-6824-4819-85BC-CD87CF8AD6C4}" destId="{F76C148D-B3C0-40AB-96BC-AD72203C242E}" srcOrd="1" destOrd="0" presId="urn:microsoft.com/office/officeart/2005/8/layout/orgChart1"/>
    <dgm:cxn modelId="{814CA956-8CC9-4F22-B870-4FFA44708D15}" srcId="{FC1BE685-0EFF-4131-BF2F-336945B2318F}" destId="{0EC81A20-C0DB-4471-BADA-61F80E7BC0C2}" srcOrd="1" destOrd="0" parTransId="{1EC3C794-A2D4-490D-BDAF-FCCACD03BB7C}" sibTransId="{F097FBE6-7F21-4C2D-9872-EBDE42F4CB53}"/>
    <dgm:cxn modelId="{06CB03C5-AC18-423F-AA78-E8B5A1F728C6}" type="presOf" srcId="{4ABD8A98-FF24-4237-AA37-7C68DD862A4B}" destId="{850BC938-76B3-4000-993D-6448EAAAF8D9}" srcOrd="0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373F0D59-8C10-4B01-9BFF-63236954AF0F}" type="presOf" srcId="{09F4FFB1-35B3-4158-A158-1F2A93C2D54B}" destId="{FF8DBD52-941E-4813-8E95-68EC47031E15}" srcOrd="0" destOrd="0" presId="urn:microsoft.com/office/officeart/2005/8/layout/orgChart1"/>
    <dgm:cxn modelId="{A24BC0C1-0C55-4323-B3CC-842280981C7F}" srcId="{FC1BE685-0EFF-4131-BF2F-336945B2318F}" destId="{CCAFA78B-6824-4819-85BC-CD87CF8AD6C4}" srcOrd="0" destOrd="0" parTransId="{772F885B-8D0B-4431-9A3A-943E100D9F77}" sibTransId="{AC0E15CF-D5D9-47D9-8F1D-182DDAE34116}"/>
    <dgm:cxn modelId="{7A4BC738-25DB-4C7D-80AC-1B36C83B1267}" type="presOf" srcId="{76D7808A-85EF-4FF1-8BD9-1012CD3A274F}" destId="{06043778-E1A8-4BC8-B4DE-229AFC24D670}" srcOrd="0" destOrd="0" presId="urn:microsoft.com/office/officeart/2005/8/layout/orgChart1"/>
    <dgm:cxn modelId="{2DF0FD57-A0A5-465D-BDC4-968064C46710}" srcId="{FC1BE685-0EFF-4131-BF2F-336945B2318F}" destId="{4ABD8A98-FF24-4237-AA37-7C68DD862A4B}" srcOrd="6" destOrd="0" parTransId="{33100F81-CF96-431D-9E1F-2D886FE65F29}" sibTransId="{25FC089E-AB20-429E-B6AD-C259C8DD59FB}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803A5FED-CDFE-4EEA-959F-10CB119CCB35}" type="presOf" srcId="{D064AD3F-E515-4F36-973D-6CAC9CF60214}" destId="{391197A9-2788-4B80-B6D3-1A1A6B47DAA1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957CCAA8-FDE2-4028-A237-7DD4721B8F04}" type="presOf" srcId="{33100F81-CF96-431D-9E1F-2D886FE65F29}" destId="{FFDAAC53-D2E3-46FD-85C7-B287FC8B0DBE}" srcOrd="0" destOrd="0" presId="urn:microsoft.com/office/officeart/2005/8/layout/orgChart1"/>
    <dgm:cxn modelId="{C585E8B5-C228-4967-B5AE-3C49BC244988}" srcId="{FC1BE685-0EFF-4131-BF2F-336945B2318F}" destId="{09F4FFB1-35B3-4158-A158-1F2A93C2D54B}" srcOrd="7" destOrd="0" parTransId="{3574FDC7-A653-4883-AD65-36CF032413FD}" sibTransId="{5F173D6F-7068-4255-B05D-0D6C93F2C657}"/>
    <dgm:cxn modelId="{CE5C2748-EE82-43F1-A95C-69A38325E88E}" type="presOf" srcId="{4A847192-A865-4157-AC64-CE4C2D33351F}" destId="{827A5833-7766-471A-AB04-94015C879887}" srcOrd="0" destOrd="0" presId="urn:microsoft.com/office/officeart/2005/8/layout/orgChart1"/>
    <dgm:cxn modelId="{90D0C418-1974-4FCF-82C1-84A89141BB31}" srcId="{FC1BE685-0EFF-4131-BF2F-336945B2318F}" destId="{D064AD3F-E515-4F36-973D-6CAC9CF60214}" srcOrd="2" destOrd="0" parTransId="{76D7808A-85EF-4FF1-8BD9-1012CD3A274F}" sibTransId="{285E76AC-1E3D-42CF-96E8-C2B32D5F7299}"/>
    <dgm:cxn modelId="{709B74A7-B077-46B5-A0CA-EA1D10FC6C87}" srcId="{FC1BE685-0EFF-4131-BF2F-336945B2318F}" destId="{31A66053-B462-4046-BA6E-FA7AAE866E9A}" srcOrd="4" destOrd="0" parTransId="{4A847192-A865-4157-AC64-CE4C2D33351F}" sibTransId="{E61771B5-6370-47A2-A408-EE51C460C727}"/>
    <dgm:cxn modelId="{B2491EDA-89DD-4484-A278-62C98861972D}" type="presOf" srcId="{CCAFA78B-6824-4819-85BC-CD87CF8AD6C4}" destId="{657EABCF-5CE2-4E95-AAE5-69C8D5DF0820}" srcOrd="0" destOrd="0" presId="urn:microsoft.com/office/officeart/2005/8/layout/orgChart1"/>
    <dgm:cxn modelId="{517F30AF-A5F4-47E8-BEB8-DE84DD3F5735}" type="presOf" srcId="{09F4FFB1-35B3-4158-A158-1F2A93C2D54B}" destId="{944C6801-1C07-44F7-8A64-ADA890799624}" srcOrd="1" destOrd="0" presId="urn:microsoft.com/office/officeart/2005/8/layout/orgChart1"/>
    <dgm:cxn modelId="{83BF4EEC-48D7-4938-ADE0-90466A698BC0}" type="presOf" srcId="{C4AD4AA5-E4D2-4117-AAE2-BA2150A8FA1D}" destId="{2D6107C5-EC21-44A6-A528-9E159ECF62EF}" srcOrd="0" destOrd="0" presId="urn:microsoft.com/office/officeart/2005/8/layout/orgChart1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2514F106-DF2E-4D8A-AE3E-42857F0F2BF6}" type="presOf" srcId="{1EC3C794-A2D4-490D-BDAF-FCCACD03BB7C}" destId="{C12DAFB2-1BA3-4BEF-B472-96BC1BE3321C}" srcOrd="0" destOrd="0" presId="urn:microsoft.com/office/officeart/2005/8/layout/orgChart1"/>
    <dgm:cxn modelId="{749F2863-32B5-45E0-8F0A-C0811C334EBD}" type="presOf" srcId="{0EC81A20-C0DB-4471-BADA-61F80E7BC0C2}" destId="{CDA17DE8-B9EC-447D-AC84-5C7899DE6DA9}" srcOrd="0" destOrd="0" presId="urn:microsoft.com/office/officeart/2005/8/layout/orgChart1"/>
    <dgm:cxn modelId="{91D59CF4-2D1D-4BD7-BCE6-68A1411422D7}" type="presOf" srcId="{D064AD3F-E515-4F36-973D-6CAC9CF60214}" destId="{B83EF9E1-8BE7-4E34-959F-F886882C8EF6}" srcOrd="0" destOrd="0" presId="urn:microsoft.com/office/officeart/2005/8/layout/orgChart1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28582994-0FDF-48EA-8B1D-04B45F792CF8}" type="presOf" srcId="{0EC81A20-C0DB-4471-BADA-61F80E7BC0C2}" destId="{8ECE9A4F-684B-4371-B900-8F0C4B350959}" srcOrd="1" destOrd="0" presId="urn:microsoft.com/office/officeart/2005/8/layout/orgChart1"/>
    <dgm:cxn modelId="{4133CCE9-505B-480B-BB03-F5C090BA5A32}" type="presOf" srcId="{4ABD8A98-FF24-4237-AA37-7C68DD862A4B}" destId="{8FF3C702-7E17-4BB5-BB3B-81BDC1A88AB4}" srcOrd="1" destOrd="0" presId="urn:microsoft.com/office/officeart/2005/8/layout/orgChart1"/>
    <dgm:cxn modelId="{28C6A3E4-7803-4F33-A790-1F06531B4341}" type="presOf" srcId="{772F885B-8D0B-4431-9A3A-943E100D9F77}" destId="{E6A1D066-F11D-4F90-A179-573598A1BCD3}" srcOrd="0" destOrd="0" presId="urn:microsoft.com/office/officeart/2005/8/layout/orgChart1"/>
    <dgm:cxn modelId="{234AEA45-AB34-440A-9C47-D7910BB2FBB3}" type="presOf" srcId="{3574FDC7-A653-4883-AD65-36CF032413FD}" destId="{02FB36B8-E162-462E-B43F-C2E5F7DF135B}" srcOrd="0" destOrd="0" presId="urn:microsoft.com/office/officeart/2005/8/layout/orgChart1"/>
    <dgm:cxn modelId="{A9ED1BAC-79AC-40BB-8494-02C46B120C7D}" type="presOf" srcId="{31A66053-B462-4046-BA6E-FA7AAE866E9A}" destId="{3863CF64-C189-45E6-ADA9-A51AD4F7CDF5}" srcOrd="1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AFF53865-AA40-4C84-B143-BDB643777CEB}" srcId="{FC1BE685-0EFF-4131-BF2F-336945B2318F}" destId="{8618D4A7-8D19-42AD-9417-9204AB996A81}" srcOrd="3" destOrd="0" parTransId="{D0597D5E-6BC0-4520-94C8-5B819E397AC9}" sibTransId="{24BC493C-BD42-48F6-9BB6-8FAE685EFF68}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B8D2E81F-2FF3-4B66-B314-BC0DD487D912}" type="presParOf" srcId="{685020D4-75FD-4FBF-997E-7DCBEB7B36FC}" destId="{46D36528-B020-483B-A587-49890A247F6A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7B7CB20E-2F41-4C3F-B381-78A8AC47549D}" type="presParOf" srcId="{685020D4-75FD-4FBF-997E-7DCBEB7B36FC}" destId="{827A5833-7766-471A-AB04-94015C879887}" srcOrd="2" destOrd="0" presId="urn:microsoft.com/office/officeart/2005/8/layout/orgChart1"/>
    <dgm:cxn modelId="{AAB2D735-5531-4539-8C27-6B10EE8D8B86}" type="presParOf" srcId="{685020D4-75FD-4FBF-997E-7DCBEB7B36FC}" destId="{42DFD0C4-FABF-4B52-B05F-8D0E66E87793}" srcOrd="3" destOrd="0" presId="urn:microsoft.com/office/officeart/2005/8/layout/orgChart1"/>
    <dgm:cxn modelId="{E1F34008-57C4-4E6B-8FAA-582816924348}" type="presParOf" srcId="{42DFD0C4-FABF-4B52-B05F-8D0E66E87793}" destId="{BD2AF83E-2A7E-4D1E-8B88-D255E95F7146}" srcOrd="0" destOrd="0" presId="urn:microsoft.com/office/officeart/2005/8/layout/orgChart1"/>
    <dgm:cxn modelId="{36AAF344-03F7-4ED1-B57C-D8165890F1E3}" type="presParOf" srcId="{BD2AF83E-2A7E-4D1E-8B88-D255E95F7146}" destId="{01762AC5-3F38-49B4-A72F-5B0B37B1FB90}" srcOrd="0" destOrd="0" presId="urn:microsoft.com/office/officeart/2005/8/layout/orgChart1"/>
    <dgm:cxn modelId="{11A5ED5A-7747-4229-B455-DD040743A0C8}" type="presParOf" srcId="{BD2AF83E-2A7E-4D1E-8B88-D255E95F7146}" destId="{3863CF64-C189-45E6-ADA9-A51AD4F7CDF5}" srcOrd="1" destOrd="0" presId="urn:microsoft.com/office/officeart/2005/8/layout/orgChart1"/>
    <dgm:cxn modelId="{611372F9-32FF-4757-AE43-DF6AC327D937}" type="presParOf" srcId="{42DFD0C4-FABF-4B52-B05F-8D0E66E87793}" destId="{64CE42CE-8843-4C4F-B0D8-D423D3BDD7C0}" srcOrd="1" destOrd="0" presId="urn:microsoft.com/office/officeart/2005/8/layout/orgChart1"/>
    <dgm:cxn modelId="{BC1CDCE3-79BB-4F50-B012-C10972B022FF}" type="presParOf" srcId="{42DFD0C4-FABF-4B52-B05F-8D0E66E87793}" destId="{5FB3C534-30FD-4F06-AE7B-1CF3AC885D0A}" srcOrd="2" destOrd="0" presId="urn:microsoft.com/office/officeart/2005/8/layout/orgChart1"/>
    <dgm:cxn modelId="{B5A13304-FF9A-41AF-93CB-D66522C42D93}" type="presParOf" srcId="{685020D4-75FD-4FBF-997E-7DCBEB7B36FC}" destId="{2D6107C5-EC21-44A6-A528-9E159ECF62EF}" srcOrd="4" destOrd="0" presId="urn:microsoft.com/office/officeart/2005/8/layout/orgChart1"/>
    <dgm:cxn modelId="{8A129953-7332-4386-9ADC-8C3858DCF50B}" type="presParOf" srcId="{685020D4-75FD-4FBF-997E-7DCBEB7B36FC}" destId="{09158550-7EFB-4B26-86B5-F4176829C482}" srcOrd="5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F7CE1C90-9CA1-4CDE-9DAB-234061EA4E94}" type="presParOf" srcId="{685020D4-75FD-4FBF-997E-7DCBEB7B36FC}" destId="{FFDAAC53-D2E3-46FD-85C7-B287FC8B0DBE}" srcOrd="6" destOrd="0" presId="urn:microsoft.com/office/officeart/2005/8/layout/orgChart1"/>
    <dgm:cxn modelId="{3CC67480-423E-4F93-B267-7CF4867A42C7}" type="presParOf" srcId="{685020D4-75FD-4FBF-997E-7DCBEB7B36FC}" destId="{0C123DBE-AC88-40A3-AF6D-EE32349D821D}" srcOrd="7" destOrd="0" presId="urn:microsoft.com/office/officeart/2005/8/layout/orgChart1"/>
    <dgm:cxn modelId="{185403B2-C634-4A9D-BCC8-1820FA43ADC8}" type="presParOf" srcId="{0C123DBE-AC88-40A3-AF6D-EE32349D821D}" destId="{B65A2DD7-EAE2-4003-A88F-DB7E82508245}" srcOrd="0" destOrd="0" presId="urn:microsoft.com/office/officeart/2005/8/layout/orgChart1"/>
    <dgm:cxn modelId="{179C597D-E248-4C70-9F55-C5271F1220A8}" type="presParOf" srcId="{B65A2DD7-EAE2-4003-A88F-DB7E82508245}" destId="{850BC938-76B3-4000-993D-6448EAAAF8D9}" srcOrd="0" destOrd="0" presId="urn:microsoft.com/office/officeart/2005/8/layout/orgChart1"/>
    <dgm:cxn modelId="{CF6956C4-3E69-44D8-9D6E-201EC86723F4}" type="presParOf" srcId="{B65A2DD7-EAE2-4003-A88F-DB7E82508245}" destId="{8FF3C702-7E17-4BB5-BB3B-81BDC1A88AB4}" srcOrd="1" destOrd="0" presId="urn:microsoft.com/office/officeart/2005/8/layout/orgChart1"/>
    <dgm:cxn modelId="{77E96FCC-E0A9-4B78-8B6B-09AB3013283B}" type="presParOf" srcId="{0C123DBE-AC88-40A3-AF6D-EE32349D821D}" destId="{0E115C6A-F8CF-4EA7-A31F-908596DB2D94}" srcOrd="1" destOrd="0" presId="urn:microsoft.com/office/officeart/2005/8/layout/orgChart1"/>
    <dgm:cxn modelId="{6F957216-2755-4C8B-A0DD-2A487140D309}" type="presParOf" srcId="{0C123DBE-AC88-40A3-AF6D-EE32349D821D}" destId="{245557DC-4086-403E-8E1B-22F950F26409}" srcOrd="2" destOrd="0" presId="urn:microsoft.com/office/officeart/2005/8/layout/orgChart1"/>
    <dgm:cxn modelId="{B9931B0C-12C6-43DB-88B3-B88CD450C42F}" type="presParOf" srcId="{685020D4-75FD-4FBF-997E-7DCBEB7B36FC}" destId="{02FB36B8-E162-462E-B43F-C2E5F7DF135B}" srcOrd="8" destOrd="0" presId="urn:microsoft.com/office/officeart/2005/8/layout/orgChart1"/>
    <dgm:cxn modelId="{6A334862-85DC-4934-A868-A3E11392C5DC}" type="presParOf" srcId="{685020D4-75FD-4FBF-997E-7DCBEB7B36FC}" destId="{5517F5C9-7C6F-4D9F-8F95-B8DA081755FC}" srcOrd="9" destOrd="0" presId="urn:microsoft.com/office/officeart/2005/8/layout/orgChart1"/>
    <dgm:cxn modelId="{7D66018B-A8C8-486C-AE95-4811281B6B45}" type="presParOf" srcId="{5517F5C9-7C6F-4D9F-8F95-B8DA081755FC}" destId="{B11970B3-A07A-4387-8E8C-D2E821D7A2EF}" srcOrd="0" destOrd="0" presId="urn:microsoft.com/office/officeart/2005/8/layout/orgChart1"/>
    <dgm:cxn modelId="{CE658C16-EE31-46C4-A851-17AF19C3F7FC}" type="presParOf" srcId="{B11970B3-A07A-4387-8E8C-D2E821D7A2EF}" destId="{FF8DBD52-941E-4813-8E95-68EC47031E15}" srcOrd="0" destOrd="0" presId="urn:microsoft.com/office/officeart/2005/8/layout/orgChart1"/>
    <dgm:cxn modelId="{F34D7C00-FB9B-402D-A948-DD4CCCB03161}" type="presParOf" srcId="{B11970B3-A07A-4387-8E8C-D2E821D7A2EF}" destId="{944C6801-1C07-44F7-8A64-ADA890799624}" srcOrd="1" destOrd="0" presId="urn:microsoft.com/office/officeart/2005/8/layout/orgChart1"/>
    <dgm:cxn modelId="{75AD1B9A-FA36-4A6E-A376-C6F0FB70F9EC}" type="presParOf" srcId="{5517F5C9-7C6F-4D9F-8F95-B8DA081755FC}" destId="{E969187B-4B43-4F7A-9458-1E56EC949F53}" srcOrd="1" destOrd="0" presId="urn:microsoft.com/office/officeart/2005/8/layout/orgChart1"/>
    <dgm:cxn modelId="{5C125835-940A-431C-B4EB-04A5106AD2A3}" type="presParOf" srcId="{5517F5C9-7C6F-4D9F-8F95-B8DA081755FC}" destId="{30CB239B-8F85-4B04-AB0A-5BEFD60CA062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2EDA52-41FA-4F79-88A8-0D3D9303BE45}" type="presParOf" srcId="{F77AB227-EBD7-497A-9419-7B019A9F8B04}" destId="{E6A1D066-F11D-4F90-A179-573598A1BCD3}" srcOrd="0" destOrd="0" presId="urn:microsoft.com/office/officeart/2005/8/layout/orgChart1"/>
    <dgm:cxn modelId="{98B31B17-740D-4EC1-8BB7-2463345FB978}" type="presParOf" srcId="{F77AB227-EBD7-497A-9419-7B019A9F8B04}" destId="{D41C0E53-910F-42E4-A68A-10C611F6073F}" srcOrd="1" destOrd="0" presId="urn:microsoft.com/office/officeart/2005/8/layout/orgChart1"/>
    <dgm:cxn modelId="{8852400B-B33E-46DF-B700-091973DA4B6A}" type="presParOf" srcId="{D41C0E53-910F-42E4-A68A-10C611F6073F}" destId="{CCEA3855-440A-4B47-996D-0833F9DC0C06}" srcOrd="0" destOrd="0" presId="urn:microsoft.com/office/officeart/2005/8/layout/orgChart1"/>
    <dgm:cxn modelId="{3C0B7866-B5B1-40E9-8DF4-6172D0B8B9AD}" type="presParOf" srcId="{CCEA3855-440A-4B47-996D-0833F9DC0C06}" destId="{657EABCF-5CE2-4E95-AAE5-69C8D5DF0820}" srcOrd="0" destOrd="0" presId="urn:microsoft.com/office/officeart/2005/8/layout/orgChart1"/>
    <dgm:cxn modelId="{975470DC-7F42-41DA-AF5D-34D9D93C9C0A}" type="presParOf" srcId="{CCEA3855-440A-4B47-996D-0833F9DC0C06}" destId="{F76C148D-B3C0-40AB-96BC-AD72203C242E}" srcOrd="1" destOrd="0" presId="urn:microsoft.com/office/officeart/2005/8/layout/orgChart1"/>
    <dgm:cxn modelId="{4CBBEEE8-6D1A-43B7-BBB0-E1E90ABA6228}" type="presParOf" srcId="{D41C0E53-910F-42E4-A68A-10C611F6073F}" destId="{5C053A3A-C15F-4A88-A9E2-6E51AA10F48F}" srcOrd="1" destOrd="0" presId="urn:microsoft.com/office/officeart/2005/8/layout/orgChart1"/>
    <dgm:cxn modelId="{31C55A67-591F-43D0-9228-CF4A1D014D9A}" type="presParOf" srcId="{D41C0E53-910F-42E4-A68A-10C611F6073F}" destId="{2928B973-E354-4006-9209-5FD525654DC1}" srcOrd="2" destOrd="0" presId="urn:microsoft.com/office/officeart/2005/8/layout/orgChart1"/>
    <dgm:cxn modelId="{CA9102AF-E847-42C1-9C21-21B779A1A47A}" type="presParOf" srcId="{F77AB227-EBD7-497A-9419-7B019A9F8B04}" destId="{C12DAFB2-1BA3-4BEF-B472-96BC1BE3321C}" srcOrd="2" destOrd="0" presId="urn:microsoft.com/office/officeart/2005/8/layout/orgChart1"/>
    <dgm:cxn modelId="{A7D77D36-32B0-4FF2-91C6-235DAF3C8FCA}" type="presParOf" srcId="{F77AB227-EBD7-497A-9419-7B019A9F8B04}" destId="{14D170FA-E67C-43DA-A09C-A17105BEB323}" srcOrd="3" destOrd="0" presId="urn:microsoft.com/office/officeart/2005/8/layout/orgChart1"/>
    <dgm:cxn modelId="{3D93DAE0-3943-4F3F-B6DB-23ACFA731BDB}" type="presParOf" srcId="{14D170FA-E67C-43DA-A09C-A17105BEB323}" destId="{7FB67C59-4296-4FE2-BF04-6FD0C2E31357}" srcOrd="0" destOrd="0" presId="urn:microsoft.com/office/officeart/2005/8/layout/orgChart1"/>
    <dgm:cxn modelId="{B2761B1A-CC90-4080-B050-E87B3A3A4FBB}" type="presParOf" srcId="{7FB67C59-4296-4FE2-BF04-6FD0C2E31357}" destId="{CDA17DE8-B9EC-447D-AC84-5C7899DE6DA9}" srcOrd="0" destOrd="0" presId="urn:microsoft.com/office/officeart/2005/8/layout/orgChart1"/>
    <dgm:cxn modelId="{BA03974C-5EF2-4F5D-9FC6-5F30B83F5DFB}" type="presParOf" srcId="{7FB67C59-4296-4FE2-BF04-6FD0C2E31357}" destId="{8ECE9A4F-684B-4371-B900-8F0C4B350959}" srcOrd="1" destOrd="0" presId="urn:microsoft.com/office/officeart/2005/8/layout/orgChart1"/>
    <dgm:cxn modelId="{2095B3D0-F3C7-4E4D-816B-383E2843DC14}" type="presParOf" srcId="{14D170FA-E67C-43DA-A09C-A17105BEB323}" destId="{236EBA44-AA30-4DE4-8D52-43A8E61AAB87}" srcOrd="1" destOrd="0" presId="urn:microsoft.com/office/officeart/2005/8/layout/orgChart1"/>
    <dgm:cxn modelId="{CCF8732B-F464-470F-B704-F8DF75056371}" type="presParOf" srcId="{14D170FA-E67C-43DA-A09C-A17105BEB323}" destId="{804CFC2D-4B01-473F-B9C0-B41021B47073}" srcOrd="2" destOrd="0" presId="urn:microsoft.com/office/officeart/2005/8/layout/orgChart1"/>
    <dgm:cxn modelId="{5CDAABEF-A9FE-42A1-AAB2-912ECE6DE479}" type="presParOf" srcId="{F77AB227-EBD7-497A-9419-7B019A9F8B04}" destId="{06043778-E1A8-4BC8-B4DE-229AFC24D670}" srcOrd="4" destOrd="0" presId="urn:microsoft.com/office/officeart/2005/8/layout/orgChart1"/>
    <dgm:cxn modelId="{65CD819C-72E1-41F8-9E38-5324657E2108}" type="presParOf" srcId="{F77AB227-EBD7-497A-9419-7B019A9F8B04}" destId="{B727C977-7940-4883-8F1A-DDCE80DDAC2B}" srcOrd="5" destOrd="0" presId="urn:microsoft.com/office/officeart/2005/8/layout/orgChart1"/>
    <dgm:cxn modelId="{CE7702CF-933F-45A5-B9A3-98E1E1E14032}" type="presParOf" srcId="{B727C977-7940-4883-8F1A-DDCE80DDAC2B}" destId="{54C591B0-5B1F-4F07-9DEE-3D207A1DF5FF}" srcOrd="0" destOrd="0" presId="urn:microsoft.com/office/officeart/2005/8/layout/orgChart1"/>
    <dgm:cxn modelId="{E8B9CD36-1B2E-4B74-8A8F-E325E524EEF8}" type="presParOf" srcId="{54C591B0-5B1F-4F07-9DEE-3D207A1DF5FF}" destId="{B83EF9E1-8BE7-4E34-959F-F886882C8EF6}" srcOrd="0" destOrd="0" presId="urn:microsoft.com/office/officeart/2005/8/layout/orgChart1"/>
    <dgm:cxn modelId="{6BC91033-2404-4DF4-A4BC-2D6E22C7E277}" type="presParOf" srcId="{54C591B0-5B1F-4F07-9DEE-3D207A1DF5FF}" destId="{391197A9-2788-4B80-B6D3-1A1A6B47DAA1}" srcOrd="1" destOrd="0" presId="urn:microsoft.com/office/officeart/2005/8/layout/orgChart1"/>
    <dgm:cxn modelId="{C6E865D4-7FC7-43E3-8E24-4AC96278EACF}" type="presParOf" srcId="{B727C977-7940-4883-8F1A-DDCE80DDAC2B}" destId="{FC2D478A-54CE-4A42-A1E4-9A1679B72003}" srcOrd="1" destOrd="0" presId="urn:microsoft.com/office/officeart/2005/8/layout/orgChart1"/>
    <dgm:cxn modelId="{4ECE4963-C426-415E-914C-60C5D2FD8206}" type="presParOf" srcId="{B727C977-7940-4883-8F1A-DDCE80DDAC2B}" destId="{9B6C3B59-257B-426C-9247-0246C44B087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</dgm:pt>
    <dgm:pt modelId="{D4BCD198-527D-436E-938E-7F95154A6C51}" type="pres">
      <dgm:prSet presAssocID="{F47F91A0-03C3-4D55-814E-9F37A87A31D1}" presName="rootComposite1" presStyleCnt="0"/>
      <dgm:spPr/>
    </dgm:pt>
    <dgm:pt modelId="{4158819A-6C5D-4A34-8D1E-36EDFE1056EE}" type="pres">
      <dgm:prSet presAssocID="{F47F91A0-03C3-4D55-814E-9F37A87A31D1}" presName="rootText1" presStyleLbl="node0" presStyleIdx="0" presStyleCnt="1" custScaleX="86386" custScaleY="88443" custLinFactNeighborY="-170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</dgm:pt>
    <dgm:pt modelId="{FA1051E7-985E-4E21-BA4A-B7B193AE7906}" type="pres">
      <dgm:prSet presAssocID="{875EA1F0-8BB9-4518-BDB0-B48F9302C308}" presName="rootComposite" presStyleCnt="0"/>
      <dgm:spPr/>
    </dgm:pt>
    <dgm:pt modelId="{E4500AE6-F970-4C15-AEF7-7D9D80CAD4BF}" type="pres">
      <dgm:prSet presAssocID="{875EA1F0-8BB9-4518-BDB0-B48F9302C308}" presName="rootText" presStyleLbl="node2" presStyleIdx="0" presStyleCnt="2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</dgm:pt>
    <dgm:pt modelId="{8D6E1C9C-F63E-4A45-9A3F-F5EA28CDFF02}" type="pres">
      <dgm:prSet presAssocID="{875EA1F0-8BB9-4518-BDB0-B48F9302C308}" presName="hierChild5" presStyleCnt="0"/>
      <dgm:spPr/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</dgm:pt>
    <dgm:pt modelId="{27C54FD3-5A29-4BD3-AC50-2AB6822AB6E8}" type="pres">
      <dgm:prSet presAssocID="{C59FA5DE-73A5-47F0-ABE2-55BFCF4AD86D}" presName="rootComposite" presStyleCnt="0"/>
      <dgm:spPr/>
    </dgm:pt>
    <dgm:pt modelId="{C1AB1745-0E2B-419A-A767-8341E429DDDD}" type="pres">
      <dgm:prSet presAssocID="{C59FA5DE-73A5-47F0-ABE2-55BFCF4AD86D}" presName="rootText" presStyleLbl="node2" presStyleIdx="1" presStyleCnt="2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</dgm:pt>
    <dgm:pt modelId="{84C54E92-77D1-49C0-B8B8-3105161C1253}" type="pres">
      <dgm:prSet presAssocID="{C59FA5DE-73A5-47F0-ABE2-55BFCF4AD86D}" presName="hierChild5" presStyleCnt="0"/>
      <dgm:spPr/>
    </dgm:pt>
    <dgm:pt modelId="{44673894-34ED-4396-BF2F-98EF74B5535A}" type="pres">
      <dgm:prSet presAssocID="{F47F91A0-03C3-4D55-814E-9F37A87A31D1}" presName="hierChild3" presStyleCnt="0"/>
      <dgm:spPr/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Becas y Promoción al Talento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1423E0-CFCE-45FD-AE3A-C11DCB1B199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</a:t>
          </a:r>
          <a:r>
            <a:rPr lang="es-ES" sz="1200" dirty="0">
              <a:solidFill>
                <a:schemeClr val="tx1"/>
              </a:solidFill>
            </a:rPr>
            <a:t/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/>
        </a:p>
      </dgm:t>
    </dgm:pt>
    <dgm:pt modelId="{94ECF8BE-2B00-49DE-A910-776AA956D4BB}" type="parTrans" cxnId="{78583B51-78A6-46B9-AE4C-DD925D6B8AA5}">
      <dgm:prSet/>
      <dgm:spPr/>
      <dgm:t>
        <a:bodyPr/>
        <a:lstStyle/>
        <a:p>
          <a:endParaRPr lang="es-ES"/>
        </a:p>
      </dgm:t>
    </dgm:pt>
    <dgm:pt modelId="{676A9107-A32A-47E3-AA92-635BFAC58E16}" type="sibTrans" cxnId="{78583B51-78A6-46B9-AE4C-DD925D6B8AA5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7882" custLinFactNeighborX="16" custLinFactNeighborY="93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3" custScaleX="94454" custScaleY="89732" custLinFactNeighborX="-6848" custLinFactNeighborY="20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3" custScaleX="94454" custScaleY="89732" custLinFactX="-23733" custLinFactY="35591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44DE18BB-A274-4E93-8DF3-9FB3ACE69004}" type="pres">
      <dgm:prSet presAssocID="{94ECF8BE-2B00-49DE-A910-776AA956D4B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320DF89-EF0F-42EA-BAA8-6B65A2216287}" type="pres">
      <dgm:prSet presAssocID="{531423E0-CFCE-45FD-AE3A-C11DCB1B1997}" presName="hierRoot3" presStyleCnt="0">
        <dgm:presLayoutVars>
          <dgm:hierBranch val="init"/>
        </dgm:presLayoutVars>
      </dgm:prSet>
      <dgm:spPr/>
    </dgm:pt>
    <dgm:pt modelId="{EBB0081A-9E88-4624-9AF2-062CBCDAC4BB}" type="pres">
      <dgm:prSet presAssocID="{531423E0-CFCE-45FD-AE3A-C11DCB1B1997}" presName="rootComposite3" presStyleCnt="0"/>
      <dgm:spPr/>
    </dgm:pt>
    <dgm:pt modelId="{A1F498D9-C771-4CD6-AE46-CCA7348A7FEB}" type="pres">
      <dgm:prSet presAssocID="{531423E0-CFCE-45FD-AE3A-C11DCB1B1997}" presName="rootText3" presStyleLbl="asst1" presStyleIdx="2" presStyleCnt="3" custScaleX="94454" custScaleY="89732" custLinFactX="42428" custLinFactY="-2210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6B6C2-3BC2-4109-9061-53D309ABF015}" type="pres">
      <dgm:prSet presAssocID="{531423E0-CFCE-45FD-AE3A-C11DCB1B1997}" presName="rootConnector3" presStyleLbl="asst1" presStyleIdx="2" presStyleCnt="3"/>
      <dgm:spPr/>
      <dgm:t>
        <a:bodyPr/>
        <a:lstStyle/>
        <a:p>
          <a:endParaRPr lang="es-ES"/>
        </a:p>
      </dgm:t>
    </dgm:pt>
    <dgm:pt modelId="{694E41F7-C4A2-4532-8FD6-4124A94E333E}" type="pres">
      <dgm:prSet presAssocID="{531423E0-CFCE-45FD-AE3A-C11DCB1B1997}" presName="hierChild6" presStyleCnt="0"/>
      <dgm:spPr/>
    </dgm:pt>
    <dgm:pt modelId="{9C3C3615-8235-45F6-AEEA-3A934D32C2AE}" type="pres">
      <dgm:prSet presAssocID="{531423E0-CFCE-45FD-AE3A-C11DCB1B1997}" presName="hierChild7" presStyleCnt="0"/>
      <dgm:spPr/>
    </dgm:pt>
  </dgm:ptLst>
  <dgm:cxnLst>
    <dgm:cxn modelId="{78583B51-78A6-46B9-AE4C-DD925D6B8AA5}" srcId="{8F3A5752-0B5D-4641-8E32-CCA038B23664}" destId="{531423E0-CFCE-45FD-AE3A-C11DCB1B1997}" srcOrd="2" destOrd="0" parTransId="{94ECF8BE-2B00-49DE-A910-776AA956D4BB}" sibTransId="{676A9107-A32A-47E3-AA92-635BFAC58E16}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5D333BF6-26EE-40DE-8567-318387B4EB9A}" type="presOf" srcId="{531423E0-CFCE-45FD-AE3A-C11DCB1B1997}" destId="{6066B6C2-3BC2-4109-9061-53D309ABF015}" srcOrd="1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3E494E5F-F1A3-4D79-B049-435F425070E4}" type="presOf" srcId="{531423E0-CFCE-45FD-AE3A-C11DCB1B1997}" destId="{A1F498D9-C771-4CD6-AE46-CCA7348A7FEB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FCF9AA1A-DACA-40B9-BAA1-F92689259F46}" type="presOf" srcId="{94ECF8BE-2B00-49DE-A910-776AA956D4BB}" destId="{44DE18BB-A274-4E93-8DF3-9FB3ACE6900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5BFCE43C-C762-4337-BE85-DF4F776D2E0B}" type="presParOf" srcId="{A6F0A5A3-E43A-49BF-827F-04D361BA9BF3}" destId="{44DE18BB-A274-4E93-8DF3-9FB3ACE69004}" srcOrd="4" destOrd="0" presId="urn:microsoft.com/office/officeart/2005/8/layout/orgChart1"/>
    <dgm:cxn modelId="{E82F990F-1817-4180-A64F-B747D59B91CD}" type="presParOf" srcId="{A6F0A5A3-E43A-49BF-827F-04D361BA9BF3}" destId="{4320DF89-EF0F-42EA-BAA8-6B65A2216287}" srcOrd="5" destOrd="0" presId="urn:microsoft.com/office/officeart/2005/8/layout/orgChart1"/>
    <dgm:cxn modelId="{FAA40449-99A6-4E12-B2C3-6C7FFD2021C9}" type="presParOf" srcId="{4320DF89-EF0F-42EA-BAA8-6B65A2216287}" destId="{EBB0081A-9E88-4624-9AF2-062CBCDAC4BB}" srcOrd="0" destOrd="0" presId="urn:microsoft.com/office/officeart/2005/8/layout/orgChart1"/>
    <dgm:cxn modelId="{A020BE40-50E6-4570-986C-9E2607E46649}" type="presParOf" srcId="{EBB0081A-9E88-4624-9AF2-062CBCDAC4BB}" destId="{A1F498D9-C771-4CD6-AE46-CCA7348A7FEB}" srcOrd="0" destOrd="0" presId="urn:microsoft.com/office/officeart/2005/8/layout/orgChart1"/>
    <dgm:cxn modelId="{8EA8B967-25F9-4B15-A64E-965FCB8CE819}" type="presParOf" srcId="{EBB0081A-9E88-4624-9AF2-062CBCDAC4BB}" destId="{6066B6C2-3BC2-4109-9061-53D309ABF015}" srcOrd="1" destOrd="0" presId="urn:microsoft.com/office/officeart/2005/8/layout/orgChart1"/>
    <dgm:cxn modelId="{42C09A77-4778-417F-B474-682772F8F2E1}" type="presParOf" srcId="{4320DF89-EF0F-42EA-BAA8-6B65A2216287}" destId="{694E41F7-C4A2-4532-8FD6-4124A94E333E}" srcOrd="1" destOrd="0" presId="urn:microsoft.com/office/officeart/2005/8/layout/orgChart1"/>
    <dgm:cxn modelId="{6504DB8C-9107-4E0D-B172-B54C4786621F}" type="presParOf" srcId="{4320DF89-EF0F-42EA-BAA8-6B65A2216287}" destId="{9C3C3615-8235-45F6-AEEA-3A934D32C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Primera Infancia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D5FAB5-7438-4FF4-9619-C403661DBA7E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758002C4-B648-41AF-B557-8F3BC369CE02}" type="parTrans" cxnId="{6231EA21-CA2D-4397-8303-7476DFB47DFF}">
      <dgm:prSet/>
      <dgm:spPr/>
      <dgm:t>
        <a:bodyPr/>
        <a:lstStyle/>
        <a:p>
          <a:endParaRPr lang="es-ES" sz="1200"/>
        </a:p>
      </dgm:t>
    </dgm:pt>
    <dgm:pt modelId="{9AA0444B-F3A9-4A6C-AB52-3AFF3812D201}" type="sibTrans" cxnId="{6231EA21-CA2D-4397-8303-7476DFB47DFF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5414" custScaleY="145414" custLinFactNeighborX="-426" custLinFactNeighborY="-261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22A411CE-8CC1-4BC2-A143-2F65A8D14710}" type="pres">
      <dgm:prSet presAssocID="{758002C4-B648-41AF-B557-8F3BC369CE0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8B830E6-A03C-4EF8-A6F1-CB0E14EC1E9F}" type="pres">
      <dgm:prSet presAssocID="{1FD5FAB5-7438-4FF4-9619-C403661DBA7E}" presName="hierRoot2" presStyleCnt="0">
        <dgm:presLayoutVars>
          <dgm:hierBranch val="init"/>
        </dgm:presLayoutVars>
      </dgm:prSet>
      <dgm:spPr/>
    </dgm:pt>
    <dgm:pt modelId="{15AAD71D-0923-4AA5-A866-3B6BDE2460D2}" type="pres">
      <dgm:prSet presAssocID="{1FD5FAB5-7438-4FF4-9619-C403661DBA7E}" presName="rootComposite" presStyleCnt="0"/>
      <dgm:spPr/>
    </dgm:pt>
    <dgm:pt modelId="{EFF20070-13C4-4C00-9C09-D4B4251D4D0C}" type="pres">
      <dgm:prSet presAssocID="{1FD5FAB5-7438-4FF4-9619-C403661DBA7E}" presName="rootText" presStyleLbl="node2" presStyleIdx="0" presStyleCnt="1" custScaleX="107727" custScaleY="107727" custLinFactNeighborX="-63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A1C758-A585-4B2D-90B6-D67D93AA5049}" type="pres">
      <dgm:prSet presAssocID="{1FD5FAB5-7438-4FF4-9619-C403661DBA7E}" presName="rootConnector" presStyleLbl="node2" presStyleIdx="0" presStyleCnt="1"/>
      <dgm:spPr/>
      <dgm:t>
        <a:bodyPr/>
        <a:lstStyle/>
        <a:p>
          <a:endParaRPr lang="es-ES"/>
        </a:p>
      </dgm:t>
    </dgm:pt>
    <dgm:pt modelId="{20BB84EC-2237-4255-A6F1-A834A2A806AD}" type="pres">
      <dgm:prSet presAssocID="{1FD5FAB5-7438-4FF4-9619-C403661DBA7E}" presName="hierChild4" presStyleCnt="0"/>
      <dgm:spPr/>
    </dgm:pt>
    <dgm:pt modelId="{1F9BC1DE-8082-464B-9212-614FA0B2424D}" type="pres">
      <dgm:prSet presAssocID="{1FD5FAB5-7438-4FF4-9619-C403661DBA7E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6231EA21-CA2D-4397-8303-7476DFB47DFF}" srcId="{8F3A5752-0B5D-4641-8E32-CCA038B23664}" destId="{1FD5FAB5-7438-4FF4-9619-C403661DBA7E}" srcOrd="0" destOrd="0" parTransId="{758002C4-B648-41AF-B557-8F3BC369CE02}" sibTransId="{9AA0444B-F3A9-4A6C-AB52-3AFF3812D201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9F83BF17-F5BA-4439-9232-4D7B4C82B3E6}" type="presOf" srcId="{1FD5FAB5-7438-4FF4-9619-C403661DBA7E}" destId="{EFF20070-13C4-4C00-9C09-D4B4251D4D0C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D8A40CDD-54E1-4732-B7DF-66AD97DA3514}" type="presOf" srcId="{1FD5FAB5-7438-4FF4-9619-C403661DBA7E}" destId="{00A1C758-A585-4B2D-90B6-D67D93AA5049}" srcOrd="1" destOrd="0" presId="urn:microsoft.com/office/officeart/2005/8/layout/orgChart1"/>
    <dgm:cxn modelId="{C78FAB3B-8F7B-404F-BD28-4E6767F70F06}" type="presOf" srcId="{758002C4-B648-41AF-B557-8F3BC369CE02}" destId="{22A411CE-8CC1-4BC2-A143-2F65A8D14710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3A712293-7431-4D5A-83E8-B41736764AE8}" type="presParOf" srcId="{24392372-3E5C-4E83-A7A2-75B2D5C4B789}" destId="{22A411CE-8CC1-4BC2-A143-2F65A8D14710}" srcOrd="0" destOrd="0" presId="urn:microsoft.com/office/officeart/2005/8/layout/orgChart1"/>
    <dgm:cxn modelId="{E4644E3A-B5C1-43A5-B993-A78295AFBC8E}" type="presParOf" srcId="{24392372-3E5C-4E83-A7A2-75B2D5C4B789}" destId="{C8B830E6-A03C-4EF8-A6F1-CB0E14EC1E9F}" srcOrd="1" destOrd="0" presId="urn:microsoft.com/office/officeart/2005/8/layout/orgChart1"/>
    <dgm:cxn modelId="{FA80AD43-7F49-449E-A399-D3F575A325A7}" type="presParOf" srcId="{C8B830E6-A03C-4EF8-A6F1-CB0E14EC1E9F}" destId="{15AAD71D-0923-4AA5-A866-3B6BDE2460D2}" srcOrd="0" destOrd="0" presId="urn:microsoft.com/office/officeart/2005/8/layout/orgChart1"/>
    <dgm:cxn modelId="{0BCD5D22-D4A2-48EA-9554-C7CA3A4BC187}" type="presParOf" srcId="{15AAD71D-0923-4AA5-A866-3B6BDE2460D2}" destId="{EFF20070-13C4-4C00-9C09-D4B4251D4D0C}" srcOrd="0" destOrd="0" presId="urn:microsoft.com/office/officeart/2005/8/layout/orgChart1"/>
    <dgm:cxn modelId="{7D3A3781-60C0-400F-A6F6-CE9FD500C986}" type="presParOf" srcId="{15AAD71D-0923-4AA5-A866-3B6BDE2460D2}" destId="{00A1C758-A585-4B2D-90B6-D67D93AA5049}" srcOrd="1" destOrd="0" presId="urn:microsoft.com/office/officeart/2005/8/layout/orgChart1"/>
    <dgm:cxn modelId="{C25A04B9-81CC-49F9-BE79-17338BD2F731}" type="presParOf" srcId="{C8B830E6-A03C-4EF8-A6F1-CB0E14EC1E9F}" destId="{20BB84EC-2237-4255-A6F1-A834A2A806AD}" srcOrd="1" destOrd="0" presId="urn:microsoft.com/office/officeart/2005/8/layout/orgChart1"/>
    <dgm:cxn modelId="{A7E38019-BD24-475D-B843-587282F157DC}" type="presParOf" srcId="{C8B830E6-A03C-4EF8-A6F1-CB0E14EC1E9F}" destId="{1F9BC1DE-8082-464B-9212-614FA0B2424D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>
            <a:solidFill>
              <a:schemeClr val="tx1"/>
            </a:solidFill>
          </a:endParaRP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AFCDB55-6299-4773-BA1F-88B6E5397918}">
      <dgm:prSet custT="1"/>
      <dgm:spPr/>
      <dgm:t>
        <a:bodyPr/>
        <a:lstStyle/>
        <a:p>
          <a:endParaRPr lang="es-ES" sz="1200" dirty="0" smtClean="0"/>
        </a:p>
        <a:p>
          <a:r>
            <a:rPr lang="es-ES" sz="1200" dirty="0" smtClean="0"/>
            <a:t>Jefe(a) de Área</a:t>
          </a:r>
        </a:p>
        <a:p>
          <a:endParaRPr lang="es-ES" sz="1200" dirty="0"/>
        </a:p>
      </dgm:t>
    </dgm:pt>
    <dgm:pt modelId="{AC02EDA0-674B-4D48-A676-6D1E16C51B4E}" type="parTrans" cxnId="{7C75EC96-B2E2-4F07-A602-410AA6C14C57}">
      <dgm:prSet/>
      <dgm:spPr/>
      <dgm:t>
        <a:bodyPr/>
        <a:lstStyle/>
        <a:p>
          <a:endParaRPr lang="es-ES"/>
        </a:p>
      </dgm:t>
    </dgm:pt>
    <dgm:pt modelId="{D2F684C9-2593-44D2-994D-04FD016231D4}" type="sibTrans" cxnId="{7C75EC96-B2E2-4F07-A602-410AA6C14C57}">
      <dgm:prSet/>
      <dgm:spPr/>
      <dgm:t>
        <a:bodyPr/>
        <a:lstStyle/>
        <a:p>
          <a:endParaRPr lang="es-ES"/>
        </a:p>
      </dgm:t>
    </dgm:pt>
    <dgm:pt modelId="{211F876A-A8F6-4924-ADC9-2A4B5F5EEA96}" type="asst">
      <dgm:prSet custT="1"/>
      <dgm:spPr/>
      <dgm:t>
        <a:bodyPr/>
        <a:lstStyle/>
        <a:p>
          <a:r>
            <a:rPr lang="es-ES" sz="1200" dirty="0" smtClean="0"/>
            <a:t>Auxiliar Administrativo(a)</a:t>
          </a:r>
        </a:p>
      </dgm:t>
    </dgm:pt>
    <dgm:pt modelId="{98F03C35-431C-482D-B1B7-31A575602365}" type="parTrans" cxnId="{1CB48D9D-F730-40DB-863A-C967B97E65FE}">
      <dgm:prSet/>
      <dgm:spPr/>
      <dgm:t>
        <a:bodyPr/>
        <a:lstStyle/>
        <a:p>
          <a:endParaRPr lang="es-ES"/>
        </a:p>
      </dgm:t>
    </dgm:pt>
    <dgm:pt modelId="{973A7EF8-1580-4E28-A376-1524614936EA}" type="sibTrans" cxnId="{1CB48D9D-F730-40DB-863A-C967B97E65FE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5414" custScaleY="145414" custLinFactNeighborX="-426" custLinFactNeighborY="-261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97E1C8AD-1F65-4810-9A35-FC7042E55612}" type="pres">
      <dgm:prSet presAssocID="{AC02EDA0-674B-4D48-A676-6D1E16C51B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BD87D55-538B-4A78-875F-AED7E0CBC8BA}" type="pres">
      <dgm:prSet presAssocID="{8AFCDB55-6299-4773-BA1F-88B6E5397918}" presName="hierRoot2" presStyleCnt="0">
        <dgm:presLayoutVars>
          <dgm:hierBranch val="init"/>
        </dgm:presLayoutVars>
      </dgm:prSet>
      <dgm:spPr/>
    </dgm:pt>
    <dgm:pt modelId="{AEBBF852-31B8-48C2-B5D1-52872475BA77}" type="pres">
      <dgm:prSet presAssocID="{8AFCDB55-6299-4773-BA1F-88B6E5397918}" presName="rootComposite" presStyleCnt="0"/>
      <dgm:spPr/>
    </dgm:pt>
    <dgm:pt modelId="{B7B34A7E-7DF8-4B0E-BAB0-3F14FF9C34A7}" type="pres">
      <dgm:prSet presAssocID="{8AFCDB55-6299-4773-BA1F-88B6E5397918}" presName="rootText" presStyleLbl="node2" presStyleIdx="0" presStyleCnt="1" custScaleX="107727" custScaleY="107727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C1C81E-13FB-4DDF-97C2-19DAADA67223}" type="pres">
      <dgm:prSet presAssocID="{8AFCDB55-6299-4773-BA1F-88B6E5397918}" presName="rootConnector" presStyleLbl="node2" presStyleIdx="0" presStyleCnt="1"/>
      <dgm:spPr/>
      <dgm:t>
        <a:bodyPr/>
        <a:lstStyle/>
        <a:p>
          <a:endParaRPr lang="es-ES"/>
        </a:p>
      </dgm:t>
    </dgm:pt>
    <dgm:pt modelId="{48D7EA20-93FC-4A9E-8628-522E63DE0143}" type="pres">
      <dgm:prSet presAssocID="{8AFCDB55-6299-4773-BA1F-88B6E5397918}" presName="hierChild4" presStyleCnt="0"/>
      <dgm:spPr/>
    </dgm:pt>
    <dgm:pt modelId="{550FBF79-61C7-43CF-8D07-E2C51E076038}" type="pres">
      <dgm:prSet presAssocID="{8AFCDB55-6299-4773-BA1F-88B6E5397918}" presName="hierChild5" presStyleCnt="0"/>
      <dgm:spPr/>
    </dgm:pt>
    <dgm:pt modelId="{ADD72271-D122-4939-9642-AF887339F3E8}" type="pres">
      <dgm:prSet presAssocID="{98F03C35-431C-482D-B1B7-31A575602365}" presName="Name111" presStyleLbl="parChTrans1D3" presStyleIdx="0" presStyleCnt="1"/>
      <dgm:spPr/>
      <dgm:t>
        <a:bodyPr/>
        <a:lstStyle/>
        <a:p>
          <a:endParaRPr lang="es-ES"/>
        </a:p>
      </dgm:t>
    </dgm:pt>
    <dgm:pt modelId="{5418220B-B2DC-4A56-BD0E-19B6AADA74A7}" type="pres">
      <dgm:prSet presAssocID="{211F876A-A8F6-4924-ADC9-2A4B5F5EEA96}" presName="hierRoot3" presStyleCnt="0">
        <dgm:presLayoutVars>
          <dgm:hierBranch val="init"/>
        </dgm:presLayoutVars>
      </dgm:prSet>
      <dgm:spPr/>
    </dgm:pt>
    <dgm:pt modelId="{847CB455-647B-465F-BB43-95EBFC0F506E}" type="pres">
      <dgm:prSet presAssocID="{211F876A-A8F6-4924-ADC9-2A4B5F5EEA96}" presName="rootComposite3" presStyleCnt="0"/>
      <dgm:spPr/>
    </dgm:pt>
    <dgm:pt modelId="{53261C26-5354-43B8-87F5-E44853446E75}" type="pres">
      <dgm:prSet presAssocID="{211F876A-A8F6-4924-ADC9-2A4B5F5EEA96}" presName="rootText3" presStyleLbl="asst2" presStyleIdx="0" presStyleCnt="1" custLinFactX="85082" custLinFactNeighborX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43E905-3F39-4382-89B2-A8D84E074782}" type="pres">
      <dgm:prSet presAssocID="{211F876A-A8F6-4924-ADC9-2A4B5F5EEA96}" presName="rootConnector3" presStyleLbl="asst2" presStyleIdx="0" presStyleCnt="1"/>
      <dgm:spPr/>
      <dgm:t>
        <a:bodyPr/>
        <a:lstStyle/>
        <a:p>
          <a:endParaRPr lang="es-ES"/>
        </a:p>
      </dgm:t>
    </dgm:pt>
    <dgm:pt modelId="{777434AF-5781-4E81-B759-105E2CB7D4A2}" type="pres">
      <dgm:prSet presAssocID="{211F876A-A8F6-4924-ADC9-2A4B5F5EEA96}" presName="hierChild6" presStyleCnt="0"/>
      <dgm:spPr/>
    </dgm:pt>
    <dgm:pt modelId="{4EA416B3-B827-4863-B31F-FB4860C593C9}" type="pres">
      <dgm:prSet presAssocID="{211F876A-A8F6-4924-ADC9-2A4B5F5EEA96}" presName="hierChild7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3E3D7B2-FB78-49A0-B8F0-CDDC273FE081}" type="presOf" srcId="{AC02EDA0-674B-4D48-A676-6D1E16C51B4E}" destId="{97E1C8AD-1F65-4810-9A35-FC7042E55612}" srcOrd="0" destOrd="0" presId="urn:microsoft.com/office/officeart/2005/8/layout/orgChart1"/>
    <dgm:cxn modelId="{EDC53AF0-A186-4F7A-B7C1-884C784DBB6C}" type="presOf" srcId="{8AFCDB55-6299-4773-BA1F-88B6E5397918}" destId="{B0C1C81E-13FB-4DDF-97C2-19DAADA67223}" srcOrd="1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E09C3071-2CBE-4D07-B7E6-18DCD6BB6B19}" type="presOf" srcId="{211F876A-A8F6-4924-ADC9-2A4B5F5EEA96}" destId="{C843E905-3F39-4382-89B2-A8D84E074782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701E30C6-1F95-4053-BFAB-F13B1F2ACFD3}" type="presOf" srcId="{211F876A-A8F6-4924-ADC9-2A4B5F5EEA96}" destId="{53261C26-5354-43B8-87F5-E44853446E75}" srcOrd="0" destOrd="0" presId="urn:microsoft.com/office/officeart/2005/8/layout/orgChart1"/>
    <dgm:cxn modelId="{7C75EC96-B2E2-4F07-A602-410AA6C14C57}" srcId="{8F3A5752-0B5D-4641-8E32-CCA038B23664}" destId="{8AFCDB55-6299-4773-BA1F-88B6E5397918}" srcOrd="0" destOrd="0" parTransId="{AC02EDA0-674B-4D48-A676-6D1E16C51B4E}" sibTransId="{D2F684C9-2593-44D2-994D-04FD016231D4}"/>
    <dgm:cxn modelId="{9AC566EA-3012-43E1-A588-8C36E4558FEE}" type="presOf" srcId="{8AFCDB55-6299-4773-BA1F-88B6E5397918}" destId="{B7B34A7E-7DF8-4B0E-BAB0-3F14FF9C34A7}" srcOrd="0" destOrd="0" presId="urn:microsoft.com/office/officeart/2005/8/layout/orgChart1"/>
    <dgm:cxn modelId="{1CB48D9D-F730-40DB-863A-C967B97E65FE}" srcId="{8AFCDB55-6299-4773-BA1F-88B6E5397918}" destId="{211F876A-A8F6-4924-ADC9-2A4B5F5EEA96}" srcOrd="0" destOrd="0" parTransId="{98F03C35-431C-482D-B1B7-31A575602365}" sibTransId="{973A7EF8-1580-4E28-A376-1524614936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FA339A27-AB50-4DDA-BD15-7309021EA725}" type="presOf" srcId="{98F03C35-431C-482D-B1B7-31A575602365}" destId="{ADD72271-D122-4939-9642-AF887339F3E8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11D477AF-1182-476F-B8D5-BC0C540427C8}" type="presParOf" srcId="{24392372-3E5C-4E83-A7A2-75B2D5C4B789}" destId="{97E1C8AD-1F65-4810-9A35-FC7042E55612}" srcOrd="0" destOrd="0" presId="urn:microsoft.com/office/officeart/2005/8/layout/orgChart1"/>
    <dgm:cxn modelId="{0BE79BAE-5905-4514-B6A7-A4C44FE92E20}" type="presParOf" srcId="{24392372-3E5C-4E83-A7A2-75B2D5C4B789}" destId="{DBD87D55-538B-4A78-875F-AED7E0CBC8BA}" srcOrd="1" destOrd="0" presId="urn:microsoft.com/office/officeart/2005/8/layout/orgChart1"/>
    <dgm:cxn modelId="{0776BE0C-7174-4EBD-964B-264EBD4A33A7}" type="presParOf" srcId="{DBD87D55-538B-4A78-875F-AED7E0CBC8BA}" destId="{AEBBF852-31B8-48C2-B5D1-52872475BA77}" srcOrd="0" destOrd="0" presId="urn:microsoft.com/office/officeart/2005/8/layout/orgChart1"/>
    <dgm:cxn modelId="{F0C60269-7CB6-465F-971C-292F3C6F1B32}" type="presParOf" srcId="{AEBBF852-31B8-48C2-B5D1-52872475BA77}" destId="{B7B34A7E-7DF8-4B0E-BAB0-3F14FF9C34A7}" srcOrd="0" destOrd="0" presId="urn:microsoft.com/office/officeart/2005/8/layout/orgChart1"/>
    <dgm:cxn modelId="{D0A207B8-55DD-4F47-8550-4B6CCF4495C8}" type="presParOf" srcId="{AEBBF852-31B8-48C2-B5D1-52872475BA77}" destId="{B0C1C81E-13FB-4DDF-97C2-19DAADA67223}" srcOrd="1" destOrd="0" presId="urn:microsoft.com/office/officeart/2005/8/layout/orgChart1"/>
    <dgm:cxn modelId="{3E46B303-2D39-40E8-B984-71D0E12B408E}" type="presParOf" srcId="{DBD87D55-538B-4A78-875F-AED7E0CBC8BA}" destId="{48D7EA20-93FC-4A9E-8628-522E63DE0143}" srcOrd="1" destOrd="0" presId="urn:microsoft.com/office/officeart/2005/8/layout/orgChart1"/>
    <dgm:cxn modelId="{A03212EB-A456-45D6-A06D-5C040AC95476}" type="presParOf" srcId="{DBD87D55-538B-4A78-875F-AED7E0CBC8BA}" destId="{550FBF79-61C7-43CF-8D07-E2C51E076038}" srcOrd="2" destOrd="0" presId="urn:microsoft.com/office/officeart/2005/8/layout/orgChart1"/>
    <dgm:cxn modelId="{D16C0D69-42BD-4658-B675-884DE4141B0F}" type="presParOf" srcId="{550FBF79-61C7-43CF-8D07-E2C51E076038}" destId="{ADD72271-D122-4939-9642-AF887339F3E8}" srcOrd="0" destOrd="0" presId="urn:microsoft.com/office/officeart/2005/8/layout/orgChart1"/>
    <dgm:cxn modelId="{F26312DA-1861-4768-8B3F-919B5E6A09FC}" type="presParOf" srcId="{550FBF79-61C7-43CF-8D07-E2C51E076038}" destId="{5418220B-B2DC-4A56-BD0E-19B6AADA74A7}" srcOrd="1" destOrd="0" presId="urn:microsoft.com/office/officeart/2005/8/layout/orgChart1"/>
    <dgm:cxn modelId="{817508F2-0B59-41BF-AEA8-15FE600646CF}" type="presParOf" srcId="{5418220B-B2DC-4A56-BD0E-19B6AADA74A7}" destId="{847CB455-647B-465F-BB43-95EBFC0F506E}" srcOrd="0" destOrd="0" presId="urn:microsoft.com/office/officeart/2005/8/layout/orgChart1"/>
    <dgm:cxn modelId="{C55B2C84-02E8-4231-B938-6C6C62C67932}" type="presParOf" srcId="{847CB455-647B-465F-BB43-95EBFC0F506E}" destId="{53261C26-5354-43B8-87F5-E44853446E75}" srcOrd="0" destOrd="0" presId="urn:microsoft.com/office/officeart/2005/8/layout/orgChart1"/>
    <dgm:cxn modelId="{3E2722B8-D030-4AA4-87D4-7006F808E755}" type="presParOf" srcId="{847CB455-647B-465F-BB43-95EBFC0F506E}" destId="{C843E905-3F39-4382-89B2-A8D84E074782}" srcOrd="1" destOrd="0" presId="urn:microsoft.com/office/officeart/2005/8/layout/orgChart1"/>
    <dgm:cxn modelId="{BD2D1BDA-0C7F-4466-898D-50FB5E90D037}" type="presParOf" srcId="{5418220B-B2DC-4A56-BD0E-19B6AADA74A7}" destId="{777434AF-5781-4E81-B759-105E2CB7D4A2}" srcOrd="1" destOrd="0" presId="urn:microsoft.com/office/officeart/2005/8/layout/orgChart1"/>
    <dgm:cxn modelId="{6FCABBD8-1C9F-4EF2-AAC8-E7EFD03C2AE4}" type="presParOf" srcId="{5418220B-B2DC-4A56-BD0E-19B6AADA74A7}" destId="{4EA416B3-B827-4863-B31F-FB4860C593C9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Cultura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Física y Deporte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Secretaria(o) B 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FEEEA59-6EBC-44A3-A546-0FA9043B995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50385366-F4C0-4B1B-8095-B968611A02AB}" type="parTrans" cxnId="{33823B73-D43B-47B6-86F1-8F53FF9B7F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A8169E-FAD1-4E7D-A401-587925A752BF}" type="sibTrans" cxnId="{33823B73-D43B-47B6-86F1-8F53FF9B7F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de Cultura Física</a:t>
          </a:r>
          <a:r>
            <a:rPr lang="es-ES" sz="1200" dirty="0">
              <a:solidFill>
                <a:schemeClr val="tx1"/>
              </a:solidFill>
            </a:rPr>
            <a:t/>
          </a:r>
          <a:br>
            <a:rPr lang="es-ES" sz="1200" dirty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9E9B07-FF80-4DFD-9988-7ED2368B313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77E1F539-7AB9-4FD2-AE0E-B354D772094D}" type="parTrans" cxnId="{AE3871BE-8ED0-4680-A645-A188F780F8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2DD41CE-601F-46E7-B6C2-83559CB91516}" type="sibTrans" cxnId="{AE3871BE-8ED0-4680-A645-A188F780F8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D97240-C65A-4D35-B8D6-4C68A3CE2FFA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Coordinador(a) de Unidades Deportivas</a:t>
          </a:r>
          <a:br>
            <a:rPr lang="es-MX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DE6F1E4A-1D29-42F5-BEA3-B4E1F43713A4}" type="parTrans" cxnId="{A2CACA0D-C17F-4BF1-B10A-15681A8ABA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CAD4FB-DC28-486F-8D8A-36FC333F926C}" type="sibTrans" cxnId="{A2CACA0D-C17F-4BF1-B10A-15681A8ABA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4C3200-EE23-4825-BB44-E24FB36EC6D3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u="none" dirty="0" smtClean="0">
              <a:solidFill>
                <a:schemeClr val="tx1"/>
              </a:solidFill>
            </a:rPr>
            <a:t>Auxiliar</a:t>
          </a:r>
          <a:endParaRPr lang="es-ES" sz="1200" u="none" dirty="0">
            <a:solidFill>
              <a:schemeClr val="tx1"/>
            </a:solidFill>
          </a:endParaRPr>
        </a:p>
      </dgm:t>
    </dgm:pt>
    <dgm:pt modelId="{9BDBDA34-5356-4D01-8BEB-C76DEFA24629}" type="parTrans" cxnId="{4C171222-1329-43B1-8DB1-7F89EA556F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5871FB1-8B51-490D-977D-F9BC42CD3461}" type="sibTrans" cxnId="{4C171222-1329-43B1-8DB1-7F89EA556F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7EA741-ED17-416D-853F-CC729430B329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chemeClr val="tx1"/>
              </a:solidFill>
            </a:rPr>
            <a:t>Coordinador(a) de Desarrollo Deportivo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090F042-393C-4817-9F7A-19DD9E3C9DED}" type="par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364B05-6D00-4C7B-8660-7755971B0F68}" type="sib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65EFE-9B4B-4EA0-A4AB-341D16302DF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Eventos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C9699EB9-2BB9-41E9-A365-2F6D94E2B9B4}" type="parTrans" cxnId="{EE116506-E834-4C32-BF1B-D2558CC4D2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71A8BC-CD42-4EA8-A35C-A89430AEA23B}" type="sibTrans" cxnId="{EE116506-E834-4C32-BF1B-D2558CC4D2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1C31492-896A-483A-980C-7CA02186A2BE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</dgm:t>
    </dgm:pt>
    <dgm:pt modelId="{BE855128-1C98-45D9-B3AA-746E67883F38}" type="parTrans" cxnId="{8F4681EB-1929-45AA-9595-5858B2BD91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020E27-79FC-44CA-A8F9-45D4C00E1F0B}" type="sibTrans" cxnId="{8F4681EB-1929-45AA-9595-5858B2BD91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52D4F7-F977-4DF4-BA7B-0D40A2BE58E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Ligas Deportivas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5F3A5ADC-A6EF-4818-BCC0-C8FFFC43B2E0}" type="par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E5C14F1-CC05-4CF5-86DD-F24A598FCF2D}" type="sib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194EE5B-DCC7-4AE2-9A16-90601294296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</a:t>
          </a:r>
        </a:p>
      </dgm:t>
    </dgm:pt>
    <dgm:pt modelId="{3E9CA2F4-29A8-4FEB-BCB0-254F7D4F84A0}" type="parTrans" cxnId="{E4E82775-11A6-4372-BA94-9D680A4B593F}">
      <dgm:prSet/>
      <dgm:spPr/>
      <dgm:t>
        <a:bodyPr/>
        <a:lstStyle/>
        <a:p>
          <a:endParaRPr lang="es-ES"/>
        </a:p>
      </dgm:t>
    </dgm:pt>
    <dgm:pt modelId="{78539C6F-5966-4A2F-99FA-649D818C231A}" type="sibTrans" cxnId="{E4E82775-11A6-4372-BA94-9D680A4B593F}">
      <dgm:prSet/>
      <dgm:spPr/>
      <dgm:t>
        <a:bodyPr/>
        <a:lstStyle/>
        <a:p>
          <a:endParaRPr lang="es-ES"/>
        </a:p>
      </dgm:t>
    </dgm:pt>
    <dgm:pt modelId="{85BCC3F7-1778-411B-9C7A-7E26B459A94B}" type="asst">
      <dgm:prSet/>
      <dgm:spPr/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Coordinador(a) de Unidades Deportivas</a:t>
          </a:r>
          <a:br>
            <a:rPr lang="es-MX" dirty="0" smtClean="0">
              <a:solidFill>
                <a:schemeClr val="tx1"/>
              </a:solidFill>
            </a:rPr>
          </a:br>
          <a:endParaRPr lang="es-ES" dirty="0">
            <a:solidFill>
              <a:schemeClr val="tx1"/>
            </a:solidFill>
          </a:endParaRPr>
        </a:p>
      </dgm:t>
    </dgm:pt>
    <dgm:pt modelId="{96511B9D-951C-4899-AAD9-133B30CE5167}" type="parTrans" cxnId="{A6C39182-3ECB-4DC1-BC1B-3F850C3F17B2}">
      <dgm:prSet/>
      <dgm:spPr/>
      <dgm:t>
        <a:bodyPr/>
        <a:lstStyle/>
        <a:p>
          <a:endParaRPr lang="es-ES"/>
        </a:p>
      </dgm:t>
    </dgm:pt>
    <dgm:pt modelId="{292CBFB1-8EC3-4131-AD9B-A09213EED313}" type="sibTrans" cxnId="{A6C39182-3ECB-4DC1-BC1B-3F850C3F17B2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74032" custScaleY="144446" custLinFactY="-100000" custLinFactNeighborX="453" custLinFactNeighborY="-1207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393DC087-1CF8-4825-BD17-FBFC3E536E74}" type="pres">
      <dgm:prSet presAssocID="{CE11ACE6-82C6-4AB6-8285-BA507FB4AC75}" presName="Name37" presStyleLbl="parChTrans1D2" presStyleIdx="0" presStyleCnt="15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6" custScaleX="121597" custScaleY="120173" custLinFactNeighborX="-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6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B6CE04B5-A710-4CBE-8800-854671986CD2}" type="pres">
      <dgm:prSet presAssocID="{E729CCF0-67F5-4C72-9B24-E21B4F6C5E0C}" presName="Name37" presStyleLbl="parChTrans1D2" presStyleIdx="1" presStyleCnt="15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1" presStyleCnt="6" custScaleX="121597" custScaleY="120173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1" presStyleCnt="6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EC4B0DFF-07F8-44C8-B588-47DC0CA40309}" type="pres">
      <dgm:prSet presAssocID="{E090F042-393C-4817-9F7A-19DD9E3C9DED}" presName="Name37" presStyleLbl="parChTrans1D2" presStyleIdx="2" presStyleCnt="15"/>
      <dgm:spPr/>
      <dgm:t>
        <a:bodyPr/>
        <a:lstStyle/>
        <a:p>
          <a:endParaRPr lang="es-ES"/>
        </a:p>
      </dgm:t>
    </dgm:pt>
    <dgm:pt modelId="{EB3DFAF3-2B7D-4D78-86F5-C57DC580A2EE}" type="pres">
      <dgm:prSet presAssocID="{007EA741-ED17-416D-853F-CC729430B329}" presName="hierRoot2" presStyleCnt="0">
        <dgm:presLayoutVars>
          <dgm:hierBranch val="init"/>
        </dgm:presLayoutVars>
      </dgm:prSet>
      <dgm:spPr/>
    </dgm:pt>
    <dgm:pt modelId="{6BE1E4C5-D40E-426C-A729-FE710C78CB0C}" type="pres">
      <dgm:prSet presAssocID="{007EA741-ED17-416D-853F-CC729430B329}" presName="rootComposite" presStyleCnt="0"/>
      <dgm:spPr/>
    </dgm:pt>
    <dgm:pt modelId="{9EC08C8F-787D-4F21-8DED-E48E21A97C02}" type="pres">
      <dgm:prSet presAssocID="{007EA741-ED17-416D-853F-CC729430B329}" presName="rootText" presStyleLbl="node2" presStyleIdx="2" presStyleCnt="6" custScaleX="121597" custScaleY="120173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CE5CD8-D0CB-4584-87C0-AC188DBE6887}" type="pres">
      <dgm:prSet presAssocID="{007EA741-ED17-416D-853F-CC729430B329}" presName="rootConnector" presStyleLbl="node2" presStyleIdx="2" presStyleCnt="6"/>
      <dgm:spPr/>
      <dgm:t>
        <a:bodyPr/>
        <a:lstStyle/>
        <a:p>
          <a:endParaRPr lang="es-ES"/>
        </a:p>
      </dgm:t>
    </dgm:pt>
    <dgm:pt modelId="{1079393D-55AB-4491-9262-9E241FF127B0}" type="pres">
      <dgm:prSet presAssocID="{007EA741-ED17-416D-853F-CC729430B329}" presName="hierChild4" presStyleCnt="0"/>
      <dgm:spPr/>
    </dgm:pt>
    <dgm:pt modelId="{4C468963-58A9-491E-84C6-BBDCD6482CA9}" type="pres">
      <dgm:prSet presAssocID="{007EA741-ED17-416D-853F-CC729430B329}" presName="hierChild5" presStyleCnt="0"/>
      <dgm:spPr/>
    </dgm:pt>
    <dgm:pt modelId="{7DD104A0-A78C-4B91-8F43-C6B9A331F78B}" type="pres">
      <dgm:prSet presAssocID="{C9699EB9-2BB9-41E9-A365-2F6D94E2B9B4}" presName="Name37" presStyleLbl="parChTrans1D2" presStyleIdx="3" presStyleCnt="15"/>
      <dgm:spPr/>
      <dgm:t>
        <a:bodyPr/>
        <a:lstStyle/>
        <a:p>
          <a:endParaRPr lang="es-ES"/>
        </a:p>
      </dgm:t>
    </dgm:pt>
    <dgm:pt modelId="{B0D6FA3F-7C1D-441B-AA99-DE040A3C8A63}" type="pres">
      <dgm:prSet presAssocID="{84F65EFE-9B4B-4EA0-A4AB-341D16302DF1}" presName="hierRoot2" presStyleCnt="0">
        <dgm:presLayoutVars>
          <dgm:hierBranch val="init"/>
        </dgm:presLayoutVars>
      </dgm:prSet>
      <dgm:spPr/>
    </dgm:pt>
    <dgm:pt modelId="{CA2CC617-02E3-46F7-ADDC-DF87CF7A1A7D}" type="pres">
      <dgm:prSet presAssocID="{84F65EFE-9B4B-4EA0-A4AB-341D16302DF1}" presName="rootComposite" presStyleCnt="0"/>
      <dgm:spPr/>
    </dgm:pt>
    <dgm:pt modelId="{C45F8031-0B20-4CD1-AA5F-CD66518CE1DA}" type="pres">
      <dgm:prSet presAssocID="{84F65EFE-9B4B-4EA0-A4AB-341D16302DF1}" presName="rootText" presStyleLbl="node2" presStyleIdx="3" presStyleCnt="6" custScaleX="121597" custScaleY="120173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E983B9-4A52-4E5C-AF8B-A023E88690D8}" type="pres">
      <dgm:prSet presAssocID="{84F65EFE-9B4B-4EA0-A4AB-341D16302DF1}" presName="rootConnector" presStyleLbl="node2" presStyleIdx="3" presStyleCnt="6"/>
      <dgm:spPr/>
      <dgm:t>
        <a:bodyPr/>
        <a:lstStyle/>
        <a:p>
          <a:endParaRPr lang="es-ES"/>
        </a:p>
      </dgm:t>
    </dgm:pt>
    <dgm:pt modelId="{CEF821BE-CD4C-4835-935B-916751617F2B}" type="pres">
      <dgm:prSet presAssocID="{84F65EFE-9B4B-4EA0-A4AB-341D16302DF1}" presName="hierChild4" presStyleCnt="0"/>
      <dgm:spPr/>
    </dgm:pt>
    <dgm:pt modelId="{C78E3F8B-CE87-4D81-999F-08CB7013D346}" type="pres">
      <dgm:prSet presAssocID="{84F65EFE-9B4B-4EA0-A4AB-341D16302DF1}" presName="hierChild5" presStyleCnt="0"/>
      <dgm:spPr/>
    </dgm:pt>
    <dgm:pt modelId="{A63D26E9-4900-46E0-9588-67F57EEA9DD7}" type="pres">
      <dgm:prSet presAssocID="{5F3A5ADC-A6EF-4818-BCC0-C8FFFC43B2E0}" presName="Name37" presStyleLbl="parChTrans1D2" presStyleIdx="4" presStyleCnt="15"/>
      <dgm:spPr/>
      <dgm:t>
        <a:bodyPr/>
        <a:lstStyle/>
        <a:p>
          <a:endParaRPr lang="es-ES"/>
        </a:p>
      </dgm:t>
    </dgm:pt>
    <dgm:pt modelId="{65858037-06C9-4BEF-8BEB-8FD0892E41F7}" type="pres">
      <dgm:prSet presAssocID="{5752D4F7-F977-4DF4-BA7B-0D40A2BE58E2}" presName="hierRoot2" presStyleCnt="0">
        <dgm:presLayoutVars>
          <dgm:hierBranch val="init"/>
        </dgm:presLayoutVars>
      </dgm:prSet>
      <dgm:spPr/>
    </dgm:pt>
    <dgm:pt modelId="{A9AE665C-CDA8-4D51-B03E-B9B487A12027}" type="pres">
      <dgm:prSet presAssocID="{5752D4F7-F977-4DF4-BA7B-0D40A2BE58E2}" presName="rootComposite" presStyleCnt="0"/>
      <dgm:spPr/>
    </dgm:pt>
    <dgm:pt modelId="{30574A9B-9233-4AA8-9AB4-EDC177889825}" type="pres">
      <dgm:prSet presAssocID="{5752D4F7-F977-4DF4-BA7B-0D40A2BE58E2}" presName="rootText" presStyleLbl="node2" presStyleIdx="4" presStyleCnt="6" custScaleX="121597" custScaleY="120173" custLinFactNeighborX="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CD4EED-A8F4-4052-87C3-1A2680219C3B}" type="pres">
      <dgm:prSet presAssocID="{5752D4F7-F977-4DF4-BA7B-0D40A2BE58E2}" presName="rootConnector" presStyleLbl="node2" presStyleIdx="4" presStyleCnt="6"/>
      <dgm:spPr/>
      <dgm:t>
        <a:bodyPr/>
        <a:lstStyle/>
        <a:p>
          <a:endParaRPr lang="es-ES"/>
        </a:p>
      </dgm:t>
    </dgm:pt>
    <dgm:pt modelId="{5A725B3B-8FE5-4BB7-907F-CCD164E793C3}" type="pres">
      <dgm:prSet presAssocID="{5752D4F7-F977-4DF4-BA7B-0D40A2BE58E2}" presName="hierChild4" presStyleCnt="0"/>
      <dgm:spPr/>
    </dgm:pt>
    <dgm:pt modelId="{2A47AFAF-676D-4473-A91B-7215134C808A}" type="pres">
      <dgm:prSet presAssocID="{5752D4F7-F977-4DF4-BA7B-0D40A2BE58E2}" presName="hierChild5" presStyleCnt="0"/>
      <dgm:spPr/>
    </dgm:pt>
    <dgm:pt modelId="{EAD55E46-FD51-4F37-81E0-4B6C82C7B7BD}" type="pres">
      <dgm:prSet presAssocID="{3E9CA2F4-29A8-4FEB-BCB0-254F7D4F84A0}" presName="Name37" presStyleLbl="parChTrans1D2" presStyleIdx="5" presStyleCnt="15"/>
      <dgm:spPr/>
      <dgm:t>
        <a:bodyPr/>
        <a:lstStyle/>
        <a:p>
          <a:endParaRPr lang="es-ES"/>
        </a:p>
      </dgm:t>
    </dgm:pt>
    <dgm:pt modelId="{1A54EBE5-BCAD-4E61-82A6-9E1303FB05A2}" type="pres">
      <dgm:prSet presAssocID="{A194EE5B-DCC7-4AE2-9A16-906012942961}" presName="hierRoot2" presStyleCnt="0">
        <dgm:presLayoutVars>
          <dgm:hierBranch val="init"/>
        </dgm:presLayoutVars>
      </dgm:prSet>
      <dgm:spPr/>
    </dgm:pt>
    <dgm:pt modelId="{1541EB59-1AC1-42AC-BCDF-9E64A0C40B67}" type="pres">
      <dgm:prSet presAssocID="{A194EE5B-DCC7-4AE2-9A16-906012942961}" presName="rootComposite" presStyleCnt="0"/>
      <dgm:spPr/>
    </dgm:pt>
    <dgm:pt modelId="{A7BCED89-C4D2-4C1E-B520-DBDB4F0DEE09}" type="pres">
      <dgm:prSet presAssocID="{A194EE5B-DCC7-4AE2-9A16-906012942961}" presName="rootText" presStyleLbl="node2" presStyleIdx="5" presStyleCnt="6" custScaleX="121597" custScaleY="120173" custLinFactNeighborX="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14B26F-265D-4CA9-BF7E-F45F45C7990F}" type="pres">
      <dgm:prSet presAssocID="{A194EE5B-DCC7-4AE2-9A16-906012942961}" presName="rootConnector" presStyleLbl="node2" presStyleIdx="5" presStyleCnt="6"/>
      <dgm:spPr/>
      <dgm:t>
        <a:bodyPr/>
        <a:lstStyle/>
        <a:p>
          <a:endParaRPr lang="es-ES"/>
        </a:p>
      </dgm:t>
    </dgm:pt>
    <dgm:pt modelId="{380AF10A-D07E-44AC-9660-2C20E6B157CB}" type="pres">
      <dgm:prSet presAssocID="{A194EE5B-DCC7-4AE2-9A16-906012942961}" presName="hierChild4" presStyleCnt="0"/>
      <dgm:spPr/>
    </dgm:pt>
    <dgm:pt modelId="{C459F167-6D93-40EC-9EBA-6E24FE81972D}" type="pres">
      <dgm:prSet presAssocID="{A194EE5B-DCC7-4AE2-9A16-906012942961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31A80DFD-8D47-4B88-A41A-BC00DBEBA75B}" type="pres">
      <dgm:prSet presAssocID="{9BDBDA34-5356-4D01-8BEB-C76DEFA24629}" presName="Name111" presStyleLbl="parChTrans1D2" presStyleIdx="6" presStyleCnt="15"/>
      <dgm:spPr/>
      <dgm:t>
        <a:bodyPr/>
        <a:lstStyle/>
        <a:p>
          <a:endParaRPr lang="es-ES"/>
        </a:p>
      </dgm:t>
    </dgm:pt>
    <dgm:pt modelId="{ADB23DCA-EE8A-4D44-9B32-573572D8A94C}" type="pres">
      <dgm:prSet presAssocID="{684C3200-EE23-4825-BB44-E24FB36EC6D3}" presName="hierRoot3" presStyleCnt="0">
        <dgm:presLayoutVars>
          <dgm:hierBranch val="init"/>
        </dgm:presLayoutVars>
      </dgm:prSet>
      <dgm:spPr/>
    </dgm:pt>
    <dgm:pt modelId="{BD45ECF6-BDB8-4228-8D93-AD89579AB9ED}" type="pres">
      <dgm:prSet presAssocID="{684C3200-EE23-4825-BB44-E24FB36EC6D3}" presName="rootComposite3" presStyleCnt="0"/>
      <dgm:spPr/>
    </dgm:pt>
    <dgm:pt modelId="{52AF5479-3FC9-4CAD-971E-907D98A8A3E6}" type="pres">
      <dgm:prSet presAssocID="{684C3200-EE23-4825-BB44-E24FB36EC6D3}" presName="rootText3" presStyleLbl="asst1" presStyleIdx="0" presStyleCnt="9" custScaleX="125305" custScaleY="100244" custLinFactNeighborX="-15788" custLinFactNeighborY="10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99DA38-6F0C-496C-BF24-DDF84EDE1E5A}" type="pres">
      <dgm:prSet presAssocID="{684C3200-EE23-4825-BB44-E24FB36EC6D3}" presName="rootConnector3" presStyleLbl="asst1" presStyleIdx="0" presStyleCnt="9"/>
      <dgm:spPr/>
      <dgm:t>
        <a:bodyPr/>
        <a:lstStyle/>
        <a:p>
          <a:endParaRPr lang="es-ES"/>
        </a:p>
      </dgm:t>
    </dgm:pt>
    <dgm:pt modelId="{3E75F56C-398F-4D3D-8A0C-3314BC06936A}" type="pres">
      <dgm:prSet presAssocID="{684C3200-EE23-4825-BB44-E24FB36EC6D3}" presName="hierChild6" presStyleCnt="0"/>
      <dgm:spPr/>
    </dgm:pt>
    <dgm:pt modelId="{467CD0D4-1E27-40A6-83F0-E53C08B58768}" type="pres">
      <dgm:prSet presAssocID="{684C3200-EE23-4825-BB44-E24FB36EC6D3}" presName="hierChild7" presStyleCnt="0"/>
      <dgm:spPr/>
    </dgm:pt>
    <dgm:pt modelId="{1D2EDB99-7B81-484A-AF73-3A489843E22B}" type="pres">
      <dgm:prSet presAssocID="{50385366-F4C0-4B1B-8095-B968611A02AB}" presName="Name111" presStyleLbl="parChTrans1D2" presStyleIdx="7" presStyleCnt="15"/>
      <dgm:spPr/>
      <dgm:t>
        <a:bodyPr/>
        <a:lstStyle/>
        <a:p>
          <a:endParaRPr lang="es-ES"/>
        </a:p>
      </dgm:t>
    </dgm:pt>
    <dgm:pt modelId="{C76D1093-931C-4EC2-AA20-83CF96693EFF}" type="pres">
      <dgm:prSet presAssocID="{CFEEEA59-6EBC-44A3-A546-0FA9043B995D}" presName="hierRoot3" presStyleCnt="0">
        <dgm:presLayoutVars>
          <dgm:hierBranch val="init"/>
        </dgm:presLayoutVars>
      </dgm:prSet>
      <dgm:spPr/>
    </dgm:pt>
    <dgm:pt modelId="{9B06609C-E91A-4B47-A307-4AD96F8956D2}" type="pres">
      <dgm:prSet presAssocID="{CFEEEA59-6EBC-44A3-A546-0FA9043B995D}" presName="rootComposite3" presStyleCnt="0"/>
      <dgm:spPr/>
    </dgm:pt>
    <dgm:pt modelId="{D471276E-15DB-4607-B221-1200AEDD62F0}" type="pres">
      <dgm:prSet presAssocID="{CFEEEA59-6EBC-44A3-A546-0FA9043B995D}" presName="rootText3" presStyleLbl="asst1" presStyleIdx="1" presStyleCnt="9" custScaleX="125305" custScaleY="100244" custLinFactNeighborX="18176" custLinFactNeighborY="11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F3CBB0-EEBA-48DB-867B-8E678A03BC78}" type="pres">
      <dgm:prSet presAssocID="{CFEEEA59-6EBC-44A3-A546-0FA9043B995D}" presName="rootConnector3" presStyleLbl="asst1" presStyleIdx="1" presStyleCnt="9"/>
      <dgm:spPr/>
      <dgm:t>
        <a:bodyPr/>
        <a:lstStyle/>
        <a:p>
          <a:endParaRPr lang="es-ES"/>
        </a:p>
      </dgm:t>
    </dgm:pt>
    <dgm:pt modelId="{84592A31-28C0-4829-9F91-E14B66E97917}" type="pres">
      <dgm:prSet presAssocID="{CFEEEA59-6EBC-44A3-A546-0FA9043B995D}" presName="hierChild6" presStyleCnt="0"/>
      <dgm:spPr/>
    </dgm:pt>
    <dgm:pt modelId="{A41AE41F-F24C-4911-B901-5815AC167CFA}" type="pres">
      <dgm:prSet presAssocID="{CFEEEA59-6EBC-44A3-A546-0FA9043B995D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8" presStyleCnt="15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2" presStyleCnt="9" custScaleX="125305" custScaleY="100244" custLinFactNeighborX="-16646" custLinFactNeighborY="-17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2" presStyleCnt="9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9" presStyleCnt="15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3" presStyleCnt="9" custScaleX="125305" custScaleY="100244" custLinFactNeighborX="18176" custLinFactNeighborY="-1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3" presStyleCnt="9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10" presStyleCnt="15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4" presStyleCnt="9" custScaleX="125305" custScaleY="100244" custLinFactNeighborX="-14978" custLinFactNeighborY="14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4" presStyleCnt="9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214B107C-B2B4-49E2-AE8B-5D558871A544}" type="pres">
      <dgm:prSet presAssocID="{77E1F539-7AB9-4FD2-AE0E-B354D772094D}" presName="Name111" presStyleLbl="parChTrans1D2" presStyleIdx="11" presStyleCnt="15"/>
      <dgm:spPr/>
      <dgm:t>
        <a:bodyPr/>
        <a:lstStyle/>
        <a:p>
          <a:endParaRPr lang="es-ES"/>
        </a:p>
      </dgm:t>
    </dgm:pt>
    <dgm:pt modelId="{624A3D4C-2DFE-4032-89C3-902174B1FEA3}" type="pres">
      <dgm:prSet presAssocID="{F89E9B07-FF80-4DFD-9988-7ED2368B3131}" presName="hierRoot3" presStyleCnt="0">
        <dgm:presLayoutVars>
          <dgm:hierBranch val="init"/>
        </dgm:presLayoutVars>
      </dgm:prSet>
      <dgm:spPr/>
    </dgm:pt>
    <dgm:pt modelId="{0976C79E-314C-4084-9815-26262D67D1E9}" type="pres">
      <dgm:prSet presAssocID="{F89E9B07-FF80-4DFD-9988-7ED2368B3131}" presName="rootComposite3" presStyleCnt="0"/>
      <dgm:spPr/>
    </dgm:pt>
    <dgm:pt modelId="{C8F3F765-0CAC-4280-B4EE-D01069A36A66}" type="pres">
      <dgm:prSet presAssocID="{F89E9B07-FF80-4DFD-9988-7ED2368B3131}" presName="rootText3" presStyleLbl="asst1" presStyleIdx="5" presStyleCnt="9" custScaleX="125305" custScaleY="100244" custLinFactNeighborX="17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1779D9-E1FC-4C01-9F91-5E731F55F2F7}" type="pres">
      <dgm:prSet presAssocID="{F89E9B07-FF80-4DFD-9988-7ED2368B3131}" presName="rootConnector3" presStyleLbl="asst1" presStyleIdx="5" presStyleCnt="9"/>
      <dgm:spPr/>
      <dgm:t>
        <a:bodyPr/>
        <a:lstStyle/>
        <a:p>
          <a:endParaRPr lang="es-ES"/>
        </a:p>
      </dgm:t>
    </dgm:pt>
    <dgm:pt modelId="{53AA1157-0D62-4BD4-BC7D-3EAC803B0449}" type="pres">
      <dgm:prSet presAssocID="{F89E9B07-FF80-4DFD-9988-7ED2368B3131}" presName="hierChild6" presStyleCnt="0"/>
      <dgm:spPr/>
    </dgm:pt>
    <dgm:pt modelId="{FE795BAE-7F05-4913-81FB-3B9AB54B9FFF}" type="pres">
      <dgm:prSet presAssocID="{F89E9B07-FF80-4DFD-9988-7ED2368B3131}" presName="hierChild7" presStyleCnt="0"/>
      <dgm:spPr/>
    </dgm:pt>
    <dgm:pt modelId="{28B2AD4A-F7A5-41F7-9C3A-3625F08D7A17}" type="pres">
      <dgm:prSet presAssocID="{DE6F1E4A-1D29-42F5-BEA3-B4E1F43713A4}" presName="Name111" presStyleLbl="parChTrans1D2" presStyleIdx="12" presStyleCnt="15"/>
      <dgm:spPr/>
      <dgm:t>
        <a:bodyPr/>
        <a:lstStyle/>
        <a:p>
          <a:endParaRPr lang="es-ES"/>
        </a:p>
      </dgm:t>
    </dgm:pt>
    <dgm:pt modelId="{907BC53B-1EB5-4583-9046-F461F38E0A05}" type="pres">
      <dgm:prSet presAssocID="{7FD97240-C65A-4D35-B8D6-4C68A3CE2FFA}" presName="hierRoot3" presStyleCnt="0">
        <dgm:presLayoutVars>
          <dgm:hierBranch val="init"/>
        </dgm:presLayoutVars>
      </dgm:prSet>
      <dgm:spPr/>
    </dgm:pt>
    <dgm:pt modelId="{6897AD61-0938-4539-9AE4-1BD70F4296F9}" type="pres">
      <dgm:prSet presAssocID="{7FD97240-C65A-4D35-B8D6-4C68A3CE2FFA}" presName="rootComposite3" presStyleCnt="0"/>
      <dgm:spPr/>
    </dgm:pt>
    <dgm:pt modelId="{A76C91D9-F922-4E42-B92A-AF1FF0CEB6AD}" type="pres">
      <dgm:prSet presAssocID="{7FD97240-C65A-4D35-B8D6-4C68A3CE2FFA}" presName="rootText3" presStyleLbl="asst1" presStyleIdx="6" presStyleCnt="9" custScaleX="125305" custScaleY="121053" custLinFactNeighborX="-13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52E34F-8A4C-470F-BD0C-854A215A4986}" type="pres">
      <dgm:prSet presAssocID="{7FD97240-C65A-4D35-B8D6-4C68A3CE2FFA}" presName="rootConnector3" presStyleLbl="asst1" presStyleIdx="6" presStyleCnt="9"/>
      <dgm:spPr/>
      <dgm:t>
        <a:bodyPr/>
        <a:lstStyle/>
        <a:p>
          <a:endParaRPr lang="es-ES"/>
        </a:p>
      </dgm:t>
    </dgm:pt>
    <dgm:pt modelId="{A2E9C4AF-055B-4FF7-B1C4-D94BAB501B11}" type="pres">
      <dgm:prSet presAssocID="{7FD97240-C65A-4D35-B8D6-4C68A3CE2FFA}" presName="hierChild6" presStyleCnt="0"/>
      <dgm:spPr/>
    </dgm:pt>
    <dgm:pt modelId="{3D5BC91B-56C6-4E15-8386-F5F3CDE4A84F}" type="pres">
      <dgm:prSet presAssocID="{7FD97240-C65A-4D35-B8D6-4C68A3CE2FFA}" presName="hierChild7" presStyleCnt="0"/>
      <dgm:spPr/>
    </dgm:pt>
    <dgm:pt modelId="{87811D4B-1A9E-41D5-9059-CB9E71442253}" type="pres">
      <dgm:prSet presAssocID="{96511B9D-951C-4899-AAD9-133B30CE5167}" presName="Name111" presStyleLbl="parChTrans1D2" presStyleIdx="13" presStyleCnt="15"/>
      <dgm:spPr/>
      <dgm:t>
        <a:bodyPr/>
        <a:lstStyle/>
        <a:p>
          <a:endParaRPr lang="es-ES"/>
        </a:p>
      </dgm:t>
    </dgm:pt>
    <dgm:pt modelId="{E4AE1EDC-4ADD-428F-98D4-F9363C6270F4}" type="pres">
      <dgm:prSet presAssocID="{85BCC3F7-1778-411B-9C7A-7E26B459A94B}" presName="hierRoot3" presStyleCnt="0">
        <dgm:presLayoutVars>
          <dgm:hierBranch val="init"/>
        </dgm:presLayoutVars>
      </dgm:prSet>
      <dgm:spPr/>
    </dgm:pt>
    <dgm:pt modelId="{1EE2F022-3EB4-4AA0-B2B0-32E76A4172E4}" type="pres">
      <dgm:prSet presAssocID="{85BCC3F7-1778-411B-9C7A-7E26B459A94B}" presName="rootComposite3" presStyleCnt="0"/>
      <dgm:spPr/>
    </dgm:pt>
    <dgm:pt modelId="{FDF49992-941B-43CD-88AF-E63246FEFE0C}" type="pres">
      <dgm:prSet presAssocID="{85BCC3F7-1778-411B-9C7A-7E26B459A94B}" presName="rootText3" presStyleLbl="asst1" presStyleIdx="7" presStyleCnt="9" custScaleX="125305" custScaleY="121053" custLinFactNeighborX="318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BC6A97-FD5E-4599-8FA4-9AD498D12362}" type="pres">
      <dgm:prSet presAssocID="{85BCC3F7-1778-411B-9C7A-7E26B459A94B}" presName="rootConnector3" presStyleLbl="asst1" presStyleIdx="7" presStyleCnt="9"/>
      <dgm:spPr/>
      <dgm:t>
        <a:bodyPr/>
        <a:lstStyle/>
        <a:p>
          <a:endParaRPr lang="es-ES"/>
        </a:p>
      </dgm:t>
    </dgm:pt>
    <dgm:pt modelId="{E47522E3-257E-4244-AB92-819B94920100}" type="pres">
      <dgm:prSet presAssocID="{85BCC3F7-1778-411B-9C7A-7E26B459A94B}" presName="hierChild6" presStyleCnt="0"/>
      <dgm:spPr/>
    </dgm:pt>
    <dgm:pt modelId="{41255DE4-E0C4-4517-88E9-CA72D2D87788}" type="pres">
      <dgm:prSet presAssocID="{85BCC3F7-1778-411B-9C7A-7E26B459A94B}" presName="hierChild7" presStyleCnt="0"/>
      <dgm:spPr/>
    </dgm:pt>
    <dgm:pt modelId="{AB517C77-BD39-4F65-92D5-EF1A5A02E4BD}" type="pres">
      <dgm:prSet presAssocID="{BE855128-1C98-45D9-B3AA-746E67883F38}" presName="Name111" presStyleLbl="parChTrans1D2" presStyleIdx="14" presStyleCnt="15"/>
      <dgm:spPr/>
      <dgm:t>
        <a:bodyPr/>
        <a:lstStyle/>
        <a:p>
          <a:endParaRPr lang="es-ES"/>
        </a:p>
      </dgm:t>
    </dgm:pt>
    <dgm:pt modelId="{6AB60848-9025-4BA3-985D-FD44A6F6B6B0}" type="pres">
      <dgm:prSet presAssocID="{81C31492-896A-483A-980C-7CA02186A2BE}" presName="hierRoot3" presStyleCnt="0">
        <dgm:presLayoutVars>
          <dgm:hierBranch val="init"/>
        </dgm:presLayoutVars>
      </dgm:prSet>
      <dgm:spPr/>
    </dgm:pt>
    <dgm:pt modelId="{39BADCFC-64D3-4462-8CB3-DBD57F3D6E59}" type="pres">
      <dgm:prSet presAssocID="{81C31492-896A-483A-980C-7CA02186A2BE}" presName="rootComposite3" presStyleCnt="0"/>
      <dgm:spPr/>
    </dgm:pt>
    <dgm:pt modelId="{36E06BE2-EE4E-44C7-9070-63A473BF4F2C}" type="pres">
      <dgm:prSet presAssocID="{81C31492-896A-483A-980C-7CA02186A2BE}" presName="rootText3" presStyleLbl="asst1" presStyleIdx="8" presStyleCnt="9" custScaleX="125305" custScaleY="89228" custLinFactNeighborX="-12132" custLinFactNeighborY="-136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7EEB35-E1D4-43F0-A3EF-3B82DFB7E510}" type="pres">
      <dgm:prSet presAssocID="{81C31492-896A-483A-980C-7CA02186A2BE}" presName="rootConnector3" presStyleLbl="asst1" presStyleIdx="8" presStyleCnt="9"/>
      <dgm:spPr/>
      <dgm:t>
        <a:bodyPr/>
        <a:lstStyle/>
        <a:p>
          <a:endParaRPr lang="es-ES"/>
        </a:p>
      </dgm:t>
    </dgm:pt>
    <dgm:pt modelId="{05EA3639-A838-4250-84A0-021F9E8EA531}" type="pres">
      <dgm:prSet presAssocID="{81C31492-896A-483A-980C-7CA02186A2BE}" presName="hierChild6" presStyleCnt="0"/>
      <dgm:spPr/>
    </dgm:pt>
    <dgm:pt modelId="{AD5A341C-7942-4318-BED2-B735A4E7F5FA}" type="pres">
      <dgm:prSet presAssocID="{81C31492-896A-483A-980C-7CA02186A2BE}" presName="hierChild7" presStyleCnt="0"/>
      <dgm:spPr/>
    </dgm:pt>
  </dgm:ptLst>
  <dgm:cxnLst>
    <dgm:cxn modelId="{E4E82775-11A6-4372-BA94-9D680A4B593F}" srcId="{9460999F-411C-4C31-B047-C664E61C4334}" destId="{A194EE5B-DCC7-4AE2-9A16-906012942961}" srcOrd="14" destOrd="0" parTransId="{3E9CA2F4-29A8-4FEB-BCB0-254F7D4F84A0}" sibTransId="{78539C6F-5966-4A2F-99FA-649D818C231A}"/>
    <dgm:cxn modelId="{F8FA55B3-CA22-4393-BC2F-B2F6C1E65EF5}" type="presOf" srcId="{73FAD993-3532-4D91-A40C-1E0FEC7B47AC}" destId="{02FBA3E1-DB82-4900-86FD-9F547410A1B9}" srcOrd="1" destOrd="0" presId="urn:microsoft.com/office/officeart/2005/8/layout/orgChart1"/>
    <dgm:cxn modelId="{69D15A17-8A82-46D8-AAD5-8AC0BD670331}" type="presOf" srcId="{E090F042-393C-4817-9F7A-19DD9E3C9DED}" destId="{EC4B0DFF-07F8-44C8-B588-47DC0CA40309}" srcOrd="0" destOrd="0" presId="urn:microsoft.com/office/officeart/2005/8/layout/orgChart1"/>
    <dgm:cxn modelId="{36FB6DDC-86D8-4F63-A076-02CD47AEE20B}" type="presOf" srcId="{CFEEEA59-6EBC-44A3-A546-0FA9043B995D}" destId="{E9F3CBB0-EEBA-48DB-867B-8E678A03BC78}" srcOrd="1" destOrd="0" presId="urn:microsoft.com/office/officeart/2005/8/layout/orgChart1"/>
    <dgm:cxn modelId="{3F20B9BC-A464-427D-9EFB-FD0A5600FF5D}" type="presOf" srcId="{9460999F-411C-4C31-B047-C664E61C4334}" destId="{4E23AB61-CDA2-4F76-83E8-FD665373C7B0}" srcOrd="0" destOrd="0" presId="urn:microsoft.com/office/officeart/2005/8/layout/orgChart1"/>
    <dgm:cxn modelId="{A2CACA0D-C17F-4BF1-B10A-15681A8ABA51}" srcId="{9460999F-411C-4C31-B047-C664E61C4334}" destId="{7FD97240-C65A-4D35-B8D6-4C68A3CE2FFA}" srcOrd="6" destOrd="0" parTransId="{DE6F1E4A-1D29-42F5-BEA3-B4E1F43713A4}" sibTransId="{F6CAD4FB-DC28-486F-8D8A-36FC333F926C}"/>
    <dgm:cxn modelId="{121E5ED8-B4C7-4C06-911C-6570746B0AD2}" srcId="{9460999F-411C-4C31-B047-C664E61C4334}" destId="{04234B25-C378-4927-BC5D-1D2F1A8C68A2}" srcOrd="9" destOrd="0" parTransId="{CE11ACE6-82C6-4AB6-8285-BA507FB4AC75}" sibTransId="{277A5735-5BF1-4A25-BC3E-A2836F5834E3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248BAFD7-D855-4AA4-83A9-F8632984012D}" type="presOf" srcId="{5F3A5ADC-A6EF-4818-BCC0-C8FFFC43B2E0}" destId="{A63D26E9-4900-46E0-9588-67F57EEA9DD7}" srcOrd="0" destOrd="0" presId="urn:microsoft.com/office/officeart/2005/8/layout/orgChart1"/>
    <dgm:cxn modelId="{7ABED28F-4B4E-491F-9A99-1BB3B088ABE9}" type="presOf" srcId="{7FD97240-C65A-4D35-B8D6-4C68A3CE2FFA}" destId="{7752E34F-8A4C-470F-BD0C-854A215A4986}" srcOrd="1" destOrd="0" presId="urn:microsoft.com/office/officeart/2005/8/layout/orgChart1"/>
    <dgm:cxn modelId="{8795CCC1-9D54-4BB4-BDDF-594ADD9CE85C}" type="presOf" srcId="{94825C39-F11D-4157-97E1-22FF7C4DE0E6}" destId="{FB41900A-FAD5-43F7-BC70-49699BF04225}" srcOrd="0" destOrd="0" presId="urn:microsoft.com/office/officeart/2005/8/layout/orgChart1"/>
    <dgm:cxn modelId="{EE116506-E834-4C32-BF1B-D2558CC4D2DD}" srcId="{9460999F-411C-4C31-B047-C664E61C4334}" destId="{84F65EFE-9B4B-4EA0-A4AB-341D16302DF1}" srcOrd="12" destOrd="0" parTransId="{C9699EB9-2BB9-41E9-A365-2F6D94E2B9B4}" sibTransId="{B371A8BC-CD42-4EA8-A35C-A89430AEA23B}"/>
    <dgm:cxn modelId="{E491E57A-38D7-46E4-B8EE-81838BD6421D}" type="presOf" srcId="{50385366-F4C0-4B1B-8095-B968611A02AB}" destId="{1D2EDB99-7B81-484A-AF73-3A489843E22B}" srcOrd="0" destOrd="0" presId="urn:microsoft.com/office/officeart/2005/8/layout/orgChart1"/>
    <dgm:cxn modelId="{D66A407E-D052-4183-9DCD-5866C5E268E1}" type="presOf" srcId="{DE6F1E4A-1D29-42F5-BEA3-B4E1F43713A4}" destId="{28B2AD4A-F7A5-41F7-9C3A-3625F08D7A17}" srcOrd="0" destOrd="0" presId="urn:microsoft.com/office/officeart/2005/8/layout/orgChart1"/>
    <dgm:cxn modelId="{13D40E12-4469-464A-92ED-5C94C52BEB1D}" type="presOf" srcId="{684C3200-EE23-4825-BB44-E24FB36EC6D3}" destId="{5699DA38-6F0C-496C-BF24-DDF84EDE1E5A}" srcOrd="1" destOrd="0" presId="urn:microsoft.com/office/officeart/2005/8/layout/orgChart1"/>
    <dgm:cxn modelId="{BEEEC874-57F1-43EF-8F2D-34279B6AB246}" srcId="{9460999F-411C-4C31-B047-C664E61C4334}" destId="{B83A69D2-051D-48F7-ABB4-707019DC81C8}" srcOrd="3" destOrd="0" parTransId="{8C6BA2B7-B54A-47BE-90F9-8891B75A0635}" sibTransId="{674941A9-1F3A-4083-A783-775A71C58D79}"/>
    <dgm:cxn modelId="{8272A01D-02FA-4957-A393-64132FB66290}" type="presOf" srcId="{73FAD993-3532-4D91-A40C-1E0FEC7B47AC}" destId="{278E7FE3-7D1B-4B00-8129-22A19AEF4BDC}" srcOrd="0" destOrd="0" presId="urn:microsoft.com/office/officeart/2005/8/layout/orgChart1"/>
    <dgm:cxn modelId="{D7A7EC18-D2BA-4A54-A08A-FC42F5578652}" type="presOf" srcId="{B83A69D2-051D-48F7-ABB4-707019DC81C8}" destId="{03F7B51C-13DD-4428-982A-38057E45B74B}" srcOrd="0" destOrd="0" presId="urn:microsoft.com/office/officeart/2005/8/layout/orgChart1"/>
    <dgm:cxn modelId="{22D8E567-B13F-4DA8-8C35-3DD09983C644}" type="presOf" srcId="{BE855128-1C98-45D9-B3AA-746E67883F38}" destId="{AB517C77-BD39-4F65-92D5-EF1A5A02E4BD}" srcOrd="0" destOrd="0" presId="urn:microsoft.com/office/officeart/2005/8/layout/orgChart1"/>
    <dgm:cxn modelId="{776CCF29-0C33-45BC-A308-F2870F0BC77A}" type="presOf" srcId="{94825C39-F11D-4157-97E1-22FF7C4DE0E6}" destId="{08FED80C-38F5-4F12-9965-453BBC64C257}" srcOrd="1" destOrd="0" presId="urn:microsoft.com/office/officeart/2005/8/layout/orgChart1"/>
    <dgm:cxn modelId="{972ED0D0-71D7-41F4-A424-F2EDC0BE2D98}" type="presOf" srcId="{04234B25-C378-4927-BC5D-1D2F1A8C68A2}" destId="{48FCCE86-1B3A-4663-AC1B-92EE4DF9C8B2}" srcOrd="0" destOrd="0" presId="urn:microsoft.com/office/officeart/2005/8/layout/orgChart1"/>
    <dgm:cxn modelId="{18BA0E69-1433-4682-8C0A-CCBDD9129BC4}" type="presOf" srcId="{025CF52D-B1F5-42C4-9FDB-4652E45D6CD9}" destId="{81A27537-C461-47F0-B34F-42C3D086165D}" srcOrd="0" destOrd="0" presId="urn:microsoft.com/office/officeart/2005/8/layout/orgChart1"/>
    <dgm:cxn modelId="{DF7553C6-3C62-472F-911C-849C5C7A9039}" type="presOf" srcId="{96511B9D-951C-4899-AAD9-133B30CE5167}" destId="{87811D4B-1A9E-41D5-9059-CB9E71442253}" srcOrd="0" destOrd="0" presId="urn:microsoft.com/office/officeart/2005/8/layout/orgChart1"/>
    <dgm:cxn modelId="{0B322A71-11B2-422A-A510-495CAD33C3C7}" srcId="{9460999F-411C-4C31-B047-C664E61C4334}" destId="{73FAD993-3532-4D91-A40C-1E0FEC7B47AC}" srcOrd="4" destOrd="0" parTransId="{C92C5ABA-50E0-4919-A12D-E716C5451835}" sibTransId="{EBDA514D-5C92-475E-96B0-C43ECC83A10C}"/>
    <dgm:cxn modelId="{AE3871BE-8ED0-4680-A645-A188F780F8A8}" srcId="{9460999F-411C-4C31-B047-C664E61C4334}" destId="{F89E9B07-FF80-4DFD-9988-7ED2368B3131}" srcOrd="5" destOrd="0" parTransId="{77E1F539-7AB9-4FD2-AE0E-B354D772094D}" sibTransId="{52DD41CE-601F-46E7-B6C2-83559CB91516}"/>
    <dgm:cxn modelId="{997DF202-D683-46A3-BB7B-45C9A9477392}" type="presOf" srcId="{84F65EFE-9B4B-4EA0-A4AB-341D16302DF1}" destId="{A8E983B9-4A52-4E5C-AF8B-A023E88690D8}" srcOrd="1" destOrd="0" presId="urn:microsoft.com/office/officeart/2005/8/layout/orgChart1"/>
    <dgm:cxn modelId="{DFC7F2D8-1617-4F33-B058-973FC10CB7B0}" type="presOf" srcId="{84F65EFE-9B4B-4EA0-A4AB-341D16302DF1}" destId="{C45F8031-0B20-4CD1-AA5F-CD66518CE1DA}" srcOrd="0" destOrd="0" presId="urn:microsoft.com/office/officeart/2005/8/layout/orgChart1"/>
    <dgm:cxn modelId="{FA446722-0A12-45ED-B7F5-CAB349E4641F}" type="presOf" srcId="{F89E9B07-FF80-4DFD-9988-7ED2368B3131}" destId="{C8F3F765-0CAC-4280-B4EE-D01069A36A66}" srcOrd="0" destOrd="0" presId="urn:microsoft.com/office/officeart/2005/8/layout/orgChart1"/>
    <dgm:cxn modelId="{EDA29541-217B-4939-8E1C-A2385FFD54A8}" type="presOf" srcId="{CFEEEA59-6EBC-44A3-A546-0FA9043B995D}" destId="{D471276E-15DB-4607-B221-1200AEDD62F0}" srcOrd="0" destOrd="0" presId="urn:microsoft.com/office/officeart/2005/8/layout/orgChart1"/>
    <dgm:cxn modelId="{EB36CBE3-9692-485B-84D9-4AA28103EB19}" type="presOf" srcId="{025CF52D-B1F5-42C4-9FDB-4652E45D6CD9}" destId="{645E7D8B-E369-4930-B811-8855A72E4D20}" srcOrd="1" destOrd="0" presId="urn:microsoft.com/office/officeart/2005/8/layout/orgChart1"/>
    <dgm:cxn modelId="{A6C39182-3ECB-4DC1-BC1B-3F850C3F17B2}" srcId="{9460999F-411C-4C31-B047-C664E61C4334}" destId="{85BCC3F7-1778-411B-9C7A-7E26B459A94B}" srcOrd="7" destOrd="0" parTransId="{96511B9D-951C-4899-AAD9-133B30CE5167}" sibTransId="{292CBFB1-8EC3-4131-AD9B-A09213EED313}"/>
    <dgm:cxn modelId="{71D661DE-948C-48C6-A3D2-638650DC19B5}" type="presOf" srcId="{7FD97240-C65A-4D35-B8D6-4C68A3CE2FFA}" destId="{A76C91D9-F922-4E42-B92A-AF1FF0CEB6AD}" srcOrd="0" destOrd="0" presId="urn:microsoft.com/office/officeart/2005/8/layout/orgChart1"/>
    <dgm:cxn modelId="{A9935561-5DF8-4EFB-844C-B7D8563755A2}" type="presOf" srcId="{F89E9B07-FF80-4DFD-9988-7ED2368B3131}" destId="{571779D9-E1FC-4C01-9F91-5E731F55F2F7}" srcOrd="1" destOrd="0" presId="urn:microsoft.com/office/officeart/2005/8/layout/orgChart1"/>
    <dgm:cxn modelId="{B13DFE2A-7186-4BC7-9C94-FA25BB3E99FA}" type="presOf" srcId="{007EA741-ED17-416D-853F-CC729430B329}" destId="{9EC08C8F-787D-4F21-8DED-E48E21A97C02}" srcOrd="0" destOrd="0" presId="urn:microsoft.com/office/officeart/2005/8/layout/orgChart1"/>
    <dgm:cxn modelId="{723F8255-2EC6-4C97-B2B1-151361CFA21A}" type="presOf" srcId="{007EA741-ED17-416D-853F-CC729430B329}" destId="{8CCE5CD8-D0CB-4584-87C0-AC188DBE6887}" srcOrd="1" destOrd="0" presId="urn:microsoft.com/office/officeart/2005/8/layout/orgChart1"/>
    <dgm:cxn modelId="{F4B72E05-A477-4372-9EA9-4A2E8AE7A17E}" type="presOf" srcId="{5752D4F7-F977-4DF4-BA7B-0D40A2BE58E2}" destId="{F8CD4EED-A8F4-4052-87C3-1A2680219C3B}" srcOrd="1" destOrd="0" presId="urn:microsoft.com/office/officeart/2005/8/layout/orgChart1"/>
    <dgm:cxn modelId="{6EB897E6-D0F4-45A9-AA5D-D3F85FD144FC}" type="presOf" srcId="{9BDBDA34-5356-4D01-8BEB-C76DEFA24629}" destId="{31A80DFD-8D47-4B88-A41A-BC00DBEBA75B}" srcOrd="0" destOrd="0" presId="urn:microsoft.com/office/officeart/2005/8/layout/orgChart1"/>
    <dgm:cxn modelId="{99C77A77-95D7-4DC1-8E89-7C7E950FC67F}" type="presOf" srcId="{85BCC3F7-1778-411B-9C7A-7E26B459A94B}" destId="{FDF49992-941B-43CD-88AF-E63246FEFE0C}" srcOrd="0" destOrd="0" presId="urn:microsoft.com/office/officeart/2005/8/layout/orgChart1"/>
    <dgm:cxn modelId="{67505F3E-6D76-49CA-B9D9-AFD628952415}" srcId="{9460999F-411C-4C31-B047-C664E61C4334}" destId="{5752D4F7-F977-4DF4-BA7B-0D40A2BE58E2}" srcOrd="13" destOrd="0" parTransId="{5F3A5ADC-A6EF-4818-BCC0-C8FFFC43B2E0}" sibTransId="{7E5C14F1-CC05-4CF5-86DD-F24A598FCF2D}"/>
    <dgm:cxn modelId="{5DA6D018-6CD9-4249-B4AD-270A17F86B8B}" type="presOf" srcId="{3E9CA2F4-29A8-4FEB-BCB0-254F7D4F84A0}" destId="{EAD55E46-FD51-4F37-81E0-4B6C82C7B7BD}" srcOrd="0" destOrd="0" presId="urn:microsoft.com/office/officeart/2005/8/layout/orgChart1"/>
    <dgm:cxn modelId="{97935DEE-B72A-4898-AF74-D4C92E06E706}" type="presOf" srcId="{A194EE5B-DCC7-4AE2-9A16-906012942961}" destId="{A7BCED89-C4D2-4C1E-B520-DBDB4F0DEE09}" srcOrd="0" destOrd="0" presId="urn:microsoft.com/office/officeart/2005/8/layout/orgChart1"/>
    <dgm:cxn modelId="{4C171222-1329-43B1-8DB1-7F89EA556F06}" srcId="{9460999F-411C-4C31-B047-C664E61C4334}" destId="{684C3200-EE23-4825-BB44-E24FB36EC6D3}" srcOrd="0" destOrd="0" parTransId="{9BDBDA34-5356-4D01-8BEB-C76DEFA24629}" sibTransId="{75871FB1-8B51-490D-977D-F9BC42CD3461}"/>
    <dgm:cxn modelId="{76BD922D-E6E9-417C-82B7-B2CCB91EC411}" type="presOf" srcId="{A194EE5B-DCC7-4AE2-9A16-906012942961}" destId="{F714B26F-265D-4CA9-BF7E-F45F45C7990F}" srcOrd="1" destOrd="0" presId="urn:microsoft.com/office/officeart/2005/8/layout/orgChart1"/>
    <dgm:cxn modelId="{BA310B6D-89A6-4C08-99CA-57A220ECC0F6}" type="presOf" srcId="{E729CCF0-67F5-4C72-9B24-E21B4F6C5E0C}" destId="{B6CE04B5-A710-4CBE-8800-854671986CD2}" srcOrd="0" destOrd="0" presId="urn:microsoft.com/office/officeart/2005/8/layout/orgChart1"/>
    <dgm:cxn modelId="{BCC6A310-77A0-4E29-9E99-D6AC69F1574A}" type="presOf" srcId="{9460999F-411C-4C31-B047-C664E61C4334}" destId="{278E6240-B8CE-48C0-9FFE-90D2E8F3183E}" srcOrd="1" destOrd="0" presId="urn:microsoft.com/office/officeart/2005/8/layout/orgChart1"/>
    <dgm:cxn modelId="{234BD059-553F-4F38-9B8D-3ED8CC99BE43}" srcId="{9460999F-411C-4C31-B047-C664E61C4334}" destId="{94825C39-F11D-4157-97E1-22FF7C4DE0E6}" srcOrd="2" destOrd="0" parTransId="{E7F8DE50-97EB-4BF3-B8F8-9DC451AA4CFC}" sibTransId="{6C2BD441-CB4C-4C1F-B60C-17DB0F92E4C1}"/>
    <dgm:cxn modelId="{8F4681EB-1929-45AA-9595-5858B2BD9177}" srcId="{9460999F-411C-4C31-B047-C664E61C4334}" destId="{81C31492-896A-483A-980C-7CA02186A2BE}" srcOrd="8" destOrd="0" parTransId="{BE855128-1C98-45D9-B3AA-746E67883F38}" sibTransId="{7A020E27-79FC-44CA-A8F9-45D4C00E1F0B}"/>
    <dgm:cxn modelId="{9CE0F08B-4038-44B3-BE7F-FDFBC60F366D}" type="presOf" srcId="{B83A69D2-051D-48F7-ABB4-707019DC81C8}" destId="{8C6A7D4F-9E79-41B9-9442-7011627AAE1A}" srcOrd="1" destOrd="0" presId="urn:microsoft.com/office/officeart/2005/8/layout/orgChart1"/>
    <dgm:cxn modelId="{6462CD93-56C8-4198-B8CC-9E1CD27B15C5}" type="presOf" srcId="{C92C5ABA-50E0-4919-A12D-E716C5451835}" destId="{125EB21E-4E9D-4A0F-8A69-E5BDACEEAE85}" srcOrd="0" destOrd="0" presId="urn:microsoft.com/office/officeart/2005/8/layout/orgChart1"/>
    <dgm:cxn modelId="{D5DC59B8-3013-47D1-A387-EA07DB761ED8}" type="presOf" srcId="{77E1F539-7AB9-4FD2-AE0E-B354D772094D}" destId="{214B107C-B2B4-49E2-AE8B-5D558871A544}" srcOrd="0" destOrd="0" presId="urn:microsoft.com/office/officeart/2005/8/layout/orgChart1"/>
    <dgm:cxn modelId="{8871B2D1-947B-4678-B662-4A52A238F096}" type="presOf" srcId="{85BCC3F7-1778-411B-9C7A-7E26B459A94B}" destId="{35BC6A97-FD5E-4599-8FA4-9AD498D12362}" srcOrd="1" destOrd="0" presId="urn:microsoft.com/office/officeart/2005/8/layout/orgChart1"/>
    <dgm:cxn modelId="{B3E3352B-5A9A-49B9-849A-F5A2BE57B71E}" srcId="{9460999F-411C-4C31-B047-C664E61C4334}" destId="{007EA741-ED17-416D-853F-CC729430B329}" srcOrd="11" destOrd="0" parTransId="{E090F042-393C-4817-9F7A-19DD9E3C9DED}" sibTransId="{48364B05-6D00-4C7B-8660-7755971B0F68}"/>
    <dgm:cxn modelId="{353D27FB-E181-42DC-A19F-9FBD4A835077}" type="presOf" srcId="{8C6BA2B7-B54A-47BE-90F9-8891B75A0635}" destId="{C8DA7D34-5071-4EFB-87CA-40E508BA9896}" srcOrd="0" destOrd="0" presId="urn:microsoft.com/office/officeart/2005/8/layout/orgChart1"/>
    <dgm:cxn modelId="{33823B73-D43B-47B6-86F1-8F53FF9B7F05}" srcId="{9460999F-411C-4C31-B047-C664E61C4334}" destId="{CFEEEA59-6EBC-44A3-A546-0FA9043B995D}" srcOrd="1" destOrd="0" parTransId="{50385366-F4C0-4B1B-8095-B968611A02AB}" sibTransId="{37A8169E-FAD1-4E7D-A401-587925A752BF}"/>
    <dgm:cxn modelId="{E7915260-8D17-4DEE-A834-F1C7F21F18C2}" type="presOf" srcId="{81C31492-896A-483A-980C-7CA02186A2BE}" destId="{5C7EEB35-E1D4-43F0-A3EF-3B82DFB7E510}" srcOrd="1" destOrd="0" presId="urn:microsoft.com/office/officeart/2005/8/layout/orgChart1"/>
    <dgm:cxn modelId="{CF353E49-5DEF-4284-B0D9-CEA57DB6BB93}" type="presOf" srcId="{5752D4F7-F977-4DF4-BA7B-0D40A2BE58E2}" destId="{30574A9B-9233-4AA8-9AB4-EDC177889825}" srcOrd="0" destOrd="0" presId="urn:microsoft.com/office/officeart/2005/8/layout/orgChart1"/>
    <dgm:cxn modelId="{7FC23C3B-0593-4AA0-95A1-76D26094FE8F}" type="presOf" srcId="{81C31492-896A-483A-980C-7CA02186A2BE}" destId="{36E06BE2-EE4E-44C7-9070-63A473BF4F2C}" srcOrd="0" destOrd="0" presId="urn:microsoft.com/office/officeart/2005/8/layout/orgChart1"/>
    <dgm:cxn modelId="{F77B7DF6-5D0F-4A35-8DD3-ACADF7D6E982}" type="presOf" srcId="{C9699EB9-2BB9-41E9-A365-2F6D94E2B9B4}" destId="{7DD104A0-A78C-4B91-8F43-C6B9A331F78B}" srcOrd="0" destOrd="0" presId="urn:microsoft.com/office/officeart/2005/8/layout/orgChart1"/>
    <dgm:cxn modelId="{5E817D20-4D71-4871-95A5-34ED3DE9F277}" type="presOf" srcId="{04234B25-C378-4927-BC5D-1D2F1A8C68A2}" destId="{55E7197B-AEE7-431C-B3CD-F8D91996A2AB}" srcOrd="1" destOrd="0" presId="urn:microsoft.com/office/officeart/2005/8/layout/orgChart1"/>
    <dgm:cxn modelId="{342E4368-FF29-4288-A4DD-E3E2A02E948B}" type="presOf" srcId="{E7F8DE50-97EB-4BF3-B8F8-9DC451AA4CFC}" destId="{A8D04D8C-CBBF-49AB-9CF9-E62213E7F87B}" srcOrd="0" destOrd="0" presId="urn:microsoft.com/office/officeart/2005/8/layout/orgChart1"/>
    <dgm:cxn modelId="{77F0E949-31B3-4698-B328-290B55B87FD4}" type="presOf" srcId="{CE11ACE6-82C6-4AB6-8285-BA507FB4AC75}" destId="{393DC087-1CF8-4825-BD17-FBFC3E536E74}" srcOrd="0" destOrd="0" presId="urn:microsoft.com/office/officeart/2005/8/layout/orgChart1"/>
    <dgm:cxn modelId="{693820AB-8855-435E-AD23-A2590FDF36F4}" srcId="{9460999F-411C-4C31-B047-C664E61C4334}" destId="{025CF52D-B1F5-42C4-9FDB-4652E45D6CD9}" srcOrd="10" destOrd="0" parTransId="{E729CCF0-67F5-4C72-9B24-E21B4F6C5E0C}" sibTransId="{4D574086-E868-4D91-B8E4-5032BD8EEC2E}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4BEC3455-A9DF-4F32-9776-ED2117DE4656}" type="presOf" srcId="{684C3200-EE23-4825-BB44-E24FB36EC6D3}" destId="{52AF5479-3FC9-4CAD-971E-907D98A8A3E6}" srcOrd="0" destOrd="0" presId="urn:microsoft.com/office/officeart/2005/8/layout/orgChart1"/>
    <dgm:cxn modelId="{081F75BB-1FC2-442D-A02B-9E9230CC3B0F}" type="presParOf" srcId="{A6237E00-76EC-4717-9174-D326DCE4F1F9}" destId="{E776D7D9-987A-4816-8316-E5D77115F235}" srcOrd="0" destOrd="0" presId="urn:microsoft.com/office/officeart/2005/8/layout/orgChart1"/>
    <dgm:cxn modelId="{849CA2F5-C69B-45A5-8403-DDFB8DC93FE4}" type="presParOf" srcId="{E776D7D9-987A-4816-8316-E5D77115F235}" destId="{A78FD5D7-30B5-4521-93AD-A8C01EADDF9F}" srcOrd="0" destOrd="0" presId="urn:microsoft.com/office/officeart/2005/8/layout/orgChart1"/>
    <dgm:cxn modelId="{38800A9E-0A89-4E28-9F86-BD43CBF78D95}" type="presParOf" srcId="{A78FD5D7-30B5-4521-93AD-A8C01EADDF9F}" destId="{4E23AB61-CDA2-4F76-83E8-FD665373C7B0}" srcOrd="0" destOrd="0" presId="urn:microsoft.com/office/officeart/2005/8/layout/orgChart1"/>
    <dgm:cxn modelId="{3CF8B04B-1834-438B-A071-D9FC9607D5DF}" type="presParOf" srcId="{A78FD5D7-30B5-4521-93AD-A8C01EADDF9F}" destId="{278E6240-B8CE-48C0-9FFE-90D2E8F3183E}" srcOrd="1" destOrd="0" presId="urn:microsoft.com/office/officeart/2005/8/layout/orgChart1"/>
    <dgm:cxn modelId="{D4E4C0B9-9197-4456-9466-6BC1FA184F9C}" type="presParOf" srcId="{E776D7D9-987A-4816-8316-E5D77115F235}" destId="{192A4A43-5DC6-4E48-A7A3-07390C05F084}" srcOrd="1" destOrd="0" presId="urn:microsoft.com/office/officeart/2005/8/layout/orgChart1"/>
    <dgm:cxn modelId="{D9B330A1-3C2C-485E-B886-4B23C2326A5E}" type="presParOf" srcId="{192A4A43-5DC6-4E48-A7A3-07390C05F084}" destId="{393DC087-1CF8-4825-BD17-FBFC3E536E74}" srcOrd="0" destOrd="0" presId="urn:microsoft.com/office/officeart/2005/8/layout/orgChart1"/>
    <dgm:cxn modelId="{59FE71A1-79C1-4903-B068-1E277F249E37}" type="presParOf" srcId="{192A4A43-5DC6-4E48-A7A3-07390C05F084}" destId="{5959C5D7-CA04-45EB-A671-A10CBA09D5D6}" srcOrd="1" destOrd="0" presId="urn:microsoft.com/office/officeart/2005/8/layout/orgChart1"/>
    <dgm:cxn modelId="{F62302C6-C771-4F39-8A41-F32F1E928BB6}" type="presParOf" srcId="{5959C5D7-CA04-45EB-A671-A10CBA09D5D6}" destId="{62068FEB-7229-45C6-BCE8-FE3197B4D9F2}" srcOrd="0" destOrd="0" presId="urn:microsoft.com/office/officeart/2005/8/layout/orgChart1"/>
    <dgm:cxn modelId="{3C51BD3C-18C8-4BFE-83CB-5B9DC4001D60}" type="presParOf" srcId="{62068FEB-7229-45C6-BCE8-FE3197B4D9F2}" destId="{48FCCE86-1B3A-4663-AC1B-92EE4DF9C8B2}" srcOrd="0" destOrd="0" presId="urn:microsoft.com/office/officeart/2005/8/layout/orgChart1"/>
    <dgm:cxn modelId="{C6CF875C-0F1A-481B-B4C2-965B608F8225}" type="presParOf" srcId="{62068FEB-7229-45C6-BCE8-FE3197B4D9F2}" destId="{55E7197B-AEE7-431C-B3CD-F8D91996A2AB}" srcOrd="1" destOrd="0" presId="urn:microsoft.com/office/officeart/2005/8/layout/orgChart1"/>
    <dgm:cxn modelId="{B4F81520-CAA7-448D-996D-B5231A790D76}" type="presParOf" srcId="{5959C5D7-CA04-45EB-A671-A10CBA09D5D6}" destId="{5F981D01-CA98-442E-9857-4EB03A7A482F}" srcOrd="1" destOrd="0" presId="urn:microsoft.com/office/officeart/2005/8/layout/orgChart1"/>
    <dgm:cxn modelId="{CAF0E579-E9D3-4E84-AF01-701B46536A81}" type="presParOf" srcId="{5959C5D7-CA04-45EB-A671-A10CBA09D5D6}" destId="{0E0197AE-0654-4BCD-B288-2C0A0182B5EE}" srcOrd="2" destOrd="0" presId="urn:microsoft.com/office/officeart/2005/8/layout/orgChart1"/>
    <dgm:cxn modelId="{21DA08B2-2C12-40A3-8635-9B7D39260DFC}" type="presParOf" srcId="{192A4A43-5DC6-4E48-A7A3-07390C05F084}" destId="{B6CE04B5-A710-4CBE-8800-854671986CD2}" srcOrd="2" destOrd="0" presId="urn:microsoft.com/office/officeart/2005/8/layout/orgChart1"/>
    <dgm:cxn modelId="{0FAD6079-CBCD-4737-8698-E296159B7561}" type="presParOf" srcId="{192A4A43-5DC6-4E48-A7A3-07390C05F084}" destId="{EA7A5942-546A-434A-B9D0-39B8C7B842BE}" srcOrd="3" destOrd="0" presId="urn:microsoft.com/office/officeart/2005/8/layout/orgChart1"/>
    <dgm:cxn modelId="{7B26B1F7-8723-417A-B72D-942CDD722852}" type="presParOf" srcId="{EA7A5942-546A-434A-B9D0-39B8C7B842BE}" destId="{293077CA-9EA3-447F-9769-8370EBAA07DD}" srcOrd="0" destOrd="0" presId="urn:microsoft.com/office/officeart/2005/8/layout/orgChart1"/>
    <dgm:cxn modelId="{5469B417-13EA-4F0B-A017-AC68513EA26B}" type="presParOf" srcId="{293077CA-9EA3-447F-9769-8370EBAA07DD}" destId="{81A27537-C461-47F0-B34F-42C3D086165D}" srcOrd="0" destOrd="0" presId="urn:microsoft.com/office/officeart/2005/8/layout/orgChart1"/>
    <dgm:cxn modelId="{6CCA6456-5EDF-4229-B27B-1CE4B72610E8}" type="presParOf" srcId="{293077CA-9EA3-447F-9769-8370EBAA07DD}" destId="{645E7D8B-E369-4930-B811-8855A72E4D20}" srcOrd="1" destOrd="0" presId="urn:microsoft.com/office/officeart/2005/8/layout/orgChart1"/>
    <dgm:cxn modelId="{4CF41766-9464-4A64-90A9-1087BE754C63}" type="presParOf" srcId="{EA7A5942-546A-434A-B9D0-39B8C7B842BE}" destId="{A8E362CE-A935-464C-B99A-ED5732764D94}" srcOrd="1" destOrd="0" presId="urn:microsoft.com/office/officeart/2005/8/layout/orgChart1"/>
    <dgm:cxn modelId="{EED12D67-6FBD-4E13-88D0-C2B1404BA5FC}" type="presParOf" srcId="{EA7A5942-546A-434A-B9D0-39B8C7B842BE}" destId="{0D9A2E7F-2548-4163-B2CF-B3A4F8A481A3}" srcOrd="2" destOrd="0" presId="urn:microsoft.com/office/officeart/2005/8/layout/orgChart1"/>
    <dgm:cxn modelId="{08EF9EA8-21FB-4E76-8B81-A6E1CCC6A275}" type="presParOf" srcId="{192A4A43-5DC6-4E48-A7A3-07390C05F084}" destId="{EC4B0DFF-07F8-44C8-B588-47DC0CA40309}" srcOrd="4" destOrd="0" presId="urn:microsoft.com/office/officeart/2005/8/layout/orgChart1"/>
    <dgm:cxn modelId="{F490F98F-6A34-4B25-8A33-AF03BB0CEE38}" type="presParOf" srcId="{192A4A43-5DC6-4E48-A7A3-07390C05F084}" destId="{EB3DFAF3-2B7D-4D78-86F5-C57DC580A2EE}" srcOrd="5" destOrd="0" presId="urn:microsoft.com/office/officeart/2005/8/layout/orgChart1"/>
    <dgm:cxn modelId="{68C5F0D6-87A4-4AF0-8B03-DF11990A3C38}" type="presParOf" srcId="{EB3DFAF3-2B7D-4D78-86F5-C57DC580A2EE}" destId="{6BE1E4C5-D40E-426C-A729-FE710C78CB0C}" srcOrd="0" destOrd="0" presId="urn:microsoft.com/office/officeart/2005/8/layout/orgChart1"/>
    <dgm:cxn modelId="{AB3E6A16-D3DA-4C32-9483-CB794D9D5B89}" type="presParOf" srcId="{6BE1E4C5-D40E-426C-A729-FE710C78CB0C}" destId="{9EC08C8F-787D-4F21-8DED-E48E21A97C02}" srcOrd="0" destOrd="0" presId="urn:microsoft.com/office/officeart/2005/8/layout/orgChart1"/>
    <dgm:cxn modelId="{B4AACEBF-CA37-4AA2-B612-BD59566C8135}" type="presParOf" srcId="{6BE1E4C5-D40E-426C-A729-FE710C78CB0C}" destId="{8CCE5CD8-D0CB-4584-87C0-AC188DBE6887}" srcOrd="1" destOrd="0" presId="urn:microsoft.com/office/officeart/2005/8/layout/orgChart1"/>
    <dgm:cxn modelId="{DAF418DD-0295-4514-8B2D-B19C82DA8644}" type="presParOf" srcId="{EB3DFAF3-2B7D-4D78-86F5-C57DC580A2EE}" destId="{1079393D-55AB-4491-9262-9E241FF127B0}" srcOrd="1" destOrd="0" presId="urn:microsoft.com/office/officeart/2005/8/layout/orgChart1"/>
    <dgm:cxn modelId="{9C1B8FF1-EE8F-4514-BF3A-A6D3FF673779}" type="presParOf" srcId="{EB3DFAF3-2B7D-4D78-86F5-C57DC580A2EE}" destId="{4C468963-58A9-491E-84C6-BBDCD6482CA9}" srcOrd="2" destOrd="0" presId="urn:microsoft.com/office/officeart/2005/8/layout/orgChart1"/>
    <dgm:cxn modelId="{284DFD64-7933-4FEC-89BA-677DC9C029F3}" type="presParOf" srcId="{192A4A43-5DC6-4E48-A7A3-07390C05F084}" destId="{7DD104A0-A78C-4B91-8F43-C6B9A331F78B}" srcOrd="6" destOrd="0" presId="urn:microsoft.com/office/officeart/2005/8/layout/orgChart1"/>
    <dgm:cxn modelId="{EC4AAC1B-DDD9-4362-ADE0-AD986B113482}" type="presParOf" srcId="{192A4A43-5DC6-4E48-A7A3-07390C05F084}" destId="{B0D6FA3F-7C1D-441B-AA99-DE040A3C8A63}" srcOrd="7" destOrd="0" presId="urn:microsoft.com/office/officeart/2005/8/layout/orgChart1"/>
    <dgm:cxn modelId="{A8E780BE-6BE9-4413-B9C7-C4C5B1532881}" type="presParOf" srcId="{B0D6FA3F-7C1D-441B-AA99-DE040A3C8A63}" destId="{CA2CC617-02E3-46F7-ADDC-DF87CF7A1A7D}" srcOrd="0" destOrd="0" presId="urn:microsoft.com/office/officeart/2005/8/layout/orgChart1"/>
    <dgm:cxn modelId="{5B9FA7DB-5744-4452-B41F-59BD3398CEDF}" type="presParOf" srcId="{CA2CC617-02E3-46F7-ADDC-DF87CF7A1A7D}" destId="{C45F8031-0B20-4CD1-AA5F-CD66518CE1DA}" srcOrd="0" destOrd="0" presId="urn:microsoft.com/office/officeart/2005/8/layout/orgChart1"/>
    <dgm:cxn modelId="{FEA899B0-A903-4000-BFD4-29C690DB0BAC}" type="presParOf" srcId="{CA2CC617-02E3-46F7-ADDC-DF87CF7A1A7D}" destId="{A8E983B9-4A52-4E5C-AF8B-A023E88690D8}" srcOrd="1" destOrd="0" presId="urn:microsoft.com/office/officeart/2005/8/layout/orgChart1"/>
    <dgm:cxn modelId="{0799C365-8FE1-43B3-A8C7-96FA43D97D53}" type="presParOf" srcId="{B0D6FA3F-7C1D-441B-AA99-DE040A3C8A63}" destId="{CEF821BE-CD4C-4835-935B-916751617F2B}" srcOrd="1" destOrd="0" presId="urn:microsoft.com/office/officeart/2005/8/layout/orgChart1"/>
    <dgm:cxn modelId="{544ABA96-73A1-41E4-9666-A18F26FB52CA}" type="presParOf" srcId="{B0D6FA3F-7C1D-441B-AA99-DE040A3C8A63}" destId="{C78E3F8B-CE87-4D81-999F-08CB7013D346}" srcOrd="2" destOrd="0" presId="urn:microsoft.com/office/officeart/2005/8/layout/orgChart1"/>
    <dgm:cxn modelId="{C0815BAE-A1CB-4217-B121-0819DA6E71E1}" type="presParOf" srcId="{192A4A43-5DC6-4E48-A7A3-07390C05F084}" destId="{A63D26E9-4900-46E0-9588-67F57EEA9DD7}" srcOrd="8" destOrd="0" presId="urn:microsoft.com/office/officeart/2005/8/layout/orgChart1"/>
    <dgm:cxn modelId="{E28CB7DE-6082-4FFC-97E6-45CFEC03C7CD}" type="presParOf" srcId="{192A4A43-5DC6-4E48-A7A3-07390C05F084}" destId="{65858037-06C9-4BEF-8BEB-8FD0892E41F7}" srcOrd="9" destOrd="0" presId="urn:microsoft.com/office/officeart/2005/8/layout/orgChart1"/>
    <dgm:cxn modelId="{2A58476D-0D1F-48C9-A4C4-65D5132AE0A5}" type="presParOf" srcId="{65858037-06C9-4BEF-8BEB-8FD0892E41F7}" destId="{A9AE665C-CDA8-4D51-B03E-B9B487A12027}" srcOrd="0" destOrd="0" presId="urn:microsoft.com/office/officeart/2005/8/layout/orgChart1"/>
    <dgm:cxn modelId="{C0FB180E-C6A7-4D39-AD64-28B89D4B6052}" type="presParOf" srcId="{A9AE665C-CDA8-4D51-B03E-B9B487A12027}" destId="{30574A9B-9233-4AA8-9AB4-EDC177889825}" srcOrd="0" destOrd="0" presId="urn:microsoft.com/office/officeart/2005/8/layout/orgChart1"/>
    <dgm:cxn modelId="{8D56D0FC-2A7D-4B57-A656-F89DC519CC30}" type="presParOf" srcId="{A9AE665C-CDA8-4D51-B03E-B9B487A12027}" destId="{F8CD4EED-A8F4-4052-87C3-1A2680219C3B}" srcOrd="1" destOrd="0" presId="urn:microsoft.com/office/officeart/2005/8/layout/orgChart1"/>
    <dgm:cxn modelId="{8332ACD5-78DF-4A97-9427-D07B7B36A384}" type="presParOf" srcId="{65858037-06C9-4BEF-8BEB-8FD0892E41F7}" destId="{5A725B3B-8FE5-4BB7-907F-CCD164E793C3}" srcOrd="1" destOrd="0" presId="urn:microsoft.com/office/officeart/2005/8/layout/orgChart1"/>
    <dgm:cxn modelId="{948E87CE-B779-4316-A7DF-6B3D21D62023}" type="presParOf" srcId="{65858037-06C9-4BEF-8BEB-8FD0892E41F7}" destId="{2A47AFAF-676D-4473-A91B-7215134C808A}" srcOrd="2" destOrd="0" presId="urn:microsoft.com/office/officeart/2005/8/layout/orgChart1"/>
    <dgm:cxn modelId="{29AF773C-860C-4FBE-B99B-ECC361FFBA9C}" type="presParOf" srcId="{192A4A43-5DC6-4E48-A7A3-07390C05F084}" destId="{EAD55E46-FD51-4F37-81E0-4B6C82C7B7BD}" srcOrd="10" destOrd="0" presId="urn:microsoft.com/office/officeart/2005/8/layout/orgChart1"/>
    <dgm:cxn modelId="{C7F346A0-CC0B-4B2A-B55A-B3F1394DE2A3}" type="presParOf" srcId="{192A4A43-5DC6-4E48-A7A3-07390C05F084}" destId="{1A54EBE5-BCAD-4E61-82A6-9E1303FB05A2}" srcOrd="11" destOrd="0" presId="urn:microsoft.com/office/officeart/2005/8/layout/orgChart1"/>
    <dgm:cxn modelId="{1D5652C1-BD2C-48B2-952A-6331B8944A3E}" type="presParOf" srcId="{1A54EBE5-BCAD-4E61-82A6-9E1303FB05A2}" destId="{1541EB59-1AC1-42AC-BCDF-9E64A0C40B67}" srcOrd="0" destOrd="0" presId="urn:microsoft.com/office/officeart/2005/8/layout/orgChart1"/>
    <dgm:cxn modelId="{6A82D0D2-1538-48DD-952A-D82EE1967892}" type="presParOf" srcId="{1541EB59-1AC1-42AC-BCDF-9E64A0C40B67}" destId="{A7BCED89-C4D2-4C1E-B520-DBDB4F0DEE09}" srcOrd="0" destOrd="0" presId="urn:microsoft.com/office/officeart/2005/8/layout/orgChart1"/>
    <dgm:cxn modelId="{4CE8D6FB-05C3-418E-BA3B-2B26C3830F73}" type="presParOf" srcId="{1541EB59-1AC1-42AC-BCDF-9E64A0C40B67}" destId="{F714B26F-265D-4CA9-BF7E-F45F45C7990F}" srcOrd="1" destOrd="0" presId="urn:microsoft.com/office/officeart/2005/8/layout/orgChart1"/>
    <dgm:cxn modelId="{AD1F4A9C-4A20-46C6-89BF-AA3A92E3EB96}" type="presParOf" srcId="{1A54EBE5-BCAD-4E61-82A6-9E1303FB05A2}" destId="{380AF10A-D07E-44AC-9660-2C20E6B157CB}" srcOrd="1" destOrd="0" presId="urn:microsoft.com/office/officeart/2005/8/layout/orgChart1"/>
    <dgm:cxn modelId="{C07BC7AC-7088-4599-80BE-555CC72003FF}" type="presParOf" srcId="{1A54EBE5-BCAD-4E61-82A6-9E1303FB05A2}" destId="{C459F167-6D93-40EC-9EBA-6E24FE81972D}" srcOrd="2" destOrd="0" presId="urn:microsoft.com/office/officeart/2005/8/layout/orgChart1"/>
    <dgm:cxn modelId="{59FA35AF-099C-449B-B69F-423114EA1E25}" type="presParOf" srcId="{E776D7D9-987A-4816-8316-E5D77115F235}" destId="{5550A35E-84F9-403B-BF9F-FAD32FBCE5CE}" srcOrd="2" destOrd="0" presId="urn:microsoft.com/office/officeart/2005/8/layout/orgChart1"/>
    <dgm:cxn modelId="{B8E36A59-6D66-4491-AF56-8660AC4CE3F6}" type="presParOf" srcId="{5550A35E-84F9-403B-BF9F-FAD32FBCE5CE}" destId="{31A80DFD-8D47-4B88-A41A-BC00DBEBA75B}" srcOrd="0" destOrd="0" presId="urn:microsoft.com/office/officeart/2005/8/layout/orgChart1"/>
    <dgm:cxn modelId="{97731844-47D7-461B-95C2-4A695923568D}" type="presParOf" srcId="{5550A35E-84F9-403B-BF9F-FAD32FBCE5CE}" destId="{ADB23DCA-EE8A-4D44-9B32-573572D8A94C}" srcOrd="1" destOrd="0" presId="urn:microsoft.com/office/officeart/2005/8/layout/orgChart1"/>
    <dgm:cxn modelId="{C23EC3CE-910B-4E68-AC74-792CCFA1ECE0}" type="presParOf" srcId="{ADB23DCA-EE8A-4D44-9B32-573572D8A94C}" destId="{BD45ECF6-BDB8-4228-8D93-AD89579AB9ED}" srcOrd="0" destOrd="0" presId="urn:microsoft.com/office/officeart/2005/8/layout/orgChart1"/>
    <dgm:cxn modelId="{0A6864E8-0B3E-4A39-9443-D39704EFA4F1}" type="presParOf" srcId="{BD45ECF6-BDB8-4228-8D93-AD89579AB9ED}" destId="{52AF5479-3FC9-4CAD-971E-907D98A8A3E6}" srcOrd="0" destOrd="0" presId="urn:microsoft.com/office/officeart/2005/8/layout/orgChart1"/>
    <dgm:cxn modelId="{1096C6EE-A647-488E-B11C-0B1670A8C9E0}" type="presParOf" srcId="{BD45ECF6-BDB8-4228-8D93-AD89579AB9ED}" destId="{5699DA38-6F0C-496C-BF24-DDF84EDE1E5A}" srcOrd="1" destOrd="0" presId="urn:microsoft.com/office/officeart/2005/8/layout/orgChart1"/>
    <dgm:cxn modelId="{A3E8906A-7F15-407F-A743-2EDB40B3BD41}" type="presParOf" srcId="{ADB23DCA-EE8A-4D44-9B32-573572D8A94C}" destId="{3E75F56C-398F-4D3D-8A0C-3314BC06936A}" srcOrd="1" destOrd="0" presId="urn:microsoft.com/office/officeart/2005/8/layout/orgChart1"/>
    <dgm:cxn modelId="{0081069C-4F0E-4C9B-9F31-37A5C0FC8519}" type="presParOf" srcId="{ADB23DCA-EE8A-4D44-9B32-573572D8A94C}" destId="{467CD0D4-1E27-40A6-83F0-E53C08B58768}" srcOrd="2" destOrd="0" presId="urn:microsoft.com/office/officeart/2005/8/layout/orgChart1"/>
    <dgm:cxn modelId="{0D51D023-1E92-42E2-A410-79B1F80A5D7C}" type="presParOf" srcId="{5550A35E-84F9-403B-BF9F-FAD32FBCE5CE}" destId="{1D2EDB99-7B81-484A-AF73-3A489843E22B}" srcOrd="2" destOrd="0" presId="urn:microsoft.com/office/officeart/2005/8/layout/orgChart1"/>
    <dgm:cxn modelId="{0F7FA108-B590-46D8-AA29-BDB0F877108F}" type="presParOf" srcId="{5550A35E-84F9-403B-BF9F-FAD32FBCE5CE}" destId="{C76D1093-931C-4EC2-AA20-83CF96693EFF}" srcOrd="3" destOrd="0" presId="urn:microsoft.com/office/officeart/2005/8/layout/orgChart1"/>
    <dgm:cxn modelId="{D4E147A7-0913-4395-BFF9-3B9BD877376A}" type="presParOf" srcId="{C76D1093-931C-4EC2-AA20-83CF96693EFF}" destId="{9B06609C-E91A-4B47-A307-4AD96F8956D2}" srcOrd="0" destOrd="0" presId="urn:microsoft.com/office/officeart/2005/8/layout/orgChart1"/>
    <dgm:cxn modelId="{CE7E01AE-DC41-4738-AC3E-097D74011590}" type="presParOf" srcId="{9B06609C-E91A-4B47-A307-4AD96F8956D2}" destId="{D471276E-15DB-4607-B221-1200AEDD62F0}" srcOrd="0" destOrd="0" presId="urn:microsoft.com/office/officeart/2005/8/layout/orgChart1"/>
    <dgm:cxn modelId="{69EAD7D7-E84B-4DC6-9C61-A148ABB51C87}" type="presParOf" srcId="{9B06609C-E91A-4B47-A307-4AD96F8956D2}" destId="{E9F3CBB0-EEBA-48DB-867B-8E678A03BC78}" srcOrd="1" destOrd="0" presId="urn:microsoft.com/office/officeart/2005/8/layout/orgChart1"/>
    <dgm:cxn modelId="{9335C6AE-15B5-41E1-AF05-0D0F6B208537}" type="presParOf" srcId="{C76D1093-931C-4EC2-AA20-83CF96693EFF}" destId="{84592A31-28C0-4829-9F91-E14B66E97917}" srcOrd="1" destOrd="0" presId="urn:microsoft.com/office/officeart/2005/8/layout/orgChart1"/>
    <dgm:cxn modelId="{98314C3F-1243-4FC8-9AEE-97B4E4152441}" type="presParOf" srcId="{C76D1093-931C-4EC2-AA20-83CF96693EFF}" destId="{A41AE41F-F24C-4911-B901-5815AC167CFA}" srcOrd="2" destOrd="0" presId="urn:microsoft.com/office/officeart/2005/8/layout/orgChart1"/>
    <dgm:cxn modelId="{F61A2622-A3EB-49F1-9580-C873C36A21BC}" type="presParOf" srcId="{5550A35E-84F9-403B-BF9F-FAD32FBCE5CE}" destId="{A8D04D8C-CBBF-49AB-9CF9-E62213E7F87B}" srcOrd="4" destOrd="0" presId="urn:microsoft.com/office/officeart/2005/8/layout/orgChart1"/>
    <dgm:cxn modelId="{59106380-CA5A-4ED2-84BD-73F2A30164DA}" type="presParOf" srcId="{5550A35E-84F9-403B-BF9F-FAD32FBCE5CE}" destId="{A7AD48DF-3F66-405A-AB71-356B330F6DDE}" srcOrd="5" destOrd="0" presId="urn:microsoft.com/office/officeart/2005/8/layout/orgChart1"/>
    <dgm:cxn modelId="{032A4147-AF65-424E-BBEB-64856A7921B9}" type="presParOf" srcId="{A7AD48DF-3F66-405A-AB71-356B330F6DDE}" destId="{D919B08E-81E4-4B37-A9F7-A59BD1C28E0F}" srcOrd="0" destOrd="0" presId="urn:microsoft.com/office/officeart/2005/8/layout/orgChart1"/>
    <dgm:cxn modelId="{7B9554DD-B7E8-45F3-9577-18DFE86F1DA8}" type="presParOf" srcId="{D919B08E-81E4-4B37-A9F7-A59BD1C28E0F}" destId="{FB41900A-FAD5-43F7-BC70-49699BF04225}" srcOrd="0" destOrd="0" presId="urn:microsoft.com/office/officeart/2005/8/layout/orgChart1"/>
    <dgm:cxn modelId="{D6B94292-7679-401D-A945-2AB2E2B956B5}" type="presParOf" srcId="{D919B08E-81E4-4B37-A9F7-A59BD1C28E0F}" destId="{08FED80C-38F5-4F12-9965-453BBC64C257}" srcOrd="1" destOrd="0" presId="urn:microsoft.com/office/officeart/2005/8/layout/orgChart1"/>
    <dgm:cxn modelId="{E6C60407-CCFC-4207-8224-82A82CEC79EF}" type="presParOf" srcId="{A7AD48DF-3F66-405A-AB71-356B330F6DDE}" destId="{552E0F1D-44D6-4A01-9E86-433BF1FFBC4E}" srcOrd="1" destOrd="0" presId="urn:microsoft.com/office/officeart/2005/8/layout/orgChart1"/>
    <dgm:cxn modelId="{BFC3BE51-4010-47C3-A517-C6D317C5CC44}" type="presParOf" srcId="{A7AD48DF-3F66-405A-AB71-356B330F6DDE}" destId="{B258BA7F-CB0B-4F91-BAE9-AD2609F689AF}" srcOrd="2" destOrd="0" presId="urn:microsoft.com/office/officeart/2005/8/layout/orgChart1"/>
    <dgm:cxn modelId="{1139CCF6-B86E-41F0-BCC6-CFB90590C784}" type="presParOf" srcId="{5550A35E-84F9-403B-BF9F-FAD32FBCE5CE}" destId="{C8DA7D34-5071-4EFB-87CA-40E508BA9896}" srcOrd="6" destOrd="0" presId="urn:microsoft.com/office/officeart/2005/8/layout/orgChart1"/>
    <dgm:cxn modelId="{830D5183-5A78-466E-8E5F-12F024C28DE9}" type="presParOf" srcId="{5550A35E-84F9-403B-BF9F-FAD32FBCE5CE}" destId="{285A6852-EB9F-4206-8E5C-832D4228D163}" srcOrd="7" destOrd="0" presId="urn:microsoft.com/office/officeart/2005/8/layout/orgChart1"/>
    <dgm:cxn modelId="{71DEC714-3192-44EB-AF47-1DF86B474050}" type="presParOf" srcId="{285A6852-EB9F-4206-8E5C-832D4228D163}" destId="{9D1B519B-C71C-4004-BCC4-83F3255945FD}" srcOrd="0" destOrd="0" presId="urn:microsoft.com/office/officeart/2005/8/layout/orgChart1"/>
    <dgm:cxn modelId="{DAF70D16-C25A-432C-80F4-9C3328F97A57}" type="presParOf" srcId="{9D1B519B-C71C-4004-BCC4-83F3255945FD}" destId="{03F7B51C-13DD-4428-982A-38057E45B74B}" srcOrd="0" destOrd="0" presId="urn:microsoft.com/office/officeart/2005/8/layout/orgChart1"/>
    <dgm:cxn modelId="{2087D705-81BD-49E0-A38C-43BB54468D9F}" type="presParOf" srcId="{9D1B519B-C71C-4004-BCC4-83F3255945FD}" destId="{8C6A7D4F-9E79-41B9-9442-7011627AAE1A}" srcOrd="1" destOrd="0" presId="urn:microsoft.com/office/officeart/2005/8/layout/orgChart1"/>
    <dgm:cxn modelId="{E3BD66E0-D293-4FFE-9B47-832F070EA2F7}" type="presParOf" srcId="{285A6852-EB9F-4206-8E5C-832D4228D163}" destId="{8BE09A5C-5923-4C12-8E81-2804D771F05A}" srcOrd="1" destOrd="0" presId="urn:microsoft.com/office/officeart/2005/8/layout/orgChart1"/>
    <dgm:cxn modelId="{EA9FC820-2776-464B-8F08-7DD3B94ED0DB}" type="presParOf" srcId="{285A6852-EB9F-4206-8E5C-832D4228D163}" destId="{49F0C895-51E1-44C8-A078-4C51D62D055F}" srcOrd="2" destOrd="0" presId="urn:microsoft.com/office/officeart/2005/8/layout/orgChart1"/>
    <dgm:cxn modelId="{B1253817-2183-4E15-B26A-3D1432AFC09B}" type="presParOf" srcId="{5550A35E-84F9-403B-BF9F-FAD32FBCE5CE}" destId="{125EB21E-4E9D-4A0F-8A69-E5BDACEEAE85}" srcOrd="8" destOrd="0" presId="urn:microsoft.com/office/officeart/2005/8/layout/orgChart1"/>
    <dgm:cxn modelId="{EB24B584-973F-4932-99C2-8B07C86F7BE2}" type="presParOf" srcId="{5550A35E-84F9-403B-BF9F-FAD32FBCE5CE}" destId="{F78F6E85-ED13-4F5F-9F1D-103C5D8F233F}" srcOrd="9" destOrd="0" presId="urn:microsoft.com/office/officeart/2005/8/layout/orgChart1"/>
    <dgm:cxn modelId="{C23589BB-A17E-4D62-8FB8-9C7B6D9A1F06}" type="presParOf" srcId="{F78F6E85-ED13-4F5F-9F1D-103C5D8F233F}" destId="{0773D061-0DC6-4E32-9F88-8C792B2ACE11}" srcOrd="0" destOrd="0" presId="urn:microsoft.com/office/officeart/2005/8/layout/orgChart1"/>
    <dgm:cxn modelId="{F5E9CEC4-7303-4651-BDEA-1E7928508C9E}" type="presParOf" srcId="{0773D061-0DC6-4E32-9F88-8C792B2ACE11}" destId="{278E7FE3-7D1B-4B00-8129-22A19AEF4BDC}" srcOrd="0" destOrd="0" presId="urn:microsoft.com/office/officeart/2005/8/layout/orgChart1"/>
    <dgm:cxn modelId="{FD07570D-F4A6-4103-B4FD-FCE3F302F79B}" type="presParOf" srcId="{0773D061-0DC6-4E32-9F88-8C792B2ACE11}" destId="{02FBA3E1-DB82-4900-86FD-9F547410A1B9}" srcOrd="1" destOrd="0" presId="urn:microsoft.com/office/officeart/2005/8/layout/orgChart1"/>
    <dgm:cxn modelId="{0FEA1153-377A-4AD8-8F9A-B0E75B220E48}" type="presParOf" srcId="{F78F6E85-ED13-4F5F-9F1D-103C5D8F233F}" destId="{ABF76B6F-0752-40CA-B8DA-0F0EBDD87617}" srcOrd="1" destOrd="0" presId="urn:microsoft.com/office/officeart/2005/8/layout/orgChart1"/>
    <dgm:cxn modelId="{AC5A9681-B0E9-43B8-BD35-6BC9DB3F0136}" type="presParOf" srcId="{F78F6E85-ED13-4F5F-9F1D-103C5D8F233F}" destId="{E246E49F-4BA2-4578-ABE2-45EA836707B0}" srcOrd="2" destOrd="0" presId="urn:microsoft.com/office/officeart/2005/8/layout/orgChart1"/>
    <dgm:cxn modelId="{8ED78753-45E2-492D-B826-BE1062364577}" type="presParOf" srcId="{5550A35E-84F9-403B-BF9F-FAD32FBCE5CE}" destId="{214B107C-B2B4-49E2-AE8B-5D558871A544}" srcOrd="10" destOrd="0" presId="urn:microsoft.com/office/officeart/2005/8/layout/orgChart1"/>
    <dgm:cxn modelId="{5167EA20-8749-4A3E-AE12-4C2A5535CEC7}" type="presParOf" srcId="{5550A35E-84F9-403B-BF9F-FAD32FBCE5CE}" destId="{624A3D4C-2DFE-4032-89C3-902174B1FEA3}" srcOrd="11" destOrd="0" presId="urn:microsoft.com/office/officeart/2005/8/layout/orgChart1"/>
    <dgm:cxn modelId="{51BA7E02-C079-4201-95AC-F3A75F8DB484}" type="presParOf" srcId="{624A3D4C-2DFE-4032-89C3-902174B1FEA3}" destId="{0976C79E-314C-4084-9815-26262D67D1E9}" srcOrd="0" destOrd="0" presId="urn:microsoft.com/office/officeart/2005/8/layout/orgChart1"/>
    <dgm:cxn modelId="{0AAE2F45-AFEC-4DA9-B066-676B5610A435}" type="presParOf" srcId="{0976C79E-314C-4084-9815-26262D67D1E9}" destId="{C8F3F765-0CAC-4280-B4EE-D01069A36A66}" srcOrd="0" destOrd="0" presId="urn:microsoft.com/office/officeart/2005/8/layout/orgChart1"/>
    <dgm:cxn modelId="{2CFD65DD-FE95-49AD-AB60-4196E17225E2}" type="presParOf" srcId="{0976C79E-314C-4084-9815-26262D67D1E9}" destId="{571779D9-E1FC-4C01-9F91-5E731F55F2F7}" srcOrd="1" destOrd="0" presId="urn:microsoft.com/office/officeart/2005/8/layout/orgChart1"/>
    <dgm:cxn modelId="{8B42EBA3-AB48-4A5D-A704-09E77CBDEBBD}" type="presParOf" srcId="{624A3D4C-2DFE-4032-89C3-902174B1FEA3}" destId="{53AA1157-0D62-4BD4-BC7D-3EAC803B0449}" srcOrd="1" destOrd="0" presId="urn:microsoft.com/office/officeart/2005/8/layout/orgChart1"/>
    <dgm:cxn modelId="{17F39DCF-BA91-49AB-B837-E5AA41D98D49}" type="presParOf" srcId="{624A3D4C-2DFE-4032-89C3-902174B1FEA3}" destId="{FE795BAE-7F05-4913-81FB-3B9AB54B9FFF}" srcOrd="2" destOrd="0" presId="urn:microsoft.com/office/officeart/2005/8/layout/orgChart1"/>
    <dgm:cxn modelId="{634269AD-8B6A-415F-8FCE-FCEBCB1C35A2}" type="presParOf" srcId="{5550A35E-84F9-403B-BF9F-FAD32FBCE5CE}" destId="{28B2AD4A-F7A5-41F7-9C3A-3625F08D7A17}" srcOrd="12" destOrd="0" presId="urn:microsoft.com/office/officeart/2005/8/layout/orgChart1"/>
    <dgm:cxn modelId="{450E94DA-13D6-40C4-AE85-F0CB869E401D}" type="presParOf" srcId="{5550A35E-84F9-403B-BF9F-FAD32FBCE5CE}" destId="{907BC53B-1EB5-4583-9046-F461F38E0A05}" srcOrd="13" destOrd="0" presId="urn:microsoft.com/office/officeart/2005/8/layout/orgChart1"/>
    <dgm:cxn modelId="{D92D9238-1AFE-4716-9D06-A2871530DE9C}" type="presParOf" srcId="{907BC53B-1EB5-4583-9046-F461F38E0A05}" destId="{6897AD61-0938-4539-9AE4-1BD70F4296F9}" srcOrd="0" destOrd="0" presId="urn:microsoft.com/office/officeart/2005/8/layout/orgChart1"/>
    <dgm:cxn modelId="{B13C76B6-A787-4D10-AFB1-6AC3CD711935}" type="presParOf" srcId="{6897AD61-0938-4539-9AE4-1BD70F4296F9}" destId="{A76C91D9-F922-4E42-B92A-AF1FF0CEB6AD}" srcOrd="0" destOrd="0" presId="urn:microsoft.com/office/officeart/2005/8/layout/orgChart1"/>
    <dgm:cxn modelId="{26B1CDB2-F58F-431A-BD56-7135B07BF3C8}" type="presParOf" srcId="{6897AD61-0938-4539-9AE4-1BD70F4296F9}" destId="{7752E34F-8A4C-470F-BD0C-854A215A4986}" srcOrd="1" destOrd="0" presId="urn:microsoft.com/office/officeart/2005/8/layout/orgChart1"/>
    <dgm:cxn modelId="{1187F7A8-5F16-49D1-A959-78157D2A0F31}" type="presParOf" srcId="{907BC53B-1EB5-4583-9046-F461F38E0A05}" destId="{A2E9C4AF-055B-4FF7-B1C4-D94BAB501B11}" srcOrd="1" destOrd="0" presId="urn:microsoft.com/office/officeart/2005/8/layout/orgChart1"/>
    <dgm:cxn modelId="{002BEFD9-4206-4E8F-B66F-51D253EE0683}" type="presParOf" srcId="{907BC53B-1EB5-4583-9046-F461F38E0A05}" destId="{3D5BC91B-56C6-4E15-8386-F5F3CDE4A84F}" srcOrd="2" destOrd="0" presId="urn:microsoft.com/office/officeart/2005/8/layout/orgChart1"/>
    <dgm:cxn modelId="{1D070E22-6D21-4687-8CE5-CE7538C23958}" type="presParOf" srcId="{5550A35E-84F9-403B-BF9F-FAD32FBCE5CE}" destId="{87811D4B-1A9E-41D5-9059-CB9E71442253}" srcOrd="14" destOrd="0" presId="urn:microsoft.com/office/officeart/2005/8/layout/orgChart1"/>
    <dgm:cxn modelId="{3D6D4FE0-CB16-4511-8235-97F8A8EC2B9D}" type="presParOf" srcId="{5550A35E-84F9-403B-BF9F-FAD32FBCE5CE}" destId="{E4AE1EDC-4ADD-428F-98D4-F9363C6270F4}" srcOrd="15" destOrd="0" presId="urn:microsoft.com/office/officeart/2005/8/layout/orgChart1"/>
    <dgm:cxn modelId="{C86EE997-939F-4FAB-9CE8-94E30C2696C2}" type="presParOf" srcId="{E4AE1EDC-4ADD-428F-98D4-F9363C6270F4}" destId="{1EE2F022-3EB4-4AA0-B2B0-32E76A4172E4}" srcOrd="0" destOrd="0" presId="urn:microsoft.com/office/officeart/2005/8/layout/orgChart1"/>
    <dgm:cxn modelId="{878CD2D3-D9A7-4784-9A18-6FC08FC718ED}" type="presParOf" srcId="{1EE2F022-3EB4-4AA0-B2B0-32E76A4172E4}" destId="{FDF49992-941B-43CD-88AF-E63246FEFE0C}" srcOrd="0" destOrd="0" presId="urn:microsoft.com/office/officeart/2005/8/layout/orgChart1"/>
    <dgm:cxn modelId="{BDEC4393-3CA2-40DB-8B6B-B718B87C5920}" type="presParOf" srcId="{1EE2F022-3EB4-4AA0-B2B0-32E76A4172E4}" destId="{35BC6A97-FD5E-4599-8FA4-9AD498D12362}" srcOrd="1" destOrd="0" presId="urn:microsoft.com/office/officeart/2005/8/layout/orgChart1"/>
    <dgm:cxn modelId="{960F7765-DDA6-483E-B966-5EFDCB325277}" type="presParOf" srcId="{E4AE1EDC-4ADD-428F-98D4-F9363C6270F4}" destId="{E47522E3-257E-4244-AB92-819B94920100}" srcOrd="1" destOrd="0" presId="urn:microsoft.com/office/officeart/2005/8/layout/orgChart1"/>
    <dgm:cxn modelId="{34026CA8-E5C3-4476-AC64-50D16285ECE0}" type="presParOf" srcId="{E4AE1EDC-4ADD-428F-98D4-F9363C6270F4}" destId="{41255DE4-E0C4-4517-88E9-CA72D2D87788}" srcOrd="2" destOrd="0" presId="urn:microsoft.com/office/officeart/2005/8/layout/orgChart1"/>
    <dgm:cxn modelId="{129E48F1-AD95-4C12-992C-D4065755F9B6}" type="presParOf" srcId="{5550A35E-84F9-403B-BF9F-FAD32FBCE5CE}" destId="{AB517C77-BD39-4F65-92D5-EF1A5A02E4BD}" srcOrd="16" destOrd="0" presId="urn:microsoft.com/office/officeart/2005/8/layout/orgChart1"/>
    <dgm:cxn modelId="{F19D2465-FCDA-447F-9445-3CA78E3EA46F}" type="presParOf" srcId="{5550A35E-84F9-403B-BF9F-FAD32FBCE5CE}" destId="{6AB60848-9025-4BA3-985D-FD44A6F6B6B0}" srcOrd="17" destOrd="0" presId="urn:microsoft.com/office/officeart/2005/8/layout/orgChart1"/>
    <dgm:cxn modelId="{B7B07B48-3FDB-423B-87AB-5360232F6FCD}" type="presParOf" srcId="{6AB60848-9025-4BA3-985D-FD44A6F6B6B0}" destId="{39BADCFC-64D3-4462-8CB3-DBD57F3D6E59}" srcOrd="0" destOrd="0" presId="urn:microsoft.com/office/officeart/2005/8/layout/orgChart1"/>
    <dgm:cxn modelId="{D438383C-A742-46D2-A4A2-E11290B21081}" type="presParOf" srcId="{39BADCFC-64D3-4462-8CB3-DBD57F3D6E59}" destId="{36E06BE2-EE4E-44C7-9070-63A473BF4F2C}" srcOrd="0" destOrd="0" presId="urn:microsoft.com/office/officeart/2005/8/layout/orgChart1"/>
    <dgm:cxn modelId="{888A5224-6E91-49C4-919A-1DEF925C6E10}" type="presParOf" srcId="{39BADCFC-64D3-4462-8CB3-DBD57F3D6E59}" destId="{5C7EEB35-E1D4-43F0-A3EF-3B82DFB7E510}" srcOrd="1" destOrd="0" presId="urn:microsoft.com/office/officeart/2005/8/layout/orgChart1"/>
    <dgm:cxn modelId="{264D37CC-FE61-411F-B40D-3D5FE35B29F7}" type="presParOf" srcId="{6AB60848-9025-4BA3-985D-FD44A6F6B6B0}" destId="{05EA3639-A838-4250-84A0-021F9E8EA531}" srcOrd="1" destOrd="0" presId="urn:microsoft.com/office/officeart/2005/8/layout/orgChart1"/>
    <dgm:cxn modelId="{6D2701D8-AD9F-4977-8EE1-786EFDFD737E}" type="presParOf" srcId="{6AB60848-9025-4BA3-985D-FD44A6F6B6B0}" destId="{AD5A341C-7942-4318-BED2-B735A4E7F5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71108B0-2CC2-41B0-A580-0904D9E89AE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>
              <a:solidFill>
                <a:schemeClr val="tx1"/>
              </a:solidFill>
            </a:rPr>
            <a:t>Área de Deporte Ciudadano</a:t>
          </a:r>
          <a:endParaRPr lang="es-ES" sz="1200" b="1" dirty="0">
            <a:solidFill>
              <a:schemeClr val="tx1"/>
            </a:solidFill>
          </a:endParaRPr>
        </a:p>
      </dgm:t>
    </dgm:pt>
    <dgm:pt modelId="{8555F08F-B6E0-49B4-AF83-E4F3E78986F4}" type="par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C97426B-6ACE-46FF-B1A1-5D8285379439}" type="sib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239822-C516-48E0-B7F2-542AED66724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Jefe(a) Deportivo(a)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50098A3D-B004-4B92-960C-5362AD85F3C6}" type="par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733D0E-9F51-4C89-BD33-B2908170BC2C}" type="sib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3AF6B3-44F6-4843-9C95-084AAC0F60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Responsable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Área </a:t>
          </a:r>
          <a:r>
            <a:rPr lang="es-ES" sz="1200" dirty="0" smtClean="0">
              <a:solidFill>
                <a:schemeClr val="tx1"/>
              </a:solidFill>
            </a:rPr>
            <a:t>Acuática</a:t>
          </a:r>
          <a:endParaRPr lang="es-ES" sz="1200" dirty="0">
            <a:solidFill>
              <a:schemeClr val="tx1"/>
            </a:solidFill>
          </a:endParaRPr>
        </a:p>
      </dgm:t>
    </dgm:pt>
    <dgm:pt modelId="{AA692411-FF60-4226-A6DC-1E8FF146C136}" type="sib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E1F4E12-253A-4B9D-A228-D4A5BA410D0B}" type="par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Cultura Física</a:t>
          </a: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117060-84B7-4779-B42C-7E4537163F8C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Jefe(a) de Zona </a:t>
          </a:r>
          <a:r>
            <a:rPr lang="es-MX" sz="1200" dirty="0" smtClean="0">
              <a:solidFill>
                <a:schemeClr val="tx1"/>
              </a:solidFill>
            </a:rPr>
            <a:t>Norte</a:t>
          </a:r>
          <a:endParaRPr lang="es-MX" sz="1200" dirty="0">
            <a:solidFill>
              <a:schemeClr val="tx1"/>
            </a:solidFill>
          </a:endParaRPr>
        </a:p>
      </dgm:t>
    </dgm:pt>
    <dgm:pt modelId="{C2C31FB4-14C4-4B80-8D6C-CA6444236DE0}" type="parTrans" cxnId="{BAA6B904-9AA9-4474-A644-78FE89458C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9CD39EF-C2D6-4E2B-8932-775159FC8614}" type="sibTrans" cxnId="{BAA6B904-9AA9-4474-A644-78FE89458C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D01C64D-7304-4A3E-BE72-8B446399CF7C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Técnica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Natación</a:t>
          </a:r>
        </a:p>
      </dgm:t>
    </dgm:pt>
    <dgm:pt modelId="{1FECB5B7-3E50-46D3-9C63-3FCC7D1EA873}" type="parTrans" cxnId="{92D641F1-5517-4B48-A0ED-62DFE66E87A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7958B34-2038-48AF-B6C8-A4A392DA35F0}" type="sibTrans" cxnId="{92D641F1-5517-4B48-A0ED-62DFE66E87A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73F1254-CB8C-4440-9C8C-A3173DA5737D}" type="pres">
      <dgm:prSet presAssocID="{04234B25-C378-4927-BC5D-1D2F1A8C68A2}" presName="hierRoot1" presStyleCnt="0">
        <dgm:presLayoutVars>
          <dgm:hierBranch val="init"/>
        </dgm:presLayoutVars>
      </dgm:prSet>
      <dgm:spPr/>
    </dgm:pt>
    <dgm:pt modelId="{E32FBE0E-FDC5-4762-9767-AD6B115D2EAE}" type="pres">
      <dgm:prSet presAssocID="{04234B25-C378-4927-BC5D-1D2F1A8C68A2}" presName="rootComposite1" presStyleCnt="0"/>
      <dgm:spPr/>
    </dgm:pt>
    <dgm:pt modelId="{D79142C8-3689-4658-A71B-BDA1D239A346}" type="pres">
      <dgm:prSet presAssocID="{04234B25-C378-4927-BC5D-1D2F1A8C68A2}" presName="rootText1" presStyleLbl="node0" presStyleIdx="0" presStyleCnt="1" custScaleX="147211" custScaleY="140994" custLinFactNeighborY="80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40F0D-4DBB-4A1B-BBDF-66786D6E02E2}" type="pres">
      <dgm:prSet presAssocID="{04234B25-C378-4927-BC5D-1D2F1A8C68A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B336A82-2E3B-4196-961A-CC3A6DFB0B9C}" type="pres">
      <dgm:prSet presAssocID="{04234B25-C378-4927-BC5D-1D2F1A8C68A2}" presName="hierChild2" presStyleCnt="0"/>
      <dgm:spPr/>
    </dgm:pt>
    <dgm:pt modelId="{B68C9E6A-9C3A-4D08-818A-587B8682C181}" type="pres">
      <dgm:prSet presAssocID="{C2C31FB4-14C4-4B80-8D6C-CA6444236DE0}" presName="Name37" presStyleLbl="parChTrans1D2" presStyleIdx="0" presStyleCnt="5"/>
      <dgm:spPr/>
      <dgm:t>
        <a:bodyPr/>
        <a:lstStyle/>
        <a:p>
          <a:endParaRPr lang="es-ES"/>
        </a:p>
      </dgm:t>
    </dgm:pt>
    <dgm:pt modelId="{D8434896-9489-4D0B-BFFC-AE98DD1CA316}" type="pres">
      <dgm:prSet presAssocID="{58117060-84B7-4779-B42C-7E4537163F8C}" presName="hierRoot2" presStyleCnt="0">
        <dgm:presLayoutVars>
          <dgm:hierBranch val="init"/>
        </dgm:presLayoutVars>
      </dgm:prSet>
      <dgm:spPr/>
    </dgm:pt>
    <dgm:pt modelId="{C398CA22-A77A-4876-B7E3-AAAC9C5AEDC4}" type="pres">
      <dgm:prSet presAssocID="{58117060-84B7-4779-B42C-7E4537163F8C}" presName="rootComposite" presStyleCnt="0"/>
      <dgm:spPr/>
    </dgm:pt>
    <dgm:pt modelId="{6528C904-D680-4C76-83E9-20A13004E2E7}" type="pres">
      <dgm:prSet presAssocID="{58117060-84B7-4779-B42C-7E4537163F8C}" presName="rootText" presStyleLbl="node2" presStyleIdx="0" presStyleCnt="1" custScaleX="111649" custScaleY="98955" custLinFactNeighborY="147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F162B1-D769-47EB-9BE7-600DCDBEAFA2}" type="pres">
      <dgm:prSet presAssocID="{58117060-84B7-4779-B42C-7E4537163F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36A55794-15C7-485E-A063-F1C20C604929}" type="pres">
      <dgm:prSet presAssocID="{58117060-84B7-4779-B42C-7E4537163F8C}" presName="hierChild4" presStyleCnt="0"/>
      <dgm:spPr/>
    </dgm:pt>
    <dgm:pt modelId="{4CEB573A-99A5-4C37-85B0-3CA14A685084}" type="pres">
      <dgm:prSet presAssocID="{58117060-84B7-4779-B42C-7E4537163F8C}" presName="hierChild5" presStyleCnt="0"/>
      <dgm:spPr/>
    </dgm:pt>
    <dgm:pt modelId="{733B660D-C711-49A4-8FBF-0E40A2E8FACF}" type="pres">
      <dgm:prSet presAssocID="{04234B25-C378-4927-BC5D-1D2F1A8C68A2}" presName="hierChild3" presStyleCnt="0"/>
      <dgm:spPr/>
    </dgm:pt>
    <dgm:pt modelId="{EDD6B094-A540-45DC-800A-217957CEAD07}" type="pres">
      <dgm:prSet presAssocID="{8555F08F-B6E0-49B4-AF83-E4F3E78986F4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C80D4E5B-49BB-4479-A3AC-F28F98E1D43D}" type="pres">
      <dgm:prSet presAssocID="{C71108B0-2CC2-41B0-A580-0904D9E89AEC}" presName="hierRoot3" presStyleCnt="0">
        <dgm:presLayoutVars>
          <dgm:hierBranch val="init"/>
        </dgm:presLayoutVars>
      </dgm:prSet>
      <dgm:spPr/>
    </dgm:pt>
    <dgm:pt modelId="{E52F9F89-9ADA-4C8A-A5DE-F36E8D928ED7}" type="pres">
      <dgm:prSet presAssocID="{C71108B0-2CC2-41B0-A580-0904D9E89AEC}" presName="rootComposite3" presStyleCnt="0"/>
      <dgm:spPr/>
    </dgm:pt>
    <dgm:pt modelId="{DD7FF7A3-DFD8-4E1B-946C-B0A2C5F311DB}" type="pres">
      <dgm:prSet presAssocID="{C71108B0-2CC2-41B0-A580-0904D9E89AEC}" presName="rootText3" presStyleLbl="asst1" presStyleIdx="0" presStyleCnt="4" custScaleX="113136" custScaleY="106343" custLinFactNeighborX="-8301" custLinFactNeighborY="11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9863B5-3AF6-4975-95A8-E6700720E8B5}" type="pres">
      <dgm:prSet presAssocID="{C71108B0-2CC2-41B0-A580-0904D9E89AEC}" presName="rootConnector3" presStyleLbl="asst1" presStyleIdx="0" presStyleCnt="4"/>
      <dgm:spPr/>
      <dgm:t>
        <a:bodyPr/>
        <a:lstStyle/>
        <a:p>
          <a:endParaRPr lang="es-ES"/>
        </a:p>
      </dgm:t>
    </dgm:pt>
    <dgm:pt modelId="{2094A09C-7958-4677-BE6C-B3BFE8E457EA}" type="pres">
      <dgm:prSet presAssocID="{C71108B0-2CC2-41B0-A580-0904D9E89AEC}" presName="hierChild6" presStyleCnt="0"/>
      <dgm:spPr/>
    </dgm:pt>
    <dgm:pt modelId="{84827B75-44BF-4D4A-8ED0-FF83814A6A95}" type="pres">
      <dgm:prSet presAssocID="{C71108B0-2CC2-41B0-A580-0904D9E89AEC}" presName="hierChild7" presStyleCnt="0"/>
      <dgm:spPr/>
    </dgm:pt>
    <dgm:pt modelId="{1D711C4B-5164-4279-ADF4-CDCA0BD5994D}" type="pres">
      <dgm:prSet presAssocID="{50098A3D-B004-4B92-960C-5362AD85F3C6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D2DFE307-784D-4E65-A733-DD9304247996}" type="pres">
      <dgm:prSet presAssocID="{84239822-C516-48E0-B7F2-542AED66724C}" presName="hierRoot3" presStyleCnt="0">
        <dgm:presLayoutVars>
          <dgm:hierBranch/>
        </dgm:presLayoutVars>
      </dgm:prSet>
      <dgm:spPr/>
    </dgm:pt>
    <dgm:pt modelId="{B36BF50C-FF14-4266-9BAE-5F3CF194424F}" type="pres">
      <dgm:prSet presAssocID="{84239822-C516-48E0-B7F2-542AED66724C}" presName="rootComposite3" presStyleCnt="0"/>
      <dgm:spPr/>
    </dgm:pt>
    <dgm:pt modelId="{01C90863-4FFC-42E2-996A-A2EF500EEE75}" type="pres">
      <dgm:prSet presAssocID="{84239822-C516-48E0-B7F2-542AED66724C}" presName="rootText3" presStyleLbl="asst1" presStyleIdx="1" presStyleCnt="4" custScaleX="113136" custScaleY="106343" custLinFactNeighborX="10228" custLinFactNeighborY="11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9376E9-7EF1-4544-B918-98AEA8064512}" type="pres">
      <dgm:prSet presAssocID="{84239822-C516-48E0-B7F2-542AED66724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A79022DA-8DA4-47B9-A50D-1093DBAB4235}" type="pres">
      <dgm:prSet presAssocID="{84239822-C516-48E0-B7F2-542AED66724C}" presName="hierChild6" presStyleCnt="0"/>
      <dgm:spPr/>
    </dgm:pt>
    <dgm:pt modelId="{AA86B3FF-A3FE-403E-A98F-7427C1F3E0B5}" type="pres">
      <dgm:prSet presAssocID="{84239822-C516-48E0-B7F2-542AED66724C}" presName="hierChild7" presStyleCnt="0"/>
      <dgm:spPr/>
    </dgm:pt>
    <dgm:pt modelId="{BC360E2F-E354-44F4-8EF5-DFCA8E12C0DC}" type="pres">
      <dgm:prSet presAssocID="{2E1F4E12-253A-4B9D-A228-D4A5BA410D0B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8F9C8D19-3A19-4D8B-AFEE-0A1C526B8732}" type="pres">
      <dgm:prSet presAssocID="{8C3AF6B3-44F6-4843-9C95-084AAC0F609D}" presName="hierRoot3" presStyleCnt="0">
        <dgm:presLayoutVars>
          <dgm:hierBranch val="init"/>
        </dgm:presLayoutVars>
      </dgm:prSet>
      <dgm:spPr/>
    </dgm:pt>
    <dgm:pt modelId="{64D91C80-FFF7-4CA0-8188-8D6A2E2F93E8}" type="pres">
      <dgm:prSet presAssocID="{8C3AF6B3-44F6-4843-9C95-084AAC0F609D}" presName="rootComposite3" presStyleCnt="0"/>
      <dgm:spPr/>
    </dgm:pt>
    <dgm:pt modelId="{F7481589-9C1E-4C06-A8C0-BD5C63C6C77A}" type="pres">
      <dgm:prSet presAssocID="{8C3AF6B3-44F6-4843-9C95-084AAC0F609D}" presName="rootText3" presStyleLbl="asst1" presStyleIdx="2" presStyleCnt="4" custScaleX="113136" custScaleY="106343" custLinFactNeighborX="-8529" custLinFactNeighborY="12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6EAC7-6316-453D-9F94-C0E022E5669B}" type="pres">
      <dgm:prSet presAssocID="{8C3AF6B3-44F6-4843-9C95-084AAC0F609D}" presName="rootConnector3" presStyleLbl="asst1" presStyleIdx="2" presStyleCnt="4"/>
      <dgm:spPr/>
      <dgm:t>
        <a:bodyPr/>
        <a:lstStyle/>
        <a:p>
          <a:endParaRPr lang="es-ES"/>
        </a:p>
      </dgm:t>
    </dgm:pt>
    <dgm:pt modelId="{C39D6B72-0237-4338-8BB3-FC6A1D7E7EB6}" type="pres">
      <dgm:prSet presAssocID="{8C3AF6B3-44F6-4843-9C95-084AAC0F609D}" presName="hierChild6" presStyleCnt="0"/>
      <dgm:spPr/>
    </dgm:pt>
    <dgm:pt modelId="{A4390F93-FB49-4CC6-B7CB-4D9A0B69BEE0}" type="pres">
      <dgm:prSet presAssocID="{8C3AF6B3-44F6-4843-9C95-084AAC0F609D}" presName="hierChild7" presStyleCnt="0"/>
      <dgm:spPr/>
    </dgm:pt>
    <dgm:pt modelId="{6F2DE3C8-91F9-4DE6-AC60-1178A05102A2}" type="pres">
      <dgm:prSet presAssocID="{1FECB5B7-3E50-46D3-9C63-3FCC7D1EA87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E5C09E68-36BF-402E-BF45-46C2E14CED91}" type="pres">
      <dgm:prSet presAssocID="{BD01C64D-7304-4A3E-BE72-8B446399CF7C}" presName="hierRoot3" presStyleCnt="0">
        <dgm:presLayoutVars>
          <dgm:hierBranch val="init"/>
        </dgm:presLayoutVars>
      </dgm:prSet>
      <dgm:spPr/>
    </dgm:pt>
    <dgm:pt modelId="{66ABB7CD-903E-406C-9BB3-ADDE32D1183C}" type="pres">
      <dgm:prSet presAssocID="{BD01C64D-7304-4A3E-BE72-8B446399CF7C}" presName="rootComposite3" presStyleCnt="0"/>
      <dgm:spPr/>
    </dgm:pt>
    <dgm:pt modelId="{F1326BBF-820F-450B-B477-ED4E072A4443}" type="pres">
      <dgm:prSet presAssocID="{BD01C64D-7304-4A3E-BE72-8B446399CF7C}" presName="rootText3" presStyleLbl="asst1" presStyleIdx="3" presStyleCnt="4" custScaleX="113136" custScaleY="106343" custLinFactNeighborX="13301" custLinFactNeighborY="7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5B2BB8-DC8C-4B92-9C71-8EEBAE92D0BC}" type="pres">
      <dgm:prSet presAssocID="{BD01C64D-7304-4A3E-BE72-8B446399CF7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4AC84810-E38C-4EB3-8DB9-A8FD69EC582C}" type="pres">
      <dgm:prSet presAssocID="{BD01C64D-7304-4A3E-BE72-8B446399CF7C}" presName="hierChild6" presStyleCnt="0"/>
      <dgm:spPr/>
    </dgm:pt>
    <dgm:pt modelId="{7542F18F-8694-48E6-AD67-EC8187713227}" type="pres">
      <dgm:prSet presAssocID="{BD01C64D-7304-4A3E-BE72-8B446399CF7C}" presName="hierChild7" presStyleCnt="0"/>
      <dgm:spPr/>
    </dgm:pt>
  </dgm:ptLst>
  <dgm:cxnLst>
    <dgm:cxn modelId="{BAA6B904-9AA9-4474-A644-78FE89458CFB}" srcId="{04234B25-C378-4927-BC5D-1D2F1A8C68A2}" destId="{58117060-84B7-4779-B42C-7E4537163F8C}" srcOrd="4" destOrd="0" parTransId="{C2C31FB4-14C4-4B80-8D6C-CA6444236DE0}" sibTransId="{99CD39EF-C2D6-4E2B-8932-775159FC8614}"/>
    <dgm:cxn modelId="{32AD2358-A366-4CF3-8D59-59754C089604}" type="presOf" srcId="{8C3AF6B3-44F6-4843-9C95-084AAC0F609D}" destId="{F7481589-9C1E-4C06-A8C0-BD5C63C6C77A}" srcOrd="0" destOrd="0" presId="urn:microsoft.com/office/officeart/2005/8/layout/orgChart1"/>
    <dgm:cxn modelId="{121E5ED8-B4C7-4C06-911C-6570746B0AD2}" srcId="{9C7E2708-6F10-4659-9148-57DE681E4CDC}" destId="{04234B25-C378-4927-BC5D-1D2F1A8C68A2}" srcOrd="0" destOrd="0" parTransId="{CE11ACE6-82C6-4AB6-8285-BA507FB4AC75}" sibTransId="{277A5735-5BF1-4A25-BC3E-A2836F5834E3}"/>
    <dgm:cxn modelId="{EA24EE01-A072-46EE-A9CD-7C32994BC8F6}" type="presOf" srcId="{C71108B0-2CC2-41B0-A580-0904D9E89AEC}" destId="{669863B5-3AF6-4975-95A8-E6700720E8B5}" srcOrd="1" destOrd="0" presId="urn:microsoft.com/office/officeart/2005/8/layout/orgChart1"/>
    <dgm:cxn modelId="{F11EEFC5-F407-4733-B8B8-FAF95CB5FF56}" type="presOf" srcId="{C2C31FB4-14C4-4B80-8D6C-CA6444236DE0}" destId="{B68C9E6A-9C3A-4D08-818A-587B8682C181}" srcOrd="0" destOrd="0" presId="urn:microsoft.com/office/officeart/2005/8/layout/orgChart1"/>
    <dgm:cxn modelId="{78313149-BBE6-4A02-BC41-2635DB4C31F3}" type="presOf" srcId="{50098A3D-B004-4B92-960C-5362AD85F3C6}" destId="{1D711C4B-5164-4279-ADF4-CDCA0BD5994D}" srcOrd="0" destOrd="0" presId="urn:microsoft.com/office/officeart/2005/8/layout/orgChart1"/>
    <dgm:cxn modelId="{2A9F77D2-796B-458C-ABB8-AE4BE843C518}" srcId="{04234B25-C378-4927-BC5D-1D2F1A8C68A2}" destId="{8C3AF6B3-44F6-4843-9C95-084AAC0F609D}" srcOrd="2" destOrd="0" parTransId="{2E1F4E12-253A-4B9D-A228-D4A5BA410D0B}" sibTransId="{AA692411-FF60-4226-A6DC-1E8FF146C136}"/>
    <dgm:cxn modelId="{656F2B3A-0C5A-417A-B63D-77CEC0A5D7E2}" type="presOf" srcId="{C71108B0-2CC2-41B0-A580-0904D9E89AEC}" destId="{DD7FF7A3-DFD8-4E1B-946C-B0A2C5F311DB}" srcOrd="0" destOrd="0" presId="urn:microsoft.com/office/officeart/2005/8/layout/orgChart1"/>
    <dgm:cxn modelId="{AAEF1A5B-B8D6-4482-86A0-D455946F4AFE}" type="presOf" srcId="{04234B25-C378-4927-BC5D-1D2F1A8C68A2}" destId="{D79142C8-3689-4658-A71B-BDA1D239A346}" srcOrd="0" destOrd="0" presId="urn:microsoft.com/office/officeart/2005/8/layout/orgChart1"/>
    <dgm:cxn modelId="{D542D07B-B646-41BC-B40A-3C3D4351D0BC}" type="presOf" srcId="{58117060-84B7-4779-B42C-7E4537163F8C}" destId="{6528C904-D680-4C76-83E9-20A13004E2E7}" srcOrd="0" destOrd="0" presId="urn:microsoft.com/office/officeart/2005/8/layout/orgChart1"/>
    <dgm:cxn modelId="{B5BFDFF6-E532-435C-B5CB-F9E31B32F8BB}" type="presOf" srcId="{BD01C64D-7304-4A3E-BE72-8B446399CF7C}" destId="{F1326BBF-820F-450B-B477-ED4E072A4443}" srcOrd="0" destOrd="0" presId="urn:microsoft.com/office/officeart/2005/8/layout/orgChart1"/>
    <dgm:cxn modelId="{36669648-E6A5-4387-A37A-1FB135218FBA}" type="presOf" srcId="{84239822-C516-48E0-B7F2-542AED66724C}" destId="{01C90863-4FFC-42E2-996A-A2EF500EEE75}" srcOrd="0" destOrd="0" presId="urn:microsoft.com/office/officeart/2005/8/layout/orgChart1"/>
    <dgm:cxn modelId="{58496B4C-2782-4B44-9B9F-B990E7D09F87}" srcId="{04234B25-C378-4927-BC5D-1D2F1A8C68A2}" destId="{84239822-C516-48E0-B7F2-542AED66724C}" srcOrd="1" destOrd="0" parTransId="{50098A3D-B004-4B92-960C-5362AD85F3C6}" sibTransId="{15733D0E-9F51-4C89-BD33-B2908170BC2C}"/>
    <dgm:cxn modelId="{28E7DF7C-C9C2-48A5-8795-353737D0DC72}" srcId="{04234B25-C378-4927-BC5D-1D2F1A8C68A2}" destId="{C71108B0-2CC2-41B0-A580-0904D9E89AEC}" srcOrd="0" destOrd="0" parTransId="{8555F08F-B6E0-49B4-AF83-E4F3E78986F4}" sibTransId="{AC97426B-6ACE-46FF-B1A1-5D8285379439}"/>
    <dgm:cxn modelId="{4753CD37-2BCC-4E99-B4B6-8C7B385D0F2A}" type="presOf" srcId="{BD01C64D-7304-4A3E-BE72-8B446399CF7C}" destId="{5B5B2BB8-DC8C-4B92-9C71-8EEBAE92D0BC}" srcOrd="1" destOrd="0" presId="urn:microsoft.com/office/officeart/2005/8/layout/orgChart1"/>
    <dgm:cxn modelId="{92D641F1-5517-4B48-A0ED-62DFE66E87AD}" srcId="{04234B25-C378-4927-BC5D-1D2F1A8C68A2}" destId="{BD01C64D-7304-4A3E-BE72-8B446399CF7C}" srcOrd="3" destOrd="0" parTransId="{1FECB5B7-3E50-46D3-9C63-3FCC7D1EA873}" sibTransId="{A7958B34-2038-48AF-B6C8-A4A392DA35F0}"/>
    <dgm:cxn modelId="{9B30299E-7162-42F9-9B54-5ADBD2B86DDB}" type="presOf" srcId="{58117060-84B7-4779-B42C-7E4537163F8C}" destId="{D4F162B1-D769-47EB-9BE7-600DCDBEAFA2}" srcOrd="1" destOrd="0" presId="urn:microsoft.com/office/officeart/2005/8/layout/orgChart1"/>
    <dgm:cxn modelId="{86AF75D2-295D-4932-A325-9260B21D0375}" type="presOf" srcId="{2E1F4E12-253A-4B9D-A228-D4A5BA410D0B}" destId="{BC360E2F-E354-44F4-8EF5-DFCA8E12C0DC}" srcOrd="0" destOrd="0" presId="urn:microsoft.com/office/officeart/2005/8/layout/orgChart1"/>
    <dgm:cxn modelId="{5C83A7B3-2EB0-460F-B381-6FA0B3184511}" type="presOf" srcId="{04234B25-C378-4927-BC5D-1D2F1A8C68A2}" destId="{DC240F0D-4DBB-4A1B-BBDF-66786D6E02E2}" srcOrd="1" destOrd="0" presId="urn:microsoft.com/office/officeart/2005/8/layout/orgChart1"/>
    <dgm:cxn modelId="{4FA359CB-0716-46A1-9DF4-1FC403F24D27}" type="presOf" srcId="{8C3AF6B3-44F6-4843-9C95-084AAC0F609D}" destId="{52A6EAC7-6316-453D-9F94-C0E022E5669B}" srcOrd="1" destOrd="0" presId="urn:microsoft.com/office/officeart/2005/8/layout/orgChart1"/>
    <dgm:cxn modelId="{72F11E79-105D-4657-B80A-A27B85F45F16}" type="presOf" srcId="{8555F08F-B6E0-49B4-AF83-E4F3E78986F4}" destId="{EDD6B094-A540-45DC-800A-217957CEAD07}" srcOrd="0" destOrd="0" presId="urn:microsoft.com/office/officeart/2005/8/layout/orgChart1"/>
    <dgm:cxn modelId="{5047AA88-13F2-4644-818A-3701F69D88A8}" type="presOf" srcId="{1FECB5B7-3E50-46D3-9C63-3FCC7D1EA873}" destId="{6F2DE3C8-91F9-4DE6-AC60-1178A05102A2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ADE064E7-7CDB-4942-AD69-20910FC8E89A}" type="presOf" srcId="{84239822-C516-48E0-B7F2-542AED66724C}" destId="{FA9376E9-7EF1-4544-B918-98AEA8064512}" srcOrd="1" destOrd="0" presId="urn:microsoft.com/office/officeart/2005/8/layout/orgChart1"/>
    <dgm:cxn modelId="{16D0423F-D2B1-41FA-8F73-43087E8D6F7E}" type="presParOf" srcId="{A6237E00-76EC-4717-9174-D326DCE4F1F9}" destId="{373F1254-CB8C-4440-9C8C-A3173DA5737D}" srcOrd="0" destOrd="0" presId="urn:microsoft.com/office/officeart/2005/8/layout/orgChart1"/>
    <dgm:cxn modelId="{E555AF46-B12C-4B6B-890D-8729F443E4AB}" type="presParOf" srcId="{373F1254-CB8C-4440-9C8C-A3173DA5737D}" destId="{E32FBE0E-FDC5-4762-9767-AD6B115D2EAE}" srcOrd="0" destOrd="0" presId="urn:microsoft.com/office/officeart/2005/8/layout/orgChart1"/>
    <dgm:cxn modelId="{D310D40A-B20B-48CC-9A7F-68FBCF63698E}" type="presParOf" srcId="{E32FBE0E-FDC5-4762-9767-AD6B115D2EAE}" destId="{D79142C8-3689-4658-A71B-BDA1D239A346}" srcOrd="0" destOrd="0" presId="urn:microsoft.com/office/officeart/2005/8/layout/orgChart1"/>
    <dgm:cxn modelId="{D53998B0-0D87-44CF-ACF2-C0F0497E44D6}" type="presParOf" srcId="{E32FBE0E-FDC5-4762-9767-AD6B115D2EAE}" destId="{DC240F0D-4DBB-4A1B-BBDF-66786D6E02E2}" srcOrd="1" destOrd="0" presId="urn:microsoft.com/office/officeart/2005/8/layout/orgChart1"/>
    <dgm:cxn modelId="{CD906C21-AA07-408A-8EF6-0A51415AA8ED}" type="presParOf" srcId="{373F1254-CB8C-4440-9C8C-A3173DA5737D}" destId="{DB336A82-2E3B-4196-961A-CC3A6DFB0B9C}" srcOrd="1" destOrd="0" presId="urn:microsoft.com/office/officeart/2005/8/layout/orgChart1"/>
    <dgm:cxn modelId="{1CF680FE-214F-46D8-8845-1039D8794203}" type="presParOf" srcId="{DB336A82-2E3B-4196-961A-CC3A6DFB0B9C}" destId="{B68C9E6A-9C3A-4D08-818A-587B8682C181}" srcOrd="0" destOrd="0" presId="urn:microsoft.com/office/officeart/2005/8/layout/orgChart1"/>
    <dgm:cxn modelId="{4A93CE3C-86FF-43BC-A581-090363276A28}" type="presParOf" srcId="{DB336A82-2E3B-4196-961A-CC3A6DFB0B9C}" destId="{D8434896-9489-4D0B-BFFC-AE98DD1CA316}" srcOrd="1" destOrd="0" presId="urn:microsoft.com/office/officeart/2005/8/layout/orgChart1"/>
    <dgm:cxn modelId="{650524F0-1B1C-4257-9632-98C86B960113}" type="presParOf" srcId="{D8434896-9489-4D0B-BFFC-AE98DD1CA316}" destId="{C398CA22-A77A-4876-B7E3-AAAC9C5AEDC4}" srcOrd="0" destOrd="0" presId="urn:microsoft.com/office/officeart/2005/8/layout/orgChart1"/>
    <dgm:cxn modelId="{87C96BFA-D1DB-4BC8-AF87-ACEDEE661854}" type="presParOf" srcId="{C398CA22-A77A-4876-B7E3-AAAC9C5AEDC4}" destId="{6528C904-D680-4C76-83E9-20A13004E2E7}" srcOrd="0" destOrd="0" presId="urn:microsoft.com/office/officeart/2005/8/layout/orgChart1"/>
    <dgm:cxn modelId="{3A59B351-47EF-4A67-A41A-68484118A36E}" type="presParOf" srcId="{C398CA22-A77A-4876-B7E3-AAAC9C5AEDC4}" destId="{D4F162B1-D769-47EB-9BE7-600DCDBEAFA2}" srcOrd="1" destOrd="0" presId="urn:microsoft.com/office/officeart/2005/8/layout/orgChart1"/>
    <dgm:cxn modelId="{E4B44FF2-0178-4DDD-8925-885AC6C7AD28}" type="presParOf" srcId="{D8434896-9489-4D0B-BFFC-AE98DD1CA316}" destId="{36A55794-15C7-485E-A063-F1C20C604929}" srcOrd="1" destOrd="0" presId="urn:microsoft.com/office/officeart/2005/8/layout/orgChart1"/>
    <dgm:cxn modelId="{C903E35E-D6BD-4AEF-ADA1-C8073C8DEE3B}" type="presParOf" srcId="{D8434896-9489-4D0B-BFFC-AE98DD1CA316}" destId="{4CEB573A-99A5-4C37-85B0-3CA14A685084}" srcOrd="2" destOrd="0" presId="urn:microsoft.com/office/officeart/2005/8/layout/orgChart1"/>
    <dgm:cxn modelId="{437BD04E-0B76-435A-A221-1D2EAF06D703}" type="presParOf" srcId="{373F1254-CB8C-4440-9C8C-A3173DA5737D}" destId="{733B660D-C711-49A4-8FBF-0E40A2E8FACF}" srcOrd="2" destOrd="0" presId="urn:microsoft.com/office/officeart/2005/8/layout/orgChart1"/>
    <dgm:cxn modelId="{3F5FB65B-E7CC-41BA-871C-14062C5B702F}" type="presParOf" srcId="{733B660D-C711-49A4-8FBF-0E40A2E8FACF}" destId="{EDD6B094-A540-45DC-800A-217957CEAD07}" srcOrd="0" destOrd="0" presId="urn:microsoft.com/office/officeart/2005/8/layout/orgChart1"/>
    <dgm:cxn modelId="{60896234-4BA5-4ABE-A2A4-03F47501AF3B}" type="presParOf" srcId="{733B660D-C711-49A4-8FBF-0E40A2E8FACF}" destId="{C80D4E5B-49BB-4479-A3AC-F28F98E1D43D}" srcOrd="1" destOrd="0" presId="urn:microsoft.com/office/officeart/2005/8/layout/orgChart1"/>
    <dgm:cxn modelId="{033244DA-1C7A-429D-A403-E6346822BA61}" type="presParOf" srcId="{C80D4E5B-49BB-4479-A3AC-F28F98E1D43D}" destId="{E52F9F89-9ADA-4C8A-A5DE-F36E8D928ED7}" srcOrd="0" destOrd="0" presId="urn:microsoft.com/office/officeart/2005/8/layout/orgChart1"/>
    <dgm:cxn modelId="{6A1A557D-593B-4303-A119-D7AE7E4BE3B6}" type="presParOf" srcId="{E52F9F89-9ADA-4C8A-A5DE-F36E8D928ED7}" destId="{DD7FF7A3-DFD8-4E1B-946C-B0A2C5F311DB}" srcOrd="0" destOrd="0" presId="urn:microsoft.com/office/officeart/2005/8/layout/orgChart1"/>
    <dgm:cxn modelId="{056E6759-A0D2-4B32-A2E9-80C33BBC1F2F}" type="presParOf" srcId="{E52F9F89-9ADA-4C8A-A5DE-F36E8D928ED7}" destId="{669863B5-3AF6-4975-95A8-E6700720E8B5}" srcOrd="1" destOrd="0" presId="urn:microsoft.com/office/officeart/2005/8/layout/orgChart1"/>
    <dgm:cxn modelId="{C316C8CF-3D4A-40B4-A8D1-8BA1B5721E8B}" type="presParOf" srcId="{C80D4E5B-49BB-4479-A3AC-F28F98E1D43D}" destId="{2094A09C-7958-4677-BE6C-B3BFE8E457EA}" srcOrd="1" destOrd="0" presId="urn:microsoft.com/office/officeart/2005/8/layout/orgChart1"/>
    <dgm:cxn modelId="{9B2E6425-ABC5-47FF-B18D-5EC184E10A10}" type="presParOf" srcId="{C80D4E5B-49BB-4479-A3AC-F28F98E1D43D}" destId="{84827B75-44BF-4D4A-8ED0-FF83814A6A95}" srcOrd="2" destOrd="0" presId="urn:microsoft.com/office/officeart/2005/8/layout/orgChart1"/>
    <dgm:cxn modelId="{7A1D14C1-918D-4FA1-ACAC-1AE281CA296E}" type="presParOf" srcId="{733B660D-C711-49A4-8FBF-0E40A2E8FACF}" destId="{1D711C4B-5164-4279-ADF4-CDCA0BD5994D}" srcOrd="2" destOrd="0" presId="urn:microsoft.com/office/officeart/2005/8/layout/orgChart1"/>
    <dgm:cxn modelId="{6F673EFC-9BAE-4F15-9EA7-D512402E7B21}" type="presParOf" srcId="{733B660D-C711-49A4-8FBF-0E40A2E8FACF}" destId="{D2DFE307-784D-4E65-A733-DD9304247996}" srcOrd="3" destOrd="0" presId="urn:microsoft.com/office/officeart/2005/8/layout/orgChart1"/>
    <dgm:cxn modelId="{D8000A5F-D02D-47D9-8CE5-9D2387DBAD45}" type="presParOf" srcId="{D2DFE307-784D-4E65-A733-DD9304247996}" destId="{B36BF50C-FF14-4266-9BAE-5F3CF194424F}" srcOrd="0" destOrd="0" presId="urn:microsoft.com/office/officeart/2005/8/layout/orgChart1"/>
    <dgm:cxn modelId="{7DB567CD-599B-4B69-B428-BC57C9BA8DB5}" type="presParOf" srcId="{B36BF50C-FF14-4266-9BAE-5F3CF194424F}" destId="{01C90863-4FFC-42E2-996A-A2EF500EEE75}" srcOrd="0" destOrd="0" presId="urn:microsoft.com/office/officeart/2005/8/layout/orgChart1"/>
    <dgm:cxn modelId="{DEEA8214-E72A-493D-B4F8-9208A4218314}" type="presParOf" srcId="{B36BF50C-FF14-4266-9BAE-5F3CF194424F}" destId="{FA9376E9-7EF1-4544-B918-98AEA8064512}" srcOrd="1" destOrd="0" presId="urn:microsoft.com/office/officeart/2005/8/layout/orgChart1"/>
    <dgm:cxn modelId="{D0C227BF-BB43-4562-A38B-6557A62926C6}" type="presParOf" srcId="{D2DFE307-784D-4E65-A733-DD9304247996}" destId="{A79022DA-8DA4-47B9-A50D-1093DBAB4235}" srcOrd="1" destOrd="0" presId="urn:microsoft.com/office/officeart/2005/8/layout/orgChart1"/>
    <dgm:cxn modelId="{749AB92D-3545-4EAE-9AF6-9B52CC5498A4}" type="presParOf" srcId="{D2DFE307-784D-4E65-A733-DD9304247996}" destId="{AA86B3FF-A3FE-403E-A98F-7427C1F3E0B5}" srcOrd="2" destOrd="0" presId="urn:microsoft.com/office/officeart/2005/8/layout/orgChart1"/>
    <dgm:cxn modelId="{4011D561-1BAD-4EE3-B65B-9B96B6FF13A1}" type="presParOf" srcId="{733B660D-C711-49A4-8FBF-0E40A2E8FACF}" destId="{BC360E2F-E354-44F4-8EF5-DFCA8E12C0DC}" srcOrd="4" destOrd="0" presId="urn:microsoft.com/office/officeart/2005/8/layout/orgChart1"/>
    <dgm:cxn modelId="{B240A605-33CD-486D-B3F3-E6DD43D07FED}" type="presParOf" srcId="{733B660D-C711-49A4-8FBF-0E40A2E8FACF}" destId="{8F9C8D19-3A19-4D8B-AFEE-0A1C526B8732}" srcOrd="5" destOrd="0" presId="urn:microsoft.com/office/officeart/2005/8/layout/orgChart1"/>
    <dgm:cxn modelId="{D786A20F-9C82-47F3-A1C9-AB55CFCD18ED}" type="presParOf" srcId="{8F9C8D19-3A19-4D8B-AFEE-0A1C526B8732}" destId="{64D91C80-FFF7-4CA0-8188-8D6A2E2F93E8}" srcOrd="0" destOrd="0" presId="urn:microsoft.com/office/officeart/2005/8/layout/orgChart1"/>
    <dgm:cxn modelId="{16C6CF02-64C6-48BD-8708-8DA27F167477}" type="presParOf" srcId="{64D91C80-FFF7-4CA0-8188-8D6A2E2F93E8}" destId="{F7481589-9C1E-4C06-A8C0-BD5C63C6C77A}" srcOrd="0" destOrd="0" presId="urn:microsoft.com/office/officeart/2005/8/layout/orgChart1"/>
    <dgm:cxn modelId="{AC28E772-5051-4A13-832A-98F1A783FF65}" type="presParOf" srcId="{64D91C80-FFF7-4CA0-8188-8D6A2E2F93E8}" destId="{52A6EAC7-6316-453D-9F94-C0E022E5669B}" srcOrd="1" destOrd="0" presId="urn:microsoft.com/office/officeart/2005/8/layout/orgChart1"/>
    <dgm:cxn modelId="{803B0854-20CA-4B4C-B589-9036AC443AA5}" type="presParOf" srcId="{8F9C8D19-3A19-4D8B-AFEE-0A1C526B8732}" destId="{C39D6B72-0237-4338-8BB3-FC6A1D7E7EB6}" srcOrd="1" destOrd="0" presId="urn:microsoft.com/office/officeart/2005/8/layout/orgChart1"/>
    <dgm:cxn modelId="{CA334299-59B9-4021-9FA9-EE3A2B9AF070}" type="presParOf" srcId="{8F9C8D19-3A19-4D8B-AFEE-0A1C526B8732}" destId="{A4390F93-FB49-4CC6-B7CB-4D9A0B69BEE0}" srcOrd="2" destOrd="0" presId="urn:microsoft.com/office/officeart/2005/8/layout/orgChart1"/>
    <dgm:cxn modelId="{0EB87DB6-434B-474B-8B6C-6865A95AF560}" type="presParOf" srcId="{733B660D-C711-49A4-8FBF-0E40A2E8FACF}" destId="{6F2DE3C8-91F9-4DE6-AC60-1178A05102A2}" srcOrd="6" destOrd="0" presId="urn:microsoft.com/office/officeart/2005/8/layout/orgChart1"/>
    <dgm:cxn modelId="{CAEBF945-A47A-4335-B405-4B72B6C0B9C1}" type="presParOf" srcId="{733B660D-C711-49A4-8FBF-0E40A2E8FACF}" destId="{E5C09E68-36BF-402E-BF45-46C2E14CED91}" srcOrd="7" destOrd="0" presId="urn:microsoft.com/office/officeart/2005/8/layout/orgChart1"/>
    <dgm:cxn modelId="{33AC6310-3774-4693-B023-4AC978CF13B7}" type="presParOf" srcId="{E5C09E68-36BF-402E-BF45-46C2E14CED91}" destId="{66ABB7CD-903E-406C-9BB3-ADDE32D1183C}" srcOrd="0" destOrd="0" presId="urn:microsoft.com/office/officeart/2005/8/layout/orgChart1"/>
    <dgm:cxn modelId="{CC9615B9-763A-4CC2-A126-906315B43B38}" type="presParOf" srcId="{66ABB7CD-903E-406C-9BB3-ADDE32D1183C}" destId="{F1326BBF-820F-450B-B477-ED4E072A4443}" srcOrd="0" destOrd="0" presId="urn:microsoft.com/office/officeart/2005/8/layout/orgChart1"/>
    <dgm:cxn modelId="{8D746A19-9641-46E2-9B10-67FE4339210D}" type="presParOf" srcId="{66ABB7CD-903E-406C-9BB3-ADDE32D1183C}" destId="{5B5B2BB8-DC8C-4B92-9C71-8EEBAE92D0BC}" srcOrd="1" destOrd="0" presId="urn:microsoft.com/office/officeart/2005/8/layout/orgChart1"/>
    <dgm:cxn modelId="{6EE3C7EC-A975-4520-BFCA-A5BBDA3ACA0B}" type="presParOf" srcId="{E5C09E68-36BF-402E-BF45-46C2E14CED91}" destId="{4AC84810-E38C-4EB3-8DB9-A8FD69EC582C}" srcOrd="1" destOrd="0" presId="urn:microsoft.com/office/officeart/2005/8/layout/orgChart1"/>
    <dgm:cxn modelId="{5FA94372-9FFB-4E22-A570-0342B125A3B9}" type="presParOf" srcId="{E5C09E68-36BF-402E-BF45-46C2E14CED91}" destId="{7542F18F-8694-48E6-AD67-EC81877132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7C7F3C87-3F8C-437C-872D-6634FE29AC6E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charset="0"/>
            </a:rPr>
            <a:t>Secretaria(o)</a:t>
          </a:r>
          <a:br>
            <a:rPr lang="es-MX" altLang="es-MX" sz="1200" b="0" dirty="0">
              <a:solidFill>
                <a:schemeClr val="tx1"/>
              </a:solidFill>
              <a:latin typeface="+mn-lt"/>
              <a:cs typeface="Arial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E72D36A1-1FAA-4A5E-8A90-8868A3A76EE0}" type="asst">
      <dgm:prSet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9A0A1F58-EC4E-4DCA-A2B2-CED0836158A9}">
      <dgm:prSet custT="1"/>
      <dgm:spPr/>
      <dgm:t>
        <a:bodyPr/>
        <a:lstStyle/>
        <a:p>
          <a:pPr algn="ctr"/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Instructores(as)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8D32EA76-8CA6-4AFA-A77A-C0AC639F718A}" type="parTrans" cxnId="{A29CBBBA-57AA-4CC7-B726-6584938B1FC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DD5DD2-F2E4-46B2-BF10-162F358B5548}" type="sibTrans" cxnId="{A29CBBBA-57AA-4CC7-B726-6584938B1FC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2EBD20-24A8-4D17-90D2-AA05B3737DC3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2F7371B-A9F9-468E-896F-E40C8F16AA81}" type="parTrans" cxnId="{7F259ED5-750A-422F-817A-827B530663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F136037-CCF7-4A1A-A4BF-C6568B4A5463}" type="sibTrans" cxnId="{7F259ED5-750A-422F-817A-827B530663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58836" custScaleY="152505" custLinFactNeighborX="4341" custLinFactNeighborY="567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8143C04A-0A9E-44C0-9BF3-097CA307381C}" type="pres">
      <dgm:prSet presAssocID="{8D32EA76-8CA6-4AFA-A77A-C0AC639F718A}" presName="Name35" presStyleLbl="parChTrans1D2" presStyleIdx="0" presStyleCnt="4"/>
      <dgm:spPr/>
      <dgm:t>
        <a:bodyPr/>
        <a:lstStyle/>
        <a:p>
          <a:endParaRPr lang="es-ES"/>
        </a:p>
      </dgm:t>
    </dgm:pt>
    <dgm:pt modelId="{D328E2C5-A528-4848-82ED-7416DEE84613}" type="pres">
      <dgm:prSet presAssocID="{9A0A1F58-EC4E-4DCA-A2B2-CED0836158A9}" presName="hierRoot2" presStyleCnt="0">
        <dgm:presLayoutVars>
          <dgm:hierBranch val="init"/>
        </dgm:presLayoutVars>
      </dgm:prSet>
      <dgm:spPr/>
    </dgm:pt>
    <dgm:pt modelId="{839884D7-4830-461F-B052-64A332EEBB3D}" type="pres">
      <dgm:prSet presAssocID="{9A0A1F58-EC4E-4DCA-A2B2-CED0836158A9}" presName="rootComposite" presStyleCnt="0"/>
      <dgm:spPr/>
    </dgm:pt>
    <dgm:pt modelId="{DB87B778-1BA9-440A-A1B4-733CE7F7D788}" type="pres">
      <dgm:prSet presAssocID="{9A0A1F58-EC4E-4DCA-A2B2-CED0836158A9}" presName="rootText" presStyleLbl="node2" presStyleIdx="0" presStyleCnt="1" custScaleX="156314" custScaleY="143534" custLinFactNeighborX="4358" custLinFactNeighborY="-22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082AAA-EA40-4BBA-94AE-A5193CD081CA}" type="pres">
      <dgm:prSet presAssocID="{9A0A1F58-EC4E-4DCA-A2B2-CED0836158A9}" presName="rootConnector" presStyleLbl="node2" presStyleIdx="0" presStyleCnt="1"/>
      <dgm:spPr/>
      <dgm:t>
        <a:bodyPr/>
        <a:lstStyle/>
        <a:p>
          <a:endParaRPr lang="es-ES"/>
        </a:p>
      </dgm:t>
    </dgm:pt>
    <dgm:pt modelId="{F277BC35-D222-4BBF-8956-3B4172D95138}" type="pres">
      <dgm:prSet presAssocID="{9A0A1F58-EC4E-4DCA-A2B2-CED0836158A9}" presName="hierChild4" presStyleCnt="0"/>
      <dgm:spPr/>
    </dgm:pt>
    <dgm:pt modelId="{3A23FF62-5727-49F5-8046-BC413817BA17}" type="pres">
      <dgm:prSet presAssocID="{9A0A1F58-EC4E-4DCA-A2B2-CED0836158A9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3" custScaleX="104945" custScaleY="79484" custLinFactNeighborX="-16180" custLinFactNeighborY="44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3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3" custScaleX="104945" custScaleY="79484" custLinFactNeighborX="25029" custLinFactNeighborY="44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  <dgm:pt modelId="{65AB89D0-BA73-47E4-9D4D-7C3F86F98E5D}" type="pres">
      <dgm:prSet presAssocID="{22F7371B-A9F9-468E-896F-E40C8F16AA8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7DB8DAB-BAF8-4744-932A-27E1E8A7AF5B}" type="pres">
      <dgm:prSet presAssocID="{FA2EBD20-24A8-4D17-90D2-AA05B3737DC3}" presName="hierRoot3" presStyleCnt="0">
        <dgm:presLayoutVars>
          <dgm:hierBranch val="init"/>
        </dgm:presLayoutVars>
      </dgm:prSet>
      <dgm:spPr/>
    </dgm:pt>
    <dgm:pt modelId="{611711CA-1E9D-445C-8B10-78FCAC8AD23C}" type="pres">
      <dgm:prSet presAssocID="{FA2EBD20-24A8-4D17-90D2-AA05B3737DC3}" presName="rootComposite3" presStyleCnt="0"/>
      <dgm:spPr/>
    </dgm:pt>
    <dgm:pt modelId="{CE951814-180D-4DB7-AB5A-0A5121004604}" type="pres">
      <dgm:prSet presAssocID="{FA2EBD20-24A8-4D17-90D2-AA05B3737DC3}" presName="rootText3" presStyleLbl="asst1" presStyleIdx="2" presStyleCnt="3" custScaleX="104945" custScaleY="79484" custLinFactX="50974" custLinFactNeighborX="100000" custLinFactNeighborY="50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0FE8D-63EF-48AC-819D-0506FD7CB9FC}" type="pres">
      <dgm:prSet presAssocID="{FA2EBD20-24A8-4D17-90D2-AA05B3737DC3}" presName="rootConnector3" presStyleLbl="asst1" presStyleIdx="2" presStyleCnt="3"/>
      <dgm:spPr/>
      <dgm:t>
        <a:bodyPr/>
        <a:lstStyle/>
        <a:p>
          <a:endParaRPr lang="es-ES"/>
        </a:p>
      </dgm:t>
    </dgm:pt>
    <dgm:pt modelId="{C6FD4CC7-24EB-4ADD-B0FC-521AB29398FE}" type="pres">
      <dgm:prSet presAssocID="{FA2EBD20-24A8-4D17-90D2-AA05B3737DC3}" presName="hierChild6" presStyleCnt="0"/>
      <dgm:spPr/>
    </dgm:pt>
    <dgm:pt modelId="{54FB577F-42C0-48CB-826A-9C0720C355EC}" type="pres">
      <dgm:prSet presAssocID="{FA2EBD20-24A8-4D17-90D2-AA05B3737DC3}" presName="hierChild7" presStyleCnt="0"/>
      <dgm:spPr/>
    </dgm:pt>
  </dgm:ptLst>
  <dgm:cxnLst>
    <dgm:cxn modelId="{7F259ED5-750A-422F-817A-827B5306630A}" srcId="{A5567314-55D4-4305-9B0E-66562ADE4F73}" destId="{FA2EBD20-24A8-4D17-90D2-AA05B3737DC3}" srcOrd="3" destOrd="0" parTransId="{22F7371B-A9F9-468E-896F-E40C8F16AA81}" sibTransId="{7F136037-CCF7-4A1A-A4BF-C6568B4A5463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175240A0-E39D-4892-B902-25FD2D14544E}" type="presOf" srcId="{22F7371B-A9F9-468E-896F-E40C8F16AA81}" destId="{65AB89D0-BA73-47E4-9D4D-7C3F86F98E5D}" srcOrd="0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2FF98582-7E09-4F35-A5A3-3D2E1F8F284D}" type="presOf" srcId="{FA2EBD20-24A8-4D17-90D2-AA05B3737DC3}" destId="{CE951814-180D-4DB7-AB5A-0A5121004604}" srcOrd="0" destOrd="0" presId="urn:microsoft.com/office/officeart/2005/8/layout/orgChart1"/>
    <dgm:cxn modelId="{9283D18B-03B1-4E96-805C-331C43F98474}" type="presOf" srcId="{9A0A1F58-EC4E-4DCA-A2B2-CED0836158A9}" destId="{DB87B778-1BA9-440A-A1B4-733CE7F7D788}" srcOrd="0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58A2ABDF-F07D-4914-869E-FAE7A36EA789}" type="presOf" srcId="{9A0A1F58-EC4E-4DCA-A2B2-CED0836158A9}" destId="{B2082AAA-EA40-4BBA-94AE-A5193CD081CA}" srcOrd="1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A29CBBBA-57AA-4CC7-B726-6584938B1FC3}" srcId="{A5567314-55D4-4305-9B0E-66562ADE4F73}" destId="{9A0A1F58-EC4E-4DCA-A2B2-CED0836158A9}" srcOrd="2" destOrd="0" parTransId="{8D32EA76-8CA6-4AFA-A77A-C0AC639F718A}" sibTransId="{0ADD5DD2-F2E4-46B2-BF10-162F358B5548}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4DCB0ED4-D59B-4E6C-A66A-AC765FD39F58}" type="presOf" srcId="{FA2EBD20-24A8-4D17-90D2-AA05B3737DC3}" destId="{5640FE8D-63EF-48AC-819D-0506FD7CB9FC}" srcOrd="1" destOrd="0" presId="urn:microsoft.com/office/officeart/2005/8/layout/orgChart1"/>
    <dgm:cxn modelId="{1B2710FE-5E95-4C66-8D6E-9B5449B577E5}" type="presOf" srcId="{8D32EA76-8CA6-4AFA-A77A-C0AC639F718A}" destId="{8143C04A-0A9E-44C0-9BF3-097CA307381C}" srcOrd="0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747E2E21-4E91-4C69-B94B-6BB86361DFF2}" type="presParOf" srcId="{AF220E45-7649-4E3F-9F3D-C357E4F8DB56}" destId="{8143C04A-0A9E-44C0-9BF3-097CA307381C}" srcOrd="0" destOrd="0" presId="urn:microsoft.com/office/officeart/2005/8/layout/orgChart1"/>
    <dgm:cxn modelId="{D87CDCDB-5AD9-4D97-AD8C-9CA27F092FD2}" type="presParOf" srcId="{AF220E45-7649-4E3F-9F3D-C357E4F8DB56}" destId="{D328E2C5-A528-4848-82ED-7416DEE84613}" srcOrd="1" destOrd="0" presId="urn:microsoft.com/office/officeart/2005/8/layout/orgChart1"/>
    <dgm:cxn modelId="{62C0BBAC-FC1F-4AD1-8786-55E14184B70A}" type="presParOf" srcId="{D328E2C5-A528-4848-82ED-7416DEE84613}" destId="{839884D7-4830-461F-B052-64A332EEBB3D}" srcOrd="0" destOrd="0" presId="urn:microsoft.com/office/officeart/2005/8/layout/orgChart1"/>
    <dgm:cxn modelId="{4B025F1A-93CE-4D92-ACDF-5C6130995067}" type="presParOf" srcId="{839884D7-4830-461F-B052-64A332EEBB3D}" destId="{DB87B778-1BA9-440A-A1B4-733CE7F7D788}" srcOrd="0" destOrd="0" presId="urn:microsoft.com/office/officeart/2005/8/layout/orgChart1"/>
    <dgm:cxn modelId="{1809C896-DCE5-4496-BCF4-8C3702D689E1}" type="presParOf" srcId="{839884D7-4830-461F-B052-64A332EEBB3D}" destId="{B2082AAA-EA40-4BBA-94AE-A5193CD081CA}" srcOrd="1" destOrd="0" presId="urn:microsoft.com/office/officeart/2005/8/layout/orgChart1"/>
    <dgm:cxn modelId="{3116EFA2-D421-414E-8F22-E20222ABE2AA}" type="presParOf" srcId="{D328E2C5-A528-4848-82ED-7416DEE84613}" destId="{F277BC35-D222-4BBF-8956-3B4172D95138}" srcOrd="1" destOrd="0" presId="urn:microsoft.com/office/officeart/2005/8/layout/orgChart1"/>
    <dgm:cxn modelId="{A90FDE01-AE84-41C6-BC44-66054EE8A9AF}" type="presParOf" srcId="{D328E2C5-A528-4848-82ED-7416DEE84613}" destId="{3A23FF62-5727-49F5-8046-BC413817BA17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  <dgm:cxn modelId="{8669AA9D-B000-4197-AC0D-619D7A9956DC}" type="presParOf" srcId="{24C0CD19-D32E-42F6-8362-77BB2BC49B5B}" destId="{65AB89D0-BA73-47E4-9D4D-7C3F86F98E5D}" srcOrd="4" destOrd="0" presId="urn:microsoft.com/office/officeart/2005/8/layout/orgChart1"/>
    <dgm:cxn modelId="{B11E0094-67DE-48D8-B03C-A6DA8C935271}" type="presParOf" srcId="{24C0CD19-D32E-42F6-8362-77BB2BC49B5B}" destId="{47DB8DAB-BAF8-4744-932A-27E1E8A7AF5B}" srcOrd="5" destOrd="0" presId="urn:microsoft.com/office/officeart/2005/8/layout/orgChart1"/>
    <dgm:cxn modelId="{F254141D-1F9F-430F-AEF0-BF07CB8B7A9C}" type="presParOf" srcId="{47DB8DAB-BAF8-4744-932A-27E1E8A7AF5B}" destId="{611711CA-1E9D-445C-8B10-78FCAC8AD23C}" srcOrd="0" destOrd="0" presId="urn:microsoft.com/office/officeart/2005/8/layout/orgChart1"/>
    <dgm:cxn modelId="{773C1CAB-DE9C-4E25-AE29-993266EE2283}" type="presParOf" srcId="{611711CA-1E9D-445C-8B10-78FCAC8AD23C}" destId="{CE951814-180D-4DB7-AB5A-0A5121004604}" srcOrd="0" destOrd="0" presId="urn:microsoft.com/office/officeart/2005/8/layout/orgChart1"/>
    <dgm:cxn modelId="{73963400-792F-44CB-8080-4CDB7211E7F3}" type="presParOf" srcId="{611711CA-1E9D-445C-8B10-78FCAC8AD23C}" destId="{5640FE8D-63EF-48AC-819D-0506FD7CB9FC}" srcOrd="1" destOrd="0" presId="urn:microsoft.com/office/officeart/2005/8/layout/orgChart1"/>
    <dgm:cxn modelId="{8C42CF33-9702-4B7D-AA03-A9CAA5F33BCE}" type="presParOf" srcId="{47DB8DAB-BAF8-4744-932A-27E1E8A7AF5B}" destId="{C6FD4CC7-24EB-4ADD-B0FC-521AB29398FE}" srcOrd="1" destOrd="0" presId="urn:microsoft.com/office/officeart/2005/8/layout/orgChart1"/>
    <dgm:cxn modelId="{1A448B50-D54C-4DAA-82DF-B99AA6FE3D43}" type="presParOf" srcId="{47DB8DAB-BAF8-4744-932A-27E1E8A7AF5B}" destId="{54FB577F-42C0-48CB-826A-9C0720C355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7999DFB-00CF-4C75-B228-6BD28C93D1E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E0DF7CC-E2DF-4DD0-A84B-04EE5DC62467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>
              <a:solidFill>
                <a:schemeClr val="tx1"/>
              </a:solidFill>
            </a:rPr>
            <a:t>Área de Deporte Ciudadano</a:t>
          </a:r>
          <a:endParaRPr lang="es-ES" sz="1200" dirty="0">
            <a:solidFill>
              <a:schemeClr val="tx1"/>
            </a:solidFill>
          </a:endParaRPr>
        </a:p>
      </dgm:t>
    </dgm:pt>
    <dgm:pt modelId="{2E73779F-17AA-4AAA-ACB7-EBE10F93A183}" type="parTrans" cxnId="{D9F6DA95-71B6-47CB-8D64-CC0DFD6C56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FDB10B-1B33-4EB5-A159-AE69037B40B7}" type="sibTrans" cxnId="{D9F6DA95-71B6-47CB-8D64-CC0DFD6C56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E260EC-E13B-450A-A4BA-47DFD0A9FB8A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Promotores(as) Deportivos(as) 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>
              <a:solidFill>
                <a:schemeClr val="tx1"/>
              </a:solidFill>
            </a:rPr>
            <a:t>)</a:t>
          </a:r>
        </a:p>
        <a:p>
          <a:pPr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Promotor(a) B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Profesional </a:t>
          </a:r>
          <a:r>
            <a:rPr lang="es-ES" sz="1200" dirty="0">
              <a:solidFill>
                <a:schemeClr val="tx1"/>
              </a:solidFill>
            </a:rPr>
            <a:t>Especialista </a:t>
          </a:r>
          <a:r>
            <a:rPr lang="es-ES" sz="1200" dirty="0" smtClean="0">
              <a:solidFill>
                <a:schemeClr val="tx1"/>
              </a:solidFill>
            </a:rPr>
            <a:t>1</a:t>
          </a:r>
          <a:endParaRPr lang="es-ES" sz="1200" dirty="0">
            <a:solidFill>
              <a:schemeClr val="tx1"/>
            </a:solidFill>
          </a:endParaRPr>
        </a:p>
      </dgm:t>
    </dgm:pt>
    <dgm:pt modelId="{B5EC59D0-6D6C-4581-9DB0-6C2028BA7997}" type="parTrans" cxnId="{094C5A86-A781-404F-8B4D-DC3D406C98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836435-CB6B-456D-B1B0-33EDA67AC387}" type="sibTrans" cxnId="{094C5A86-A781-404F-8B4D-DC3D406C98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2952EE-37E9-480C-BDB8-944F3AE02EFC}" type="pres">
      <dgm:prSet presAssocID="{47999DFB-00CF-4C75-B228-6BD28C93D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BB56E-FB5E-4244-BB19-B50280974B08}" type="pres">
      <dgm:prSet presAssocID="{0E0DF7CC-E2DF-4DD0-A84B-04EE5DC62467}" presName="hierRoot1" presStyleCnt="0">
        <dgm:presLayoutVars>
          <dgm:hierBranch val="init"/>
        </dgm:presLayoutVars>
      </dgm:prSet>
      <dgm:spPr/>
    </dgm:pt>
    <dgm:pt modelId="{EFC493BB-31A0-44AC-83BE-D4C05A49A8D2}" type="pres">
      <dgm:prSet presAssocID="{0E0DF7CC-E2DF-4DD0-A84B-04EE5DC62467}" presName="rootComposite1" presStyleCnt="0"/>
      <dgm:spPr/>
    </dgm:pt>
    <dgm:pt modelId="{70C4F0A6-E747-4E64-B9FC-52ED28DCE2CB}" type="pres">
      <dgm:prSet presAssocID="{0E0DF7CC-E2DF-4DD0-A84B-04EE5DC62467}" presName="rootText1" presStyleLbl="node0" presStyleIdx="0" presStyleCnt="1" custScaleX="54383" custScaleY="50848" custLinFactNeighborY="66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5221C-030B-473E-84E5-E0CC7F8A71C9}" type="pres">
      <dgm:prSet presAssocID="{0E0DF7CC-E2DF-4DD0-A84B-04EE5DC6246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0B4A5F-BE3E-4E92-B7D1-420C8328A278}" type="pres">
      <dgm:prSet presAssocID="{0E0DF7CC-E2DF-4DD0-A84B-04EE5DC62467}" presName="hierChild2" presStyleCnt="0"/>
      <dgm:spPr/>
    </dgm:pt>
    <dgm:pt modelId="{F2674469-059A-4662-AFDA-D5F4F85618A8}" type="pres">
      <dgm:prSet presAssocID="{B5EC59D0-6D6C-4581-9DB0-6C2028BA799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7269C26-FF37-4F31-9A0C-6AB857E3EDB3}" type="pres">
      <dgm:prSet presAssocID="{CDE260EC-E13B-450A-A4BA-47DFD0A9FB8A}" presName="hierRoot2" presStyleCnt="0">
        <dgm:presLayoutVars>
          <dgm:hierBranch val="init"/>
        </dgm:presLayoutVars>
      </dgm:prSet>
      <dgm:spPr/>
    </dgm:pt>
    <dgm:pt modelId="{59505C9B-3059-4F2E-86F1-C82A9FAB9A5B}" type="pres">
      <dgm:prSet presAssocID="{CDE260EC-E13B-450A-A4BA-47DFD0A9FB8A}" presName="rootComposite" presStyleCnt="0"/>
      <dgm:spPr/>
    </dgm:pt>
    <dgm:pt modelId="{6EFBC02F-1F2E-4453-81E3-036FBB56D2B8}" type="pres">
      <dgm:prSet presAssocID="{CDE260EC-E13B-450A-A4BA-47DFD0A9FB8A}" presName="rootText" presStyleLbl="node2" presStyleIdx="0" presStyleCnt="1" custScaleX="48435" custScaleY="114462" custLinFactNeighborY="-128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564F5-5433-435D-8867-CA95FCA283FB}" type="pres">
      <dgm:prSet presAssocID="{CDE260EC-E13B-450A-A4BA-47DFD0A9FB8A}" presName="rootConnector" presStyleLbl="node2" presStyleIdx="0" presStyleCnt="1"/>
      <dgm:spPr/>
      <dgm:t>
        <a:bodyPr/>
        <a:lstStyle/>
        <a:p>
          <a:endParaRPr lang="es-ES"/>
        </a:p>
      </dgm:t>
    </dgm:pt>
    <dgm:pt modelId="{4E32BA4A-9443-442B-9FEA-1646CD016813}" type="pres">
      <dgm:prSet presAssocID="{CDE260EC-E13B-450A-A4BA-47DFD0A9FB8A}" presName="hierChild4" presStyleCnt="0"/>
      <dgm:spPr/>
    </dgm:pt>
    <dgm:pt modelId="{8E4FAAC9-CA18-41C0-9438-4EEF04BAE4DE}" type="pres">
      <dgm:prSet presAssocID="{CDE260EC-E13B-450A-A4BA-47DFD0A9FB8A}" presName="hierChild5" presStyleCnt="0"/>
      <dgm:spPr/>
    </dgm:pt>
    <dgm:pt modelId="{65D8BAD9-F34A-45F6-B726-F00111836F07}" type="pres">
      <dgm:prSet presAssocID="{0E0DF7CC-E2DF-4DD0-A84B-04EE5DC62467}" presName="hierChild3" presStyleCnt="0"/>
      <dgm:spPr/>
    </dgm:pt>
  </dgm:ptLst>
  <dgm:cxnLst>
    <dgm:cxn modelId="{22EC9B70-4BC9-4867-8751-9FBEBF04A184}" type="presOf" srcId="{CDE260EC-E13B-450A-A4BA-47DFD0A9FB8A}" destId="{8AD564F5-5433-435D-8867-CA95FCA283FB}" srcOrd="1" destOrd="0" presId="urn:microsoft.com/office/officeart/2005/8/layout/orgChart1"/>
    <dgm:cxn modelId="{10C9AFF4-1479-4FCF-BECE-807869B8C77A}" type="presOf" srcId="{0E0DF7CC-E2DF-4DD0-A84B-04EE5DC62467}" destId="{70C4F0A6-E747-4E64-B9FC-52ED28DCE2CB}" srcOrd="0" destOrd="0" presId="urn:microsoft.com/office/officeart/2005/8/layout/orgChart1"/>
    <dgm:cxn modelId="{36DC12A0-1D35-4486-9219-AC79F06A2415}" type="presOf" srcId="{CDE260EC-E13B-450A-A4BA-47DFD0A9FB8A}" destId="{6EFBC02F-1F2E-4453-81E3-036FBB56D2B8}" srcOrd="0" destOrd="0" presId="urn:microsoft.com/office/officeart/2005/8/layout/orgChart1"/>
    <dgm:cxn modelId="{094C5A86-A781-404F-8B4D-DC3D406C988E}" srcId="{0E0DF7CC-E2DF-4DD0-A84B-04EE5DC62467}" destId="{CDE260EC-E13B-450A-A4BA-47DFD0A9FB8A}" srcOrd="0" destOrd="0" parTransId="{B5EC59D0-6D6C-4581-9DB0-6C2028BA7997}" sibTransId="{79836435-CB6B-456D-B1B0-33EDA67AC387}"/>
    <dgm:cxn modelId="{02B10DD2-0193-40C9-B39B-4E0BBC44F608}" type="presOf" srcId="{47999DFB-00CF-4C75-B228-6BD28C93D1EA}" destId="{322952EE-37E9-480C-BDB8-944F3AE02EFC}" srcOrd="0" destOrd="0" presId="urn:microsoft.com/office/officeart/2005/8/layout/orgChart1"/>
    <dgm:cxn modelId="{4BF5B1B0-5F65-4B7A-B5E2-2055289BB96A}" type="presOf" srcId="{B5EC59D0-6D6C-4581-9DB0-6C2028BA7997}" destId="{F2674469-059A-4662-AFDA-D5F4F85618A8}" srcOrd="0" destOrd="0" presId="urn:microsoft.com/office/officeart/2005/8/layout/orgChart1"/>
    <dgm:cxn modelId="{FBA6333C-4935-46E2-A531-7702441A7A79}" type="presOf" srcId="{0E0DF7CC-E2DF-4DD0-A84B-04EE5DC62467}" destId="{BA25221C-030B-473E-84E5-E0CC7F8A71C9}" srcOrd="1" destOrd="0" presId="urn:microsoft.com/office/officeart/2005/8/layout/orgChart1"/>
    <dgm:cxn modelId="{D9F6DA95-71B6-47CB-8D64-CC0DFD6C565C}" srcId="{47999DFB-00CF-4C75-B228-6BD28C93D1EA}" destId="{0E0DF7CC-E2DF-4DD0-A84B-04EE5DC62467}" srcOrd="0" destOrd="0" parTransId="{2E73779F-17AA-4AAA-ACB7-EBE10F93A183}" sibTransId="{7CFDB10B-1B33-4EB5-A159-AE69037B40B7}"/>
    <dgm:cxn modelId="{E25FB3BF-C78E-4386-9033-37C68766D063}" type="presParOf" srcId="{322952EE-37E9-480C-BDB8-944F3AE02EFC}" destId="{999BB56E-FB5E-4244-BB19-B50280974B08}" srcOrd="0" destOrd="0" presId="urn:microsoft.com/office/officeart/2005/8/layout/orgChart1"/>
    <dgm:cxn modelId="{2C169E5C-4933-4294-AD63-0740AA044CD0}" type="presParOf" srcId="{999BB56E-FB5E-4244-BB19-B50280974B08}" destId="{EFC493BB-31A0-44AC-83BE-D4C05A49A8D2}" srcOrd="0" destOrd="0" presId="urn:microsoft.com/office/officeart/2005/8/layout/orgChart1"/>
    <dgm:cxn modelId="{A72F8FA2-1DA5-45D2-A157-757D15CD1D6B}" type="presParOf" srcId="{EFC493BB-31A0-44AC-83BE-D4C05A49A8D2}" destId="{70C4F0A6-E747-4E64-B9FC-52ED28DCE2CB}" srcOrd="0" destOrd="0" presId="urn:microsoft.com/office/officeart/2005/8/layout/orgChart1"/>
    <dgm:cxn modelId="{4F98013E-2275-4E5A-BBEB-D8784D34C7CB}" type="presParOf" srcId="{EFC493BB-31A0-44AC-83BE-D4C05A49A8D2}" destId="{BA25221C-030B-473E-84E5-E0CC7F8A71C9}" srcOrd="1" destOrd="0" presId="urn:microsoft.com/office/officeart/2005/8/layout/orgChart1"/>
    <dgm:cxn modelId="{68F45535-E5C4-49B3-AE29-E0EA39F9A84C}" type="presParOf" srcId="{999BB56E-FB5E-4244-BB19-B50280974B08}" destId="{AD0B4A5F-BE3E-4E92-B7D1-420C8328A278}" srcOrd="1" destOrd="0" presId="urn:microsoft.com/office/officeart/2005/8/layout/orgChart1"/>
    <dgm:cxn modelId="{023344DD-754F-4FB8-A00C-8A1D2CAAD16E}" type="presParOf" srcId="{AD0B4A5F-BE3E-4E92-B7D1-420C8328A278}" destId="{F2674469-059A-4662-AFDA-D5F4F85618A8}" srcOrd="0" destOrd="0" presId="urn:microsoft.com/office/officeart/2005/8/layout/orgChart1"/>
    <dgm:cxn modelId="{F90FE597-FB97-4C61-897C-834D368328DA}" type="presParOf" srcId="{AD0B4A5F-BE3E-4E92-B7D1-420C8328A278}" destId="{F7269C26-FF37-4F31-9A0C-6AB857E3EDB3}" srcOrd="1" destOrd="0" presId="urn:microsoft.com/office/officeart/2005/8/layout/orgChart1"/>
    <dgm:cxn modelId="{336AFA8D-3FA6-445F-AC30-C0A147B33FCF}" type="presParOf" srcId="{F7269C26-FF37-4F31-9A0C-6AB857E3EDB3}" destId="{59505C9B-3059-4F2E-86F1-C82A9FAB9A5B}" srcOrd="0" destOrd="0" presId="urn:microsoft.com/office/officeart/2005/8/layout/orgChart1"/>
    <dgm:cxn modelId="{A135C98D-A10A-4A0E-8047-88443AE74E3E}" type="presParOf" srcId="{59505C9B-3059-4F2E-86F1-C82A9FAB9A5B}" destId="{6EFBC02F-1F2E-4453-81E3-036FBB56D2B8}" srcOrd="0" destOrd="0" presId="urn:microsoft.com/office/officeart/2005/8/layout/orgChart1"/>
    <dgm:cxn modelId="{A470FC8C-B119-4D34-8052-216C4A6762B9}" type="presParOf" srcId="{59505C9B-3059-4F2E-86F1-C82A9FAB9A5B}" destId="{8AD564F5-5433-435D-8867-CA95FCA283FB}" srcOrd="1" destOrd="0" presId="urn:microsoft.com/office/officeart/2005/8/layout/orgChart1"/>
    <dgm:cxn modelId="{45307302-45BE-4E8C-A518-301C298E313C}" type="presParOf" srcId="{F7269C26-FF37-4F31-9A0C-6AB857E3EDB3}" destId="{4E32BA4A-9443-442B-9FEA-1646CD016813}" srcOrd="1" destOrd="0" presId="urn:microsoft.com/office/officeart/2005/8/layout/orgChart1"/>
    <dgm:cxn modelId="{B7E193B1-297B-45AD-B499-0414290C1507}" type="presParOf" srcId="{F7269C26-FF37-4F31-9A0C-6AB857E3EDB3}" destId="{8E4FAAC9-CA18-41C0-9438-4EEF04BAE4DE}" srcOrd="2" destOrd="0" presId="urn:microsoft.com/office/officeart/2005/8/layout/orgChart1"/>
    <dgm:cxn modelId="{BE23A054-71E6-4FCA-AE54-CF9772A30ED8}" type="presParOf" srcId="{999BB56E-FB5E-4244-BB19-B50280974B08}" destId="{65D8BAD9-F34A-45F6-B726-F00111836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Área Técnica</a:t>
          </a:r>
        </a:p>
        <a:p>
          <a:pPr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</a:t>
          </a: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</a:t>
          </a: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74338" custScaleY="70551" custLinFactNeighborY="-346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74338" custScaleY="57445" custLinFactNeighborY="462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Responsable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Área Acuática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B2DDDE-E491-4214-929B-C7A8DD3963F4}" type="asst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Secretarias(os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79EC2F5-046A-4A77-98CB-58CABC4BD845}" type="parTrans" cxnId="{EC0C4A93-BFEE-4FCA-ABBF-94D6C5F651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EDA469-51A4-424E-A257-DA1B287DCA82}" type="sibTrans" cxnId="{EC0C4A93-BFEE-4FCA-ABBF-94D6C5F651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23DB29-4A33-4E56-9916-9F4A59C06CE4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8BF37432-2907-4478-9241-32A50A1BBBF8}" type="parTrans" cxnId="{E5E4E82A-80EB-417F-B538-16B0BE7A7D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FE4BDD-1767-42F9-861D-ACCA67BA28FF}" type="sibTrans" cxnId="{E5E4E82A-80EB-417F-B538-16B0BE7A7D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DC9171-E403-4C53-9502-2C9AD3F0A00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  <a:endParaRPr lang="es-MX" altLang="es-MX" sz="1200" b="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C61CA08-70EC-4CE7-95D5-83F2243F6EBB}" type="parTrans" cxnId="{8547F4AA-1AF6-4BF1-B0D0-E20D74B62B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90A1A6-2BAE-474A-AA8D-2F6C2A2DCF9F}" type="sibTrans" cxnId="{8547F4AA-1AF6-4BF1-B0D0-E20D74B62B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221DC-D832-4702-B580-9C40C1152940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Ayudante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0B41EEBB-D8C4-413B-AADD-9D2704237B3C}" type="parTrans" cxnId="{8954EB5D-B296-4073-9DF5-EB25B0FA98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131E5D1-F397-427F-ACD7-5C347492586E}" type="sibTrans" cxnId="{8954EB5D-B296-4073-9DF5-EB25B0FA98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36AA28-5A87-4BFC-A906-2D44EC17F31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909A2692-87A6-4D27-8FC7-6E8DA3E35CE2}" type="parTrans" cxnId="{80C5BC7A-AE33-4848-AC70-DAEFF5FBD3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69B19AE-D348-43F1-A017-525F0EE3754B}" type="sibTrans" cxnId="{80C5BC7A-AE33-4848-AC70-DAEFF5FBD3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193875" custScaleY="147121" custLinFactNeighborX="1818" custLinFactNeighborY="-943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F767E095-11A6-4E4B-A90B-3D719743938B}" type="pres">
      <dgm:prSet presAssocID="{8BF37432-2907-4478-9241-32A50A1BBBF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A7C9B6E-169D-4FDD-AAD9-3AC4F08A0C00}" type="pres">
      <dgm:prSet presAssocID="{9E23DB29-4A33-4E56-9916-9F4A59C06CE4}" presName="hierRoot2" presStyleCnt="0">
        <dgm:presLayoutVars>
          <dgm:hierBranch/>
        </dgm:presLayoutVars>
      </dgm:prSet>
      <dgm:spPr/>
    </dgm:pt>
    <dgm:pt modelId="{C3D218E3-3B91-42C3-AE40-3C4E1CB44741}" type="pres">
      <dgm:prSet presAssocID="{9E23DB29-4A33-4E56-9916-9F4A59C06CE4}" presName="rootComposite" presStyleCnt="0"/>
      <dgm:spPr/>
    </dgm:pt>
    <dgm:pt modelId="{EEA40343-2367-430C-9F9D-F95276D86A7F}" type="pres">
      <dgm:prSet presAssocID="{9E23DB29-4A33-4E56-9916-9F4A59C06CE4}" presName="rootText" presStyleLbl="node2" presStyleIdx="0" presStyleCnt="1" custScaleX="172752" custScaleY="101677" custLinFactNeighborX="2133" custLinFactNeighborY="-42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678D45-BC24-46A5-9003-9CDD969B50F8}" type="pres">
      <dgm:prSet presAssocID="{9E23DB29-4A33-4E56-9916-9F4A59C06CE4}" presName="rootConnector" presStyleLbl="node2" presStyleIdx="0" presStyleCnt="1"/>
      <dgm:spPr/>
      <dgm:t>
        <a:bodyPr/>
        <a:lstStyle/>
        <a:p>
          <a:endParaRPr lang="es-ES"/>
        </a:p>
      </dgm:t>
    </dgm:pt>
    <dgm:pt modelId="{C5928618-B3EE-4297-A113-6679A11B086D}" type="pres">
      <dgm:prSet presAssocID="{9E23DB29-4A33-4E56-9916-9F4A59C06CE4}" presName="hierChild4" presStyleCnt="0"/>
      <dgm:spPr/>
    </dgm:pt>
    <dgm:pt modelId="{9A5B901D-17CD-4E0F-836A-96B2B2DD3494}" type="pres">
      <dgm:prSet presAssocID="{0B41EEBB-D8C4-413B-AADD-9D2704237B3C}" presName="Name35" presStyleLbl="parChTrans1D3" presStyleIdx="0" presStyleCnt="3"/>
      <dgm:spPr/>
      <dgm:t>
        <a:bodyPr/>
        <a:lstStyle/>
        <a:p>
          <a:endParaRPr lang="es-ES"/>
        </a:p>
      </dgm:t>
    </dgm:pt>
    <dgm:pt modelId="{5026CDB2-39B4-4AC2-8FCF-CD325F653364}" type="pres">
      <dgm:prSet presAssocID="{0EC221DC-D832-4702-B580-9C40C1152940}" presName="hierRoot2" presStyleCnt="0">
        <dgm:presLayoutVars>
          <dgm:hierBranch/>
        </dgm:presLayoutVars>
      </dgm:prSet>
      <dgm:spPr/>
    </dgm:pt>
    <dgm:pt modelId="{D8993E26-3BED-4BDC-85D0-E1BE6F9CD4DA}" type="pres">
      <dgm:prSet presAssocID="{0EC221DC-D832-4702-B580-9C40C1152940}" presName="rootComposite" presStyleCnt="0"/>
      <dgm:spPr/>
    </dgm:pt>
    <dgm:pt modelId="{C6880A2E-438C-4B59-8DCC-837F57D956DB}" type="pres">
      <dgm:prSet presAssocID="{0EC221DC-D832-4702-B580-9C40C1152940}" presName="rootText" presStyleLbl="node3" presStyleIdx="0" presStyleCnt="3" custScaleX="138482" custScaleY="147121" custLinFactX="-155700" custLinFactY="189912" custLinFactNeighborX="-200000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611E5A-0247-4AD0-B3C9-DAA2C52853FE}" type="pres">
      <dgm:prSet presAssocID="{0EC221DC-D832-4702-B580-9C40C1152940}" presName="rootConnector" presStyleLbl="node3" presStyleIdx="0" presStyleCnt="3"/>
      <dgm:spPr/>
      <dgm:t>
        <a:bodyPr/>
        <a:lstStyle/>
        <a:p>
          <a:endParaRPr lang="es-ES"/>
        </a:p>
      </dgm:t>
    </dgm:pt>
    <dgm:pt modelId="{8A33C905-1D13-4036-9630-E600221E6B1F}" type="pres">
      <dgm:prSet presAssocID="{0EC221DC-D832-4702-B580-9C40C1152940}" presName="hierChild4" presStyleCnt="0"/>
      <dgm:spPr/>
    </dgm:pt>
    <dgm:pt modelId="{338095DC-DC06-49E0-A75B-227F292E5A35}" type="pres">
      <dgm:prSet presAssocID="{0EC221DC-D832-4702-B580-9C40C1152940}" presName="hierChild5" presStyleCnt="0"/>
      <dgm:spPr/>
    </dgm:pt>
    <dgm:pt modelId="{BFB7737D-A681-4187-8BC1-D8591688E544}" type="pres">
      <dgm:prSet presAssocID="{909A2692-87A6-4D27-8FC7-6E8DA3E35CE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6112B10-411A-488E-93EC-F8930FB5012C}" type="pres">
      <dgm:prSet presAssocID="{5F36AA28-5A87-4BFC-A906-2D44EC17F31F}" presName="hierRoot2" presStyleCnt="0">
        <dgm:presLayoutVars>
          <dgm:hierBranch/>
        </dgm:presLayoutVars>
      </dgm:prSet>
      <dgm:spPr/>
    </dgm:pt>
    <dgm:pt modelId="{4645EE49-1098-4EEB-9D39-5DEC6C156BEC}" type="pres">
      <dgm:prSet presAssocID="{5F36AA28-5A87-4BFC-A906-2D44EC17F31F}" presName="rootComposite" presStyleCnt="0"/>
      <dgm:spPr/>
    </dgm:pt>
    <dgm:pt modelId="{80800B27-C2EF-457D-9BF9-06FB558ACE70}" type="pres">
      <dgm:prSet presAssocID="{5F36AA28-5A87-4BFC-A906-2D44EC17F31F}" presName="rootText" presStyleLbl="node3" presStyleIdx="1" presStyleCnt="3" custScaleX="138482" custScaleY="147121" custLinFactNeighborX="1543" custLinFactNeighborY="158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AF98A7-A5DB-4167-BDCA-1C60A46779F2}" type="pres">
      <dgm:prSet presAssocID="{5F36AA28-5A87-4BFC-A906-2D44EC17F31F}" presName="rootConnector" presStyleLbl="node3" presStyleIdx="1" presStyleCnt="3"/>
      <dgm:spPr/>
      <dgm:t>
        <a:bodyPr/>
        <a:lstStyle/>
        <a:p>
          <a:endParaRPr lang="es-ES"/>
        </a:p>
      </dgm:t>
    </dgm:pt>
    <dgm:pt modelId="{AB793BB2-5CA6-4E3C-A302-1990074EE374}" type="pres">
      <dgm:prSet presAssocID="{5F36AA28-5A87-4BFC-A906-2D44EC17F31F}" presName="hierChild4" presStyleCnt="0"/>
      <dgm:spPr/>
    </dgm:pt>
    <dgm:pt modelId="{B50FA4DF-E5D6-4F20-81FA-676825693004}" type="pres">
      <dgm:prSet presAssocID="{5F36AA28-5A87-4BFC-A906-2D44EC17F31F}" presName="hierChild5" presStyleCnt="0"/>
      <dgm:spPr/>
    </dgm:pt>
    <dgm:pt modelId="{38A11AE2-EC15-4B35-AFD1-8F0449B8C93C}" type="pres">
      <dgm:prSet presAssocID="{BC61CA08-70EC-4CE7-95D5-83F2243F6EB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13C08D09-5316-4ABC-8DFD-CC121B627F4F}" type="pres">
      <dgm:prSet presAssocID="{35DC9171-E403-4C53-9502-2C9AD3F0A009}" presName="hierRoot2" presStyleCnt="0">
        <dgm:presLayoutVars>
          <dgm:hierBranch/>
        </dgm:presLayoutVars>
      </dgm:prSet>
      <dgm:spPr/>
    </dgm:pt>
    <dgm:pt modelId="{D8364AE8-576B-4646-BA70-3FB979C5A3B0}" type="pres">
      <dgm:prSet presAssocID="{35DC9171-E403-4C53-9502-2C9AD3F0A009}" presName="rootComposite" presStyleCnt="0"/>
      <dgm:spPr/>
    </dgm:pt>
    <dgm:pt modelId="{67478183-57FC-42AE-8396-57ABB052EA34}" type="pres">
      <dgm:prSet presAssocID="{35DC9171-E403-4C53-9502-2C9AD3F0A009}" presName="rootText" presStyleLbl="node3" presStyleIdx="2" presStyleCnt="3" custScaleX="138482" custScaleY="147121" custLinFactNeighborX="75268" custLinFactNeighborY="178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5ACA5-F877-4162-AA5F-65DA836CEFD5}" type="pres">
      <dgm:prSet presAssocID="{35DC9171-E403-4C53-9502-2C9AD3F0A009}" presName="rootConnector" presStyleLbl="node3" presStyleIdx="2" presStyleCnt="3"/>
      <dgm:spPr/>
      <dgm:t>
        <a:bodyPr/>
        <a:lstStyle/>
        <a:p>
          <a:endParaRPr lang="es-ES"/>
        </a:p>
      </dgm:t>
    </dgm:pt>
    <dgm:pt modelId="{8C9F8089-D616-45D1-94B4-4DE196E4677F}" type="pres">
      <dgm:prSet presAssocID="{35DC9171-E403-4C53-9502-2C9AD3F0A009}" presName="hierChild4" presStyleCnt="0"/>
      <dgm:spPr/>
    </dgm:pt>
    <dgm:pt modelId="{A078E8FF-9E2C-4D55-99B7-4754D019DFFE}" type="pres">
      <dgm:prSet presAssocID="{35DC9171-E403-4C53-9502-2C9AD3F0A009}" presName="hierChild5" presStyleCnt="0"/>
      <dgm:spPr/>
    </dgm:pt>
    <dgm:pt modelId="{25BB663B-9E38-453A-B63B-B44AC50A4F88}" type="pres">
      <dgm:prSet presAssocID="{9E23DB29-4A33-4E56-9916-9F4A59C06CE4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  <dgm:pt modelId="{A1BF058B-7A56-497A-ADD2-75DDCBDEE1EF}" type="pres">
      <dgm:prSet presAssocID="{E79EC2F5-046A-4A77-98CB-58CABC4BD845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4A72A607-CF67-4664-937D-448103907875}" type="pres">
      <dgm:prSet presAssocID="{04B2DDDE-E491-4214-929B-C7A8DD3963F4}" presName="hierRoot3" presStyleCnt="0">
        <dgm:presLayoutVars>
          <dgm:hierBranch val="init"/>
        </dgm:presLayoutVars>
      </dgm:prSet>
      <dgm:spPr/>
    </dgm:pt>
    <dgm:pt modelId="{C6967D48-C0B2-481A-A279-3BEB963E9552}" type="pres">
      <dgm:prSet presAssocID="{04B2DDDE-E491-4214-929B-C7A8DD3963F4}" presName="rootComposite3" presStyleCnt="0"/>
      <dgm:spPr/>
    </dgm:pt>
    <dgm:pt modelId="{4C330964-E5CA-4C02-A01D-8A2EE83E9780}" type="pres">
      <dgm:prSet presAssocID="{04B2DDDE-E491-4214-929B-C7A8DD3963F4}" presName="rootText3" presStyleLbl="asst1" presStyleIdx="0" presStyleCnt="1" custScaleX="138482" custScaleY="107626" custLinFactNeighborX="-23017" custLinFactNeighborY="-196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A54B97-5F49-4071-80F1-66312154FDB0}" type="pres">
      <dgm:prSet presAssocID="{04B2DDDE-E491-4214-929B-C7A8DD3963F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44C599E-B49A-4D1D-B17F-6272C61BA811}" type="pres">
      <dgm:prSet presAssocID="{04B2DDDE-E491-4214-929B-C7A8DD3963F4}" presName="hierChild6" presStyleCnt="0"/>
      <dgm:spPr/>
    </dgm:pt>
    <dgm:pt modelId="{54D867C6-5473-4EFC-B725-9B113D21D397}" type="pres">
      <dgm:prSet presAssocID="{04B2DDDE-E491-4214-929B-C7A8DD3963F4}" presName="hierChild7" presStyleCnt="0"/>
      <dgm:spPr/>
    </dgm:pt>
  </dgm:ptLst>
  <dgm:cxnLst>
    <dgm:cxn modelId="{A3597D62-E384-4B50-8D3C-0BF9F2FE5D55}" type="presOf" srcId="{0EC221DC-D832-4702-B580-9C40C1152940}" destId="{C6880A2E-438C-4B59-8DCC-837F57D956DB}" srcOrd="0" destOrd="0" presId="urn:microsoft.com/office/officeart/2005/8/layout/orgChart1"/>
    <dgm:cxn modelId="{8954EB5D-B296-4073-9DF5-EB25B0FA98F4}" srcId="{9E23DB29-4A33-4E56-9916-9F4A59C06CE4}" destId="{0EC221DC-D832-4702-B580-9C40C1152940}" srcOrd="0" destOrd="0" parTransId="{0B41EEBB-D8C4-413B-AADD-9D2704237B3C}" sibTransId="{D131E5D1-F397-427F-ACD7-5C347492586E}"/>
    <dgm:cxn modelId="{410C61C4-81CD-4DF6-A16C-85857B4B3B1C}" type="presOf" srcId="{5F36AA28-5A87-4BFC-A906-2D44EC17F31F}" destId="{0EAF98A7-A5DB-4167-BDCA-1C60A46779F2}" srcOrd="1" destOrd="0" presId="urn:microsoft.com/office/officeart/2005/8/layout/orgChart1"/>
    <dgm:cxn modelId="{8BD92471-4EF7-4FCF-A1C6-892EB6ACD0BD}" type="presOf" srcId="{5F36AA28-5A87-4BFC-A906-2D44EC17F31F}" destId="{80800B27-C2EF-457D-9BF9-06FB558ACE70}" srcOrd="0" destOrd="0" presId="urn:microsoft.com/office/officeart/2005/8/layout/orgChart1"/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EC0C4A93-BFEE-4FCA-ABBF-94D6C5F6511E}" srcId="{BA7BBFF0-3D01-411D-BF60-9EDEEACD8A61}" destId="{04B2DDDE-E491-4214-929B-C7A8DD3963F4}" srcOrd="0" destOrd="0" parTransId="{E79EC2F5-046A-4A77-98CB-58CABC4BD845}" sibTransId="{3AEDA469-51A4-424E-A257-DA1B287DCA82}"/>
    <dgm:cxn modelId="{0FE44218-D0C7-4F8E-BFA5-54C8C902AB55}" type="presOf" srcId="{BA7BBFF0-3D01-411D-BF60-9EDEEACD8A61}" destId="{D4C6C0AF-A3B6-4667-8252-12E6F670323C}" srcOrd="0" destOrd="0" presId="urn:microsoft.com/office/officeart/2005/8/layout/orgChart1"/>
    <dgm:cxn modelId="{60C13643-D752-4B6D-8BEC-12ED24ACF525}" type="presOf" srcId="{BA7BBFF0-3D01-411D-BF60-9EDEEACD8A61}" destId="{E327E95D-8FF2-4223-8174-DCA69825116B}" srcOrd="1" destOrd="0" presId="urn:microsoft.com/office/officeart/2005/8/layout/orgChart1"/>
    <dgm:cxn modelId="{A3D83E23-163C-4547-8270-2FD005AEB71B}" type="presOf" srcId="{9E23DB29-4A33-4E56-9916-9F4A59C06CE4}" destId="{EEA40343-2367-430C-9F9D-F95276D86A7F}" srcOrd="0" destOrd="0" presId="urn:microsoft.com/office/officeart/2005/8/layout/orgChart1"/>
    <dgm:cxn modelId="{80C5BC7A-AE33-4848-AC70-DAEFF5FBD398}" srcId="{9E23DB29-4A33-4E56-9916-9F4A59C06CE4}" destId="{5F36AA28-5A87-4BFC-A906-2D44EC17F31F}" srcOrd="1" destOrd="0" parTransId="{909A2692-87A6-4D27-8FC7-6E8DA3E35CE2}" sibTransId="{669B19AE-D348-43F1-A017-525F0EE3754B}"/>
    <dgm:cxn modelId="{8CF60530-20D1-44F0-84DF-E5C6BCE0623B}" type="presOf" srcId="{35DC9171-E403-4C53-9502-2C9AD3F0A009}" destId="{D695ACA5-F877-4162-AA5F-65DA836CEFD5}" srcOrd="1" destOrd="0" presId="urn:microsoft.com/office/officeart/2005/8/layout/orgChart1"/>
    <dgm:cxn modelId="{F5B20B54-656A-4DFF-8CCD-87BA10C9A406}" type="presOf" srcId="{9E23DB29-4A33-4E56-9916-9F4A59C06CE4}" destId="{4D678D45-BC24-46A5-9003-9CDD969B50F8}" srcOrd="1" destOrd="0" presId="urn:microsoft.com/office/officeart/2005/8/layout/orgChart1"/>
    <dgm:cxn modelId="{80938364-5C33-4639-9DDC-EF8502BA842E}" type="presOf" srcId="{04B2DDDE-E491-4214-929B-C7A8DD3963F4}" destId="{D4A54B97-5F49-4071-80F1-66312154FDB0}" srcOrd="1" destOrd="0" presId="urn:microsoft.com/office/officeart/2005/8/layout/orgChart1"/>
    <dgm:cxn modelId="{A8FE90A6-DD0E-48A2-A276-507E9FA335FD}" type="presOf" srcId="{E79EC2F5-046A-4A77-98CB-58CABC4BD845}" destId="{A1BF058B-7A56-497A-ADD2-75DDCBDEE1EF}" srcOrd="0" destOrd="0" presId="urn:microsoft.com/office/officeart/2005/8/layout/orgChart1"/>
    <dgm:cxn modelId="{453247D9-74A7-4DC9-8962-515B620F4A84}" type="presOf" srcId="{04B2DDDE-E491-4214-929B-C7A8DD3963F4}" destId="{4C330964-E5CA-4C02-A01D-8A2EE83E9780}" srcOrd="0" destOrd="0" presId="urn:microsoft.com/office/officeart/2005/8/layout/orgChart1"/>
    <dgm:cxn modelId="{3CA4EF3D-9DF1-4B66-BF29-CF3F92B4F642}" type="presOf" srcId="{0B41EEBB-D8C4-413B-AADD-9D2704237B3C}" destId="{9A5B901D-17CD-4E0F-836A-96B2B2DD3494}" srcOrd="0" destOrd="0" presId="urn:microsoft.com/office/officeart/2005/8/layout/orgChart1"/>
    <dgm:cxn modelId="{36193AEA-A0DA-40F2-B0F2-5F811E294F89}" type="presOf" srcId="{8BF37432-2907-4478-9241-32A50A1BBBF8}" destId="{F767E095-11A6-4E4B-A90B-3D719743938B}" srcOrd="0" destOrd="0" presId="urn:microsoft.com/office/officeart/2005/8/layout/orgChart1"/>
    <dgm:cxn modelId="{6D7EE4E0-DD47-4E37-81FE-EFCAD9F9A18F}" type="presOf" srcId="{909A2692-87A6-4D27-8FC7-6E8DA3E35CE2}" destId="{BFB7737D-A681-4187-8BC1-D8591688E544}" srcOrd="0" destOrd="0" presId="urn:microsoft.com/office/officeart/2005/8/layout/orgChart1"/>
    <dgm:cxn modelId="{F6AE086F-49D1-4439-8C11-47DAB8A5E574}" type="presOf" srcId="{BC61CA08-70EC-4CE7-95D5-83F2243F6EBB}" destId="{38A11AE2-EC15-4B35-AFD1-8F0449B8C93C}" srcOrd="0" destOrd="0" presId="urn:microsoft.com/office/officeart/2005/8/layout/orgChart1"/>
    <dgm:cxn modelId="{E5E4E82A-80EB-417F-B538-16B0BE7A7D1B}" srcId="{BA7BBFF0-3D01-411D-BF60-9EDEEACD8A61}" destId="{9E23DB29-4A33-4E56-9916-9F4A59C06CE4}" srcOrd="1" destOrd="0" parTransId="{8BF37432-2907-4478-9241-32A50A1BBBF8}" sibTransId="{96FE4BDD-1767-42F9-861D-ACCA67BA28FF}"/>
    <dgm:cxn modelId="{8547F4AA-1AF6-4BF1-B0D0-E20D74B62B9C}" srcId="{9E23DB29-4A33-4E56-9916-9F4A59C06CE4}" destId="{35DC9171-E403-4C53-9502-2C9AD3F0A009}" srcOrd="2" destOrd="0" parTransId="{BC61CA08-70EC-4CE7-95D5-83F2243F6EBB}" sibTransId="{7390A1A6-2BAE-474A-AA8D-2F6C2A2DCF9F}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0692232B-EE65-4880-BE49-91714C4DFC73}" type="presOf" srcId="{0EC221DC-D832-4702-B580-9C40C1152940}" destId="{59611E5A-0247-4AD0-B3C9-DAA2C52853FE}" srcOrd="1" destOrd="0" presId="urn:microsoft.com/office/officeart/2005/8/layout/orgChart1"/>
    <dgm:cxn modelId="{C224813D-1845-46DA-8FBB-DE50FAE141A6}" type="presOf" srcId="{35DC9171-E403-4C53-9502-2C9AD3F0A009}" destId="{67478183-57FC-42AE-8396-57ABB052EA34}" srcOrd="0" destOrd="0" presId="urn:microsoft.com/office/officeart/2005/8/layout/orgChart1"/>
    <dgm:cxn modelId="{5611FCFE-EE80-4A76-B895-C680D334BCE6}" type="presParOf" srcId="{E8D59837-A9BD-4644-A7ED-0FA8BA75F5D3}" destId="{8003FBF6-EB21-4CD7-98E6-9E868BB0C887}" srcOrd="0" destOrd="0" presId="urn:microsoft.com/office/officeart/2005/8/layout/orgChart1"/>
    <dgm:cxn modelId="{0769D27B-FA65-4FC6-8962-1D477F49DB31}" type="presParOf" srcId="{8003FBF6-EB21-4CD7-98E6-9E868BB0C887}" destId="{B5316826-4460-4908-95E9-21C45BA82E10}" srcOrd="0" destOrd="0" presId="urn:microsoft.com/office/officeart/2005/8/layout/orgChart1"/>
    <dgm:cxn modelId="{D1E728CB-B45D-420E-A99B-C75B97C39867}" type="presParOf" srcId="{B5316826-4460-4908-95E9-21C45BA82E10}" destId="{D4C6C0AF-A3B6-4667-8252-12E6F670323C}" srcOrd="0" destOrd="0" presId="urn:microsoft.com/office/officeart/2005/8/layout/orgChart1"/>
    <dgm:cxn modelId="{DC75951D-A2B0-4FB6-AB07-7AA22EFE9925}" type="presParOf" srcId="{B5316826-4460-4908-95E9-21C45BA82E10}" destId="{E327E95D-8FF2-4223-8174-DCA69825116B}" srcOrd="1" destOrd="0" presId="urn:microsoft.com/office/officeart/2005/8/layout/orgChart1"/>
    <dgm:cxn modelId="{79E823ED-8BF9-4D25-8EC8-781B69A2BFC9}" type="presParOf" srcId="{8003FBF6-EB21-4CD7-98E6-9E868BB0C887}" destId="{68C72C18-27C9-4696-B83B-700010C16205}" srcOrd="1" destOrd="0" presId="urn:microsoft.com/office/officeart/2005/8/layout/orgChart1"/>
    <dgm:cxn modelId="{636D790B-E8F4-4DB5-9DC4-1903E13B548E}" type="presParOf" srcId="{68C72C18-27C9-4696-B83B-700010C16205}" destId="{F767E095-11A6-4E4B-A90B-3D719743938B}" srcOrd="0" destOrd="0" presId="urn:microsoft.com/office/officeart/2005/8/layout/orgChart1"/>
    <dgm:cxn modelId="{E16AF261-CBB5-4FD4-9BC0-EF6BB8DAE06C}" type="presParOf" srcId="{68C72C18-27C9-4696-B83B-700010C16205}" destId="{1A7C9B6E-169D-4FDD-AAD9-3AC4F08A0C00}" srcOrd="1" destOrd="0" presId="urn:microsoft.com/office/officeart/2005/8/layout/orgChart1"/>
    <dgm:cxn modelId="{2A0301DA-F875-46F4-82BB-E4EA2069656F}" type="presParOf" srcId="{1A7C9B6E-169D-4FDD-AAD9-3AC4F08A0C00}" destId="{C3D218E3-3B91-42C3-AE40-3C4E1CB44741}" srcOrd="0" destOrd="0" presId="urn:microsoft.com/office/officeart/2005/8/layout/orgChart1"/>
    <dgm:cxn modelId="{CE7BC7A7-355A-4986-976B-7EB6986F8140}" type="presParOf" srcId="{C3D218E3-3B91-42C3-AE40-3C4E1CB44741}" destId="{EEA40343-2367-430C-9F9D-F95276D86A7F}" srcOrd="0" destOrd="0" presId="urn:microsoft.com/office/officeart/2005/8/layout/orgChart1"/>
    <dgm:cxn modelId="{AD53678B-2566-4324-BC45-36DEB264E782}" type="presParOf" srcId="{C3D218E3-3B91-42C3-AE40-3C4E1CB44741}" destId="{4D678D45-BC24-46A5-9003-9CDD969B50F8}" srcOrd="1" destOrd="0" presId="urn:microsoft.com/office/officeart/2005/8/layout/orgChart1"/>
    <dgm:cxn modelId="{D0611FCB-0BA1-4C55-9F61-EA7302B94BD5}" type="presParOf" srcId="{1A7C9B6E-169D-4FDD-AAD9-3AC4F08A0C00}" destId="{C5928618-B3EE-4297-A113-6679A11B086D}" srcOrd="1" destOrd="0" presId="urn:microsoft.com/office/officeart/2005/8/layout/orgChart1"/>
    <dgm:cxn modelId="{AEAE6028-5B3C-425F-82D0-48F0A9BC48CC}" type="presParOf" srcId="{C5928618-B3EE-4297-A113-6679A11B086D}" destId="{9A5B901D-17CD-4E0F-836A-96B2B2DD3494}" srcOrd="0" destOrd="0" presId="urn:microsoft.com/office/officeart/2005/8/layout/orgChart1"/>
    <dgm:cxn modelId="{DFDF9826-B738-45ED-A438-BEB7C8F99EBB}" type="presParOf" srcId="{C5928618-B3EE-4297-A113-6679A11B086D}" destId="{5026CDB2-39B4-4AC2-8FCF-CD325F653364}" srcOrd="1" destOrd="0" presId="urn:microsoft.com/office/officeart/2005/8/layout/orgChart1"/>
    <dgm:cxn modelId="{B43C198E-CCFE-4BA8-80DC-759840C4B862}" type="presParOf" srcId="{5026CDB2-39B4-4AC2-8FCF-CD325F653364}" destId="{D8993E26-3BED-4BDC-85D0-E1BE6F9CD4DA}" srcOrd="0" destOrd="0" presId="urn:microsoft.com/office/officeart/2005/8/layout/orgChart1"/>
    <dgm:cxn modelId="{BD89A8CC-493C-4267-8431-8B73BC577A2D}" type="presParOf" srcId="{D8993E26-3BED-4BDC-85D0-E1BE6F9CD4DA}" destId="{C6880A2E-438C-4B59-8DCC-837F57D956DB}" srcOrd="0" destOrd="0" presId="urn:microsoft.com/office/officeart/2005/8/layout/orgChart1"/>
    <dgm:cxn modelId="{4B753EDF-EC59-42DB-B682-AA88DC6AC453}" type="presParOf" srcId="{D8993E26-3BED-4BDC-85D0-E1BE6F9CD4DA}" destId="{59611E5A-0247-4AD0-B3C9-DAA2C52853FE}" srcOrd="1" destOrd="0" presId="urn:microsoft.com/office/officeart/2005/8/layout/orgChart1"/>
    <dgm:cxn modelId="{6FE6EAD3-2299-4286-B208-680B87D4F487}" type="presParOf" srcId="{5026CDB2-39B4-4AC2-8FCF-CD325F653364}" destId="{8A33C905-1D13-4036-9630-E600221E6B1F}" srcOrd="1" destOrd="0" presId="urn:microsoft.com/office/officeart/2005/8/layout/orgChart1"/>
    <dgm:cxn modelId="{6C980B8E-E79F-4479-9079-0D2C46CBCBD0}" type="presParOf" srcId="{5026CDB2-39B4-4AC2-8FCF-CD325F653364}" destId="{338095DC-DC06-49E0-A75B-227F292E5A35}" srcOrd="2" destOrd="0" presId="urn:microsoft.com/office/officeart/2005/8/layout/orgChart1"/>
    <dgm:cxn modelId="{09DDE482-0734-4A29-9D64-2A2E0B1AC53C}" type="presParOf" srcId="{C5928618-B3EE-4297-A113-6679A11B086D}" destId="{BFB7737D-A681-4187-8BC1-D8591688E544}" srcOrd="2" destOrd="0" presId="urn:microsoft.com/office/officeart/2005/8/layout/orgChart1"/>
    <dgm:cxn modelId="{A11F36B0-16C8-409A-A1BA-C30CC4AB2F84}" type="presParOf" srcId="{C5928618-B3EE-4297-A113-6679A11B086D}" destId="{06112B10-411A-488E-93EC-F8930FB5012C}" srcOrd="3" destOrd="0" presId="urn:microsoft.com/office/officeart/2005/8/layout/orgChart1"/>
    <dgm:cxn modelId="{0316F57B-CBFF-464C-A490-73510F8264AD}" type="presParOf" srcId="{06112B10-411A-488E-93EC-F8930FB5012C}" destId="{4645EE49-1098-4EEB-9D39-5DEC6C156BEC}" srcOrd="0" destOrd="0" presId="urn:microsoft.com/office/officeart/2005/8/layout/orgChart1"/>
    <dgm:cxn modelId="{989C42F7-F588-44B3-9A6A-9F5C39D98223}" type="presParOf" srcId="{4645EE49-1098-4EEB-9D39-5DEC6C156BEC}" destId="{80800B27-C2EF-457D-9BF9-06FB558ACE70}" srcOrd="0" destOrd="0" presId="urn:microsoft.com/office/officeart/2005/8/layout/orgChart1"/>
    <dgm:cxn modelId="{99BCB84F-4A47-42DF-A025-5A2442FB654C}" type="presParOf" srcId="{4645EE49-1098-4EEB-9D39-5DEC6C156BEC}" destId="{0EAF98A7-A5DB-4167-BDCA-1C60A46779F2}" srcOrd="1" destOrd="0" presId="urn:microsoft.com/office/officeart/2005/8/layout/orgChart1"/>
    <dgm:cxn modelId="{4185E5D5-9C9F-4DE8-8281-702E3B7ECFE9}" type="presParOf" srcId="{06112B10-411A-488E-93EC-F8930FB5012C}" destId="{AB793BB2-5CA6-4E3C-A302-1990074EE374}" srcOrd="1" destOrd="0" presId="urn:microsoft.com/office/officeart/2005/8/layout/orgChart1"/>
    <dgm:cxn modelId="{0302FB0A-0FB2-4C56-BE95-C8346A7A3E75}" type="presParOf" srcId="{06112B10-411A-488E-93EC-F8930FB5012C}" destId="{B50FA4DF-E5D6-4F20-81FA-676825693004}" srcOrd="2" destOrd="0" presId="urn:microsoft.com/office/officeart/2005/8/layout/orgChart1"/>
    <dgm:cxn modelId="{8D8AFA64-50BA-4181-9BBF-DFC097E83258}" type="presParOf" srcId="{C5928618-B3EE-4297-A113-6679A11B086D}" destId="{38A11AE2-EC15-4B35-AFD1-8F0449B8C93C}" srcOrd="4" destOrd="0" presId="urn:microsoft.com/office/officeart/2005/8/layout/orgChart1"/>
    <dgm:cxn modelId="{92DE2A2F-D435-4219-B76C-1D2AB76B5C29}" type="presParOf" srcId="{C5928618-B3EE-4297-A113-6679A11B086D}" destId="{13C08D09-5316-4ABC-8DFD-CC121B627F4F}" srcOrd="5" destOrd="0" presId="urn:microsoft.com/office/officeart/2005/8/layout/orgChart1"/>
    <dgm:cxn modelId="{30C7FD4D-22A8-4022-A37C-24C8C16EA75E}" type="presParOf" srcId="{13C08D09-5316-4ABC-8DFD-CC121B627F4F}" destId="{D8364AE8-576B-4646-BA70-3FB979C5A3B0}" srcOrd="0" destOrd="0" presId="urn:microsoft.com/office/officeart/2005/8/layout/orgChart1"/>
    <dgm:cxn modelId="{7DAF7996-8666-4FED-A523-29F9A4F8BFD3}" type="presParOf" srcId="{D8364AE8-576B-4646-BA70-3FB979C5A3B0}" destId="{67478183-57FC-42AE-8396-57ABB052EA34}" srcOrd="0" destOrd="0" presId="urn:microsoft.com/office/officeart/2005/8/layout/orgChart1"/>
    <dgm:cxn modelId="{72034064-62D6-4952-B0F9-3B26A3C82A0F}" type="presParOf" srcId="{D8364AE8-576B-4646-BA70-3FB979C5A3B0}" destId="{D695ACA5-F877-4162-AA5F-65DA836CEFD5}" srcOrd="1" destOrd="0" presId="urn:microsoft.com/office/officeart/2005/8/layout/orgChart1"/>
    <dgm:cxn modelId="{C0714F37-6B7A-4138-80CE-A7A938AC6120}" type="presParOf" srcId="{13C08D09-5316-4ABC-8DFD-CC121B627F4F}" destId="{8C9F8089-D616-45D1-94B4-4DE196E4677F}" srcOrd="1" destOrd="0" presId="urn:microsoft.com/office/officeart/2005/8/layout/orgChart1"/>
    <dgm:cxn modelId="{31FB7AFD-F2F5-4998-8CC4-9710B073EA21}" type="presParOf" srcId="{13C08D09-5316-4ABC-8DFD-CC121B627F4F}" destId="{A078E8FF-9E2C-4D55-99B7-4754D019DFFE}" srcOrd="2" destOrd="0" presId="urn:microsoft.com/office/officeart/2005/8/layout/orgChart1"/>
    <dgm:cxn modelId="{372FB184-28D5-4BC3-8E57-F5FF0E35ADAF}" type="presParOf" srcId="{1A7C9B6E-169D-4FDD-AAD9-3AC4F08A0C00}" destId="{25BB663B-9E38-453A-B63B-B44AC50A4F88}" srcOrd="2" destOrd="0" presId="urn:microsoft.com/office/officeart/2005/8/layout/orgChart1"/>
    <dgm:cxn modelId="{1D387E77-CE13-4BB8-A38A-1112EC4E9099}" type="presParOf" srcId="{8003FBF6-EB21-4CD7-98E6-9E868BB0C887}" destId="{3E32425B-C3CB-4E84-B7EA-416151E2B6DA}" srcOrd="2" destOrd="0" presId="urn:microsoft.com/office/officeart/2005/8/layout/orgChart1"/>
    <dgm:cxn modelId="{F203E014-F607-4694-9626-ECE6BA897D44}" type="presParOf" srcId="{3E32425B-C3CB-4E84-B7EA-416151E2B6DA}" destId="{A1BF058B-7A56-497A-ADD2-75DDCBDEE1EF}" srcOrd="0" destOrd="0" presId="urn:microsoft.com/office/officeart/2005/8/layout/orgChart1"/>
    <dgm:cxn modelId="{11C1D673-B2F2-4FCD-BBD4-81FF0356A5BE}" type="presParOf" srcId="{3E32425B-C3CB-4E84-B7EA-416151E2B6DA}" destId="{4A72A607-CF67-4664-937D-448103907875}" srcOrd="1" destOrd="0" presId="urn:microsoft.com/office/officeart/2005/8/layout/orgChart1"/>
    <dgm:cxn modelId="{1B193CB6-4A38-49E2-8289-400480C0551E}" type="presParOf" srcId="{4A72A607-CF67-4664-937D-448103907875}" destId="{C6967D48-C0B2-481A-A279-3BEB963E9552}" srcOrd="0" destOrd="0" presId="urn:microsoft.com/office/officeart/2005/8/layout/orgChart1"/>
    <dgm:cxn modelId="{1EA0A254-CED9-4E26-A8A0-0542627F6826}" type="presParOf" srcId="{C6967D48-C0B2-481A-A279-3BEB963E9552}" destId="{4C330964-E5CA-4C02-A01D-8A2EE83E9780}" srcOrd="0" destOrd="0" presId="urn:microsoft.com/office/officeart/2005/8/layout/orgChart1"/>
    <dgm:cxn modelId="{69F2257C-5466-4154-9E1B-5038AF23C4F6}" type="presParOf" srcId="{C6967D48-C0B2-481A-A279-3BEB963E9552}" destId="{D4A54B97-5F49-4071-80F1-66312154FDB0}" srcOrd="1" destOrd="0" presId="urn:microsoft.com/office/officeart/2005/8/layout/orgChart1"/>
    <dgm:cxn modelId="{370BCCE6-681C-4779-9F0E-D42074DC181C}" type="presParOf" srcId="{4A72A607-CF67-4664-937D-448103907875}" destId="{C44C599E-B49A-4D1D-B17F-6272C61BA811}" srcOrd="1" destOrd="0" presId="urn:microsoft.com/office/officeart/2005/8/layout/orgChart1"/>
    <dgm:cxn modelId="{C71620E4-0CEB-480D-8088-A9806FF35F65}" type="presParOf" srcId="{4A72A607-CF67-4664-937D-448103907875}" destId="{54D867C6-5473-4EFC-B725-9B113D21D3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Investigación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50DA07-47DF-4C48-BAD1-03826ACA369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</a:t>
          </a:r>
          <a:br>
            <a:rPr lang="es-ES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s-MX" sz="1200" b="0" i="0" u="none" dirty="0"/>
        </a:p>
      </dgm:t>
    </dgm:pt>
    <dgm:pt modelId="{6CD9DD11-F934-4D2B-9FF5-CD6D097A757B}" type="parTrans" cxnId="{910953A6-9520-43D1-9E65-AD92645F4E3D}">
      <dgm:prSet/>
      <dgm:spPr/>
      <dgm:t>
        <a:bodyPr/>
        <a:lstStyle/>
        <a:p>
          <a:endParaRPr lang="es-ES" sz="1200"/>
        </a:p>
      </dgm:t>
    </dgm:pt>
    <dgm:pt modelId="{E2BF6225-E983-4722-AEC6-ACB0C8E7338B}" type="sibTrans" cxnId="{910953A6-9520-43D1-9E65-AD92645F4E3D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19214" custScaleY="11684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2" custScaleX="87680" custScaleY="83805" custLinFactNeighborX="-181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F8B0BE7B-05A8-490F-B1E8-0272CAA23C55}" type="pres">
      <dgm:prSet presAssocID="{6CD9DD11-F934-4D2B-9FF5-CD6D097A757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671A90F9-6876-4086-A7F5-E0108FF4D2E9}" type="pres">
      <dgm:prSet presAssocID="{E950DA07-47DF-4C48-BAD1-03826ACA369B}" presName="hierRoot2" presStyleCnt="0">
        <dgm:presLayoutVars>
          <dgm:hierBranch val="init"/>
        </dgm:presLayoutVars>
      </dgm:prSet>
      <dgm:spPr/>
    </dgm:pt>
    <dgm:pt modelId="{77C3216F-65B3-4BB7-8DFF-AF3017DD285D}" type="pres">
      <dgm:prSet presAssocID="{E950DA07-47DF-4C48-BAD1-03826ACA369B}" presName="rootComposite" presStyleCnt="0"/>
      <dgm:spPr/>
    </dgm:pt>
    <dgm:pt modelId="{296FEBB9-ED68-4477-B1B0-E8C6D9D56B2F}" type="pres">
      <dgm:prSet presAssocID="{E950DA07-47DF-4C48-BAD1-03826ACA369B}" presName="rootText" presStyleLbl="node3" presStyleIdx="0" presStyleCnt="1" custScaleX="87680" custScaleY="89228" custLinFactNeighborX="-1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B70539-5291-4034-B62F-D642BFB2A98B}" type="pres">
      <dgm:prSet presAssocID="{E950DA07-47DF-4C48-BAD1-03826ACA369B}" presName="rootConnector" presStyleLbl="node3" presStyleIdx="0" presStyleCnt="1"/>
      <dgm:spPr/>
      <dgm:t>
        <a:bodyPr/>
        <a:lstStyle/>
        <a:p>
          <a:endParaRPr lang="es-ES"/>
        </a:p>
      </dgm:t>
    </dgm:pt>
    <dgm:pt modelId="{5AC51CB5-DC50-4069-BAAA-96161E039E31}" type="pres">
      <dgm:prSet presAssocID="{E950DA07-47DF-4C48-BAD1-03826ACA369B}" presName="hierChild4" presStyleCnt="0"/>
      <dgm:spPr/>
    </dgm:pt>
    <dgm:pt modelId="{D12C6445-0CB9-4796-8143-0040DA74FA68}" type="pres">
      <dgm:prSet presAssocID="{E950DA07-47DF-4C48-BAD1-03826ACA369B}" presName="hierChild5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2" custScaleX="87680" custScaleY="8380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2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FCB24D9D-A07C-4187-AA1D-8C7076E89030}" srcId="{E09942D3-8D92-4571-939D-F9AE19EE063A}" destId="{4307D5B6-0AF2-483B-A328-CF9DC1AA510D}" srcOrd="1" destOrd="0" parTransId="{F6C41673-0596-4435-A955-11CA3B0419F0}" sibTransId="{0480834A-5A56-4CFF-A6C8-C14245E9920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CCCA342F-A32A-4754-B9C3-298598C062EF}" type="presOf" srcId="{6CD9DD11-F934-4D2B-9FF5-CD6D097A757B}" destId="{F8B0BE7B-05A8-490F-B1E8-0272CAA23C55}" srcOrd="0" destOrd="0" presId="urn:microsoft.com/office/officeart/2005/8/layout/orgChart1"/>
    <dgm:cxn modelId="{5CBF41C9-093A-4068-A21F-83618098FAFD}" type="presOf" srcId="{E950DA07-47DF-4C48-BAD1-03826ACA369B}" destId="{296FEBB9-ED68-4477-B1B0-E8C6D9D56B2F}" srcOrd="0" destOrd="0" presId="urn:microsoft.com/office/officeart/2005/8/layout/orgChart1"/>
    <dgm:cxn modelId="{910953A6-9520-43D1-9E65-AD92645F4E3D}" srcId="{8F880CD5-1545-4686-A170-D48280180D6E}" destId="{E950DA07-47DF-4C48-BAD1-03826ACA369B}" srcOrd="0" destOrd="0" parTransId="{6CD9DD11-F934-4D2B-9FF5-CD6D097A757B}" sibTransId="{E2BF6225-E983-4722-AEC6-ACB0C8E7338B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F242EDFA-91F1-4318-AE9B-95BE2B08E998}" srcId="{E09942D3-8D92-4571-939D-F9AE19EE063A}" destId="{8F880CD5-1545-4686-A170-D48280180D6E}" srcOrd="0" destOrd="0" parTransId="{298BFFE0-F177-4185-AAE8-C85021C4A26F}" sibTransId="{8351CCCF-F799-46A6-AD12-89B90B700A87}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96920439-C277-4A36-B46A-FAC38B93B67F}" type="presOf" srcId="{E950DA07-47DF-4C48-BAD1-03826ACA369B}" destId="{30B70539-5291-4034-B62F-D642BFB2A98B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4D42FDD1-3780-4B78-BDEF-5AF4E888D6D1}" type="presParOf" srcId="{D5044F99-D8BF-4E08-A7A9-2C9D5F33776A}" destId="{F8B0BE7B-05A8-490F-B1E8-0272CAA23C55}" srcOrd="0" destOrd="0" presId="urn:microsoft.com/office/officeart/2005/8/layout/orgChart1"/>
    <dgm:cxn modelId="{16BE7B17-7D3D-4175-836A-00C4B0B06989}" type="presParOf" srcId="{D5044F99-D8BF-4E08-A7A9-2C9D5F33776A}" destId="{671A90F9-6876-4086-A7F5-E0108FF4D2E9}" srcOrd="1" destOrd="0" presId="urn:microsoft.com/office/officeart/2005/8/layout/orgChart1"/>
    <dgm:cxn modelId="{3FDF6CEE-8842-4A9F-A622-33CC0A546B7A}" type="presParOf" srcId="{671A90F9-6876-4086-A7F5-E0108FF4D2E9}" destId="{77C3216F-65B3-4BB7-8DFF-AF3017DD285D}" srcOrd="0" destOrd="0" presId="urn:microsoft.com/office/officeart/2005/8/layout/orgChart1"/>
    <dgm:cxn modelId="{6B2FA441-F7D7-40D8-8649-45AA2575FFCA}" type="presParOf" srcId="{77C3216F-65B3-4BB7-8DFF-AF3017DD285D}" destId="{296FEBB9-ED68-4477-B1B0-E8C6D9D56B2F}" srcOrd="0" destOrd="0" presId="urn:microsoft.com/office/officeart/2005/8/layout/orgChart1"/>
    <dgm:cxn modelId="{2CC52281-44F2-46A3-A0D2-7A00818D3446}" type="presParOf" srcId="{77C3216F-65B3-4BB7-8DFF-AF3017DD285D}" destId="{30B70539-5291-4034-B62F-D642BFB2A98B}" srcOrd="1" destOrd="0" presId="urn:microsoft.com/office/officeart/2005/8/layout/orgChart1"/>
    <dgm:cxn modelId="{D00BA1AC-3793-4D47-B735-74EFE14BB98C}" type="presParOf" srcId="{671A90F9-6876-4086-A7F5-E0108FF4D2E9}" destId="{5AC51CB5-DC50-4069-BAAA-96161E039E31}" srcOrd="1" destOrd="0" presId="urn:microsoft.com/office/officeart/2005/8/layout/orgChart1"/>
    <dgm:cxn modelId="{6CBEB199-ACA8-4435-AD3E-8E1DCF1C4346}" type="presParOf" srcId="{671A90F9-6876-4086-A7F5-E0108FF4D2E9}" destId="{D12C6445-0CB9-4796-8143-0040DA74FA68}" srcOrd="2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Responsable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Área Acuática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8384A8-7ACD-4973-94DB-A7243B908518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E8CD4F48-BFFA-40C4-A697-80D4C5C3D9E4}" type="parTrans" cxnId="{332CEA01-2E2F-455C-9C23-A7C45C5CA63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A2F7C6-00EF-48B9-BF2B-F820FB0CBAB3}" type="sibTrans" cxnId="{332CEA01-2E2F-455C-9C23-A7C45C5CA63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58F20B-DB52-4C2C-BBC1-ABB8030E842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Maestro(a) de Natación</a:t>
          </a: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F0A032B-5864-4F07-8171-C404190E38B8}" type="parTrans" cxnId="{8F8A554B-1028-4B17-BC82-54B4B7EDF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BA8118-9A79-4F11-990C-46F2FD22D918}" type="sibTrans" cxnId="{8F8A554B-1028-4B17-BC82-54B4B7EDF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62727A-463A-4E3B-859A-61B75760880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315738-E261-4A4D-A806-7EE0259C3E1F}" type="parTrans" cxnId="{1B70F0B6-117F-4AA2-9ACB-06D05CBA22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E4BD90-F700-420D-A855-CE4631E5C801}" type="sibTrans" cxnId="{1B70F0B6-117F-4AA2-9ACB-06D05CBA22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576851-7648-46C9-B1D0-932E55D269F5}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Auxiliar Administrativo(a)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de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Eventos Espec</a:t>
          </a: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</a:rPr>
            <a:t>iales</a:t>
          </a:r>
          <a:br>
            <a:rPr lang="es-MX" sz="1200" dirty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AC12B34-297F-477E-AE1F-3B3F79244004}" type="parTrans" cxnId="{2BD392C6-40E4-4C28-878B-31C1BD23821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430405A-0367-46CD-A13D-282CC472A3BE}" type="sibTrans" cxnId="{2BD392C6-40E4-4C28-878B-31C1BD23821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55675A-4973-4ECE-9BC1-0CE90CEC2F0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Promotores(as)</a:t>
          </a:r>
          <a:b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endParaRPr lang="es-MX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9627ABA-C12D-48E6-A838-7CD397851E8F}" type="parTrans" cxnId="{25CA51CC-DBC1-4F98-AECF-A5603941C82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D020AD9-C1E7-4D1A-A382-F029F742B27E}" type="sibTrans" cxnId="{25CA51CC-DBC1-4F98-AECF-A5603941C82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0960E92-B49B-4F04-BA93-5E6EBC32FE3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</a:rPr>
            <a:t>Instructores(as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(1) Vacantes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5BD7B97-B446-44FB-B0A7-84B7CEDBB74E}" type="parTrans" cxnId="{2ADD90EC-6D0C-42BE-A6AD-2E21228A9B7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85E9500-9DF6-4344-B910-7DCF84F0BDBA}" type="sibTrans" cxnId="{2ADD90EC-6D0C-42BE-A6AD-2E21228A9B7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239298" custScaleY="205112" custLinFactY="-100000" custLinFactNeighborX="-608" custLinFactNeighborY="-178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484AADCD-A307-4E9E-B089-7E2867D6C20C}" type="pres">
      <dgm:prSet presAssocID="{E8CD4F48-BFFA-40C4-A697-80D4C5C3D9E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142DC7B-E20B-4C7A-BFDB-12AA9047F238}" type="pres">
      <dgm:prSet presAssocID="{E78384A8-7ACD-4973-94DB-A7243B908518}" presName="hierRoot2" presStyleCnt="0">
        <dgm:presLayoutVars>
          <dgm:hierBranch/>
        </dgm:presLayoutVars>
      </dgm:prSet>
      <dgm:spPr/>
    </dgm:pt>
    <dgm:pt modelId="{3F376AF2-E915-44EB-917E-A7501999B1D4}" type="pres">
      <dgm:prSet presAssocID="{E78384A8-7ACD-4973-94DB-A7243B908518}" presName="rootComposite" presStyleCnt="0"/>
      <dgm:spPr/>
    </dgm:pt>
    <dgm:pt modelId="{FC7A6262-42A4-4D23-AED8-7DC580203F43}" type="pres">
      <dgm:prSet presAssocID="{E78384A8-7ACD-4973-94DB-A7243B908518}" presName="rootText" presStyleLbl="node2" presStyleIdx="0" presStyleCnt="1" custScaleX="172752" custScaleY="128330" custLinFactNeighborX="-90" custLinFactNeighborY="-508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0CB6F-E5B0-496A-8AA9-100581C6E679}" type="pres">
      <dgm:prSet presAssocID="{E78384A8-7ACD-4973-94DB-A7243B908518}" presName="rootConnector" presStyleLbl="node2" presStyleIdx="0" presStyleCnt="1"/>
      <dgm:spPr/>
      <dgm:t>
        <a:bodyPr/>
        <a:lstStyle/>
        <a:p>
          <a:endParaRPr lang="es-ES"/>
        </a:p>
      </dgm:t>
    </dgm:pt>
    <dgm:pt modelId="{B5B41821-7BCB-4348-B9C7-67CBEC2B345A}" type="pres">
      <dgm:prSet presAssocID="{E78384A8-7ACD-4973-94DB-A7243B908518}" presName="hierChild4" presStyleCnt="0"/>
      <dgm:spPr/>
    </dgm:pt>
    <dgm:pt modelId="{45504743-1FFD-4196-918D-E227B9B6F607}" type="pres">
      <dgm:prSet presAssocID="{6F0A032B-5864-4F07-8171-C404190E38B8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FA7535A-242F-4C43-8516-664DAA496D0B}" type="pres">
      <dgm:prSet presAssocID="{4E58F20B-DB52-4C2C-BBC1-ABB8030E8421}" presName="hierRoot2" presStyleCnt="0">
        <dgm:presLayoutVars>
          <dgm:hierBranch/>
        </dgm:presLayoutVars>
      </dgm:prSet>
      <dgm:spPr/>
    </dgm:pt>
    <dgm:pt modelId="{4D1AD2A4-859B-4A9B-B737-6768DAE7E520}" type="pres">
      <dgm:prSet presAssocID="{4E58F20B-DB52-4C2C-BBC1-ABB8030E8421}" presName="rootComposite" presStyleCnt="0"/>
      <dgm:spPr/>
    </dgm:pt>
    <dgm:pt modelId="{B342C0FA-D607-4E01-95C5-708F1117E5C4}" type="pres">
      <dgm:prSet presAssocID="{4E58F20B-DB52-4C2C-BBC1-ABB8030E8421}" presName="rootText" presStyleLbl="node3" presStyleIdx="0" presStyleCnt="5" custScaleX="151211" custScaleY="218384" custLinFactY="100000" custLinFactNeighborX="-340" custLinFactNeighborY="153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9C082-7380-4949-B046-7277468751B3}" type="pres">
      <dgm:prSet presAssocID="{4E58F20B-DB52-4C2C-BBC1-ABB8030E8421}" presName="rootConnector" presStyleLbl="node3" presStyleIdx="0" presStyleCnt="5"/>
      <dgm:spPr/>
      <dgm:t>
        <a:bodyPr/>
        <a:lstStyle/>
        <a:p>
          <a:endParaRPr lang="es-ES"/>
        </a:p>
      </dgm:t>
    </dgm:pt>
    <dgm:pt modelId="{1F2A8D6B-5972-49A2-806C-AFAAECB7B965}" type="pres">
      <dgm:prSet presAssocID="{4E58F20B-DB52-4C2C-BBC1-ABB8030E8421}" presName="hierChild4" presStyleCnt="0"/>
      <dgm:spPr/>
    </dgm:pt>
    <dgm:pt modelId="{0F004DD9-7842-4003-AC5F-9EC7135C8B39}" type="pres">
      <dgm:prSet presAssocID="{4E58F20B-DB52-4C2C-BBC1-ABB8030E8421}" presName="hierChild5" presStyleCnt="0"/>
      <dgm:spPr/>
    </dgm:pt>
    <dgm:pt modelId="{BAAB75F9-919C-4731-B685-0CBD03D1BB8A}" type="pres">
      <dgm:prSet presAssocID="{AAC12B34-297F-477E-AE1F-3B3F79244004}" presName="Name35" presStyleLbl="parChTrans1D3" presStyleIdx="1" presStyleCnt="5"/>
      <dgm:spPr/>
      <dgm:t>
        <a:bodyPr/>
        <a:lstStyle/>
        <a:p>
          <a:endParaRPr lang="es-ES"/>
        </a:p>
      </dgm:t>
    </dgm:pt>
    <dgm:pt modelId="{CB2B243F-E29A-4E9A-9045-FDA2BCD672D3}" type="pres">
      <dgm:prSet presAssocID="{A9576851-7648-46C9-B1D0-932E55D269F5}" presName="hierRoot2" presStyleCnt="0">
        <dgm:presLayoutVars>
          <dgm:hierBranch/>
        </dgm:presLayoutVars>
      </dgm:prSet>
      <dgm:spPr/>
    </dgm:pt>
    <dgm:pt modelId="{64B81A48-35DE-4B01-B80E-5E7D34AE14D9}" type="pres">
      <dgm:prSet presAssocID="{A9576851-7648-46C9-B1D0-932E55D269F5}" presName="rootComposite" presStyleCnt="0"/>
      <dgm:spPr/>
    </dgm:pt>
    <dgm:pt modelId="{09E97D8D-67AB-4B92-B1A5-E1A93D9768A6}" type="pres">
      <dgm:prSet presAssocID="{A9576851-7648-46C9-B1D0-932E55D269F5}" presName="rootText" presStyleLbl="node3" presStyleIdx="1" presStyleCnt="5" custScaleX="151211" custScaleY="218384" custLinFactNeighborX="2509" custLinFactNeighborY="91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A43D1-ADDC-41FE-96B9-389BE12518A9}" type="pres">
      <dgm:prSet presAssocID="{A9576851-7648-46C9-B1D0-932E55D269F5}" presName="rootConnector" presStyleLbl="node3" presStyleIdx="1" presStyleCnt="5"/>
      <dgm:spPr/>
      <dgm:t>
        <a:bodyPr/>
        <a:lstStyle/>
        <a:p>
          <a:endParaRPr lang="es-ES"/>
        </a:p>
      </dgm:t>
    </dgm:pt>
    <dgm:pt modelId="{5B65DBF5-5D48-4912-B576-CFD7D679892C}" type="pres">
      <dgm:prSet presAssocID="{A9576851-7648-46C9-B1D0-932E55D269F5}" presName="hierChild4" presStyleCnt="0"/>
      <dgm:spPr/>
    </dgm:pt>
    <dgm:pt modelId="{9D632F7D-B737-44DF-AFF6-5262644E9E3F}" type="pres">
      <dgm:prSet presAssocID="{A9576851-7648-46C9-B1D0-932E55D269F5}" presName="hierChild5" presStyleCnt="0"/>
      <dgm:spPr/>
    </dgm:pt>
    <dgm:pt modelId="{5ED66D50-0E14-49D1-A7F9-BF7F9E4C5F1E}" type="pres">
      <dgm:prSet presAssocID="{DD315738-E261-4A4D-A806-7EE0259C3E1F}" presName="Name35" presStyleLbl="parChTrans1D3" presStyleIdx="2" presStyleCnt="5"/>
      <dgm:spPr/>
      <dgm:t>
        <a:bodyPr/>
        <a:lstStyle/>
        <a:p>
          <a:endParaRPr lang="es-ES"/>
        </a:p>
      </dgm:t>
    </dgm:pt>
    <dgm:pt modelId="{D93219BF-0A86-471E-9F0C-2C389CCAB933}" type="pres">
      <dgm:prSet presAssocID="{0662727A-463A-4E3B-859A-61B75760880A}" presName="hierRoot2" presStyleCnt="0">
        <dgm:presLayoutVars>
          <dgm:hierBranch/>
        </dgm:presLayoutVars>
      </dgm:prSet>
      <dgm:spPr/>
    </dgm:pt>
    <dgm:pt modelId="{81F1B69C-0099-4880-ADE9-23962E60758E}" type="pres">
      <dgm:prSet presAssocID="{0662727A-463A-4E3B-859A-61B75760880A}" presName="rootComposite" presStyleCnt="0"/>
      <dgm:spPr/>
    </dgm:pt>
    <dgm:pt modelId="{109AEACF-2030-482A-9F3F-831A46BC59CA}" type="pres">
      <dgm:prSet presAssocID="{0662727A-463A-4E3B-859A-61B75760880A}" presName="rootText" presStyleLbl="node3" presStyleIdx="2" presStyleCnt="5" custScaleX="151211" custScaleY="218384" custLinFactNeighborX="263" custLinFactNeighborY="91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75EB94-414B-426A-87CB-4B3122603B50}" type="pres">
      <dgm:prSet presAssocID="{0662727A-463A-4E3B-859A-61B75760880A}" presName="rootConnector" presStyleLbl="node3" presStyleIdx="2" presStyleCnt="5"/>
      <dgm:spPr/>
      <dgm:t>
        <a:bodyPr/>
        <a:lstStyle/>
        <a:p>
          <a:endParaRPr lang="es-ES"/>
        </a:p>
      </dgm:t>
    </dgm:pt>
    <dgm:pt modelId="{87251D7E-2BC5-47D2-8DC0-358818D979DE}" type="pres">
      <dgm:prSet presAssocID="{0662727A-463A-4E3B-859A-61B75760880A}" presName="hierChild4" presStyleCnt="0"/>
      <dgm:spPr/>
    </dgm:pt>
    <dgm:pt modelId="{824D1CC4-0ACE-41E8-95A4-1C9AFD48C557}" type="pres">
      <dgm:prSet presAssocID="{0662727A-463A-4E3B-859A-61B75760880A}" presName="hierChild5" presStyleCnt="0"/>
      <dgm:spPr/>
    </dgm:pt>
    <dgm:pt modelId="{A7C564C5-2656-43DA-8DEB-62EF782BFF28}" type="pres">
      <dgm:prSet presAssocID="{E9627ABA-C12D-48E6-A838-7CD397851E8F}" presName="Name35" presStyleLbl="parChTrans1D3" presStyleIdx="3" presStyleCnt="5"/>
      <dgm:spPr/>
      <dgm:t>
        <a:bodyPr/>
        <a:lstStyle/>
        <a:p>
          <a:endParaRPr lang="es-ES"/>
        </a:p>
      </dgm:t>
    </dgm:pt>
    <dgm:pt modelId="{D237B53F-4AAE-4E8E-984D-39215CC84D74}" type="pres">
      <dgm:prSet presAssocID="{A955675A-4973-4ECE-9BC1-0CE90CEC2F01}" presName="hierRoot2" presStyleCnt="0">
        <dgm:presLayoutVars>
          <dgm:hierBranch/>
        </dgm:presLayoutVars>
      </dgm:prSet>
      <dgm:spPr/>
    </dgm:pt>
    <dgm:pt modelId="{637C9263-4A1F-4870-AAD5-6FEE78A05E1C}" type="pres">
      <dgm:prSet presAssocID="{A955675A-4973-4ECE-9BC1-0CE90CEC2F01}" presName="rootComposite" presStyleCnt="0"/>
      <dgm:spPr/>
    </dgm:pt>
    <dgm:pt modelId="{C0FD18F9-F2F0-4A5B-8BF5-88184261F8F2}" type="pres">
      <dgm:prSet presAssocID="{A955675A-4973-4ECE-9BC1-0CE90CEC2F01}" presName="rootText" presStyleLbl="node3" presStyleIdx="3" presStyleCnt="5" custScaleX="151211" custScaleY="218384" custLinFactY="100000" custLinFactNeighborX="340" custLinFactNeighborY="153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FADF1B-06FC-44D2-9E1C-C140F7183A76}" type="pres">
      <dgm:prSet presAssocID="{A955675A-4973-4ECE-9BC1-0CE90CEC2F01}" presName="rootConnector" presStyleLbl="node3" presStyleIdx="3" presStyleCnt="5"/>
      <dgm:spPr/>
      <dgm:t>
        <a:bodyPr/>
        <a:lstStyle/>
        <a:p>
          <a:endParaRPr lang="es-ES"/>
        </a:p>
      </dgm:t>
    </dgm:pt>
    <dgm:pt modelId="{850047E1-6CFE-432C-87B3-365F1144F42F}" type="pres">
      <dgm:prSet presAssocID="{A955675A-4973-4ECE-9BC1-0CE90CEC2F01}" presName="hierChild4" presStyleCnt="0"/>
      <dgm:spPr/>
    </dgm:pt>
    <dgm:pt modelId="{9AC474AD-96BA-460B-B288-55448F9436FC}" type="pres">
      <dgm:prSet presAssocID="{A955675A-4973-4ECE-9BC1-0CE90CEC2F01}" presName="hierChild5" presStyleCnt="0"/>
      <dgm:spPr/>
    </dgm:pt>
    <dgm:pt modelId="{297B04E0-D6B2-4CFE-A989-692695EB01D2}" type="pres">
      <dgm:prSet presAssocID="{F5BD7B97-B446-44FB-B0A7-84B7CEDBB74E}" presName="Name35" presStyleLbl="parChTrans1D3" presStyleIdx="4" presStyleCnt="5"/>
      <dgm:spPr/>
      <dgm:t>
        <a:bodyPr/>
        <a:lstStyle/>
        <a:p>
          <a:endParaRPr lang="es-ES"/>
        </a:p>
      </dgm:t>
    </dgm:pt>
    <dgm:pt modelId="{BF6F0DCE-2C48-4A82-8DE9-5598E50E4C53}" type="pres">
      <dgm:prSet presAssocID="{20960E92-B49B-4F04-BA93-5E6EBC32FE3F}" presName="hierRoot2" presStyleCnt="0">
        <dgm:presLayoutVars>
          <dgm:hierBranch val="init"/>
        </dgm:presLayoutVars>
      </dgm:prSet>
      <dgm:spPr/>
    </dgm:pt>
    <dgm:pt modelId="{A8D138E5-0A05-4B24-8A61-C8F7F2F28D51}" type="pres">
      <dgm:prSet presAssocID="{20960E92-B49B-4F04-BA93-5E6EBC32FE3F}" presName="rootComposite" presStyleCnt="0"/>
      <dgm:spPr/>
    </dgm:pt>
    <dgm:pt modelId="{8CF2802F-FEF3-42B0-8614-AFBA143B2F4E}" type="pres">
      <dgm:prSet presAssocID="{20960E92-B49B-4F04-BA93-5E6EBC32FE3F}" presName="rootText" presStyleLbl="node3" presStyleIdx="4" presStyleCnt="5" custScaleX="151211" custScaleY="218384" custLinFactNeighborY="94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0CBBF3-D1FA-4A03-BA30-DCA37AC6248A}" type="pres">
      <dgm:prSet presAssocID="{20960E92-B49B-4F04-BA93-5E6EBC32FE3F}" presName="rootConnector" presStyleLbl="node3" presStyleIdx="4" presStyleCnt="5"/>
      <dgm:spPr/>
      <dgm:t>
        <a:bodyPr/>
        <a:lstStyle/>
        <a:p>
          <a:endParaRPr lang="es-ES"/>
        </a:p>
      </dgm:t>
    </dgm:pt>
    <dgm:pt modelId="{4E0ECAA4-0D09-481E-A809-99F4434A6B3D}" type="pres">
      <dgm:prSet presAssocID="{20960E92-B49B-4F04-BA93-5E6EBC32FE3F}" presName="hierChild4" presStyleCnt="0"/>
      <dgm:spPr/>
    </dgm:pt>
    <dgm:pt modelId="{403720DB-849B-4FEF-B8C2-B53A509984DC}" type="pres">
      <dgm:prSet presAssocID="{20960E92-B49B-4F04-BA93-5E6EBC32FE3F}" presName="hierChild5" presStyleCnt="0"/>
      <dgm:spPr/>
    </dgm:pt>
    <dgm:pt modelId="{AC7B50F0-6A7B-4419-BF53-E3AE94544E3E}" type="pres">
      <dgm:prSet presAssocID="{E78384A8-7ACD-4973-94DB-A7243B908518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</dgm:ptLst>
  <dgm:cxnLst>
    <dgm:cxn modelId="{FF880D00-7E2B-4B8B-AFB2-F11DB0EACA96}" type="presOf" srcId="{E78384A8-7ACD-4973-94DB-A7243B908518}" destId="{FC7A6262-42A4-4D23-AED8-7DC580203F43}" srcOrd="0" destOrd="0" presId="urn:microsoft.com/office/officeart/2005/8/layout/orgChart1"/>
    <dgm:cxn modelId="{25CA51CC-DBC1-4F98-AECF-A5603941C823}" srcId="{E78384A8-7ACD-4973-94DB-A7243B908518}" destId="{A955675A-4973-4ECE-9BC1-0CE90CEC2F01}" srcOrd="3" destOrd="0" parTransId="{E9627ABA-C12D-48E6-A838-7CD397851E8F}" sibTransId="{5D020AD9-C1E7-4D1A-A382-F029F742B27E}"/>
    <dgm:cxn modelId="{CA584DDB-60B8-4E74-9D1A-6CF14A2C7D3E}" type="presOf" srcId="{4E58F20B-DB52-4C2C-BBC1-ABB8030E8421}" destId="{1589C082-7380-4949-B046-7277468751B3}" srcOrd="1" destOrd="0" presId="urn:microsoft.com/office/officeart/2005/8/layout/orgChart1"/>
    <dgm:cxn modelId="{529093BC-BB78-4BD1-A22D-D987F01D8287}" type="presOf" srcId="{6F0A032B-5864-4F07-8171-C404190E38B8}" destId="{45504743-1FFD-4196-918D-E227B9B6F607}" srcOrd="0" destOrd="0" presId="urn:microsoft.com/office/officeart/2005/8/layout/orgChart1"/>
    <dgm:cxn modelId="{332CEA01-2E2F-455C-9C23-A7C45C5CA631}" srcId="{BA7BBFF0-3D01-411D-BF60-9EDEEACD8A61}" destId="{E78384A8-7ACD-4973-94DB-A7243B908518}" srcOrd="0" destOrd="0" parTransId="{E8CD4F48-BFFA-40C4-A697-80D4C5C3D9E4}" sibTransId="{40A2F7C6-00EF-48B9-BF2B-F820FB0CBAB3}"/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21816E5F-E333-412C-A325-4F3DDCE0894D}" type="presOf" srcId="{BA7BBFF0-3D01-411D-BF60-9EDEEACD8A61}" destId="{E327E95D-8FF2-4223-8174-DCA69825116B}" srcOrd="1" destOrd="0" presId="urn:microsoft.com/office/officeart/2005/8/layout/orgChart1"/>
    <dgm:cxn modelId="{34FFAF28-11FD-48C1-82C3-A564A383643D}" type="presOf" srcId="{DD315738-E261-4A4D-A806-7EE0259C3E1F}" destId="{5ED66D50-0E14-49D1-A7F9-BF7F9E4C5F1E}" srcOrd="0" destOrd="0" presId="urn:microsoft.com/office/officeart/2005/8/layout/orgChart1"/>
    <dgm:cxn modelId="{2BD392C6-40E4-4C28-878B-31C1BD23821D}" srcId="{E78384A8-7ACD-4973-94DB-A7243B908518}" destId="{A9576851-7648-46C9-B1D0-932E55D269F5}" srcOrd="1" destOrd="0" parTransId="{AAC12B34-297F-477E-AE1F-3B3F79244004}" sibTransId="{C430405A-0367-46CD-A13D-282CC472A3BE}"/>
    <dgm:cxn modelId="{2ADD90EC-6D0C-42BE-A6AD-2E21228A9B71}" srcId="{E78384A8-7ACD-4973-94DB-A7243B908518}" destId="{20960E92-B49B-4F04-BA93-5E6EBC32FE3F}" srcOrd="4" destOrd="0" parTransId="{F5BD7B97-B446-44FB-B0A7-84B7CEDBB74E}" sibTransId="{D85E9500-9DF6-4344-B910-7DCF84F0BDBA}"/>
    <dgm:cxn modelId="{5D46B1B4-1F57-4463-B7A3-9742EF46BEE1}" type="presOf" srcId="{4E58F20B-DB52-4C2C-BBC1-ABB8030E8421}" destId="{B342C0FA-D607-4E01-95C5-708F1117E5C4}" srcOrd="0" destOrd="0" presId="urn:microsoft.com/office/officeart/2005/8/layout/orgChart1"/>
    <dgm:cxn modelId="{5E6EC92D-BDA6-45D1-B046-4868EFECB1EB}" type="presOf" srcId="{A9576851-7648-46C9-B1D0-932E55D269F5}" destId="{09E97D8D-67AB-4B92-B1A5-E1A93D9768A6}" srcOrd="0" destOrd="0" presId="urn:microsoft.com/office/officeart/2005/8/layout/orgChart1"/>
    <dgm:cxn modelId="{1B70F0B6-117F-4AA2-9ACB-06D05CBA2225}" srcId="{E78384A8-7ACD-4973-94DB-A7243B908518}" destId="{0662727A-463A-4E3B-859A-61B75760880A}" srcOrd="2" destOrd="0" parTransId="{DD315738-E261-4A4D-A806-7EE0259C3E1F}" sibTransId="{F8E4BD90-F700-420D-A855-CE4631E5C801}"/>
    <dgm:cxn modelId="{BB392E68-6921-4718-B81D-0A123A5E80E8}" type="presOf" srcId="{20960E92-B49B-4F04-BA93-5E6EBC32FE3F}" destId="{180CBBF3-D1FA-4A03-BA30-DCA37AC6248A}" srcOrd="1" destOrd="0" presId="urn:microsoft.com/office/officeart/2005/8/layout/orgChart1"/>
    <dgm:cxn modelId="{8DD763F7-E02D-4369-86DF-266CC5735C95}" type="presOf" srcId="{AAC12B34-297F-477E-AE1F-3B3F79244004}" destId="{BAAB75F9-919C-4731-B685-0CBD03D1BB8A}" srcOrd="0" destOrd="0" presId="urn:microsoft.com/office/officeart/2005/8/layout/orgChart1"/>
    <dgm:cxn modelId="{CF7CA38A-A7EE-4046-A102-4AC6E88AB3AC}" type="presOf" srcId="{E9627ABA-C12D-48E6-A838-7CD397851E8F}" destId="{A7C564C5-2656-43DA-8DEB-62EF782BFF28}" srcOrd="0" destOrd="0" presId="urn:microsoft.com/office/officeart/2005/8/layout/orgChart1"/>
    <dgm:cxn modelId="{7505FB41-6C76-454F-A125-5994BB909DCA}" type="presOf" srcId="{0662727A-463A-4E3B-859A-61B75760880A}" destId="{E275EB94-414B-426A-87CB-4B3122603B50}" srcOrd="1" destOrd="0" presId="urn:microsoft.com/office/officeart/2005/8/layout/orgChart1"/>
    <dgm:cxn modelId="{2C1F5513-A38C-483F-887B-408887DF8009}" type="presOf" srcId="{E8CD4F48-BFFA-40C4-A697-80D4C5C3D9E4}" destId="{484AADCD-A307-4E9E-B089-7E2867D6C20C}" srcOrd="0" destOrd="0" presId="urn:microsoft.com/office/officeart/2005/8/layout/orgChart1"/>
    <dgm:cxn modelId="{1B0C09F1-ABAD-48EA-93D8-D6E9234D61E2}" type="presOf" srcId="{0662727A-463A-4E3B-859A-61B75760880A}" destId="{109AEACF-2030-482A-9F3F-831A46BC59CA}" srcOrd="0" destOrd="0" presId="urn:microsoft.com/office/officeart/2005/8/layout/orgChart1"/>
    <dgm:cxn modelId="{40014F65-7C42-4B2F-8EE6-34617BD4FE6A}" type="presOf" srcId="{A955675A-4973-4ECE-9BC1-0CE90CEC2F01}" destId="{9BFADF1B-06FC-44D2-9E1C-C140F7183A76}" srcOrd="1" destOrd="0" presId="urn:microsoft.com/office/officeart/2005/8/layout/orgChart1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3D293935-4444-4675-BA84-3BE3F61148FB}" type="presOf" srcId="{E78384A8-7ACD-4973-94DB-A7243B908518}" destId="{65D0CB6F-E5B0-496A-8AA9-100581C6E679}" srcOrd="1" destOrd="0" presId="urn:microsoft.com/office/officeart/2005/8/layout/orgChart1"/>
    <dgm:cxn modelId="{0905033E-DCE0-481B-B4C9-ED8007599FC9}" type="presOf" srcId="{20960E92-B49B-4F04-BA93-5E6EBC32FE3F}" destId="{8CF2802F-FEF3-42B0-8614-AFBA143B2F4E}" srcOrd="0" destOrd="0" presId="urn:microsoft.com/office/officeart/2005/8/layout/orgChart1"/>
    <dgm:cxn modelId="{55FB93F1-F13E-4860-A89D-8373C0CB6998}" type="presOf" srcId="{F5BD7B97-B446-44FB-B0A7-84B7CEDBB74E}" destId="{297B04E0-D6B2-4CFE-A989-692695EB01D2}" srcOrd="0" destOrd="0" presId="urn:microsoft.com/office/officeart/2005/8/layout/orgChart1"/>
    <dgm:cxn modelId="{89436B6E-BB70-48C3-8A07-24C09CD819B7}" type="presOf" srcId="{A955675A-4973-4ECE-9BC1-0CE90CEC2F01}" destId="{C0FD18F9-F2F0-4A5B-8BF5-88184261F8F2}" srcOrd="0" destOrd="0" presId="urn:microsoft.com/office/officeart/2005/8/layout/orgChart1"/>
    <dgm:cxn modelId="{8F8A554B-1028-4B17-BC82-54B4B7EDFBD0}" srcId="{E78384A8-7ACD-4973-94DB-A7243B908518}" destId="{4E58F20B-DB52-4C2C-BBC1-ABB8030E8421}" srcOrd="0" destOrd="0" parTransId="{6F0A032B-5864-4F07-8171-C404190E38B8}" sibTransId="{6EBA8118-9A79-4F11-990C-46F2FD22D918}"/>
    <dgm:cxn modelId="{80A1D3F0-AD09-451B-A409-8BC5184AD0F0}" type="presOf" srcId="{BA7BBFF0-3D01-411D-BF60-9EDEEACD8A61}" destId="{D4C6C0AF-A3B6-4667-8252-12E6F670323C}" srcOrd="0" destOrd="0" presId="urn:microsoft.com/office/officeart/2005/8/layout/orgChart1"/>
    <dgm:cxn modelId="{96CE2398-E59B-491C-842D-F9B6E781B84A}" type="presOf" srcId="{A9576851-7648-46C9-B1D0-932E55D269F5}" destId="{92EA43D1-ADDC-41FE-96B9-389BE12518A9}" srcOrd="1" destOrd="0" presId="urn:microsoft.com/office/officeart/2005/8/layout/orgChart1"/>
    <dgm:cxn modelId="{D428F222-3EEC-448B-A3C8-4854D8D0609A}" type="presParOf" srcId="{E8D59837-A9BD-4644-A7ED-0FA8BA75F5D3}" destId="{8003FBF6-EB21-4CD7-98E6-9E868BB0C887}" srcOrd="0" destOrd="0" presId="urn:microsoft.com/office/officeart/2005/8/layout/orgChart1"/>
    <dgm:cxn modelId="{2113AFA2-9AD6-41A9-87F3-66A5875E1A9F}" type="presParOf" srcId="{8003FBF6-EB21-4CD7-98E6-9E868BB0C887}" destId="{B5316826-4460-4908-95E9-21C45BA82E10}" srcOrd="0" destOrd="0" presId="urn:microsoft.com/office/officeart/2005/8/layout/orgChart1"/>
    <dgm:cxn modelId="{649A8E23-DCFE-4DDF-89E0-9FE0F02897EA}" type="presParOf" srcId="{B5316826-4460-4908-95E9-21C45BA82E10}" destId="{D4C6C0AF-A3B6-4667-8252-12E6F670323C}" srcOrd="0" destOrd="0" presId="urn:microsoft.com/office/officeart/2005/8/layout/orgChart1"/>
    <dgm:cxn modelId="{807057B0-029A-44C3-8092-89F0638751FC}" type="presParOf" srcId="{B5316826-4460-4908-95E9-21C45BA82E10}" destId="{E327E95D-8FF2-4223-8174-DCA69825116B}" srcOrd="1" destOrd="0" presId="urn:microsoft.com/office/officeart/2005/8/layout/orgChart1"/>
    <dgm:cxn modelId="{8888F440-2DC5-41C2-8D08-401C8B8DF6B6}" type="presParOf" srcId="{8003FBF6-EB21-4CD7-98E6-9E868BB0C887}" destId="{68C72C18-27C9-4696-B83B-700010C16205}" srcOrd="1" destOrd="0" presId="urn:microsoft.com/office/officeart/2005/8/layout/orgChart1"/>
    <dgm:cxn modelId="{2BB08AA1-29AE-4876-897F-605E9855964F}" type="presParOf" srcId="{68C72C18-27C9-4696-B83B-700010C16205}" destId="{484AADCD-A307-4E9E-B089-7E2867D6C20C}" srcOrd="0" destOrd="0" presId="urn:microsoft.com/office/officeart/2005/8/layout/orgChart1"/>
    <dgm:cxn modelId="{25D1EA03-73D5-4067-85E0-DE6F4C186E2B}" type="presParOf" srcId="{68C72C18-27C9-4696-B83B-700010C16205}" destId="{F142DC7B-E20B-4C7A-BFDB-12AA9047F238}" srcOrd="1" destOrd="0" presId="urn:microsoft.com/office/officeart/2005/8/layout/orgChart1"/>
    <dgm:cxn modelId="{EF67108C-FA27-49B1-98A5-FB3E2FDAF913}" type="presParOf" srcId="{F142DC7B-E20B-4C7A-BFDB-12AA9047F238}" destId="{3F376AF2-E915-44EB-917E-A7501999B1D4}" srcOrd="0" destOrd="0" presId="urn:microsoft.com/office/officeart/2005/8/layout/orgChart1"/>
    <dgm:cxn modelId="{15A15292-A3AB-4F6F-9549-B6F86990797B}" type="presParOf" srcId="{3F376AF2-E915-44EB-917E-A7501999B1D4}" destId="{FC7A6262-42A4-4D23-AED8-7DC580203F43}" srcOrd="0" destOrd="0" presId="urn:microsoft.com/office/officeart/2005/8/layout/orgChart1"/>
    <dgm:cxn modelId="{9E80FDBF-E14D-4DDF-89B1-3ED1C64A90BB}" type="presParOf" srcId="{3F376AF2-E915-44EB-917E-A7501999B1D4}" destId="{65D0CB6F-E5B0-496A-8AA9-100581C6E679}" srcOrd="1" destOrd="0" presId="urn:microsoft.com/office/officeart/2005/8/layout/orgChart1"/>
    <dgm:cxn modelId="{96C34003-E03B-4E43-B956-A6927E1CC8A8}" type="presParOf" srcId="{F142DC7B-E20B-4C7A-BFDB-12AA9047F238}" destId="{B5B41821-7BCB-4348-B9C7-67CBEC2B345A}" srcOrd="1" destOrd="0" presId="urn:microsoft.com/office/officeart/2005/8/layout/orgChart1"/>
    <dgm:cxn modelId="{07F2C854-1F3E-4218-A021-6D8E393F95F6}" type="presParOf" srcId="{B5B41821-7BCB-4348-B9C7-67CBEC2B345A}" destId="{45504743-1FFD-4196-918D-E227B9B6F607}" srcOrd="0" destOrd="0" presId="urn:microsoft.com/office/officeart/2005/8/layout/orgChart1"/>
    <dgm:cxn modelId="{3A4B30B3-D3F2-40CE-9BD5-AE6FFB480680}" type="presParOf" srcId="{B5B41821-7BCB-4348-B9C7-67CBEC2B345A}" destId="{6FA7535A-242F-4C43-8516-664DAA496D0B}" srcOrd="1" destOrd="0" presId="urn:microsoft.com/office/officeart/2005/8/layout/orgChart1"/>
    <dgm:cxn modelId="{BF890139-CE8E-4C52-B7A4-70E4EBE1CA96}" type="presParOf" srcId="{6FA7535A-242F-4C43-8516-664DAA496D0B}" destId="{4D1AD2A4-859B-4A9B-B737-6768DAE7E520}" srcOrd="0" destOrd="0" presId="urn:microsoft.com/office/officeart/2005/8/layout/orgChart1"/>
    <dgm:cxn modelId="{0C4C666B-6D7F-4326-BCB3-A28FA35CF65E}" type="presParOf" srcId="{4D1AD2A4-859B-4A9B-B737-6768DAE7E520}" destId="{B342C0FA-D607-4E01-95C5-708F1117E5C4}" srcOrd="0" destOrd="0" presId="urn:microsoft.com/office/officeart/2005/8/layout/orgChart1"/>
    <dgm:cxn modelId="{D54CCE6F-74D3-4F4D-8FF6-58059415C63D}" type="presParOf" srcId="{4D1AD2A4-859B-4A9B-B737-6768DAE7E520}" destId="{1589C082-7380-4949-B046-7277468751B3}" srcOrd="1" destOrd="0" presId="urn:microsoft.com/office/officeart/2005/8/layout/orgChart1"/>
    <dgm:cxn modelId="{09C305D7-F2DC-4CA4-B89D-6D5007AD7832}" type="presParOf" srcId="{6FA7535A-242F-4C43-8516-664DAA496D0B}" destId="{1F2A8D6B-5972-49A2-806C-AFAAECB7B965}" srcOrd="1" destOrd="0" presId="urn:microsoft.com/office/officeart/2005/8/layout/orgChart1"/>
    <dgm:cxn modelId="{D938BB7E-2F8D-4895-87AC-2433CDB49704}" type="presParOf" srcId="{6FA7535A-242F-4C43-8516-664DAA496D0B}" destId="{0F004DD9-7842-4003-AC5F-9EC7135C8B39}" srcOrd="2" destOrd="0" presId="urn:microsoft.com/office/officeart/2005/8/layout/orgChart1"/>
    <dgm:cxn modelId="{BCC58144-1F75-4710-8F90-AE0589E4B791}" type="presParOf" srcId="{B5B41821-7BCB-4348-B9C7-67CBEC2B345A}" destId="{BAAB75F9-919C-4731-B685-0CBD03D1BB8A}" srcOrd="2" destOrd="0" presId="urn:microsoft.com/office/officeart/2005/8/layout/orgChart1"/>
    <dgm:cxn modelId="{C143A363-494F-4369-9861-FD0683A11216}" type="presParOf" srcId="{B5B41821-7BCB-4348-B9C7-67CBEC2B345A}" destId="{CB2B243F-E29A-4E9A-9045-FDA2BCD672D3}" srcOrd="3" destOrd="0" presId="urn:microsoft.com/office/officeart/2005/8/layout/orgChart1"/>
    <dgm:cxn modelId="{6B517F90-10CC-440F-BDFB-2B6EC95F05C6}" type="presParOf" srcId="{CB2B243F-E29A-4E9A-9045-FDA2BCD672D3}" destId="{64B81A48-35DE-4B01-B80E-5E7D34AE14D9}" srcOrd="0" destOrd="0" presId="urn:microsoft.com/office/officeart/2005/8/layout/orgChart1"/>
    <dgm:cxn modelId="{BF28817F-721F-4FAC-BF45-DDA93D1E3516}" type="presParOf" srcId="{64B81A48-35DE-4B01-B80E-5E7D34AE14D9}" destId="{09E97D8D-67AB-4B92-B1A5-E1A93D9768A6}" srcOrd="0" destOrd="0" presId="urn:microsoft.com/office/officeart/2005/8/layout/orgChart1"/>
    <dgm:cxn modelId="{E44B627C-2A5E-48ED-B9A6-DFDF6DD1BAE6}" type="presParOf" srcId="{64B81A48-35DE-4B01-B80E-5E7D34AE14D9}" destId="{92EA43D1-ADDC-41FE-96B9-389BE12518A9}" srcOrd="1" destOrd="0" presId="urn:microsoft.com/office/officeart/2005/8/layout/orgChart1"/>
    <dgm:cxn modelId="{37A9CB81-ED11-4A9E-8297-ED75CF1AC327}" type="presParOf" srcId="{CB2B243F-E29A-4E9A-9045-FDA2BCD672D3}" destId="{5B65DBF5-5D48-4912-B576-CFD7D679892C}" srcOrd="1" destOrd="0" presId="urn:microsoft.com/office/officeart/2005/8/layout/orgChart1"/>
    <dgm:cxn modelId="{5A291FE6-D5E6-4A03-9997-EFC94C306BBF}" type="presParOf" srcId="{CB2B243F-E29A-4E9A-9045-FDA2BCD672D3}" destId="{9D632F7D-B737-44DF-AFF6-5262644E9E3F}" srcOrd="2" destOrd="0" presId="urn:microsoft.com/office/officeart/2005/8/layout/orgChart1"/>
    <dgm:cxn modelId="{4CF13CE3-666A-4DE6-9435-E6623905F0B5}" type="presParOf" srcId="{B5B41821-7BCB-4348-B9C7-67CBEC2B345A}" destId="{5ED66D50-0E14-49D1-A7F9-BF7F9E4C5F1E}" srcOrd="4" destOrd="0" presId="urn:microsoft.com/office/officeart/2005/8/layout/orgChart1"/>
    <dgm:cxn modelId="{0756EF69-C0F8-4889-9761-151820DDC777}" type="presParOf" srcId="{B5B41821-7BCB-4348-B9C7-67CBEC2B345A}" destId="{D93219BF-0A86-471E-9F0C-2C389CCAB933}" srcOrd="5" destOrd="0" presId="urn:microsoft.com/office/officeart/2005/8/layout/orgChart1"/>
    <dgm:cxn modelId="{A9F9AC7C-DA7E-4365-96AD-9D32EB67F0BE}" type="presParOf" srcId="{D93219BF-0A86-471E-9F0C-2C389CCAB933}" destId="{81F1B69C-0099-4880-ADE9-23962E60758E}" srcOrd="0" destOrd="0" presId="urn:microsoft.com/office/officeart/2005/8/layout/orgChart1"/>
    <dgm:cxn modelId="{F846A760-F5C7-4B4B-98DC-AC892205B872}" type="presParOf" srcId="{81F1B69C-0099-4880-ADE9-23962E60758E}" destId="{109AEACF-2030-482A-9F3F-831A46BC59CA}" srcOrd="0" destOrd="0" presId="urn:microsoft.com/office/officeart/2005/8/layout/orgChart1"/>
    <dgm:cxn modelId="{79DDC1B0-917A-44EC-9C37-619BFDF375E5}" type="presParOf" srcId="{81F1B69C-0099-4880-ADE9-23962E60758E}" destId="{E275EB94-414B-426A-87CB-4B3122603B50}" srcOrd="1" destOrd="0" presId="urn:microsoft.com/office/officeart/2005/8/layout/orgChart1"/>
    <dgm:cxn modelId="{946F0506-6700-4CE8-82D5-C4D85E22AB5B}" type="presParOf" srcId="{D93219BF-0A86-471E-9F0C-2C389CCAB933}" destId="{87251D7E-2BC5-47D2-8DC0-358818D979DE}" srcOrd="1" destOrd="0" presId="urn:microsoft.com/office/officeart/2005/8/layout/orgChart1"/>
    <dgm:cxn modelId="{953F52BF-3C5E-46E7-8254-5916208F475D}" type="presParOf" srcId="{D93219BF-0A86-471E-9F0C-2C389CCAB933}" destId="{824D1CC4-0ACE-41E8-95A4-1C9AFD48C557}" srcOrd="2" destOrd="0" presId="urn:microsoft.com/office/officeart/2005/8/layout/orgChart1"/>
    <dgm:cxn modelId="{905A0EDA-DBCA-4E88-BEA7-1FEFFE0E9D1D}" type="presParOf" srcId="{B5B41821-7BCB-4348-B9C7-67CBEC2B345A}" destId="{A7C564C5-2656-43DA-8DEB-62EF782BFF28}" srcOrd="6" destOrd="0" presId="urn:microsoft.com/office/officeart/2005/8/layout/orgChart1"/>
    <dgm:cxn modelId="{1FA0FB19-A721-4D97-A468-25D88CF7F938}" type="presParOf" srcId="{B5B41821-7BCB-4348-B9C7-67CBEC2B345A}" destId="{D237B53F-4AAE-4E8E-984D-39215CC84D74}" srcOrd="7" destOrd="0" presId="urn:microsoft.com/office/officeart/2005/8/layout/orgChart1"/>
    <dgm:cxn modelId="{8D780D43-98CC-4D96-8185-A91A22334890}" type="presParOf" srcId="{D237B53F-4AAE-4E8E-984D-39215CC84D74}" destId="{637C9263-4A1F-4870-AAD5-6FEE78A05E1C}" srcOrd="0" destOrd="0" presId="urn:microsoft.com/office/officeart/2005/8/layout/orgChart1"/>
    <dgm:cxn modelId="{FB54FB5B-A84A-4BAF-B0A9-4E47F34524ED}" type="presParOf" srcId="{637C9263-4A1F-4870-AAD5-6FEE78A05E1C}" destId="{C0FD18F9-F2F0-4A5B-8BF5-88184261F8F2}" srcOrd="0" destOrd="0" presId="urn:microsoft.com/office/officeart/2005/8/layout/orgChart1"/>
    <dgm:cxn modelId="{9731D591-F836-481B-86F6-84C00908EA76}" type="presParOf" srcId="{637C9263-4A1F-4870-AAD5-6FEE78A05E1C}" destId="{9BFADF1B-06FC-44D2-9E1C-C140F7183A76}" srcOrd="1" destOrd="0" presId="urn:microsoft.com/office/officeart/2005/8/layout/orgChart1"/>
    <dgm:cxn modelId="{18C02AE7-6991-4024-ADBE-382F3812E6CB}" type="presParOf" srcId="{D237B53F-4AAE-4E8E-984D-39215CC84D74}" destId="{850047E1-6CFE-432C-87B3-365F1144F42F}" srcOrd="1" destOrd="0" presId="urn:microsoft.com/office/officeart/2005/8/layout/orgChart1"/>
    <dgm:cxn modelId="{D151100A-BA4A-4443-8EF0-8A5A88D7338F}" type="presParOf" srcId="{D237B53F-4AAE-4E8E-984D-39215CC84D74}" destId="{9AC474AD-96BA-460B-B288-55448F9436FC}" srcOrd="2" destOrd="0" presId="urn:microsoft.com/office/officeart/2005/8/layout/orgChart1"/>
    <dgm:cxn modelId="{C9F3E0D6-155D-4493-A4B5-F4DD96FD35DD}" type="presParOf" srcId="{B5B41821-7BCB-4348-B9C7-67CBEC2B345A}" destId="{297B04E0-D6B2-4CFE-A989-692695EB01D2}" srcOrd="8" destOrd="0" presId="urn:microsoft.com/office/officeart/2005/8/layout/orgChart1"/>
    <dgm:cxn modelId="{1A3A512B-7B9E-4DB4-8D9D-98A370EE70E5}" type="presParOf" srcId="{B5B41821-7BCB-4348-B9C7-67CBEC2B345A}" destId="{BF6F0DCE-2C48-4A82-8DE9-5598E50E4C53}" srcOrd="9" destOrd="0" presId="urn:microsoft.com/office/officeart/2005/8/layout/orgChart1"/>
    <dgm:cxn modelId="{2DF22259-18C7-411B-B2CC-7390E30126CB}" type="presParOf" srcId="{BF6F0DCE-2C48-4A82-8DE9-5598E50E4C53}" destId="{A8D138E5-0A05-4B24-8A61-C8F7F2F28D51}" srcOrd="0" destOrd="0" presId="urn:microsoft.com/office/officeart/2005/8/layout/orgChart1"/>
    <dgm:cxn modelId="{E009A551-CAE0-433C-B742-93DE86C2994D}" type="presParOf" srcId="{A8D138E5-0A05-4B24-8A61-C8F7F2F28D51}" destId="{8CF2802F-FEF3-42B0-8614-AFBA143B2F4E}" srcOrd="0" destOrd="0" presId="urn:microsoft.com/office/officeart/2005/8/layout/orgChart1"/>
    <dgm:cxn modelId="{C4BB6E39-2281-4E2B-9B39-6C78847E741E}" type="presParOf" srcId="{A8D138E5-0A05-4B24-8A61-C8F7F2F28D51}" destId="{180CBBF3-D1FA-4A03-BA30-DCA37AC6248A}" srcOrd="1" destOrd="0" presId="urn:microsoft.com/office/officeart/2005/8/layout/orgChart1"/>
    <dgm:cxn modelId="{D00F9603-E895-4482-B59A-F6C1F872315A}" type="presParOf" srcId="{BF6F0DCE-2C48-4A82-8DE9-5598E50E4C53}" destId="{4E0ECAA4-0D09-481E-A809-99F4434A6B3D}" srcOrd="1" destOrd="0" presId="urn:microsoft.com/office/officeart/2005/8/layout/orgChart1"/>
    <dgm:cxn modelId="{B15D0F6E-E072-4450-9668-4D6370118D15}" type="presParOf" srcId="{BF6F0DCE-2C48-4A82-8DE9-5598E50E4C53}" destId="{403720DB-849B-4FEF-B8C2-B53A509984DC}" srcOrd="2" destOrd="0" presId="urn:microsoft.com/office/officeart/2005/8/layout/orgChart1"/>
    <dgm:cxn modelId="{6502FF0B-DE3F-4736-8D37-D4FDCF8998CB}" type="presParOf" srcId="{F142DC7B-E20B-4C7A-BFDB-12AA9047F238}" destId="{AC7B50F0-6A7B-4419-BF53-E3AE94544E3E}" srcOrd="2" destOrd="0" presId="urn:microsoft.com/office/officeart/2005/8/layout/orgChart1"/>
    <dgm:cxn modelId="{CF019016-D760-48F3-898C-3C79394F5885}" type="presParOf" srcId="{8003FBF6-EB21-4CD7-98E6-9E868BB0C887}" destId="{3E32425B-C3CB-4E84-B7EA-416151E2B6D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Responsable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Área Acuática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64F3AE-BF5C-4477-91A4-9EB0CB364462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082305-ECD0-4A59-99FC-8D2A0674B8F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1B44AD9-4209-412F-871E-3D434926743E}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Instructor(a)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CBAF4EB9-239A-452F-BF4A-B11BC11F4B4E}" type="parTrans" cxnId="{C8FC6759-7191-44DC-A1F8-7B7E7B0EDF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D89805D-A114-4820-9EED-1CB0860CBA5D}" type="sibTrans" cxnId="{C8FC6759-7191-44DC-A1F8-7B7E7B0EDF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 custScaleX="90584" custScaleY="99350" custLinFactNeighborX="726" custLinFactNeighborY="-2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 custScaleX="71590" custScaleY="75973" custLinFactNeighborX="726" custLinFactNeighborY="-93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E9520072-C0AE-4A42-98E2-88AC9CB05EC4}" type="pres">
      <dgm:prSet presAssocID="{F6D0073F-766D-47B5-B075-088A1B6A4B21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0" presStyleCnt="2" custScaleX="79405" custScaleY="94804" custLinFactNeighborX="-17205" custLinFactNeighborY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0" presStyleCnt="2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E71F53E3-3736-49F8-BBC9-E77BCCAA8414}" type="pres">
      <dgm:prSet presAssocID="{CBAF4EB9-239A-452F-BF4A-B11BC11F4B4E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14D9937-4BF8-4A77-AF40-BD0DB3531AB7}" type="pres">
      <dgm:prSet presAssocID="{B1B44AD9-4209-412F-871E-3D434926743E}" presName="hierRoot2" presStyleCnt="0">
        <dgm:presLayoutVars>
          <dgm:hierBranch val="init"/>
        </dgm:presLayoutVars>
      </dgm:prSet>
      <dgm:spPr/>
    </dgm:pt>
    <dgm:pt modelId="{4F6DC31E-965D-4411-ABFD-B631452A62BB}" type="pres">
      <dgm:prSet presAssocID="{B1B44AD9-4209-412F-871E-3D434926743E}" presName="rootComposite" presStyleCnt="0"/>
      <dgm:spPr/>
    </dgm:pt>
    <dgm:pt modelId="{C98CCBD2-5741-4264-A008-4DEE0E5E07E1}" type="pres">
      <dgm:prSet presAssocID="{B1B44AD9-4209-412F-871E-3D434926743E}" presName="rootText" presStyleLbl="node3" presStyleIdx="1" presStyleCnt="2" custScaleX="79405" custScaleY="94804" custLinFactNeighborX="17205" custLinFactNeighborY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1F195A1-9FEE-415F-9D04-78B3DD5576DD}" type="pres">
      <dgm:prSet presAssocID="{B1B44AD9-4209-412F-871E-3D434926743E}" presName="rootConnector" presStyleLbl="node3" presStyleIdx="1" presStyleCnt="2"/>
      <dgm:spPr/>
      <dgm:t>
        <a:bodyPr/>
        <a:lstStyle/>
        <a:p>
          <a:endParaRPr lang="es-ES"/>
        </a:p>
      </dgm:t>
    </dgm:pt>
    <dgm:pt modelId="{314C0E25-23A0-4758-B4D5-68F40653A49D}" type="pres">
      <dgm:prSet presAssocID="{B1B44AD9-4209-412F-871E-3D434926743E}" presName="hierChild4" presStyleCnt="0"/>
      <dgm:spPr/>
    </dgm:pt>
    <dgm:pt modelId="{E88A4B49-E499-4EDE-8DC6-EBC24C1D9E78}" type="pres">
      <dgm:prSet presAssocID="{B1B44AD9-4209-412F-871E-3D434926743E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C98C42F5-5453-4458-A83D-AA2590082838}" type="presOf" srcId="{B1B44AD9-4209-412F-871E-3D434926743E}" destId="{C98CCBD2-5741-4264-A008-4DEE0E5E07E1}" srcOrd="0" destOrd="0" presId="urn:microsoft.com/office/officeart/2005/8/layout/orgChart1"/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C8FC6759-7191-44DC-A1F8-7B7E7B0EDF8E}" srcId="{9E64F3AE-BF5C-4477-91A4-9EB0CB364462}" destId="{B1B44AD9-4209-412F-871E-3D434926743E}" srcOrd="1" destOrd="0" parTransId="{CBAF4EB9-239A-452F-BF4A-B11BC11F4B4E}" sibTransId="{5D89805D-A114-4820-9EED-1CB0860CBA5D}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4620B101-A64A-4127-8E54-BC8ED4565B7F}" type="presOf" srcId="{CBAF4EB9-239A-452F-BF4A-B11BC11F4B4E}" destId="{E71F53E3-3736-49F8-BBC9-E77BCCAA8414}" srcOrd="0" destOrd="0" presId="urn:microsoft.com/office/officeart/2005/8/layout/orgChart1"/>
    <dgm:cxn modelId="{74F00A1A-D6DA-49CC-B4F7-70593A7E2630}" type="presOf" srcId="{B1B44AD9-4209-412F-871E-3D434926743E}" destId="{21F195A1-9FEE-415F-9D04-78B3DD5576DD}" srcOrd="1" destOrd="0" presId="urn:microsoft.com/office/officeart/2005/8/layout/orgChart1"/>
    <dgm:cxn modelId="{377C5B25-0E72-4D9F-A3E0-8DAE548FA5D9}" srcId="{9E64F3AE-BF5C-4477-91A4-9EB0CB364462}" destId="{D2082305-ECD0-4A59-99FC-8D2A0674B8F0}" srcOrd="0" destOrd="0" parTransId="{F6D0073F-766D-47B5-B075-088A1B6A4B21}" sibTransId="{3E1FE65B-2222-466A-8F93-1DED5C870C39}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F43CD59A-B4E5-48E2-A319-44843FB81BC5}" type="presParOf" srcId="{E66C4754-7756-4D58-87B8-A4E7E4D9850B}" destId="{E9520072-C0AE-4A42-98E2-88AC9CB05EC4}" srcOrd="0" destOrd="0" presId="urn:microsoft.com/office/officeart/2005/8/layout/orgChart1"/>
    <dgm:cxn modelId="{8A024177-1D70-411D-97F3-04570D52807B}" type="presParOf" srcId="{E66C4754-7756-4D58-87B8-A4E7E4D9850B}" destId="{D6B82659-4A61-4033-8607-3731E9DC7678}" srcOrd="1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8743E2E9-A0B2-4D63-9270-741A210060F4}" type="presParOf" srcId="{E66C4754-7756-4D58-87B8-A4E7E4D9850B}" destId="{E71F53E3-3736-49F8-BBC9-E77BCCAA8414}" srcOrd="2" destOrd="0" presId="urn:microsoft.com/office/officeart/2005/8/layout/orgChart1"/>
    <dgm:cxn modelId="{DD1E13E9-7090-411C-8B3D-795B4B581A32}" type="presParOf" srcId="{E66C4754-7756-4D58-87B8-A4E7E4D9850B}" destId="{614D9937-4BF8-4A77-AF40-BD0DB3531AB7}" srcOrd="3" destOrd="0" presId="urn:microsoft.com/office/officeart/2005/8/layout/orgChart1"/>
    <dgm:cxn modelId="{BBD6A261-8E96-4464-8050-94D5303DB7E0}" type="presParOf" srcId="{614D9937-4BF8-4A77-AF40-BD0DB3531AB7}" destId="{4F6DC31E-965D-4411-ABFD-B631452A62BB}" srcOrd="0" destOrd="0" presId="urn:microsoft.com/office/officeart/2005/8/layout/orgChart1"/>
    <dgm:cxn modelId="{D3A479A2-AA29-4882-A611-DFEA2FE54816}" type="presParOf" srcId="{4F6DC31E-965D-4411-ABFD-B631452A62BB}" destId="{C98CCBD2-5741-4264-A008-4DEE0E5E07E1}" srcOrd="0" destOrd="0" presId="urn:microsoft.com/office/officeart/2005/8/layout/orgChart1"/>
    <dgm:cxn modelId="{4EA0852E-B449-4CC3-B197-7C778D682358}" type="presParOf" srcId="{4F6DC31E-965D-4411-ABFD-B631452A62BB}" destId="{21F195A1-9FEE-415F-9D04-78B3DD5576DD}" srcOrd="1" destOrd="0" presId="urn:microsoft.com/office/officeart/2005/8/layout/orgChart1"/>
    <dgm:cxn modelId="{31D9A699-D1A3-4086-9736-1C6745D9717E}" type="presParOf" srcId="{614D9937-4BF8-4A77-AF40-BD0DB3531AB7}" destId="{314C0E25-23A0-4758-B4D5-68F40653A49D}" srcOrd="1" destOrd="0" presId="urn:microsoft.com/office/officeart/2005/8/layout/orgChart1"/>
    <dgm:cxn modelId="{D3D8FCBD-3BEE-4410-8CF7-835001FDCC50}" type="presParOf" srcId="{614D9937-4BF8-4A77-AF40-BD0DB3531AB7}" destId="{E88A4B49-E499-4EDE-8DC6-EBC24C1D9E78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Deportivo(a)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Supervisor(a)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21741" custScaleY="25172" custLinFactNeighborY="11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17014" custScaleY="21331" custLinFactNeighborY="-15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 Ligas 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Secretaria(o) C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dirty="0" err="1">
              <a:solidFill>
                <a:schemeClr val="tx1"/>
              </a:solidFill>
              <a:latin typeface="+mn-lt"/>
            </a:rPr>
            <a:t>Football</a:t>
          </a:r>
          <a:endParaRPr lang="es-ES" sz="1200" dirty="0">
            <a:solidFill>
              <a:schemeClr val="tx1"/>
            </a:solidFill>
            <a:latin typeface="+mn-lt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Instructor(a)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Promotores(as)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Promotor(a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Deportivo(a)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A7A97D-948F-4F71-8088-880B3477BD35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10FE5DB-06BF-4AF7-A765-4D4CA846C80C}" type="par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174E722-2228-4646-912C-E9ED66EEF593}" type="sib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777" custScaleY="117314" custLinFactNeighborX="10" custLinFactNeighborY="-69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40777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6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40777" custLinFactNeighborX="702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3" presStyleCnt="6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3" presStyleCnt="4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3" presStyleCnt="4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2" custScaleX="117314" custScaleY="93851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C8705EA2-8C2E-4856-929E-67AD35B64586}" type="pres">
      <dgm:prSet presAssocID="{910FE5DB-06BF-4AF7-A765-4D4CA846C80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5909AF2-CA2F-48E7-96EB-9D4868B67DC4}" type="pres">
      <dgm:prSet presAssocID="{15A7A97D-948F-4F71-8088-880B3477BD35}" presName="hierRoot3" presStyleCnt="0">
        <dgm:presLayoutVars>
          <dgm:hierBranch val="init"/>
        </dgm:presLayoutVars>
      </dgm:prSet>
      <dgm:spPr/>
    </dgm:pt>
    <dgm:pt modelId="{69C9C8EF-57E5-4142-B5C1-369690BEE08C}" type="pres">
      <dgm:prSet presAssocID="{15A7A97D-948F-4F71-8088-880B3477BD35}" presName="rootComposite3" presStyleCnt="0"/>
      <dgm:spPr/>
    </dgm:pt>
    <dgm:pt modelId="{C350CF7E-40B9-4AAF-9FE4-BB8B7F464189}" type="pres">
      <dgm:prSet presAssocID="{15A7A97D-948F-4F71-8088-880B3477BD35}" presName="rootText3" presStyleLbl="asst1" presStyleIdx="1" presStyleCnt="2" custScaleX="117314" custScaleY="93851" custLinFactNeighborX="7011" custLinFactNeighborY="-61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044-A60A-4BB5-A9E5-B72A1F4EBEE4}" type="pres">
      <dgm:prSet presAssocID="{15A7A97D-948F-4F71-8088-880B3477BD35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9F31DF9-7CCF-4697-95DF-879DB7C9A828}" type="pres">
      <dgm:prSet presAssocID="{15A7A97D-948F-4F71-8088-880B3477BD35}" presName="hierChild6" presStyleCnt="0"/>
      <dgm:spPr/>
    </dgm:pt>
    <dgm:pt modelId="{DCC0262F-30F8-4ED6-B824-A1BAD4BD2860}" type="pres">
      <dgm:prSet presAssocID="{15A7A97D-948F-4F71-8088-880B3477BD35}" presName="hierChild7" presStyleCnt="0"/>
      <dgm:spPr/>
    </dgm:pt>
  </dgm:ptLst>
  <dgm:cxnLst>
    <dgm:cxn modelId="{8F21ECAA-1A29-4124-923D-796615723FDD}" srcId="{615C18A7-B4D5-4C96-8973-7167612FEE29}" destId="{8A512F73-792C-4FD9-AB9E-3632D925465C}" srcOrd="5" destOrd="0" parTransId="{97289111-51A9-4BE5-8CA6-DF555F96C510}" sibTransId="{1B1ACFDA-2A6D-4D4B-92AC-5B14218B1F0B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15BD062-D3CC-47F4-90F1-0B975ED47BB8}" type="presOf" srcId="{910FE5DB-06BF-4AF7-A765-4D4CA846C80C}" destId="{C8705EA2-8C2E-4856-929E-67AD35B64586}" srcOrd="0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BDDD9758-F377-4922-A7E4-6B2110C13FCC}" type="presOf" srcId="{15A7A97D-948F-4F71-8088-880B3477BD35}" destId="{C350CF7E-40B9-4AAF-9FE4-BB8B7F464189}" srcOrd="0" destOrd="0" presId="urn:microsoft.com/office/officeart/2005/8/layout/orgChart1"/>
    <dgm:cxn modelId="{02C8CC13-9051-456E-93B3-F1DEB187F955}" srcId="{615C18A7-B4D5-4C96-8973-7167612FEE29}" destId="{15A7A97D-948F-4F71-8088-880B3477BD35}" srcOrd="1" destOrd="0" parTransId="{910FE5DB-06BF-4AF7-A765-4D4CA846C80C}" sibTransId="{F174E722-2228-4646-912C-E9ED66EEF593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F1197BC9-E533-4235-B090-CD5F3DA2612D}" srcId="{615C18A7-B4D5-4C96-8973-7167612FEE29}" destId="{7D44A8F9-5CC1-48AA-BD25-503215550F64}" srcOrd="3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663E3B1E-0FFD-4A72-9518-470555E4B4B1}" srcId="{615C18A7-B4D5-4C96-8973-7167612FEE29}" destId="{6E758021-D246-4175-A045-7131A8F47DDA}" srcOrd="2" destOrd="0" parTransId="{A149A659-94FC-44DF-9F93-99D285E3798D}" sibTransId="{B6A56100-8AE4-46EB-8DED-77E663734E1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A6B327B-B0DE-49D9-8056-52E10C4FC625}" type="presOf" srcId="{15A7A97D-948F-4F71-8088-880B3477BD35}" destId="{2EB90044-A60A-4BB5-A9E5-B72A1F4EBEE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4" destOrd="0" parTransId="{80222AB7-4BD4-4315-B477-5397DE29860D}" sibTransId="{441AD380-F359-403D-A0AA-86AD17099EE6}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6" destOrd="0" presId="urn:microsoft.com/office/officeart/2005/8/layout/orgChart1"/>
    <dgm:cxn modelId="{7DF3D937-7B0D-4FC5-BF28-804D154B9E3B}" type="presParOf" srcId="{5E12C4FD-0F5E-4911-AC30-E420FB8D05EB}" destId="{9CD40AC3-475E-4EA6-87E5-BA1DDDB7846C}" srcOrd="7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  <dgm:cxn modelId="{F1F2201F-0CFD-4375-B10A-D9E820273F9F}" type="presParOf" srcId="{A86FEFCA-F1EB-4D39-B9E4-C30D856F02AA}" destId="{C8705EA2-8C2E-4856-929E-67AD35B64586}" srcOrd="2" destOrd="0" presId="urn:microsoft.com/office/officeart/2005/8/layout/orgChart1"/>
    <dgm:cxn modelId="{6EB23160-B24D-43F9-9E78-8C7FEFBDD960}" type="presParOf" srcId="{A86FEFCA-F1EB-4D39-B9E4-C30D856F02AA}" destId="{65909AF2-CA2F-48E7-96EB-9D4868B67DC4}" srcOrd="3" destOrd="0" presId="urn:microsoft.com/office/officeart/2005/8/layout/orgChart1"/>
    <dgm:cxn modelId="{F7219554-5A53-4DEE-8DD4-0FBCC7A712C8}" type="presParOf" srcId="{65909AF2-CA2F-48E7-96EB-9D4868B67DC4}" destId="{69C9C8EF-57E5-4142-B5C1-369690BEE08C}" srcOrd="0" destOrd="0" presId="urn:microsoft.com/office/officeart/2005/8/layout/orgChart1"/>
    <dgm:cxn modelId="{41A23D75-3228-4565-B5C6-7D417FCFF6EB}" type="presParOf" srcId="{69C9C8EF-57E5-4142-B5C1-369690BEE08C}" destId="{C350CF7E-40B9-4AAF-9FE4-BB8B7F464189}" srcOrd="0" destOrd="0" presId="urn:microsoft.com/office/officeart/2005/8/layout/orgChart1"/>
    <dgm:cxn modelId="{B73FCAC0-0A15-48D2-B1ED-F69336F49B36}" type="presParOf" srcId="{69C9C8EF-57E5-4142-B5C1-369690BEE08C}" destId="{2EB90044-A60A-4BB5-A9E5-B72A1F4EBEE4}" srcOrd="1" destOrd="0" presId="urn:microsoft.com/office/officeart/2005/8/layout/orgChart1"/>
    <dgm:cxn modelId="{26DD2922-D143-4E8D-BB2C-798F79D0DCE2}" type="presParOf" srcId="{65909AF2-CA2F-48E7-96EB-9D4868B67DC4}" destId="{49F31DF9-7CCF-4697-95DF-879DB7C9A828}" srcOrd="1" destOrd="0" presId="urn:microsoft.com/office/officeart/2005/8/layout/orgChart1"/>
    <dgm:cxn modelId="{C6C7F468-7780-4C25-8087-D8258EC4CCB9}" type="presParOf" srcId="{65909AF2-CA2F-48E7-96EB-9D4868B67DC4}" destId="{DCC0262F-30F8-4ED6-B824-A1BAD4BD28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Coordinador(a) General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8BB94D2-98C4-48B0-AA4F-487B921E58B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D700801-6274-428F-9875-99EAFF18472D}" type="parTrans" cxnId="{6F7D3D40-06D3-441D-997A-EF9A12CEDBA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35763DB-7E12-41CE-B400-8EC66FBD7307}" type="sibTrans" cxnId="{6F7D3D40-06D3-441D-997A-EF9A12CEDBA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102314" custScaleY="103146" custLinFactNeighborX="-3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FBFAE534-3D44-4DB4-A091-C3E0AB6FC7BA}" type="pres">
      <dgm:prSet presAssocID="{FD700801-6274-428F-9875-99EAFF18472D}" presName="Name35" presStyleLbl="parChTrans1D2" presStyleIdx="0" presStyleCnt="1"/>
      <dgm:spPr/>
      <dgm:t>
        <a:bodyPr/>
        <a:lstStyle/>
        <a:p>
          <a:endParaRPr lang="es-ES"/>
        </a:p>
      </dgm:t>
    </dgm:pt>
    <dgm:pt modelId="{C7B6CBA8-9BC0-4C74-BE8A-89BB63684D76}" type="pres">
      <dgm:prSet presAssocID="{88BB94D2-98C4-48B0-AA4F-487B921E58BA}" presName="hierRoot2" presStyleCnt="0">
        <dgm:presLayoutVars>
          <dgm:hierBranch val="init"/>
        </dgm:presLayoutVars>
      </dgm:prSet>
      <dgm:spPr/>
    </dgm:pt>
    <dgm:pt modelId="{22E02DAC-397B-42BB-85F3-0442A4691F24}" type="pres">
      <dgm:prSet presAssocID="{88BB94D2-98C4-48B0-AA4F-487B921E58BA}" presName="rootComposite" presStyleCnt="0"/>
      <dgm:spPr/>
    </dgm:pt>
    <dgm:pt modelId="{B8872CBE-64B6-4F6F-B69D-EF53C11791CF}" type="pres">
      <dgm:prSet presAssocID="{88BB94D2-98C4-48B0-AA4F-487B921E58BA}" presName="rootText" presStyleLbl="node2" presStyleIdx="0" presStyleCnt="1" custScaleX="83705" custScaleY="82477" custLinFactNeighborX="-3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3C9376-AEB3-453B-ACCA-E959708EC2E9}" type="pres">
      <dgm:prSet presAssocID="{88BB94D2-98C4-48B0-AA4F-487B921E58B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F99BF74-E8BB-409F-9DFC-082EA2A912A1}" type="pres">
      <dgm:prSet presAssocID="{88BB94D2-98C4-48B0-AA4F-487B921E58BA}" presName="hierChild4" presStyleCnt="0"/>
      <dgm:spPr/>
    </dgm:pt>
    <dgm:pt modelId="{8E286041-717C-400C-8A51-A4FCB9180182}" type="pres">
      <dgm:prSet presAssocID="{88BB94D2-98C4-48B0-AA4F-487B921E58BA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E33D79B4-B36C-4C9E-92B7-A1809849AA42}" type="presOf" srcId="{88BB94D2-98C4-48B0-AA4F-487B921E58BA}" destId="{B8872CBE-64B6-4F6F-B69D-EF53C11791CF}" srcOrd="0" destOrd="0" presId="urn:microsoft.com/office/officeart/2005/8/layout/orgChart1"/>
    <dgm:cxn modelId="{E39A99E3-D7D0-42B2-BEFE-F37D1E00D419}" type="presOf" srcId="{88BB94D2-98C4-48B0-AA4F-487B921E58BA}" destId="{083C9376-AEB3-453B-ACCA-E959708EC2E9}" srcOrd="1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34F6D051-CFBD-4677-ABB7-A64BAF6EC9A2}" type="presOf" srcId="{FD700801-6274-428F-9875-99EAFF18472D}" destId="{FBFAE534-3D44-4DB4-A091-C3E0AB6FC7BA}" srcOrd="0" destOrd="0" presId="urn:microsoft.com/office/officeart/2005/8/layout/orgChart1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6F7D3D40-06D3-441D-997A-EF9A12CEDBA1}" srcId="{A6A9FA81-F0E4-4C02-BFB2-7A0906B4C8FC}" destId="{88BB94D2-98C4-48B0-AA4F-487B921E58BA}" srcOrd="0" destOrd="0" parTransId="{FD700801-6274-428F-9875-99EAFF18472D}" sibTransId="{035763DB-7E12-41CE-B400-8EC66FBD7307}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94D3F0F6-8314-42F9-A5BA-E3CE64D61AED}" type="presParOf" srcId="{362008D4-8E46-43E6-BA86-F044C0F23B56}" destId="{FBFAE534-3D44-4DB4-A091-C3E0AB6FC7BA}" srcOrd="0" destOrd="0" presId="urn:microsoft.com/office/officeart/2005/8/layout/orgChart1"/>
    <dgm:cxn modelId="{3914170F-BBB9-458B-ABFF-E9844B1CB599}" type="presParOf" srcId="{362008D4-8E46-43E6-BA86-F044C0F23B56}" destId="{C7B6CBA8-9BC0-4C74-BE8A-89BB63684D76}" srcOrd="1" destOrd="0" presId="urn:microsoft.com/office/officeart/2005/8/layout/orgChart1"/>
    <dgm:cxn modelId="{804EB847-6877-4624-BB38-5B69C27A8EE7}" type="presParOf" srcId="{C7B6CBA8-9BC0-4C74-BE8A-89BB63684D76}" destId="{22E02DAC-397B-42BB-85F3-0442A4691F24}" srcOrd="0" destOrd="0" presId="urn:microsoft.com/office/officeart/2005/8/layout/orgChart1"/>
    <dgm:cxn modelId="{78C055DE-1008-4354-A07B-D9E844D55EB1}" type="presParOf" srcId="{22E02DAC-397B-42BB-85F3-0442A4691F24}" destId="{B8872CBE-64B6-4F6F-B69D-EF53C11791CF}" srcOrd="0" destOrd="0" presId="urn:microsoft.com/office/officeart/2005/8/layout/orgChart1"/>
    <dgm:cxn modelId="{469EA9BD-8D6B-42AE-96D5-41F06D8510C1}" type="presParOf" srcId="{22E02DAC-397B-42BB-85F3-0442A4691F24}" destId="{083C9376-AEB3-453B-ACCA-E959708EC2E9}" srcOrd="1" destOrd="0" presId="urn:microsoft.com/office/officeart/2005/8/layout/orgChart1"/>
    <dgm:cxn modelId="{40EB3C7D-B823-485E-875D-13D183FE47F6}" type="presParOf" srcId="{C7B6CBA8-9BC0-4C74-BE8A-89BB63684D76}" destId="{9F99BF74-E8BB-409F-9DFC-082EA2A912A1}" srcOrd="1" destOrd="0" presId="urn:microsoft.com/office/officeart/2005/8/layout/orgChart1"/>
    <dgm:cxn modelId="{053148D8-8D78-42D2-9A04-6FDF0C7304D9}" type="presParOf" srcId="{C7B6CBA8-9BC0-4C74-BE8A-89BB63684D76}" destId="{8E286041-717C-400C-8A51-A4FCB9180182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Desarrollo </a:t>
          </a:r>
          <a:r>
            <a:rPr lang="es-ES" sz="1200" dirty="0">
              <a:solidFill>
                <a:schemeClr val="tx1"/>
              </a:solidFill>
            </a:rPr>
            <a:t>Deportivo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Jefe(a)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Cultura Física</a:t>
          </a: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4E4344A-55E7-4FB8-A240-8A0153914B0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Analista de Detección y Promoción de Talentos Deportivos</a:t>
          </a:r>
        </a:p>
      </dgm:t>
    </dgm:pt>
    <dgm:pt modelId="{3C4AE67D-0982-45DB-B5E8-7760429E7FAD}" type="par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99571A-22E1-454F-A85A-120D0C86D433}" type="sib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BB0919-3DF6-4DA6-97AE-9A9FCED9828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Infraestructura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y Mantenimiento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BA4DCD8-45EC-4A5F-8C6C-C3C4AC48BDF0}" type="par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08A547-BC47-4B9B-96FA-0345DBA96F00}" type="sib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728E18-ACB8-4197-BD51-2E58FD15C8D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Administrativa</a:t>
          </a:r>
        </a:p>
      </dgm:t>
    </dgm:pt>
    <dgm:pt modelId="{F8E76825-0B34-47FF-B745-AFB382508A91}" type="par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76AEA77-B8BC-448C-8767-2D14970995D4}" type="sib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9591D9-AB88-41AF-B623-1D5E706A5E9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</a:p>
      </dgm:t>
    </dgm:pt>
    <dgm:pt modelId="{CE448D27-91DE-490F-A666-79443693522A}" type="parTrans" cxnId="{6E61CC6C-788A-43A0-9284-9940DCEBF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F489BA-86A9-4AE0-9207-AB8E8D39F56A}" type="sibTrans" cxnId="{6E61CC6C-788A-43A0-9284-9940DCEBF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56F4466-1DD4-4491-858B-77C92040DDD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B77836A7-9FED-4FB2-8882-6DE7E3D107B0}" type="parTrans" cxnId="{AEFB30E1-CF5A-44DA-9B79-1EF728C6CD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BB582B-7A4B-4C15-9184-A8F9302ACA48}" type="sibTrans" cxnId="{AEFB30E1-CF5A-44DA-9B79-1EF728C6CD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EB2DD12-02D1-4A8A-9F77-1523EA1ECDC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</a:t>
          </a:r>
          <a:r>
            <a:rPr lang="es-ES" sz="1200" dirty="0" smtClean="0">
              <a:solidFill>
                <a:schemeClr val="tx1"/>
              </a:solidFill>
            </a:rPr>
            <a:t>) de Desarrollo Deportivo</a:t>
          </a:r>
        </a:p>
      </dgm:t>
    </dgm:pt>
    <dgm:pt modelId="{D778508C-A4CE-40C4-A6B4-2DDC3EC2BB1C}" type="parTrans" cxnId="{53E86D0D-FA96-41ED-83E5-D0799C2D086D}">
      <dgm:prSet/>
      <dgm:spPr/>
      <dgm:t>
        <a:bodyPr/>
        <a:lstStyle/>
        <a:p>
          <a:endParaRPr lang="es-ES"/>
        </a:p>
      </dgm:t>
    </dgm:pt>
    <dgm:pt modelId="{135CEEF1-45A8-4CEE-ADA9-94448079FAAF}" type="sibTrans" cxnId="{53E86D0D-FA96-41ED-83E5-D0799C2D086D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 val="hang"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157734" custScaleY="131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BB26DB4B-1AA1-45F1-9F6E-130BC8C42410}" type="pres">
      <dgm:prSet presAssocID="{8A7972C1-ED4B-41C1-99F9-1DE7B1FC8A0A}" presName="Name48" presStyleLbl="parChTrans1D2" presStyleIdx="0" presStyleCnt="7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 val="init"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2" presStyleIdx="0" presStyleCnt="7" custScaleX="128273" custScaleY="99678" custLinFactNeighborX="806" custLinFactNeighborY="29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2" presStyleIdx="0" presStyleCnt="7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0254C574-1BD2-4095-9CD3-69060F33FF03}" type="pres">
      <dgm:prSet presAssocID="{D778508C-A4CE-40C4-A6B4-2DDC3EC2BB1C}" presName="Name48" presStyleLbl="parChTrans1D2" presStyleIdx="1" presStyleCnt="7"/>
      <dgm:spPr/>
      <dgm:t>
        <a:bodyPr/>
        <a:lstStyle/>
        <a:p>
          <a:endParaRPr lang="es-ES"/>
        </a:p>
      </dgm:t>
    </dgm:pt>
    <dgm:pt modelId="{80E87168-AD33-4869-A8BD-27D1691681F0}" type="pres">
      <dgm:prSet presAssocID="{2EB2DD12-02D1-4A8A-9F77-1523EA1ECDC6}" presName="hierRoot2" presStyleCnt="0">
        <dgm:presLayoutVars>
          <dgm:hierBranch val="init"/>
        </dgm:presLayoutVars>
      </dgm:prSet>
      <dgm:spPr/>
    </dgm:pt>
    <dgm:pt modelId="{FA1FADAF-D5C2-4EAB-ABAE-E750190FB8A0}" type="pres">
      <dgm:prSet presAssocID="{2EB2DD12-02D1-4A8A-9F77-1523EA1ECDC6}" presName="rootComposite" presStyleCnt="0"/>
      <dgm:spPr/>
    </dgm:pt>
    <dgm:pt modelId="{79CE4376-312B-4D9C-8E49-5277E4987DBE}" type="pres">
      <dgm:prSet presAssocID="{2EB2DD12-02D1-4A8A-9F77-1523EA1ECDC6}" presName="rootText" presStyleLbl="node2" presStyleIdx="1" presStyleCnt="7" custScaleX="131445" custScaleY="103103" custLinFactX="-53380" custLinFactNeighborX="-100000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447498-A89E-4BBD-8C15-490CAEB5237F}" type="pres">
      <dgm:prSet presAssocID="{2EB2DD12-02D1-4A8A-9F77-1523EA1ECDC6}" presName="rootConnector" presStyleLbl="node2" presStyleIdx="1" presStyleCnt="7"/>
      <dgm:spPr/>
      <dgm:t>
        <a:bodyPr/>
        <a:lstStyle/>
        <a:p>
          <a:endParaRPr lang="es-ES"/>
        </a:p>
      </dgm:t>
    </dgm:pt>
    <dgm:pt modelId="{445ECA6D-7B52-472C-B87E-0A50C475D489}" type="pres">
      <dgm:prSet presAssocID="{2EB2DD12-02D1-4A8A-9F77-1523EA1ECDC6}" presName="hierChild4" presStyleCnt="0"/>
      <dgm:spPr/>
    </dgm:pt>
    <dgm:pt modelId="{982F1372-9AA7-43B6-8BAA-A00F3057E88E}" type="pres">
      <dgm:prSet presAssocID="{2EB2DD12-02D1-4A8A-9F77-1523EA1ECDC6}" presName="hierChild5" presStyleCnt="0"/>
      <dgm:spPr/>
    </dgm:pt>
    <dgm:pt modelId="{66B0D2AA-D47E-4AF1-86A4-ACFA8FAF6A3A}" type="pres">
      <dgm:prSet presAssocID="{3C4AE67D-0982-45DB-B5E8-7760429E7FAD}" presName="Name48" presStyleLbl="parChTrans1D2" presStyleIdx="2" presStyleCnt="7"/>
      <dgm:spPr/>
      <dgm:t>
        <a:bodyPr/>
        <a:lstStyle/>
        <a:p>
          <a:endParaRPr lang="es-ES"/>
        </a:p>
      </dgm:t>
    </dgm:pt>
    <dgm:pt modelId="{A6ECCFDE-5F0F-44A1-8A27-B8F8B131779A}" type="pres">
      <dgm:prSet presAssocID="{54E4344A-55E7-4FB8-A240-8A0153914B0E}" presName="hierRoot2" presStyleCnt="0">
        <dgm:presLayoutVars>
          <dgm:hierBranch val="init"/>
        </dgm:presLayoutVars>
      </dgm:prSet>
      <dgm:spPr/>
    </dgm:pt>
    <dgm:pt modelId="{D65EA8B3-3511-4425-A36E-EDE06C7E07D1}" type="pres">
      <dgm:prSet presAssocID="{54E4344A-55E7-4FB8-A240-8A0153914B0E}" presName="rootComposite" presStyleCnt="0"/>
      <dgm:spPr/>
    </dgm:pt>
    <dgm:pt modelId="{86FF3132-3E5B-4DBB-8F73-CC6AC21334F9}" type="pres">
      <dgm:prSet presAssocID="{54E4344A-55E7-4FB8-A240-8A0153914B0E}" presName="rootText" presStyleLbl="node2" presStyleIdx="2" presStyleCnt="7" custScaleX="131445" custScaleY="103103" custLinFactX="100000" custLinFactNeighborX="100049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6CA7CC-437A-4637-8A75-E854A14A521A}" type="pres">
      <dgm:prSet presAssocID="{54E4344A-55E7-4FB8-A240-8A0153914B0E}" presName="rootConnector" presStyleLbl="node2" presStyleIdx="2" presStyleCnt="7"/>
      <dgm:spPr/>
      <dgm:t>
        <a:bodyPr/>
        <a:lstStyle/>
        <a:p>
          <a:endParaRPr lang="es-ES"/>
        </a:p>
      </dgm:t>
    </dgm:pt>
    <dgm:pt modelId="{DFAE6118-6638-4B82-B4D0-7471BEBF8071}" type="pres">
      <dgm:prSet presAssocID="{54E4344A-55E7-4FB8-A240-8A0153914B0E}" presName="hierChild4" presStyleCnt="0"/>
      <dgm:spPr/>
    </dgm:pt>
    <dgm:pt modelId="{2382F468-D763-4CE1-A96F-081C6BEC0FA7}" type="pres">
      <dgm:prSet presAssocID="{54E4344A-55E7-4FB8-A240-8A0153914B0E}" presName="hierChild5" presStyleCnt="0"/>
      <dgm:spPr/>
    </dgm:pt>
    <dgm:pt modelId="{223BB0AD-0BC5-4337-9599-B2D96DEF6155}" type="pres">
      <dgm:prSet presAssocID="{9BA4DCD8-45EC-4A5F-8C6C-C3C4AC48BDF0}" presName="Name48" presStyleLbl="parChTrans1D2" presStyleIdx="3" presStyleCnt="7"/>
      <dgm:spPr/>
      <dgm:t>
        <a:bodyPr/>
        <a:lstStyle/>
        <a:p>
          <a:endParaRPr lang="es-ES"/>
        </a:p>
      </dgm:t>
    </dgm:pt>
    <dgm:pt modelId="{8CE745AB-7B8B-4925-B1B4-EEDA479CBCE8}" type="pres">
      <dgm:prSet presAssocID="{8DBB0919-3DF6-4DA6-97AE-9A9FCED98280}" presName="hierRoot2" presStyleCnt="0">
        <dgm:presLayoutVars>
          <dgm:hierBranch val="init"/>
        </dgm:presLayoutVars>
      </dgm:prSet>
      <dgm:spPr/>
    </dgm:pt>
    <dgm:pt modelId="{E8381695-1C58-46CA-BB12-59491B3191A2}" type="pres">
      <dgm:prSet presAssocID="{8DBB0919-3DF6-4DA6-97AE-9A9FCED98280}" presName="rootComposite" presStyleCnt="0"/>
      <dgm:spPr/>
    </dgm:pt>
    <dgm:pt modelId="{94C488EF-E173-4203-B39A-A2F71DF7152B}" type="pres">
      <dgm:prSet presAssocID="{8DBB0919-3DF6-4DA6-97AE-9A9FCED98280}" presName="rootText" presStyleLbl="node2" presStyleIdx="3" presStyleCnt="7" custScaleX="131445" custScaleY="103103" custLinFactX="-53380" custLinFactNeighborX="-100000" custLinFactNeighborY="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DF5E2-0C10-475C-BCC7-9C821A2C4D74}" type="pres">
      <dgm:prSet presAssocID="{8DBB0919-3DF6-4DA6-97AE-9A9FCED98280}" presName="rootConnector" presStyleLbl="node2" presStyleIdx="3" presStyleCnt="7"/>
      <dgm:spPr/>
      <dgm:t>
        <a:bodyPr/>
        <a:lstStyle/>
        <a:p>
          <a:endParaRPr lang="es-ES"/>
        </a:p>
      </dgm:t>
    </dgm:pt>
    <dgm:pt modelId="{EB32463A-42F7-45D5-8E17-ECFB32448CD0}" type="pres">
      <dgm:prSet presAssocID="{8DBB0919-3DF6-4DA6-97AE-9A9FCED98280}" presName="hierChild4" presStyleCnt="0"/>
      <dgm:spPr/>
    </dgm:pt>
    <dgm:pt modelId="{25F6F35F-3B90-40AC-95F2-2140C32E7B57}" type="pres">
      <dgm:prSet presAssocID="{8DBB0919-3DF6-4DA6-97AE-9A9FCED98280}" presName="hierChild5" presStyleCnt="0"/>
      <dgm:spPr/>
    </dgm:pt>
    <dgm:pt modelId="{F80E31A7-9D27-4FC9-8964-6BFD6E3F493E}" type="pres">
      <dgm:prSet presAssocID="{F8E76825-0B34-47FF-B745-AFB382508A91}" presName="Name48" presStyleLbl="parChTrans1D2" presStyleIdx="4" presStyleCnt="7"/>
      <dgm:spPr/>
      <dgm:t>
        <a:bodyPr/>
        <a:lstStyle/>
        <a:p>
          <a:endParaRPr lang="es-ES"/>
        </a:p>
      </dgm:t>
    </dgm:pt>
    <dgm:pt modelId="{8385C98E-17DF-43A0-82B0-1AE8F45ADEBC}" type="pres">
      <dgm:prSet presAssocID="{40728E18-ACB8-4197-BD51-2E58FD15C8D4}" presName="hierRoot2" presStyleCnt="0">
        <dgm:presLayoutVars>
          <dgm:hierBranch val="init"/>
        </dgm:presLayoutVars>
      </dgm:prSet>
      <dgm:spPr/>
    </dgm:pt>
    <dgm:pt modelId="{9DDCB848-E6FC-4E63-9919-9D20C8A3145D}" type="pres">
      <dgm:prSet presAssocID="{40728E18-ACB8-4197-BD51-2E58FD15C8D4}" presName="rootComposite" presStyleCnt="0"/>
      <dgm:spPr/>
    </dgm:pt>
    <dgm:pt modelId="{23AEAB90-D66E-4C24-AC58-79C7959CF7DF}" type="pres">
      <dgm:prSet presAssocID="{40728E18-ACB8-4197-BD51-2E58FD15C8D4}" presName="rootText" presStyleLbl="node2" presStyleIdx="4" presStyleCnt="7" custScaleX="131445" custScaleY="103103" custLinFactX="100000" custLinFactNeighborX="100049" custLinFactNeighborY="-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7D8C8B-5B43-413B-A637-B06A7429F8F5}" type="pres">
      <dgm:prSet presAssocID="{40728E18-ACB8-4197-BD51-2E58FD15C8D4}" presName="rootConnector" presStyleLbl="node2" presStyleIdx="4" presStyleCnt="7"/>
      <dgm:spPr/>
      <dgm:t>
        <a:bodyPr/>
        <a:lstStyle/>
        <a:p>
          <a:endParaRPr lang="es-ES"/>
        </a:p>
      </dgm:t>
    </dgm:pt>
    <dgm:pt modelId="{5AD86B7A-2FAB-411B-A1DE-424B7E42841A}" type="pres">
      <dgm:prSet presAssocID="{40728E18-ACB8-4197-BD51-2E58FD15C8D4}" presName="hierChild4" presStyleCnt="0"/>
      <dgm:spPr/>
    </dgm:pt>
    <dgm:pt modelId="{8FFFD2C7-3135-4ACF-8BDF-BC66F2D40F37}" type="pres">
      <dgm:prSet presAssocID="{40728E18-ACB8-4197-BD51-2E58FD15C8D4}" presName="hierChild5" presStyleCnt="0"/>
      <dgm:spPr/>
    </dgm:pt>
    <dgm:pt modelId="{38776D04-C0D1-42E3-BB39-BB99F8006412}" type="pres">
      <dgm:prSet presAssocID="{B77836A7-9FED-4FB2-8882-6DE7E3D107B0}" presName="Name48" presStyleLbl="parChTrans1D2" presStyleIdx="5" presStyleCnt="7"/>
      <dgm:spPr/>
      <dgm:t>
        <a:bodyPr/>
        <a:lstStyle/>
        <a:p>
          <a:endParaRPr lang="es-ES"/>
        </a:p>
      </dgm:t>
    </dgm:pt>
    <dgm:pt modelId="{FC41447A-0F11-461F-8EF2-4FD594DBB30D}" type="pres">
      <dgm:prSet presAssocID="{256F4466-1DD4-4491-858B-77C92040DDDB}" presName="hierRoot2" presStyleCnt="0">
        <dgm:presLayoutVars>
          <dgm:hierBranch val="init"/>
        </dgm:presLayoutVars>
      </dgm:prSet>
      <dgm:spPr/>
    </dgm:pt>
    <dgm:pt modelId="{0DC232A1-271A-4B1F-A586-CB3066EC6DC3}" type="pres">
      <dgm:prSet presAssocID="{256F4466-1DD4-4491-858B-77C92040DDDB}" presName="rootComposite" presStyleCnt="0"/>
      <dgm:spPr/>
    </dgm:pt>
    <dgm:pt modelId="{28EC0EB9-E8D6-48B2-B5D9-D994C67B1BD4}" type="pres">
      <dgm:prSet presAssocID="{256F4466-1DD4-4491-858B-77C92040DDDB}" presName="rootText" presStyleLbl="node2" presStyleIdx="5" presStyleCnt="7" custScaleX="131445" custScaleY="103103" custLinFactX="-46475" custLinFactNeighborX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DCA7C5-9F89-4806-8A52-B1C74BDD3ED2}" type="pres">
      <dgm:prSet presAssocID="{256F4466-1DD4-4491-858B-77C92040DDDB}" presName="rootConnector" presStyleLbl="node2" presStyleIdx="5" presStyleCnt="7"/>
      <dgm:spPr/>
      <dgm:t>
        <a:bodyPr/>
        <a:lstStyle/>
        <a:p>
          <a:endParaRPr lang="es-ES"/>
        </a:p>
      </dgm:t>
    </dgm:pt>
    <dgm:pt modelId="{BAC54030-F2E6-4502-AE65-ED47A7ED4968}" type="pres">
      <dgm:prSet presAssocID="{256F4466-1DD4-4491-858B-77C92040DDDB}" presName="hierChild4" presStyleCnt="0"/>
      <dgm:spPr/>
    </dgm:pt>
    <dgm:pt modelId="{4845F7B3-7303-4AEA-B9CC-D4FF500FAB62}" type="pres">
      <dgm:prSet presAssocID="{256F4466-1DD4-4491-858B-77C92040DDDB}" presName="hierChild5" presStyleCnt="0"/>
      <dgm:spPr/>
    </dgm:pt>
    <dgm:pt modelId="{1B838F3F-2031-407C-8359-B2270FA695CD}" type="pres">
      <dgm:prSet presAssocID="{CE448D27-91DE-490F-A666-79443693522A}" presName="Name48" presStyleLbl="parChTrans1D2" presStyleIdx="6" presStyleCnt="7"/>
      <dgm:spPr/>
      <dgm:t>
        <a:bodyPr/>
        <a:lstStyle/>
        <a:p>
          <a:endParaRPr lang="es-ES"/>
        </a:p>
      </dgm:t>
    </dgm:pt>
    <dgm:pt modelId="{A95A04C6-F804-4830-8BD5-18C001F0F78F}" type="pres">
      <dgm:prSet presAssocID="{3F9591D9-AB88-41AF-B623-1D5E706A5E9E}" presName="hierRoot2" presStyleCnt="0">
        <dgm:presLayoutVars>
          <dgm:hierBranch/>
        </dgm:presLayoutVars>
      </dgm:prSet>
      <dgm:spPr/>
    </dgm:pt>
    <dgm:pt modelId="{144FC7BF-C146-4E17-AA62-340C72E7091C}" type="pres">
      <dgm:prSet presAssocID="{3F9591D9-AB88-41AF-B623-1D5E706A5E9E}" presName="rootComposite" presStyleCnt="0"/>
      <dgm:spPr/>
    </dgm:pt>
    <dgm:pt modelId="{80DAF57B-6F3A-4C8B-A74A-7A38EEE03DDD}" type="pres">
      <dgm:prSet presAssocID="{3F9591D9-AB88-41AF-B623-1D5E706A5E9E}" presName="rootText" presStyleLbl="node2" presStyleIdx="6" presStyleCnt="7" custScaleX="131445" custScaleY="103103" custLinFactX="100000" custLinFactNeighborX="126702" custLinFactNeighborY="1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AD07BC-2D57-4D33-ADF5-A460D0EAFEF2}" type="pres">
      <dgm:prSet presAssocID="{3F9591D9-AB88-41AF-B623-1D5E706A5E9E}" presName="rootConnector" presStyleLbl="node2" presStyleIdx="6" presStyleCnt="7"/>
      <dgm:spPr/>
      <dgm:t>
        <a:bodyPr/>
        <a:lstStyle/>
        <a:p>
          <a:endParaRPr lang="es-ES"/>
        </a:p>
      </dgm:t>
    </dgm:pt>
    <dgm:pt modelId="{AB65E22F-69AC-4C09-A159-0AD7E5BDDC73}" type="pres">
      <dgm:prSet presAssocID="{3F9591D9-AB88-41AF-B623-1D5E706A5E9E}" presName="hierChild4" presStyleCnt="0"/>
      <dgm:spPr/>
    </dgm:pt>
    <dgm:pt modelId="{47A3DC1B-07CE-40A2-AA70-7F7AA83AD2A0}" type="pres">
      <dgm:prSet presAssocID="{3F9591D9-AB88-41AF-B623-1D5E706A5E9E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4B9E50E6-1656-4AFF-A4CB-D4F0EF802FDD}" srcId="{A6A9FA81-F0E4-4C02-BFB2-7A0906B4C8FC}" destId="{40728E18-ACB8-4197-BD51-2E58FD15C8D4}" srcOrd="4" destOrd="0" parTransId="{F8E76825-0B34-47FF-B745-AFB382508A91}" sibTransId="{576AEA77-B8BC-448C-8767-2D14970995D4}"/>
    <dgm:cxn modelId="{AEFB30E1-CF5A-44DA-9B79-1EF728C6CDEB}" srcId="{A6A9FA81-F0E4-4C02-BFB2-7A0906B4C8FC}" destId="{256F4466-1DD4-4491-858B-77C92040DDDB}" srcOrd="5" destOrd="0" parTransId="{B77836A7-9FED-4FB2-8882-6DE7E3D107B0}" sibTransId="{90BB582B-7A4B-4C15-9184-A8F9302ACA48}"/>
    <dgm:cxn modelId="{A40CDECA-F21B-4229-B4D2-3F4C7EB234F3}" type="presOf" srcId="{2EB2DD12-02D1-4A8A-9F77-1523EA1ECDC6}" destId="{3D447498-A89E-4BBD-8C15-490CAEB5237F}" srcOrd="1" destOrd="0" presId="urn:microsoft.com/office/officeart/2005/8/layout/orgChart1"/>
    <dgm:cxn modelId="{C9A968DF-04E2-4CAF-B969-DE8E1A47B4E4}" srcId="{A6A9FA81-F0E4-4C02-BFB2-7A0906B4C8FC}" destId="{54E4344A-55E7-4FB8-A240-8A0153914B0E}" srcOrd="2" destOrd="0" parTransId="{3C4AE67D-0982-45DB-B5E8-7760429E7FAD}" sibTransId="{B399571A-22E1-454F-A85A-120D0C86D433}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3C55C86A-BB50-4EAF-932F-6C64B519648E}" type="presOf" srcId="{54E4344A-55E7-4FB8-A240-8A0153914B0E}" destId="{D86CA7CC-437A-4637-8A75-E854A14A521A}" srcOrd="1" destOrd="0" presId="urn:microsoft.com/office/officeart/2005/8/layout/orgChart1"/>
    <dgm:cxn modelId="{13EFD84E-0C52-4339-A556-CF0865C4C74E}" type="presOf" srcId="{B77836A7-9FED-4FB2-8882-6DE7E3D107B0}" destId="{38776D04-C0D1-42E3-BB39-BB99F8006412}" srcOrd="0" destOrd="0" presId="urn:microsoft.com/office/officeart/2005/8/layout/orgChart1"/>
    <dgm:cxn modelId="{012F13ED-F6F8-4F47-9E7F-76FB8D01E33A}" type="presOf" srcId="{F8E76825-0B34-47FF-B745-AFB382508A91}" destId="{F80E31A7-9D27-4FC9-8964-6BFD6E3F493E}" srcOrd="0" destOrd="0" presId="urn:microsoft.com/office/officeart/2005/8/layout/orgChart1"/>
    <dgm:cxn modelId="{A0519E1E-3E68-4ADD-9605-926A6E958E32}" type="presOf" srcId="{256F4466-1DD4-4491-858B-77C92040DDDB}" destId="{28EC0EB9-E8D6-48B2-B5D9-D994C67B1BD4}" srcOrd="0" destOrd="0" presId="urn:microsoft.com/office/officeart/2005/8/layout/orgChart1"/>
    <dgm:cxn modelId="{8A245DB8-A865-4881-AA00-EA9343184BA3}" type="presOf" srcId="{54E4344A-55E7-4FB8-A240-8A0153914B0E}" destId="{86FF3132-3E5B-4DBB-8F73-CC6AC21334F9}" srcOrd="0" destOrd="0" presId="urn:microsoft.com/office/officeart/2005/8/layout/orgChart1"/>
    <dgm:cxn modelId="{D6F06D94-8CBA-4AC0-9691-CD1014FFA8F1}" type="presOf" srcId="{2EB2DD12-02D1-4A8A-9F77-1523EA1ECDC6}" destId="{79CE4376-312B-4D9C-8E49-5277E4987DBE}" srcOrd="0" destOrd="0" presId="urn:microsoft.com/office/officeart/2005/8/layout/orgChart1"/>
    <dgm:cxn modelId="{795FC579-43AE-4F56-B49E-57E28F35DBD7}" type="presOf" srcId="{8DBB0919-3DF6-4DA6-97AE-9A9FCED98280}" destId="{94C488EF-E173-4203-B39A-A2F71DF7152B}" srcOrd="0" destOrd="0" presId="urn:microsoft.com/office/officeart/2005/8/layout/orgChart1"/>
    <dgm:cxn modelId="{21052A47-9FA4-49BC-B2FC-19C785A22E0F}" type="presOf" srcId="{D778508C-A4CE-40C4-A6B4-2DDC3EC2BB1C}" destId="{0254C574-1BD2-4095-9CD3-69060F33FF03}" srcOrd="0" destOrd="0" presId="urn:microsoft.com/office/officeart/2005/8/layout/orgChart1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1974E303-32F5-48C0-9C3C-77882F2238B5}" type="presOf" srcId="{40728E18-ACB8-4197-BD51-2E58FD15C8D4}" destId="{DA7D8C8B-5B43-413B-A637-B06A7429F8F5}" srcOrd="1" destOrd="0" presId="urn:microsoft.com/office/officeart/2005/8/layout/orgChart1"/>
    <dgm:cxn modelId="{DE439FB5-4E87-479E-A318-AED3704573B1}" type="presOf" srcId="{CE448D27-91DE-490F-A666-79443693522A}" destId="{1B838F3F-2031-407C-8359-B2270FA695CD}" srcOrd="0" destOrd="0" presId="urn:microsoft.com/office/officeart/2005/8/layout/orgChart1"/>
    <dgm:cxn modelId="{53E86D0D-FA96-41ED-83E5-D0799C2D086D}" srcId="{A6A9FA81-F0E4-4C02-BFB2-7A0906B4C8FC}" destId="{2EB2DD12-02D1-4A8A-9F77-1523EA1ECDC6}" srcOrd="1" destOrd="0" parTransId="{D778508C-A4CE-40C4-A6B4-2DDC3EC2BB1C}" sibTransId="{135CEEF1-45A8-4CEE-ADA9-94448079FAAF}"/>
    <dgm:cxn modelId="{6AA71DAC-987A-40F7-B416-DF11BC355C6A}" type="presOf" srcId="{3C4AE67D-0982-45DB-B5E8-7760429E7FAD}" destId="{66B0D2AA-D47E-4AF1-86A4-ACFA8FAF6A3A}" srcOrd="0" destOrd="0" presId="urn:microsoft.com/office/officeart/2005/8/layout/orgChart1"/>
    <dgm:cxn modelId="{3D8DB301-7B07-4178-9BA7-5254EB3DADC2}" type="presOf" srcId="{60892050-430B-49CA-AFF8-1D5AFA652C48}" destId="{923FA23E-A418-4062-900F-1FCC2EF62FC7}" srcOrd="0" destOrd="0" presId="urn:microsoft.com/office/officeart/2005/8/layout/orgChart1"/>
    <dgm:cxn modelId="{D50B9FF1-ACE8-4BAE-BC4D-22921A391C2E}" type="presOf" srcId="{40728E18-ACB8-4197-BD51-2E58FD15C8D4}" destId="{23AEAB90-D66E-4C24-AC58-79C7959CF7DF}" srcOrd="0" destOrd="0" presId="urn:microsoft.com/office/officeart/2005/8/layout/orgChart1"/>
    <dgm:cxn modelId="{C76E0A9B-8A7C-4484-B474-749D52010B3B}" type="presOf" srcId="{256F4466-1DD4-4491-858B-77C92040DDDB}" destId="{89DCA7C5-9F89-4806-8A52-B1C74BDD3ED2}" srcOrd="1" destOrd="0" presId="urn:microsoft.com/office/officeart/2005/8/layout/orgChart1"/>
    <dgm:cxn modelId="{CB11DF5E-095C-42C2-8CF3-B3BB594E31EA}" type="presOf" srcId="{3F9591D9-AB88-41AF-B623-1D5E706A5E9E}" destId="{80DAF57B-6F3A-4C8B-A74A-7A38EEE03DDD}" srcOrd="0" destOrd="0" presId="urn:microsoft.com/office/officeart/2005/8/layout/orgChart1"/>
    <dgm:cxn modelId="{6E61CC6C-788A-43A0-9284-9940DCEBFFAC}" srcId="{A6A9FA81-F0E4-4C02-BFB2-7A0906B4C8FC}" destId="{3F9591D9-AB88-41AF-B623-1D5E706A5E9E}" srcOrd="6" destOrd="0" parTransId="{CE448D27-91DE-490F-A666-79443693522A}" sibTransId="{F6F489BA-86A9-4AE0-9207-AB8E8D39F56A}"/>
    <dgm:cxn modelId="{76B2A947-3099-4144-B1AC-2F28E41B9AE4}" type="presOf" srcId="{3F9591D9-AB88-41AF-B623-1D5E706A5E9E}" destId="{E7AD07BC-2D57-4D33-ADF5-A460D0EAFEF2}" srcOrd="1" destOrd="0" presId="urn:microsoft.com/office/officeart/2005/8/layout/orgChart1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AC313831-BFA8-4E4E-879D-AB6F3CFEC828}" type="presOf" srcId="{8A7972C1-ED4B-41C1-99F9-1DE7B1FC8A0A}" destId="{BB26DB4B-1AA1-45F1-9F6E-130BC8C42410}" srcOrd="0" destOrd="0" presId="urn:microsoft.com/office/officeart/2005/8/layout/orgChart1"/>
    <dgm:cxn modelId="{FBFE45F3-F92E-4FCA-ADE4-2AC1B0950536}" type="presOf" srcId="{9BA4DCD8-45EC-4A5F-8C6C-C3C4AC48BDF0}" destId="{223BB0AD-0BC5-4337-9599-B2D96DEF6155}" srcOrd="0" destOrd="0" presId="urn:microsoft.com/office/officeart/2005/8/layout/orgChart1"/>
    <dgm:cxn modelId="{6935B9FD-1983-4BE4-B0A5-09C739D9FC61}" type="presOf" srcId="{8DBB0919-3DF6-4DA6-97AE-9A9FCED98280}" destId="{6B2DF5E2-0C10-475C-BCC7-9C821A2C4D74}" srcOrd="1" destOrd="0" presId="urn:microsoft.com/office/officeart/2005/8/layout/orgChart1"/>
    <dgm:cxn modelId="{BEF4D4EE-6040-43B2-ADC4-DB68D5CA7A8F}" srcId="{A6A9FA81-F0E4-4C02-BFB2-7A0906B4C8FC}" destId="{8DBB0919-3DF6-4DA6-97AE-9A9FCED98280}" srcOrd="3" destOrd="0" parTransId="{9BA4DCD8-45EC-4A5F-8C6C-C3C4AC48BDF0}" sibTransId="{CD08A547-BC47-4B9B-96FA-0345DBA96F00}"/>
    <dgm:cxn modelId="{89AF0527-7005-412C-AFDB-82A7996B4A68}" type="presOf" srcId="{60892050-430B-49CA-AFF8-1D5AFA652C48}" destId="{9BEFE17F-4139-4D80-95E4-13A772B94857}" srcOrd="1" destOrd="0" presId="urn:microsoft.com/office/officeart/2005/8/layout/orgChart1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8A4D3D09-43E8-46C9-8F21-98FF7855EDA7}" type="presParOf" srcId="{362008D4-8E46-43E6-BA86-F044C0F23B56}" destId="{BB26DB4B-1AA1-45F1-9F6E-130BC8C42410}" srcOrd="0" destOrd="0" presId="urn:microsoft.com/office/officeart/2005/8/layout/orgChart1"/>
    <dgm:cxn modelId="{4FADF923-F565-4287-B075-B7E32C97B519}" type="presParOf" srcId="{362008D4-8E46-43E6-BA86-F044C0F23B56}" destId="{673ABE48-D9F4-4C56-8FCD-56FCBF10260D}" srcOrd="1" destOrd="0" presId="urn:microsoft.com/office/officeart/2005/8/layout/orgChart1"/>
    <dgm:cxn modelId="{D82AC3E6-53E5-41C7-8563-EA50FADAD544}" type="presParOf" srcId="{673ABE48-D9F4-4C56-8FCD-56FCBF10260D}" destId="{D7D99B82-4FB4-41A1-B21D-4018F4A843C6}" srcOrd="0" destOrd="0" presId="urn:microsoft.com/office/officeart/2005/8/layout/orgChart1"/>
    <dgm:cxn modelId="{93437985-E084-4E73-8440-0B41E7608C3C}" type="presParOf" srcId="{D7D99B82-4FB4-41A1-B21D-4018F4A843C6}" destId="{923FA23E-A418-4062-900F-1FCC2EF62FC7}" srcOrd="0" destOrd="0" presId="urn:microsoft.com/office/officeart/2005/8/layout/orgChart1"/>
    <dgm:cxn modelId="{9896F62E-1493-44DD-97EC-67D2A69E6A39}" type="presParOf" srcId="{D7D99B82-4FB4-41A1-B21D-4018F4A843C6}" destId="{9BEFE17F-4139-4D80-95E4-13A772B94857}" srcOrd="1" destOrd="0" presId="urn:microsoft.com/office/officeart/2005/8/layout/orgChart1"/>
    <dgm:cxn modelId="{28EAF89A-2251-429C-B484-49C5CBC54616}" type="presParOf" srcId="{673ABE48-D9F4-4C56-8FCD-56FCBF10260D}" destId="{DE80B716-37B4-4943-9D07-4F5C65FD6136}" srcOrd="1" destOrd="0" presId="urn:microsoft.com/office/officeart/2005/8/layout/orgChart1"/>
    <dgm:cxn modelId="{B7A0D420-A641-4288-A9A2-94927EE6F20F}" type="presParOf" srcId="{673ABE48-D9F4-4C56-8FCD-56FCBF10260D}" destId="{A1930E47-4315-4C20-B84D-9691A2ABF64F}" srcOrd="2" destOrd="0" presId="urn:microsoft.com/office/officeart/2005/8/layout/orgChart1"/>
    <dgm:cxn modelId="{94AFBB5F-984B-405B-80E9-481469D0FF78}" type="presParOf" srcId="{362008D4-8E46-43E6-BA86-F044C0F23B56}" destId="{0254C574-1BD2-4095-9CD3-69060F33FF03}" srcOrd="2" destOrd="0" presId="urn:microsoft.com/office/officeart/2005/8/layout/orgChart1"/>
    <dgm:cxn modelId="{5E00CA17-C245-4121-8123-4C973BDCB980}" type="presParOf" srcId="{362008D4-8E46-43E6-BA86-F044C0F23B56}" destId="{80E87168-AD33-4869-A8BD-27D1691681F0}" srcOrd="3" destOrd="0" presId="urn:microsoft.com/office/officeart/2005/8/layout/orgChart1"/>
    <dgm:cxn modelId="{A10AD882-21B1-4206-A13B-F4148F813C43}" type="presParOf" srcId="{80E87168-AD33-4869-A8BD-27D1691681F0}" destId="{FA1FADAF-D5C2-4EAB-ABAE-E750190FB8A0}" srcOrd="0" destOrd="0" presId="urn:microsoft.com/office/officeart/2005/8/layout/orgChart1"/>
    <dgm:cxn modelId="{8E935D9F-F87C-4CD6-A85A-9D785651C529}" type="presParOf" srcId="{FA1FADAF-D5C2-4EAB-ABAE-E750190FB8A0}" destId="{79CE4376-312B-4D9C-8E49-5277E4987DBE}" srcOrd="0" destOrd="0" presId="urn:microsoft.com/office/officeart/2005/8/layout/orgChart1"/>
    <dgm:cxn modelId="{4CD36699-74DA-4495-852B-9DDEF1B2F326}" type="presParOf" srcId="{FA1FADAF-D5C2-4EAB-ABAE-E750190FB8A0}" destId="{3D447498-A89E-4BBD-8C15-490CAEB5237F}" srcOrd="1" destOrd="0" presId="urn:microsoft.com/office/officeart/2005/8/layout/orgChart1"/>
    <dgm:cxn modelId="{FBB2AEBD-1A31-47B3-8FB4-C982272DF38A}" type="presParOf" srcId="{80E87168-AD33-4869-A8BD-27D1691681F0}" destId="{445ECA6D-7B52-472C-B87E-0A50C475D489}" srcOrd="1" destOrd="0" presId="urn:microsoft.com/office/officeart/2005/8/layout/orgChart1"/>
    <dgm:cxn modelId="{39B4581A-404B-4DBA-AB78-CFEE7F0F584F}" type="presParOf" srcId="{80E87168-AD33-4869-A8BD-27D1691681F0}" destId="{982F1372-9AA7-43B6-8BAA-A00F3057E88E}" srcOrd="2" destOrd="0" presId="urn:microsoft.com/office/officeart/2005/8/layout/orgChart1"/>
    <dgm:cxn modelId="{A1B47B4C-632D-4A56-AD1D-C9016C669564}" type="presParOf" srcId="{362008D4-8E46-43E6-BA86-F044C0F23B56}" destId="{66B0D2AA-D47E-4AF1-86A4-ACFA8FAF6A3A}" srcOrd="4" destOrd="0" presId="urn:microsoft.com/office/officeart/2005/8/layout/orgChart1"/>
    <dgm:cxn modelId="{56EBA995-854D-401B-90CC-2ABD0670C3B0}" type="presParOf" srcId="{362008D4-8E46-43E6-BA86-F044C0F23B56}" destId="{A6ECCFDE-5F0F-44A1-8A27-B8F8B131779A}" srcOrd="5" destOrd="0" presId="urn:microsoft.com/office/officeart/2005/8/layout/orgChart1"/>
    <dgm:cxn modelId="{D0522EAB-5162-4884-B9C2-54F25B451561}" type="presParOf" srcId="{A6ECCFDE-5F0F-44A1-8A27-B8F8B131779A}" destId="{D65EA8B3-3511-4425-A36E-EDE06C7E07D1}" srcOrd="0" destOrd="0" presId="urn:microsoft.com/office/officeart/2005/8/layout/orgChart1"/>
    <dgm:cxn modelId="{B1998203-A612-44B9-B753-CD7CF03BA2AE}" type="presParOf" srcId="{D65EA8B3-3511-4425-A36E-EDE06C7E07D1}" destId="{86FF3132-3E5B-4DBB-8F73-CC6AC21334F9}" srcOrd="0" destOrd="0" presId="urn:microsoft.com/office/officeart/2005/8/layout/orgChart1"/>
    <dgm:cxn modelId="{2A1575C6-51C9-43EF-9C0B-043E9C28CCE8}" type="presParOf" srcId="{D65EA8B3-3511-4425-A36E-EDE06C7E07D1}" destId="{D86CA7CC-437A-4637-8A75-E854A14A521A}" srcOrd="1" destOrd="0" presId="urn:microsoft.com/office/officeart/2005/8/layout/orgChart1"/>
    <dgm:cxn modelId="{F2378916-334E-4AE1-BEB6-1F06EE737E1C}" type="presParOf" srcId="{A6ECCFDE-5F0F-44A1-8A27-B8F8B131779A}" destId="{DFAE6118-6638-4B82-B4D0-7471BEBF8071}" srcOrd="1" destOrd="0" presId="urn:microsoft.com/office/officeart/2005/8/layout/orgChart1"/>
    <dgm:cxn modelId="{6952A285-DD06-48F1-A9E0-22F33D861CB1}" type="presParOf" srcId="{A6ECCFDE-5F0F-44A1-8A27-B8F8B131779A}" destId="{2382F468-D763-4CE1-A96F-081C6BEC0FA7}" srcOrd="2" destOrd="0" presId="urn:microsoft.com/office/officeart/2005/8/layout/orgChart1"/>
    <dgm:cxn modelId="{42A0C0B5-0E42-4521-AEB2-641ABA2D7623}" type="presParOf" srcId="{362008D4-8E46-43E6-BA86-F044C0F23B56}" destId="{223BB0AD-0BC5-4337-9599-B2D96DEF6155}" srcOrd="6" destOrd="0" presId="urn:microsoft.com/office/officeart/2005/8/layout/orgChart1"/>
    <dgm:cxn modelId="{8D7E6835-9A03-47BA-BE9F-11D869EC0CD4}" type="presParOf" srcId="{362008D4-8E46-43E6-BA86-F044C0F23B56}" destId="{8CE745AB-7B8B-4925-B1B4-EEDA479CBCE8}" srcOrd="7" destOrd="0" presId="urn:microsoft.com/office/officeart/2005/8/layout/orgChart1"/>
    <dgm:cxn modelId="{A9FB5BAA-ED25-4980-98D5-CE04E979330D}" type="presParOf" srcId="{8CE745AB-7B8B-4925-B1B4-EEDA479CBCE8}" destId="{E8381695-1C58-46CA-BB12-59491B3191A2}" srcOrd="0" destOrd="0" presId="urn:microsoft.com/office/officeart/2005/8/layout/orgChart1"/>
    <dgm:cxn modelId="{D63306CA-9A8F-47FE-B50B-CBAF6A2ED5D8}" type="presParOf" srcId="{E8381695-1C58-46CA-BB12-59491B3191A2}" destId="{94C488EF-E173-4203-B39A-A2F71DF7152B}" srcOrd="0" destOrd="0" presId="urn:microsoft.com/office/officeart/2005/8/layout/orgChart1"/>
    <dgm:cxn modelId="{7D6325C7-336E-4F1B-ADC3-5F7D1C436A4B}" type="presParOf" srcId="{E8381695-1C58-46CA-BB12-59491B3191A2}" destId="{6B2DF5E2-0C10-475C-BCC7-9C821A2C4D74}" srcOrd="1" destOrd="0" presId="urn:microsoft.com/office/officeart/2005/8/layout/orgChart1"/>
    <dgm:cxn modelId="{E46CEBBA-B64C-4A74-ACE0-9DE0AE22F329}" type="presParOf" srcId="{8CE745AB-7B8B-4925-B1B4-EEDA479CBCE8}" destId="{EB32463A-42F7-45D5-8E17-ECFB32448CD0}" srcOrd="1" destOrd="0" presId="urn:microsoft.com/office/officeart/2005/8/layout/orgChart1"/>
    <dgm:cxn modelId="{7E707CB3-6BEA-406E-802E-A4E0B2FA7DA5}" type="presParOf" srcId="{8CE745AB-7B8B-4925-B1B4-EEDA479CBCE8}" destId="{25F6F35F-3B90-40AC-95F2-2140C32E7B57}" srcOrd="2" destOrd="0" presId="urn:microsoft.com/office/officeart/2005/8/layout/orgChart1"/>
    <dgm:cxn modelId="{AB8D8F36-8FD5-4B18-B03B-66846D27AB4F}" type="presParOf" srcId="{362008D4-8E46-43E6-BA86-F044C0F23B56}" destId="{F80E31A7-9D27-4FC9-8964-6BFD6E3F493E}" srcOrd="8" destOrd="0" presId="urn:microsoft.com/office/officeart/2005/8/layout/orgChart1"/>
    <dgm:cxn modelId="{1EE4FE47-A252-4B29-9D54-122C0E6AAEA0}" type="presParOf" srcId="{362008D4-8E46-43E6-BA86-F044C0F23B56}" destId="{8385C98E-17DF-43A0-82B0-1AE8F45ADEBC}" srcOrd="9" destOrd="0" presId="urn:microsoft.com/office/officeart/2005/8/layout/orgChart1"/>
    <dgm:cxn modelId="{2D079F99-EF8B-4F54-BAC7-47946A3CBCAF}" type="presParOf" srcId="{8385C98E-17DF-43A0-82B0-1AE8F45ADEBC}" destId="{9DDCB848-E6FC-4E63-9919-9D20C8A3145D}" srcOrd="0" destOrd="0" presId="urn:microsoft.com/office/officeart/2005/8/layout/orgChart1"/>
    <dgm:cxn modelId="{5C774C39-2963-4B31-84FE-4AB98F17B49D}" type="presParOf" srcId="{9DDCB848-E6FC-4E63-9919-9D20C8A3145D}" destId="{23AEAB90-D66E-4C24-AC58-79C7959CF7DF}" srcOrd="0" destOrd="0" presId="urn:microsoft.com/office/officeart/2005/8/layout/orgChart1"/>
    <dgm:cxn modelId="{D6E1BD03-53B3-4AEF-B6C1-63F48D9D5BA0}" type="presParOf" srcId="{9DDCB848-E6FC-4E63-9919-9D20C8A3145D}" destId="{DA7D8C8B-5B43-413B-A637-B06A7429F8F5}" srcOrd="1" destOrd="0" presId="urn:microsoft.com/office/officeart/2005/8/layout/orgChart1"/>
    <dgm:cxn modelId="{D1F90685-2BB0-4B38-9355-E2359EC90C2A}" type="presParOf" srcId="{8385C98E-17DF-43A0-82B0-1AE8F45ADEBC}" destId="{5AD86B7A-2FAB-411B-A1DE-424B7E42841A}" srcOrd="1" destOrd="0" presId="urn:microsoft.com/office/officeart/2005/8/layout/orgChart1"/>
    <dgm:cxn modelId="{3F067E13-7265-4D53-AFDA-43CD71CBA814}" type="presParOf" srcId="{8385C98E-17DF-43A0-82B0-1AE8F45ADEBC}" destId="{8FFFD2C7-3135-4ACF-8BDF-BC66F2D40F37}" srcOrd="2" destOrd="0" presId="urn:microsoft.com/office/officeart/2005/8/layout/orgChart1"/>
    <dgm:cxn modelId="{59503E59-ABAB-40A7-9A19-734C2FAC1B41}" type="presParOf" srcId="{362008D4-8E46-43E6-BA86-F044C0F23B56}" destId="{38776D04-C0D1-42E3-BB39-BB99F8006412}" srcOrd="10" destOrd="0" presId="urn:microsoft.com/office/officeart/2005/8/layout/orgChart1"/>
    <dgm:cxn modelId="{362F94D4-4CEE-4073-A4D3-E4DF29971332}" type="presParOf" srcId="{362008D4-8E46-43E6-BA86-F044C0F23B56}" destId="{FC41447A-0F11-461F-8EF2-4FD594DBB30D}" srcOrd="11" destOrd="0" presId="urn:microsoft.com/office/officeart/2005/8/layout/orgChart1"/>
    <dgm:cxn modelId="{C7648FAC-4BA5-4C20-9D34-8562503633A6}" type="presParOf" srcId="{FC41447A-0F11-461F-8EF2-4FD594DBB30D}" destId="{0DC232A1-271A-4B1F-A586-CB3066EC6DC3}" srcOrd="0" destOrd="0" presId="urn:microsoft.com/office/officeart/2005/8/layout/orgChart1"/>
    <dgm:cxn modelId="{52784C38-98D0-4401-91C8-CCD7052ACC92}" type="presParOf" srcId="{0DC232A1-271A-4B1F-A586-CB3066EC6DC3}" destId="{28EC0EB9-E8D6-48B2-B5D9-D994C67B1BD4}" srcOrd="0" destOrd="0" presId="urn:microsoft.com/office/officeart/2005/8/layout/orgChart1"/>
    <dgm:cxn modelId="{E393DFBD-8F7D-4B41-B2EA-9A7C9401C514}" type="presParOf" srcId="{0DC232A1-271A-4B1F-A586-CB3066EC6DC3}" destId="{89DCA7C5-9F89-4806-8A52-B1C74BDD3ED2}" srcOrd="1" destOrd="0" presId="urn:microsoft.com/office/officeart/2005/8/layout/orgChart1"/>
    <dgm:cxn modelId="{388A40EB-CB1F-4D6B-AE60-0035D7DB9E49}" type="presParOf" srcId="{FC41447A-0F11-461F-8EF2-4FD594DBB30D}" destId="{BAC54030-F2E6-4502-AE65-ED47A7ED4968}" srcOrd="1" destOrd="0" presId="urn:microsoft.com/office/officeart/2005/8/layout/orgChart1"/>
    <dgm:cxn modelId="{12B92CB3-E8BD-43FE-AAA9-8741DCC92DF4}" type="presParOf" srcId="{FC41447A-0F11-461F-8EF2-4FD594DBB30D}" destId="{4845F7B3-7303-4AEA-B9CC-D4FF500FAB62}" srcOrd="2" destOrd="0" presId="urn:microsoft.com/office/officeart/2005/8/layout/orgChart1"/>
    <dgm:cxn modelId="{00074FBA-4899-4CD0-831B-7A5C42990AE7}" type="presParOf" srcId="{362008D4-8E46-43E6-BA86-F044C0F23B56}" destId="{1B838F3F-2031-407C-8359-B2270FA695CD}" srcOrd="12" destOrd="0" presId="urn:microsoft.com/office/officeart/2005/8/layout/orgChart1"/>
    <dgm:cxn modelId="{0EEF75E6-1D84-492E-98ED-9F6F872ADB11}" type="presParOf" srcId="{362008D4-8E46-43E6-BA86-F044C0F23B56}" destId="{A95A04C6-F804-4830-8BD5-18C001F0F78F}" srcOrd="13" destOrd="0" presId="urn:microsoft.com/office/officeart/2005/8/layout/orgChart1"/>
    <dgm:cxn modelId="{27D11122-CAC4-4883-BE70-EF338AB4B5AF}" type="presParOf" srcId="{A95A04C6-F804-4830-8BD5-18C001F0F78F}" destId="{144FC7BF-C146-4E17-AA62-340C72E7091C}" srcOrd="0" destOrd="0" presId="urn:microsoft.com/office/officeart/2005/8/layout/orgChart1"/>
    <dgm:cxn modelId="{44D548C8-D931-440F-BBC7-FF4C0D351164}" type="presParOf" srcId="{144FC7BF-C146-4E17-AA62-340C72E7091C}" destId="{80DAF57B-6F3A-4C8B-A74A-7A38EEE03DDD}" srcOrd="0" destOrd="0" presId="urn:microsoft.com/office/officeart/2005/8/layout/orgChart1"/>
    <dgm:cxn modelId="{00C242D3-ADA4-4F3E-9A45-32FEE486406B}" type="presParOf" srcId="{144FC7BF-C146-4E17-AA62-340C72E7091C}" destId="{E7AD07BC-2D57-4D33-ADF5-A460D0EAFEF2}" srcOrd="1" destOrd="0" presId="urn:microsoft.com/office/officeart/2005/8/layout/orgChart1"/>
    <dgm:cxn modelId="{1514CD54-9587-4955-A39F-3B9790EFFAB5}" type="presParOf" srcId="{A95A04C6-F804-4830-8BD5-18C001F0F78F}" destId="{AB65E22F-69AC-4C09-A159-0AD7E5BDDC73}" srcOrd="1" destOrd="0" presId="urn:microsoft.com/office/officeart/2005/8/layout/orgChart1"/>
    <dgm:cxn modelId="{C36C8FF8-826F-4329-B10A-2BB27BF61BC9}" type="presParOf" srcId="{A95A04C6-F804-4830-8BD5-18C001F0F78F}" destId="{47A3DC1B-07CE-40A2-AA70-7F7AA83AD2A0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Coordinador(a</a:t>
          </a:r>
          <a:r>
            <a:rPr lang="es-ES" sz="1200">
              <a:solidFill>
                <a:schemeClr val="tx1"/>
              </a:solidFill>
            </a:rPr>
            <a:t>) de</a:t>
          </a:r>
        </a:p>
        <a:p>
          <a:pPr>
            <a:spcAft>
              <a:spcPts val="0"/>
            </a:spcAft>
          </a:pPr>
          <a:r>
            <a:rPr lang="es-ES" sz="1200">
              <a:solidFill>
                <a:schemeClr val="tx1"/>
              </a:solidFill>
            </a:rPr>
            <a:t>Desarrollo </a:t>
          </a:r>
          <a:r>
            <a:rPr lang="es-ES" sz="1200" dirty="0">
              <a:solidFill>
                <a:schemeClr val="tx1"/>
              </a:solidFill>
            </a:rPr>
            <a:t>Deportivo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861415-DB78-4E6B-B590-985A45731FD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Entrenadores(as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AE07D8F8-3AD5-4A52-B036-04DEFD5FF088}" type="parTrans" cxnId="{C71A819C-3B78-44D6-ADEA-9AD22168E661}">
      <dgm:prSet/>
      <dgm:spPr/>
      <dgm:t>
        <a:bodyPr/>
        <a:lstStyle/>
        <a:p>
          <a:endParaRPr lang="es-ES" sz="1200"/>
        </a:p>
      </dgm:t>
    </dgm:pt>
    <dgm:pt modelId="{9BA1A7DA-DA85-44C6-A9D4-40D2AA991045}" type="sibTrans" cxnId="{C71A819C-3B78-44D6-ADEA-9AD22168E661}">
      <dgm:prSet/>
      <dgm:spPr/>
      <dgm:t>
        <a:bodyPr/>
        <a:lstStyle/>
        <a:p>
          <a:endParaRPr lang="es-ES" sz="1200"/>
        </a:p>
      </dgm:t>
    </dgm:pt>
    <dgm:pt modelId="{17FA5042-03DB-4498-8EA8-4354BE1814B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Entrenador(a) de Luchas</a:t>
          </a:r>
        </a:p>
        <a:p>
          <a:r>
            <a:rPr lang="es-MX" sz="1200" b="0" i="0" u="none" dirty="0" smtClean="0"/>
            <a:t>Entrenador(a) de Luchas Asociadas-B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Entrenador(a</a:t>
          </a:r>
          <a:r>
            <a:rPr lang="es-MX" sz="1200" b="0" i="0" u="none" dirty="0">
              <a:solidFill>
                <a:schemeClr val="tx1"/>
              </a:solidFill>
            </a:rPr>
            <a:t>) de Judo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Entrenador(a</a:t>
          </a:r>
          <a:r>
            <a:rPr lang="es-MX" sz="1200" b="0" i="0" u="none" dirty="0">
              <a:solidFill>
                <a:schemeClr val="tx1"/>
              </a:solidFill>
            </a:rPr>
            <a:t>) de </a:t>
          </a:r>
          <a:r>
            <a:rPr lang="es-MX" sz="1200" b="0" i="0" u="none" dirty="0" err="1">
              <a:solidFill>
                <a:schemeClr val="tx1"/>
              </a:solidFill>
            </a:rPr>
            <a:t>Handball</a:t>
          </a:r>
          <a:endParaRPr lang="es-MX" sz="1200" b="0" i="0" u="none" dirty="0">
            <a:solidFill>
              <a:schemeClr val="tx1"/>
            </a:solidFill>
          </a:endParaRP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Entrenadores(as) de Basquetbol</a:t>
          </a:r>
        </a:p>
        <a:p>
          <a:r>
            <a:rPr lang="es-ES" sz="1200" dirty="0" smtClean="0">
              <a:solidFill>
                <a:schemeClr val="tx1"/>
              </a:solidFill>
            </a:rPr>
            <a:t>Entrenador(a</a:t>
          </a:r>
          <a:r>
            <a:rPr lang="es-ES" sz="1200" dirty="0">
              <a:solidFill>
                <a:schemeClr val="tx1"/>
              </a:solidFill>
            </a:rPr>
            <a:t>) de </a:t>
          </a:r>
          <a:r>
            <a:rPr lang="es-ES" sz="1200" dirty="0" smtClean="0">
              <a:solidFill>
                <a:schemeClr val="tx1"/>
              </a:solidFill>
            </a:rPr>
            <a:t>Atletismo</a:t>
          </a:r>
          <a:endParaRPr lang="es-ES" sz="1200" dirty="0">
            <a:solidFill>
              <a:schemeClr val="tx1"/>
            </a:solidFill>
          </a:endParaRPr>
        </a:p>
      </dgm:t>
    </dgm:pt>
    <dgm:pt modelId="{693D0045-258F-4F49-84AE-4E4B9AF21EF1}" type="parTrans" cxnId="{CA0E326E-7861-42AB-B751-E3FDC928558D}">
      <dgm:prSet/>
      <dgm:spPr/>
      <dgm:t>
        <a:bodyPr/>
        <a:lstStyle/>
        <a:p>
          <a:endParaRPr lang="es-ES" sz="1200"/>
        </a:p>
      </dgm:t>
    </dgm:pt>
    <dgm:pt modelId="{5B6A5AA1-0EDE-4B6B-A66F-DE1B01B24D55}" type="sibTrans" cxnId="{CA0E326E-7861-42AB-B751-E3FDC928558D}">
      <dgm:prSet/>
      <dgm:spPr/>
      <dgm:t>
        <a:bodyPr/>
        <a:lstStyle/>
        <a:p>
          <a:endParaRPr lang="es-ES" sz="1200"/>
        </a:p>
      </dgm:t>
    </dgm:pt>
    <dgm:pt modelId="{06524CA6-7078-4B83-A7E6-189C297299A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Instructor(a) de Atletismo 		</a:t>
          </a:r>
          <a:r>
            <a:rPr lang="es-MX" sz="1200" b="0" i="0" u="none" dirty="0" smtClean="0">
              <a:solidFill>
                <a:schemeClr val="tx1"/>
              </a:solidFill>
            </a:rPr>
            <a:t>Instructor(a</a:t>
          </a:r>
          <a:r>
            <a:rPr lang="es-MX" sz="1200" b="0" i="0" u="none" dirty="0">
              <a:solidFill>
                <a:schemeClr val="tx1"/>
              </a:solidFill>
            </a:rPr>
            <a:t>) de Patines Sobre Ruedas 	</a:t>
          </a:r>
          <a:r>
            <a:rPr lang="es-MX" sz="1200" b="0" i="0" u="none" dirty="0" smtClean="0">
              <a:solidFill>
                <a:schemeClr val="tx1"/>
              </a:solidFill>
            </a:rPr>
            <a:t>Instructores(as</a:t>
          </a:r>
          <a:r>
            <a:rPr lang="es-MX" sz="1200" b="0" i="0" u="none" dirty="0">
              <a:solidFill>
                <a:schemeClr val="tx1"/>
              </a:solidFill>
            </a:rPr>
            <a:t>) de Halterofilia 	</a:t>
          </a:r>
          <a:r>
            <a:rPr lang="es-MX" sz="1200" b="0" i="0" u="none" dirty="0" smtClean="0">
              <a:solidFill>
                <a:schemeClr val="tx1"/>
              </a:solidFill>
            </a:rPr>
            <a:t> </a:t>
          </a:r>
          <a:r>
            <a:rPr lang="es-MX" sz="1200" b="0" i="0" u="none" dirty="0" smtClean="0"/>
            <a:t>(1)Vacante </a:t>
          </a:r>
          <a:endParaRPr lang="es-MX" sz="1200" b="0" i="0" u="none" dirty="0"/>
        </a:p>
        <a:p>
          <a:r>
            <a:rPr lang="es-MX" sz="1200" b="0" i="0" u="none" dirty="0">
              <a:solidFill>
                <a:schemeClr val="tx1"/>
              </a:solidFill>
            </a:rPr>
            <a:t>Instructor(a) de Tiro con Arco 		</a:t>
          </a:r>
          <a:r>
            <a:rPr lang="es-MX" sz="1200" b="0" i="0" u="none" dirty="0" smtClean="0">
              <a:solidFill>
                <a:schemeClr val="tx1"/>
              </a:solidFill>
            </a:rPr>
            <a:t>Instructor(a</a:t>
          </a:r>
          <a:r>
            <a:rPr lang="es-MX" sz="1200" b="0" i="0" u="none" dirty="0">
              <a:solidFill>
                <a:schemeClr val="tx1"/>
              </a:solidFill>
            </a:rPr>
            <a:t>) de </a:t>
          </a:r>
          <a:r>
            <a:rPr lang="es-MX" sz="1200" b="0" i="0" u="none" dirty="0" err="1">
              <a:solidFill>
                <a:schemeClr val="tx1"/>
              </a:solidFill>
            </a:rPr>
            <a:t>Boccia</a:t>
          </a:r>
          <a:r>
            <a:rPr lang="es-MX" sz="1200" b="0" i="0" u="none" dirty="0">
              <a:solidFill>
                <a:schemeClr val="tx1"/>
              </a:solidFill>
            </a:rPr>
            <a:t> Adaptado 		</a:t>
          </a:r>
          <a:r>
            <a:rPr lang="es-MX" sz="1200" b="0" i="0" u="none" dirty="0" smtClean="0">
              <a:solidFill>
                <a:schemeClr val="tx1"/>
              </a:solidFill>
            </a:rPr>
            <a:t>Instructor(a</a:t>
          </a:r>
          <a:r>
            <a:rPr lang="es-MX" sz="1200" b="0" i="0" u="none" dirty="0">
              <a:solidFill>
                <a:schemeClr val="tx1"/>
              </a:solidFill>
            </a:rPr>
            <a:t>) de Triatlón 			</a:t>
          </a:r>
          <a:r>
            <a:rPr lang="es-MX" sz="1200" b="0" i="0" u="none" dirty="0" smtClean="0">
              <a:solidFill>
                <a:schemeClr val="tx1"/>
              </a:solidFill>
            </a:rPr>
            <a:t>Instructor(a</a:t>
          </a:r>
          <a:r>
            <a:rPr lang="es-MX" sz="1200" b="0" i="0" u="none" dirty="0">
              <a:solidFill>
                <a:schemeClr val="tx1"/>
              </a:solidFill>
            </a:rPr>
            <a:t>) 				</a:t>
          </a:r>
          <a:r>
            <a:rPr lang="es-MX" sz="1200" b="0" i="0" u="none" dirty="0" smtClean="0">
              <a:solidFill>
                <a:schemeClr val="tx1"/>
              </a:solidFill>
            </a:rPr>
            <a:t>Instructor(a</a:t>
          </a:r>
          <a:r>
            <a:rPr lang="es-MX" sz="1200" b="0" i="0" u="none" dirty="0">
              <a:solidFill>
                <a:schemeClr val="tx1"/>
              </a:solidFill>
            </a:rPr>
            <a:t>) de Futbol 			</a:t>
          </a:r>
          <a:endParaRPr lang="es-MX" sz="1200" b="0" i="0" u="none" dirty="0"/>
        </a:p>
      </dgm:t>
    </dgm:pt>
    <dgm:pt modelId="{78112C9E-2797-4E09-87AA-058C1A02C0C4}" type="parTrans" cxnId="{D432F968-5404-4997-906A-9D28D9A9FB33}">
      <dgm:prSet/>
      <dgm:spPr/>
      <dgm:t>
        <a:bodyPr/>
        <a:lstStyle/>
        <a:p>
          <a:endParaRPr lang="es-ES"/>
        </a:p>
      </dgm:t>
    </dgm:pt>
    <dgm:pt modelId="{F37C0163-A456-4AAB-8209-8FA11A38513E}" type="sibTrans" cxnId="{D432F968-5404-4997-906A-9D28D9A9FB33}">
      <dgm:prSet/>
      <dgm:spPr/>
      <dgm:t>
        <a:bodyPr/>
        <a:lstStyle/>
        <a:p>
          <a:endParaRPr lang="es-ES"/>
        </a:p>
      </dgm:t>
    </dgm:pt>
    <dgm:pt modelId="{D9EF03D1-D67C-4AFD-86E9-E6282672025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Entrenadores(as) A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Entrenadores(as</a:t>
          </a:r>
          <a:r>
            <a:rPr lang="es-MX" sz="1200" b="0" i="0" u="none" dirty="0">
              <a:solidFill>
                <a:schemeClr val="tx1"/>
              </a:solidFill>
            </a:rPr>
            <a:t>) </a:t>
          </a:r>
          <a:r>
            <a:rPr lang="es-MX" sz="1200" b="0" i="0" u="none" dirty="0" smtClean="0">
              <a:solidFill>
                <a:schemeClr val="tx1"/>
              </a:solidFill>
            </a:rPr>
            <a:t>B</a:t>
          </a:r>
          <a:endParaRPr lang="es-MX" sz="1200" b="0" i="0" u="none" dirty="0">
            <a:solidFill>
              <a:schemeClr val="tx1"/>
            </a:solidFill>
          </a:endParaRPr>
        </a:p>
      </dgm:t>
    </dgm:pt>
    <dgm:pt modelId="{AD9C5ED0-3DB0-4A4D-90BC-9C6DD120AA48}" type="parTrans" cxnId="{75883B08-E189-45B6-B5BE-B156160B123C}">
      <dgm:prSet/>
      <dgm:spPr/>
      <dgm:t>
        <a:bodyPr/>
        <a:lstStyle/>
        <a:p>
          <a:endParaRPr lang="es-ES"/>
        </a:p>
      </dgm:t>
    </dgm:pt>
    <dgm:pt modelId="{AEF1EE88-7B13-4004-A60C-B7852EE8D33D}" type="sibTrans" cxnId="{75883B08-E189-45B6-B5BE-B156160B123C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95910" custScaleY="75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A8B885C3-4C9A-4E3D-88D6-6DF87E980D48}" type="pres">
      <dgm:prSet presAssocID="{AE07D8F8-3AD5-4A52-B036-04DEFD5FF088}" presName="Name35" presStyleLbl="parChTrans1D2" presStyleIdx="0" presStyleCnt="4"/>
      <dgm:spPr/>
      <dgm:t>
        <a:bodyPr/>
        <a:lstStyle/>
        <a:p>
          <a:endParaRPr lang="es-ES"/>
        </a:p>
      </dgm:t>
    </dgm:pt>
    <dgm:pt modelId="{DC62F6EF-91AF-4E03-8BDB-C2D2981544C6}" type="pres">
      <dgm:prSet presAssocID="{BE861415-DB78-4E6B-B590-985A45731FD3}" presName="hierRoot2" presStyleCnt="0">
        <dgm:presLayoutVars>
          <dgm:hierBranch/>
        </dgm:presLayoutVars>
      </dgm:prSet>
      <dgm:spPr/>
    </dgm:pt>
    <dgm:pt modelId="{E9F8C4B1-FB12-40CE-BC0E-C978B501BCC7}" type="pres">
      <dgm:prSet presAssocID="{BE861415-DB78-4E6B-B590-985A45731FD3}" presName="rootComposite" presStyleCnt="0"/>
      <dgm:spPr/>
    </dgm:pt>
    <dgm:pt modelId="{A1EB5B02-D161-49C9-8F19-DA21B39FD980}" type="pres">
      <dgm:prSet presAssocID="{BE861415-DB78-4E6B-B590-985A45731FD3}" presName="rootText" presStyleLbl="node2" presStyleIdx="0" presStyleCnt="4" custScaleX="47131" custScaleY="109435" custLinFactNeighborX="-5473" custLinFactNeighborY="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8E3AD6-DF0B-4769-A96D-F34E40E07948}" type="pres">
      <dgm:prSet presAssocID="{BE861415-DB78-4E6B-B590-985A45731FD3}" presName="rootConnector" presStyleLbl="node2" presStyleIdx="0" presStyleCnt="4"/>
      <dgm:spPr/>
      <dgm:t>
        <a:bodyPr/>
        <a:lstStyle/>
        <a:p>
          <a:endParaRPr lang="es-ES"/>
        </a:p>
      </dgm:t>
    </dgm:pt>
    <dgm:pt modelId="{1C9E2B45-123D-4F0A-819A-1B64842B2FF9}" type="pres">
      <dgm:prSet presAssocID="{BE861415-DB78-4E6B-B590-985A45731FD3}" presName="hierChild4" presStyleCnt="0"/>
      <dgm:spPr/>
    </dgm:pt>
    <dgm:pt modelId="{206318D8-00FB-41E4-9D7D-011C1AB6FB90}" type="pres">
      <dgm:prSet presAssocID="{BE861415-DB78-4E6B-B590-985A45731FD3}" presName="hierChild5" presStyleCnt="0"/>
      <dgm:spPr/>
    </dgm:pt>
    <dgm:pt modelId="{E5F370D1-E3E3-406A-AA0E-59DC8BFADBB5}" type="pres">
      <dgm:prSet presAssocID="{AD9C5ED0-3DB0-4A4D-90BC-9C6DD120AA48}" presName="Name35" presStyleLbl="parChTrans1D2" presStyleIdx="1" presStyleCnt="4"/>
      <dgm:spPr/>
      <dgm:t>
        <a:bodyPr/>
        <a:lstStyle/>
        <a:p>
          <a:endParaRPr lang="es-ES"/>
        </a:p>
      </dgm:t>
    </dgm:pt>
    <dgm:pt modelId="{96C60649-309F-4061-A799-634F9A21BFFB}" type="pres">
      <dgm:prSet presAssocID="{D9EF03D1-D67C-4AFD-86E9-E62826720253}" presName="hierRoot2" presStyleCnt="0">
        <dgm:presLayoutVars>
          <dgm:hierBranch val="init"/>
        </dgm:presLayoutVars>
      </dgm:prSet>
      <dgm:spPr/>
    </dgm:pt>
    <dgm:pt modelId="{CE2F8550-E85A-40E1-86E7-229ED7422B2B}" type="pres">
      <dgm:prSet presAssocID="{D9EF03D1-D67C-4AFD-86E9-E62826720253}" presName="rootComposite" presStyleCnt="0"/>
      <dgm:spPr/>
    </dgm:pt>
    <dgm:pt modelId="{CAABBCC3-9FCD-478A-8BCB-EE3536AA8245}" type="pres">
      <dgm:prSet presAssocID="{D9EF03D1-D67C-4AFD-86E9-E62826720253}" presName="rootText" presStyleLbl="node2" presStyleIdx="1" presStyleCnt="4" custScaleX="53953" custScaleY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619CA0-8B16-4335-93E1-4142507CBC01}" type="pres">
      <dgm:prSet presAssocID="{D9EF03D1-D67C-4AFD-86E9-E62826720253}" presName="rootConnector" presStyleLbl="node2" presStyleIdx="1" presStyleCnt="4"/>
      <dgm:spPr/>
      <dgm:t>
        <a:bodyPr/>
        <a:lstStyle/>
        <a:p>
          <a:endParaRPr lang="es-ES"/>
        </a:p>
      </dgm:t>
    </dgm:pt>
    <dgm:pt modelId="{AFF87EF0-57AE-45A5-BE09-094215C91698}" type="pres">
      <dgm:prSet presAssocID="{D9EF03D1-D67C-4AFD-86E9-E62826720253}" presName="hierChild4" presStyleCnt="0"/>
      <dgm:spPr/>
    </dgm:pt>
    <dgm:pt modelId="{E2A6DCF7-37FA-47AA-91CF-69965A1A1C34}" type="pres">
      <dgm:prSet presAssocID="{D9EF03D1-D67C-4AFD-86E9-E62826720253}" presName="hierChild5" presStyleCnt="0"/>
      <dgm:spPr/>
    </dgm:pt>
    <dgm:pt modelId="{A5B9C8CA-970A-491F-8504-0CF1E2D2E460}" type="pres">
      <dgm:prSet presAssocID="{693D0045-258F-4F49-84AE-4E4B9AF21EF1}" presName="Name35" presStyleLbl="parChTrans1D2" presStyleIdx="2" presStyleCnt="4"/>
      <dgm:spPr/>
      <dgm:t>
        <a:bodyPr/>
        <a:lstStyle/>
        <a:p>
          <a:endParaRPr lang="es-ES"/>
        </a:p>
      </dgm:t>
    </dgm:pt>
    <dgm:pt modelId="{6CD30350-5E0D-470A-9F61-59462D323678}" type="pres">
      <dgm:prSet presAssocID="{17FA5042-03DB-4498-8EA8-4354BE1814B8}" presName="hierRoot2" presStyleCnt="0">
        <dgm:presLayoutVars>
          <dgm:hierBranch val="init"/>
        </dgm:presLayoutVars>
      </dgm:prSet>
      <dgm:spPr/>
    </dgm:pt>
    <dgm:pt modelId="{857A314F-0FF0-4B79-B905-440FA3D33A5C}" type="pres">
      <dgm:prSet presAssocID="{17FA5042-03DB-4498-8EA8-4354BE1814B8}" presName="rootComposite" presStyleCnt="0"/>
      <dgm:spPr/>
    </dgm:pt>
    <dgm:pt modelId="{BB273C27-9EA8-4845-A3D5-905EBF86A034}" type="pres">
      <dgm:prSet presAssocID="{17FA5042-03DB-4498-8EA8-4354BE1814B8}" presName="rootText" presStyleLbl="node2" presStyleIdx="2" presStyleCnt="4" custScaleX="76763" custScaleY="2804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2738FA-36E9-43C2-B635-C1B3A6C933F2}" type="pres">
      <dgm:prSet presAssocID="{17FA5042-03DB-4498-8EA8-4354BE1814B8}" presName="rootConnector" presStyleLbl="node2" presStyleIdx="2" presStyleCnt="4"/>
      <dgm:spPr/>
      <dgm:t>
        <a:bodyPr/>
        <a:lstStyle/>
        <a:p>
          <a:endParaRPr lang="es-ES"/>
        </a:p>
      </dgm:t>
    </dgm:pt>
    <dgm:pt modelId="{40D4FBCC-6822-4CA3-8C97-13E39F9C2436}" type="pres">
      <dgm:prSet presAssocID="{17FA5042-03DB-4498-8EA8-4354BE1814B8}" presName="hierChild4" presStyleCnt="0"/>
      <dgm:spPr/>
    </dgm:pt>
    <dgm:pt modelId="{35E311D9-0364-4559-B270-EA78E570A301}" type="pres">
      <dgm:prSet presAssocID="{17FA5042-03DB-4498-8EA8-4354BE1814B8}" presName="hierChild5" presStyleCnt="0"/>
      <dgm:spPr/>
    </dgm:pt>
    <dgm:pt modelId="{9DE8DBC0-5EA4-47BE-9FCA-BE17A04D4EFD}" type="pres">
      <dgm:prSet presAssocID="{78112C9E-2797-4E09-87AA-058C1A02C0C4}" presName="Name35" presStyleLbl="parChTrans1D2" presStyleIdx="3" presStyleCnt="4"/>
      <dgm:spPr/>
      <dgm:t>
        <a:bodyPr/>
        <a:lstStyle/>
        <a:p>
          <a:endParaRPr lang="es-ES"/>
        </a:p>
      </dgm:t>
    </dgm:pt>
    <dgm:pt modelId="{500E5639-9B99-4453-BB20-10B5371DBB57}" type="pres">
      <dgm:prSet presAssocID="{06524CA6-7078-4B83-A7E6-189C297299A0}" presName="hierRoot2" presStyleCnt="0">
        <dgm:presLayoutVars>
          <dgm:hierBranch val="init"/>
        </dgm:presLayoutVars>
      </dgm:prSet>
      <dgm:spPr/>
    </dgm:pt>
    <dgm:pt modelId="{07F8A012-A336-4E0B-84CF-95AF0D438F77}" type="pres">
      <dgm:prSet presAssocID="{06524CA6-7078-4B83-A7E6-189C297299A0}" presName="rootComposite" presStyleCnt="0"/>
      <dgm:spPr/>
    </dgm:pt>
    <dgm:pt modelId="{B4729603-95DC-4947-93DA-8E90B9AD4697}" type="pres">
      <dgm:prSet presAssocID="{06524CA6-7078-4B83-A7E6-189C297299A0}" presName="rootText" presStyleLbl="node2" presStyleIdx="3" presStyleCnt="4" custScaleX="140097" custScaleY="256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9AB112-75FC-4E2D-8B9B-A91CB347C25F}" type="pres">
      <dgm:prSet presAssocID="{06524CA6-7078-4B83-A7E6-189C297299A0}" presName="rootConnector" presStyleLbl="node2" presStyleIdx="3" presStyleCnt="4"/>
      <dgm:spPr/>
      <dgm:t>
        <a:bodyPr/>
        <a:lstStyle/>
        <a:p>
          <a:endParaRPr lang="es-ES"/>
        </a:p>
      </dgm:t>
    </dgm:pt>
    <dgm:pt modelId="{B7237493-53FC-46E6-A7C0-0AC6DB519FBA}" type="pres">
      <dgm:prSet presAssocID="{06524CA6-7078-4B83-A7E6-189C297299A0}" presName="hierChild4" presStyleCnt="0"/>
      <dgm:spPr/>
    </dgm:pt>
    <dgm:pt modelId="{C65274CA-920D-46B1-A280-84FD1E8E5174}" type="pres">
      <dgm:prSet presAssocID="{06524CA6-7078-4B83-A7E6-189C297299A0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18AA0204-D7DF-4721-8F34-E28DD947E5AE}" type="presOf" srcId="{AE07D8F8-3AD5-4A52-B036-04DEFD5FF088}" destId="{A8B885C3-4C9A-4E3D-88D6-6DF87E980D48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A546D51D-78C9-4165-93FE-9E6940EA7A12}" type="presOf" srcId="{06524CA6-7078-4B83-A7E6-189C297299A0}" destId="{CD9AB112-75FC-4E2D-8B9B-A91CB347C25F}" srcOrd="1" destOrd="0" presId="urn:microsoft.com/office/officeart/2005/8/layout/orgChart1"/>
    <dgm:cxn modelId="{75883B08-E189-45B6-B5BE-B156160B123C}" srcId="{A6A9FA81-F0E4-4C02-BFB2-7A0906B4C8FC}" destId="{D9EF03D1-D67C-4AFD-86E9-E62826720253}" srcOrd="1" destOrd="0" parTransId="{AD9C5ED0-3DB0-4A4D-90BC-9C6DD120AA48}" sibTransId="{AEF1EE88-7B13-4004-A60C-B7852EE8D33D}"/>
    <dgm:cxn modelId="{518ECA30-7C87-4691-BADA-4D0A54C49F6C}" type="presOf" srcId="{78112C9E-2797-4E09-87AA-058C1A02C0C4}" destId="{9DE8DBC0-5EA4-47BE-9FCA-BE17A04D4EFD}" srcOrd="0" destOrd="0" presId="urn:microsoft.com/office/officeart/2005/8/layout/orgChart1"/>
    <dgm:cxn modelId="{FEA58F99-858E-4FD9-B87D-39FF7855CF06}" type="presOf" srcId="{17FA5042-03DB-4498-8EA8-4354BE1814B8}" destId="{BB273C27-9EA8-4845-A3D5-905EBF86A034}" srcOrd="0" destOrd="0" presId="urn:microsoft.com/office/officeart/2005/8/layout/orgChart1"/>
    <dgm:cxn modelId="{8B1983A2-2F16-4CF0-A99C-B65DA4B93C9A}" type="presOf" srcId="{D9EF03D1-D67C-4AFD-86E9-E62826720253}" destId="{58619CA0-8B16-4335-93E1-4142507CBC01}" srcOrd="1" destOrd="0" presId="urn:microsoft.com/office/officeart/2005/8/layout/orgChart1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4082D0BA-41AE-4EF9-8DBD-667F23D0ECE2}" type="presOf" srcId="{BE861415-DB78-4E6B-B590-985A45731FD3}" destId="{A1EB5B02-D161-49C9-8F19-DA21B39FD980}" srcOrd="0" destOrd="0" presId="urn:microsoft.com/office/officeart/2005/8/layout/orgChart1"/>
    <dgm:cxn modelId="{CA0E326E-7861-42AB-B751-E3FDC928558D}" srcId="{A6A9FA81-F0E4-4C02-BFB2-7A0906B4C8FC}" destId="{17FA5042-03DB-4498-8EA8-4354BE1814B8}" srcOrd="2" destOrd="0" parTransId="{693D0045-258F-4F49-84AE-4E4B9AF21EF1}" sibTransId="{5B6A5AA1-0EDE-4B6B-A66F-DE1B01B24D55}"/>
    <dgm:cxn modelId="{F150BE97-FBB3-4929-93F9-7E829FC76247}" type="presOf" srcId="{17FA5042-03DB-4498-8EA8-4354BE1814B8}" destId="{142738FA-36E9-43C2-B635-C1B3A6C933F2}" srcOrd="1" destOrd="0" presId="urn:microsoft.com/office/officeart/2005/8/layout/orgChart1"/>
    <dgm:cxn modelId="{08D8BC48-2DC9-4987-9CB2-52DAFEDEF983}" type="presOf" srcId="{06524CA6-7078-4B83-A7E6-189C297299A0}" destId="{B4729603-95DC-4947-93DA-8E90B9AD4697}" srcOrd="0" destOrd="0" presId="urn:microsoft.com/office/officeart/2005/8/layout/orgChart1"/>
    <dgm:cxn modelId="{D432F968-5404-4997-906A-9D28D9A9FB33}" srcId="{A6A9FA81-F0E4-4C02-BFB2-7A0906B4C8FC}" destId="{06524CA6-7078-4B83-A7E6-189C297299A0}" srcOrd="3" destOrd="0" parTransId="{78112C9E-2797-4E09-87AA-058C1A02C0C4}" sibTransId="{F37C0163-A456-4AAB-8209-8FA11A38513E}"/>
    <dgm:cxn modelId="{CF6E47CF-329A-43C1-8944-40F40ED82600}" type="presOf" srcId="{693D0045-258F-4F49-84AE-4E4B9AF21EF1}" destId="{A5B9C8CA-970A-491F-8504-0CF1E2D2E460}" srcOrd="0" destOrd="0" presId="urn:microsoft.com/office/officeart/2005/8/layout/orgChart1"/>
    <dgm:cxn modelId="{0A1E7B3E-2760-4B8A-890E-60B521764F14}" type="presOf" srcId="{BE861415-DB78-4E6B-B590-985A45731FD3}" destId="{0C8E3AD6-DF0B-4769-A96D-F34E40E07948}" srcOrd="1" destOrd="0" presId="urn:microsoft.com/office/officeart/2005/8/layout/orgChart1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0758AB85-E7D9-4C3E-AC8A-563BE38F9EBD}" type="presOf" srcId="{AD9C5ED0-3DB0-4A4D-90BC-9C6DD120AA48}" destId="{E5F370D1-E3E3-406A-AA0E-59DC8BFADBB5}" srcOrd="0" destOrd="0" presId="urn:microsoft.com/office/officeart/2005/8/layout/orgChart1"/>
    <dgm:cxn modelId="{EA48FC4E-7220-446B-B0B7-A513F84D94FB}" type="presOf" srcId="{D9EF03D1-D67C-4AFD-86E9-E62826720253}" destId="{CAABBCC3-9FCD-478A-8BCB-EE3536AA8245}" srcOrd="0" destOrd="0" presId="urn:microsoft.com/office/officeart/2005/8/layout/orgChart1"/>
    <dgm:cxn modelId="{C71A819C-3B78-44D6-ADEA-9AD22168E661}" srcId="{A6A9FA81-F0E4-4C02-BFB2-7A0906B4C8FC}" destId="{BE861415-DB78-4E6B-B590-985A45731FD3}" srcOrd="0" destOrd="0" parTransId="{AE07D8F8-3AD5-4A52-B036-04DEFD5FF088}" sibTransId="{9BA1A7DA-DA85-44C6-A9D4-40D2AA991045}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FD565128-F1C6-46B9-869C-97140752B24E}" type="presParOf" srcId="{362008D4-8E46-43E6-BA86-F044C0F23B56}" destId="{A8B885C3-4C9A-4E3D-88D6-6DF87E980D48}" srcOrd="0" destOrd="0" presId="urn:microsoft.com/office/officeart/2005/8/layout/orgChart1"/>
    <dgm:cxn modelId="{D3BDBCF5-9328-4168-A849-289E71272D97}" type="presParOf" srcId="{362008D4-8E46-43E6-BA86-F044C0F23B56}" destId="{DC62F6EF-91AF-4E03-8BDB-C2D2981544C6}" srcOrd="1" destOrd="0" presId="urn:microsoft.com/office/officeart/2005/8/layout/orgChart1"/>
    <dgm:cxn modelId="{256DE825-D26F-4D20-9FE7-F7A38FB2816D}" type="presParOf" srcId="{DC62F6EF-91AF-4E03-8BDB-C2D2981544C6}" destId="{E9F8C4B1-FB12-40CE-BC0E-C978B501BCC7}" srcOrd="0" destOrd="0" presId="urn:microsoft.com/office/officeart/2005/8/layout/orgChart1"/>
    <dgm:cxn modelId="{5F889615-D7DB-4810-B33E-8B845E080522}" type="presParOf" srcId="{E9F8C4B1-FB12-40CE-BC0E-C978B501BCC7}" destId="{A1EB5B02-D161-49C9-8F19-DA21B39FD980}" srcOrd="0" destOrd="0" presId="urn:microsoft.com/office/officeart/2005/8/layout/orgChart1"/>
    <dgm:cxn modelId="{713689AF-DF5F-46BC-9FE6-A375E05E91C8}" type="presParOf" srcId="{E9F8C4B1-FB12-40CE-BC0E-C978B501BCC7}" destId="{0C8E3AD6-DF0B-4769-A96D-F34E40E07948}" srcOrd="1" destOrd="0" presId="urn:microsoft.com/office/officeart/2005/8/layout/orgChart1"/>
    <dgm:cxn modelId="{77A25AC6-0D2A-418E-AD6B-7387A8AE7935}" type="presParOf" srcId="{DC62F6EF-91AF-4E03-8BDB-C2D2981544C6}" destId="{1C9E2B45-123D-4F0A-819A-1B64842B2FF9}" srcOrd="1" destOrd="0" presId="urn:microsoft.com/office/officeart/2005/8/layout/orgChart1"/>
    <dgm:cxn modelId="{B6CC0389-2CDC-4016-AA9E-A9A0762E9D4E}" type="presParOf" srcId="{DC62F6EF-91AF-4E03-8BDB-C2D2981544C6}" destId="{206318D8-00FB-41E4-9D7D-011C1AB6FB90}" srcOrd="2" destOrd="0" presId="urn:microsoft.com/office/officeart/2005/8/layout/orgChart1"/>
    <dgm:cxn modelId="{5F9E4151-830B-4AF0-AFED-C5CCA17FBE16}" type="presParOf" srcId="{362008D4-8E46-43E6-BA86-F044C0F23B56}" destId="{E5F370D1-E3E3-406A-AA0E-59DC8BFADBB5}" srcOrd="2" destOrd="0" presId="urn:microsoft.com/office/officeart/2005/8/layout/orgChart1"/>
    <dgm:cxn modelId="{45B8FB80-03EF-46AD-93DF-E29741220352}" type="presParOf" srcId="{362008D4-8E46-43E6-BA86-F044C0F23B56}" destId="{96C60649-309F-4061-A799-634F9A21BFFB}" srcOrd="3" destOrd="0" presId="urn:microsoft.com/office/officeart/2005/8/layout/orgChart1"/>
    <dgm:cxn modelId="{4A928A20-B84D-4F02-9E9A-88E982D465E9}" type="presParOf" srcId="{96C60649-309F-4061-A799-634F9A21BFFB}" destId="{CE2F8550-E85A-40E1-86E7-229ED7422B2B}" srcOrd="0" destOrd="0" presId="urn:microsoft.com/office/officeart/2005/8/layout/orgChart1"/>
    <dgm:cxn modelId="{7E91AC3C-85ED-4ADE-AE54-C95D1B8649D8}" type="presParOf" srcId="{CE2F8550-E85A-40E1-86E7-229ED7422B2B}" destId="{CAABBCC3-9FCD-478A-8BCB-EE3536AA8245}" srcOrd="0" destOrd="0" presId="urn:microsoft.com/office/officeart/2005/8/layout/orgChart1"/>
    <dgm:cxn modelId="{8C92BA64-B42D-4CBE-9BFD-E85DCC36DA39}" type="presParOf" srcId="{CE2F8550-E85A-40E1-86E7-229ED7422B2B}" destId="{58619CA0-8B16-4335-93E1-4142507CBC01}" srcOrd="1" destOrd="0" presId="urn:microsoft.com/office/officeart/2005/8/layout/orgChart1"/>
    <dgm:cxn modelId="{AF832B06-AFED-49FF-BF25-5326D3ED5E7D}" type="presParOf" srcId="{96C60649-309F-4061-A799-634F9A21BFFB}" destId="{AFF87EF0-57AE-45A5-BE09-094215C91698}" srcOrd="1" destOrd="0" presId="urn:microsoft.com/office/officeart/2005/8/layout/orgChart1"/>
    <dgm:cxn modelId="{828A3AB6-9FFC-4187-985B-9DD05A49AE0C}" type="presParOf" srcId="{96C60649-309F-4061-A799-634F9A21BFFB}" destId="{E2A6DCF7-37FA-47AA-91CF-69965A1A1C34}" srcOrd="2" destOrd="0" presId="urn:microsoft.com/office/officeart/2005/8/layout/orgChart1"/>
    <dgm:cxn modelId="{433BE722-8C33-4E04-8093-A1CBB9A9D398}" type="presParOf" srcId="{362008D4-8E46-43E6-BA86-F044C0F23B56}" destId="{A5B9C8CA-970A-491F-8504-0CF1E2D2E460}" srcOrd="4" destOrd="0" presId="urn:microsoft.com/office/officeart/2005/8/layout/orgChart1"/>
    <dgm:cxn modelId="{2AEC31A7-AF02-463B-BF34-87E1F7391029}" type="presParOf" srcId="{362008D4-8E46-43E6-BA86-F044C0F23B56}" destId="{6CD30350-5E0D-470A-9F61-59462D323678}" srcOrd="5" destOrd="0" presId="urn:microsoft.com/office/officeart/2005/8/layout/orgChart1"/>
    <dgm:cxn modelId="{3E39E0E6-60AA-4AE1-86C8-31D7AB795A1A}" type="presParOf" srcId="{6CD30350-5E0D-470A-9F61-59462D323678}" destId="{857A314F-0FF0-4B79-B905-440FA3D33A5C}" srcOrd="0" destOrd="0" presId="urn:microsoft.com/office/officeart/2005/8/layout/orgChart1"/>
    <dgm:cxn modelId="{8DFEC814-AB0E-4B16-AC28-92137D50E7E4}" type="presParOf" srcId="{857A314F-0FF0-4B79-B905-440FA3D33A5C}" destId="{BB273C27-9EA8-4845-A3D5-905EBF86A034}" srcOrd="0" destOrd="0" presId="urn:microsoft.com/office/officeart/2005/8/layout/orgChart1"/>
    <dgm:cxn modelId="{DEF06877-7179-4EB6-B332-7705ABFB563A}" type="presParOf" srcId="{857A314F-0FF0-4B79-B905-440FA3D33A5C}" destId="{142738FA-36E9-43C2-B635-C1B3A6C933F2}" srcOrd="1" destOrd="0" presId="urn:microsoft.com/office/officeart/2005/8/layout/orgChart1"/>
    <dgm:cxn modelId="{0881AB55-747E-4854-8939-51E3CBF3B666}" type="presParOf" srcId="{6CD30350-5E0D-470A-9F61-59462D323678}" destId="{40D4FBCC-6822-4CA3-8C97-13E39F9C2436}" srcOrd="1" destOrd="0" presId="urn:microsoft.com/office/officeart/2005/8/layout/orgChart1"/>
    <dgm:cxn modelId="{42C16BA2-9C4D-4729-8283-A42D9B11FA1D}" type="presParOf" srcId="{6CD30350-5E0D-470A-9F61-59462D323678}" destId="{35E311D9-0364-4559-B270-EA78E570A301}" srcOrd="2" destOrd="0" presId="urn:microsoft.com/office/officeart/2005/8/layout/orgChart1"/>
    <dgm:cxn modelId="{FA2BEC7C-AF57-4CC4-BF18-488E7E70560E}" type="presParOf" srcId="{362008D4-8E46-43E6-BA86-F044C0F23B56}" destId="{9DE8DBC0-5EA4-47BE-9FCA-BE17A04D4EFD}" srcOrd="6" destOrd="0" presId="urn:microsoft.com/office/officeart/2005/8/layout/orgChart1"/>
    <dgm:cxn modelId="{3E4F8638-707E-4616-8FA4-A368AAD1C23F}" type="presParOf" srcId="{362008D4-8E46-43E6-BA86-F044C0F23B56}" destId="{500E5639-9B99-4453-BB20-10B5371DBB57}" srcOrd="7" destOrd="0" presId="urn:microsoft.com/office/officeart/2005/8/layout/orgChart1"/>
    <dgm:cxn modelId="{DE763384-CBB3-45DD-964A-55B97A00D6B3}" type="presParOf" srcId="{500E5639-9B99-4453-BB20-10B5371DBB57}" destId="{07F8A012-A336-4E0B-84CF-95AF0D438F77}" srcOrd="0" destOrd="0" presId="urn:microsoft.com/office/officeart/2005/8/layout/orgChart1"/>
    <dgm:cxn modelId="{8755F31F-63E8-40A7-93B2-B8CAF1094AA7}" type="presParOf" srcId="{07F8A012-A336-4E0B-84CF-95AF0D438F77}" destId="{B4729603-95DC-4947-93DA-8E90B9AD4697}" srcOrd="0" destOrd="0" presId="urn:microsoft.com/office/officeart/2005/8/layout/orgChart1"/>
    <dgm:cxn modelId="{E45AF2D9-B1B3-420E-BF18-B21C3293653D}" type="presParOf" srcId="{07F8A012-A336-4E0B-84CF-95AF0D438F77}" destId="{CD9AB112-75FC-4E2D-8B9B-A91CB347C25F}" srcOrd="1" destOrd="0" presId="urn:microsoft.com/office/officeart/2005/8/layout/orgChart1"/>
    <dgm:cxn modelId="{02B8F05B-F083-4B61-AB44-ADF32C1201E6}" type="presParOf" srcId="{500E5639-9B99-4453-BB20-10B5371DBB57}" destId="{B7237493-53FC-46E6-A7C0-0AC6DB519FBA}" srcOrd="1" destOrd="0" presId="urn:microsoft.com/office/officeart/2005/8/layout/orgChart1"/>
    <dgm:cxn modelId="{67C81B07-F9D1-4A1E-AC5A-C88BFFE6368D}" type="presParOf" srcId="{500E5639-9B99-4453-BB20-10B5371DBB57}" destId="{C65274CA-920D-46B1-A280-84FD1E8E5174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Jefe(a) de Cultura Física 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Promotores(as) de Activación Física</a:t>
          </a:r>
        </a:p>
        <a:p>
          <a:pPr>
            <a:spcAft>
              <a:spcPts val="0"/>
            </a:spcAft>
          </a:pPr>
          <a:r>
            <a:rPr lang="es-MX" sz="1200" b="0" i="0" u="none" dirty="0" smtClean="0">
              <a:solidFill>
                <a:schemeClr val="tx1"/>
              </a:solidFill>
            </a:rPr>
            <a:t>Promotores(as</a:t>
          </a:r>
          <a:r>
            <a:rPr lang="es-MX" sz="1200" b="0" i="0" u="none" dirty="0">
              <a:solidFill>
                <a:schemeClr val="tx1"/>
              </a:solidFill>
            </a:rPr>
            <a:t>) de Brigadas Deportivas</a:t>
          </a:r>
        </a:p>
        <a:p>
          <a:pPr>
            <a:spcAft>
              <a:spcPts val="0"/>
            </a:spcAft>
          </a:pPr>
          <a:r>
            <a:rPr lang="es-MX" sz="1200" b="0" i="0" u="none" dirty="0" smtClean="0">
              <a:solidFill>
                <a:schemeClr val="tx1"/>
              </a:solidFill>
            </a:rPr>
            <a:t>, (1) Vacante</a:t>
          </a:r>
          <a:endParaRPr lang="es-MX" sz="1200" b="0" i="0" u="none" dirty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MX" sz="1200" b="0" i="0" u="none" dirty="0">
              <a:solidFill>
                <a:schemeClr val="tx1"/>
              </a:solidFill>
            </a:rPr>
            <a:t>Promotores(as) de Deporte </a:t>
          </a:r>
          <a:r>
            <a:rPr lang="es-MX" sz="1200" b="0" i="0" u="none" dirty="0" smtClean="0">
              <a:solidFill>
                <a:schemeClr val="tx1"/>
              </a:solidFill>
            </a:rPr>
            <a:t>Adaptado</a:t>
          </a:r>
          <a:endParaRPr lang="es-MX" sz="1200" b="0" i="0" u="none" dirty="0">
            <a:solidFill>
              <a:schemeClr val="tx1"/>
            </a:solidFill>
          </a:endParaRP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157734" custScaleY="1031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5BAC16BD-3DCD-47C7-8902-5314AF4FE941}" type="pres">
      <dgm:prSet presAssocID="{8A7972C1-ED4B-41C1-99F9-1DE7B1FC8A0A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2" presStyleIdx="0" presStyleCnt="1" custScaleX="157842" custScaleY="133497" custLinFactNeighborX="3577" custLinFactNeighborY="-12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2" presStyleIdx="0" presStyleCnt="1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89AF0527-7005-412C-AFDB-82A7996B4A68}" type="presOf" srcId="{60892050-430B-49CA-AFF8-1D5AFA652C48}" destId="{9BEFE17F-4139-4D80-95E4-13A772B94857}" srcOrd="1" destOrd="0" presId="urn:microsoft.com/office/officeart/2005/8/layout/orgChart1"/>
    <dgm:cxn modelId="{3D8DB301-7B07-4178-9BA7-5254EB3DADC2}" type="presOf" srcId="{60892050-430B-49CA-AFF8-1D5AFA652C48}" destId="{923FA23E-A418-4062-900F-1FCC2EF62FC7}" srcOrd="0" destOrd="0" presId="urn:microsoft.com/office/officeart/2005/8/layout/orgChart1"/>
    <dgm:cxn modelId="{F6972021-2D22-498B-8FC8-86445C77042B}" type="presOf" srcId="{8A7972C1-ED4B-41C1-99F9-1DE7B1FC8A0A}" destId="{5BAC16BD-3DCD-47C7-8902-5314AF4FE941}" srcOrd="0" destOrd="0" presId="urn:microsoft.com/office/officeart/2005/8/layout/orgChart1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D31E9CDF-A991-4A31-BDAB-3EC9CB1AF89E}" type="presParOf" srcId="{362008D4-8E46-43E6-BA86-F044C0F23B56}" destId="{5BAC16BD-3DCD-47C7-8902-5314AF4FE941}" srcOrd="0" destOrd="0" presId="urn:microsoft.com/office/officeart/2005/8/layout/orgChart1"/>
    <dgm:cxn modelId="{4FADF923-F565-4287-B075-B7E32C97B519}" type="presParOf" srcId="{362008D4-8E46-43E6-BA86-F044C0F23B56}" destId="{673ABE48-D9F4-4C56-8FCD-56FCBF10260D}" srcOrd="1" destOrd="0" presId="urn:microsoft.com/office/officeart/2005/8/layout/orgChart1"/>
    <dgm:cxn modelId="{D82AC3E6-53E5-41C7-8563-EA50FADAD544}" type="presParOf" srcId="{673ABE48-D9F4-4C56-8FCD-56FCBF10260D}" destId="{D7D99B82-4FB4-41A1-B21D-4018F4A843C6}" srcOrd="0" destOrd="0" presId="urn:microsoft.com/office/officeart/2005/8/layout/orgChart1"/>
    <dgm:cxn modelId="{93437985-E084-4E73-8440-0B41E7608C3C}" type="presParOf" srcId="{D7D99B82-4FB4-41A1-B21D-4018F4A843C6}" destId="{923FA23E-A418-4062-900F-1FCC2EF62FC7}" srcOrd="0" destOrd="0" presId="urn:microsoft.com/office/officeart/2005/8/layout/orgChart1"/>
    <dgm:cxn modelId="{9896F62E-1493-44DD-97EC-67D2A69E6A39}" type="presParOf" srcId="{D7D99B82-4FB4-41A1-B21D-4018F4A843C6}" destId="{9BEFE17F-4139-4D80-95E4-13A772B94857}" srcOrd="1" destOrd="0" presId="urn:microsoft.com/office/officeart/2005/8/layout/orgChart1"/>
    <dgm:cxn modelId="{28EAF89A-2251-429C-B484-49C5CBC54616}" type="presParOf" srcId="{673ABE48-D9F4-4C56-8FCD-56FCBF10260D}" destId="{DE80B716-37B4-4943-9D07-4F5C65FD6136}" srcOrd="1" destOrd="0" presId="urn:microsoft.com/office/officeart/2005/8/layout/orgChart1"/>
    <dgm:cxn modelId="{B7A0D420-A641-4288-A9A2-94927EE6F20F}" type="presParOf" srcId="{673ABE48-D9F4-4C56-8FCD-56FCBF10260D}" destId="{A1930E47-4315-4C20-B84D-9691A2ABF64F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Administrativa</a:t>
          </a: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Recursos Humanos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Oficial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753013-DD50-49A0-9216-2655E4CFFF1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s-ES" sz="1200" dirty="0">
              <a:solidFill>
                <a:schemeClr val="tx1"/>
              </a:solidFill>
            </a:rPr>
            <a:t>Auxiliar Administrativo(a)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D0C3C25-A60E-4A19-8D85-0E199CA992D1}" type="parTrans" cxnId="{10ED0DA6-4D9A-4CDE-8C25-94823A1875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B098-6AD2-423E-9CFF-42E2D4C2DE35}" type="sibTrans" cxnId="{10ED0DA6-4D9A-4CDE-8C25-94823A1875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7511D14-0E97-41EC-AC5F-D4BD2A0A3E7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Oficial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5C4C34D9-B5AA-4124-8D59-1939FF308A5B}" type="par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465DB6C-BA22-474B-87C6-3FC716D64952}" type="sib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5A066FE-13A4-414A-AD72-D2F1ED2A28B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Almacenista</a:t>
          </a:r>
          <a:endParaRPr lang="es-ES" sz="1200" dirty="0">
            <a:solidFill>
              <a:schemeClr val="tx1"/>
            </a:solidFill>
          </a:endParaRPr>
        </a:p>
      </dgm:t>
    </dgm:pt>
    <dgm:pt modelId="{88C736D3-756C-4278-A41E-C7A9E6E27C9E}" type="parTrans" cxnId="{900B3FE7-F40F-4029-8B78-DED3060F16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7C452C-63DC-44E3-B7BA-4B7A7F254BB3}" type="sibTrans" cxnId="{900B3FE7-F40F-4029-8B78-DED3060F16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74B5AA4-301A-469F-99B0-B143FD60643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8BF55E37-65C0-4E51-AE4D-6AF6F3F2243D}" type="parTrans" cxnId="{FB8CA07F-7E79-49C0-8C06-145EAF8666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586BABA-2158-4691-B23D-F0F43FC1E24C}" type="sibTrans" cxnId="{FB8CA07F-7E79-49C0-8C06-145EAF8666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87388" custScaleY="156310" custLinFactNeighborY="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2FC7473E-D7FF-4624-94E7-FE4F6174AE6E}" type="pres">
      <dgm:prSet presAssocID="{7D0C3C25-A60E-4A19-8D85-0E199CA992D1}" presName="Name111" presStyleLbl="parChTrans1D2" presStyleIdx="0" presStyleCnt="6"/>
      <dgm:spPr/>
      <dgm:t>
        <a:bodyPr/>
        <a:lstStyle/>
        <a:p>
          <a:endParaRPr lang="es-ES"/>
        </a:p>
      </dgm:t>
    </dgm:pt>
    <dgm:pt modelId="{E19DB48A-8FEE-4CAE-9C97-538139B9F67D}" type="pres">
      <dgm:prSet presAssocID="{1A753013-DD50-49A0-9216-2655E4CFFF12}" presName="hierRoot3" presStyleCnt="0">
        <dgm:presLayoutVars>
          <dgm:hierBranch val="init"/>
        </dgm:presLayoutVars>
      </dgm:prSet>
      <dgm:spPr/>
    </dgm:pt>
    <dgm:pt modelId="{245DFC97-7872-4EB7-91FA-1B184A0937A6}" type="pres">
      <dgm:prSet presAssocID="{1A753013-DD50-49A0-9216-2655E4CFFF12}" presName="rootComposite3" presStyleCnt="0"/>
      <dgm:spPr/>
    </dgm:pt>
    <dgm:pt modelId="{BEC61B7C-0C80-4034-B3B0-969749014DF8}" type="pres">
      <dgm:prSet presAssocID="{1A753013-DD50-49A0-9216-2655E4CFFF12}" presName="rootText3" presStyleLbl="asst1" presStyleIdx="0" presStyleCnt="6" custScaleX="170243" custScaleY="128412" custLinFactNeighborX="-95082" custLinFactNeighborY="125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383937-8F13-4B75-B197-FD1A72B8201B}" type="pres">
      <dgm:prSet presAssocID="{1A753013-DD50-49A0-9216-2655E4CFFF12}" presName="rootConnector3" presStyleLbl="asst1" presStyleIdx="0" presStyleCnt="6"/>
      <dgm:spPr/>
      <dgm:t>
        <a:bodyPr/>
        <a:lstStyle/>
        <a:p>
          <a:endParaRPr lang="es-ES"/>
        </a:p>
      </dgm:t>
    </dgm:pt>
    <dgm:pt modelId="{38894A51-8D4B-46F1-9791-70CEF574538A}" type="pres">
      <dgm:prSet presAssocID="{1A753013-DD50-49A0-9216-2655E4CFFF12}" presName="hierChild6" presStyleCnt="0"/>
      <dgm:spPr/>
    </dgm:pt>
    <dgm:pt modelId="{51DA010E-8FF1-49B5-A253-28E5637F9A0C}" type="pres">
      <dgm:prSet presAssocID="{1A753013-DD50-49A0-9216-2655E4CFFF12}" presName="hierChild7" presStyleCnt="0"/>
      <dgm:spPr/>
    </dgm:pt>
    <dgm:pt modelId="{A1B82329-F48B-40EC-91A6-B4C2E388364A}" type="pres">
      <dgm:prSet presAssocID="{88C736D3-756C-4278-A41E-C7A9E6E27C9E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72885D57-20A8-4B1F-A02F-BEBB160E9E88}" type="pres">
      <dgm:prSet presAssocID="{75A066FE-13A4-414A-AD72-D2F1ED2A28B1}" presName="hierRoot3" presStyleCnt="0">
        <dgm:presLayoutVars>
          <dgm:hierBranch val="init"/>
        </dgm:presLayoutVars>
      </dgm:prSet>
      <dgm:spPr/>
    </dgm:pt>
    <dgm:pt modelId="{5C9C9658-BF77-42C2-A884-D29C98C38507}" type="pres">
      <dgm:prSet presAssocID="{75A066FE-13A4-414A-AD72-D2F1ED2A28B1}" presName="rootComposite3" presStyleCnt="0"/>
      <dgm:spPr/>
    </dgm:pt>
    <dgm:pt modelId="{ABF5C09C-022D-4C00-A2AB-ED401B7344A1}" type="pres">
      <dgm:prSet presAssocID="{75A066FE-13A4-414A-AD72-D2F1ED2A28B1}" presName="rootText3" presStyleLbl="asst1" presStyleIdx="1" presStyleCnt="6" custScaleX="170243" custScaleY="128412" custLinFactX="100000" custLinFactNeighborX="135771" custLinFactNeighborY="12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D38550-E1F4-4EA1-944A-1FD902C47117}" type="pres">
      <dgm:prSet presAssocID="{75A066FE-13A4-414A-AD72-D2F1ED2A28B1}" presName="rootConnector3" presStyleLbl="asst1" presStyleIdx="1" presStyleCnt="6"/>
      <dgm:spPr/>
      <dgm:t>
        <a:bodyPr/>
        <a:lstStyle/>
        <a:p>
          <a:endParaRPr lang="es-ES"/>
        </a:p>
      </dgm:t>
    </dgm:pt>
    <dgm:pt modelId="{58361368-AC00-488C-AB58-C0073625CE93}" type="pres">
      <dgm:prSet presAssocID="{75A066FE-13A4-414A-AD72-D2F1ED2A28B1}" presName="hierChild6" presStyleCnt="0"/>
      <dgm:spPr/>
    </dgm:pt>
    <dgm:pt modelId="{6A71A24F-6ADA-4F9B-9295-E2CDFDEE6CBF}" type="pres">
      <dgm:prSet presAssocID="{75A066FE-13A4-414A-AD72-D2F1ED2A28B1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2" presStyleCnt="6" custScaleX="170243" custScaleY="128412" custLinFactNeighborX="-89048" custLinFactNeighborY="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2" presStyleCnt="6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F0CC6691-9774-49A4-BB0D-B28D7B7AEFFD}" type="pres">
      <dgm:prSet presAssocID="{5C4C34D9-B5AA-4124-8D59-1939FF308A5B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16E9E775-E045-4302-9A06-2ECE3D38E521}" type="pres">
      <dgm:prSet presAssocID="{D7511D14-0E97-41EC-AC5F-D4BD2A0A3E7C}" presName="hierRoot3" presStyleCnt="0">
        <dgm:presLayoutVars>
          <dgm:hierBranch val="init"/>
        </dgm:presLayoutVars>
      </dgm:prSet>
      <dgm:spPr/>
    </dgm:pt>
    <dgm:pt modelId="{4CCDBF98-48EB-4D0A-8237-1996E9514E63}" type="pres">
      <dgm:prSet presAssocID="{D7511D14-0E97-41EC-AC5F-D4BD2A0A3E7C}" presName="rootComposite3" presStyleCnt="0"/>
      <dgm:spPr/>
    </dgm:pt>
    <dgm:pt modelId="{B4E630E5-A943-410F-A0C3-EA9EEDD61BE3}" type="pres">
      <dgm:prSet presAssocID="{D7511D14-0E97-41EC-AC5F-D4BD2A0A3E7C}" presName="rootText3" presStyleLbl="asst1" presStyleIdx="3" presStyleCnt="6" custScaleX="170243" custScaleY="128412" custLinFactX="100000" custLinFactNeighborX="164597" custLinFactNeighborY="1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91044E-54F4-4EBD-92BE-15ECB8A76383}" type="pres">
      <dgm:prSet presAssocID="{D7511D14-0E97-41EC-AC5F-D4BD2A0A3E7C}" presName="rootConnector3" presStyleLbl="asst1" presStyleIdx="3" presStyleCnt="6"/>
      <dgm:spPr/>
      <dgm:t>
        <a:bodyPr/>
        <a:lstStyle/>
        <a:p>
          <a:endParaRPr lang="es-ES"/>
        </a:p>
      </dgm:t>
    </dgm:pt>
    <dgm:pt modelId="{F3D7F1B1-CB91-45BF-929F-8A5109B1AD9C}" type="pres">
      <dgm:prSet presAssocID="{D7511D14-0E97-41EC-AC5F-D4BD2A0A3E7C}" presName="hierChild6" presStyleCnt="0"/>
      <dgm:spPr/>
    </dgm:pt>
    <dgm:pt modelId="{A1F32253-8480-4244-92F2-EFAF5409ADE9}" type="pres">
      <dgm:prSet presAssocID="{D7511D14-0E97-41EC-AC5F-D4BD2A0A3E7C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4" presStyleCnt="6" custScaleX="170243" custScaleY="128412" custLinFactNeighborX="-95082" custLinFactNeighborY="-143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4" presStyleCnt="6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5" presStyleCnt="6" custScaleX="170243" custScaleY="128412" custLinFactNeighborX="9327" custLinFactNeighborY="-144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5" presStyleCnt="6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5B76FF73-0502-4E49-BA24-B03C595C523D}" type="pres">
      <dgm:prSet presAssocID="{8BF55E37-65C0-4E51-AE4D-6AF6F3F2243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58B4016-A7CC-4E67-ADF3-7EB86EFB99C1}" type="pres">
      <dgm:prSet presAssocID="{074B5AA4-301A-469F-99B0-B143FD606433}" presName="hierRoot2" presStyleCnt="0">
        <dgm:presLayoutVars>
          <dgm:hierBranch val="init"/>
        </dgm:presLayoutVars>
      </dgm:prSet>
      <dgm:spPr/>
    </dgm:pt>
    <dgm:pt modelId="{3677968A-625E-4BAD-ABD3-D21DEFB0FF1B}" type="pres">
      <dgm:prSet presAssocID="{074B5AA4-301A-469F-99B0-B143FD606433}" presName="rootComposite" presStyleCnt="0"/>
      <dgm:spPr/>
    </dgm:pt>
    <dgm:pt modelId="{E1D1B538-2968-4431-A519-46183B42B7A9}" type="pres">
      <dgm:prSet presAssocID="{074B5AA4-301A-469F-99B0-B143FD606433}" presName="rootText" presStyleLbl="node3" presStyleIdx="0" presStyleCnt="1" custScaleX="170243" custScaleY="128412" custLinFactX="100000" custLinFactNeighborX="139327" custLinFactNeighborY="-18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E9124-6489-4795-AEEE-2D7C6D46872E}" type="pres">
      <dgm:prSet presAssocID="{074B5AA4-301A-469F-99B0-B143FD606433}" presName="rootConnector" presStyleLbl="node3" presStyleIdx="0" presStyleCnt="1"/>
      <dgm:spPr/>
      <dgm:t>
        <a:bodyPr/>
        <a:lstStyle/>
        <a:p>
          <a:endParaRPr lang="es-ES"/>
        </a:p>
      </dgm:t>
    </dgm:pt>
    <dgm:pt modelId="{9117752A-C8C8-43EE-9EBC-6ACEC4EC84A6}" type="pres">
      <dgm:prSet presAssocID="{074B5AA4-301A-469F-99B0-B143FD606433}" presName="hierChild4" presStyleCnt="0"/>
      <dgm:spPr/>
    </dgm:pt>
    <dgm:pt modelId="{F29EC2C3-685F-405C-BE40-4686F128000A}" type="pres">
      <dgm:prSet presAssocID="{074B5AA4-301A-469F-99B0-B143FD606433}" presName="hierChild5" presStyleCnt="0"/>
      <dgm:spPr/>
    </dgm:pt>
    <dgm:pt modelId="{B258BA7F-CB0B-4F91-BAE9-AD2609F689AF}" type="pres">
      <dgm:prSet presAssocID="{94825C39-F11D-4157-97E1-22FF7C4DE0E6}" presName="hierChild7" presStyleCnt="0"/>
      <dgm:spPr/>
    </dgm:pt>
  </dgm:ptLst>
  <dgm:cxnLst>
    <dgm:cxn modelId="{5FD0720B-E571-42BC-8085-AAD0AB2DA388}" type="presOf" srcId="{73FAD993-3532-4D91-A40C-1E0FEC7B47AC}" destId="{02FBA3E1-DB82-4900-86FD-9F547410A1B9}" srcOrd="1" destOrd="0" presId="urn:microsoft.com/office/officeart/2005/8/layout/orgChart1"/>
    <dgm:cxn modelId="{78477016-0DE5-4F10-8C49-2FF60C019677}" type="presOf" srcId="{73FAD993-3532-4D91-A40C-1E0FEC7B47AC}" destId="{278E7FE3-7D1B-4B00-8129-22A19AEF4BDC}" srcOrd="0" destOrd="0" presId="urn:microsoft.com/office/officeart/2005/8/layout/orgChart1"/>
    <dgm:cxn modelId="{7BEF36E9-D5B0-453A-8758-E53DF7440DB1}" type="presOf" srcId="{88C736D3-756C-4278-A41E-C7A9E6E27C9E}" destId="{A1B82329-F48B-40EC-91A6-B4C2E388364A}" srcOrd="0" destOrd="0" presId="urn:microsoft.com/office/officeart/2005/8/layout/orgChart1"/>
    <dgm:cxn modelId="{1D1F09B3-B8CF-470C-8552-012CEA970AD2}" srcId="{9460999F-411C-4C31-B047-C664E61C4334}" destId="{D7511D14-0E97-41EC-AC5F-D4BD2A0A3E7C}" srcOrd="3" destOrd="0" parTransId="{5C4C34D9-B5AA-4124-8D59-1939FF308A5B}" sibTransId="{2465DB6C-BA22-474B-87C6-3FC716D64952}"/>
    <dgm:cxn modelId="{D50BA6E1-9BDC-43F6-9B5E-CD5EE7A6DC47}" type="presOf" srcId="{8BF55E37-65C0-4E51-AE4D-6AF6F3F2243D}" destId="{5B76FF73-0502-4E49-BA24-B03C595C523D}" srcOrd="0" destOrd="0" presId="urn:microsoft.com/office/officeart/2005/8/layout/orgChart1"/>
    <dgm:cxn modelId="{A7FE7225-2F0F-4311-A39A-77A4A2D29A88}" type="presOf" srcId="{94825C39-F11D-4157-97E1-22FF7C4DE0E6}" destId="{08FED80C-38F5-4F12-9965-453BBC64C257}" srcOrd="1" destOrd="0" presId="urn:microsoft.com/office/officeart/2005/8/layout/orgChart1"/>
    <dgm:cxn modelId="{FB8CA07F-7E79-49C0-8C06-145EAF8666EB}" srcId="{94825C39-F11D-4157-97E1-22FF7C4DE0E6}" destId="{074B5AA4-301A-469F-99B0-B143FD606433}" srcOrd="0" destOrd="0" parTransId="{8BF55E37-65C0-4E51-AE4D-6AF6F3F2243D}" sibTransId="{F586BABA-2158-4691-B23D-F0F43FC1E24C}"/>
    <dgm:cxn modelId="{C82A14BE-07B3-46D0-9BC5-0BF006D2CB61}" type="presOf" srcId="{D7511D14-0E97-41EC-AC5F-D4BD2A0A3E7C}" destId="{B4E630E5-A943-410F-A0C3-EA9EEDD61BE3}" srcOrd="0" destOrd="0" presId="urn:microsoft.com/office/officeart/2005/8/layout/orgChart1"/>
    <dgm:cxn modelId="{CD60B375-FA09-4D3E-955E-8AE86A6B8F6A}" type="presOf" srcId="{5C4C34D9-B5AA-4124-8D59-1939FF308A5B}" destId="{F0CC6691-9774-49A4-BB0D-B28D7B7AEFFD}" srcOrd="0" destOrd="0" presId="urn:microsoft.com/office/officeart/2005/8/layout/orgChart1"/>
    <dgm:cxn modelId="{2F2A7AB5-F513-4B12-B2A3-58AD6643F768}" type="presOf" srcId="{9460999F-411C-4C31-B047-C664E61C4334}" destId="{278E6240-B8CE-48C0-9FFE-90D2E8F3183E}" srcOrd="1" destOrd="0" presId="urn:microsoft.com/office/officeart/2005/8/layout/orgChart1"/>
    <dgm:cxn modelId="{234BD059-553F-4F38-9B8D-3ED8CC99BE43}" srcId="{9460999F-411C-4C31-B047-C664E61C4334}" destId="{94825C39-F11D-4157-97E1-22FF7C4DE0E6}" srcOrd="5" destOrd="0" parTransId="{E7F8DE50-97EB-4BF3-B8F8-9DC451AA4CFC}" sibTransId="{6C2BD441-CB4C-4C1F-B60C-17DB0F92E4C1}"/>
    <dgm:cxn modelId="{F39DBE38-AE5F-4F45-9C96-43756B233C6B}" type="presOf" srcId="{E7F8DE50-97EB-4BF3-B8F8-9DC451AA4CFC}" destId="{A8D04D8C-CBBF-49AB-9CF9-E62213E7F87B}" srcOrd="0" destOrd="0" presId="urn:microsoft.com/office/officeart/2005/8/layout/orgChart1"/>
    <dgm:cxn modelId="{0B322A71-11B2-422A-A510-495CAD33C3C7}" srcId="{9460999F-411C-4C31-B047-C664E61C4334}" destId="{73FAD993-3532-4D91-A40C-1E0FEC7B47AC}" srcOrd="2" destOrd="0" parTransId="{C92C5ABA-50E0-4919-A12D-E716C5451835}" sibTransId="{EBDA514D-5C92-475E-96B0-C43ECC83A10C}"/>
    <dgm:cxn modelId="{BEEEC874-57F1-43EF-8F2D-34279B6AB246}" srcId="{9460999F-411C-4C31-B047-C664E61C4334}" destId="{B83A69D2-051D-48F7-ABB4-707019DC81C8}" srcOrd="4" destOrd="0" parTransId="{8C6BA2B7-B54A-47BE-90F9-8891B75A0635}" sibTransId="{674941A9-1F3A-4083-A783-775A71C58D79}"/>
    <dgm:cxn modelId="{2B528E79-E6CB-4C1B-BCFE-21B1F4C703CD}" type="presOf" srcId="{1A753013-DD50-49A0-9216-2655E4CFFF12}" destId="{BEC61B7C-0C80-4034-B3B0-969749014DF8}" srcOrd="0" destOrd="0" presId="urn:microsoft.com/office/officeart/2005/8/layout/orgChart1"/>
    <dgm:cxn modelId="{10ED0DA6-4D9A-4CDE-8C25-94823A18756D}" srcId="{9460999F-411C-4C31-B047-C664E61C4334}" destId="{1A753013-DD50-49A0-9216-2655E4CFFF12}" srcOrd="0" destOrd="0" parTransId="{7D0C3C25-A60E-4A19-8D85-0E199CA992D1}" sibTransId="{9048B098-6AD2-423E-9CFF-42E2D4C2DE35}"/>
    <dgm:cxn modelId="{900B3FE7-F40F-4029-8B78-DED3060F164B}" srcId="{9460999F-411C-4C31-B047-C664E61C4334}" destId="{75A066FE-13A4-414A-AD72-D2F1ED2A28B1}" srcOrd="1" destOrd="0" parTransId="{88C736D3-756C-4278-A41E-C7A9E6E27C9E}" sibTransId="{FA7C452C-63DC-44E3-B7BA-4B7A7F254BB3}"/>
    <dgm:cxn modelId="{ADA02F7D-8841-4570-9713-13EE0A502617}" type="presOf" srcId="{1A753013-DD50-49A0-9216-2655E4CFFF12}" destId="{89383937-8F13-4B75-B197-FD1A72B8201B}" srcOrd="1" destOrd="0" presId="urn:microsoft.com/office/officeart/2005/8/layout/orgChart1"/>
    <dgm:cxn modelId="{6F31E2FC-3B18-42C5-9331-0FB18428FD65}" type="presOf" srcId="{D7511D14-0E97-41EC-AC5F-D4BD2A0A3E7C}" destId="{BE91044E-54F4-4EBD-92BE-15ECB8A76383}" srcOrd="1" destOrd="0" presId="urn:microsoft.com/office/officeart/2005/8/layout/orgChart1"/>
    <dgm:cxn modelId="{7CCC63A6-6366-4153-A61B-87722D6BC681}" type="presOf" srcId="{074B5AA4-301A-469F-99B0-B143FD606433}" destId="{CA5E9124-6489-4795-AEEE-2D7C6D46872E}" srcOrd="1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07755D95-3199-4058-989C-500883778403}" type="presOf" srcId="{7D0C3C25-A60E-4A19-8D85-0E199CA992D1}" destId="{2FC7473E-D7FF-4624-94E7-FE4F6174AE6E}" srcOrd="0" destOrd="0" presId="urn:microsoft.com/office/officeart/2005/8/layout/orgChart1"/>
    <dgm:cxn modelId="{E3A154E0-22FB-4B99-AEC2-3ECF376BCB5E}" type="presOf" srcId="{C92C5ABA-50E0-4919-A12D-E716C5451835}" destId="{125EB21E-4E9D-4A0F-8A69-E5BDACEEAE85}" srcOrd="0" destOrd="0" presId="urn:microsoft.com/office/officeart/2005/8/layout/orgChart1"/>
    <dgm:cxn modelId="{30A9566F-33F4-4DA5-BA5B-B2EEEE8F2422}" type="presOf" srcId="{9460999F-411C-4C31-B047-C664E61C4334}" destId="{4E23AB61-CDA2-4F76-83E8-FD665373C7B0}" srcOrd="0" destOrd="0" presId="urn:microsoft.com/office/officeart/2005/8/layout/orgChart1"/>
    <dgm:cxn modelId="{36ADACCA-99AD-4D62-B316-A129DFD88BF2}" type="presOf" srcId="{94825C39-F11D-4157-97E1-22FF7C4DE0E6}" destId="{FB41900A-FAD5-43F7-BC70-49699BF04225}" srcOrd="0" destOrd="0" presId="urn:microsoft.com/office/officeart/2005/8/layout/orgChart1"/>
    <dgm:cxn modelId="{25D70CF6-7466-4E74-9EEF-171C832CED59}" type="presOf" srcId="{8C6BA2B7-B54A-47BE-90F9-8891B75A0635}" destId="{C8DA7D34-5071-4EFB-87CA-40E508BA9896}" srcOrd="0" destOrd="0" presId="urn:microsoft.com/office/officeart/2005/8/layout/orgChart1"/>
    <dgm:cxn modelId="{88D069A3-EF0C-4321-A4DD-22AD474988AB}" type="presOf" srcId="{B83A69D2-051D-48F7-ABB4-707019DC81C8}" destId="{03F7B51C-13DD-4428-982A-38057E45B74B}" srcOrd="0" destOrd="0" presId="urn:microsoft.com/office/officeart/2005/8/layout/orgChart1"/>
    <dgm:cxn modelId="{940DF6DA-571B-4898-993F-7FB28C586445}" type="presOf" srcId="{B83A69D2-051D-48F7-ABB4-707019DC81C8}" destId="{8C6A7D4F-9E79-41B9-9442-7011627AAE1A}" srcOrd="1" destOrd="0" presId="urn:microsoft.com/office/officeart/2005/8/layout/orgChart1"/>
    <dgm:cxn modelId="{00E4589C-D5E9-43AB-8FB0-7538026E112B}" type="presOf" srcId="{75A066FE-13A4-414A-AD72-D2F1ED2A28B1}" destId="{ABF5C09C-022D-4C00-A2AB-ED401B7344A1}" srcOrd="0" destOrd="0" presId="urn:microsoft.com/office/officeart/2005/8/layout/orgChart1"/>
    <dgm:cxn modelId="{9AE035CE-3E77-4D14-AF8E-C0AB024AAD6F}" type="presOf" srcId="{074B5AA4-301A-469F-99B0-B143FD606433}" destId="{E1D1B538-2968-4431-A519-46183B42B7A9}" srcOrd="0" destOrd="0" presId="urn:microsoft.com/office/officeart/2005/8/layout/orgChart1"/>
    <dgm:cxn modelId="{61CE4D4B-F1B8-4EBD-8774-A446FAF26840}" type="presOf" srcId="{75A066FE-13A4-414A-AD72-D2F1ED2A28B1}" destId="{42D38550-E1F4-4EA1-944A-1FD902C47117}" srcOrd="1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345C7F3B-E3E6-40C9-8AC8-46695AA1760F}" type="presParOf" srcId="{A6237E00-76EC-4717-9174-D326DCE4F1F9}" destId="{E776D7D9-987A-4816-8316-E5D77115F235}" srcOrd="0" destOrd="0" presId="urn:microsoft.com/office/officeart/2005/8/layout/orgChart1"/>
    <dgm:cxn modelId="{80784F34-F8DB-45A4-A9DB-49186B55895B}" type="presParOf" srcId="{E776D7D9-987A-4816-8316-E5D77115F235}" destId="{A78FD5D7-30B5-4521-93AD-A8C01EADDF9F}" srcOrd="0" destOrd="0" presId="urn:microsoft.com/office/officeart/2005/8/layout/orgChart1"/>
    <dgm:cxn modelId="{E84B2525-6576-4F62-B7BC-7FCDC40BCDCE}" type="presParOf" srcId="{A78FD5D7-30B5-4521-93AD-A8C01EADDF9F}" destId="{4E23AB61-CDA2-4F76-83E8-FD665373C7B0}" srcOrd="0" destOrd="0" presId="urn:microsoft.com/office/officeart/2005/8/layout/orgChart1"/>
    <dgm:cxn modelId="{F74B8078-A4BB-458C-B7CF-3E2B2B802BFB}" type="presParOf" srcId="{A78FD5D7-30B5-4521-93AD-A8C01EADDF9F}" destId="{278E6240-B8CE-48C0-9FFE-90D2E8F3183E}" srcOrd="1" destOrd="0" presId="urn:microsoft.com/office/officeart/2005/8/layout/orgChart1"/>
    <dgm:cxn modelId="{832C7E44-0A5C-4E32-9788-CD0275ADE948}" type="presParOf" srcId="{E776D7D9-987A-4816-8316-E5D77115F235}" destId="{192A4A43-5DC6-4E48-A7A3-07390C05F084}" srcOrd="1" destOrd="0" presId="urn:microsoft.com/office/officeart/2005/8/layout/orgChart1"/>
    <dgm:cxn modelId="{65E58EB9-2FF7-4E9C-A9AD-397C58AAC6ED}" type="presParOf" srcId="{E776D7D9-987A-4816-8316-E5D77115F235}" destId="{5550A35E-84F9-403B-BF9F-FAD32FBCE5CE}" srcOrd="2" destOrd="0" presId="urn:microsoft.com/office/officeart/2005/8/layout/orgChart1"/>
    <dgm:cxn modelId="{24FD36D0-A2FB-490D-BE4B-93DD0C24DDBD}" type="presParOf" srcId="{5550A35E-84F9-403B-BF9F-FAD32FBCE5CE}" destId="{2FC7473E-D7FF-4624-94E7-FE4F6174AE6E}" srcOrd="0" destOrd="0" presId="urn:microsoft.com/office/officeart/2005/8/layout/orgChart1"/>
    <dgm:cxn modelId="{9BE9829B-628C-4109-8855-63E9A162D885}" type="presParOf" srcId="{5550A35E-84F9-403B-BF9F-FAD32FBCE5CE}" destId="{E19DB48A-8FEE-4CAE-9C97-538139B9F67D}" srcOrd="1" destOrd="0" presId="urn:microsoft.com/office/officeart/2005/8/layout/orgChart1"/>
    <dgm:cxn modelId="{0C9DA931-AF00-42D1-8D67-A889D3E0553F}" type="presParOf" srcId="{E19DB48A-8FEE-4CAE-9C97-538139B9F67D}" destId="{245DFC97-7872-4EB7-91FA-1B184A0937A6}" srcOrd="0" destOrd="0" presId="urn:microsoft.com/office/officeart/2005/8/layout/orgChart1"/>
    <dgm:cxn modelId="{AE0E7D1D-D7A7-4477-AB8D-334E538132B5}" type="presParOf" srcId="{245DFC97-7872-4EB7-91FA-1B184A0937A6}" destId="{BEC61B7C-0C80-4034-B3B0-969749014DF8}" srcOrd="0" destOrd="0" presId="urn:microsoft.com/office/officeart/2005/8/layout/orgChart1"/>
    <dgm:cxn modelId="{53D6081C-6BFF-4788-A378-179EBAC9A284}" type="presParOf" srcId="{245DFC97-7872-4EB7-91FA-1B184A0937A6}" destId="{89383937-8F13-4B75-B197-FD1A72B8201B}" srcOrd="1" destOrd="0" presId="urn:microsoft.com/office/officeart/2005/8/layout/orgChart1"/>
    <dgm:cxn modelId="{3BA9D3E5-DC69-48C6-9C56-B24B37295E4D}" type="presParOf" srcId="{E19DB48A-8FEE-4CAE-9C97-538139B9F67D}" destId="{38894A51-8D4B-46F1-9791-70CEF574538A}" srcOrd="1" destOrd="0" presId="urn:microsoft.com/office/officeart/2005/8/layout/orgChart1"/>
    <dgm:cxn modelId="{4FBD01F9-2086-472C-B80F-BE74F323A3C2}" type="presParOf" srcId="{E19DB48A-8FEE-4CAE-9C97-538139B9F67D}" destId="{51DA010E-8FF1-49B5-A253-28E5637F9A0C}" srcOrd="2" destOrd="0" presId="urn:microsoft.com/office/officeart/2005/8/layout/orgChart1"/>
    <dgm:cxn modelId="{D9FFDAE5-1E65-4AAF-AB45-CFC45AD7DC4C}" type="presParOf" srcId="{5550A35E-84F9-403B-BF9F-FAD32FBCE5CE}" destId="{A1B82329-F48B-40EC-91A6-B4C2E388364A}" srcOrd="2" destOrd="0" presId="urn:microsoft.com/office/officeart/2005/8/layout/orgChart1"/>
    <dgm:cxn modelId="{622F3AF9-457A-4436-A34A-1F898A62D798}" type="presParOf" srcId="{5550A35E-84F9-403B-BF9F-FAD32FBCE5CE}" destId="{72885D57-20A8-4B1F-A02F-BEBB160E9E88}" srcOrd="3" destOrd="0" presId="urn:microsoft.com/office/officeart/2005/8/layout/orgChart1"/>
    <dgm:cxn modelId="{C93C065B-9449-482D-908A-5C90540CEC4B}" type="presParOf" srcId="{72885D57-20A8-4B1F-A02F-BEBB160E9E88}" destId="{5C9C9658-BF77-42C2-A884-D29C98C38507}" srcOrd="0" destOrd="0" presId="urn:microsoft.com/office/officeart/2005/8/layout/orgChart1"/>
    <dgm:cxn modelId="{DEBAB9CB-0E95-4132-9C97-18BB0B69BF94}" type="presParOf" srcId="{5C9C9658-BF77-42C2-A884-D29C98C38507}" destId="{ABF5C09C-022D-4C00-A2AB-ED401B7344A1}" srcOrd="0" destOrd="0" presId="urn:microsoft.com/office/officeart/2005/8/layout/orgChart1"/>
    <dgm:cxn modelId="{093C8736-7AAF-4AF5-8E3D-149AF02C5688}" type="presParOf" srcId="{5C9C9658-BF77-42C2-A884-D29C98C38507}" destId="{42D38550-E1F4-4EA1-944A-1FD902C47117}" srcOrd="1" destOrd="0" presId="urn:microsoft.com/office/officeart/2005/8/layout/orgChart1"/>
    <dgm:cxn modelId="{D547AB1B-2CF6-4304-996F-B9409B48C7DC}" type="presParOf" srcId="{72885D57-20A8-4B1F-A02F-BEBB160E9E88}" destId="{58361368-AC00-488C-AB58-C0073625CE93}" srcOrd="1" destOrd="0" presId="urn:microsoft.com/office/officeart/2005/8/layout/orgChart1"/>
    <dgm:cxn modelId="{027892B8-6E95-4C86-A62F-FBAF729A5A15}" type="presParOf" srcId="{72885D57-20A8-4B1F-A02F-BEBB160E9E88}" destId="{6A71A24F-6ADA-4F9B-9295-E2CDFDEE6CBF}" srcOrd="2" destOrd="0" presId="urn:microsoft.com/office/officeart/2005/8/layout/orgChart1"/>
    <dgm:cxn modelId="{FC2D2C79-D3FF-4261-8C35-3F3A68B8A07E}" type="presParOf" srcId="{5550A35E-84F9-403B-BF9F-FAD32FBCE5CE}" destId="{125EB21E-4E9D-4A0F-8A69-E5BDACEEAE85}" srcOrd="4" destOrd="0" presId="urn:microsoft.com/office/officeart/2005/8/layout/orgChart1"/>
    <dgm:cxn modelId="{F9B8EFDE-47AD-4CB7-87C2-40F2C6812A8F}" type="presParOf" srcId="{5550A35E-84F9-403B-BF9F-FAD32FBCE5CE}" destId="{F78F6E85-ED13-4F5F-9F1D-103C5D8F233F}" srcOrd="5" destOrd="0" presId="urn:microsoft.com/office/officeart/2005/8/layout/orgChart1"/>
    <dgm:cxn modelId="{F4030454-ECF3-471A-9575-3A6341884919}" type="presParOf" srcId="{F78F6E85-ED13-4F5F-9F1D-103C5D8F233F}" destId="{0773D061-0DC6-4E32-9F88-8C792B2ACE11}" srcOrd="0" destOrd="0" presId="urn:microsoft.com/office/officeart/2005/8/layout/orgChart1"/>
    <dgm:cxn modelId="{3B123B2F-3042-4413-A7B3-269A1D0F8B78}" type="presParOf" srcId="{0773D061-0DC6-4E32-9F88-8C792B2ACE11}" destId="{278E7FE3-7D1B-4B00-8129-22A19AEF4BDC}" srcOrd="0" destOrd="0" presId="urn:microsoft.com/office/officeart/2005/8/layout/orgChart1"/>
    <dgm:cxn modelId="{3EE148C4-BDC5-479C-B150-5B0A7A6951D5}" type="presParOf" srcId="{0773D061-0DC6-4E32-9F88-8C792B2ACE11}" destId="{02FBA3E1-DB82-4900-86FD-9F547410A1B9}" srcOrd="1" destOrd="0" presId="urn:microsoft.com/office/officeart/2005/8/layout/orgChart1"/>
    <dgm:cxn modelId="{31288D16-7AF2-48D4-A249-07726802D0DD}" type="presParOf" srcId="{F78F6E85-ED13-4F5F-9F1D-103C5D8F233F}" destId="{ABF76B6F-0752-40CA-B8DA-0F0EBDD87617}" srcOrd="1" destOrd="0" presId="urn:microsoft.com/office/officeart/2005/8/layout/orgChart1"/>
    <dgm:cxn modelId="{91821B8F-B786-4FCC-B0E7-933F8BA2C9C5}" type="presParOf" srcId="{F78F6E85-ED13-4F5F-9F1D-103C5D8F233F}" destId="{E246E49F-4BA2-4578-ABE2-45EA836707B0}" srcOrd="2" destOrd="0" presId="urn:microsoft.com/office/officeart/2005/8/layout/orgChart1"/>
    <dgm:cxn modelId="{B634316F-A375-4A7E-8FC5-91BAB89FB61C}" type="presParOf" srcId="{5550A35E-84F9-403B-BF9F-FAD32FBCE5CE}" destId="{F0CC6691-9774-49A4-BB0D-B28D7B7AEFFD}" srcOrd="6" destOrd="0" presId="urn:microsoft.com/office/officeart/2005/8/layout/orgChart1"/>
    <dgm:cxn modelId="{3CCEEF3E-5E17-43E6-AE7A-E85A8EF0931D}" type="presParOf" srcId="{5550A35E-84F9-403B-BF9F-FAD32FBCE5CE}" destId="{16E9E775-E045-4302-9A06-2ECE3D38E521}" srcOrd="7" destOrd="0" presId="urn:microsoft.com/office/officeart/2005/8/layout/orgChart1"/>
    <dgm:cxn modelId="{EAF509AA-5E13-479B-ACE0-231D26216FB6}" type="presParOf" srcId="{16E9E775-E045-4302-9A06-2ECE3D38E521}" destId="{4CCDBF98-48EB-4D0A-8237-1996E9514E63}" srcOrd="0" destOrd="0" presId="urn:microsoft.com/office/officeart/2005/8/layout/orgChart1"/>
    <dgm:cxn modelId="{F3BE74C8-DDCB-4AAF-91D0-75170396FDB2}" type="presParOf" srcId="{4CCDBF98-48EB-4D0A-8237-1996E9514E63}" destId="{B4E630E5-A943-410F-A0C3-EA9EEDD61BE3}" srcOrd="0" destOrd="0" presId="urn:microsoft.com/office/officeart/2005/8/layout/orgChart1"/>
    <dgm:cxn modelId="{F22E5AD2-ED17-4F09-8E63-8E01ABEA1A16}" type="presParOf" srcId="{4CCDBF98-48EB-4D0A-8237-1996E9514E63}" destId="{BE91044E-54F4-4EBD-92BE-15ECB8A76383}" srcOrd="1" destOrd="0" presId="urn:microsoft.com/office/officeart/2005/8/layout/orgChart1"/>
    <dgm:cxn modelId="{BE372072-D69A-4536-BED8-3B567F89B420}" type="presParOf" srcId="{16E9E775-E045-4302-9A06-2ECE3D38E521}" destId="{F3D7F1B1-CB91-45BF-929F-8A5109B1AD9C}" srcOrd="1" destOrd="0" presId="urn:microsoft.com/office/officeart/2005/8/layout/orgChart1"/>
    <dgm:cxn modelId="{84A5EB95-A507-4A21-8A92-2EFFF73402BF}" type="presParOf" srcId="{16E9E775-E045-4302-9A06-2ECE3D38E521}" destId="{A1F32253-8480-4244-92F2-EFAF5409ADE9}" srcOrd="2" destOrd="0" presId="urn:microsoft.com/office/officeart/2005/8/layout/orgChart1"/>
    <dgm:cxn modelId="{E23FC334-0F27-4F6D-B957-5E19AECFE910}" type="presParOf" srcId="{5550A35E-84F9-403B-BF9F-FAD32FBCE5CE}" destId="{C8DA7D34-5071-4EFB-87CA-40E508BA9896}" srcOrd="8" destOrd="0" presId="urn:microsoft.com/office/officeart/2005/8/layout/orgChart1"/>
    <dgm:cxn modelId="{FA6E38F5-0BFE-4283-96F6-E260433833AA}" type="presParOf" srcId="{5550A35E-84F9-403B-BF9F-FAD32FBCE5CE}" destId="{285A6852-EB9F-4206-8E5C-832D4228D163}" srcOrd="9" destOrd="0" presId="urn:microsoft.com/office/officeart/2005/8/layout/orgChart1"/>
    <dgm:cxn modelId="{B1A45763-88A5-4472-8DA4-F8C66BE4CA35}" type="presParOf" srcId="{285A6852-EB9F-4206-8E5C-832D4228D163}" destId="{9D1B519B-C71C-4004-BCC4-83F3255945FD}" srcOrd="0" destOrd="0" presId="urn:microsoft.com/office/officeart/2005/8/layout/orgChart1"/>
    <dgm:cxn modelId="{1568C82E-07E5-4A7B-AA6B-7B50057103E9}" type="presParOf" srcId="{9D1B519B-C71C-4004-BCC4-83F3255945FD}" destId="{03F7B51C-13DD-4428-982A-38057E45B74B}" srcOrd="0" destOrd="0" presId="urn:microsoft.com/office/officeart/2005/8/layout/orgChart1"/>
    <dgm:cxn modelId="{D7A5479B-2974-489C-B07D-AE871B9E00B2}" type="presParOf" srcId="{9D1B519B-C71C-4004-BCC4-83F3255945FD}" destId="{8C6A7D4F-9E79-41B9-9442-7011627AAE1A}" srcOrd="1" destOrd="0" presId="urn:microsoft.com/office/officeart/2005/8/layout/orgChart1"/>
    <dgm:cxn modelId="{9E6F9A1F-7807-4F52-92E9-5B0C93920139}" type="presParOf" srcId="{285A6852-EB9F-4206-8E5C-832D4228D163}" destId="{8BE09A5C-5923-4C12-8E81-2804D771F05A}" srcOrd="1" destOrd="0" presId="urn:microsoft.com/office/officeart/2005/8/layout/orgChart1"/>
    <dgm:cxn modelId="{8B1F5D40-AD02-492D-91B5-7EBC3CB3B8F5}" type="presParOf" srcId="{285A6852-EB9F-4206-8E5C-832D4228D163}" destId="{49F0C895-51E1-44C8-A078-4C51D62D055F}" srcOrd="2" destOrd="0" presId="urn:microsoft.com/office/officeart/2005/8/layout/orgChart1"/>
    <dgm:cxn modelId="{6BFEF748-E4FE-421D-A923-EFC915F32BD3}" type="presParOf" srcId="{5550A35E-84F9-403B-BF9F-FAD32FBCE5CE}" destId="{A8D04D8C-CBBF-49AB-9CF9-E62213E7F87B}" srcOrd="10" destOrd="0" presId="urn:microsoft.com/office/officeart/2005/8/layout/orgChart1"/>
    <dgm:cxn modelId="{6E7C8794-9E66-4A11-9EE6-8B56F04B7179}" type="presParOf" srcId="{5550A35E-84F9-403B-BF9F-FAD32FBCE5CE}" destId="{A7AD48DF-3F66-405A-AB71-356B330F6DDE}" srcOrd="11" destOrd="0" presId="urn:microsoft.com/office/officeart/2005/8/layout/orgChart1"/>
    <dgm:cxn modelId="{74CD4291-3F24-4949-B236-A821A4A28AE9}" type="presParOf" srcId="{A7AD48DF-3F66-405A-AB71-356B330F6DDE}" destId="{D919B08E-81E4-4B37-A9F7-A59BD1C28E0F}" srcOrd="0" destOrd="0" presId="urn:microsoft.com/office/officeart/2005/8/layout/orgChart1"/>
    <dgm:cxn modelId="{11D78917-6F7B-4574-A8AE-97FBBA963C64}" type="presParOf" srcId="{D919B08E-81E4-4B37-A9F7-A59BD1C28E0F}" destId="{FB41900A-FAD5-43F7-BC70-49699BF04225}" srcOrd="0" destOrd="0" presId="urn:microsoft.com/office/officeart/2005/8/layout/orgChart1"/>
    <dgm:cxn modelId="{60F6EB01-660B-4D8F-AA69-C054A9FFCE60}" type="presParOf" srcId="{D919B08E-81E4-4B37-A9F7-A59BD1C28E0F}" destId="{08FED80C-38F5-4F12-9965-453BBC64C257}" srcOrd="1" destOrd="0" presId="urn:microsoft.com/office/officeart/2005/8/layout/orgChart1"/>
    <dgm:cxn modelId="{D06F2F0A-2B7A-4655-BDB5-ADB957E82940}" type="presParOf" srcId="{A7AD48DF-3F66-405A-AB71-356B330F6DDE}" destId="{552E0F1D-44D6-4A01-9E86-433BF1FFBC4E}" srcOrd="1" destOrd="0" presId="urn:microsoft.com/office/officeart/2005/8/layout/orgChart1"/>
    <dgm:cxn modelId="{E5A5817E-1582-4949-84B3-2E5678661FDD}" type="presParOf" srcId="{552E0F1D-44D6-4A01-9E86-433BF1FFBC4E}" destId="{5B76FF73-0502-4E49-BA24-B03C595C523D}" srcOrd="0" destOrd="0" presId="urn:microsoft.com/office/officeart/2005/8/layout/orgChart1"/>
    <dgm:cxn modelId="{C409DAA4-AF2C-4B3B-9D41-65AAA016DFE5}" type="presParOf" srcId="{552E0F1D-44D6-4A01-9E86-433BF1FFBC4E}" destId="{A58B4016-A7CC-4E67-ADF3-7EB86EFB99C1}" srcOrd="1" destOrd="0" presId="urn:microsoft.com/office/officeart/2005/8/layout/orgChart1"/>
    <dgm:cxn modelId="{9609420E-049C-49A1-8E63-E47A76DBD729}" type="presParOf" srcId="{A58B4016-A7CC-4E67-ADF3-7EB86EFB99C1}" destId="{3677968A-625E-4BAD-ABD3-D21DEFB0FF1B}" srcOrd="0" destOrd="0" presId="urn:microsoft.com/office/officeart/2005/8/layout/orgChart1"/>
    <dgm:cxn modelId="{E62AD444-6B12-4716-BB30-3A8CF0906685}" type="presParOf" srcId="{3677968A-625E-4BAD-ABD3-D21DEFB0FF1B}" destId="{E1D1B538-2968-4431-A519-46183B42B7A9}" srcOrd="0" destOrd="0" presId="urn:microsoft.com/office/officeart/2005/8/layout/orgChart1"/>
    <dgm:cxn modelId="{58F43D44-56E2-4290-9F7D-C14F86CB5EC5}" type="presParOf" srcId="{3677968A-625E-4BAD-ABD3-D21DEFB0FF1B}" destId="{CA5E9124-6489-4795-AEEE-2D7C6D46872E}" srcOrd="1" destOrd="0" presId="urn:microsoft.com/office/officeart/2005/8/layout/orgChart1"/>
    <dgm:cxn modelId="{5818469E-189D-4FD8-8BC5-5515F6CCCA02}" type="presParOf" srcId="{A58B4016-A7CC-4E67-ADF3-7EB86EFB99C1}" destId="{9117752A-C8C8-43EE-9EBC-6ACEC4EC84A6}" srcOrd="1" destOrd="0" presId="urn:microsoft.com/office/officeart/2005/8/layout/orgChart1"/>
    <dgm:cxn modelId="{49AFDBAC-9D06-409C-B571-5DE7A9075A8E}" type="presParOf" srcId="{A58B4016-A7CC-4E67-ADF3-7EB86EFB99C1}" destId="{F29EC2C3-685F-405C-BE40-4686F128000A}" srcOrd="2" destOrd="0" presId="urn:microsoft.com/office/officeart/2005/8/layout/orgChart1"/>
    <dgm:cxn modelId="{C66B85F6-FC3E-4A1A-8D17-62371000DE32}" type="presParOf" srcId="{A7AD48DF-3F66-405A-AB71-356B330F6DDE}" destId="{B258BA7F-CB0B-4F91-BAE9-AD2609F689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4738CD7A-DCD2-477F-B2D5-84C069FD2E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B8BA5B2-5AEB-436C-8C28-DDD1D3EABD25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Infraestructura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y Mantenimiento</a:t>
          </a:r>
        </a:p>
      </dgm:t>
    </dgm:pt>
    <dgm:pt modelId="{0172F21B-70AF-4EE9-B784-A6F505855E7A}" type="parTrans" cxnId="{DA6C05B5-31E8-4A3E-9ACE-F2C299BDB8A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2D78E2-7B6B-43B0-B175-C2F499710C8A}" type="sibTrans" cxnId="{DA6C05B5-31E8-4A3E-9ACE-F2C299BDB8A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455FB89-171B-4E1F-8771-7A6192C3A608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BDC1B3B2-8E87-4A31-B39A-EAE1E5468859}" type="parTrans" cxnId="{41AFEE39-1EED-454C-A7F2-F2483FDD3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419EBB-DC43-4D93-9734-8AA6FDF6AE88}" type="sibTrans" cxnId="{41AFEE39-1EED-454C-A7F2-F2483FDD3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D0DE84C-5840-4AE3-BBEC-CC144987179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Encargados(as) de Mantenimiento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509022FA-3E34-420B-B6F9-54802F85380C}" type="parTrans" cxnId="{668F5E6A-F1D3-4D64-9014-7ADF7E6D7C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459C6D-87B4-475B-8438-F2021BBA75DB}" type="sibTrans" cxnId="{668F5E6A-F1D3-4D64-9014-7ADF7E6D7C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85E30D-55AE-4FE3-A19D-F4FE2FBA1EF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15881011-7E8F-4C53-BE04-F4B50542C712}" type="parTrans" cxnId="{17FB2937-4B41-4BBC-BC35-9B92DA4830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DAEA9E8-4F38-4514-8159-9757575C3609}" type="sibTrans" cxnId="{17FB2937-4B41-4BBC-BC35-9B92DA4830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291160-4986-46FE-9F79-E60EFBB27D5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Mayordomo(a)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Mantenimiento</a:t>
          </a:r>
          <a:r>
            <a:rPr lang="es-ES" sz="1200" dirty="0">
              <a:solidFill>
                <a:schemeClr val="tx1"/>
              </a:solidFill>
            </a:rPr>
            <a:t/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Auxiliar </a:t>
          </a:r>
          <a:r>
            <a:rPr lang="es-ES" sz="1200" dirty="0">
              <a:solidFill>
                <a:schemeClr val="tx1"/>
              </a:solidFill>
            </a:rPr>
            <a:t>de Mantenimiento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Soldador(a</a:t>
          </a:r>
          <a:r>
            <a:rPr lang="es-ES" sz="1200" dirty="0">
              <a:solidFill>
                <a:schemeClr val="tx1"/>
              </a:solidFill>
            </a:rPr>
            <a:t>)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Ayudante </a:t>
          </a:r>
          <a:r>
            <a:rPr lang="es-ES" sz="1200" dirty="0">
              <a:solidFill>
                <a:schemeClr val="tx1"/>
              </a:solidFill>
            </a:rPr>
            <a:t>de Mantenimiento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Chofer</a:t>
          </a:r>
          <a:r>
            <a:rPr lang="es-ES" sz="1200" dirty="0">
              <a:solidFill>
                <a:schemeClr val="tx1"/>
              </a:solidFill>
            </a:rPr>
            <a:t/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B500724C-2492-443F-90FD-E21B425B2D7D}" type="parTrans" cxnId="{2C8F90CD-816C-4998-98E6-955B9C22EB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3C9E721-C046-44F3-9FFA-A08DA2D4CC0C}" type="sibTrans" cxnId="{2C8F90CD-816C-4998-98E6-955B9C22EB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21CC93-962D-4DAA-B3CC-A0971A3F164A}" type="pres">
      <dgm:prSet presAssocID="{4738CD7A-DCD2-477F-B2D5-84C069FD2E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0D91F5-A7DB-4D8B-A3EF-8E8DE5B6F17D}" type="pres">
      <dgm:prSet presAssocID="{FB8BA5B2-5AEB-436C-8C28-DDD1D3EABD25}" presName="hierRoot1" presStyleCnt="0">
        <dgm:presLayoutVars>
          <dgm:hierBranch val="init"/>
        </dgm:presLayoutVars>
      </dgm:prSet>
      <dgm:spPr/>
    </dgm:pt>
    <dgm:pt modelId="{6C0ED4EF-AA24-4C14-A6E6-0F3515211828}" type="pres">
      <dgm:prSet presAssocID="{FB8BA5B2-5AEB-436C-8C28-DDD1D3EABD25}" presName="rootComposite1" presStyleCnt="0"/>
      <dgm:spPr/>
    </dgm:pt>
    <dgm:pt modelId="{D37C448A-4362-430D-820D-87B384801003}" type="pres">
      <dgm:prSet presAssocID="{FB8BA5B2-5AEB-436C-8C28-DDD1D3EABD25}" presName="rootText1" presStyleLbl="node0" presStyleIdx="0" presStyleCnt="1" custScaleX="135550" custScaleY="130265" custLinFactNeighborX="1061" custLinFactNeighborY="368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9869D-1C7C-4703-90F2-89A40FAEF096}" type="pres">
      <dgm:prSet presAssocID="{FB8BA5B2-5AEB-436C-8C28-DDD1D3EABD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D30714-5781-42E4-985F-BDD62CAE2B20}" type="pres">
      <dgm:prSet presAssocID="{FB8BA5B2-5AEB-436C-8C28-DDD1D3EABD25}" presName="hierChild2" presStyleCnt="0"/>
      <dgm:spPr/>
    </dgm:pt>
    <dgm:pt modelId="{E1420049-E546-4F52-88AB-6AE8E66EE49F}" type="pres">
      <dgm:prSet presAssocID="{509022FA-3E34-420B-B6F9-54802F85380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024400F-350C-4CBC-8989-5CA7868C8011}" type="pres">
      <dgm:prSet presAssocID="{BD0DE84C-5840-4AE3-BBEC-CC1449871793}" presName="hierRoot2" presStyleCnt="0">
        <dgm:presLayoutVars>
          <dgm:hierBranch/>
        </dgm:presLayoutVars>
      </dgm:prSet>
      <dgm:spPr/>
    </dgm:pt>
    <dgm:pt modelId="{8DC9644C-4A8C-468E-9528-B2A5F08263A3}" type="pres">
      <dgm:prSet presAssocID="{BD0DE84C-5840-4AE3-BBEC-CC1449871793}" presName="rootComposite" presStyleCnt="0"/>
      <dgm:spPr/>
    </dgm:pt>
    <dgm:pt modelId="{A91B298A-A66C-49F9-BD1C-B6F4D6991355}" type="pres">
      <dgm:prSet presAssocID="{BD0DE84C-5840-4AE3-BBEC-CC1449871793}" presName="rootText" presStyleLbl="node2" presStyleIdx="0" presStyleCnt="1" custScaleX="101662" custScaleY="94150" custLinFactNeighborX="1072" custLinFactNeighborY="-24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5410C-B1F1-4EBE-AF21-76DEC3C7B9CF}" type="pres">
      <dgm:prSet presAssocID="{BD0DE84C-5840-4AE3-BBEC-CC1449871793}" presName="rootConnector" presStyleLbl="node2" presStyleIdx="0" presStyleCnt="1"/>
      <dgm:spPr/>
      <dgm:t>
        <a:bodyPr/>
        <a:lstStyle/>
        <a:p>
          <a:endParaRPr lang="es-ES"/>
        </a:p>
      </dgm:t>
    </dgm:pt>
    <dgm:pt modelId="{2EC714A8-3940-401D-9A20-D4B015F68F6A}" type="pres">
      <dgm:prSet presAssocID="{BD0DE84C-5840-4AE3-BBEC-CC1449871793}" presName="hierChild4" presStyleCnt="0"/>
      <dgm:spPr/>
    </dgm:pt>
    <dgm:pt modelId="{A2522039-B847-44C3-AEFA-2224BDC6E57B}" type="pres">
      <dgm:prSet presAssocID="{15881011-7E8F-4C53-BE04-F4B50542C712}" presName="Name35" presStyleLbl="parChTrans1D3" presStyleIdx="0" presStyleCnt="2"/>
      <dgm:spPr/>
      <dgm:t>
        <a:bodyPr/>
        <a:lstStyle/>
        <a:p>
          <a:endParaRPr lang="es-ES"/>
        </a:p>
      </dgm:t>
    </dgm:pt>
    <dgm:pt modelId="{39147646-6A79-4A2C-A898-8FE375200C8A}" type="pres">
      <dgm:prSet presAssocID="{5F85E30D-55AE-4FE3-A19D-F4FE2FBA1EF1}" presName="hierRoot2" presStyleCnt="0">
        <dgm:presLayoutVars>
          <dgm:hierBranch val="init"/>
        </dgm:presLayoutVars>
      </dgm:prSet>
      <dgm:spPr/>
    </dgm:pt>
    <dgm:pt modelId="{7C2DFA07-C989-4104-B707-F21A6D11A5BF}" type="pres">
      <dgm:prSet presAssocID="{5F85E30D-55AE-4FE3-A19D-F4FE2FBA1EF1}" presName="rootComposite" presStyleCnt="0"/>
      <dgm:spPr/>
    </dgm:pt>
    <dgm:pt modelId="{2E969F01-C44D-4A4E-8DB6-5229215695C4}" type="pres">
      <dgm:prSet presAssocID="{5F85E30D-55AE-4FE3-A19D-F4FE2FBA1EF1}" presName="rootText" presStyleLbl="node3" presStyleIdx="0" presStyleCnt="2" custScaleX="170842" custScaleY="105789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60DA6E-0748-46BC-8BE4-B4FA1BE3EA93}" type="pres">
      <dgm:prSet presAssocID="{5F85E30D-55AE-4FE3-A19D-F4FE2FBA1EF1}" presName="rootConnector" presStyleLbl="node3" presStyleIdx="0" presStyleCnt="2"/>
      <dgm:spPr/>
      <dgm:t>
        <a:bodyPr/>
        <a:lstStyle/>
        <a:p>
          <a:endParaRPr lang="es-ES"/>
        </a:p>
      </dgm:t>
    </dgm:pt>
    <dgm:pt modelId="{65CFBBC5-6596-4E3D-86A1-713AD4E4023C}" type="pres">
      <dgm:prSet presAssocID="{5F85E30D-55AE-4FE3-A19D-F4FE2FBA1EF1}" presName="hierChild4" presStyleCnt="0"/>
      <dgm:spPr/>
    </dgm:pt>
    <dgm:pt modelId="{EAEB3ABC-A806-4771-8BD6-8F3FF94C345C}" type="pres">
      <dgm:prSet presAssocID="{5F85E30D-55AE-4FE3-A19D-F4FE2FBA1EF1}" presName="hierChild5" presStyleCnt="0"/>
      <dgm:spPr/>
    </dgm:pt>
    <dgm:pt modelId="{91A6DA2A-8DDD-413B-B717-70CE38A3BD23}" type="pres">
      <dgm:prSet presAssocID="{B500724C-2492-443F-90FD-E21B425B2D7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FBB1EB8-C883-4AC1-BCA4-C19A7F9871B2}" type="pres">
      <dgm:prSet presAssocID="{71291160-4986-46FE-9F79-E60EFBB27D5D}" presName="hierRoot2" presStyleCnt="0">
        <dgm:presLayoutVars>
          <dgm:hierBranch val="init"/>
        </dgm:presLayoutVars>
      </dgm:prSet>
      <dgm:spPr/>
    </dgm:pt>
    <dgm:pt modelId="{136D809F-A61F-47FA-9E02-737EE94F6905}" type="pres">
      <dgm:prSet presAssocID="{71291160-4986-46FE-9F79-E60EFBB27D5D}" presName="rootComposite" presStyleCnt="0"/>
      <dgm:spPr/>
    </dgm:pt>
    <dgm:pt modelId="{6F9E41C7-F476-48F9-8F31-3F17DB589F8F}" type="pres">
      <dgm:prSet presAssocID="{71291160-4986-46FE-9F79-E60EFBB27D5D}" presName="rootText" presStyleLbl="node3" presStyleIdx="1" presStyleCnt="2" custScaleX="170842" custScaleY="375896" custLinFactNeighborX="956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3261DC-9024-4227-B953-E4B6258559FE}" type="pres">
      <dgm:prSet presAssocID="{71291160-4986-46FE-9F79-E60EFBB27D5D}" presName="rootConnector" presStyleLbl="node3" presStyleIdx="1" presStyleCnt="2"/>
      <dgm:spPr/>
      <dgm:t>
        <a:bodyPr/>
        <a:lstStyle/>
        <a:p>
          <a:endParaRPr lang="es-ES"/>
        </a:p>
      </dgm:t>
    </dgm:pt>
    <dgm:pt modelId="{C8BBE02B-30C4-419E-BF6F-ABA071CF9F16}" type="pres">
      <dgm:prSet presAssocID="{71291160-4986-46FE-9F79-E60EFBB27D5D}" presName="hierChild4" presStyleCnt="0"/>
      <dgm:spPr/>
    </dgm:pt>
    <dgm:pt modelId="{82ED17A0-D457-4C84-925B-D76F239BD26D}" type="pres">
      <dgm:prSet presAssocID="{71291160-4986-46FE-9F79-E60EFBB27D5D}" presName="hierChild5" presStyleCnt="0"/>
      <dgm:spPr/>
    </dgm:pt>
    <dgm:pt modelId="{91784752-D3A0-47E1-BC71-28990448D103}" type="pres">
      <dgm:prSet presAssocID="{BD0DE84C-5840-4AE3-BBEC-CC1449871793}" presName="hierChild5" presStyleCnt="0"/>
      <dgm:spPr/>
    </dgm:pt>
    <dgm:pt modelId="{7365B49B-A590-4388-B595-32D404303AAF}" type="pres">
      <dgm:prSet presAssocID="{FB8BA5B2-5AEB-436C-8C28-DDD1D3EABD25}" presName="hierChild3" presStyleCnt="0"/>
      <dgm:spPr/>
    </dgm:pt>
    <dgm:pt modelId="{43E09D7B-15B4-4111-B3EA-DD5CD9B73F01}" type="pres">
      <dgm:prSet presAssocID="{BDC1B3B2-8E87-4A31-B39A-EAE1E546885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87F9654C-6ABA-4CB5-B17E-A32E5B538ED6}" type="pres">
      <dgm:prSet presAssocID="{B455FB89-171B-4E1F-8771-7A6192C3A608}" presName="hierRoot3" presStyleCnt="0">
        <dgm:presLayoutVars>
          <dgm:hierBranch val="init"/>
        </dgm:presLayoutVars>
      </dgm:prSet>
      <dgm:spPr/>
    </dgm:pt>
    <dgm:pt modelId="{AB822426-A309-4801-B5E6-68EFDF7364EC}" type="pres">
      <dgm:prSet presAssocID="{B455FB89-171B-4E1F-8771-7A6192C3A608}" presName="rootComposite3" presStyleCnt="0"/>
      <dgm:spPr/>
    </dgm:pt>
    <dgm:pt modelId="{20601663-72D4-41F2-859D-ACCA2961A5A5}" type="pres">
      <dgm:prSet presAssocID="{B455FB89-171B-4E1F-8771-7A6192C3A608}" presName="rootText3" presStyleLbl="asst1" presStyleIdx="0" presStyleCnt="1" custScaleX="78082" custScaleY="70526" custLinFactNeighborX="-10378" custLinFactNeighborY="73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758B8-5758-4890-91D7-E29FCF2858F3}" type="pres">
      <dgm:prSet presAssocID="{B455FB89-171B-4E1F-8771-7A6192C3A60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501DF04-69BD-451E-B033-FB7214F0D68B}" type="pres">
      <dgm:prSet presAssocID="{B455FB89-171B-4E1F-8771-7A6192C3A608}" presName="hierChild6" presStyleCnt="0"/>
      <dgm:spPr/>
    </dgm:pt>
    <dgm:pt modelId="{EE60F6FB-E0C3-43DB-B2A1-AEE66AD15C29}" type="pres">
      <dgm:prSet presAssocID="{B455FB89-171B-4E1F-8771-7A6192C3A608}" presName="hierChild7" presStyleCnt="0"/>
      <dgm:spPr/>
    </dgm:pt>
  </dgm:ptLst>
  <dgm:cxnLst>
    <dgm:cxn modelId="{17FB2937-4B41-4BBC-BC35-9B92DA483008}" srcId="{BD0DE84C-5840-4AE3-BBEC-CC1449871793}" destId="{5F85E30D-55AE-4FE3-A19D-F4FE2FBA1EF1}" srcOrd="0" destOrd="0" parTransId="{15881011-7E8F-4C53-BE04-F4B50542C712}" sibTransId="{7DAEA9E8-4F38-4514-8159-9757575C3609}"/>
    <dgm:cxn modelId="{7C14E861-1CF0-415E-B090-40F09D4BE42C}" type="presOf" srcId="{5F85E30D-55AE-4FE3-A19D-F4FE2FBA1EF1}" destId="{2E969F01-C44D-4A4E-8DB6-5229215695C4}" srcOrd="0" destOrd="0" presId="urn:microsoft.com/office/officeart/2005/8/layout/orgChart1"/>
    <dgm:cxn modelId="{FD6EAD89-20C9-4254-B6E6-C4391357B6F6}" type="presOf" srcId="{15881011-7E8F-4C53-BE04-F4B50542C712}" destId="{A2522039-B847-44C3-AEFA-2224BDC6E57B}" srcOrd="0" destOrd="0" presId="urn:microsoft.com/office/officeart/2005/8/layout/orgChart1"/>
    <dgm:cxn modelId="{2C8F90CD-816C-4998-98E6-955B9C22EBE4}" srcId="{BD0DE84C-5840-4AE3-BBEC-CC1449871793}" destId="{71291160-4986-46FE-9F79-E60EFBB27D5D}" srcOrd="1" destOrd="0" parTransId="{B500724C-2492-443F-90FD-E21B425B2D7D}" sibTransId="{C3C9E721-C046-44F3-9FFA-A08DA2D4CC0C}"/>
    <dgm:cxn modelId="{B1D8C009-AEA1-4336-8A34-29D0046EFD50}" type="presOf" srcId="{B455FB89-171B-4E1F-8771-7A6192C3A608}" destId="{20601663-72D4-41F2-859D-ACCA2961A5A5}" srcOrd="0" destOrd="0" presId="urn:microsoft.com/office/officeart/2005/8/layout/orgChart1"/>
    <dgm:cxn modelId="{9A15CF94-D533-4949-BBBC-18D7E023F552}" type="presOf" srcId="{5F85E30D-55AE-4FE3-A19D-F4FE2FBA1EF1}" destId="{4A60DA6E-0748-46BC-8BE4-B4FA1BE3EA93}" srcOrd="1" destOrd="0" presId="urn:microsoft.com/office/officeart/2005/8/layout/orgChart1"/>
    <dgm:cxn modelId="{DA6C05B5-31E8-4A3E-9ACE-F2C299BDB8A3}" srcId="{4738CD7A-DCD2-477F-B2D5-84C069FD2EF8}" destId="{FB8BA5B2-5AEB-436C-8C28-DDD1D3EABD25}" srcOrd="0" destOrd="0" parTransId="{0172F21B-70AF-4EE9-B784-A6F505855E7A}" sibTransId="{BF2D78E2-7B6B-43B0-B175-C2F499710C8A}"/>
    <dgm:cxn modelId="{8549E53B-20F6-4749-91BD-F1D8A8AE3473}" type="presOf" srcId="{509022FA-3E34-420B-B6F9-54802F85380C}" destId="{E1420049-E546-4F52-88AB-6AE8E66EE49F}" srcOrd="0" destOrd="0" presId="urn:microsoft.com/office/officeart/2005/8/layout/orgChart1"/>
    <dgm:cxn modelId="{1E8B0305-9142-4970-9CE5-370382C322F4}" type="presOf" srcId="{4738CD7A-DCD2-477F-B2D5-84C069FD2EF8}" destId="{0021CC93-962D-4DAA-B3CC-A0971A3F164A}" srcOrd="0" destOrd="0" presId="urn:microsoft.com/office/officeart/2005/8/layout/orgChart1"/>
    <dgm:cxn modelId="{84D3B1AF-306B-49BD-BEA2-DCB87F683B41}" type="presOf" srcId="{71291160-4986-46FE-9F79-E60EFBB27D5D}" destId="{703261DC-9024-4227-B953-E4B6258559FE}" srcOrd="1" destOrd="0" presId="urn:microsoft.com/office/officeart/2005/8/layout/orgChart1"/>
    <dgm:cxn modelId="{41AFEE39-1EED-454C-A7F2-F2483FDD391B}" srcId="{FB8BA5B2-5AEB-436C-8C28-DDD1D3EABD25}" destId="{B455FB89-171B-4E1F-8771-7A6192C3A608}" srcOrd="0" destOrd="0" parTransId="{BDC1B3B2-8E87-4A31-B39A-EAE1E5468859}" sibTransId="{E1419EBB-DC43-4D93-9734-8AA6FDF6AE88}"/>
    <dgm:cxn modelId="{FAC23002-0269-4C50-BA80-E7799C6043AF}" type="presOf" srcId="{B500724C-2492-443F-90FD-E21B425B2D7D}" destId="{91A6DA2A-8DDD-413B-B717-70CE38A3BD23}" srcOrd="0" destOrd="0" presId="urn:microsoft.com/office/officeart/2005/8/layout/orgChart1"/>
    <dgm:cxn modelId="{C13F1EE1-F678-45C8-B5C2-6C4A887E81EE}" type="presOf" srcId="{FB8BA5B2-5AEB-436C-8C28-DDD1D3EABD25}" destId="{0DC9869D-1C7C-4703-90F2-89A40FAEF096}" srcOrd="1" destOrd="0" presId="urn:microsoft.com/office/officeart/2005/8/layout/orgChart1"/>
    <dgm:cxn modelId="{668F5E6A-F1D3-4D64-9014-7ADF7E6D7C18}" srcId="{FB8BA5B2-5AEB-436C-8C28-DDD1D3EABD25}" destId="{BD0DE84C-5840-4AE3-BBEC-CC1449871793}" srcOrd="1" destOrd="0" parTransId="{509022FA-3E34-420B-B6F9-54802F85380C}" sibTransId="{31459C6D-87B4-475B-8438-F2021BBA75DB}"/>
    <dgm:cxn modelId="{799F90D6-9A57-47E7-8C4B-905F3EBAB6C2}" type="presOf" srcId="{BD0DE84C-5840-4AE3-BBEC-CC1449871793}" destId="{2E25410C-B1F1-4EBE-AF21-76DEC3C7B9CF}" srcOrd="1" destOrd="0" presId="urn:microsoft.com/office/officeart/2005/8/layout/orgChart1"/>
    <dgm:cxn modelId="{D240CC03-C7AD-4249-9951-83494CD2BE98}" type="presOf" srcId="{B455FB89-171B-4E1F-8771-7A6192C3A608}" destId="{CA5758B8-5758-4890-91D7-E29FCF2858F3}" srcOrd="1" destOrd="0" presId="urn:microsoft.com/office/officeart/2005/8/layout/orgChart1"/>
    <dgm:cxn modelId="{794AD118-72D0-44D7-8E36-16A35F197BF6}" type="presOf" srcId="{FB8BA5B2-5AEB-436C-8C28-DDD1D3EABD25}" destId="{D37C448A-4362-430D-820D-87B384801003}" srcOrd="0" destOrd="0" presId="urn:microsoft.com/office/officeart/2005/8/layout/orgChart1"/>
    <dgm:cxn modelId="{C557CBED-608B-49C8-A9B6-F2A961C015E1}" type="presOf" srcId="{71291160-4986-46FE-9F79-E60EFBB27D5D}" destId="{6F9E41C7-F476-48F9-8F31-3F17DB589F8F}" srcOrd="0" destOrd="0" presId="urn:microsoft.com/office/officeart/2005/8/layout/orgChart1"/>
    <dgm:cxn modelId="{10668548-B5B4-4DF8-8DBC-A4A2C2CA3686}" type="presOf" srcId="{BDC1B3B2-8E87-4A31-B39A-EAE1E5468859}" destId="{43E09D7B-15B4-4111-B3EA-DD5CD9B73F01}" srcOrd="0" destOrd="0" presId="urn:microsoft.com/office/officeart/2005/8/layout/orgChart1"/>
    <dgm:cxn modelId="{00F77C65-AFFF-45C8-A850-7F0BA0F149B1}" type="presOf" srcId="{BD0DE84C-5840-4AE3-BBEC-CC1449871793}" destId="{A91B298A-A66C-49F9-BD1C-B6F4D6991355}" srcOrd="0" destOrd="0" presId="urn:microsoft.com/office/officeart/2005/8/layout/orgChart1"/>
    <dgm:cxn modelId="{7CA719D6-46F9-4185-BDC0-06C2A553BFAB}" type="presParOf" srcId="{0021CC93-962D-4DAA-B3CC-A0971A3F164A}" destId="{E10D91F5-A7DB-4D8B-A3EF-8E8DE5B6F17D}" srcOrd="0" destOrd="0" presId="urn:microsoft.com/office/officeart/2005/8/layout/orgChart1"/>
    <dgm:cxn modelId="{06CCBBF1-1942-4958-95F8-D13C5C41FE76}" type="presParOf" srcId="{E10D91F5-A7DB-4D8B-A3EF-8E8DE5B6F17D}" destId="{6C0ED4EF-AA24-4C14-A6E6-0F3515211828}" srcOrd="0" destOrd="0" presId="urn:microsoft.com/office/officeart/2005/8/layout/orgChart1"/>
    <dgm:cxn modelId="{B1A1A2EA-8CA1-415C-A48C-F1CB20080F80}" type="presParOf" srcId="{6C0ED4EF-AA24-4C14-A6E6-0F3515211828}" destId="{D37C448A-4362-430D-820D-87B384801003}" srcOrd="0" destOrd="0" presId="urn:microsoft.com/office/officeart/2005/8/layout/orgChart1"/>
    <dgm:cxn modelId="{03F76BD7-FB6D-4E65-A349-2A407017AA4B}" type="presParOf" srcId="{6C0ED4EF-AA24-4C14-A6E6-0F3515211828}" destId="{0DC9869D-1C7C-4703-90F2-89A40FAEF096}" srcOrd="1" destOrd="0" presId="urn:microsoft.com/office/officeart/2005/8/layout/orgChart1"/>
    <dgm:cxn modelId="{A9CF90F9-0F95-4FB1-B26F-7A07EA39393A}" type="presParOf" srcId="{E10D91F5-A7DB-4D8B-A3EF-8E8DE5B6F17D}" destId="{E7D30714-5781-42E4-985F-BDD62CAE2B20}" srcOrd="1" destOrd="0" presId="urn:microsoft.com/office/officeart/2005/8/layout/orgChart1"/>
    <dgm:cxn modelId="{509708DF-A9F3-4642-B982-8B508FB0E259}" type="presParOf" srcId="{E7D30714-5781-42E4-985F-BDD62CAE2B20}" destId="{E1420049-E546-4F52-88AB-6AE8E66EE49F}" srcOrd="0" destOrd="0" presId="urn:microsoft.com/office/officeart/2005/8/layout/orgChart1"/>
    <dgm:cxn modelId="{276621DB-8C5D-416A-88EB-42D2F91AF704}" type="presParOf" srcId="{E7D30714-5781-42E4-985F-BDD62CAE2B20}" destId="{A024400F-350C-4CBC-8989-5CA7868C8011}" srcOrd="1" destOrd="0" presId="urn:microsoft.com/office/officeart/2005/8/layout/orgChart1"/>
    <dgm:cxn modelId="{91EDB0F1-E95A-46B3-B44E-BC631278F3AB}" type="presParOf" srcId="{A024400F-350C-4CBC-8989-5CA7868C8011}" destId="{8DC9644C-4A8C-468E-9528-B2A5F08263A3}" srcOrd="0" destOrd="0" presId="urn:microsoft.com/office/officeart/2005/8/layout/orgChart1"/>
    <dgm:cxn modelId="{7B715A91-1E73-4DAE-B227-4EB22D45322B}" type="presParOf" srcId="{8DC9644C-4A8C-468E-9528-B2A5F08263A3}" destId="{A91B298A-A66C-49F9-BD1C-B6F4D6991355}" srcOrd="0" destOrd="0" presId="urn:microsoft.com/office/officeart/2005/8/layout/orgChart1"/>
    <dgm:cxn modelId="{56233078-75B7-4157-8B0F-B43D127D8298}" type="presParOf" srcId="{8DC9644C-4A8C-468E-9528-B2A5F08263A3}" destId="{2E25410C-B1F1-4EBE-AF21-76DEC3C7B9CF}" srcOrd="1" destOrd="0" presId="urn:microsoft.com/office/officeart/2005/8/layout/orgChart1"/>
    <dgm:cxn modelId="{A0976A81-7BF7-4FF4-8836-53B1E1B66041}" type="presParOf" srcId="{A024400F-350C-4CBC-8989-5CA7868C8011}" destId="{2EC714A8-3940-401D-9A20-D4B015F68F6A}" srcOrd="1" destOrd="0" presId="urn:microsoft.com/office/officeart/2005/8/layout/orgChart1"/>
    <dgm:cxn modelId="{01B545B8-D0F7-4F7C-9BC8-CF15767247AD}" type="presParOf" srcId="{2EC714A8-3940-401D-9A20-D4B015F68F6A}" destId="{A2522039-B847-44C3-AEFA-2224BDC6E57B}" srcOrd="0" destOrd="0" presId="urn:microsoft.com/office/officeart/2005/8/layout/orgChart1"/>
    <dgm:cxn modelId="{0E7411DD-0BF9-474D-99EB-FF711E5A0B0D}" type="presParOf" srcId="{2EC714A8-3940-401D-9A20-D4B015F68F6A}" destId="{39147646-6A79-4A2C-A898-8FE375200C8A}" srcOrd="1" destOrd="0" presId="urn:microsoft.com/office/officeart/2005/8/layout/orgChart1"/>
    <dgm:cxn modelId="{1DA66E41-DE8D-4535-8770-47733CFF5A03}" type="presParOf" srcId="{39147646-6A79-4A2C-A898-8FE375200C8A}" destId="{7C2DFA07-C989-4104-B707-F21A6D11A5BF}" srcOrd="0" destOrd="0" presId="urn:microsoft.com/office/officeart/2005/8/layout/orgChart1"/>
    <dgm:cxn modelId="{051620A0-DDA7-493B-8276-25CB4968862F}" type="presParOf" srcId="{7C2DFA07-C989-4104-B707-F21A6D11A5BF}" destId="{2E969F01-C44D-4A4E-8DB6-5229215695C4}" srcOrd="0" destOrd="0" presId="urn:microsoft.com/office/officeart/2005/8/layout/orgChart1"/>
    <dgm:cxn modelId="{EF508065-A3CF-41AC-BE3A-3E3F6D2D987A}" type="presParOf" srcId="{7C2DFA07-C989-4104-B707-F21A6D11A5BF}" destId="{4A60DA6E-0748-46BC-8BE4-B4FA1BE3EA93}" srcOrd="1" destOrd="0" presId="urn:microsoft.com/office/officeart/2005/8/layout/orgChart1"/>
    <dgm:cxn modelId="{89B0384D-4AD9-4D62-98C7-9C41FF25092D}" type="presParOf" srcId="{39147646-6A79-4A2C-A898-8FE375200C8A}" destId="{65CFBBC5-6596-4E3D-86A1-713AD4E4023C}" srcOrd="1" destOrd="0" presId="urn:microsoft.com/office/officeart/2005/8/layout/orgChart1"/>
    <dgm:cxn modelId="{315B1FD0-7DAE-45C7-B6AB-8B99E69748F5}" type="presParOf" srcId="{39147646-6A79-4A2C-A898-8FE375200C8A}" destId="{EAEB3ABC-A806-4771-8BD6-8F3FF94C345C}" srcOrd="2" destOrd="0" presId="urn:microsoft.com/office/officeart/2005/8/layout/orgChart1"/>
    <dgm:cxn modelId="{36B1B6F9-E426-46B5-BBA1-AA23DD19C39D}" type="presParOf" srcId="{2EC714A8-3940-401D-9A20-D4B015F68F6A}" destId="{91A6DA2A-8DDD-413B-B717-70CE38A3BD23}" srcOrd="2" destOrd="0" presId="urn:microsoft.com/office/officeart/2005/8/layout/orgChart1"/>
    <dgm:cxn modelId="{C244399E-1351-456B-A941-96316E2E3653}" type="presParOf" srcId="{2EC714A8-3940-401D-9A20-D4B015F68F6A}" destId="{6FBB1EB8-C883-4AC1-BCA4-C19A7F9871B2}" srcOrd="3" destOrd="0" presId="urn:microsoft.com/office/officeart/2005/8/layout/orgChart1"/>
    <dgm:cxn modelId="{7ABE37DB-AEDA-4A11-A99C-7B37AB4F4B83}" type="presParOf" srcId="{6FBB1EB8-C883-4AC1-BCA4-C19A7F9871B2}" destId="{136D809F-A61F-47FA-9E02-737EE94F6905}" srcOrd="0" destOrd="0" presId="urn:microsoft.com/office/officeart/2005/8/layout/orgChart1"/>
    <dgm:cxn modelId="{DC17DD81-AE54-4DA6-B056-E1C31EE4DA31}" type="presParOf" srcId="{136D809F-A61F-47FA-9E02-737EE94F6905}" destId="{6F9E41C7-F476-48F9-8F31-3F17DB589F8F}" srcOrd="0" destOrd="0" presId="urn:microsoft.com/office/officeart/2005/8/layout/orgChart1"/>
    <dgm:cxn modelId="{E1D4AFBC-E299-4E7F-874A-8F4D8A7E48C7}" type="presParOf" srcId="{136D809F-A61F-47FA-9E02-737EE94F6905}" destId="{703261DC-9024-4227-B953-E4B6258559FE}" srcOrd="1" destOrd="0" presId="urn:microsoft.com/office/officeart/2005/8/layout/orgChart1"/>
    <dgm:cxn modelId="{C121F2FB-C483-4670-8B3D-6EDAA4F55C46}" type="presParOf" srcId="{6FBB1EB8-C883-4AC1-BCA4-C19A7F9871B2}" destId="{C8BBE02B-30C4-419E-BF6F-ABA071CF9F16}" srcOrd="1" destOrd="0" presId="urn:microsoft.com/office/officeart/2005/8/layout/orgChart1"/>
    <dgm:cxn modelId="{01D9AC77-50A3-4255-90A5-297F7DFF4C99}" type="presParOf" srcId="{6FBB1EB8-C883-4AC1-BCA4-C19A7F9871B2}" destId="{82ED17A0-D457-4C84-925B-D76F239BD26D}" srcOrd="2" destOrd="0" presId="urn:microsoft.com/office/officeart/2005/8/layout/orgChart1"/>
    <dgm:cxn modelId="{F4DADEA7-76D3-4C35-9C3D-B999B8114F8B}" type="presParOf" srcId="{A024400F-350C-4CBC-8989-5CA7868C8011}" destId="{91784752-D3A0-47E1-BC71-28990448D103}" srcOrd="2" destOrd="0" presId="urn:microsoft.com/office/officeart/2005/8/layout/orgChart1"/>
    <dgm:cxn modelId="{4F1A95D7-E6DD-4E43-8F70-7A4F5A70A9E3}" type="presParOf" srcId="{E10D91F5-A7DB-4D8B-A3EF-8E8DE5B6F17D}" destId="{7365B49B-A590-4388-B595-32D404303AAF}" srcOrd="2" destOrd="0" presId="urn:microsoft.com/office/officeart/2005/8/layout/orgChart1"/>
    <dgm:cxn modelId="{EE2D1361-2B84-40E4-A0E7-D87CBBF79969}" type="presParOf" srcId="{7365B49B-A590-4388-B595-32D404303AAF}" destId="{43E09D7B-15B4-4111-B3EA-DD5CD9B73F01}" srcOrd="0" destOrd="0" presId="urn:microsoft.com/office/officeart/2005/8/layout/orgChart1"/>
    <dgm:cxn modelId="{FD8267E7-B22F-452A-BAFF-23E5954FC882}" type="presParOf" srcId="{7365B49B-A590-4388-B595-32D404303AAF}" destId="{87F9654C-6ABA-4CB5-B17E-A32E5B538ED6}" srcOrd="1" destOrd="0" presId="urn:microsoft.com/office/officeart/2005/8/layout/orgChart1"/>
    <dgm:cxn modelId="{978A61A8-EC6A-4E22-8A7A-706B66884DEB}" type="presParOf" srcId="{87F9654C-6ABA-4CB5-B17E-A32E5B538ED6}" destId="{AB822426-A309-4801-B5E6-68EFDF7364EC}" srcOrd="0" destOrd="0" presId="urn:microsoft.com/office/officeart/2005/8/layout/orgChart1"/>
    <dgm:cxn modelId="{C6155DE9-2B43-426E-8946-F0E010C57847}" type="presParOf" srcId="{AB822426-A309-4801-B5E6-68EFDF7364EC}" destId="{20601663-72D4-41F2-859D-ACCA2961A5A5}" srcOrd="0" destOrd="0" presId="urn:microsoft.com/office/officeart/2005/8/layout/orgChart1"/>
    <dgm:cxn modelId="{27EEDFBD-D36B-462C-8992-D99E1A1FC79C}" type="presParOf" srcId="{AB822426-A309-4801-B5E6-68EFDF7364EC}" destId="{CA5758B8-5758-4890-91D7-E29FCF2858F3}" srcOrd="1" destOrd="0" presId="urn:microsoft.com/office/officeart/2005/8/layout/orgChart1"/>
    <dgm:cxn modelId="{EB9CE6B3-D238-430B-9BEB-90F134E4F564}" type="presParOf" srcId="{87F9654C-6ABA-4CB5-B17E-A32E5B538ED6}" destId="{B501DF04-69BD-451E-B033-FB7214F0D68B}" srcOrd="1" destOrd="0" presId="urn:microsoft.com/office/officeart/2005/8/layout/orgChart1"/>
    <dgm:cxn modelId="{43EB70F4-430C-402C-BB74-8BD56BCB8A38}" type="presParOf" srcId="{87F9654C-6ABA-4CB5-B17E-A32E5B538ED6}" destId="{EE60F6FB-E0C3-43DB-B2A1-AEE66AD15C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dirty="0">
              <a:solidFill>
                <a:srgbClr val="000000"/>
              </a:solidFill>
              <a:latin typeface="+mn-lt"/>
            </a:rPr>
          </a:br>
          <a:r>
            <a:rPr lang="es-ES" sz="1200" b="0" dirty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dirty="0">
            <a:solidFill>
              <a:srgbClr val="000000"/>
            </a:solidFill>
            <a:latin typeface="+mn-lt"/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2AD708-E8E4-4E72-AA78-C95346ECD64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</dgm:t>
    </dgm:pt>
    <dgm:pt modelId="{81CE74A5-7112-46C9-99D5-4AD6CEF6545F}" type="par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D9CB7F-BFDE-408C-9DB0-53A04D0E3E59}" type="sib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0D6A9A-05E7-4FC3-BF62-15657AD9B62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B125F048-20F7-49D7-98EE-B4DF64D04332}" type="parTrans" cxnId="{13544463-B7FF-4E88-B3A0-0F04521FA0AD}">
      <dgm:prSet/>
      <dgm:spPr/>
      <dgm:t>
        <a:bodyPr/>
        <a:lstStyle/>
        <a:p>
          <a:endParaRPr lang="es-ES" sz="1200"/>
        </a:p>
      </dgm:t>
    </dgm:pt>
    <dgm:pt modelId="{6EE6F6DF-BE72-4025-861B-DA263E908C0D}" type="sibTrans" cxnId="{13544463-B7FF-4E88-B3A0-0F04521FA0AD}">
      <dgm:prSet/>
      <dgm:spPr/>
      <dgm:t>
        <a:bodyPr/>
        <a:lstStyle/>
        <a:p>
          <a:endParaRPr lang="es-ES" sz="1200"/>
        </a:p>
      </dgm:t>
    </dgm:pt>
    <dgm:pt modelId="{2C6169C8-8CCF-42C5-BAD1-DF0CB96BCDE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83FB4E4-06F1-41F1-8B6D-A5CBC37BD9E7}" type="parTrans" cxnId="{C2957DC8-58C0-4A96-9008-760650C80F0E}">
      <dgm:prSet/>
      <dgm:spPr/>
      <dgm:t>
        <a:bodyPr/>
        <a:lstStyle/>
        <a:p>
          <a:endParaRPr lang="es-ES" sz="1200"/>
        </a:p>
      </dgm:t>
    </dgm:pt>
    <dgm:pt modelId="{54391927-AC07-4B46-903C-7A9F65C6A6F5}" type="sibTrans" cxnId="{C2957DC8-58C0-4A96-9008-760650C80F0E}">
      <dgm:prSet/>
      <dgm:spPr/>
      <dgm:t>
        <a:bodyPr/>
        <a:lstStyle/>
        <a:p>
          <a:endParaRPr lang="es-ES" sz="1200"/>
        </a:p>
      </dgm:t>
    </dgm:pt>
    <dgm:pt modelId="{95B5453C-274D-4966-B7FE-C840734657F8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Vinculación y Estrategia de Programa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2C3C8928-93EA-4E0B-A6E2-F2137B7D9A04}" type="parTrans" cxnId="{99B4A726-DC26-4036-A644-E2EBC764999F}">
      <dgm:prSet/>
      <dgm:spPr/>
      <dgm:t>
        <a:bodyPr/>
        <a:lstStyle/>
        <a:p>
          <a:endParaRPr lang="es-ES"/>
        </a:p>
      </dgm:t>
    </dgm:pt>
    <dgm:pt modelId="{2B6BC127-39D2-41C3-8BBE-4B9D78DD9ABC}" type="sibTrans" cxnId="{99B4A726-DC26-4036-A644-E2EBC764999F}">
      <dgm:prSet/>
      <dgm:spPr/>
      <dgm:t>
        <a:bodyPr/>
        <a:lstStyle/>
        <a:p>
          <a:endParaRPr lang="es-ES"/>
        </a:p>
      </dgm:t>
    </dgm:pt>
    <dgm:pt modelId="{CA1C817D-9450-49CE-9B62-5F633BF06DE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Oficina</a:t>
          </a:r>
        </a:p>
      </dgm:t>
    </dgm:pt>
    <dgm:pt modelId="{4FDC2CCA-D4CC-4919-9356-1F693D72A5DE}" type="parTrans" cxnId="{D0590DBF-4CDC-4809-B557-15DBE839A2F1}">
      <dgm:prSet/>
      <dgm:spPr/>
      <dgm:t>
        <a:bodyPr/>
        <a:lstStyle/>
        <a:p>
          <a:endParaRPr lang="es-ES"/>
        </a:p>
      </dgm:t>
    </dgm:pt>
    <dgm:pt modelId="{518E95E3-D78D-45DD-923A-45EC1B8663E5}" type="sibTrans" cxnId="{D0590DBF-4CDC-4809-B557-15DBE839A2F1}">
      <dgm:prSet/>
      <dgm:spPr/>
      <dgm:t>
        <a:bodyPr/>
        <a:lstStyle/>
        <a:p>
          <a:endParaRPr lang="es-ES"/>
        </a:p>
      </dgm:t>
    </dgm:pt>
    <dgm:pt modelId="{B8BC6FAC-0063-438A-8840-86E4B536BEE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7DDA57E-2046-4B04-A085-B4E34FDD7260}" type="parTrans" cxnId="{2C716304-563F-4627-AAF4-378D327AFFD3}">
      <dgm:prSet/>
      <dgm:spPr/>
      <dgm:t>
        <a:bodyPr/>
        <a:lstStyle/>
        <a:p>
          <a:endParaRPr lang="es-ES"/>
        </a:p>
      </dgm:t>
    </dgm:pt>
    <dgm:pt modelId="{843CE55F-91BE-4567-AA77-F90384DBE68D}" type="sibTrans" cxnId="{2C716304-563F-4627-AAF4-378D327AFFD3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29470" custScaleY="129470" custLinFactNeighborX="-180" custLinFactNeighborY="-43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B581282C-D634-4D8A-8E14-626AA3529337}" type="pres">
      <dgm:prSet presAssocID="{D7DDA57E-2046-4B04-A085-B4E34FDD7260}" presName="Name35" presStyleLbl="parChTrans1D2" presStyleIdx="0" presStyleCnt="6"/>
      <dgm:spPr/>
      <dgm:t>
        <a:bodyPr/>
        <a:lstStyle/>
        <a:p>
          <a:endParaRPr lang="es-ES"/>
        </a:p>
      </dgm:t>
    </dgm:pt>
    <dgm:pt modelId="{C011CEE9-C15C-4AAA-869F-C26FD646E5ED}" type="pres">
      <dgm:prSet presAssocID="{B8BC6FAC-0063-438A-8840-86E4B536BEE7}" presName="hierRoot2" presStyleCnt="0">
        <dgm:presLayoutVars>
          <dgm:hierBranch val="init"/>
        </dgm:presLayoutVars>
      </dgm:prSet>
      <dgm:spPr/>
    </dgm:pt>
    <dgm:pt modelId="{64248B0D-9B43-4567-887C-9BFB0D30273E}" type="pres">
      <dgm:prSet presAssocID="{B8BC6FAC-0063-438A-8840-86E4B536BEE7}" presName="rootComposite" presStyleCnt="0"/>
      <dgm:spPr/>
    </dgm:pt>
    <dgm:pt modelId="{56E6A7AD-0DF2-4A3C-8F82-A10D7DFF8B7C}" type="pres">
      <dgm:prSet presAssocID="{B8BC6FAC-0063-438A-8840-86E4B536BEE7}" presName="rootText" presStyleLbl="node2" presStyleIdx="0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0779A8-2992-41CB-BD76-F1A6E53FE6E6}" type="pres">
      <dgm:prSet presAssocID="{B8BC6FAC-0063-438A-8840-86E4B536BEE7}" presName="rootConnector" presStyleLbl="node2" presStyleIdx="0" presStyleCnt="4"/>
      <dgm:spPr/>
      <dgm:t>
        <a:bodyPr/>
        <a:lstStyle/>
        <a:p>
          <a:endParaRPr lang="es-ES"/>
        </a:p>
      </dgm:t>
    </dgm:pt>
    <dgm:pt modelId="{7787021F-BEB0-4121-97DE-C6329EACDEF0}" type="pres">
      <dgm:prSet presAssocID="{B8BC6FAC-0063-438A-8840-86E4B536BEE7}" presName="hierChild4" presStyleCnt="0"/>
      <dgm:spPr/>
    </dgm:pt>
    <dgm:pt modelId="{32B58D15-0FAC-49C6-953A-586FC8C78FF9}" type="pres">
      <dgm:prSet presAssocID="{B8BC6FAC-0063-438A-8840-86E4B536BEE7}" presName="hierChild5" presStyleCnt="0"/>
      <dgm:spPr/>
    </dgm:pt>
    <dgm:pt modelId="{80210B2D-4925-4174-A95C-08845E5F68A7}" type="pres">
      <dgm:prSet presAssocID="{4FDC2CCA-D4CC-4919-9356-1F693D72A5DE}" presName="Name35" presStyleLbl="parChTrans1D2" presStyleIdx="1" presStyleCnt="6"/>
      <dgm:spPr/>
      <dgm:t>
        <a:bodyPr/>
        <a:lstStyle/>
        <a:p>
          <a:endParaRPr lang="es-ES"/>
        </a:p>
      </dgm:t>
    </dgm:pt>
    <dgm:pt modelId="{A8306813-B67B-49F0-8F5B-36F453A43162}" type="pres">
      <dgm:prSet presAssocID="{CA1C817D-9450-49CE-9B62-5F633BF06DE9}" presName="hierRoot2" presStyleCnt="0">
        <dgm:presLayoutVars>
          <dgm:hierBranch val="init"/>
        </dgm:presLayoutVars>
      </dgm:prSet>
      <dgm:spPr/>
    </dgm:pt>
    <dgm:pt modelId="{94628B50-7743-4B8D-984E-50BF1C97710C}" type="pres">
      <dgm:prSet presAssocID="{CA1C817D-9450-49CE-9B62-5F633BF06DE9}" presName="rootComposite" presStyleCnt="0"/>
      <dgm:spPr/>
    </dgm:pt>
    <dgm:pt modelId="{84E60349-C374-4BDD-ACA9-6C98D9AEA296}" type="pres">
      <dgm:prSet presAssocID="{CA1C817D-9450-49CE-9B62-5F633BF06DE9}" presName="rootText" presStyleLbl="node2" presStyleIdx="1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D947F9-F3DD-497D-A9C4-4C92C5AD9141}" type="pres">
      <dgm:prSet presAssocID="{CA1C817D-9450-49CE-9B62-5F633BF06DE9}" presName="rootConnector" presStyleLbl="node2" presStyleIdx="1" presStyleCnt="4"/>
      <dgm:spPr/>
      <dgm:t>
        <a:bodyPr/>
        <a:lstStyle/>
        <a:p>
          <a:endParaRPr lang="es-ES"/>
        </a:p>
      </dgm:t>
    </dgm:pt>
    <dgm:pt modelId="{8A61F356-8569-4CED-8BC9-EDADABFDEB05}" type="pres">
      <dgm:prSet presAssocID="{CA1C817D-9450-49CE-9B62-5F633BF06DE9}" presName="hierChild4" presStyleCnt="0"/>
      <dgm:spPr/>
    </dgm:pt>
    <dgm:pt modelId="{7EF92863-4DBB-4B6F-8093-9AA0D3AD8238}" type="pres">
      <dgm:prSet presAssocID="{CA1C817D-9450-49CE-9B62-5F633BF06DE9}" presName="hierChild5" presStyleCnt="0"/>
      <dgm:spPr/>
    </dgm:pt>
    <dgm:pt modelId="{E3782A3A-54D5-46D8-9751-F558C16F4C86}" type="pres">
      <dgm:prSet presAssocID="{81CE74A5-7112-46C9-99D5-4AD6CEF6545F}" presName="Name35" presStyleLbl="parChTrans1D2" presStyleIdx="2" presStyleCnt="6"/>
      <dgm:spPr/>
      <dgm:t>
        <a:bodyPr/>
        <a:lstStyle/>
        <a:p>
          <a:endParaRPr lang="es-ES"/>
        </a:p>
      </dgm:t>
    </dgm:pt>
    <dgm:pt modelId="{22C4E399-B079-419B-B4D4-C8D8E80A8C8C}" type="pres">
      <dgm:prSet presAssocID="{F92AD708-E8E4-4E72-AA78-C95346ECD644}" presName="hierRoot2" presStyleCnt="0">
        <dgm:presLayoutVars>
          <dgm:hierBranch val="init"/>
        </dgm:presLayoutVars>
      </dgm:prSet>
      <dgm:spPr/>
    </dgm:pt>
    <dgm:pt modelId="{6D58F428-0281-442B-AA71-4D80030EC748}" type="pres">
      <dgm:prSet presAssocID="{F92AD708-E8E4-4E72-AA78-C95346ECD644}" presName="rootComposite" presStyleCnt="0"/>
      <dgm:spPr/>
    </dgm:pt>
    <dgm:pt modelId="{FC74B5C8-FA7D-4472-8EDA-B13A79EFD391}" type="pres">
      <dgm:prSet presAssocID="{F92AD708-E8E4-4E72-AA78-C95346ECD644}" presName="rootText" presStyleLbl="node2" presStyleIdx="2" presStyleCnt="4" custScaleX="85909" custScaleY="107386" custLinFactNeighborX="-209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41C3AD-6F61-47BB-9AA6-53DAEC862A74}" type="pres">
      <dgm:prSet presAssocID="{F92AD708-E8E4-4E72-AA78-C95346ECD644}" presName="rootConnector" presStyleLbl="node2" presStyleIdx="2" presStyleCnt="4"/>
      <dgm:spPr/>
      <dgm:t>
        <a:bodyPr/>
        <a:lstStyle/>
        <a:p>
          <a:endParaRPr lang="es-ES"/>
        </a:p>
      </dgm:t>
    </dgm:pt>
    <dgm:pt modelId="{8F5C9C5F-EA93-411D-A6E5-EA89CBBDE876}" type="pres">
      <dgm:prSet presAssocID="{F92AD708-E8E4-4E72-AA78-C95346ECD644}" presName="hierChild4" presStyleCnt="0"/>
      <dgm:spPr/>
    </dgm:pt>
    <dgm:pt modelId="{21339E80-F91E-48CE-82D9-14E06FA0459E}" type="pres">
      <dgm:prSet presAssocID="{F92AD708-E8E4-4E72-AA78-C95346ECD644}" presName="hierChild5" presStyleCnt="0"/>
      <dgm:spPr/>
    </dgm:pt>
    <dgm:pt modelId="{76F20995-1771-4521-9EEE-86946FD744B6}" type="pres">
      <dgm:prSet presAssocID="{B125F048-20F7-49D7-98EE-B4DF64D04332}" presName="Name35" presStyleLbl="parChTrans1D2" presStyleIdx="3" presStyleCnt="6"/>
      <dgm:spPr/>
      <dgm:t>
        <a:bodyPr/>
        <a:lstStyle/>
        <a:p>
          <a:endParaRPr lang="es-ES"/>
        </a:p>
      </dgm:t>
    </dgm:pt>
    <dgm:pt modelId="{47C8B71F-CE6C-418C-8084-9F412E628C99}" type="pres">
      <dgm:prSet presAssocID="{340D6A9A-05E7-4FC3-BF62-15657AD9B622}" presName="hierRoot2" presStyleCnt="0">
        <dgm:presLayoutVars>
          <dgm:hierBranch val="init"/>
        </dgm:presLayoutVars>
      </dgm:prSet>
      <dgm:spPr/>
    </dgm:pt>
    <dgm:pt modelId="{46E6B20A-F66E-4FAC-9EA3-D45232BA58BD}" type="pres">
      <dgm:prSet presAssocID="{340D6A9A-05E7-4FC3-BF62-15657AD9B622}" presName="rootComposite" presStyleCnt="0"/>
      <dgm:spPr/>
    </dgm:pt>
    <dgm:pt modelId="{B27D6D6E-4020-47F5-AC86-D8CFDDBCDB09}" type="pres">
      <dgm:prSet presAssocID="{340D6A9A-05E7-4FC3-BF62-15657AD9B622}" presName="rootText" presStyleLbl="node2" presStyleIdx="3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23FCF-C8E0-4126-B479-58BE16C56E4D}" type="pres">
      <dgm:prSet presAssocID="{340D6A9A-05E7-4FC3-BF62-15657AD9B622}" presName="rootConnector" presStyleLbl="node2" presStyleIdx="3" presStyleCnt="4"/>
      <dgm:spPr/>
      <dgm:t>
        <a:bodyPr/>
        <a:lstStyle/>
        <a:p>
          <a:endParaRPr lang="es-ES"/>
        </a:p>
      </dgm:t>
    </dgm:pt>
    <dgm:pt modelId="{78031963-C504-4012-9A1A-2765A3A063CF}" type="pres">
      <dgm:prSet presAssocID="{340D6A9A-05E7-4FC3-BF62-15657AD9B622}" presName="hierChild4" presStyleCnt="0"/>
      <dgm:spPr/>
    </dgm:pt>
    <dgm:pt modelId="{994FE74A-8F0B-4CBD-8CF5-24931F7DCCF8}" type="pres">
      <dgm:prSet presAssocID="{340D6A9A-05E7-4FC3-BF62-15657AD9B622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F8B661A6-2B54-4E64-8709-86A6B6607C0E}" type="pres">
      <dgm:prSet presAssocID="{183FB4E4-06F1-41F1-8B6D-A5CBC37BD9E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759BB9FE-5E88-4883-B480-87BB7EED8F34}" type="pres">
      <dgm:prSet presAssocID="{2C6169C8-8CCF-42C5-BAD1-DF0CB96BCDE7}" presName="hierRoot3" presStyleCnt="0">
        <dgm:presLayoutVars>
          <dgm:hierBranch val="init"/>
        </dgm:presLayoutVars>
      </dgm:prSet>
      <dgm:spPr/>
    </dgm:pt>
    <dgm:pt modelId="{2E3C985C-D59D-4B0A-8772-158C8B27FF0F}" type="pres">
      <dgm:prSet presAssocID="{2C6169C8-8CCF-42C5-BAD1-DF0CB96BCDE7}" presName="rootComposite3" presStyleCnt="0"/>
      <dgm:spPr/>
    </dgm:pt>
    <dgm:pt modelId="{E4EEE93B-2962-427F-B46C-BC0776782476}" type="pres">
      <dgm:prSet presAssocID="{2C6169C8-8CCF-42C5-BAD1-DF0CB96BCDE7}" presName="rootText3" presStyleLbl="asst1" presStyleIdx="0" presStyleCnt="2" custScaleX="95243" custScaleY="92199" custLinFactNeighborX="-16388" custLinFactNeighborY="-135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F5E7AD-21C8-43C8-9D6B-6B34DCDA0714}" type="pres">
      <dgm:prSet presAssocID="{2C6169C8-8CCF-42C5-BAD1-DF0CB96BCDE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046FE2B-DFC1-428F-BB87-47C7068D4E7B}" type="pres">
      <dgm:prSet presAssocID="{2C6169C8-8CCF-42C5-BAD1-DF0CB96BCDE7}" presName="hierChild6" presStyleCnt="0"/>
      <dgm:spPr/>
    </dgm:pt>
    <dgm:pt modelId="{6301B8F0-BB6A-4A8D-A66A-EB831047992E}" type="pres">
      <dgm:prSet presAssocID="{2C6169C8-8CCF-42C5-BAD1-DF0CB96BCDE7}" presName="hierChild7" presStyleCnt="0"/>
      <dgm:spPr/>
    </dgm:pt>
    <dgm:pt modelId="{F63BCDD1-DFC2-4C85-9B9C-66831041A9C4}" type="pres">
      <dgm:prSet presAssocID="{2C3C8928-93EA-4E0B-A6E2-F2137B7D9A04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DF51B0AB-B78B-4F87-9D34-07DE9C6505E4}" type="pres">
      <dgm:prSet presAssocID="{95B5453C-274D-4966-B7FE-C840734657F8}" presName="hierRoot3" presStyleCnt="0">
        <dgm:presLayoutVars>
          <dgm:hierBranch val="init"/>
        </dgm:presLayoutVars>
      </dgm:prSet>
      <dgm:spPr/>
    </dgm:pt>
    <dgm:pt modelId="{4F237198-3B05-4900-8881-193FB7A4BC35}" type="pres">
      <dgm:prSet presAssocID="{95B5453C-274D-4966-B7FE-C840734657F8}" presName="rootComposite3" presStyleCnt="0"/>
      <dgm:spPr/>
    </dgm:pt>
    <dgm:pt modelId="{767C2E72-651B-402A-886E-62BE19550E45}" type="pres">
      <dgm:prSet presAssocID="{95B5453C-274D-4966-B7FE-C840734657F8}" presName="rootText3" presStyleLbl="asst1" presStyleIdx="1" presStyleCnt="2" custScaleX="95243" custScaleY="92199" custLinFactNeighborX="13204" custLinFactNeighborY="-13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39DBC2-51E2-45EF-8398-A05DC1D5CDE3}" type="pres">
      <dgm:prSet presAssocID="{95B5453C-274D-4966-B7FE-C840734657F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1E0BC70-939C-41C8-B4E1-0803D5F96D22}" type="pres">
      <dgm:prSet presAssocID="{95B5453C-274D-4966-B7FE-C840734657F8}" presName="hierChild6" presStyleCnt="0"/>
      <dgm:spPr/>
    </dgm:pt>
    <dgm:pt modelId="{5E9B4ABE-1968-4069-A96C-968993881C47}" type="pres">
      <dgm:prSet presAssocID="{95B5453C-274D-4966-B7FE-C840734657F8}" presName="hierChild7" presStyleCnt="0"/>
      <dgm:spPr/>
    </dgm:pt>
  </dgm:ptLst>
  <dgm:cxnLst>
    <dgm:cxn modelId="{1CD73797-A582-4EB4-8108-23E6836400F0}" type="presOf" srcId="{81CE74A5-7112-46C9-99D5-4AD6CEF6545F}" destId="{E3782A3A-54D5-46D8-9751-F558C16F4C86}" srcOrd="0" destOrd="0" presId="urn:microsoft.com/office/officeart/2005/8/layout/orgChart1"/>
    <dgm:cxn modelId="{7F56C472-D2E9-4281-AD30-0BD67408E2CC}" type="presOf" srcId="{340D6A9A-05E7-4FC3-BF62-15657AD9B622}" destId="{40323FCF-C8E0-4126-B479-58BE16C56E4D}" srcOrd="1" destOrd="0" presId="urn:microsoft.com/office/officeart/2005/8/layout/orgChart1"/>
    <dgm:cxn modelId="{33B816DF-BE36-463C-862A-2072C00FDCA1}" type="presOf" srcId="{95B5453C-274D-4966-B7FE-C840734657F8}" destId="{767C2E72-651B-402A-886E-62BE19550E45}" srcOrd="0" destOrd="0" presId="urn:microsoft.com/office/officeart/2005/8/layout/orgChart1"/>
    <dgm:cxn modelId="{C2957DC8-58C0-4A96-9008-760650C80F0E}" srcId="{84579AF0-4408-438F-970E-BE007F0381A1}" destId="{2C6169C8-8CCF-42C5-BAD1-DF0CB96BCDE7}" srcOrd="0" destOrd="0" parTransId="{183FB4E4-06F1-41F1-8B6D-A5CBC37BD9E7}" sibTransId="{54391927-AC07-4B46-903C-7A9F65C6A6F5}"/>
    <dgm:cxn modelId="{1CDB0B5F-C124-4836-BC91-5D1C52DCB335}" type="presOf" srcId="{84579AF0-4408-438F-970E-BE007F0381A1}" destId="{2CF73766-5A72-44CC-BB20-6F89F54B9753}" srcOrd="1" destOrd="0" presId="urn:microsoft.com/office/officeart/2005/8/layout/orgChart1"/>
    <dgm:cxn modelId="{BA553ED9-A953-4AB4-B35F-09F0C75A17BD}" type="presOf" srcId="{CA1C817D-9450-49CE-9B62-5F633BF06DE9}" destId="{84E60349-C374-4BDD-ACA9-6C98D9AEA296}" srcOrd="0" destOrd="0" presId="urn:microsoft.com/office/officeart/2005/8/layout/orgChart1"/>
    <dgm:cxn modelId="{05E86692-CF84-450F-A9CB-79439705CB45}" type="presOf" srcId="{4FDC2CCA-D4CC-4919-9356-1F693D72A5DE}" destId="{80210B2D-4925-4174-A95C-08845E5F68A7}" srcOrd="0" destOrd="0" presId="urn:microsoft.com/office/officeart/2005/8/layout/orgChart1"/>
    <dgm:cxn modelId="{E597797D-820C-45ED-9926-8BA79241C6EE}" type="presOf" srcId="{B125F048-20F7-49D7-98EE-B4DF64D04332}" destId="{76F20995-1771-4521-9EEE-86946FD744B6}" srcOrd="0" destOrd="0" presId="urn:microsoft.com/office/officeart/2005/8/layout/orgChart1"/>
    <dgm:cxn modelId="{13544463-B7FF-4E88-B3A0-0F04521FA0AD}" srcId="{84579AF0-4408-438F-970E-BE007F0381A1}" destId="{340D6A9A-05E7-4FC3-BF62-15657AD9B622}" srcOrd="5" destOrd="0" parTransId="{B125F048-20F7-49D7-98EE-B4DF64D04332}" sibTransId="{6EE6F6DF-BE72-4025-861B-DA263E908C0D}"/>
    <dgm:cxn modelId="{99B4A726-DC26-4036-A644-E2EBC764999F}" srcId="{84579AF0-4408-438F-970E-BE007F0381A1}" destId="{95B5453C-274D-4966-B7FE-C840734657F8}" srcOrd="1" destOrd="0" parTransId="{2C3C8928-93EA-4E0B-A6E2-F2137B7D9A04}" sibTransId="{2B6BC127-39D2-41C3-8BBE-4B9D78DD9ABC}"/>
    <dgm:cxn modelId="{6BC79B52-E67E-4A56-81E0-B5148970C71A}" srcId="{84579AF0-4408-438F-970E-BE007F0381A1}" destId="{F92AD708-E8E4-4E72-AA78-C95346ECD644}" srcOrd="4" destOrd="0" parTransId="{81CE74A5-7112-46C9-99D5-4AD6CEF6545F}" sibTransId="{51D9CB7F-BFDE-408C-9DB0-53A04D0E3E59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090A5315-5061-4506-ACCA-3D23CC42F057}" type="presOf" srcId="{84579AF0-4408-438F-970E-BE007F0381A1}" destId="{88C3740B-43DF-4CEF-A40A-0E65F47E286C}" srcOrd="0" destOrd="0" presId="urn:microsoft.com/office/officeart/2005/8/layout/orgChart1"/>
    <dgm:cxn modelId="{71DC4858-D9FE-4B04-8B73-D8C9A0CD82F8}" type="presOf" srcId="{CA1C817D-9450-49CE-9B62-5F633BF06DE9}" destId="{46D947F9-F3DD-497D-A9C4-4C92C5AD9141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BDDDA33-E4C6-4793-A669-D7A47D50DD5C}" type="presOf" srcId="{B8BC6FAC-0063-438A-8840-86E4B536BEE7}" destId="{130779A8-2992-41CB-BD76-F1A6E53FE6E6}" srcOrd="1" destOrd="0" presId="urn:microsoft.com/office/officeart/2005/8/layout/orgChart1"/>
    <dgm:cxn modelId="{0AD28B58-6C55-4E4F-AA19-0DBAB6265E00}" type="presOf" srcId="{F92AD708-E8E4-4E72-AA78-C95346ECD644}" destId="{FC74B5C8-FA7D-4472-8EDA-B13A79EFD391}" srcOrd="0" destOrd="0" presId="urn:microsoft.com/office/officeart/2005/8/layout/orgChart1"/>
    <dgm:cxn modelId="{E323C55F-6723-487A-99F9-33F325B63E8B}" type="presOf" srcId="{2C3C8928-93EA-4E0B-A6E2-F2137B7D9A04}" destId="{F63BCDD1-DFC2-4C85-9B9C-66831041A9C4}" srcOrd="0" destOrd="0" presId="urn:microsoft.com/office/officeart/2005/8/layout/orgChart1"/>
    <dgm:cxn modelId="{4627034C-FC3A-4805-BD4C-9D1D7BEC4157}" type="presOf" srcId="{340D6A9A-05E7-4FC3-BF62-15657AD9B622}" destId="{B27D6D6E-4020-47F5-AC86-D8CFDDBCDB09}" srcOrd="0" destOrd="0" presId="urn:microsoft.com/office/officeart/2005/8/layout/orgChart1"/>
    <dgm:cxn modelId="{20B65406-7948-4483-BC87-1487CABD9C3A}" type="presOf" srcId="{D7DDA57E-2046-4B04-A085-B4E34FDD7260}" destId="{B581282C-D634-4D8A-8E14-626AA3529337}" srcOrd="0" destOrd="0" presId="urn:microsoft.com/office/officeart/2005/8/layout/orgChart1"/>
    <dgm:cxn modelId="{D0590DBF-4CDC-4809-B557-15DBE839A2F1}" srcId="{84579AF0-4408-438F-970E-BE007F0381A1}" destId="{CA1C817D-9450-49CE-9B62-5F633BF06DE9}" srcOrd="3" destOrd="0" parTransId="{4FDC2CCA-D4CC-4919-9356-1F693D72A5DE}" sibTransId="{518E95E3-D78D-45DD-923A-45EC1B8663E5}"/>
    <dgm:cxn modelId="{6C08BFA2-9BD5-466B-B975-5A820BD70C22}" type="presOf" srcId="{183FB4E4-06F1-41F1-8B6D-A5CBC37BD9E7}" destId="{F8B661A6-2B54-4E64-8709-86A6B6607C0E}" srcOrd="0" destOrd="0" presId="urn:microsoft.com/office/officeart/2005/8/layout/orgChart1"/>
    <dgm:cxn modelId="{8DED4898-E35B-46A5-88DD-6B60D4F2E230}" type="presOf" srcId="{2C6169C8-8CCF-42C5-BAD1-DF0CB96BCDE7}" destId="{E4EEE93B-2962-427F-B46C-BC0776782476}" srcOrd="0" destOrd="0" presId="urn:microsoft.com/office/officeart/2005/8/layout/orgChart1"/>
    <dgm:cxn modelId="{1B8EA996-C99B-4774-876B-C23E223FFAC8}" type="presOf" srcId="{F92AD708-E8E4-4E72-AA78-C95346ECD644}" destId="{3341C3AD-6F61-47BB-9AA6-53DAEC862A74}" srcOrd="1" destOrd="0" presId="urn:microsoft.com/office/officeart/2005/8/layout/orgChart1"/>
    <dgm:cxn modelId="{6FDBF833-502D-4193-8FEC-C4C1D64B6857}" type="presOf" srcId="{2C6169C8-8CCF-42C5-BAD1-DF0CB96BCDE7}" destId="{67F5E7AD-21C8-43C8-9D6B-6B34DCDA0714}" srcOrd="1" destOrd="0" presId="urn:microsoft.com/office/officeart/2005/8/layout/orgChart1"/>
    <dgm:cxn modelId="{2C716304-563F-4627-AAF4-378D327AFFD3}" srcId="{84579AF0-4408-438F-970E-BE007F0381A1}" destId="{B8BC6FAC-0063-438A-8840-86E4B536BEE7}" srcOrd="2" destOrd="0" parTransId="{D7DDA57E-2046-4B04-A085-B4E34FDD7260}" sibTransId="{843CE55F-91BE-4567-AA77-F90384DBE68D}"/>
    <dgm:cxn modelId="{B12D1FE0-D0B8-408B-A1D0-C642C3C9A4E4}" type="presOf" srcId="{B8BC6FAC-0063-438A-8840-86E4B536BEE7}" destId="{56E6A7AD-0DF2-4A3C-8F82-A10D7DFF8B7C}" srcOrd="0" destOrd="0" presId="urn:microsoft.com/office/officeart/2005/8/layout/orgChart1"/>
    <dgm:cxn modelId="{1B6D9F2E-AD42-4F24-BFD3-C482786374E4}" type="presOf" srcId="{95B5453C-274D-4966-B7FE-C840734657F8}" destId="{6D39DBC2-51E2-45EF-8398-A05DC1D5CDE3}" srcOrd="1" destOrd="0" presId="urn:microsoft.com/office/officeart/2005/8/layout/orgChart1"/>
    <dgm:cxn modelId="{7E073D4F-6E74-435C-ABAF-D25629128E7D}" type="presParOf" srcId="{563E5A01-76E3-4A9A-80FB-C20B46C08D87}" destId="{688A9FE0-A722-4F5F-9C0B-8B7802CE866E}" srcOrd="0" destOrd="0" presId="urn:microsoft.com/office/officeart/2005/8/layout/orgChart1"/>
    <dgm:cxn modelId="{A763E7B3-5497-4DF0-BDA4-195A9DAB1EDB}" type="presParOf" srcId="{688A9FE0-A722-4F5F-9C0B-8B7802CE866E}" destId="{B07F23F3-C4C7-44BC-815C-877AEFA01D09}" srcOrd="0" destOrd="0" presId="urn:microsoft.com/office/officeart/2005/8/layout/orgChart1"/>
    <dgm:cxn modelId="{CC911D37-0FA6-4355-AF13-0CF4FE7F8A15}" type="presParOf" srcId="{B07F23F3-C4C7-44BC-815C-877AEFA01D09}" destId="{88C3740B-43DF-4CEF-A40A-0E65F47E286C}" srcOrd="0" destOrd="0" presId="urn:microsoft.com/office/officeart/2005/8/layout/orgChart1"/>
    <dgm:cxn modelId="{AAC74A58-1245-4E88-AE29-FF9F899400A3}" type="presParOf" srcId="{B07F23F3-C4C7-44BC-815C-877AEFA01D09}" destId="{2CF73766-5A72-44CC-BB20-6F89F54B9753}" srcOrd="1" destOrd="0" presId="urn:microsoft.com/office/officeart/2005/8/layout/orgChart1"/>
    <dgm:cxn modelId="{25C8D086-C98F-4F2E-B43C-41FEB6CC9A7A}" type="presParOf" srcId="{688A9FE0-A722-4F5F-9C0B-8B7802CE866E}" destId="{C212D9BA-6797-4225-A692-A814A4696490}" srcOrd="1" destOrd="0" presId="urn:microsoft.com/office/officeart/2005/8/layout/orgChart1"/>
    <dgm:cxn modelId="{336DE29A-4507-4523-8603-3CC4474C9240}" type="presParOf" srcId="{C212D9BA-6797-4225-A692-A814A4696490}" destId="{B581282C-D634-4D8A-8E14-626AA3529337}" srcOrd="0" destOrd="0" presId="urn:microsoft.com/office/officeart/2005/8/layout/orgChart1"/>
    <dgm:cxn modelId="{6335E17E-141A-4CE0-8D6B-CF07327B3F42}" type="presParOf" srcId="{C212D9BA-6797-4225-A692-A814A4696490}" destId="{C011CEE9-C15C-4AAA-869F-C26FD646E5ED}" srcOrd="1" destOrd="0" presId="urn:microsoft.com/office/officeart/2005/8/layout/orgChart1"/>
    <dgm:cxn modelId="{600D32F0-26DD-4A21-8DF0-4A13C55C22EF}" type="presParOf" srcId="{C011CEE9-C15C-4AAA-869F-C26FD646E5ED}" destId="{64248B0D-9B43-4567-887C-9BFB0D30273E}" srcOrd="0" destOrd="0" presId="urn:microsoft.com/office/officeart/2005/8/layout/orgChart1"/>
    <dgm:cxn modelId="{78CD7CAD-5254-4FCB-BA2E-AEB3B66844C6}" type="presParOf" srcId="{64248B0D-9B43-4567-887C-9BFB0D30273E}" destId="{56E6A7AD-0DF2-4A3C-8F82-A10D7DFF8B7C}" srcOrd="0" destOrd="0" presId="urn:microsoft.com/office/officeart/2005/8/layout/orgChart1"/>
    <dgm:cxn modelId="{047F9359-002B-45F7-B339-4048C6A6ECD7}" type="presParOf" srcId="{64248B0D-9B43-4567-887C-9BFB0D30273E}" destId="{130779A8-2992-41CB-BD76-F1A6E53FE6E6}" srcOrd="1" destOrd="0" presId="urn:microsoft.com/office/officeart/2005/8/layout/orgChart1"/>
    <dgm:cxn modelId="{CE60DF9D-56E1-478D-823B-681B58487DC4}" type="presParOf" srcId="{C011CEE9-C15C-4AAA-869F-C26FD646E5ED}" destId="{7787021F-BEB0-4121-97DE-C6329EACDEF0}" srcOrd="1" destOrd="0" presId="urn:microsoft.com/office/officeart/2005/8/layout/orgChart1"/>
    <dgm:cxn modelId="{732B0BE1-1411-48D7-9761-187107A7D7E8}" type="presParOf" srcId="{C011CEE9-C15C-4AAA-869F-C26FD646E5ED}" destId="{32B58D15-0FAC-49C6-953A-586FC8C78FF9}" srcOrd="2" destOrd="0" presId="urn:microsoft.com/office/officeart/2005/8/layout/orgChart1"/>
    <dgm:cxn modelId="{E6D0122A-F6E3-4DAA-90CA-FA08AB72218A}" type="presParOf" srcId="{C212D9BA-6797-4225-A692-A814A4696490}" destId="{80210B2D-4925-4174-A95C-08845E5F68A7}" srcOrd="2" destOrd="0" presId="urn:microsoft.com/office/officeart/2005/8/layout/orgChart1"/>
    <dgm:cxn modelId="{4EDCB8ED-254C-44E1-8892-606502455E1E}" type="presParOf" srcId="{C212D9BA-6797-4225-A692-A814A4696490}" destId="{A8306813-B67B-49F0-8F5B-36F453A43162}" srcOrd="3" destOrd="0" presId="urn:microsoft.com/office/officeart/2005/8/layout/orgChart1"/>
    <dgm:cxn modelId="{7F499F96-78D9-4CDF-B53D-84B61D38FF3B}" type="presParOf" srcId="{A8306813-B67B-49F0-8F5B-36F453A43162}" destId="{94628B50-7743-4B8D-984E-50BF1C97710C}" srcOrd="0" destOrd="0" presId="urn:microsoft.com/office/officeart/2005/8/layout/orgChart1"/>
    <dgm:cxn modelId="{D4705DBE-6B07-41E3-A6ED-B4F7C28BA760}" type="presParOf" srcId="{94628B50-7743-4B8D-984E-50BF1C97710C}" destId="{84E60349-C374-4BDD-ACA9-6C98D9AEA296}" srcOrd="0" destOrd="0" presId="urn:microsoft.com/office/officeart/2005/8/layout/orgChart1"/>
    <dgm:cxn modelId="{B113F19B-A9B9-41BF-A2FD-184BF631E0CF}" type="presParOf" srcId="{94628B50-7743-4B8D-984E-50BF1C97710C}" destId="{46D947F9-F3DD-497D-A9C4-4C92C5AD9141}" srcOrd="1" destOrd="0" presId="urn:microsoft.com/office/officeart/2005/8/layout/orgChart1"/>
    <dgm:cxn modelId="{CE93FDCA-0E00-4A02-9660-DDCAA979ED45}" type="presParOf" srcId="{A8306813-B67B-49F0-8F5B-36F453A43162}" destId="{8A61F356-8569-4CED-8BC9-EDADABFDEB05}" srcOrd="1" destOrd="0" presId="urn:microsoft.com/office/officeart/2005/8/layout/orgChart1"/>
    <dgm:cxn modelId="{E3A8F94E-24D4-438F-B583-746C7F77FF1C}" type="presParOf" srcId="{A8306813-B67B-49F0-8F5B-36F453A43162}" destId="{7EF92863-4DBB-4B6F-8093-9AA0D3AD8238}" srcOrd="2" destOrd="0" presId="urn:microsoft.com/office/officeart/2005/8/layout/orgChart1"/>
    <dgm:cxn modelId="{BB0FF0D7-91F4-43AC-8A21-7826F139F0B7}" type="presParOf" srcId="{C212D9BA-6797-4225-A692-A814A4696490}" destId="{E3782A3A-54D5-46D8-9751-F558C16F4C86}" srcOrd="4" destOrd="0" presId="urn:microsoft.com/office/officeart/2005/8/layout/orgChart1"/>
    <dgm:cxn modelId="{AE9A2D54-576B-4193-A8BC-538570FEA8EC}" type="presParOf" srcId="{C212D9BA-6797-4225-A692-A814A4696490}" destId="{22C4E399-B079-419B-B4D4-C8D8E80A8C8C}" srcOrd="5" destOrd="0" presId="urn:microsoft.com/office/officeart/2005/8/layout/orgChart1"/>
    <dgm:cxn modelId="{49BE93EF-DD8B-4C38-B893-4FE874B8AC73}" type="presParOf" srcId="{22C4E399-B079-419B-B4D4-C8D8E80A8C8C}" destId="{6D58F428-0281-442B-AA71-4D80030EC748}" srcOrd="0" destOrd="0" presId="urn:microsoft.com/office/officeart/2005/8/layout/orgChart1"/>
    <dgm:cxn modelId="{1BA1EC6E-B08C-4BCF-B848-A2373AFCE85B}" type="presParOf" srcId="{6D58F428-0281-442B-AA71-4D80030EC748}" destId="{FC74B5C8-FA7D-4472-8EDA-B13A79EFD391}" srcOrd="0" destOrd="0" presId="urn:microsoft.com/office/officeart/2005/8/layout/orgChart1"/>
    <dgm:cxn modelId="{B2572953-767F-47AF-B2B9-A0A69B3EB4A9}" type="presParOf" srcId="{6D58F428-0281-442B-AA71-4D80030EC748}" destId="{3341C3AD-6F61-47BB-9AA6-53DAEC862A74}" srcOrd="1" destOrd="0" presId="urn:microsoft.com/office/officeart/2005/8/layout/orgChart1"/>
    <dgm:cxn modelId="{3A7515A5-3555-4A2A-BEB4-F595F32D7CDA}" type="presParOf" srcId="{22C4E399-B079-419B-B4D4-C8D8E80A8C8C}" destId="{8F5C9C5F-EA93-411D-A6E5-EA89CBBDE876}" srcOrd="1" destOrd="0" presId="urn:microsoft.com/office/officeart/2005/8/layout/orgChart1"/>
    <dgm:cxn modelId="{0CD41ECF-2E56-4590-B7BE-6E8831FC7D7E}" type="presParOf" srcId="{22C4E399-B079-419B-B4D4-C8D8E80A8C8C}" destId="{21339E80-F91E-48CE-82D9-14E06FA0459E}" srcOrd="2" destOrd="0" presId="urn:microsoft.com/office/officeart/2005/8/layout/orgChart1"/>
    <dgm:cxn modelId="{F0C2C5B1-AA85-4F74-9348-E2321D00DE6B}" type="presParOf" srcId="{C212D9BA-6797-4225-A692-A814A4696490}" destId="{76F20995-1771-4521-9EEE-86946FD744B6}" srcOrd="6" destOrd="0" presId="urn:microsoft.com/office/officeart/2005/8/layout/orgChart1"/>
    <dgm:cxn modelId="{AAAABD9B-CD6F-407B-9F2D-2446D1E9AC47}" type="presParOf" srcId="{C212D9BA-6797-4225-A692-A814A4696490}" destId="{47C8B71F-CE6C-418C-8084-9F412E628C99}" srcOrd="7" destOrd="0" presId="urn:microsoft.com/office/officeart/2005/8/layout/orgChart1"/>
    <dgm:cxn modelId="{C6206AE1-078D-4BAB-B9A2-80FF9871F5D4}" type="presParOf" srcId="{47C8B71F-CE6C-418C-8084-9F412E628C99}" destId="{46E6B20A-F66E-4FAC-9EA3-D45232BA58BD}" srcOrd="0" destOrd="0" presId="urn:microsoft.com/office/officeart/2005/8/layout/orgChart1"/>
    <dgm:cxn modelId="{45E38201-BA20-4068-8834-2FD2CD58BFFC}" type="presParOf" srcId="{46E6B20A-F66E-4FAC-9EA3-D45232BA58BD}" destId="{B27D6D6E-4020-47F5-AC86-D8CFDDBCDB09}" srcOrd="0" destOrd="0" presId="urn:microsoft.com/office/officeart/2005/8/layout/orgChart1"/>
    <dgm:cxn modelId="{6E84021D-C29A-4927-A713-B75EFC2FAC72}" type="presParOf" srcId="{46E6B20A-F66E-4FAC-9EA3-D45232BA58BD}" destId="{40323FCF-C8E0-4126-B479-58BE16C56E4D}" srcOrd="1" destOrd="0" presId="urn:microsoft.com/office/officeart/2005/8/layout/orgChart1"/>
    <dgm:cxn modelId="{89E6150A-CE12-4AD1-9E3C-891E9D2E3259}" type="presParOf" srcId="{47C8B71F-CE6C-418C-8084-9F412E628C99}" destId="{78031963-C504-4012-9A1A-2765A3A063CF}" srcOrd="1" destOrd="0" presId="urn:microsoft.com/office/officeart/2005/8/layout/orgChart1"/>
    <dgm:cxn modelId="{9AE59743-E030-4ED4-BCF2-BF5656CFCB23}" type="presParOf" srcId="{47C8B71F-CE6C-418C-8084-9F412E628C99}" destId="{994FE74A-8F0B-4CBD-8CF5-24931F7DCCF8}" srcOrd="2" destOrd="0" presId="urn:microsoft.com/office/officeart/2005/8/layout/orgChart1"/>
    <dgm:cxn modelId="{BBF536C4-207C-4177-8FC4-0E935F10CA66}" type="presParOf" srcId="{688A9FE0-A722-4F5F-9C0B-8B7802CE866E}" destId="{094F24CE-73FB-4D28-8FA1-40B33E7F4F0A}" srcOrd="2" destOrd="0" presId="urn:microsoft.com/office/officeart/2005/8/layout/orgChart1"/>
    <dgm:cxn modelId="{CBE1B538-1827-462E-BACE-7F2F0E3ACF19}" type="presParOf" srcId="{094F24CE-73FB-4D28-8FA1-40B33E7F4F0A}" destId="{F8B661A6-2B54-4E64-8709-86A6B6607C0E}" srcOrd="0" destOrd="0" presId="urn:microsoft.com/office/officeart/2005/8/layout/orgChart1"/>
    <dgm:cxn modelId="{167F70B7-7749-46DB-A776-68C4F33352F5}" type="presParOf" srcId="{094F24CE-73FB-4D28-8FA1-40B33E7F4F0A}" destId="{759BB9FE-5E88-4883-B480-87BB7EED8F34}" srcOrd="1" destOrd="0" presId="urn:microsoft.com/office/officeart/2005/8/layout/orgChart1"/>
    <dgm:cxn modelId="{D245C090-A816-433D-B530-555F6F206681}" type="presParOf" srcId="{759BB9FE-5E88-4883-B480-87BB7EED8F34}" destId="{2E3C985C-D59D-4B0A-8772-158C8B27FF0F}" srcOrd="0" destOrd="0" presId="urn:microsoft.com/office/officeart/2005/8/layout/orgChart1"/>
    <dgm:cxn modelId="{5153FCB9-17EB-45A0-9EDF-06C2198CC07E}" type="presParOf" srcId="{2E3C985C-D59D-4B0A-8772-158C8B27FF0F}" destId="{E4EEE93B-2962-427F-B46C-BC0776782476}" srcOrd="0" destOrd="0" presId="urn:microsoft.com/office/officeart/2005/8/layout/orgChart1"/>
    <dgm:cxn modelId="{964408B5-FB07-4785-B811-4DC70B673DB8}" type="presParOf" srcId="{2E3C985C-D59D-4B0A-8772-158C8B27FF0F}" destId="{67F5E7AD-21C8-43C8-9D6B-6B34DCDA0714}" srcOrd="1" destOrd="0" presId="urn:microsoft.com/office/officeart/2005/8/layout/orgChart1"/>
    <dgm:cxn modelId="{06197F91-5559-449D-ACAA-299FA49EF36C}" type="presParOf" srcId="{759BB9FE-5E88-4883-B480-87BB7EED8F34}" destId="{1046FE2B-DFC1-428F-BB87-47C7068D4E7B}" srcOrd="1" destOrd="0" presId="urn:microsoft.com/office/officeart/2005/8/layout/orgChart1"/>
    <dgm:cxn modelId="{1D86EABC-7F61-40D7-87FB-4F66227E8BF8}" type="presParOf" srcId="{759BB9FE-5E88-4883-B480-87BB7EED8F34}" destId="{6301B8F0-BB6A-4A8D-A66A-EB831047992E}" srcOrd="2" destOrd="0" presId="urn:microsoft.com/office/officeart/2005/8/layout/orgChart1"/>
    <dgm:cxn modelId="{ECFAF12B-1551-445C-B612-14EFC44244A9}" type="presParOf" srcId="{094F24CE-73FB-4D28-8FA1-40B33E7F4F0A}" destId="{F63BCDD1-DFC2-4C85-9B9C-66831041A9C4}" srcOrd="2" destOrd="0" presId="urn:microsoft.com/office/officeart/2005/8/layout/orgChart1"/>
    <dgm:cxn modelId="{9CB2FBAB-1DDC-471E-A02B-D76E924E4694}" type="presParOf" srcId="{094F24CE-73FB-4D28-8FA1-40B33E7F4F0A}" destId="{DF51B0AB-B78B-4F87-9D34-07DE9C6505E4}" srcOrd="3" destOrd="0" presId="urn:microsoft.com/office/officeart/2005/8/layout/orgChart1"/>
    <dgm:cxn modelId="{2AFCE5D6-CB74-4334-A862-DFE0F8D32A59}" type="presParOf" srcId="{DF51B0AB-B78B-4F87-9D34-07DE9C6505E4}" destId="{4F237198-3B05-4900-8881-193FB7A4BC35}" srcOrd="0" destOrd="0" presId="urn:microsoft.com/office/officeart/2005/8/layout/orgChart1"/>
    <dgm:cxn modelId="{D2303D78-27A4-4D3E-8296-35D1CA48AD41}" type="presParOf" srcId="{4F237198-3B05-4900-8881-193FB7A4BC35}" destId="{767C2E72-651B-402A-886E-62BE19550E45}" srcOrd="0" destOrd="0" presId="urn:microsoft.com/office/officeart/2005/8/layout/orgChart1"/>
    <dgm:cxn modelId="{57EF66A4-A8DD-445C-8110-9D0DD11B5E4F}" type="presParOf" srcId="{4F237198-3B05-4900-8881-193FB7A4BC35}" destId="{6D39DBC2-51E2-45EF-8398-A05DC1D5CDE3}" srcOrd="1" destOrd="0" presId="urn:microsoft.com/office/officeart/2005/8/layout/orgChart1"/>
    <dgm:cxn modelId="{95C80FCF-70EA-46E7-9949-E9FC8D38BE1A}" type="presParOf" srcId="{DF51B0AB-B78B-4F87-9D34-07DE9C6505E4}" destId="{41E0BC70-939C-41C8-B4E1-0803D5F96D22}" srcOrd="1" destOrd="0" presId="urn:microsoft.com/office/officeart/2005/8/layout/orgChart1"/>
    <dgm:cxn modelId="{8412536A-892B-4258-AB6D-C386D23DFE2C}" type="presParOf" srcId="{DF51B0AB-B78B-4F87-9D34-07DE9C6505E4}" destId="{5E9B4ABE-1968-4069-A96C-968993881C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421D0EBD-E4F5-49C2-8F27-7EF4F19217D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1C585E-D1AB-4040-AABC-BF688CA81DCE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Coordinador(a) </a:t>
          </a:r>
          <a:r>
            <a:rPr lang="es-MX" sz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de Eventos</a:t>
          </a:r>
        </a:p>
      </dgm:t>
    </dgm:pt>
    <dgm:pt modelId="{270B454F-9C0E-4D46-AE0D-CCF9B35DA8AF}" type="parTrans" cxnId="{50900EDA-114B-4B05-AFA9-F4C1941CC4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247510-8F63-4F46-9355-D810BA87E2B3}" type="sibTrans" cxnId="{50900EDA-114B-4B05-AFA9-F4C1941CC4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2CF00BD-F956-48F4-B9A6-F012AA19CC18}" type="asst">
      <dgm:prSet phldrT="[Texto]" custT="1"/>
      <dgm:spPr/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altLang="es-MX" sz="1200" b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B698BF41-A2C8-45AA-AEF7-7CE9087B2141}" type="parTrans" cxnId="{7E1B630D-B972-4ECF-B513-02AE4CBECD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F15926-0755-4D2E-BB93-96203498CF6F}" type="sibTrans" cxnId="{7E1B630D-B972-4ECF-B513-02AE4CBECD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12A4AD-E501-4D24-B958-4C8B5AF37708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Auxiliar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u="none" dirty="0" err="1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Auxiliar</a:t>
          </a:r>
          <a:r>
            <a:rPr lang="es-MX" sz="1200" b="0" u="none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de Eventos</a:t>
          </a:r>
          <a:br>
            <a:rPr lang="es-MX" sz="1200" b="0" u="none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es-ES" sz="1200" u="none" dirty="0">
            <a:solidFill>
              <a:schemeClr val="tx1"/>
            </a:solidFill>
            <a:latin typeface="+mn-lt"/>
          </a:endParaRPr>
        </a:p>
      </dgm:t>
    </dgm:pt>
    <dgm:pt modelId="{9BEEB624-B2BF-40BF-9EA7-1C1A1CEAAD90}" type="parTrans" cxnId="{6962522E-2699-41DD-B799-583A128FD58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2E1BA9-B91F-4CDB-B520-38433C356E7F}" type="sibTrans" cxnId="{6962522E-2699-41DD-B799-583A128FD58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AED1700-B858-41FD-A56E-64972CDC3FE9}" type="pres">
      <dgm:prSet presAssocID="{421D0EBD-E4F5-49C2-8F27-7EF4F19217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DA3895-A1BD-4CF9-AA56-9D26CE12922F}" type="pres">
      <dgm:prSet presAssocID="{CF1C585E-D1AB-4040-AABC-BF688CA81DCE}" presName="hierRoot1" presStyleCnt="0">
        <dgm:presLayoutVars>
          <dgm:hierBranch val="init"/>
        </dgm:presLayoutVars>
      </dgm:prSet>
      <dgm:spPr/>
    </dgm:pt>
    <dgm:pt modelId="{7CC72ED2-1647-484E-B96A-9BF7272BE36E}" type="pres">
      <dgm:prSet presAssocID="{CF1C585E-D1AB-4040-AABC-BF688CA81DCE}" presName="rootComposite1" presStyleCnt="0"/>
      <dgm:spPr/>
    </dgm:pt>
    <dgm:pt modelId="{4D2C990E-BD4B-401D-A3D4-4B5DDA4438FA}" type="pres">
      <dgm:prSet presAssocID="{CF1C585E-D1AB-4040-AABC-BF688CA81DCE}" presName="rootText1" presStyleLbl="node0" presStyleIdx="0" presStyleCnt="1" custScaleX="93196" custScaleY="92432" custLinFactNeighborX="-21356" custLinFactNeighborY="-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A7178-97DF-4B52-B5C2-74F3F81384EF}" type="pres">
      <dgm:prSet presAssocID="{CF1C585E-D1AB-4040-AABC-BF688CA81DC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07BD3D5-8997-4A3A-ADD0-05400A5D3649}" type="pres">
      <dgm:prSet presAssocID="{CF1C585E-D1AB-4040-AABC-BF688CA81DCE}" presName="hierChild2" presStyleCnt="0"/>
      <dgm:spPr/>
    </dgm:pt>
    <dgm:pt modelId="{12D69F88-8788-48BD-93BA-F2C748D9831F}" type="pres">
      <dgm:prSet presAssocID="{9BEEB624-B2BF-40BF-9EA7-1C1A1CEAAD9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744845AC-ED09-49D9-A489-7EA938148159}" type="pres">
      <dgm:prSet presAssocID="{BF12A4AD-E501-4D24-B958-4C8B5AF37708}" presName="hierRoot2" presStyleCnt="0">
        <dgm:presLayoutVars>
          <dgm:hierBranch val="init"/>
        </dgm:presLayoutVars>
      </dgm:prSet>
      <dgm:spPr/>
    </dgm:pt>
    <dgm:pt modelId="{0C8ECC62-5C51-4765-8027-316F0EBB0AFA}" type="pres">
      <dgm:prSet presAssocID="{BF12A4AD-E501-4D24-B958-4C8B5AF37708}" presName="rootComposite" presStyleCnt="0"/>
      <dgm:spPr/>
    </dgm:pt>
    <dgm:pt modelId="{12A4A7F0-01B7-473D-B4FA-1BB11D43004A}" type="pres">
      <dgm:prSet presAssocID="{BF12A4AD-E501-4D24-B958-4C8B5AF37708}" presName="rootText" presStyleLbl="node2" presStyleIdx="0" presStyleCnt="1" custScaleX="70334" custScaleY="75173" custLinFactNeighborX="-21280" custLinFactNeighborY="-137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C52661-1789-4E27-9B17-C4F3614A4090}" type="pres">
      <dgm:prSet presAssocID="{BF12A4AD-E501-4D24-B958-4C8B5AF37708}" presName="rootConnector" presStyleLbl="node2" presStyleIdx="0" presStyleCnt="1"/>
      <dgm:spPr/>
      <dgm:t>
        <a:bodyPr/>
        <a:lstStyle/>
        <a:p>
          <a:endParaRPr lang="es-ES"/>
        </a:p>
      </dgm:t>
    </dgm:pt>
    <dgm:pt modelId="{93225B17-A98E-44E4-A05C-2BD2751EB6F6}" type="pres">
      <dgm:prSet presAssocID="{BF12A4AD-E501-4D24-B958-4C8B5AF37708}" presName="hierChild4" presStyleCnt="0"/>
      <dgm:spPr/>
    </dgm:pt>
    <dgm:pt modelId="{3E3E7F05-720C-43C3-9781-FC5AF26EFB39}" type="pres">
      <dgm:prSet presAssocID="{BF12A4AD-E501-4D24-B958-4C8B5AF37708}" presName="hierChild5" presStyleCnt="0"/>
      <dgm:spPr/>
    </dgm:pt>
    <dgm:pt modelId="{7E53C60C-1CEB-492C-870A-8DFDF986BB5A}" type="pres">
      <dgm:prSet presAssocID="{CF1C585E-D1AB-4040-AABC-BF688CA81DCE}" presName="hierChild3" presStyleCnt="0"/>
      <dgm:spPr/>
    </dgm:pt>
    <dgm:pt modelId="{2AC40CDE-AD8D-42AE-B8CB-CCC68CB2BCDE}" type="pres">
      <dgm:prSet presAssocID="{B698BF41-A2C8-45AA-AEF7-7CE9087B2141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FE0B84E2-78EE-4113-B415-74CA15DD994A}" type="pres">
      <dgm:prSet presAssocID="{A2CF00BD-F956-48F4-B9A6-F012AA19CC18}" presName="hierRoot3" presStyleCnt="0">
        <dgm:presLayoutVars>
          <dgm:hierBranch val="init"/>
        </dgm:presLayoutVars>
      </dgm:prSet>
      <dgm:spPr/>
    </dgm:pt>
    <dgm:pt modelId="{05EB5ADD-89BC-4ACD-ACCE-2E27B4FFCB6C}" type="pres">
      <dgm:prSet presAssocID="{A2CF00BD-F956-48F4-B9A6-F012AA19CC18}" presName="rootComposite3" presStyleCnt="0"/>
      <dgm:spPr/>
    </dgm:pt>
    <dgm:pt modelId="{F6666403-C46B-492A-A2A1-22DBA94377D9}" type="pres">
      <dgm:prSet presAssocID="{A2CF00BD-F956-48F4-B9A6-F012AA19CC18}" presName="rootText3" presStyleLbl="asst1" presStyleIdx="0" presStyleCnt="1" custScaleX="58194" custScaleY="61622" custLinFactNeighborX="-22590" custLinFactNeighborY="-17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AD8092-8241-475A-85E8-5D522D8F11E5}" type="pres">
      <dgm:prSet presAssocID="{A2CF00BD-F956-48F4-B9A6-F012AA19CC1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A5A751E-BD4A-42F9-973A-1C771F55641B}" type="pres">
      <dgm:prSet presAssocID="{A2CF00BD-F956-48F4-B9A6-F012AA19CC18}" presName="hierChild6" presStyleCnt="0"/>
      <dgm:spPr/>
    </dgm:pt>
    <dgm:pt modelId="{1CE7DC6B-2F47-4CBC-803C-8799627864E1}" type="pres">
      <dgm:prSet presAssocID="{A2CF00BD-F956-48F4-B9A6-F012AA19CC18}" presName="hierChild7" presStyleCnt="0"/>
      <dgm:spPr/>
    </dgm:pt>
  </dgm:ptLst>
  <dgm:cxnLst>
    <dgm:cxn modelId="{B9B83A01-CC0E-467B-A307-1555A5C04A9D}" type="presOf" srcId="{B698BF41-A2C8-45AA-AEF7-7CE9087B2141}" destId="{2AC40CDE-AD8D-42AE-B8CB-CCC68CB2BCDE}" srcOrd="0" destOrd="0" presId="urn:microsoft.com/office/officeart/2005/8/layout/orgChart1"/>
    <dgm:cxn modelId="{5B063CB6-ABFD-49B9-ACC0-B1BB29C149AE}" type="presOf" srcId="{BF12A4AD-E501-4D24-B958-4C8B5AF37708}" destId="{12A4A7F0-01B7-473D-B4FA-1BB11D43004A}" srcOrd="0" destOrd="0" presId="urn:microsoft.com/office/officeart/2005/8/layout/orgChart1"/>
    <dgm:cxn modelId="{2972EC91-1E69-4C0F-8A6E-B48A0C353BB1}" type="presOf" srcId="{A2CF00BD-F956-48F4-B9A6-F012AA19CC18}" destId="{D5AD8092-8241-475A-85E8-5D522D8F11E5}" srcOrd="1" destOrd="0" presId="urn:microsoft.com/office/officeart/2005/8/layout/orgChart1"/>
    <dgm:cxn modelId="{1B1C5881-44D4-4B29-8477-3306ED920E98}" type="presOf" srcId="{CF1C585E-D1AB-4040-AABC-BF688CA81DCE}" destId="{4D2C990E-BD4B-401D-A3D4-4B5DDA4438FA}" srcOrd="0" destOrd="0" presId="urn:microsoft.com/office/officeart/2005/8/layout/orgChart1"/>
    <dgm:cxn modelId="{2BFB0089-E4BD-4291-9D12-DECE657EC8D9}" type="presOf" srcId="{A2CF00BD-F956-48F4-B9A6-F012AA19CC18}" destId="{F6666403-C46B-492A-A2A1-22DBA94377D9}" srcOrd="0" destOrd="0" presId="urn:microsoft.com/office/officeart/2005/8/layout/orgChart1"/>
    <dgm:cxn modelId="{CDEDDF03-7246-4CE6-B8CD-3814706F52C4}" type="presOf" srcId="{CF1C585E-D1AB-4040-AABC-BF688CA81DCE}" destId="{CAEA7178-97DF-4B52-B5C2-74F3F81384EF}" srcOrd="1" destOrd="0" presId="urn:microsoft.com/office/officeart/2005/8/layout/orgChart1"/>
    <dgm:cxn modelId="{7E9762C6-D14C-4D79-9346-63C4A7211D81}" type="presOf" srcId="{421D0EBD-E4F5-49C2-8F27-7EF4F19217D4}" destId="{4AED1700-B858-41FD-A56E-64972CDC3FE9}" srcOrd="0" destOrd="0" presId="urn:microsoft.com/office/officeart/2005/8/layout/orgChart1"/>
    <dgm:cxn modelId="{096F4233-5F46-4826-B41F-F911120C067A}" type="presOf" srcId="{BF12A4AD-E501-4D24-B958-4C8B5AF37708}" destId="{33C52661-1789-4E27-9B17-C4F3614A4090}" srcOrd="1" destOrd="0" presId="urn:microsoft.com/office/officeart/2005/8/layout/orgChart1"/>
    <dgm:cxn modelId="{7E1B630D-B972-4ECF-B513-02AE4CBECDCE}" srcId="{CF1C585E-D1AB-4040-AABC-BF688CA81DCE}" destId="{A2CF00BD-F956-48F4-B9A6-F012AA19CC18}" srcOrd="0" destOrd="0" parTransId="{B698BF41-A2C8-45AA-AEF7-7CE9087B2141}" sibTransId="{76F15926-0755-4D2E-BB93-96203498CF6F}"/>
    <dgm:cxn modelId="{6962522E-2699-41DD-B799-583A128FD58C}" srcId="{CF1C585E-D1AB-4040-AABC-BF688CA81DCE}" destId="{BF12A4AD-E501-4D24-B958-4C8B5AF37708}" srcOrd="1" destOrd="0" parTransId="{9BEEB624-B2BF-40BF-9EA7-1C1A1CEAAD90}" sibTransId="{1E2E1BA9-B91F-4CDB-B520-38433C356E7F}"/>
    <dgm:cxn modelId="{A4432EB9-B791-4336-B339-C6BA0E75DFF5}" type="presOf" srcId="{9BEEB624-B2BF-40BF-9EA7-1C1A1CEAAD90}" destId="{12D69F88-8788-48BD-93BA-F2C748D9831F}" srcOrd="0" destOrd="0" presId="urn:microsoft.com/office/officeart/2005/8/layout/orgChart1"/>
    <dgm:cxn modelId="{50900EDA-114B-4B05-AFA9-F4C1941CC47E}" srcId="{421D0EBD-E4F5-49C2-8F27-7EF4F19217D4}" destId="{CF1C585E-D1AB-4040-AABC-BF688CA81DCE}" srcOrd="0" destOrd="0" parTransId="{270B454F-9C0E-4D46-AE0D-CCF9B35DA8AF}" sibTransId="{44247510-8F63-4F46-9355-D810BA87E2B3}"/>
    <dgm:cxn modelId="{95CD85C6-5903-4BC7-BEE4-5D3D3D38DBB6}" type="presParOf" srcId="{4AED1700-B858-41FD-A56E-64972CDC3FE9}" destId="{D3DA3895-A1BD-4CF9-AA56-9D26CE12922F}" srcOrd="0" destOrd="0" presId="urn:microsoft.com/office/officeart/2005/8/layout/orgChart1"/>
    <dgm:cxn modelId="{CA28BBAC-B96B-4E27-BFBE-50C01A68C9B5}" type="presParOf" srcId="{D3DA3895-A1BD-4CF9-AA56-9D26CE12922F}" destId="{7CC72ED2-1647-484E-B96A-9BF7272BE36E}" srcOrd="0" destOrd="0" presId="urn:microsoft.com/office/officeart/2005/8/layout/orgChart1"/>
    <dgm:cxn modelId="{6AF3051B-650D-4C0E-9654-F397D971F010}" type="presParOf" srcId="{7CC72ED2-1647-484E-B96A-9BF7272BE36E}" destId="{4D2C990E-BD4B-401D-A3D4-4B5DDA4438FA}" srcOrd="0" destOrd="0" presId="urn:microsoft.com/office/officeart/2005/8/layout/orgChart1"/>
    <dgm:cxn modelId="{D161B810-ECB6-4732-8B52-17D7BEBD7523}" type="presParOf" srcId="{7CC72ED2-1647-484E-B96A-9BF7272BE36E}" destId="{CAEA7178-97DF-4B52-B5C2-74F3F81384EF}" srcOrd="1" destOrd="0" presId="urn:microsoft.com/office/officeart/2005/8/layout/orgChart1"/>
    <dgm:cxn modelId="{BE4AEAE6-04DD-46F3-88E5-63BB1C332785}" type="presParOf" srcId="{D3DA3895-A1BD-4CF9-AA56-9D26CE12922F}" destId="{B07BD3D5-8997-4A3A-ADD0-05400A5D3649}" srcOrd="1" destOrd="0" presId="urn:microsoft.com/office/officeart/2005/8/layout/orgChart1"/>
    <dgm:cxn modelId="{7CE23A9F-12B7-42DC-A054-9E68C9115C63}" type="presParOf" srcId="{B07BD3D5-8997-4A3A-ADD0-05400A5D3649}" destId="{12D69F88-8788-48BD-93BA-F2C748D9831F}" srcOrd="0" destOrd="0" presId="urn:microsoft.com/office/officeart/2005/8/layout/orgChart1"/>
    <dgm:cxn modelId="{F89AA7B3-063A-4CF6-B395-436377216B9F}" type="presParOf" srcId="{B07BD3D5-8997-4A3A-ADD0-05400A5D3649}" destId="{744845AC-ED09-49D9-A489-7EA938148159}" srcOrd="1" destOrd="0" presId="urn:microsoft.com/office/officeart/2005/8/layout/orgChart1"/>
    <dgm:cxn modelId="{02608AB1-77D4-41BB-9EFE-731C556A0183}" type="presParOf" srcId="{744845AC-ED09-49D9-A489-7EA938148159}" destId="{0C8ECC62-5C51-4765-8027-316F0EBB0AFA}" srcOrd="0" destOrd="0" presId="urn:microsoft.com/office/officeart/2005/8/layout/orgChart1"/>
    <dgm:cxn modelId="{5F7F5BBB-F44D-40AF-8FB8-B8FD61E4B591}" type="presParOf" srcId="{0C8ECC62-5C51-4765-8027-316F0EBB0AFA}" destId="{12A4A7F0-01B7-473D-B4FA-1BB11D43004A}" srcOrd="0" destOrd="0" presId="urn:microsoft.com/office/officeart/2005/8/layout/orgChart1"/>
    <dgm:cxn modelId="{A8864251-F621-4DD1-9434-15CAB7BAB838}" type="presParOf" srcId="{0C8ECC62-5C51-4765-8027-316F0EBB0AFA}" destId="{33C52661-1789-4E27-9B17-C4F3614A4090}" srcOrd="1" destOrd="0" presId="urn:microsoft.com/office/officeart/2005/8/layout/orgChart1"/>
    <dgm:cxn modelId="{5491E3F2-916B-4790-99CC-5D4FE6E0061E}" type="presParOf" srcId="{744845AC-ED09-49D9-A489-7EA938148159}" destId="{93225B17-A98E-44E4-A05C-2BD2751EB6F6}" srcOrd="1" destOrd="0" presId="urn:microsoft.com/office/officeart/2005/8/layout/orgChart1"/>
    <dgm:cxn modelId="{2305BD44-6E07-4B75-BB7F-15F2BEA07893}" type="presParOf" srcId="{744845AC-ED09-49D9-A489-7EA938148159}" destId="{3E3E7F05-720C-43C3-9781-FC5AF26EFB39}" srcOrd="2" destOrd="0" presId="urn:microsoft.com/office/officeart/2005/8/layout/orgChart1"/>
    <dgm:cxn modelId="{D93131FC-C94E-416A-9EBC-219C75ED17BD}" type="presParOf" srcId="{D3DA3895-A1BD-4CF9-AA56-9D26CE12922F}" destId="{7E53C60C-1CEB-492C-870A-8DFDF986BB5A}" srcOrd="2" destOrd="0" presId="urn:microsoft.com/office/officeart/2005/8/layout/orgChart1"/>
    <dgm:cxn modelId="{FD24F742-DEC2-4B2D-B445-61ED10211093}" type="presParOf" srcId="{7E53C60C-1CEB-492C-870A-8DFDF986BB5A}" destId="{2AC40CDE-AD8D-42AE-B8CB-CCC68CB2BCDE}" srcOrd="0" destOrd="0" presId="urn:microsoft.com/office/officeart/2005/8/layout/orgChart1"/>
    <dgm:cxn modelId="{642AABF2-2D74-4B75-AA31-04FC287C4C1B}" type="presParOf" srcId="{7E53C60C-1CEB-492C-870A-8DFDF986BB5A}" destId="{FE0B84E2-78EE-4113-B415-74CA15DD994A}" srcOrd="1" destOrd="0" presId="urn:microsoft.com/office/officeart/2005/8/layout/orgChart1"/>
    <dgm:cxn modelId="{DF0E19CA-A8CF-4623-9FF1-5644D5BF4FC1}" type="presParOf" srcId="{FE0B84E2-78EE-4113-B415-74CA15DD994A}" destId="{05EB5ADD-89BC-4ACD-ACCE-2E27B4FFCB6C}" srcOrd="0" destOrd="0" presId="urn:microsoft.com/office/officeart/2005/8/layout/orgChart1"/>
    <dgm:cxn modelId="{7A55509A-D650-4C36-AB58-8B3802B07AF5}" type="presParOf" srcId="{05EB5ADD-89BC-4ACD-ACCE-2E27B4FFCB6C}" destId="{F6666403-C46B-492A-A2A1-22DBA94377D9}" srcOrd="0" destOrd="0" presId="urn:microsoft.com/office/officeart/2005/8/layout/orgChart1"/>
    <dgm:cxn modelId="{9F00042C-FC28-437A-9B0A-337C8457666C}" type="presParOf" srcId="{05EB5ADD-89BC-4ACD-ACCE-2E27B4FFCB6C}" destId="{D5AD8092-8241-475A-85E8-5D522D8F11E5}" srcOrd="1" destOrd="0" presId="urn:microsoft.com/office/officeart/2005/8/layout/orgChart1"/>
    <dgm:cxn modelId="{7E787F96-2EB5-4460-B35C-4C0003134219}" type="presParOf" srcId="{FE0B84E2-78EE-4113-B415-74CA15DD994A}" destId="{BA5A751E-BD4A-42F9-973A-1C771F55641B}" srcOrd="1" destOrd="0" presId="urn:microsoft.com/office/officeart/2005/8/layout/orgChart1"/>
    <dgm:cxn modelId="{5344A917-CF9D-47CE-A552-D29D8F5B6B5F}" type="presParOf" srcId="{FE0B84E2-78EE-4113-B415-74CA15DD994A}" destId="{1CE7DC6B-2F47-4CBC-803C-8799627864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5FA1BBC8-EB38-4589-9CD4-60E47F4CA80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EA52FF-DF20-4140-AB25-AC0445B3C6F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Coordinador(a) de Unidades Deportivas</a:t>
          </a:r>
          <a:endParaRPr lang="es-ES" sz="1200" dirty="0">
            <a:solidFill>
              <a:schemeClr val="tx1"/>
            </a:solidFill>
          </a:endParaRPr>
        </a:p>
      </dgm:t>
    </dgm:pt>
    <dgm:pt modelId="{9B53341A-B4C2-4666-B487-DCD609B20FE8}" type="parTrans" cxnId="{9A5F6659-97CC-4970-A9B4-FB8937415E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5FC54B2-72E2-420A-A747-38B1F58E29B6}" type="sibTrans" cxnId="{9A5F6659-97CC-4970-A9B4-FB8937415E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DD79288-4546-4FC9-A3CB-DCD989AE2D0B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C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F0BE2B09-10A8-4D01-8782-E3F32F97A815}" type="parTrans" cxnId="{FADE689B-835B-46E9-9AF9-50736329C2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41CE9F5-FC59-4397-966A-59F293F6ECA3}" type="sibTrans" cxnId="{FADE689B-835B-46E9-9AF9-50736329C2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B3BBD2-6AC1-49BD-A1DD-10B42EE627D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Burócratas Municipales</a:t>
          </a:r>
        </a:p>
      </dgm:t>
    </dgm:pt>
    <dgm:pt modelId="{B1F52BDC-D6AD-4B0D-AA92-0324C45F09AD}" type="parTrans" cxnId="{0D49E25A-79D8-4741-A1BC-29543C3132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CD27022-0F3D-4DF9-9BC5-FFCD4FEF0122}" type="sibTrans" cxnId="{0D49E25A-79D8-4741-A1BC-29543C3132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1C6FE2-89A7-42C3-918D-0864959C56FB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San Jorge</a:t>
          </a:r>
        </a:p>
      </dgm:t>
    </dgm:pt>
    <dgm:pt modelId="{F9C57714-BBCD-454B-AFA0-AA0DB019D3D3}" type="parTrans" cxnId="{1012D742-A2F3-44E3-902A-771D82716F7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DDF334-EE89-4A28-83C1-15BF6C82DEE4}" type="sibTrans" cxnId="{1012D742-A2F3-44E3-902A-771D82716F7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1CC23-CFBE-47CD-91B3-9BD118F643C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10 de Marzo</a:t>
          </a:r>
        </a:p>
      </dgm:t>
    </dgm:pt>
    <dgm:pt modelId="{CB16EC3B-D7EF-4BBB-AF31-79913890CD05}" type="parTrans" cxnId="{AF7A6C2A-47B8-4ECE-965C-14CCCC2C0C2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5BF2B5-71DF-40BB-BA99-50448822CB58}" type="sibTrans" cxnId="{AF7A6C2A-47B8-4ECE-965C-14CCCC2C0C2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92B38F-8E46-421E-8354-EA67F232D5D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Villa Alegre</a:t>
          </a:r>
        </a:p>
      </dgm:t>
    </dgm:pt>
    <dgm:pt modelId="{38BADA7B-F96F-4F3D-AD98-BA0986AA0220}" type="parTrans" cxnId="{253B6010-A0F6-4FC9-8A76-29AEB1B856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098762-4EB5-4291-BC0B-BA9727DAEE40}" type="sibTrans" cxnId="{253B6010-A0F6-4FC9-8A76-29AEB1B856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96800D-D661-402A-A99D-44A05825F44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Valle del Mirador</a:t>
          </a:r>
        </a:p>
      </dgm:t>
    </dgm:pt>
    <dgm:pt modelId="{F710B01C-3A6B-4916-A6AA-E66595E9A190}" type="parTrans" cxnId="{042C6BC4-2B7F-4959-8DA2-6E128B32FA4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3864B0-D5C0-4ABF-87F6-CC6AD0EFCF5D}" type="sibTrans" cxnId="{042C6BC4-2B7F-4959-8DA2-6E128B32FA4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39D46B-B5AA-46B9-AF3F-107D3E527221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Indeco Naranjo</a:t>
          </a:r>
        </a:p>
      </dgm:t>
    </dgm:pt>
    <dgm:pt modelId="{3564125F-E823-4CEE-8109-7408A82A9C2D}" type="parTrans" cxnId="{9101E010-B211-458C-8F1F-7BCDCFF742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7C8A4-8896-4515-9CDA-BB44394F8861}" type="sibTrans" cxnId="{9101E010-B211-458C-8F1F-7BCDCFF742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B789E17-3F1A-4794-B451-0968BAC3C99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Parque España</a:t>
          </a:r>
        </a:p>
      </dgm:t>
    </dgm:pt>
    <dgm:pt modelId="{862D45B0-435A-4B3E-A621-6E0732A3E337}" type="parTrans" cxnId="{5B942D64-8C1A-46C4-96B9-E02C9D3E69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A757EF1-80AA-4E57-8ABA-45622D655BDA}" type="sibTrans" cxnId="{5B942D64-8C1A-46C4-96B9-E02C9D3E69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49F73E-EFC6-499E-96D3-A3714E5C7A76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Valle de Infonavit</a:t>
          </a:r>
        </a:p>
      </dgm:t>
    </dgm:pt>
    <dgm:pt modelId="{7CE89B57-61E7-4C5D-8B14-D93760122F51}" type="parTrans" cxnId="{4BF1C273-5F6B-40FE-A95E-AC45A94663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3EC8464-FF94-441D-B213-854D3A3B3F0E}" type="sibTrans" cxnId="{4BF1C273-5F6B-40FE-A95E-AC45A94663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D39FA7-AB4C-442D-823F-2BC7E577DF33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Polivalente</a:t>
          </a:r>
        </a:p>
      </dgm:t>
    </dgm:pt>
    <dgm:pt modelId="{A176CD4E-2AC0-4F46-8146-D7F8F5DD7E04}" type="parTrans" cxnId="{0943FDAB-513C-4580-AB04-53E8BC598B3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39EEB0-390F-4BA5-8E58-C9C90849B41A}" type="sibTrans" cxnId="{0943FDAB-513C-4580-AB04-53E8BC598B3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0A2FF69-E07F-4D51-8AF3-D54256A86A9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Camino Real</a:t>
          </a:r>
        </a:p>
      </dgm:t>
    </dgm:pt>
    <dgm:pt modelId="{869FDC9A-4269-495B-9D5B-B82A86D835A8}" type="parTrans" cxnId="{B7B760DB-8E85-49CE-BC0B-96E33A8CB1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4ACEA7-E1C2-404F-9BCD-1DA0C4D37437}" type="sibTrans" cxnId="{B7B760DB-8E85-49CE-BC0B-96E33A8CB1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F1C006C-8608-45F0-9227-7BB38FFBE34F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Domo Acuático</a:t>
          </a:r>
        </a:p>
      </dgm:t>
    </dgm:pt>
    <dgm:pt modelId="{CA668986-223D-4074-98AE-771F134D7D39}" type="parTrans" cxnId="{67F55D2F-1C50-4148-B244-3A94667BBA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9A1667-AC5B-4D95-B75A-57F4B6D015FE}" type="sibTrans" cxnId="{67F55D2F-1C50-4148-B244-3A94667BBA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73F33B-2617-40D5-AF13-1BDD4179FDD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Filiberto Sagrero</a:t>
          </a:r>
        </a:p>
      </dgm:t>
    </dgm:pt>
    <dgm:pt modelId="{7EAC7033-39CD-4F21-85E9-DDB73266A311}" type="parTrans" cxnId="{6D3F3E1B-BDAB-4B55-8F17-BF15C5B640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C37AD43-015D-482C-82B8-70BDA61D1B3F}" type="sibTrans" cxnId="{6D3F3E1B-BDAB-4B55-8F17-BF15C5B640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F75551F-5210-493F-98AC-EB2231EEFCA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Unidad Deportiva Valle de Santa Lucía</a:t>
          </a:r>
        </a:p>
      </dgm:t>
    </dgm:pt>
    <dgm:pt modelId="{9D39E39E-8A0B-476D-8869-6EF12B1955B5}" type="parTrans" cxnId="{0C543B5C-768C-4B23-9663-042B7AB4FB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FE6F2A-845F-4A3A-8185-6FEF191C7CB8}" type="sibTrans" cxnId="{0C543B5C-768C-4B23-9663-042B7AB4FB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A22CF4-20D1-4ECB-BC5D-AAC6672BF2C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Bicentenario Diego de Montemayor</a:t>
          </a:r>
        </a:p>
      </dgm:t>
    </dgm:pt>
    <dgm:pt modelId="{AD57877C-9A34-45CA-8271-CBE93EB058AD}" type="parTrans" cxnId="{735C8BBF-98D4-4DA1-A2DA-935DD92730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1D4285-1334-4B9B-9CE9-00A13A9FA966}" type="sibTrans" cxnId="{735C8BBF-98D4-4DA1-A2DA-935DD92730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142783-7119-4912-8B18-930A3395B56E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Unidad Deportiva Jesús Hinojosa Tijerina</a:t>
          </a:r>
        </a:p>
      </dgm:t>
    </dgm:pt>
    <dgm:pt modelId="{09C463FC-E3C7-449D-A6B5-0B5C1E1B2691}" type="parTrans" cxnId="{321B4D80-3C46-4A49-90A4-773BCB3DA98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158127-ED8D-4A33-A2D8-B905BFEE8A3F}" type="sibTrans" cxnId="{321B4D80-3C46-4A49-90A4-773BCB3DA98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A073439-CC82-4DBF-B369-3240DCB4D438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bicentenario Fomerrey 113</a:t>
          </a:r>
        </a:p>
      </dgm:t>
    </dgm:pt>
    <dgm:pt modelId="{39A566E5-0F91-49E5-9A48-F70D056EF140}" type="parTrans" cxnId="{A6E5A55C-058D-485F-974B-1E202CED1E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7E0ECD-8D4F-442E-945C-B42ACA6674F7}" type="sibTrans" cxnId="{A6E5A55C-058D-485F-974B-1E202CED1E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614462-07D8-4B42-9345-9DED51C90455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Unidad Deportiva Raúl González</a:t>
          </a:r>
        </a:p>
      </dgm:t>
    </dgm:pt>
    <dgm:pt modelId="{82A850A9-E28D-418E-B46C-EBD264EA83C1}" type="parTrans" cxnId="{FD391276-D403-4F84-8889-CAEA96C9DD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FB06922-5DE0-4AB1-92C5-1BC5B182196C}" type="sibTrans" cxnId="{FD391276-D403-4F84-8889-CAEA96C9DD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9E6EE6-B7DE-49CA-8E21-E17B83941C16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Moderna</a:t>
          </a:r>
        </a:p>
      </dgm:t>
    </dgm:pt>
    <dgm:pt modelId="{C48DEA94-D043-4C44-ADCF-095866C6E374}" type="parTrans" cxnId="{DD88FB51-4026-4FE2-80D5-5ABD5F6CEA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E1C55-DEF7-4BE5-B89C-1D0A62C08E56}" type="sibTrans" cxnId="{DD88FB51-4026-4FE2-80D5-5ABD5F6CEA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88E7C2-AAC8-4BDD-BC8D-5A0155B75B3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San Bernabé</a:t>
          </a:r>
        </a:p>
      </dgm:t>
    </dgm:pt>
    <dgm:pt modelId="{13E5D2F0-985E-4E40-94A6-F1FB6BCAE7B3}" type="parTrans" cxnId="{897FE514-DE45-4EB8-8A7C-AA75643246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EA81C-DCDE-4D46-BB06-93CBECDA5F11}" type="sibTrans" cxnId="{897FE514-DE45-4EB8-8A7C-AA75643246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B11E82-1D3A-4BD6-8960-3ACEB7C30E2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 Los Campeones</a:t>
          </a:r>
        </a:p>
      </dgm:t>
    </dgm:pt>
    <dgm:pt modelId="{76DAE15F-FE16-4893-83CB-2C7132F75F5C}" type="parTrans" cxnId="{02E1FD1E-EE12-4BCE-A927-28B9AE1D7D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B590AAF-50D1-44DD-8CE1-257DD0663193}" type="sibTrans" cxnId="{02E1FD1E-EE12-4BCE-A927-28B9AE1D7D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C75FEF4-A08E-47A8-9A01-6E9F5DB6A786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Domo Acuático</a:t>
          </a:r>
        </a:p>
      </dgm:t>
    </dgm:pt>
    <dgm:pt modelId="{2FD6125A-E001-4A85-8E2F-DEB3556791BB}" type="parTrans" cxnId="{CB6176AC-8157-4E70-8EF1-B4885B19C40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64EFB4C-F2B2-4C0E-8887-BB2485328AA7}" type="sibTrans" cxnId="{CB6176AC-8157-4E70-8EF1-B4885B19C40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D293454-0DE5-420A-B85D-C1924FE35A02}" type="pres">
      <dgm:prSet presAssocID="{5FA1BBC8-EB38-4589-9CD4-60E47F4CA8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818AC5-05D0-458A-985E-5C0B0EC04113}" type="pres">
      <dgm:prSet presAssocID="{31EA52FF-DF20-4140-AB25-AC0445B3C6F1}" presName="hierRoot1" presStyleCnt="0">
        <dgm:presLayoutVars>
          <dgm:hierBranch val="hang"/>
        </dgm:presLayoutVars>
      </dgm:prSet>
      <dgm:spPr/>
    </dgm:pt>
    <dgm:pt modelId="{F4CC880E-A0AC-4A04-9F1A-6ED2EE943A45}" type="pres">
      <dgm:prSet presAssocID="{31EA52FF-DF20-4140-AB25-AC0445B3C6F1}" presName="rootComposite1" presStyleCnt="0"/>
      <dgm:spPr/>
    </dgm:pt>
    <dgm:pt modelId="{FB58911D-BCED-467B-B31B-38049CBFA376}" type="pres">
      <dgm:prSet presAssocID="{31EA52FF-DF20-4140-AB25-AC0445B3C6F1}" presName="rootText1" presStyleLbl="node0" presStyleIdx="0" presStyleCnt="1" custScaleX="282828" custScaleY="183179" custLinFactY="18972" custLinFactNeighborX="3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D49D84-5430-4AC2-B4B3-1D3767A8DDE1}" type="pres">
      <dgm:prSet presAssocID="{31EA52FF-DF20-4140-AB25-AC0445B3C6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8C3C3-8867-487D-BA81-E1EBE271978C}" type="pres">
      <dgm:prSet presAssocID="{31EA52FF-DF20-4140-AB25-AC0445B3C6F1}" presName="hierChild2" presStyleCnt="0"/>
      <dgm:spPr/>
    </dgm:pt>
    <dgm:pt modelId="{62BDB5E3-CB24-476C-A51F-044455B15680}" type="pres">
      <dgm:prSet presAssocID="{B1F52BDC-D6AD-4B0D-AA92-0324C45F09AD}" presName="Name48" presStyleLbl="parChTrans1D2" presStyleIdx="0" presStyleCnt="22"/>
      <dgm:spPr/>
      <dgm:t>
        <a:bodyPr/>
        <a:lstStyle/>
        <a:p>
          <a:endParaRPr lang="es-ES"/>
        </a:p>
      </dgm:t>
    </dgm:pt>
    <dgm:pt modelId="{EA57457A-52A3-4264-A950-54447A30F86F}" type="pres">
      <dgm:prSet presAssocID="{F0B3BBD2-6AC1-49BD-A1DD-10B42EE627DD}" presName="hierRoot2" presStyleCnt="0">
        <dgm:presLayoutVars>
          <dgm:hierBranch val="init"/>
        </dgm:presLayoutVars>
      </dgm:prSet>
      <dgm:spPr/>
    </dgm:pt>
    <dgm:pt modelId="{09028451-F696-46B1-89EE-C94567761733}" type="pres">
      <dgm:prSet presAssocID="{F0B3BBD2-6AC1-49BD-A1DD-10B42EE627DD}" presName="rootComposite" presStyleCnt="0"/>
      <dgm:spPr/>
    </dgm:pt>
    <dgm:pt modelId="{ED3F0F30-170A-4527-B751-6D3217DB41D6}" type="pres">
      <dgm:prSet presAssocID="{F0B3BBD2-6AC1-49BD-A1DD-10B42EE627DD}" presName="rootText" presStyleLbl="node2" presStyleIdx="0" presStyleCnt="20" custScaleX="406876" custScaleY="96850" custLinFactY="10448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CF30F-ABC2-4991-A3DB-0538B9DF1C48}" type="pres">
      <dgm:prSet presAssocID="{F0B3BBD2-6AC1-49BD-A1DD-10B42EE627DD}" presName="rootConnector" presStyleLbl="node2" presStyleIdx="0" presStyleCnt="20"/>
      <dgm:spPr/>
      <dgm:t>
        <a:bodyPr/>
        <a:lstStyle/>
        <a:p>
          <a:endParaRPr lang="es-ES"/>
        </a:p>
      </dgm:t>
    </dgm:pt>
    <dgm:pt modelId="{6020585C-EADC-4F87-B7A4-5ABD3BD4AE98}" type="pres">
      <dgm:prSet presAssocID="{F0B3BBD2-6AC1-49BD-A1DD-10B42EE627DD}" presName="hierChild4" presStyleCnt="0"/>
      <dgm:spPr/>
    </dgm:pt>
    <dgm:pt modelId="{559F3D6C-F061-40E5-B2DA-90114646BEA5}" type="pres">
      <dgm:prSet presAssocID="{F0B3BBD2-6AC1-49BD-A1DD-10B42EE627DD}" presName="hierChild5" presStyleCnt="0"/>
      <dgm:spPr/>
    </dgm:pt>
    <dgm:pt modelId="{B2EE1A1D-6642-4F08-AE43-A8FE509DE4A2}" type="pres">
      <dgm:prSet presAssocID="{38BADA7B-F96F-4F3D-AD98-BA0986AA0220}" presName="Name48" presStyleLbl="parChTrans1D2" presStyleIdx="1" presStyleCnt="22"/>
      <dgm:spPr/>
      <dgm:t>
        <a:bodyPr/>
        <a:lstStyle/>
        <a:p>
          <a:endParaRPr lang="es-ES"/>
        </a:p>
      </dgm:t>
    </dgm:pt>
    <dgm:pt modelId="{8199ACC5-96C8-41DE-9638-60D9F1E66058}" type="pres">
      <dgm:prSet presAssocID="{D592B38F-8E46-421E-8354-EA67F232D5DD}" presName="hierRoot2" presStyleCnt="0">
        <dgm:presLayoutVars>
          <dgm:hierBranch val="init"/>
        </dgm:presLayoutVars>
      </dgm:prSet>
      <dgm:spPr/>
    </dgm:pt>
    <dgm:pt modelId="{CC379EF3-936C-4057-8A44-055F2993ADEE}" type="pres">
      <dgm:prSet presAssocID="{D592B38F-8E46-421E-8354-EA67F232D5DD}" presName="rootComposite" presStyleCnt="0"/>
      <dgm:spPr/>
    </dgm:pt>
    <dgm:pt modelId="{51B0DEFD-F156-4EE6-AB51-1AF51E710FCE}" type="pres">
      <dgm:prSet presAssocID="{D592B38F-8E46-421E-8354-EA67F232D5DD}" presName="rootText" presStyleLbl="node2" presStyleIdx="1" presStyleCnt="20" custScaleX="406876" custScaleY="96850" custLinFactY="10878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FBE005-5D91-41E8-B027-DEB80ECCBBE4}" type="pres">
      <dgm:prSet presAssocID="{D592B38F-8E46-421E-8354-EA67F232D5DD}" presName="rootConnector" presStyleLbl="node2" presStyleIdx="1" presStyleCnt="20"/>
      <dgm:spPr/>
      <dgm:t>
        <a:bodyPr/>
        <a:lstStyle/>
        <a:p>
          <a:endParaRPr lang="es-ES"/>
        </a:p>
      </dgm:t>
    </dgm:pt>
    <dgm:pt modelId="{FD6EA316-C00E-4EE1-BA88-14D2FEFDF322}" type="pres">
      <dgm:prSet presAssocID="{D592B38F-8E46-421E-8354-EA67F232D5DD}" presName="hierChild4" presStyleCnt="0"/>
      <dgm:spPr/>
    </dgm:pt>
    <dgm:pt modelId="{24E7D723-1ABC-4334-8F1E-4EDFFB1BD416}" type="pres">
      <dgm:prSet presAssocID="{D592B38F-8E46-421E-8354-EA67F232D5DD}" presName="hierChild5" presStyleCnt="0"/>
      <dgm:spPr/>
    </dgm:pt>
    <dgm:pt modelId="{D66D9576-866F-4DA7-9E01-0F5D1C9BEB5C}" type="pres">
      <dgm:prSet presAssocID="{F710B01C-3A6B-4916-A6AA-E66595E9A190}" presName="Name48" presStyleLbl="parChTrans1D2" presStyleIdx="2" presStyleCnt="22"/>
      <dgm:spPr/>
      <dgm:t>
        <a:bodyPr/>
        <a:lstStyle/>
        <a:p>
          <a:endParaRPr lang="es-ES"/>
        </a:p>
      </dgm:t>
    </dgm:pt>
    <dgm:pt modelId="{52AFC287-91AD-4975-A27F-627BAE9ADFCF}" type="pres">
      <dgm:prSet presAssocID="{BC96800D-D661-402A-A99D-44A05825F449}" presName="hierRoot2" presStyleCnt="0">
        <dgm:presLayoutVars>
          <dgm:hierBranch val="init"/>
        </dgm:presLayoutVars>
      </dgm:prSet>
      <dgm:spPr/>
    </dgm:pt>
    <dgm:pt modelId="{9746CDF3-048D-4C52-8AA0-77986E9FBE2D}" type="pres">
      <dgm:prSet presAssocID="{BC96800D-D661-402A-A99D-44A05825F449}" presName="rootComposite" presStyleCnt="0"/>
      <dgm:spPr/>
    </dgm:pt>
    <dgm:pt modelId="{7A26762C-04F5-45DB-A1A6-855D247A1108}" type="pres">
      <dgm:prSet presAssocID="{BC96800D-D661-402A-A99D-44A05825F449}" presName="rootText" presStyleLbl="node2" presStyleIdx="2" presStyleCnt="20" custScaleX="406876" custScaleY="96850" custLinFactNeighborX="-7878" custLinFactNeighborY="995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9E045-32CD-4C35-85F6-363D20007BB1}" type="pres">
      <dgm:prSet presAssocID="{BC96800D-D661-402A-A99D-44A05825F449}" presName="rootConnector" presStyleLbl="node2" presStyleIdx="2" presStyleCnt="20"/>
      <dgm:spPr/>
      <dgm:t>
        <a:bodyPr/>
        <a:lstStyle/>
        <a:p>
          <a:endParaRPr lang="es-ES"/>
        </a:p>
      </dgm:t>
    </dgm:pt>
    <dgm:pt modelId="{B3D58D74-B12E-4560-A92A-5E0FE948E7AF}" type="pres">
      <dgm:prSet presAssocID="{BC96800D-D661-402A-A99D-44A05825F449}" presName="hierChild4" presStyleCnt="0"/>
      <dgm:spPr/>
    </dgm:pt>
    <dgm:pt modelId="{CE430D02-9079-42E5-97F2-E1E325042247}" type="pres">
      <dgm:prSet presAssocID="{BC96800D-D661-402A-A99D-44A05825F449}" presName="hierChild5" presStyleCnt="0"/>
      <dgm:spPr/>
    </dgm:pt>
    <dgm:pt modelId="{386E1654-5DE1-4853-AAA9-B5A2D791248C}" type="pres">
      <dgm:prSet presAssocID="{F9C57714-BBCD-454B-AFA0-AA0DB019D3D3}" presName="Name48" presStyleLbl="parChTrans1D2" presStyleIdx="3" presStyleCnt="22"/>
      <dgm:spPr/>
      <dgm:t>
        <a:bodyPr/>
        <a:lstStyle/>
        <a:p>
          <a:endParaRPr lang="es-ES"/>
        </a:p>
      </dgm:t>
    </dgm:pt>
    <dgm:pt modelId="{E1ECA61C-2C49-468A-8F76-83C9F98929ED}" type="pres">
      <dgm:prSet presAssocID="{031C6FE2-89A7-42C3-918D-0864959C56FB}" presName="hierRoot2" presStyleCnt="0">
        <dgm:presLayoutVars>
          <dgm:hierBranch val="init"/>
        </dgm:presLayoutVars>
      </dgm:prSet>
      <dgm:spPr/>
    </dgm:pt>
    <dgm:pt modelId="{05A1614F-21F9-4E1C-8010-82FF700AEC80}" type="pres">
      <dgm:prSet presAssocID="{031C6FE2-89A7-42C3-918D-0864959C56FB}" presName="rootComposite" presStyleCnt="0"/>
      <dgm:spPr/>
    </dgm:pt>
    <dgm:pt modelId="{F66F70D3-E882-40FB-90B4-264E4146948D}" type="pres">
      <dgm:prSet presAssocID="{031C6FE2-89A7-42C3-918D-0864959C56FB}" presName="rootText" presStyleLbl="node2" presStyleIdx="3" presStyleCnt="20" custScaleX="406876" custScaleY="96850" custLinFactNeighborX="20707" custLinFactNeighborY="99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0229D8-2748-4A13-AA1E-9F7F608029C5}" type="pres">
      <dgm:prSet presAssocID="{031C6FE2-89A7-42C3-918D-0864959C56FB}" presName="rootConnector" presStyleLbl="node2" presStyleIdx="3" presStyleCnt="20"/>
      <dgm:spPr/>
      <dgm:t>
        <a:bodyPr/>
        <a:lstStyle/>
        <a:p>
          <a:endParaRPr lang="es-ES"/>
        </a:p>
      </dgm:t>
    </dgm:pt>
    <dgm:pt modelId="{37C780DE-7BB6-4D05-A637-735D768AE2EE}" type="pres">
      <dgm:prSet presAssocID="{031C6FE2-89A7-42C3-918D-0864959C56FB}" presName="hierChild4" presStyleCnt="0"/>
      <dgm:spPr/>
    </dgm:pt>
    <dgm:pt modelId="{A4037160-C443-44A6-99E3-5FCAE0D23A36}" type="pres">
      <dgm:prSet presAssocID="{031C6FE2-89A7-42C3-918D-0864959C56FB}" presName="hierChild5" presStyleCnt="0"/>
      <dgm:spPr/>
    </dgm:pt>
    <dgm:pt modelId="{FDD30183-495C-49E9-B6C6-DEF0F25DFA77}" type="pres">
      <dgm:prSet presAssocID="{CB16EC3B-D7EF-4BBB-AF31-79913890CD05}" presName="Name48" presStyleLbl="parChTrans1D2" presStyleIdx="4" presStyleCnt="22"/>
      <dgm:spPr/>
      <dgm:t>
        <a:bodyPr/>
        <a:lstStyle/>
        <a:p>
          <a:endParaRPr lang="es-ES"/>
        </a:p>
      </dgm:t>
    </dgm:pt>
    <dgm:pt modelId="{1AAFFDDD-D161-4F6F-971A-D13DF37CE0CB}" type="pres">
      <dgm:prSet presAssocID="{D661CC23-CFBE-47CD-91B3-9BD118F643C2}" presName="hierRoot2" presStyleCnt="0">
        <dgm:presLayoutVars>
          <dgm:hierBranch val="init"/>
        </dgm:presLayoutVars>
      </dgm:prSet>
      <dgm:spPr/>
    </dgm:pt>
    <dgm:pt modelId="{95053B82-D56E-4B1D-8822-24C77B90AD30}" type="pres">
      <dgm:prSet presAssocID="{D661CC23-CFBE-47CD-91B3-9BD118F643C2}" presName="rootComposite" presStyleCnt="0"/>
      <dgm:spPr/>
    </dgm:pt>
    <dgm:pt modelId="{F1C747A7-3B21-4FC6-8159-4A5C664380DC}" type="pres">
      <dgm:prSet presAssocID="{D661CC23-CFBE-47CD-91B3-9BD118F643C2}" presName="rootText" presStyleLbl="node2" presStyleIdx="4" presStyleCnt="20" custScaleX="406876" custScaleY="96850" custLinFactNeighborX="-7878" custLinFactNeighborY="89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CDE0BE-3E4A-4F46-8EFE-BC18A3E3A353}" type="pres">
      <dgm:prSet presAssocID="{D661CC23-CFBE-47CD-91B3-9BD118F643C2}" presName="rootConnector" presStyleLbl="node2" presStyleIdx="4" presStyleCnt="20"/>
      <dgm:spPr/>
      <dgm:t>
        <a:bodyPr/>
        <a:lstStyle/>
        <a:p>
          <a:endParaRPr lang="es-ES"/>
        </a:p>
      </dgm:t>
    </dgm:pt>
    <dgm:pt modelId="{3BB3DC65-9F7B-449D-B322-943725AACF67}" type="pres">
      <dgm:prSet presAssocID="{D661CC23-CFBE-47CD-91B3-9BD118F643C2}" presName="hierChild4" presStyleCnt="0"/>
      <dgm:spPr/>
    </dgm:pt>
    <dgm:pt modelId="{8AB02C19-945C-438B-90D5-34B273DAB556}" type="pres">
      <dgm:prSet presAssocID="{D661CC23-CFBE-47CD-91B3-9BD118F643C2}" presName="hierChild5" presStyleCnt="0"/>
      <dgm:spPr/>
    </dgm:pt>
    <dgm:pt modelId="{5230712B-3E4F-49E1-AE22-4ADD2147E5A2}" type="pres">
      <dgm:prSet presAssocID="{3564125F-E823-4CEE-8109-7408A82A9C2D}" presName="Name48" presStyleLbl="parChTrans1D2" presStyleIdx="5" presStyleCnt="22"/>
      <dgm:spPr/>
      <dgm:t>
        <a:bodyPr/>
        <a:lstStyle/>
        <a:p>
          <a:endParaRPr lang="es-ES"/>
        </a:p>
      </dgm:t>
    </dgm:pt>
    <dgm:pt modelId="{F7A99647-0402-4ED8-BB15-FE13FC7D3A12}" type="pres">
      <dgm:prSet presAssocID="{F039D46B-B5AA-46B9-AF3F-107D3E527221}" presName="hierRoot2" presStyleCnt="0">
        <dgm:presLayoutVars>
          <dgm:hierBranch val="init"/>
        </dgm:presLayoutVars>
      </dgm:prSet>
      <dgm:spPr/>
    </dgm:pt>
    <dgm:pt modelId="{D4D4365D-90A9-45F9-A884-78F66CE70631}" type="pres">
      <dgm:prSet presAssocID="{F039D46B-B5AA-46B9-AF3F-107D3E527221}" presName="rootComposite" presStyleCnt="0"/>
      <dgm:spPr/>
    </dgm:pt>
    <dgm:pt modelId="{9AA513E2-918C-4FC9-A2C9-26DBB69406B1}" type="pres">
      <dgm:prSet presAssocID="{F039D46B-B5AA-46B9-AF3F-107D3E527221}" presName="rootText" presStyleLbl="node2" presStyleIdx="5" presStyleCnt="20" custScaleX="406876" custScaleY="96850" custLinFactNeighborX="20751" custLinFactNeighborY="907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36413-562A-4295-A3DF-A211A7D67308}" type="pres">
      <dgm:prSet presAssocID="{F039D46B-B5AA-46B9-AF3F-107D3E527221}" presName="rootConnector" presStyleLbl="node2" presStyleIdx="5" presStyleCnt="20"/>
      <dgm:spPr/>
      <dgm:t>
        <a:bodyPr/>
        <a:lstStyle/>
        <a:p>
          <a:endParaRPr lang="es-ES"/>
        </a:p>
      </dgm:t>
    </dgm:pt>
    <dgm:pt modelId="{59B826B4-98B6-4F3C-95A2-4AC1C8775E0C}" type="pres">
      <dgm:prSet presAssocID="{F039D46B-B5AA-46B9-AF3F-107D3E527221}" presName="hierChild4" presStyleCnt="0"/>
      <dgm:spPr/>
    </dgm:pt>
    <dgm:pt modelId="{4A29DDA5-98A7-458F-9461-824B7F9CDF62}" type="pres">
      <dgm:prSet presAssocID="{F039D46B-B5AA-46B9-AF3F-107D3E527221}" presName="hierChild5" presStyleCnt="0"/>
      <dgm:spPr/>
    </dgm:pt>
    <dgm:pt modelId="{37FFA20D-A908-46D0-AC0D-AE03E7D01388}" type="pres">
      <dgm:prSet presAssocID="{862D45B0-435A-4B3E-A621-6E0732A3E337}" presName="Name48" presStyleLbl="parChTrans1D2" presStyleIdx="6" presStyleCnt="22"/>
      <dgm:spPr/>
      <dgm:t>
        <a:bodyPr/>
        <a:lstStyle/>
        <a:p>
          <a:endParaRPr lang="es-ES"/>
        </a:p>
      </dgm:t>
    </dgm:pt>
    <dgm:pt modelId="{70399DA2-3C91-4C40-8311-A0C62CE1861D}" type="pres">
      <dgm:prSet presAssocID="{5B789E17-3F1A-4794-B451-0968BAC3C999}" presName="hierRoot2" presStyleCnt="0">
        <dgm:presLayoutVars>
          <dgm:hierBranch val="init"/>
        </dgm:presLayoutVars>
      </dgm:prSet>
      <dgm:spPr/>
    </dgm:pt>
    <dgm:pt modelId="{AC930CD6-B082-48C5-9721-455B26CB658D}" type="pres">
      <dgm:prSet presAssocID="{5B789E17-3F1A-4794-B451-0968BAC3C999}" presName="rootComposite" presStyleCnt="0"/>
      <dgm:spPr/>
    </dgm:pt>
    <dgm:pt modelId="{7ADA4633-49A5-4637-AD87-527CD894DE20}" type="pres">
      <dgm:prSet presAssocID="{5B789E17-3F1A-4794-B451-0968BAC3C999}" presName="rootText" presStyleLbl="node2" presStyleIdx="6" presStyleCnt="20" custScaleX="406876" custScaleY="96850" custLinFactNeighborX="-7878" custLinFactNeighborY="75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C0161D-3CB5-4467-B8B0-AF20DA6F8BE3}" type="pres">
      <dgm:prSet presAssocID="{5B789E17-3F1A-4794-B451-0968BAC3C999}" presName="rootConnector" presStyleLbl="node2" presStyleIdx="6" presStyleCnt="20"/>
      <dgm:spPr/>
      <dgm:t>
        <a:bodyPr/>
        <a:lstStyle/>
        <a:p>
          <a:endParaRPr lang="es-ES"/>
        </a:p>
      </dgm:t>
    </dgm:pt>
    <dgm:pt modelId="{3A6F93B9-1AFE-4168-92C2-40B936B4CCA5}" type="pres">
      <dgm:prSet presAssocID="{5B789E17-3F1A-4794-B451-0968BAC3C999}" presName="hierChild4" presStyleCnt="0"/>
      <dgm:spPr/>
    </dgm:pt>
    <dgm:pt modelId="{F902E17A-8349-4D6E-B3D7-D497695A2088}" type="pres">
      <dgm:prSet presAssocID="{5B789E17-3F1A-4794-B451-0968BAC3C999}" presName="hierChild5" presStyleCnt="0"/>
      <dgm:spPr/>
    </dgm:pt>
    <dgm:pt modelId="{BE61B9F2-665E-438D-87BD-923789E220CF}" type="pres">
      <dgm:prSet presAssocID="{7CE89B57-61E7-4C5D-8B14-D93760122F51}" presName="Name48" presStyleLbl="parChTrans1D2" presStyleIdx="7" presStyleCnt="22"/>
      <dgm:spPr/>
      <dgm:t>
        <a:bodyPr/>
        <a:lstStyle/>
        <a:p>
          <a:endParaRPr lang="es-ES"/>
        </a:p>
      </dgm:t>
    </dgm:pt>
    <dgm:pt modelId="{3B7D6088-6778-4D56-84EF-31EFFC0C0E59}" type="pres">
      <dgm:prSet presAssocID="{1949F73E-EFC6-499E-96D3-A3714E5C7A76}" presName="hierRoot2" presStyleCnt="0">
        <dgm:presLayoutVars>
          <dgm:hierBranch val="init"/>
        </dgm:presLayoutVars>
      </dgm:prSet>
      <dgm:spPr/>
    </dgm:pt>
    <dgm:pt modelId="{53DE8C1A-0708-4D5C-8A49-586795F2AA67}" type="pres">
      <dgm:prSet presAssocID="{1949F73E-EFC6-499E-96D3-A3714E5C7A76}" presName="rootComposite" presStyleCnt="0"/>
      <dgm:spPr/>
    </dgm:pt>
    <dgm:pt modelId="{404F1042-BEA3-48B2-8ACC-C266DBBF7BE6}" type="pres">
      <dgm:prSet presAssocID="{1949F73E-EFC6-499E-96D3-A3714E5C7A76}" presName="rootText" presStyleLbl="node2" presStyleIdx="7" presStyleCnt="20" custScaleX="406876" custScaleY="96850" custLinFactNeighborX="20707" custLinFactNeighborY="770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9ACF8-ACD2-42F6-B54D-751EBE700872}" type="pres">
      <dgm:prSet presAssocID="{1949F73E-EFC6-499E-96D3-A3714E5C7A76}" presName="rootConnector" presStyleLbl="node2" presStyleIdx="7" presStyleCnt="20"/>
      <dgm:spPr/>
      <dgm:t>
        <a:bodyPr/>
        <a:lstStyle/>
        <a:p>
          <a:endParaRPr lang="es-ES"/>
        </a:p>
      </dgm:t>
    </dgm:pt>
    <dgm:pt modelId="{5643A5F6-54F9-4B4D-B119-6DE09AC212F8}" type="pres">
      <dgm:prSet presAssocID="{1949F73E-EFC6-499E-96D3-A3714E5C7A76}" presName="hierChild4" presStyleCnt="0"/>
      <dgm:spPr/>
    </dgm:pt>
    <dgm:pt modelId="{D87BACED-F5FB-4EA7-9D83-AA9FAC4E05C4}" type="pres">
      <dgm:prSet presAssocID="{1949F73E-EFC6-499E-96D3-A3714E5C7A76}" presName="hierChild5" presStyleCnt="0"/>
      <dgm:spPr/>
    </dgm:pt>
    <dgm:pt modelId="{7F924056-1031-4034-A1D3-5B06B3E94CB0}" type="pres">
      <dgm:prSet presAssocID="{A176CD4E-2AC0-4F46-8146-D7F8F5DD7E04}" presName="Name48" presStyleLbl="parChTrans1D2" presStyleIdx="8" presStyleCnt="22"/>
      <dgm:spPr/>
      <dgm:t>
        <a:bodyPr/>
        <a:lstStyle/>
        <a:p>
          <a:endParaRPr lang="es-ES"/>
        </a:p>
      </dgm:t>
    </dgm:pt>
    <dgm:pt modelId="{6A7BFD68-2E8D-4761-B350-49F7EEF38BD7}" type="pres">
      <dgm:prSet presAssocID="{94D39FA7-AB4C-442D-823F-2BC7E577DF33}" presName="hierRoot2" presStyleCnt="0">
        <dgm:presLayoutVars>
          <dgm:hierBranch val="init"/>
        </dgm:presLayoutVars>
      </dgm:prSet>
      <dgm:spPr/>
    </dgm:pt>
    <dgm:pt modelId="{89DAC9D7-2282-4778-82A7-C5ED0DC5C7AE}" type="pres">
      <dgm:prSet presAssocID="{94D39FA7-AB4C-442D-823F-2BC7E577DF33}" presName="rootComposite" presStyleCnt="0"/>
      <dgm:spPr/>
    </dgm:pt>
    <dgm:pt modelId="{0F20FF93-99BB-4FCA-B04A-7E48395EE134}" type="pres">
      <dgm:prSet presAssocID="{94D39FA7-AB4C-442D-823F-2BC7E577DF33}" presName="rootText" presStyleLbl="node2" presStyleIdx="8" presStyleCnt="20" custScaleX="406876" custScaleY="96850" custLinFactNeighborX="-9252" custLinFactNeighborY="63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98EBA-A0E1-4E0B-B868-2B9201B683F1}" type="pres">
      <dgm:prSet presAssocID="{94D39FA7-AB4C-442D-823F-2BC7E577DF33}" presName="rootConnector" presStyleLbl="node2" presStyleIdx="8" presStyleCnt="20"/>
      <dgm:spPr/>
      <dgm:t>
        <a:bodyPr/>
        <a:lstStyle/>
        <a:p>
          <a:endParaRPr lang="es-ES"/>
        </a:p>
      </dgm:t>
    </dgm:pt>
    <dgm:pt modelId="{1EA4C221-95B5-4B4C-A24A-82E7E21FC7DE}" type="pres">
      <dgm:prSet presAssocID="{94D39FA7-AB4C-442D-823F-2BC7E577DF33}" presName="hierChild4" presStyleCnt="0"/>
      <dgm:spPr/>
    </dgm:pt>
    <dgm:pt modelId="{FF34E521-A462-411A-ABBE-A9A61339216B}" type="pres">
      <dgm:prSet presAssocID="{94D39FA7-AB4C-442D-823F-2BC7E577DF33}" presName="hierChild5" presStyleCnt="0"/>
      <dgm:spPr/>
    </dgm:pt>
    <dgm:pt modelId="{95F8F12A-8F57-4C3B-8750-982FC761C0C1}" type="pres">
      <dgm:prSet presAssocID="{869FDC9A-4269-495B-9D5B-B82A86D835A8}" presName="Name48" presStyleLbl="parChTrans1D2" presStyleIdx="9" presStyleCnt="22"/>
      <dgm:spPr/>
      <dgm:t>
        <a:bodyPr/>
        <a:lstStyle/>
        <a:p>
          <a:endParaRPr lang="es-ES"/>
        </a:p>
      </dgm:t>
    </dgm:pt>
    <dgm:pt modelId="{3C281BB1-77C1-489F-9A7A-267CE3F8CE6F}" type="pres">
      <dgm:prSet presAssocID="{30A2FF69-E07F-4D51-8AF3-D54256A86A9D}" presName="hierRoot2" presStyleCnt="0">
        <dgm:presLayoutVars>
          <dgm:hierBranch val="init"/>
        </dgm:presLayoutVars>
      </dgm:prSet>
      <dgm:spPr/>
    </dgm:pt>
    <dgm:pt modelId="{3B2FDB12-FD15-4892-B478-337C3552D141}" type="pres">
      <dgm:prSet presAssocID="{30A2FF69-E07F-4D51-8AF3-D54256A86A9D}" presName="rootComposite" presStyleCnt="0"/>
      <dgm:spPr/>
    </dgm:pt>
    <dgm:pt modelId="{D99EAE9B-D051-4F71-964D-A78ABDDBF598}" type="pres">
      <dgm:prSet presAssocID="{30A2FF69-E07F-4D51-8AF3-D54256A86A9D}" presName="rootText" presStyleLbl="node2" presStyleIdx="9" presStyleCnt="20" custScaleX="406876" custScaleY="96850" custLinFactNeighborX="20751" custLinFactNeighborY="635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8DADE8-2228-4250-8660-136FA677EE20}" type="pres">
      <dgm:prSet presAssocID="{30A2FF69-E07F-4D51-8AF3-D54256A86A9D}" presName="rootConnector" presStyleLbl="node2" presStyleIdx="9" presStyleCnt="20"/>
      <dgm:spPr/>
      <dgm:t>
        <a:bodyPr/>
        <a:lstStyle/>
        <a:p>
          <a:endParaRPr lang="es-ES"/>
        </a:p>
      </dgm:t>
    </dgm:pt>
    <dgm:pt modelId="{C4C8FEB2-8E33-4C26-B2C5-14340DEFA4BF}" type="pres">
      <dgm:prSet presAssocID="{30A2FF69-E07F-4D51-8AF3-D54256A86A9D}" presName="hierChild4" presStyleCnt="0"/>
      <dgm:spPr/>
    </dgm:pt>
    <dgm:pt modelId="{6C60F819-2335-41A7-B095-9CCAC15D770B}" type="pres">
      <dgm:prSet presAssocID="{30A2FF69-E07F-4D51-8AF3-D54256A86A9D}" presName="hierChild5" presStyleCnt="0"/>
      <dgm:spPr/>
    </dgm:pt>
    <dgm:pt modelId="{5C435E64-7DB0-4A06-B681-571BA4798F06}" type="pres">
      <dgm:prSet presAssocID="{CA668986-223D-4074-98AE-771F134D7D39}" presName="Name48" presStyleLbl="parChTrans1D2" presStyleIdx="10" presStyleCnt="22"/>
      <dgm:spPr/>
      <dgm:t>
        <a:bodyPr/>
        <a:lstStyle/>
        <a:p>
          <a:endParaRPr lang="es-ES"/>
        </a:p>
      </dgm:t>
    </dgm:pt>
    <dgm:pt modelId="{20A88889-817A-45BE-A655-8EFCE3FB8059}" type="pres">
      <dgm:prSet presAssocID="{EF1C006C-8608-45F0-9227-7BB38FFBE34F}" presName="hierRoot2" presStyleCnt="0">
        <dgm:presLayoutVars>
          <dgm:hierBranch val="init"/>
        </dgm:presLayoutVars>
      </dgm:prSet>
      <dgm:spPr/>
    </dgm:pt>
    <dgm:pt modelId="{CAF2E5D0-D378-44CC-9B1A-E9633AF03EEB}" type="pres">
      <dgm:prSet presAssocID="{EF1C006C-8608-45F0-9227-7BB38FFBE34F}" presName="rootComposite" presStyleCnt="0"/>
      <dgm:spPr/>
    </dgm:pt>
    <dgm:pt modelId="{E7F5DC0E-ECA0-4B7A-AC99-C3799BD629D8}" type="pres">
      <dgm:prSet presAssocID="{EF1C006C-8608-45F0-9227-7BB38FFBE34F}" presName="rootText" presStyleLbl="node2" presStyleIdx="10" presStyleCnt="20" custScaleX="406876" custScaleY="96850" custLinFactNeighborX="-7878" custLinFactNeighborY="47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8001BE-FE45-486A-BB32-221117E64824}" type="pres">
      <dgm:prSet presAssocID="{EF1C006C-8608-45F0-9227-7BB38FFBE34F}" presName="rootConnector" presStyleLbl="node2" presStyleIdx="10" presStyleCnt="20"/>
      <dgm:spPr/>
      <dgm:t>
        <a:bodyPr/>
        <a:lstStyle/>
        <a:p>
          <a:endParaRPr lang="es-ES"/>
        </a:p>
      </dgm:t>
    </dgm:pt>
    <dgm:pt modelId="{A0BFDA1B-6B03-4075-904C-0E21755366D2}" type="pres">
      <dgm:prSet presAssocID="{EF1C006C-8608-45F0-9227-7BB38FFBE34F}" presName="hierChild4" presStyleCnt="0"/>
      <dgm:spPr/>
    </dgm:pt>
    <dgm:pt modelId="{147FA37C-E8AC-473B-BFA5-CC93CC46BCD1}" type="pres">
      <dgm:prSet presAssocID="{EF1C006C-8608-45F0-9227-7BB38FFBE34F}" presName="hierChild5" presStyleCnt="0"/>
      <dgm:spPr/>
    </dgm:pt>
    <dgm:pt modelId="{9D09D7BE-611F-43A6-9B2B-AC430C4AAFD1}" type="pres">
      <dgm:prSet presAssocID="{7EAC7033-39CD-4F21-85E9-DDB73266A311}" presName="Name48" presStyleLbl="parChTrans1D2" presStyleIdx="11" presStyleCnt="22"/>
      <dgm:spPr/>
      <dgm:t>
        <a:bodyPr/>
        <a:lstStyle/>
        <a:p>
          <a:endParaRPr lang="es-ES"/>
        </a:p>
      </dgm:t>
    </dgm:pt>
    <dgm:pt modelId="{64F65F16-6B07-4F12-898D-01C86A3344E7}" type="pres">
      <dgm:prSet presAssocID="{8E73F33B-2617-40D5-AF13-1BDD4179FDD4}" presName="hierRoot2" presStyleCnt="0">
        <dgm:presLayoutVars>
          <dgm:hierBranch val="init"/>
        </dgm:presLayoutVars>
      </dgm:prSet>
      <dgm:spPr/>
    </dgm:pt>
    <dgm:pt modelId="{6749817E-AB0A-4A5D-B308-B67F6141CF7B}" type="pres">
      <dgm:prSet presAssocID="{8E73F33B-2617-40D5-AF13-1BDD4179FDD4}" presName="rootComposite" presStyleCnt="0"/>
      <dgm:spPr/>
    </dgm:pt>
    <dgm:pt modelId="{680F19FF-99FF-4514-80AE-E8A5B33DD9F6}" type="pres">
      <dgm:prSet presAssocID="{8E73F33B-2617-40D5-AF13-1BDD4179FDD4}" presName="rootText" presStyleLbl="node2" presStyleIdx="11" presStyleCnt="20" custScaleX="406876" custScaleY="96850" custLinFactNeighborX="20751" custLinFactNeighborY="48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CC885-FB5A-44A3-8681-A518A83F7BAA}" type="pres">
      <dgm:prSet presAssocID="{8E73F33B-2617-40D5-AF13-1BDD4179FDD4}" presName="rootConnector" presStyleLbl="node2" presStyleIdx="11" presStyleCnt="20"/>
      <dgm:spPr/>
      <dgm:t>
        <a:bodyPr/>
        <a:lstStyle/>
        <a:p>
          <a:endParaRPr lang="es-ES"/>
        </a:p>
      </dgm:t>
    </dgm:pt>
    <dgm:pt modelId="{BF1FA2E3-3590-4DE1-832E-F11DEF0D10F2}" type="pres">
      <dgm:prSet presAssocID="{8E73F33B-2617-40D5-AF13-1BDD4179FDD4}" presName="hierChild4" presStyleCnt="0"/>
      <dgm:spPr/>
    </dgm:pt>
    <dgm:pt modelId="{A163B6A1-6AE4-4C3F-B494-EBF7285639CD}" type="pres">
      <dgm:prSet presAssocID="{8E73F33B-2617-40D5-AF13-1BDD4179FDD4}" presName="hierChild5" presStyleCnt="0"/>
      <dgm:spPr/>
    </dgm:pt>
    <dgm:pt modelId="{1B87D2A3-5F40-4F26-94AE-8EB289E14295}" type="pres">
      <dgm:prSet presAssocID="{9D39E39E-8A0B-476D-8869-6EF12B1955B5}" presName="Name48" presStyleLbl="parChTrans1D2" presStyleIdx="12" presStyleCnt="22"/>
      <dgm:spPr/>
      <dgm:t>
        <a:bodyPr/>
        <a:lstStyle/>
        <a:p>
          <a:endParaRPr lang="es-ES"/>
        </a:p>
      </dgm:t>
    </dgm:pt>
    <dgm:pt modelId="{E5CD3DAF-6FD6-4D85-85A0-77E33B8A1DE7}" type="pres">
      <dgm:prSet presAssocID="{2F75551F-5210-493F-98AC-EB2231EEFCAA}" presName="hierRoot2" presStyleCnt="0">
        <dgm:presLayoutVars>
          <dgm:hierBranch val="init"/>
        </dgm:presLayoutVars>
      </dgm:prSet>
      <dgm:spPr/>
    </dgm:pt>
    <dgm:pt modelId="{E13127E7-CE1B-4EC0-AB23-76265C4DEF38}" type="pres">
      <dgm:prSet presAssocID="{2F75551F-5210-493F-98AC-EB2231EEFCAA}" presName="rootComposite" presStyleCnt="0"/>
      <dgm:spPr/>
    </dgm:pt>
    <dgm:pt modelId="{490E0795-38BB-453A-9315-7AE031670888}" type="pres">
      <dgm:prSet presAssocID="{2F75551F-5210-493F-98AC-EB2231EEFCAA}" presName="rootText" presStyleLbl="node2" presStyleIdx="12" presStyleCnt="20" custScaleX="406876" custScaleY="96850" custLinFactNeighborX="-7878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3DDA49-6D9A-42F3-A408-23A0BBA97967}" type="pres">
      <dgm:prSet presAssocID="{2F75551F-5210-493F-98AC-EB2231EEFCAA}" presName="rootConnector" presStyleLbl="node2" presStyleIdx="12" presStyleCnt="20"/>
      <dgm:spPr/>
      <dgm:t>
        <a:bodyPr/>
        <a:lstStyle/>
        <a:p>
          <a:endParaRPr lang="es-ES"/>
        </a:p>
      </dgm:t>
    </dgm:pt>
    <dgm:pt modelId="{325D1918-47FB-4ADC-9EA8-F4B052214D66}" type="pres">
      <dgm:prSet presAssocID="{2F75551F-5210-493F-98AC-EB2231EEFCAA}" presName="hierChild4" presStyleCnt="0"/>
      <dgm:spPr/>
    </dgm:pt>
    <dgm:pt modelId="{4493E145-D2B3-4B92-B4D5-906AC8FD8BD3}" type="pres">
      <dgm:prSet presAssocID="{2F75551F-5210-493F-98AC-EB2231EEFCAA}" presName="hierChild5" presStyleCnt="0"/>
      <dgm:spPr/>
    </dgm:pt>
    <dgm:pt modelId="{D4B2A39F-E7B0-4E4F-80CF-15249715B499}" type="pres">
      <dgm:prSet presAssocID="{AD57877C-9A34-45CA-8271-CBE93EB058AD}" presName="Name48" presStyleLbl="parChTrans1D2" presStyleIdx="13" presStyleCnt="22"/>
      <dgm:spPr/>
      <dgm:t>
        <a:bodyPr/>
        <a:lstStyle/>
        <a:p>
          <a:endParaRPr lang="es-ES"/>
        </a:p>
      </dgm:t>
    </dgm:pt>
    <dgm:pt modelId="{39F6A46A-42F4-4295-B860-F30F89CA5FCE}" type="pres">
      <dgm:prSet presAssocID="{FAA22CF4-20D1-4ECB-BC5D-AAC6672BF2CD}" presName="hierRoot2" presStyleCnt="0">
        <dgm:presLayoutVars>
          <dgm:hierBranch val="init"/>
        </dgm:presLayoutVars>
      </dgm:prSet>
      <dgm:spPr/>
    </dgm:pt>
    <dgm:pt modelId="{365172E1-5C08-44AF-82F2-EB7F2E7C4199}" type="pres">
      <dgm:prSet presAssocID="{FAA22CF4-20D1-4ECB-BC5D-AAC6672BF2CD}" presName="rootComposite" presStyleCnt="0"/>
      <dgm:spPr/>
    </dgm:pt>
    <dgm:pt modelId="{872F8334-3743-4654-BB48-2770B89C85D9}" type="pres">
      <dgm:prSet presAssocID="{FAA22CF4-20D1-4ECB-BC5D-AAC6672BF2CD}" presName="rootText" presStyleLbl="node2" presStyleIdx="13" presStyleCnt="20" custScaleX="406876" custScaleY="96850" custLinFactNeighborX="20751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EB4B18-FE87-4B63-B53F-C57A3DC58FA1}" type="pres">
      <dgm:prSet presAssocID="{FAA22CF4-20D1-4ECB-BC5D-AAC6672BF2CD}" presName="rootConnector" presStyleLbl="node2" presStyleIdx="13" presStyleCnt="20"/>
      <dgm:spPr/>
      <dgm:t>
        <a:bodyPr/>
        <a:lstStyle/>
        <a:p>
          <a:endParaRPr lang="es-ES"/>
        </a:p>
      </dgm:t>
    </dgm:pt>
    <dgm:pt modelId="{C41AB800-2705-4E7D-9F69-69D8F9A9F163}" type="pres">
      <dgm:prSet presAssocID="{FAA22CF4-20D1-4ECB-BC5D-AAC6672BF2CD}" presName="hierChild4" presStyleCnt="0"/>
      <dgm:spPr/>
    </dgm:pt>
    <dgm:pt modelId="{47CC9AC5-3D63-4E72-ADC6-B1D56DB0CF39}" type="pres">
      <dgm:prSet presAssocID="{FAA22CF4-20D1-4ECB-BC5D-AAC6672BF2CD}" presName="hierChild5" presStyleCnt="0"/>
      <dgm:spPr/>
    </dgm:pt>
    <dgm:pt modelId="{E30203FF-6774-429C-9960-7BE16E45AE69}" type="pres">
      <dgm:prSet presAssocID="{09C463FC-E3C7-449D-A6B5-0B5C1E1B2691}" presName="Name48" presStyleLbl="parChTrans1D2" presStyleIdx="14" presStyleCnt="22"/>
      <dgm:spPr/>
      <dgm:t>
        <a:bodyPr/>
        <a:lstStyle/>
        <a:p>
          <a:endParaRPr lang="es-ES"/>
        </a:p>
      </dgm:t>
    </dgm:pt>
    <dgm:pt modelId="{1EB939BD-0AEC-45CC-BDEF-703AB3563B4F}" type="pres">
      <dgm:prSet presAssocID="{44142783-7119-4912-8B18-930A3395B56E}" presName="hierRoot2" presStyleCnt="0">
        <dgm:presLayoutVars>
          <dgm:hierBranch val="init"/>
        </dgm:presLayoutVars>
      </dgm:prSet>
      <dgm:spPr/>
    </dgm:pt>
    <dgm:pt modelId="{590F39DF-9AE9-4920-A5EB-6A6C79AB73C5}" type="pres">
      <dgm:prSet presAssocID="{44142783-7119-4912-8B18-930A3395B56E}" presName="rootComposite" presStyleCnt="0"/>
      <dgm:spPr/>
    </dgm:pt>
    <dgm:pt modelId="{FAD833AA-338C-4D2F-83E9-6B0B632F2250}" type="pres">
      <dgm:prSet presAssocID="{44142783-7119-4912-8B18-930A3395B56E}" presName="rootText" presStyleLbl="node2" presStyleIdx="14" presStyleCnt="20" custScaleX="406876" custScaleY="96850" custLinFactNeighborX="-7878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DB0242-2327-4BCD-8612-1B811D250B15}" type="pres">
      <dgm:prSet presAssocID="{44142783-7119-4912-8B18-930A3395B56E}" presName="rootConnector" presStyleLbl="node2" presStyleIdx="14" presStyleCnt="20"/>
      <dgm:spPr/>
      <dgm:t>
        <a:bodyPr/>
        <a:lstStyle/>
        <a:p>
          <a:endParaRPr lang="es-ES"/>
        </a:p>
      </dgm:t>
    </dgm:pt>
    <dgm:pt modelId="{0174CAC0-B3B5-471F-9228-511C90BD14C4}" type="pres">
      <dgm:prSet presAssocID="{44142783-7119-4912-8B18-930A3395B56E}" presName="hierChild4" presStyleCnt="0"/>
      <dgm:spPr/>
    </dgm:pt>
    <dgm:pt modelId="{4117C718-C676-4F56-A36B-2980F80A08C2}" type="pres">
      <dgm:prSet presAssocID="{44142783-7119-4912-8B18-930A3395B56E}" presName="hierChild5" presStyleCnt="0"/>
      <dgm:spPr/>
    </dgm:pt>
    <dgm:pt modelId="{FEE23E26-1724-4F75-9FD0-1BBB3E54AF14}" type="pres">
      <dgm:prSet presAssocID="{39A566E5-0F91-49E5-9A48-F70D056EF140}" presName="Name48" presStyleLbl="parChTrans1D2" presStyleIdx="15" presStyleCnt="22"/>
      <dgm:spPr/>
      <dgm:t>
        <a:bodyPr/>
        <a:lstStyle/>
        <a:p>
          <a:endParaRPr lang="es-ES"/>
        </a:p>
      </dgm:t>
    </dgm:pt>
    <dgm:pt modelId="{B41A2E12-243A-487F-923F-FDDE983ADFDC}" type="pres">
      <dgm:prSet presAssocID="{6A073439-CC82-4DBF-B369-3240DCB4D438}" presName="hierRoot2" presStyleCnt="0">
        <dgm:presLayoutVars>
          <dgm:hierBranch val="init"/>
        </dgm:presLayoutVars>
      </dgm:prSet>
      <dgm:spPr/>
    </dgm:pt>
    <dgm:pt modelId="{EE2200EC-B9EB-4B32-8A3B-966B0DCA50BD}" type="pres">
      <dgm:prSet presAssocID="{6A073439-CC82-4DBF-B369-3240DCB4D438}" presName="rootComposite" presStyleCnt="0"/>
      <dgm:spPr/>
    </dgm:pt>
    <dgm:pt modelId="{B0736C1B-FB90-4792-B663-872D15877DAF}" type="pres">
      <dgm:prSet presAssocID="{6A073439-CC82-4DBF-B369-3240DCB4D438}" presName="rootText" presStyleLbl="node2" presStyleIdx="15" presStyleCnt="20" custScaleX="406876" custScaleY="96850" custLinFactNeighborX="20751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3BE8E-FC7D-41EF-9CC3-67F39478D88F}" type="pres">
      <dgm:prSet presAssocID="{6A073439-CC82-4DBF-B369-3240DCB4D438}" presName="rootConnector" presStyleLbl="node2" presStyleIdx="15" presStyleCnt="20"/>
      <dgm:spPr/>
      <dgm:t>
        <a:bodyPr/>
        <a:lstStyle/>
        <a:p>
          <a:endParaRPr lang="es-ES"/>
        </a:p>
      </dgm:t>
    </dgm:pt>
    <dgm:pt modelId="{529B8167-57BB-4BAD-B8A1-79948039EDF5}" type="pres">
      <dgm:prSet presAssocID="{6A073439-CC82-4DBF-B369-3240DCB4D438}" presName="hierChild4" presStyleCnt="0"/>
      <dgm:spPr/>
    </dgm:pt>
    <dgm:pt modelId="{E0D85415-62E3-4904-A4FC-8AEB9C4D3F32}" type="pres">
      <dgm:prSet presAssocID="{6A073439-CC82-4DBF-B369-3240DCB4D438}" presName="hierChild5" presStyleCnt="0"/>
      <dgm:spPr/>
    </dgm:pt>
    <dgm:pt modelId="{FAECA5BC-0D6B-4D7C-A418-408F87FC1526}" type="pres">
      <dgm:prSet presAssocID="{82A850A9-E28D-418E-B46C-EBD264EA83C1}" presName="Name48" presStyleLbl="parChTrans1D2" presStyleIdx="16" presStyleCnt="22"/>
      <dgm:spPr/>
      <dgm:t>
        <a:bodyPr/>
        <a:lstStyle/>
        <a:p>
          <a:endParaRPr lang="es-ES"/>
        </a:p>
      </dgm:t>
    </dgm:pt>
    <dgm:pt modelId="{7AAF43FA-E2AA-47FC-9E97-9F39777178B6}" type="pres">
      <dgm:prSet presAssocID="{FA614462-07D8-4B42-9345-9DED51C90455}" presName="hierRoot2" presStyleCnt="0">
        <dgm:presLayoutVars>
          <dgm:hierBranch val="init"/>
        </dgm:presLayoutVars>
      </dgm:prSet>
      <dgm:spPr/>
    </dgm:pt>
    <dgm:pt modelId="{3FEF8A82-F666-4006-8FD7-B9B1DE98B01E}" type="pres">
      <dgm:prSet presAssocID="{FA614462-07D8-4B42-9345-9DED51C90455}" presName="rootComposite" presStyleCnt="0"/>
      <dgm:spPr/>
    </dgm:pt>
    <dgm:pt modelId="{F94EB1C5-681C-4624-9D7E-7FC1B3C4894D}" type="pres">
      <dgm:prSet presAssocID="{FA614462-07D8-4B42-9345-9DED51C90455}" presName="rootText" presStyleLbl="node2" presStyleIdx="16" presStyleCnt="20" custScaleX="406876" custScaleY="96850" custLinFactNeighborX="-7878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FF8675-5261-48B4-9686-24EEABADF2CD}" type="pres">
      <dgm:prSet presAssocID="{FA614462-07D8-4B42-9345-9DED51C90455}" presName="rootConnector" presStyleLbl="node2" presStyleIdx="16" presStyleCnt="20"/>
      <dgm:spPr/>
      <dgm:t>
        <a:bodyPr/>
        <a:lstStyle/>
        <a:p>
          <a:endParaRPr lang="es-ES"/>
        </a:p>
      </dgm:t>
    </dgm:pt>
    <dgm:pt modelId="{59A4E4A6-6357-4BAF-BA67-E0DBB934D1CB}" type="pres">
      <dgm:prSet presAssocID="{FA614462-07D8-4B42-9345-9DED51C90455}" presName="hierChild4" presStyleCnt="0"/>
      <dgm:spPr/>
    </dgm:pt>
    <dgm:pt modelId="{DCE864D6-6A33-4DB9-B4F9-B0B4E13F25A2}" type="pres">
      <dgm:prSet presAssocID="{FA614462-07D8-4B42-9345-9DED51C90455}" presName="hierChild5" presStyleCnt="0"/>
      <dgm:spPr/>
    </dgm:pt>
    <dgm:pt modelId="{101D8E7B-CEE6-4929-99F8-39ED142269FF}" type="pres">
      <dgm:prSet presAssocID="{C48DEA94-D043-4C44-ADCF-095866C6E374}" presName="Name48" presStyleLbl="parChTrans1D2" presStyleIdx="17" presStyleCnt="22"/>
      <dgm:spPr/>
      <dgm:t>
        <a:bodyPr/>
        <a:lstStyle/>
        <a:p>
          <a:endParaRPr lang="es-ES"/>
        </a:p>
      </dgm:t>
    </dgm:pt>
    <dgm:pt modelId="{C162E519-371B-4F8B-8709-AC03B4F7B27E}" type="pres">
      <dgm:prSet presAssocID="{7F9E6EE6-B7DE-49CA-8E21-E17B83941C16}" presName="hierRoot2" presStyleCnt="0">
        <dgm:presLayoutVars>
          <dgm:hierBranch val="init"/>
        </dgm:presLayoutVars>
      </dgm:prSet>
      <dgm:spPr/>
    </dgm:pt>
    <dgm:pt modelId="{9D668631-B4C5-41F9-BB34-B5781EA15E0E}" type="pres">
      <dgm:prSet presAssocID="{7F9E6EE6-B7DE-49CA-8E21-E17B83941C16}" presName="rootComposite" presStyleCnt="0"/>
      <dgm:spPr/>
    </dgm:pt>
    <dgm:pt modelId="{08454D4C-0AFF-4855-866C-5CCEA5BA22D2}" type="pres">
      <dgm:prSet presAssocID="{7F9E6EE6-B7DE-49CA-8E21-E17B83941C16}" presName="rootText" presStyleLbl="node2" presStyleIdx="17" presStyleCnt="20" custScaleX="406876" custScaleY="96850" custLinFactNeighborX="20751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9340C2-63DD-41D4-936C-1F5AC547365B}" type="pres">
      <dgm:prSet presAssocID="{7F9E6EE6-B7DE-49CA-8E21-E17B83941C16}" presName="rootConnector" presStyleLbl="node2" presStyleIdx="17" presStyleCnt="20"/>
      <dgm:spPr/>
      <dgm:t>
        <a:bodyPr/>
        <a:lstStyle/>
        <a:p>
          <a:endParaRPr lang="es-ES"/>
        </a:p>
      </dgm:t>
    </dgm:pt>
    <dgm:pt modelId="{3647291B-C225-46E5-B90E-48A74C4931C0}" type="pres">
      <dgm:prSet presAssocID="{7F9E6EE6-B7DE-49CA-8E21-E17B83941C16}" presName="hierChild4" presStyleCnt="0"/>
      <dgm:spPr/>
    </dgm:pt>
    <dgm:pt modelId="{FEE97E36-018B-4C8C-A141-1A019DFCE264}" type="pres">
      <dgm:prSet presAssocID="{7F9E6EE6-B7DE-49CA-8E21-E17B83941C16}" presName="hierChild5" presStyleCnt="0"/>
      <dgm:spPr/>
    </dgm:pt>
    <dgm:pt modelId="{43D3182D-AA2E-4AEC-84DF-5BC0599E3CC1}" type="pres">
      <dgm:prSet presAssocID="{13E5D2F0-985E-4E40-94A6-F1FB6BCAE7B3}" presName="Name48" presStyleLbl="parChTrans1D2" presStyleIdx="18" presStyleCnt="22"/>
      <dgm:spPr/>
      <dgm:t>
        <a:bodyPr/>
        <a:lstStyle/>
        <a:p>
          <a:endParaRPr lang="es-ES"/>
        </a:p>
      </dgm:t>
    </dgm:pt>
    <dgm:pt modelId="{5A45CFFB-537E-457C-A0B7-49D282A8CB96}" type="pres">
      <dgm:prSet presAssocID="{0988E7C2-AAC8-4BDD-BC8D-5A0155B75B39}" presName="hierRoot2" presStyleCnt="0">
        <dgm:presLayoutVars>
          <dgm:hierBranch val="init"/>
        </dgm:presLayoutVars>
      </dgm:prSet>
      <dgm:spPr/>
    </dgm:pt>
    <dgm:pt modelId="{E0D35554-2896-411C-A371-7AA036611580}" type="pres">
      <dgm:prSet presAssocID="{0988E7C2-AAC8-4BDD-BC8D-5A0155B75B39}" presName="rootComposite" presStyleCnt="0"/>
      <dgm:spPr/>
    </dgm:pt>
    <dgm:pt modelId="{DC9CF347-9AC1-4D19-B15D-DAE7059D536C}" type="pres">
      <dgm:prSet presAssocID="{0988E7C2-AAC8-4BDD-BC8D-5A0155B75B39}" presName="rootText" presStyleLbl="node2" presStyleIdx="18" presStyleCnt="20" custScaleX="406876" custScaleY="96850" custLinFactNeighborX="-7878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1FFE3-3FB0-4E13-B739-86D098E18622}" type="pres">
      <dgm:prSet presAssocID="{0988E7C2-AAC8-4BDD-BC8D-5A0155B75B39}" presName="rootConnector" presStyleLbl="node2" presStyleIdx="18" presStyleCnt="20"/>
      <dgm:spPr/>
      <dgm:t>
        <a:bodyPr/>
        <a:lstStyle/>
        <a:p>
          <a:endParaRPr lang="es-ES"/>
        </a:p>
      </dgm:t>
    </dgm:pt>
    <dgm:pt modelId="{8DDC41DF-58C9-4A30-85F7-5784DF041244}" type="pres">
      <dgm:prSet presAssocID="{0988E7C2-AAC8-4BDD-BC8D-5A0155B75B39}" presName="hierChild4" presStyleCnt="0"/>
      <dgm:spPr/>
    </dgm:pt>
    <dgm:pt modelId="{74D5013E-D26E-4453-AE3C-D7F285AA72EA}" type="pres">
      <dgm:prSet presAssocID="{0988E7C2-AAC8-4BDD-BC8D-5A0155B75B39}" presName="hierChild5" presStyleCnt="0"/>
      <dgm:spPr/>
    </dgm:pt>
    <dgm:pt modelId="{EA88356E-2BE5-4307-83BB-BE9FAE60C1E5}" type="pres">
      <dgm:prSet presAssocID="{76DAE15F-FE16-4893-83CB-2C7132F75F5C}" presName="Name48" presStyleLbl="parChTrans1D2" presStyleIdx="19" presStyleCnt="22"/>
      <dgm:spPr/>
      <dgm:t>
        <a:bodyPr/>
        <a:lstStyle/>
        <a:p>
          <a:endParaRPr lang="es-ES"/>
        </a:p>
      </dgm:t>
    </dgm:pt>
    <dgm:pt modelId="{BCE7E524-5B0B-4FAF-A327-C4BFB9D7EFA1}" type="pres">
      <dgm:prSet presAssocID="{94B11E82-1D3A-4BD6-8960-3ACEB7C30E24}" presName="hierRoot2" presStyleCnt="0">
        <dgm:presLayoutVars>
          <dgm:hierBranch val="init"/>
        </dgm:presLayoutVars>
      </dgm:prSet>
      <dgm:spPr/>
    </dgm:pt>
    <dgm:pt modelId="{C98963A1-798B-4F0E-BF4D-5C64243EE544}" type="pres">
      <dgm:prSet presAssocID="{94B11E82-1D3A-4BD6-8960-3ACEB7C30E24}" presName="rootComposite" presStyleCnt="0"/>
      <dgm:spPr/>
    </dgm:pt>
    <dgm:pt modelId="{52EB7180-6FC3-43FE-8820-09204C0DBBE5}" type="pres">
      <dgm:prSet presAssocID="{94B11E82-1D3A-4BD6-8960-3ACEB7C30E24}" presName="rootText" presStyleLbl="node2" presStyleIdx="19" presStyleCnt="20" custScaleX="406876" custScaleY="96850" custLinFactNeighborX="20751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308B5-492C-4B4C-9C98-1A035449268A}" type="pres">
      <dgm:prSet presAssocID="{94B11E82-1D3A-4BD6-8960-3ACEB7C30E24}" presName="rootConnector" presStyleLbl="node2" presStyleIdx="19" presStyleCnt="20"/>
      <dgm:spPr/>
      <dgm:t>
        <a:bodyPr/>
        <a:lstStyle/>
        <a:p>
          <a:endParaRPr lang="es-ES"/>
        </a:p>
      </dgm:t>
    </dgm:pt>
    <dgm:pt modelId="{D425A12F-6041-4B73-A23D-F119203DC67C}" type="pres">
      <dgm:prSet presAssocID="{94B11E82-1D3A-4BD6-8960-3ACEB7C30E24}" presName="hierChild4" presStyleCnt="0"/>
      <dgm:spPr/>
    </dgm:pt>
    <dgm:pt modelId="{67E56B01-447F-4740-94B2-6027E28A960F}" type="pres">
      <dgm:prSet presAssocID="{94B11E82-1D3A-4BD6-8960-3ACEB7C30E24}" presName="hierChild5" presStyleCnt="0"/>
      <dgm:spPr/>
    </dgm:pt>
    <dgm:pt modelId="{AA57F46F-4C20-479F-B172-43194E59E266}" type="pres">
      <dgm:prSet presAssocID="{31EA52FF-DF20-4140-AB25-AC0445B3C6F1}" presName="hierChild3" presStyleCnt="0"/>
      <dgm:spPr/>
    </dgm:pt>
    <dgm:pt modelId="{EB0E5030-71EE-4E35-963C-E6DFC7061EC6}" type="pres">
      <dgm:prSet presAssocID="{F0BE2B09-10A8-4D01-8782-E3F32F97A815}" presName="Name111" presStyleLbl="parChTrans1D2" presStyleIdx="20" presStyleCnt="22"/>
      <dgm:spPr/>
      <dgm:t>
        <a:bodyPr/>
        <a:lstStyle/>
        <a:p>
          <a:endParaRPr lang="es-ES"/>
        </a:p>
      </dgm:t>
    </dgm:pt>
    <dgm:pt modelId="{6D6ADDFF-6B18-4FB2-ACEF-1E669EDC288A}" type="pres">
      <dgm:prSet presAssocID="{BDD79288-4546-4FC9-A3CB-DCD989AE2D0B}" presName="hierRoot3" presStyleCnt="0">
        <dgm:presLayoutVars>
          <dgm:hierBranch val="init"/>
        </dgm:presLayoutVars>
      </dgm:prSet>
      <dgm:spPr/>
    </dgm:pt>
    <dgm:pt modelId="{C113C279-2D13-4E50-BA59-775856986FB7}" type="pres">
      <dgm:prSet presAssocID="{BDD79288-4546-4FC9-A3CB-DCD989AE2D0B}" presName="rootComposite3" presStyleCnt="0"/>
      <dgm:spPr/>
    </dgm:pt>
    <dgm:pt modelId="{9F862B86-439A-4AB3-9FF6-FE0099689528}" type="pres">
      <dgm:prSet presAssocID="{BDD79288-4546-4FC9-A3CB-DCD989AE2D0B}" presName="rootText3" presStyleLbl="asst1" presStyleIdx="0" presStyleCnt="2" custScaleX="153819" custScaleY="123055" custLinFactY="15747" custLinFactNeighborX="-387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224D96-3C55-45D8-A251-73A3035A9F76}" type="pres">
      <dgm:prSet presAssocID="{BDD79288-4546-4FC9-A3CB-DCD989AE2D0B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B26761F-5895-4623-8BC5-27D2CF03E8EE}" type="pres">
      <dgm:prSet presAssocID="{BDD79288-4546-4FC9-A3CB-DCD989AE2D0B}" presName="hierChild6" presStyleCnt="0"/>
      <dgm:spPr/>
    </dgm:pt>
    <dgm:pt modelId="{FA3DD4AC-8992-46D8-9A89-02F94EF90781}" type="pres">
      <dgm:prSet presAssocID="{BDD79288-4546-4FC9-A3CB-DCD989AE2D0B}" presName="hierChild7" presStyleCnt="0"/>
      <dgm:spPr/>
    </dgm:pt>
    <dgm:pt modelId="{F344C498-A485-42D6-A0E1-B5869D6A8A29}" type="pres">
      <dgm:prSet presAssocID="{2FD6125A-E001-4A85-8E2F-DEB3556791BB}" presName="Name111" presStyleLbl="parChTrans1D2" presStyleIdx="21" presStyleCnt="22"/>
      <dgm:spPr/>
      <dgm:t>
        <a:bodyPr/>
        <a:lstStyle/>
        <a:p>
          <a:endParaRPr lang="es-ES"/>
        </a:p>
      </dgm:t>
    </dgm:pt>
    <dgm:pt modelId="{69F4BE51-0810-4352-89E0-831002093500}" type="pres">
      <dgm:prSet presAssocID="{9C75FEF4-A08E-47A8-9A01-6E9F5DB6A786}" presName="hierRoot3" presStyleCnt="0">
        <dgm:presLayoutVars>
          <dgm:hierBranch val="init"/>
        </dgm:presLayoutVars>
      </dgm:prSet>
      <dgm:spPr/>
    </dgm:pt>
    <dgm:pt modelId="{9A192093-33CB-418D-86F5-EFCA6187DA55}" type="pres">
      <dgm:prSet presAssocID="{9C75FEF4-A08E-47A8-9A01-6E9F5DB6A786}" presName="rootComposite3" presStyleCnt="0"/>
      <dgm:spPr/>
    </dgm:pt>
    <dgm:pt modelId="{3D76159A-CDE9-4147-A84D-C3E23DB6ACE6}" type="pres">
      <dgm:prSet presAssocID="{9C75FEF4-A08E-47A8-9A01-6E9F5DB6A786}" presName="rootText3" presStyleLbl="asst1" presStyleIdx="1" presStyleCnt="2" custScaleX="406876" custScaleY="123055" custLinFactY="16627" custLinFactNeighborX="2257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5174A1-044D-454F-8A39-488EC495DBDF}" type="pres">
      <dgm:prSet presAssocID="{9C75FEF4-A08E-47A8-9A01-6E9F5DB6A786}" presName="rootConnector3" presStyleLbl="asst1" presStyleIdx="1" presStyleCnt="2"/>
      <dgm:spPr/>
      <dgm:t>
        <a:bodyPr/>
        <a:lstStyle/>
        <a:p>
          <a:endParaRPr lang="es-ES"/>
        </a:p>
      </dgm:t>
    </dgm:pt>
    <dgm:pt modelId="{D26FFBB4-FF23-48A5-A8F2-4446B55A6614}" type="pres">
      <dgm:prSet presAssocID="{9C75FEF4-A08E-47A8-9A01-6E9F5DB6A786}" presName="hierChild6" presStyleCnt="0"/>
      <dgm:spPr/>
    </dgm:pt>
    <dgm:pt modelId="{14EAA361-B765-42B8-8867-306DED721615}" type="pres">
      <dgm:prSet presAssocID="{9C75FEF4-A08E-47A8-9A01-6E9F5DB6A786}" presName="hierChild7" presStyleCnt="0"/>
      <dgm:spPr/>
    </dgm:pt>
  </dgm:ptLst>
  <dgm:cxnLst>
    <dgm:cxn modelId="{1DE6CE2B-433E-4295-AF2C-563E4FD49102}" type="presOf" srcId="{BDD79288-4546-4FC9-A3CB-DCD989AE2D0B}" destId="{9F862B86-439A-4AB3-9FF6-FE0099689528}" srcOrd="0" destOrd="0" presId="urn:microsoft.com/office/officeart/2005/8/layout/orgChart1"/>
    <dgm:cxn modelId="{C82746F7-4FDC-46A0-AC65-335672A4B857}" type="presOf" srcId="{1949F73E-EFC6-499E-96D3-A3714E5C7A76}" destId="{404F1042-BEA3-48B2-8ACC-C266DBBF7BE6}" srcOrd="0" destOrd="0" presId="urn:microsoft.com/office/officeart/2005/8/layout/orgChart1"/>
    <dgm:cxn modelId="{F5ECB79F-C38F-48B4-8080-501A81D475E0}" type="presOf" srcId="{38BADA7B-F96F-4F3D-AD98-BA0986AA0220}" destId="{B2EE1A1D-6642-4F08-AE43-A8FE509DE4A2}" srcOrd="0" destOrd="0" presId="urn:microsoft.com/office/officeart/2005/8/layout/orgChart1"/>
    <dgm:cxn modelId="{B94B6BD2-F40D-4AC2-8366-1AA904B30897}" type="presOf" srcId="{AD57877C-9A34-45CA-8271-CBE93EB058AD}" destId="{D4B2A39F-E7B0-4E4F-80CF-15249715B499}" srcOrd="0" destOrd="0" presId="urn:microsoft.com/office/officeart/2005/8/layout/orgChart1"/>
    <dgm:cxn modelId="{528DD647-C531-47D4-AD3E-A816B26A7E10}" type="presOf" srcId="{862D45B0-435A-4B3E-A621-6E0732A3E337}" destId="{37FFA20D-A908-46D0-AC0D-AE03E7D01388}" srcOrd="0" destOrd="0" presId="urn:microsoft.com/office/officeart/2005/8/layout/orgChart1"/>
    <dgm:cxn modelId="{FD391276-D403-4F84-8889-CAEA96C9DD96}" srcId="{31EA52FF-DF20-4140-AB25-AC0445B3C6F1}" destId="{FA614462-07D8-4B42-9345-9DED51C90455}" srcOrd="18" destOrd="0" parTransId="{82A850A9-E28D-418E-B46C-EBD264EA83C1}" sibTransId="{4FB06922-5DE0-4AB1-92C5-1BC5B182196C}"/>
    <dgm:cxn modelId="{87B078E6-F020-44AE-B78E-04016D16FF02}" type="presOf" srcId="{8E73F33B-2617-40D5-AF13-1BDD4179FDD4}" destId="{1CDCC885-FB5A-44A3-8681-A518A83F7BAA}" srcOrd="1" destOrd="0" presId="urn:microsoft.com/office/officeart/2005/8/layout/orgChart1"/>
    <dgm:cxn modelId="{C4EA7EDF-42D6-49E7-AAF6-36EC2B7B0A6F}" type="presOf" srcId="{13E5D2F0-985E-4E40-94A6-F1FB6BCAE7B3}" destId="{43D3182D-AA2E-4AEC-84DF-5BC0599E3CC1}" srcOrd="0" destOrd="0" presId="urn:microsoft.com/office/officeart/2005/8/layout/orgChart1"/>
    <dgm:cxn modelId="{0D49E25A-79D8-4741-A1BC-29543C3132DA}" srcId="{31EA52FF-DF20-4140-AB25-AC0445B3C6F1}" destId="{F0B3BBD2-6AC1-49BD-A1DD-10B42EE627DD}" srcOrd="2" destOrd="0" parTransId="{B1F52BDC-D6AD-4B0D-AA92-0324C45F09AD}" sibTransId="{5CD27022-0F3D-4DF9-9BC5-FFCD4FEF0122}"/>
    <dgm:cxn modelId="{FADE689B-835B-46E9-9AF9-50736329C27A}" srcId="{31EA52FF-DF20-4140-AB25-AC0445B3C6F1}" destId="{BDD79288-4546-4FC9-A3CB-DCD989AE2D0B}" srcOrd="0" destOrd="0" parTransId="{F0BE2B09-10A8-4D01-8782-E3F32F97A815}" sibTransId="{D41CE9F5-FC59-4397-966A-59F293F6ECA3}"/>
    <dgm:cxn modelId="{0B0F5B1D-64D5-402E-B929-53166BE81461}" type="presOf" srcId="{76DAE15F-FE16-4893-83CB-2C7132F75F5C}" destId="{EA88356E-2BE5-4307-83BB-BE9FAE60C1E5}" srcOrd="0" destOrd="0" presId="urn:microsoft.com/office/officeart/2005/8/layout/orgChart1"/>
    <dgm:cxn modelId="{B7B760DB-8E85-49CE-BC0B-96E33A8CB146}" srcId="{31EA52FF-DF20-4140-AB25-AC0445B3C6F1}" destId="{30A2FF69-E07F-4D51-8AF3-D54256A86A9D}" srcOrd="11" destOrd="0" parTransId="{869FDC9A-4269-495B-9D5B-B82A86D835A8}" sibTransId="{D74ACEA7-E1C2-404F-9BCD-1DA0C4D37437}"/>
    <dgm:cxn modelId="{F9EC9EF4-38F2-4573-8980-0F674418EF25}" type="presOf" srcId="{F039D46B-B5AA-46B9-AF3F-107D3E527221}" destId="{9AA513E2-918C-4FC9-A2C9-26DBB69406B1}" srcOrd="0" destOrd="0" presId="urn:microsoft.com/office/officeart/2005/8/layout/orgChart1"/>
    <dgm:cxn modelId="{0C543B5C-768C-4B23-9663-042B7AB4FB5E}" srcId="{31EA52FF-DF20-4140-AB25-AC0445B3C6F1}" destId="{2F75551F-5210-493F-98AC-EB2231EEFCAA}" srcOrd="14" destOrd="0" parTransId="{9D39E39E-8A0B-476D-8869-6EF12B1955B5}" sibTransId="{62FE6F2A-845F-4A3A-8185-6FEF191C7CB8}"/>
    <dgm:cxn modelId="{C1A63B98-B5EA-4629-9249-EC93D29D19AF}" type="presOf" srcId="{5FA1BBC8-EB38-4589-9CD4-60E47F4CA801}" destId="{FD293454-0DE5-420A-B85D-C1924FE35A02}" srcOrd="0" destOrd="0" presId="urn:microsoft.com/office/officeart/2005/8/layout/orgChart1"/>
    <dgm:cxn modelId="{02E1FD1E-EE12-4BCE-A927-28B9AE1D7DCD}" srcId="{31EA52FF-DF20-4140-AB25-AC0445B3C6F1}" destId="{94B11E82-1D3A-4BD6-8960-3ACEB7C30E24}" srcOrd="21" destOrd="0" parTransId="{76DAE15F-FE16-4893-83CB-2C7132F75F5C}" sibTransId="{5B590AAF-50D1-44DD-8CE1-257DD0663193}"/>
    <dgm:cxn modelId="{2E5EA545-1789-43C1-8F47-3C348DDF62BA}" type="presOf" srcId="{FA614462-07D8-4B42-9345-9DED51C90455}" destId="{F94EB1C5-681C-4624-9D7E-7FC1B3C4894D}" srcOrd="0" destOrd="0" presId="urn:microsoft.com/office/officeart/2005/8/layout/orgChart1"/>
    <dgm:cxn modelId="{5E25DA36-A805-4915-B97A-0ACE061F60ED}" type="presOf" srcId="{7CE89B57-61E7-4C5D-8B14-D93760122F51}" destId="{BE61B9F2-665E-438D-87BD-923789E220CF}" srcOrd="0" destOrd="0" presId="urn:microsoft.com/office/officeart/2005/8/layout/orgChart1"/>
    <dgm:cxn modelId="{47C695CB-B36A-4855-8C12-5FBBB1CF7698}" type="presOf" srcId="{7F9E6EE6-B7DE-49CA-8E21-E17B83941C16}" destId="{08454D4C-0AFF-4855-866C-5CCEA5BA22D2}" srcOrd="0" destOrd="0" presId="urn:microsoft.com/office/officeart/2005/8/layout/orgChart1"/>
    <dgm:cxn modelId="{252DB555-7417-4BC1-903A-044AB45859F3}" type="presOf" srcId="{2F75551F-5210-493F-98AC-EB2231EEFCAA}" destId="{490E0795-38BB-453A-9315-7AE031670888}" srcOrd="0" destOrd="0" presId="urn:microsoft.com/office/officeart/2005/8/layout/orgChart1"/>
    <dgm:cxn modelId="{C83FED8A-FB80-4E84-ADA8-34EA3BD77103}" type="presOf" srcId="{D592B38F-8E46-421E-8354-EA67F232D5DD}" destId="{51B0DEFD-F156-4EE6-AB51-1AF51E710FCE}" srcOrd="0" destOrd="0" presId="urn:microsoft.com/office/officeart/2005/8/layout/orgChart1"/>
    <dgm:cxn modelId="{25D771DF-1AEE-415A-B50D-914CA5A25626}" type="presOf" srcId="{31EA52FF-DF20-4140-AB25-AC0445B3C6F1}" destId="{8DD49D84-5430-4AC2-B4B3-1D3767A8DDE1}" srcOrd="1" destOrd="0" presId="urn:microsoft.com/office/officeart/2005/8/layout/orgChart1"/>
    <dgm:cxn modelId="{C7212B61-15B1-4A57-9606-C4F35AA262F0}" type="presOf" srcId="{31EA52FF-DF20-4140-AB25-AC0445B3C6F1}" destId="{FB58911D-BCED-467B-B31B-38049CBFA376}" srcOrd="0" destOrd="0" presId="urn:microsoft.com/office/officeart/2005/8/layout/orgChart1"/>
    <dgm:cxn modelId="{AE008CFC-B919-4211-8353-B17E386D0941}" type="presOf" srcId="{EF1C006C-8608-45F0-9227-7BB38FFBE34F}" destId="{E7F5DC0E-ECA0-4B7A-AC99-C3799BD629D8}" srcOrd="0" destOrd="0" presId="urn:microsoft.com/office/officeart/2005/8/layout/orgChart1"/>
    <dgm:cxn modelId="{51D54683-93E2-4FAA-B87C-330E79DDF0AA}" type="presOf" srcId="{82A850A9-E28D-418E-B46C-EBD264EA83C1}" destId="{FAECA5BC-0D6B-4D7C-A418-408F87FC1526}" srcOrd="0" destOrd="0" presId="urn:microsoft.com/office/officeart/2005/8/layout/orgChart1"/>
    <dgm:cxn modelId="{042C6BC4-2B7F-4959-8DA2-6E128B32FA42}" srcId="{31EA52FF-DF20-4140-AB25-AC0445B3C6F1}" destId="{BC96800D-D661-402A-A99D-44A05825F449}" srcOrd="4" destOrd="0" parTransId="{F710B01C-3A6B-4916-A6AA-E66595E9A190}" sibTransId="{1E3864B0-D5C0-4ABF-87F6-CC6AD0EFCF5D}"/>
    <dgm:cxn modelId="{0308EF98-34BD-4854-AEB8-A1860F538895}" type="presOf" srcId="{94B11E82-1D3A-4BD6-8960-3ACEB7C30E24}" destId="{5F0308B5-492C-4B4C-9C98-1A035449268A}" srcOrd="1" destOrd="0" presId="urn:microsoft.com/office/officeart/2005/8/layout/orgChart1"/>
    <dgm:cxn modelId="{26206C98-9879-4922-8BB6-97039B8293F7}" type="presOf" srcId="{6A073439-CC82-4DBF-B369-3240DCB4D438}" destId="{B0736C1B-FB90-4792-B663-872D15877DAF}" srcOrd="0" destOrd="0" presId="urn:microsoft.com/office/officeart/2005/8/layout/orgChart1"/>
    <dgm:cxn modelId="{D1F89437-118C-4327-A11B-E97016DEED4D}" type="presOf" srcId="{D592B38F-8E46-421E-8354-EA67F232D5DD}" destId="{2BFBE005-5D91-41E8-B027-DEB80ECCBBE4}" srcOrd="1" destOrd="0" presId="urn:microsoft.com/office/officeart/2005/8/layout/orgChart1"/>
    <dgm:cxn modelId="{2524D3CB-6593-4116-842E-1F34547A81AA}" type="presOf" srcId="{0988E7C2-AAC8-4BDD-BC8D-5A0155B75B39}" destId="{CE61FFE3-3FB0-4E13-B739-86D098E18622}" srcOrd="1" destOrd="0" presId="urn:microsoft.com/office/officeart/2005/8/layout/orgChart1"/>
    <dgm:cxn modelId="{67F55D2F-1C50-4148-B244-3A94667BBAE0}" srcId="{31EA52FF-DF20-4140-AB25-AC0445B3C6F1}" destId="{EF1C006C-8608-45F0-9227-7BB38FFBE34F}" srcOrd="12" destOrd="0" parTransId="{CA668986-223D-4074-98AE-771F134D7D39}" sibTransId="{A09A1667-AC5B-4D95-B75A-57F4B6D015FE}"/>
    <dgm:cxn modelId="{BA8EDFD6-CD98-419A-A000-48DDB35D077D}" type="presOf" srcId="{2F75551F-5210-493F-98AC-EB2231EEFCAA}" destId="{D43DDA49-6D9A-42F3-A408-23A0BBA97967}" srcOrd="1" destOrd="0" presId="urn:microsoft.com/office/officeart/2005/8/layout/orgChart1"/>
    <dgm:cxn modelId="{359B4422-EC94-4A37-BDB3-F9360F420949}" type="presOf" srcId="{5B789E17-3F1A-4794-B451-0968BAC3C999}" destId="{7ADA4633-49A5-4637-AD87-527CD894DE20}" srcOrd="0" destOrd="0" presId="urn:microsoft.com/office/officeart/2005/8/layout/orgChart1"/>
    <dgm:cxn modelId="{DD88FB51-4026-4FE2-80D5-5ABD5F6CEA9B}" srcId="{31EA52FF-DF20-4140-AB25-AC0445B3C6F1}" destId="{7F9E6EE6-B7DE-49CA-8E21-E17B83941C16}" srcOrd="19" destOrd="0" parTransId="{C48DEA94-D043-4C44-ADCF-095866C6E374}" sibTransId="{D2DE1C55-DEF7-4BE5-B89C-1D0A62C08E56}"/>
    <dgm:cxn modelId="{4BF1C273-5F6B-40FE-A95E-AC45A946639E}" srcId="{31EA52FF-DF20-4140-AB25-AC0445B3C6F1}" destId="{1949F73E-EFC6-499E-96D3-A3714E5C7A76}" srcOrd="9" destOrd="0" parTransId="{7CE89B57-61E7-4C5D-8B14-D93760122F51}" sibTransId="{F3EC8464-FF94-441D-B213-854D3A3B3F0E}"/>
    <dgm:cxn modelId="{0943FDAB-513C-4580-AB04-53E8BC598B36}" srcId="{31EA52FF-DF20-4140-AB25-AC0445B3C6F1}" destId="{94D39FA7-AB4C-442D-823F-2BC7E577DF33}" srcOrd="10" destOrd="0" parTransId="{A176CD4E-2AC0-4F46-8146-D7F8F5DD7E04}" sibTransId="{CD39EEB0-390F-4BA5-8E58-C9C90849B41A}"/>
    <dgm:cxn modelId="{2C385C1E-0247-45BC-B30E-10A90E9F6BCE}" type="presOf" srcId="{031C6FE2-89A7-42C3-918D-0864959C56FB}" destId="{260229D8-2748-4A13-AA1E-9F7F608029C5}" srcOrd="1" destOrd="0" presId="urn:microsoft.com/office/officeart/2005/8/layout/orgChart1"/>
    <dgm:cxn modelId="{AF7A6C2A-47B8-4ECE-965C-14CCCC2C0C21}" srcId="{31EA52FF-DF20-4140-AB25-AC0445B3C6F1}" destId="{D661CC23-CFBE-47CD-91B3-9BD118F643C2}" srcOrd="6" destOrd="0" parTransId="{CB16EC3B-D7EF-4BBB-AF31-79913890CD05}" sibTransId="{225BF2B5-71DF-40BB-BA99-50448822CB58}"/>
    <dgm:cxn modelId="{6405BFB6-27A7-46C1-83CB-93264DFF12F8}" type="presOf" srcId="{C48DEA94-D043-4C44-ADCF-095866C6E374}" destId="{101D8E7B-CEE6-4929-99F8-39ED142269FF}" srcOrd="0" destOrd="0" presId="urn:microsoft.com/office/officeart/2005/8/layout/orgChart1"/>
    <dgm:cxn modelId="{D7146704-A5BA-4BE2-925F-69D67472F3CE}" type="presOf" srcId="{44142783-7119-4912-8B18-930A3395B56E}" destId="{2CDB0242-2327-4BCD-8612-1B811D250B15}" srcOrd="1" destOrd="0" presId="urn:microsoft.com/office/officeart/2005/8/layout/orgChart1"/>
    <dgm:cxn modelId="{A6E5A55C-058D-485F-974B-1E202CED1E7B}" srcId="{31EA52FF-DF20-4140-AB25-AC0445B3C6F1}" destId="{6A073439-CC82-4DBF-B369-3240DCB4D438}" srcOrd="17" destOrd="0" parTransId="{39A566E5-0F91-49E5-9A48-F70D056EF140}" sibTransId="{017E0ECD-8D4F-442E-945C-B42ACA6674F7}"/>
    <dgm:cxn modelId="{A6B61485-568F-4959-B8FA-FB174973F90C}" type="presOf" srcId="{F0B3BBD2-6AC1-49BD-A1DD-10B42EE627DD}" destId="{1F9CF30F-ABC2-4991-A3DB-0538B9DF1C48}" srcOrd="1" destOrd="0" presId="urn:microsoft.com/office/officeart/2005/8/layout/orgChart1"/>
    <dgm:cxn modelId="{413A741B-096F-4A9F-B7E0-B6DFAE3DC167}" type="presOf" srcId="{D661CC23-CFBE-47CD-91B3-9BD118F643C2}" destId="{F1C747A7-3B21-4FC6-8159-4A5C664380DC}" srcOrd="0" destOrd="0" presId="urn:microsoft.com/office/officeart/2005/8/layout/orgChart1"/>
    <dgm:cxn modelId="{A23D1DE7-D6AD-485F-BB9C-2562DC7B4D3A}" type="presOf" srcId="{FAA22CF4-20D1-4ECB-BC5D-AAC6672BF2CD}" destId="{872F8334-3743-4654-BB48-2770B89C85D9}" srcOrd="0" destOrd="0" presId="urn:microsoft.com/office/officeart/2005/8/layout/orgChart1"/>
    <dgm:cxn modelId="{7CD445EE-5E86-472D-A23B-554544C1CC65}" type="presOf" srcId="{BC96800D-D661-402A-A99D-44A05825F449}" destId="{7A26762C-04F5-45DB-A1A6-855D247A1108}" srcOrd="0" destOrd="0" presId="urn:microsoft.com/office/officeart/2005/8/layout/orgChart1"/>
    <dgm:cxn modelId="{339F9A9D-EC66-4079-B1B9-CAE7F17289D0}" type="presOf" srcId="{BC96800D-D661-402A-A99D-44A05825F449}" destId="{2E29E045-32CD-4C35-85F6-363D20007BB1}" srcOrd="1" destOrd="0" presId="urn:microsoft.com/office/officeart/2005/8/layout/orgChart1"/>
    <dgm:cxn modelId="{76C378E9-7EF4-4837-8703-861E6EBC6B03}" type="presOf" srcId="{031C6FE2-89A7-42C3-918D-0864959C56FB}" destId="{F66F70D3-E882-40FB-90B4-264E4146948D}" srcOrd="0" destOrd="0" presId="urn:microsoft.com/office/officeart/2005/8/layout/orgChart1"/>
    <dgm:cxn modelId="{30331534-2C82-4344-8506-D0C096F429C4}" type="presOf" srcId="{FAA22CF4-20D1-4ECB-BC5D-AAC6672BF2CD}" destId="{45EB4B18-FE87-4B63-B53F-C57A3DC58FA1}" srcOrd="1" destOrd="0" presId="urn:microsoft.com/office/officeart/2005/8/layout/orgChart1"/>
    <dgm:cxn modelId="{9101E010-B211-458C-8F1F-7BCDCFF742EE}" srcId="{31EA52FF-DF20-4140-AB25-AC0445B3C6F1}" destId="{F039D46B-B5AA-46B9-AF3F-107D3E527221}" srcOrd="7" destOrd="0" parTransId="{3564125F-E823-4CEE-8109-7408A82A9C2D}" sibTransId="{6E37C8A4-8896-4515-9CDA-BB44394F8861}"/>
    <dgm:cxn modelId="{F6172F2C-0E7F-4C02-91EC-7D255D80CD0D}" type="presOf" srcId="{FA614462-07D8-4B42-9345-9DED51C90455}" destId="{DEFF8675-5261-48B4-9686-24EEABADF2CD}" srcOrd="1" destOrd="0" presId="urn:microsoft.com/office/officeart/2005/8/layout/orgChart1"/>
    <dgm:cxn modelId="{6BC6940F-636B-4A9C-AFA1-182C42151A7F}" type="presOf" srcId="{09C463FC-E3C7-449D-A6B5-0B5C1E1B2691}" destId="{E30203FF-6774-429C-9960-7BE16E45AE69}" srcOrd="0" destOrd="0" presId="urn:microsoft.com/office/officeart/2005/8/layout/orgChart1"/>
    <dgm:cxn modelId="{6F3DC54C-64F9-4A1D-99F5-9610F4F9622D}" type="presOf" srcId="{30A2FF69-E07F-4D51-8AF3-D54256A86A9D}" destId="{248DADE8-2228-4250-8660-136FA677EE20}" srcOrd="1" destOrd="0" presId="urn:microsoft.com/office/officeart/2005/8/layout/orgChart1"/>
    <dgm:cxn modelId="{33FFD038-6C25-4FF7-BEE6-AD5047AAFD1D}" type="presOf" srcId="{30A2FF69-E07F-4D51-8AF3-D54256A86A9D}" destId="{D99EAE9B-D051-4F71-964D-A78ABDDBF598}" srcOrd="0" destOrd="0" presId="urn:microsoft.com/office/officeart/2005/8/layout/orgChart1"/>
    <dgm:cxn modelId="{1012D742-A2F3-44E3-902A-771D82716F74}" srcId="{31EA52FF-DF20-4140-AB25-AC0445B3C6F1}" destId="{031C6FE2-89A7-42C3-918D-0864959C56FB}" srcOrd="5" destOrd="0" parTransId="{F9C57714-BBCD-454B-AFA0-AA0DB019D3D3}" sibTransId="{F9DDF334-EE89-4A28-83C1-15BF6C82DEE4}"/>
    <dgm:cxn modelId="{09C84B75-C14E-4C47-9D46-A1E2F010F775}" type="presOf" srcId="{CA668986-223D-4074-98AE-771F134D7D39}" destId="{5C435E64-7DB0-4A06-B681-571BA4798F06}" srcOrd="0" destOrd="0" presId="urn:microsoft.com/office/officeart/2005/8/layout/orgChart1"/>
    <dgm:cxn modelId="{FAA779F8-3BAC-4B2B-8965-BA46ACF6605B}" type="presOf" srcId="{F710B01C-3A6B-4916-A6AA-E66595E9A190}" destId="{D66D9576-866F-4DA7-9E01-0F5D1C9BEB5C}" srcOrd="0" destOrd="0" presId="urn:microsoft.com/office/officeart/2005/8/layout/orgChart1"/>
    <dgm:cxn modelId="{AF239A17-89EE-498F-B97F-4FFBC569681E}" type="presOf" srcId="{2FD6125A-E001-4A85-8E2F-DEB3556791BB}" destId="{F344C498-A485-42D6-A0E1-B5869D6A8A29}" srcOrd="0" destOrd="0" presId="urn:microsoft.com/office/officeart/2005/8/layout/orgChart1"/>
    <dgm:cxn modelId="{ACA2E1C1-F641-47DD-BE12-F39907CAC344}" type="presOf" srcId="{0988E7C2-AAC8-4BDD-BC8D-5A0155B75B39}" destId="{DC9CF347-9AC1-4D19-B15D-DAE7059D536C}" srcOrd="0" destOrd="0" presId="urn:microsoft.com/office/officeart/2005/8/layout/orgChart1"/>
    <dgm:cxn modelId="{B446054B-EB10-4D42-BAD5-D861E20A9779}" type="presOf" srcId="{94D39FA7-AB4C-442D-823F-2BC7E577DF33}" destId="{60898EBA-A0E1-4E0B-B868-2B9201B683F1}" srcOrd="1" destOrd="0" presId="urn:microsoft.com/office/officeart/2005/8/layout/orgChart1"/>
    <dgm:cxn modelId="{9A5F6659-97CC-4970-A9B4-FB8937415E18}" srcId="{5FA1BBC8-EB38-4589-9CD4-60E47F4CA801}" destId="{31EA52FF-DF20-4140-AB25-AC0445B3C6F1}" srcOrd="0" destOrd="0" parTransId="{9B53341A-B4C2-4666-B487-DCD609B20FE8}" sibTransId="{25FC54B2-72E2-420A-A747-38B1F58E29B6}"/>
    <dgm:cxn modelId="{D26A6C06-507E-4865-A2E1-2A2516D42123}" type="presOf" srcId="{7EAC7033-39CD-4F21-85E9-DDB73266A311}" destId="{9D09D7BE-611F-43A6-9B2B-AC430C4AAFD1}" srcOrd="0" destOrd="0" presId="urn:microsoft.com/office/officeart/2005/8/layout/orgChart1"/>
    <dgm:cxn modelId="{075C5160-4A9E-4D17-AB28-2D9F0CFDCDEA}" type="presOf" srcId="{F0B3BBD2-6AC1-49BD-A1DD-10B42EE627DD}" destId="{ED3F0F30-170A-4527-B751-6D3217DB41D6}" srcOrd="0" destOrd="0" presId="urn:microsoft.com/office/officeart/2005/8/layout/orgChart1"/>
    <dgm:cxn modelId="{D697F27E-F327-4EEC-A530-DAC52A7A5199}" type="presOf" srcId="{F9C57714-BBCD-454B-AFA0-AA0DB019D3D3}" destId="{386E1654-5DE1-4853-AAA9-B5A2D791248C}" srcOrd="0" destOrd="0" presId="urn:microsoft.com/office/officeart/2005/8/layout/orgChart1"/>
    <dgm:cxn modelId="{253B6010-A0F6-4FC9-8A76-29AEB1B856D0}" srcId="{31EA52FF-DF20-4140-AB25-AC0445B3C6F1}" destId="{D592B38F-8E46-421E-8354-EA67F232D5DD}" srcOrd="3" destOrd="0" parTransId="{38BADA7B-F96F-4F3D-AD98-BA0986AA0220}" sibTransId="{10098762-4EB5-4291-BC0B-BA9727DAEE40}"/>
    <dgm:cxn modelId="{8372CD8A-671C-44B8-8FA7-B1BF3C453115}" type="presOf" srcId="{EF1C006C-8608-45F0-9227-7BB38FFBE34F}" destId="{CC8001BE-FE45-486A-BB32-221117E64824}" srcOrd="1" destOrd="0" presId="urn:microsoft.com/office/officeart/2005/8/layout/orgChart1"/>
    <dgm:cxn modelId="{88B1D45E-5C4B-4CB6-A80E-1FEF3C5CDEC0}" type="presOf" srcId="{9D39E39E-8A0B-476D-8869-6EF12B1955B5}" destId="{1B87D2A3-5F40-4F26-94AE-8EB289E14295}" srcOrd="0" destOrd="0" presId="urn:microsoft.com/office/officeart/2005/8/layout/orgChart1"/>
    <dgm:cxn modelId="{A4FB0585-84D0-4D24-B954-A42ED5628129}" type="presOf" srcId="{6A073439-CC82-4DBF-B369-3240DCB4D438}" destId="{6773BE8E-FC7D-41EF-9CC3-67F39478D88F}" srcOrd="1" destOrd="0" presId="urn:microsoft.com/office/officeart/2005/8/layout/orgChart1"/>
    <dgm:cxn modelId="{5B942D64-8C1A-46C4-96B9-E02C9D3E6960}" srcId="{31EA52FF-DF20-4140-AB25-AC0445B3C6F1}" destId="{5B789E17-3F1A-4794-B451-0968BAC3C999}" srcOrd="8" destOrd="0" parTransId="{862D45B0-435A-4B3E-A621-6E0732A3E337}" sibTransId="{AA757EF1-80AA-4E57-8ABA-45622D655BDA}"/>
    <dgm:cxn modelId="{1D496486-7967-4F69-BBF6-0FFC559B00AB}" type="presOf" srcId="{CB16EC3B-D7EF-4BBB-AF31-79913890CD05}" destId="{FDD30183-495C-49E9-B6C6-DEF0F25DFA77}" srcOrd="0" destOrd="0" presId="urn:microsoft.com/office/officeart/2005/8/layout/orgChart1"/>
    <dgm:cxn modelId="{4B7DE0A4-92DD-4C07-AFF6-B76F7A305331}" type="presOf" srcId="{44142783-7119-4912-8B18-930A3395B56E}" destId="{FAD833AA-338C-4D2F-83E9-6B0B632F2250}" srcOrd="0" destOrd="0" presId="urn:microsoft.com/office/officeart/2005/8/layout/orgChart1"/>
    <dgm:cxn modelId="{2A7CAB60-F515-4CD6-B6EE-56FEB5E902C3}" type="presOf" srcId="{9C75FEF4-A08E-47A8-9A01-6E9F5DB6A786}" destId="{3D76159A-CDE9-4147-A84D-C3E23DB6ACE6}" srcOrd="0" destOrd="0" presId="urn:microsoft.com/office/officeart/2005/8/layout/orgChart1"/>
    <dgm:cxn modelId="{E933E8DF-113E-406C-B1B8-C4372A152B89}" type="presOf" srcId="{F0BE2B09-10A8-4D01-8782-E3F32F97A815}" destId="{EB0E5030-71EE-4E35-963C-E6DFC7061EC6}" srcOrd="0" destOrd="0" presId="urn:microsoft.com/office/officeart/2005/8/layout/orgChart1"/>
    <dgm:cxn modelId="{BD77B557-431A-4ED8-9A6D-A73761D293FA}" type="presOf" srcId="{3564125F-E823-4CEE-8109-7408A82A9C2D}" destId="{5230712B-3E4F-49E1-AE22-4ADD2147E5A2}" srcOrd="0" destOrd="0" presId="urn:microsoft.com/office/officeart/2005/8/layout/orgChart1"/>
    <dgm:cxn modelId="{B0368014-3859-4CB7-B616-AE23742A758A}" type="presOf" srcId="{D661CC23-CFBE-47CD-91B3-9BD118F643C2}" destId="{1ACDE0BE-3E4A-4F46-8EFE-BC18A3E3A353}" srcOrd="1" destOrd="0" presId="urn:microsoft.com/office/officeart/2005/8/layout/orgChart1"/>
    <dgm:cxn modelId="{6004D5ED-6DB1-4539-B004-D93B27A18E5E}" type="presOf" srcId="{9C75FEF4-A08E-47A8-9A01-6E9F5DB6A786}" destId="{2E5174A1-044D-454F-8A39-488EC495DBDF}" srcOrd="1" destOrd="0" presId="urn:microsoft.com/office/officeart/2005/8/layout/orgChart1"/>
    <dgm:cxn modelId="{43595135-5F1D-4003-8562-E47A2F5467C5}" type="presOf" srcId="{1949F73E-EFC6-499E-96D3-A3714E5C7A76}" destId="{8BD9ACF8-ACD2-42F6-B54D-751EBE700872}" srcOrd="1" destOrd="0" presId="urn:microsoft.com/office/officeart/2005/8/layout/orgChart1"/>
    <dgm:cxn modelId="{CE18D170-920A-46CB-8BB1-9367FC259872}" type="presOf" srcId="{39A566E5-0F91-49E5-9A48-F70D056EF140}" destId="{FEE23E26-1724-4F75-9FD0-1BBB3E54AF14}" srcOrd="0" destOrd="0" presId="urn:microsoft.com/office/officeart/2005/8/layout/orgChart1"/>
    <dgm:cxn modelId="{735C8BBF-98D4-4DA1-A2DA-935DD9273081}" srcId="{31EA52FF-DF20-4140-AB25-AC0445B3C6F1}" destId="{FAA22CF4-20D1-4ECB-BC5D-AAC6672BF2CD}" srcOrd="15" destOrd="0" parTransId="{AD57877C-9A34-45CA-8271-CBE93EB058AD}" sibTransId="{361D4285-1334-4B9B-9CE9-00A13A9FA966}"/>
    <dgm:cxn modelId="{B030140A-36C7-45AE-A74E-ED0A62221D04}" type="presOf" srcId="{BDD79288-4546-4FC9-A3CB-DCD989AE2D0B}" destId="{61224D96-3C55-45D8-A251-73A3035A9F76}" srcOrd="1" destOrd="0" presId="urn:microsoft.com/office/officeart/2005/8/layout/orgChart1"/>
    <dgm:cxn modelId="{84227014-62E3-42F6-A3D9-72C8FC675E62}" type="presOf" srcId="{F039D46B-B5AA-46B9-AF3F-107D3E527221}" destId="{0C336413-562A-4295-A3DF-A211A7D67308}" srcOrd="1" destOrd="0" presId="urn:microsoft.com/office/officeart/2005/8/layout/orgChart1"/>
    <dgm:cxn modelId="{8ED70838-26CA-4256-8238-95FE0950E365}" type="presOf" srcId="{A176CD4E-2AC0-4F46-8146-D7F8F5DD7E04}" destId="{7F924056-1031-4034-A1D3-5B06B3E94CB0}" srcOrd="0" destOrd="0" presId="urn:microsoft.com/office/officeart/2005/8/layout/orgChart1"/>
    <dgm:cxn modelId="{CB6176AC-8157-4E70-8EF1-B4885B19C408}" srcId="{31EA52FF-DF20-4140-AB25-AC0445B3C6F1}" destId="{9C75FEF4-A08E-47A8-9A01-6E9F5DB6A786}" srcOrd="1" destOrd="0" parTransId="{2FD6125A-E001-4A85-8E2F-DEB3556791BB}" sibTransId="{964EFB4C-F2B2-4C0E-8887-BB2485328AA7}"/>
    <dgm:cxn modelId="{52C1BD74-E022-46B3-A13D-A218D6311ED6}" type="presOf" srcId="{7F9E6EE6-B7DE-49CA-8E21-E17B83941C16}" destId="{2E9340C2-63DD-41D4-936C-1F5AC547365B}" srcOrd="1" destOrd="0" presId="urn:microsoft.com/office/officeart/2005/8/layout/orgChart1"/>
    <dgm:cxn modelId="{B5728B1E-2741-41A7-B5DF-F2BB1799FEDC}" type="presOf" srcId="{94B11E82-1D3A-4BD6-8960-3ACEB7C30E24}" destId="{52EB7180-6FC3-43FE-8820-09204C0DBBE5}" srcOrd="0" destOrd="0" presId="urn:microsoft.com/office/officeart/2005/8/layout/orgChart1"/>
    <dgm:cxn modelId="{18DE3AFF-39A0-4335-B345-DEE1915F5D00}" type="presOf" srcId="{8E73F33B-2617-40D5-AF13-1BDD4179FDD4}" destId="{680F19FF-99FF-4514-80AE-E8A5B33DD9F6}" srcOrd="0" destOrd="0" presId="urn:microsoft.com/office/officeart/2005/8/layout/orgChart1"/>
    <dgm:cxn modelId="{08CE14CF-3CE5-44F0-8345-FD11016B748A}" type="presOf" srcId="{94D39FA7-AB4C-442D-823F-2BC7E577DF33}" destId="{0F20FF93-99BB-4FCA-B04A-7E48395EE134}" srcOrd="0" destOrd="0" presId="urn:microsoft.com/office/officeart/2005/8/layout/orgChart1"/>
    <dgm:cxn modelId="{45309785-E70D-4EEA-ACB4-27DBCE561DF0}" type="presOf" srcId="{5B789E17-3F1A-4794-B451-0968BAC3C999}" destId="{24C0161D-3CB5-4467-B8B0-AF20DA6F8BE3}" srcOrd="1" destOrd="0" presId="urn:microsoft.com/office/officeart/2005/8/layout/orgChart1"/>
    <dgm:cxn modelId="{BA6833CB-2160-4FE8-8735-6DFF6BC43558}" type="presOf" srcId="{B1F52BDC-D6AD-4B0D-AA92-0324C45F09AD}" destId="{62BDB5E3-CB24-476C-A51F-044455B15680}" srcOrd="0" destOrd="0" presId="urn:microsoft.com/office/officeart/2005/8/layout/orgChart1"/>
    <dgm:cxn modelId="{897FE514-DE45-4EB8-8A7C-AA75643246B2}" srcId="{31EA52FF-DF20-4140-AB25-AC0445B3C6F1}" destId="{0988E7C2-AAC8-4BDD-BC8D-5A0155B75B39}" srcOrd="20" destOrd="0" parTransId="{13E5D2F0-985E-4E40-94A6-F1FB6BCAE7B3}" sibTransId="{A2EEA81C-DCDE-4D46-BB06-93CBECDA5F11}"/>
    <dgm:cxn modelId="{6D3F3E1B-BDAB-4B55-8F17-BF15C5B64065}" srcId="{31EA52FF-DF20-4140-AB25-AC0445B3C6F1}" destId="{8E73F33B-2617-40D5-AF13-1BDD4179FDD4}" srcOrd="13" destOrd="0" parTransId="{7EAC7033-39CD-4F21-85E9-DDB73266A311}" sibTransId="{3C37AD43-015D-482C-82B8-70BDA61D1B3F}"/>
    <dgm:cxn modelId="{87431D04-8BFB-4532-A5CA-2507AD2C7EB2}" type="presOf" srcId="{869FDC9A-4269-495B-9D5B-B82A86D835A8}" destId="{95F8F12A-8F57-4C3B-8750-982FC761C0C1}" srcOrd="0" destOrd="0" presId="urn:microsoft.com/office/officeart/2005/8/layout/orgChart1"/>
    <dgm:cxn modelId="{321B4D80-3C46-4A49-90A4-773BCB3DA983}" srcId="{31EA52FF-DF20-4140-AB25-AC0445B3C6F1}" destId="{44142783-7119-4912-8B18-930A3395B56E}" srcOrd="16" destOrd="0" parTransId="{09C463FC-E3C7-449D-A6B5-0B5C1E1B2691}" sibTransId="{E8158127-ED8D-4A33-A2D8-B905BFEE8A3F}"/>
    <dgm:cxn modelId="{65B2541E-FCAC-4927-A790-C9AADB8DF884}" type="presParOf" srcId="{FD293454-0DE5-420A-B85D-C1924FE35A02}" destId="{95818AC5-05D0-458A-985E-5C0B0EC04113}" srcOrd="0" destOrd="0" presId="urn:microsoft.com/office/officeart/2005/8/layout/orgChart1"/>
    <dgm:cxn modelId="{616AB3DF-AA7D-4C91-B31B-D63895E76F82}" type="presParOf" srcId="{95818AC5-05D0-458A-985E-5C0B0EC04113}" destId="{F4CC880E-A0AC-4A04-9F1A-6ED2EE943A45}" srcOrd="0" destOrd="0" presId="urn:microsoft.com/office/officeart/2005/8/layout/orgChart1"/>
    <dgm:cxn modelId="{E89E4FEC-839E-42A0-94D3-5D65AA4D2E29}" type="presParOf" srcId="{F4CC880E-A0AC-4A04-9F1A-6ED2EE943A45}" destId="{FB58911D-BCED-467B-B31B-38049CBFA376}" srcOrd="0" destOrd="0" presId="urn:microsoft.com/office/officeart/2005/8/layout/orgChart1"/>
    <dgm:cxn modelId="{38601A16-ECC9-4FD5-AA8E-F9E183C2C8C6}" type="presParOf" srcId="{F4CC880E-A0AC-4A04-9F1A-6ED2EE943A45}" destId="{8DD49D84-5430-4AC2-B4B3-1D3767A8DDE1}" srcOrd="1" destOrd="0" presId="urn:microsoft.com/office/officeart/2005/8/layout/orgChart1"/>
    <dgm:cxn modelId="{5366D865-918D-4BB0-A8C3-614F50A93E13}" type="presParOf" srcId="{95818AC5-05D0-458A-985E-5C0B0EC04113}" destId="{20C8C3C3-8867-487D-BA81-E1EBE271978C}" srcOrd="1" destOrd="0" presId="urn:microsoft.com/office/officeart/2005/8/layout/orgChart1"/>
    <dgm:cxn modelId="{0FCE106E-BA09-4C8B-8380-60F67307CEFE}" type="presParOf" srcId="{20C8C3C3-8867-487D-BA81-E1EBE271978C}" destId="{62BDB5E3-CB24-476C-A51F-044455B15680}" srcOrd="0" destOrd="0" presId="urn:microsoft.com/office/officeart/2005/8/layout/orgChart1"/>
    <dgm:cxn modelId="{B179AE77-2656-4B76-9B0C-6E08F17CF6B1}" type="presParOf" srcId="{20C8C3C3-8867-487D-BA81-E1EBE271978C}" destId="{EA57457A-52A3-4264-A950-54447A30F86F}" srcOrd="1" destOrd="0" presId="urn:microsoft.com/office/officeart/2005/8/layout/orgChart1"/>
    <dgm:cxn modelId="{73172133-DDC6-4D72-8448-2B303154021C}" type="presParOf" srcId="{EA57457A-52A3-4264-A950-54447A30F86F}" destId="{09028451-F696-46B1-89EE-C94567761733}" srcOrd="0" destOrd="0" presId="urn:microsoft.com/office/officeart/2005/8/layout/orgChart1"/>
    <dgm:cxn modelId="{8F6810D7-83DB-4D50-9853-8F27F617D033}" type="presParOf" srcId="{09028451-F696-46B1-89EE-C94567761733}" destId="{ED3F0F30-170A-4527-B751-6D3217DB41D6}" srcOrd="0" destOrd="0" presId="urn:microsoft.com/office/officeart/2005/8/layout/orgChart1"/>
    <dgm:cxn modelId="{30809916-8490-4AEE-89DB-9D20D61DD471}" type="presParOf" srcId="{09028451-F696-46B1-89EE-C94567761733}" destId="{1F9CF30F-ABC2-4991-A3DB-0538B9DF1C48}" srcOrd="1" destOrd="0" presId="urn:microsoft.com/office/officeart/2005/8/layout/orgChart1"/>
    <dgm:cxn modelId="{23D65945-9D91-4E28-B4BD-4EFDF60100EE}" type="presParOf" srcId="{EA57457A-52A3-4264-A950-54447A30F86F}" destId="{6020585C-EADC-4F87-B7A4-5ABD3BD4AE98}" srcOrd="1" destOrd="0" presId="urn:microsoft.com/office/officeart/2005/8/layout/orgChart1"/>
    <dgm:cxn modelId="{7A01C648-664E-4735-B34F-A6BC22F33961}" type="presParOf" srcId="{EA57457A-52A3-4264-A950-54447A30F86F}" destId="{559F3D6C-F061-40E5-B2DA-90114646BEA5}" srcOrd="2" destOrd="0" presId="urn:microsoft.com/office/officeart/2005/8/layout/orgChart1"/>
    <dgm:cxn modelId="{61CDC089-ED67-4D69-A0B2-DDA9BFA77462}" type="presParOf" srcId="{20C8C3C3-8867-487D-BA81-E1EBE271978C}" destId="{B2EE1A1D-6642-4F08-AE43-A8FE509DE4A2}" srcOrd="2" destOrd="0" presId="urn:microsoft.com/office/officeart/2005/8/layout/orgChart1"/>
    <dgm:cxn modelId="{DEF4BC07-0026-4521-A213-3048E0AED3D4}" type="presParOf" srcId="{20C8C3C3-8867-487D-BA81-E1EBE271978C}" destId="{8199ACC5-96C8-41DE-9638-60D9F1E66058}" srcOrd="3" destOrd="0" presId="urn:microsoft.com/office/officeart/2005/8/layout/orgChart1"/>
    <dgm:cxn modelId="{F97DBE69-61B0-473F-AF61-A4CF9B0DA0C5}" type="presParOf" srcId="{8199ACC5-96C8-41DE-9638-60D9F1E66058}" destId="{CC379EF3-936C-4057-8A44-055F2993ADEE}" srcOrd="0" destOrd="0" presId="urn:microsoft.com/office/officeart/2005/8/layout/orgChart1"/>
    <dgm:cxn modelId="{2459C697-F5C5-48A8-84C1-A835A75460B7}" type="presParOf" srcId="{CC379EF3-936C-4057-8A44-055F2993ADEE}" destId="{51B0DEFD-F156-4EE6-AB51-1AF51E710FCE}" srcOrd="0" destOrd="0" presId="urn:microsoft.com/office/officeart/2005/8/layout/orgChart1"/>
    <dgm:cxn modelId="{374D509E-8DD0-4B09-B198-FCB5494EA44D}" type="presParOf" srcId="{CC379EF3-936C-4057-8A44-055F2993ADEE}" destId="{2BFBE005-5D91-41E8-B027-DEB80ECCBBE4}" srcOrd="1" destOrd="0" presId="urn:microsoft.com/office/officeart/2005/8/layout/orgChart1"/>
    <dgm:cxn modelId="{491A6C1A-F858-45DD-9F5A-805F677905FA}" type="presParOf" srcId="{8199ACC5-96C8-41DE-9638-60D9F1E66058}" destId="{FD6EA316-C00E-4EE1-BA88-14D2FEFDF322}" srcOrd="1" destOrd="0" presId="urn:microsoft.com/office/officeart/2005/8/layout/orgChart1"/>
    <dgm:cxn modelId="{7E258B85-D7C7-41A0-868F-08C49DA0DD85}" type="presParOf" srcId="{8199ACC5-96C8-41DE-9638-60D9F1E66058}" destId="{24E7D723-1ABC-4334-8F1E-4EDFFB1BD416}" srcOrd="2" destOrd="0" presId="urn:microsoft.com/office/officeart/2005/8/layout/orgChart1"/>
    <dgm:cxn modelId="{EDA5BED9-3ED6-491A-B748-815DEF0B14E8}" type="presParOf" srcId="{20C8C3C3-8867-487D-BA81-E1EBE271978C}" destId="{D66D9576-866F-4DA7-9E01-0F5D1C9BEB5C}" srcOrd="4" destOrd="0" presId="urn:microsoft.com/office/officeart/2005/8/layout/orgChart1"/>
    <dgm:cxn modelId="{82ACBC79-950A-4DE5-B034-407A47DDBB3C}" type="presParOf" srcId="{20C8C3C3-8867-487D-BA81-E1EBE271978C}" destId="{52AFC287-91AD-4975-A27F-627BAE9ADFCF}" srcOrd="5" destOrd="0" presId="urn:microsoft.com/office/officeart/2005/8/layout/orgChart1"/>
    <dgm:cxn modelId="{606E23A7-CDD0-4D36-A838-EFA4FF0E5A63}" type="presParOf" srcId="{52AFC287-91AD-4975-A27F-627BAE9ADFCF}" destId="{9746CDF3-048D-4C52-8AA0-77986E9FBE2D}" srcOrd="0" destOrd="0" presId="urn:microsoft.com/office/officeart/2005/8/layout/orgChart1"/>
    <dgm:cxn modelId="{DA958B93-D5F0-4C13-AD39-544D87BC1FEB}" type="presParOf" srcId="{9746CDF3-048D-4C52-8AA0-77986E9FBE2D}" destId="{7A26762C-04F5-45DB-A1A6-855D247A1108}" srcOrd="0" destOrd="0" presId="urn:microsoft.com/office/officeart/2005/8/layout/orgChart1"/>
    <dgm:cxn modelId="{8D2EC821-7680-4ACE-AB10-182BE6AB454C}" type="presParOf" srcId="{9746CDF3-048D-4C52-8AA0-77986E9FBE2D}" destId="{2E29E045-32CD-4C35-85F6-363D20007BB1}" srcOrd="1" destOrd="0" presId="urn:microsoft.com/office/officeart/2005/8/layout/orgChart1"/>
    <dgm:cxn modelId="{79510125-96EC-466F-84F9-E42DF880E9CB}" type="presParOf" srcId="{52AFC287-91AD-4975-A27F-627BAE9ADFCF}" destId="{B3D58D74-B12E-4560-A92A-5E0FE948E7AF}" srcOrd="1" destOrd="0" presId="urn:microsoft.com/office/officeart/2005/8/layout/orgChart1"/>
    <dgm:cxn modelId="{0378936F-B8C1-483C-BA6F-703CC7AAC1F1}" type="presParOf" srcId="{52AFC287-91AD-4975-A27F-627BAE9ADFCF}" destId="{CE430D02-9079-42E5-97F2-E1E325042247}" srcOrd="2" destOrd="0" presId="urn:microsoft.com/office/officeart/2005/8/layout/orgChart1"/>
    <dgm:cxn modelId="{E58F7828-538C-4BFF-9736-7D6ADB312B56}" type="presParOf" srcId="{20C8C3C3-8867-487D-BA81-E1EBE271978C}" destId="{386E1654-5DE1-4853-AAA9-B5A2D791248C}" srcOrd="6" destOrd="0" presId="urn:microsoft.com/office/officeart/2005/8/layout/orgChart1"/>
    <dgm:cxn modelId="{BC39E45E-8D9D-4951-A8BF-F56EE98B77D4}" type="presParOf" srcId="{20C8C3C3-8867-487D-BA81-E1EBE271978C}" destId="{E1ECA61C-2C49-468A-8F76-83C9F98929ED}" srcOrd="7" destOrd="0" presId="urn:microsoft.com/office/officeart/2005/8/layout/orgChart1"/>
    <dgm:cxn modelId="{063A2D51-43CD-4CF9-8885-DA7279FB94DE}" type="presParOf" srcId="{E1ECA61C-2C49-468A-8F76-83C9F98929ED}" destId="{05A1614F-21F9-4E1C-8010-82FF700AEC80}" srcOrd="0" destOrd="0" presId="urn:microsoft.com/office/officeart/2005/8/layout/orgChart1"/>
    <dgm:cxn modelId="{5F5F2C31-BC7D-4183-985F-8085573A5AE5}" type="presParOf" srcId="{05A1614F-21F9-4E1C-8010-82FF700AEC80}" destId="{F66F70D3-E882-40FB-90B4-264E4146948D}" srcOrd="0" destOrd="0" presId="urn:microsoft.com/office/officeart/2005/8/layout/orgChart1"/>
    <dgm:cxn modelId="{D41C0BA7-317B-4187-B98A-F2262E276591}" type="presParOf" srcId="{05A1614F-21F9-4E1C-8010-82FF700AEC80}" destId="{260229D8-2748-4A13-AA1E-9F7F608029C5}" srcOrd="1" destOrd="0" presId="urn:microsoft.com/office/officeart/2005/8/layout/orgChart1"/>
    <dgm:cxn modelId="{337B62EA-85F7-4908-A473-70F889D788AA}" type="presParOf" srcId="{E1ECA61C-2C49-468A-8F76-83C9F98929ED}" destId="{37C780DE-7BB6-4D05-A637-735D768AE2EE}" srcOrd="1" destOrd="0" presId="urn:microsoft.com/office/officeart/2005/8/layout/orgChart1"/>
    <dgm:cxn modelId="{75D2758D-858E-4E3F-813A-62ED22C0B7DC}" type="presParOf" srcId="{E1ECA61C-2C49-468A-8F76-83C9F98929ED}" destId="{A4037160-C443-44A6-99E3-5FCAE0D23A36}" srcOrd="2" destOrd="0" presId="urn:microsoft.com/office/officeart/2005/8/layout/orgChart1"/>
    <dgm:cxn modelId="{026F6778-B2E5-4E55-9234-F9122B44FC0A}" type="presParOf" srcId="{20C8C3C3-8867-487D-BA81-E1EBE271978C}" destId="{FDD30183-495C-49E9-B6C6-DEF0F25DFA77}" srcOrd="8" destOrd="0" presId="urn:microsoft.com/office/officeart/2005/8/layout/orgChart1"/>
    <dgm:cxn modelId="{ED0186B1-FC92-4B87-9547-87B1EF765263}" type="presParOf" srcId="{20C8C3C3-8867-487D-BA81-E1EBE271978C}" destId="{1AAFFDDD-D161-4F6F-971A-D13DF37CE0CB}" srcOrd="9" destOrd="0" presId="urn:microsoft.com/office/officeart/2005/8/layout/orgChart1"/>
    <dgm:cxn modelId="{A3A61DCE-CD92-4B17-B3E4-5A6AFDC7F1DC}" type="presParOf" srcId="{1AAFFDDD-D161-4F6F-971A-D13DF37CE0CB}" destId="{95053B82-D56E-4B1D-8822-24C77B90AD30}" srcOrd="0" destOrd="0" presId="urn:microsoft.com/office/officeart/2005/8/layout/orgChart1"/>
    <dgm:cxn modelId="{BCC7348B-7E88-4DA7-91FB-FEA2AEFAEA27}" type="presParOf" srcId="{95053B82-D56E-4B1D-8822-24C77B90AD30}" destId="{F1C747A7-3B21-4FC6-8159-4A5C664380DC}" srcOrd="0" destOrd="0" presId="urn:microsoft.com/office/officeart/2005/8/layout/orgChart1"/>
    <dgm:cxn modelId="{4D1A373A-01BD-401A-98F7-9C7ACC37C79C}" type="presParOf" srcId="{95053B82-D56E-4B1D-8822-24C77B90AD30}" destId="{1ACDE0BE-3E4A-4F46-8EFE-BC18A3E3A353}" srcOrd="1" destOrd="0" presId="urn:microsoft.com/office/officeart/2005/8/layout/orgChart1"/>
    <dgm:cxn modelId="{0E1FBDF7-71F1-48D5-BC9D-27819705573D}" type="presParOf" srcId="{1AAFFDDD-D161-4F6F-971A-D13DF37CE0CB}" destId="{3BB3DC65-9F7B-449D-B322-943725AACF67}" srcOrd="1" destOrd="0" presId="urn:microsoft.com/office/officeart/2005/8/layout/orgChart1"/>
    <dgm:cxn modelId="{CAFE0D72-6C35-43C7-8DF0-F5865F952DD8}" type="presParOf" srcId="{1AAFFDDD-D161-4F6F-971A-D13DF37CE0CB}" destId="{8AB02C19-945C-438B-90D5-34B273DAB556}" srcOrd="2" destOrd="0" presId="urn:microsoft.com/office/officeart/2005/8/layout/orgChart1"/>
    <dgm:cxn modelId="{F7FD3E09-B16D-4BFF-B53F-22ACD8259BF5}" type="presParOf" srcId="{20C8C3C3-8867-487D-BA81-E1EBE271978C}" destId="{5230712B-3E4F-49E1-AE22-4ADD2147E5A2}" srcOrd="10" destOrd="0" presId="urn:microsoft.com/office/officeart/2005/8/layout/orgChart1"/>
    <dgm:cxn modelId="{AAEE90A0-0628-4C4B-9BA9-7853B30DCF84}" type="presParOf" srcId="{20C8C3C3-8867-487D-BA81-E1EBE271978C}" destId="{F7A99647-0402-4ED8-BB15-FE13FC7D3A12}" srcOrd="11" destOrd="0" presId="urn:microsoft.com/office/officeart/2005/8/layout/orgChart1"/>
    <dgm:cxn modelId="{65176657-B052-4DB9-B12C-097E5C281974}" type="presParOf" srcId="{F7A99647-0402-4ED8-BB15-FE13FC7D3A12}" destId="{D4D4365D-90A9-45F9-A884-78F66CE70631}" srcOrd="0" destOrd="0" presId="urn:microsoft.com/office/officeart/2005/8/layout/orgChart1"/>
    <dgm:cxn modelId="{DC7331B7-29EB-4C28-9BD6-CA497A6BAC6F}" type="presParOf" srcId="{D4D4365D-90A9-45F9-A884-78F66CE70631}" destId="{9AA513E2-918C-4FC9-A2C9-26DBB69406B1}" srcOrd="0" destOrd="0" presId="urn:microsoft.com/office/officeart/2005/8/layout/orgChart1"/>
    <dgm:cxn modelId="{F6792FB9-900C-4D19-B83E-E17AE85BE351}" type="presParOf" srcId="{D4D4365D-90A9-45F9-A884-78F66CE70631}" destId="{0C336413-562A-4295-A3DF-A211A7D67308}" srcOrd="1" destOrd="0" presId="urn:microsoft.com/office/officeart/2005/8/layout/orgChart1"/>
    <dgm:cxn modelId="{05342EAB-346D-4691-A258-F2AA11768A60}" type="presParOf" srcId="{F7A99647-0402-4ED8-BB15-FE13FC7D3A12}" destId="{59B826B4-98B6-4F3C-95A2-4AC1C8775E0C}" srcOrd="1" destOrd="0" presId="urn:microsoft.com/office/officeart/2005/8/layout/orgChart1"/>
    <dgm:cxn modelId="{2D131EA3-7F51-4AD1-8CE8-94CE02019D30}" type="presParOf" srcId="{F7A99647-0402-4ED8-BB15-FE13FC7D3A12}" destId="{4A29DDA5-98A7-458F-9461-824B7F9CDF62}" srcOrd="2" destOrd="0" presId="urn:microsoft.com/office/officeart/2005/8/layout/orgChart1"/>
    <dgm:cxn modelId="{6A6695FD-449D-4334-9724-9D8D06CDE613}" type="presParOf" srcId="{20C8C3C3-8867-487D-BA81-E1EBE271978C}" destId="{37FFA20D-A908-46D0-AC0D-AE03E7D01388}" srcOrd="12" destOrd="0" presId="urn:microsoft.com/office/officeart/2005/8/layout/orgChart1"/>
    <dgm:cxn modelId="{74046ED0-29ED-4420-A3F8-D7F47D776138}" type="presParOf" srcId="{20C8C3C3-8867-487D-BA81-E1EBE271978C}" destId="{70399DA2-3C91-4C40-8311-A0C62CE1861D}" srcOrd="13" destOrd="0" presId="urn:microsoft.com/office/officeart/2005/8/layout/orgChart1"/>
    <dgm:cxn modelId="{8489D02E-C3A4-4A66-94B9-1D853F0C7A06}" type="presParOf" srcId="{70399DA2-3C91-4C40-8311-A0C62CE1861D}" destId="{AC930CD6-B082-48C5-9721-455B26CB658D}" srcOrd="0" destOrd="0" presId="urn:microsoft.com/office/officeart/2005/8/layout/orgChart1"/>
    <dgm:cxn modelId="{6A5354C5-9FB0-40DF-8D43-37B20108E087}" type="presParOf" srcId="{AC930CD6-B082-48C5-9721-455B26CB658D}" destId="{7ADA4633-49A5-4637-AD87-527CD894DE20}" srcOrd="0" destOrd="0" presId="urn:microsoft.com/office/officeart/2005/8/layout/orgChart1"/>
    <dgm:cxn modelId="{860C7225-821A-406F-AD74-DC58268DF2ED}" type="presParOf" srcId="{AC930CD6-B082-48C5-9721-455B26CB658D}" destId="{24C0161D-3CB5-4467-B8B0-AF20DA6F8BE3}" srcOrd="1" destOrd="0" presId="urn:microsoft.com/office/officeart/2005/8/layout/orgChart1"/>
    <dgm:cxn modelId="{B0D39B8B-CD66-46E0-8EEB-637108EF1889}" type="presParOf" srcId="{70399DA2-3C91-4C40-8311-A0C62CE1861D}" destId="{3A6F93B9-1AFE-4168-92C2-40B936B4CCA5}" srcOrd="1" destOrd="0" presId="urn:microsoft.com/office/officeart/2005/8/layout/orgChart1"/>
    <dgm:cxn modelId="{8DC0424D-1740-42CD-9CB3-6D9FA8EBB360}" type="presParOf" srcId="{70399DA2-3C91-4C40-8311-A0C62CE1861D}" destId="{F902E17A-8349-4D6E-B3D7-D497695A2088}" srcOrd="2" destOrd="0" presId="urn:microsoft.com/office/officeart/2005/8/layout/orgChart1"/>
    <dgm:cxn modelId="{F85B6AB6-224F-4512-8A37-C8B8AFAE83D6}" type="presParOf" srcId="{20C8C3C3-8867-487D-BA81-E1EBE271978C}" destId="{BE61B9F2-665E-438D-87BD-923789E220CF}" srcOrd="14" destOrd="0" presId="urn:microsoft.com/office/officeart/2005/8/layout/orgChart1"/>
    <dgm:cxn modelId="{52AFAE17-366A-4683-B2CD-AA48F687FFB7}" type="presParOf" srcId="{20C8C3C3-8867-487D-BA81-E1EBE271978C}" destId="{3B7D6088-6778-4D56-84EF-31EFFC0C0E59}" srcOrd="15" destOrd="0" presId="urn:microsoft.com/office/officeart/2005/8/layout/orgChart1"/>
    <dgm:cxn modelId="{86113181-252E-42EF-A298-08F91792703D}" type="presParOf" srcId="{3B7D6088-6778-4D56-84EF-31EFFC0C0E59}" destId="{53DE8C1A-0708-4D5C-8A49-586795F2AA67}" srcOrd="0" destOrd="0" presId="urn:microsoft.com/office/officeart/2005/8/layout/orgChart1"/>
    <dgm:cxn modelId="{4C0595B4-8280-4367-85D4-D4D089564E3B}" type="presParOf" srcId="{53DE8C1A-0708-4D5C-8A49-586795F2AA67}" destId="{404F1042-BEA3-48B2-8ACC-C266DBBF7BE6}" srcOrd="0" destOrd="0" presId="urn:microsoft.com/office/officeart/2005/8/layout/orgChart1"/>
    <dgm:cxn modelId="{FC7B491D-9AD6-46E1-968C-02CF99A5474C}" type="presParOf" srcId="{53DE8C1A-0708-4D5C-8A49-586795F2AA67}" destId="{8BD9ACF8-ACD2-42F6-B54D-751EBE700872}" srcOrd="1" destOrd="0" presId="urn:microsoft.com/office/officeart/2005/8/layout/orgChart1"/>
    <dgm:cxn modelId="{BF8C916E-7BB3-4464-91FB-600F99F66B41}" type="presParOf" srcId="{3B7D6088-6778-4D56-84EF-31EFFC0C0E59}" destId="{5643A5F6-54F9-4B4D-B119-6DE09AC212F8}" srcOrd="1" destOrd="0" presId="urn:microsoft.com/office/officeart/2005/8/layout/orgChart1"/>
    <dgm:cxn modelId="{147D6E30-3C82-43DE-832D-0F783B1AC0A9}" type="presParOf" srcId="{3B7D6088-6778-4D56-84EF-31EFFC0C0E59}" destId="{D87BACED-F5FB-4EA7-9D83-AA9FAC4E05C4}" srcOrd="2" destOrd="0" presId="urn:microsoft.com/office/officeart/2005/8/layout/orgChart1"/>
    <dgm:cxn modelId="{68081380-A1E9-4ED7-A07F-57F9B796099D}" type="presParOf" srcId="{20C8C3C3-8867-487D-BA81-E1EBE271978C}" destId="{7F924056-1031-4034-A1D3-5B06B3E94CB0}" srcOrd="16" destOrd="0" presId="urn:microsoft.com/office/officeart/2005/8/layout/orgChart1"/>
    <dgm:cxn modelId="{8E94BCF4-B267-4103-A154-F05C5AD315CB}" type="presParOf" srcId="{20C8C3C3-8867-487D-BA81-E1EBE271978C}" destId="{6A7BFD68-2E8D-4761-B350-49F7EEF38BD7}" srcOrd="17" destOrd="0" presId="urn:microsoft.com/office/officeart/2005/8/layout/orgChart1"/>
    <dgm:cxn modelId="{35F6BE7C-A39B-47D2-ABD2-9B5A8F65502E}" type="presParOf" srcId="{6A7BFD68-2E8D-4761-B350-49F7EEF38BD7}" destId="{89DAC9D7-2282-4778-82A7-C5ED0DC5C7AE}" srcOrd="0" destOrd="0" presId="urn:microsoft.com/office/officeart/2005/8/layout/orgChart1"/>
    <dgm:cxn modelId="{358DCCBA-B19F-4FA0-80E4-9024DDEA73AE}" type="presParOf" srcId="{89DAC9D7-2282-4778-82A7-C5ED0DC5C7AE}" destId="{0F20FF93-99BB-4FCA-B04A-7E48395EE134}" srcOrd="0" destOrd="0" presId="urn:microsoft.com/office/officeart/2005/8/layout/orgChart1"/>
    <dgm:cxn modelId="{FFDF6794-F777-48FB-A2EC-4802591E5D09}" type="presParOf" srcId="{89DAC9D7-2282-4778-82A7-C5ED0DC5C7AE}" destId="{60898EBA-A0E1-4E0B-B868-2B9201B683F1}" srcOrd="1" destOrd="0" presId="urn:microsoft.com/office/officeart/2005/8/layout/orgChart1"/>
    <dgm:cxn modelId="{D183706A-3543-4D7B-905C-CCD6A1789685}" type="presParOf" srcId="{6A7BFD68-2E8D-4761-B350-49F7EEF38BD7}" destId="{1EA4C221-95B5-4B4C-A24A-82E7E21FC7DE}" srcOrd="1" destOrd="0" presId="urn:microsoft.com/office/officeart/2005/8/layout/orgChart1"/>
    <dgm:cxn modelId="{71915743-5B97-4D18-B79D-8C231141101B}" type="presParOf" srcId="{6A7BFD68-2E8D-4761-B350-49F7EEF38BD7}" destId="{FF34E521-A462-411A-ABBE-A9A61339216B}" srcOrd="2" destOrd="0" presId="urn:microsoft.com/office/officeart/2005/8/layout/orgChart1"/>
    <dgm:cxn modelId="{9092F96D-D572-4F10-B873-948BE91F0A95}" type="presParOf" srcId="{20C8C3C3-8867-487D-BA81-E1EBE271978C}" destId="{95F8F12A-8F57-4C3B-8750-982FC761C0C1}" srcOrd="18" destOrd="0" presId="urn:microsoft.com/office/officeart/2005/8/layout/orgChart1"/>
    <dgm:cxn modelId="{D64EAB38-E037-44BC-90F7-0DFBA0963D31}" type="presParOf" srcId="{20C8C3C3-8867-487D-BA81-E1EBE271978C}" destId="{3C281BB1-77C1-489F-9A7A-267CE3F8CE6F}" srcOrd="19" destOrd="0" presId="urn:microsoft.com/office/officeart/2005/8/layout/orgChart1"/>
    <dgm:cxn modelId="{FF0731BF-9BC3-43D9-9340-301443683BCE}" type="presParOf" srcId="{3C281BB1-77C1-489F-9A7A-267CE3F8CE6F}" destId="{3B2FDB12-FD15-4892-B478-337C3552D141}" srcOrd="0" destOrd="0" presId="urn:microsoft.com/office/officeart/2005/8/layout/orgChart1"/>
    <dgm:cxn modelId="{CFD0CE83-AB1E-457B-942E-86F966880678}" type="presParOf" srcId="{3B2FDB12-FD15-4892-B478-337C3552D141}" destId="{D99EAE9B-D051-4F71-964D-A78ABDDBF598}" srcOrd="0" destOrd="0" presId="urn:microsoft.com/office/officeart/2005/8/layout/orgChart1"/>
    <dgm:cxn modelId="{F5A0E38F-E0E0-4B07-B73A-937C79C5411E}" type="presParOf" srcId="{3B2FDB12-FD15-4892-B478-337C3552D141}" destId="{248DADE8-2228-4250-8660-136FA677EE20}" srcOrd="1" destOrd="0" presId="urn:microsoft.com/office/officeart/2005/8/layout/orgChart1"/>
    <dgm:cxn modelId="{E5CBFA1E-C6FD-4F9B-83C4-22A8796D4142}" type="presParOf" srcId="{3C281BB1-77C1-489F-9A7A-267CE3F8CE6F}" destId="{C4C8FEB2-8E33-4C26-B2C5-14340DEFA4BF}" srcOrd="1" destOrd="0" presId="urn:microsoft.com/office/officeart/2005/8/layout/orgChart1"/>
    <dgm:cxn modelId="{BA058080-C669-4862-8CFE-1D4E9123EA67}" type="presParOf" srcId="{3C281BB1-77C1-489F-9A7A-267CE3F8CE6F}" destId="{6C60F819-2335-41A7-B095-9CCAC15D770B}" srcOrd="2" destOrd="0" presId="urn:microsoft.com/office/officeart/2005/8/layout/orgChart1"/>
    <dgm:cxn modelId="{58EEE9E0-51EE-41A5-A170-E2BB758C4BA1}" type="presParOf" srcId="{20C8C3C3-8867-487D-BA81-E1EBE271978C}" destId="{5C435E64-7DB0-4A06-B681-571BA4798F06}" srcOrd="20" destOrd="0" presId="urn:microsoft.com/office/officeart/2005/8/layout/orgChart1"/>
    <dgm:cxn modelId="{0679875F-29A3-4932-8D85-F71D2D5EAF65}" type="presParOf" srcId="{20C8C3C3-8867-487D-BA81-E1EBE271978C}" destId="{20A88889-817A-45BE-A655-8EFCE3FB8059}" srcOrd="21" destOrd="0" presId="urn:microsoft.com/office/officeart/2005/8/layout/orgChart1"/>
    <dgm:cxn modelId="{13802954-090D-4D16-BE82-395DA715BFEF}" type="presParOf" srcId="{20A88889-817A-45BE-A655-8EFCE3FB8059}" destId="{CAF2E5D0-D378-44CC-9B1A-E9633AF03EEB}" srcOrd="0" destOrd="0" presId="urn:microsoft.com/office/officeart/2005/8/layout/orgChart1"/>
    <dgm:cxn modelId="{E7BC5E71-8A74-4A1B-8E67-1823A2996E0E}" type="presParOf" srcId="{CAF2E5D0-D378-44CC-9B1A-E9633AF03EEB}" destId="{E7F5DC0E-ECA0-4B7A-AC99-C3799BD629D8}" srcOrd="0" destOrd="0" presId="urn:microsoft.com/office/officeart/2005/8/layout/orgChart1"/>
    <dgm:cxn modelId="{4AFB696C-0D49-40C7-9EA1-EC60069769CA}" type="presParOf" srcId="{CAF2E5D0-D378-44CC-9B1A-E9633AF03EEB}" destId="{CC8001BE-FE45-486A-BB32-221117E64824}" srcOrd="1" destOrd="0" presId="urn:microsoft.com/office/officeart/2005/8/layout/orgChart1"/>
    <dgm:cxn modelId="{161027E9-6E45-4658-AD60-09683459FD7F}" type="presParOf" srcId="{20A88889-817A-45BE-A655-8EFCE3FB8059}" destId="{A0BFDA1B-6B03-4075-904C-0E21755366D2}" srcOrd="1" destOrd="0" presId="urn:microsoft.com/office/officeart/2005/8/layout/orgChart1"/>
    <dgm:cxn modelId="{E9B78723-772B-4B53-AC0A-9A9CAE3F7AB8}" type="presParOf" srcId="{20A88889-817A-45BE-A655-8EFCE3FB8059}" destId="{147FA37C-E8AC-473B-BFA5-CC93CC46BCD1}" srcOrd="2" destOrd="0" presId="urn:microsoft.com/office/officeart/2005/8/layout/orgChart1"/>
    <dgm:cxn modelId="{C5D150C6-6A59-4BCF-B242-498C136F7285}" type="presParOf" srcId="{20C8C3C3-8867-487D-BA81-E1EBE271978C}" destId="{9D09D7BE-611F-43A6-9B2B-AC430C4AAFD1}" srcOrd="22" destOrd="0" presId="urn:microsoft.com/office/officeart/2005/8/layout/orgChart1"/>
    <dgm:cxn modelId="{DAFE4466-4C8F-431B-9EF9-A931776B10A0}" type="presParOf" srcId="{20C8C3C3-8867-487D-BA81-E1EBE271978C}" destId="{64F65F16-6B07-4F12-898D-01C86A3344E7}" srcOrd="23" destOrd="0" presId="urn:microsoft.com/office/officeart/2005/8/layout/orgChart1"/>
    <dgm:cxn modelId="{1BFCA79C-76CF-45D3-9934-56D05FDEC058}" type="presParOf" srcId="{64F65F16-6B07-4F12-898D-01C86A3344E7}" destId="{6749817E-AB0A-4A5D-B308-B67F6141CF7B}" srcOrd="0" destOrd="0" presId="urn:microsoft.com/office/officeart/2005/8/layout/orgChart1"/>
    <dgm:cxn modelId="{02CB8EAE-15BA-4CC8-9528-647741963D16}" type="presParOf" srcId="{6749817E-AB0A-4A5D-B308-B67F6141CF7B}" destId="{680F19FF-99FF-4514-80AE-E8A5B33DD9F6}" srcOrd="0" destOrd="0" presId="urn:microsoft.com/office/officeart/2005/8/layout/orgChart1"/>
    <dgm:cxn modelId="{9B0C3302-11E1-4DE5-9D87-357A98C8089A}" type="presParOf" srcId="{6749817E-AB0A-4A5D-B308-B67F6141CF7B}" destId="{1CDCC885-FB5A-44A3-8681-A518A83F7BAA}" srcOrd="1" destOrd="0" presId="urn:microsoft.com/office/officeart/2005/8/layout/orgChart1"/>
    <dgm:cxn modelId="{70C642B1-3EE3-45A8-8D3E-B0CDBDEBE4D0}" type="presParOf" srcId="{64F65F16-6B07-4F12-898D-01C86A3344E7}" destId="{BF1FA2E3-3590-4DE1-832E-F11DEF0D10F2}" srcOrd="1" destOrd="0" presId="urn:microsoft.com/office/officeart/2005/8/layout/orgChart1"/>
    <dgm:cxn modelId="{5649C587-E44C-465F-A1AA-42CFE94C94DE}" type="presParOf" srcId="{64F65F16-6B07-4F12-898D-01C86A3344E7}" destId="{A163B6A1-6AE4-4C3F-B494-EBF7285639CD}" srcOrd="2" destOrd="0" presId="urn:microsoft.com/office/officeart/2005/8/layout/orgChart1"/>
    <dgm:cxn modelId="{AA032FCC-8412-45FA-9DEF-97C6238B72F8}" type="presParOf" srcId="{20C8C3C3-8867-487D-BA81-E1EBE271978C}" destId="{1B87D2A3-5F40-4F26-94AE-8EB289E14295}" srcOrd="24" destOrd="0" presId="urn:microsoft.com/office/officeart/2005/8/layout/orgChart1"/>
    <dgm:cxn modelId="{EDE85F4E-633D-4CA1-A129-6E3D300ACC2A}" type="presParOf" srcId="{20C8C3C3-8867-487D-BA81-E1EBE271978C}" destId="{E5CD3DAF-6FD6-4D85-85A0-77E33B8A1DE7}" srcOrd="25" destOrd="0" presId="urn:microsoft.com/office/officeart/2005/8/layout/orgChart1"/>
    <dgm:cxn modelId="{39870625-CF5E-40EF-AE6E-11C9D9291380}" type="presParOf" srcId="{E5CD3DAF-6FD6-4D85-85A0-77E33B8A1DE7}" destId="{E13127E7-CE1B-4EC0-AB23-76265C4DEF38}" srcOrd="0" destOrd="0" presId="urn:microsoft.com/office/officeart/2005/8/layout/orgChart1"/>
    <dgm:cxn modelId="{617B5541-40E6-425F-B0A2-D3BD1B5DD294}" type="presParOf" srcId="{E13127E7-CE1B-4EC0-AB23-76265C4DEF38}" destId="{490E0795-38BB-453A-9315-7AE031670888}" srcOrd="0" destOrd="0" presId="urn:microsoft.com/office/officeart/2005/8/layout/orgChart1"/>
    <dgm:cxn modelId="{17239C27-97BD-4DAD-9F2F-FC2B66E125F8}" type="presParOf" srcId="{E13127E7-CE1B-4EC0-AB23-76265C4DEF38}" destId="{D43DDA49-6D9A-42F3-A408-23A0BBA97967}" srcOrd="1" destOrd="0" presId="urn:microsoft.com/office/officeart/2005/8/layout/orgChart1"/>
    <dgm:cxn modelId="{482A58EC-A89B-433E-8ED0-124F327F0CEB}" type="presParOf" srcId="{E5CD3DAF-6FD6-4D85-85A0-77E33B8A1DE7}" destId="{325D1918-47FB-4ADC-9EA8-F4B052214D66}" srcOrd="1" destOrd="0" presId="urn:microsoft.com/office/officeart/2005/8/layout/orgChart1"/>
    <dgm:cxn modelId="{8F71F388-361E-486A-9871-97FD58ADA586}" type="presParOf" srcId="{E5CD3DAF-6FD6-4D85-85A0-77E33B8A1DE7}" destId="{4493E145-D2B3-4B92-B4D5-906AC8FD8BD3}" srcOrd="2" destOrd="0" presId="urn:microsoft.com/office/officeart/2005/8/layout/orgChart1"/>
    <dgm:cxn modelId="{36C8CAED-C5C0-4EC6-A76D-3AE61785C64D}" type="presParOf" srcId="{20C8C3C3-8867-487D-BA81-E1EBE271978C}" destId="{D4B2A39F-E7B0-4E4F-80CF-15249715B499}" srcOrd="26" destOrd="0" presId="urn:microsoft.com/office/officeart/2005/8/layout/orgChart1"/>
    <dgm:cxn modelId="{126403E9-2C02-4EE1-A8EC-2C782541F1AA}" type="presParOf" srcId="{20C8C3C3-8867-487D-BA81-E1EBE271978C}" destId="{39F6A46A-42F4-4295-B860-F30F89CA5FCE}" srcOrd="27" destOrd="0" presId="urn:microsoft.com/office/officeart/2005/8/layout/orgChart1"/>
    <dgm:cxn modelId="{69CD2367-74DD-41EA-8820-92A8D96FAC11}" type="presParOf" srcId="{39F6A46A-42F4-4295-B860-F30F89CA5FCE}" destId="{365172E1-5C08-44AF-82F2-EB7F2E7C4199}" srcOrd="0" destOrd="0" presId="urn:microsoft.com/office/officeart/2005/8/layout/orgChart1"/>
    <dgm:cxn modelId="{72098444-0575-4404-BF48-9B2C040773DA}" type="presParOf" srcId="{365172E1-5C08-44AF-82F2-EB7F2E7C4199}" destId="{872F8334-3743-4654-BB48-2770B89C85D9}" srcOrd="0" destOrd="0" presId="urn:microsoft.com/office/officeart/2005/8/layout/orgChart1"/>
    <dgm:cxn modelId="{EF6909B5-C18C-4AB5-8B12-3E4B71E212A1}" type="presParOf" srcId="{365172E1-5C08-44AF-82F2-EB7F2E7C4199}" destId="{45EB4B18-FE87-4B63-B53F-C57A3DC58FA1}" srcOrd="1" destOrd="0" presId="urn:microsoft.com/office/officeart/2005/8/layout/orgChart1"/>
    <dgm:cxn modelId="{E8A75348-6501-44A8-8230-27EA70097500}" type="presParOf" srcId="{39F6A46A-42F4-4295-B860-F30F89CA5FCE}" destId="{C41AB800-2705-4E7D-9F69-69D8F9A9F163}" srcOrd="1" destOrd="0" presId="urn:microsoft.com/office/officeart/2005/8/layout/orgChart1"/>
    <dgm:cxn modelId="{006F243D-143B-459C-9CDF-6D2CA9760571}" type="presParOf" srcId="{39F6A46A-42F4-4295-B860-F30F89CA5FCE}" destId="{47CC9AC5-3D63-4E72-ADC6-B1D56DB0CF39}" srcOrd="2" destOrd="0" presId="urn:microsoft.com/office/officeart/2005/8/layout/orgChart1"/>
    <dgm:cxn modelId="{83F0FCA1-6149-482D-98F8-9513EEE2CBD0}" type="presParOf" srcId="{20C8C3C3-8867-487D-BA81-E1EBE271978C}" destId="{E30203FF-6774-429C-9960-7BE16E45AE69}" srcOrd="28" destOrd="0" presId="urn:microsoft.com/office/officeart/2005/8/layout/orgChart1"/>
    <dgm:cxn modelId="{CE12A185-430C-42D9-850F-E0265B392125}" type="presParOf" srcId="{20C8C3C3-8867-487D-BA81-E1EBE271978C}" destId="{1EB939BD-0AEC-45CC-BDEF-703AB3563B4F}" srcOrd="29" destOrd="0" presId="urn:microsoft.com/office/officeart/2005/8/layout/orgChart1"/>
    <dgm:cxn modelId="{9854FE2E-6379-4D85-ADE8-9896737D9D7E}" type="presParOf" srcId="{1EB939BD-0AEC-45CC-BDEF-703AB3563B4F}" destId="{590F39DF-9AE9-4920-A5EB-6A6C79AB73C5}" srcOrd="0" destOrd="0" presId="urn:microsoft.com/office/officeart/2005/8/layout/orgChart1"/>
    <dgm:cxn modelId="{7726297E-389A-4380-8A5A-4A1D3E6095BB}" type="presParOf" srcId="{590F39DF-9AE9-4920-A5EB-6A6C79AB73C5}" destId="{FAD833AA-338C-4D2F-83E9-6B0B632F2250}" srcOrd="0" destOrd="0" presId="urn:microsoft.com/office/officeart/2005/8/layout/orgChart1"/>
    <dgm:cxn modelId="{980BDBD6-FB19-473A-8446-7389AD762A4B}" type="presParOf" srcId="{590F39DF-9AE9-4920-A5EB-6A6C79AB73C5}" destId="{2CDB0242-2327-4BCD-8612-1B811D250B15}" srcOrd="1" destOrd="0" presId="urn:microsoft.com/office/officeart/2005/8/layout/orgChart1"/>
    <dgm:cxn modelId="{642E7DA5-37E1-43C7-A2CD-05CE83316B73}" type="presParOf" srcId="{1EB939BD-0AEC-45CC-BDEF-703AB3563B4F}" destId="{0174CAC0-B3B5-471F-9228-511C90BD14C4}" srcOrd="1" destOrd="0" presId="urn:microsoft.com/office/officeart/2005/8/layout/orgChart1"/>
    <dgm:cxn modelId="{0153DB09-017E-4A55-BC8B-CE569C760CCF}" type="presParOf" srcId="{1EB939BD-0AEC-45CC-BDEF-703AB3563B4F}" destId="{4117C718-C676-4F56-A36B-2980F80A08C2}" srcOrd="2" destOrd="0" presId="urn:microsoft.com/office/officeart/2005/8/layout/orgChart1"/>
    <dgm:cxn modelId="{8AF8132F-813E-459C-B6DE-EAC6A47224B0}" type="presParOf" srcId="{20C8C3C3-8867-487D-BA81-E1EBE271978C}" destId="{FEE23E26-1724-4F75-9FD0-1BBB3E54AF14}" srcOrd="30" destOrd="0" presId="urn:microsoft.com/office/officeart/2005/8/layout/orgChart1"/>
    <dgm:cxn modelId="{DC3E676D-653B-404C-A6FC-8C4EE795A860}" type="presParOf" srcId="{20C8C3C3-8867-487D-BA81-E1EBE271978C}" destId="{B41A2E12-243A-487F-923F-FDDE983ADFDC}" srcOrd="31" destOrd="0" presId="urn:microsoft.com/office/officeart/2005/8/layout/orgChart1"/>
    <dgm:cxn modelId="{B55B4C33-C267-4A79-B82A-06FF2C8D77E8}" type="presParOf" srcId="{B41A2E12-243A-487F-923F-FDDE983ADFDC}" destId="{EE2200EC-B9EB-4B32-8A3B-966B0DCA50BD}" srcOrd="0" destOrd="0" presId="urn:microsoft.com/office/officeart/2005/8/layout/orgChart1"/>
    <dgm:cxn modelId="{93380DD5-66D5-4A4C-BDF5-B3434F8B6CE0}" type="presParOf" srcId="{EE2200EC-B9EB-4B32-8A3B-966B0DCA50BD}" destId="{B0736C1B-FB90-4792-B663-872D15877DAF}" srcOrd="0" destOrd="0" presId="urn:microsoft.com/office/officeart/2005/8/layout/orgChart1"/>
    <dgm:cxn modelId="{072F1843-36E7-4856-B866-8803DB357B7A}" type="presParOf" srcId="{EE2200EC-B9EB-4B32-8A3B-966B0DCA50BD}" destId="{6773BE8E-FC7D-41EF-9CC3-67F39478D88F}" srcOrd="1" destOrd="0" presId="urn:microsoft.com/office/officeart/2005/8/layout/orgChart1"/>
    <dgm:cxn modelId="{18302398-4697-4045-B726-79A0481684E7}" type="presParOf" srcId="{B41A2E12-243A-487F-923F-FDDE983ADFDC}" destId="{529B8167-57BB-4BAD-B8A1-79948039EDF5}" srcOrd="1" destOrd="0" presId="urn:microsoft.com/office/officeart/2005/8/layout/orgChart1"/>
    <dgm:cxn modelId="{F333B896-87E1-4978-9ECD-DFBE9B9FAAB9}" type="presParOf" srcId="{B41A2E12-243A-487F-923F-FDDE983ADFDC}" destId="{E0D85415-62E3-4904-A4FC-8AEB9C4D3F32}" srcOrd="2" destOrd="0" presId="urn:microsoft.com/office/officeart/2005/8/layout/orgChart1"/>
    <dgm:cxn modelId="{20E10EB0-2C22-4AB0-AEAE-E7D81DCF38E1}" type="presParOf" srcId="{20C8C3C3-8867-487D-BA81-E1EBE271978C}" destId="{FAECA5BC-0D6B-4D7C-A418-408F87FC1526}" srcOrd="32" destOrd="0" presId="urn:microsoft.com/office/officeart/2005/8/layout/orgChart1"/>
    <dgm:cxn modelId="{6C1BE69B-48D9-45A4-AB35-81608987C41F}" type="presParOf" srcId="{20C8C3C3-8867-487D-BA81-E1EBE271978C}" destId="{7AAF43FA-E2AA-47FC-9E97-9F39777178B6}" srcOrd="33" destOrd="0" presId="urn:microsoft.com/office/officeart/2005/8/layout/orgChart1"/>
    <dgm:cxn modelId="{E31CB92A-A8FE-4E5F-97A7-5E72FA35BD71}" type="presParOf" srcId="{7AAF43FA-E2AA-47FC-9E97-9F39777178B6}" destId="{3FEF8A82-F666-4006-8FD7-B9B1DE98B01E}" srcOrd="0" destOrd="0" presId="urn:microsoft.com/office/officeart/2005/8/layout/orgChart1"/>
    <dgm:cxn modelId="{41D38BCE-6B55-4D89-8120-AD9D7C98137B}" type="presParOf" srcId="{3FEF8A82-F666-4006-8FD7-B9B1DE98B01E}" destId="{F94EB1C5-681C-4624-9D7E-7FC1B3C4894D}" srcOrd="0" destOrd="0" presId="urn:microsoft.com/office/officeart/2005/8/layout/orgChart1"/>
    <dgm:cxn modelId="{161BD3FD-0DC1-4976-BC30-8AB8E20ED700}" type="presParOf" srcId="{3FEF8A82-F666-4006-8FD7-B9B1DE98B01E}" destId="{DEFF8675-5261-48B4-9686-24EEABADF2CD}" srcOrd="1" destOrd="0" presId="urn:microsoft.com/office/officeart/2005/8/layout/orgChart1"/>
    <dgm:cxn modelId="{321633C0-1C54-40A7-BFCE-476AD4FE777D}" type="presParOf" srcId="{7AAF43FA-E2AA-47FC-9E97-9F39777178B6}" destId="{59A4E4A6-6357-4BAF-BA67-E0DBB934D1CB}" srcOrd="1" destOrd="0" presId="urn:microsoft.com/office/officeart/2005/8/layout/orgChart1"/>
    <dgm:cxn modelId="{37354BE2-D153-4B88-8CA7-835111100C76}" type="presParOf" srcId="{7AAF43FA-E2AA-47FC-9E97-9F39777178B6}" destId="{DCE864D6-6A33-4DB9-B4F9-B0B4E13F25A2}" srcOrd="2" destOrd="0" presId="urn:microsoft.com/office/officeart/2005/8/layout/orgChart1"/>
    <dgm:cxn modelId="{BD9C50F0-CABD-448C-9802-7439685A23D7}" type="presParOf" srcId="{20C8C3C3-8867-487D-BA81-E1EBE271978C}" destId="{101D8E7B-CEE6-4929-99F8-39ED142269FF}" srcOrd="34" destOrd="0" presId="urn:microsoft.com/office/officeart/2005/8/layout/orgChart1"/>
    <dgm:cxn modelId="{BFA3F527-3926-4222-ADE3-5498BB4FBAA0}" type="presParOf" srcId="{20C8C3C3-8867-487D-BA81-E1EBE271978C}" destId="{C162E519-371B-4F8B-8709-AC03B4F7B27E}" srcOrd="35" destOrd="0" presId="urn:microsoft.com/office/officeart/2005/8/layout/orgChart1"/>
    <dgm:cxn modelId="{99ED762C-DCAD-42E9-96F3-014EDA521F68}" type="presParOf" srcId="{C162E519-371B-4F8B-8709-AC03B4F7B27E}" destId="{9D668631-B4C5-41F9-BB34-B5781EA15E0E}" srcOrd="0" destOrd="0" presId="urn:microsoft.com/office/officeart/2005/8/layout/orgChart1"/>
    <dgm:cxn modelId="{72B914E5-4105-47B1-8B18-1515DE1F18CE}" type="presParOf" srcId="{9D668631-B4C5-41F9-BB34-B5781EA15E0E}" destId="{08454D4C-0AFF-4855-866C-5CCEA5BA22D2}" srcOrd="0" destOrd="0" presId="urn:microsoft.com/office/officeart/2005/8/layout/orgChart1"/>
    <dgm:cxn modelId="{E6EC50FB-72FE-44CF-BAB8-F712A0BCDF2C}" type="presParOf" srcId="{9D668631-B4C5-41F9-BB34-B5781EA15E0E}" destId="{2E9340C2-63DD-41D4-936C-1F5AC547365B}" srcOrd="1" destOrd="0" presId="urn:microsoft.com/office/officeart/2005/8/layout/orgChart1"/>
    <dgm:cxn modelId="{FCA99860-B31A-44CD-9D7D-6F8366A45B9D}" type="presParOf" srcId="{C162E519-371B-4F8B-8709-AC03B4F7B27E}" destId="{3647291B-C225-46E5-B90E-48A74C4931C0}" srcOrd="1" destOrd="0" presId="urn:microsoft.com/office/officeart/2005/8/layout/orgChart1"/>
    <dgm:cxn modelId="{B92C9255-6E66-4D95-8AFB-8D0261D0F905}" type="presParOf" srcId="{C162E519-371B-4F8B-8709-AC03B4F7B27E}" destId="{FEE97E36-018B-4C8C-A141-1A019DFCE264}" srcOrd="2" destOrd="0" presId="urn:microsoft.com/office/officeart/2005/8/layout/orgChart1"/>
    <dgm:cxn modelId="{D45EBCED-920C-473F-8971-8BAA020F3AFB}" type="presParOf" srcId="{20C8C3C3-8867-487D-BA81-E1EBE271978C}" destId="{43D3182D-AA2E-4AEC-84DF-5BC0599E3CC1}" srcOrd="36" destOrd="0" presId="urn:microsoft.com/office/officeart/2005/8/layout/orgChart1"/>
    <dgm:cxn modelId="{39288195-FF67-4683-91BF-C1BB525E6111}" type="presParOf" srcId="{20C8C3C3-8867-487D-BA81-E1EBE271978C}" destId="{5A45CFFB-537E-457C-A0B7-49D282A8CB96}" srcOrd="37" destOrd="0" presId="urn:microsoft.com/office/officeart/2005/8/layout/orgChart1"/>
    <dgm:cxn modelId="{5ADC2DE1-D930-42D5-8481-79B4E7B59D58}" type="presParOf" srcId="{5A45CFFB-537E-457C-A0B7-49D282A8CB96}" destId="{E0D35554-2896-411C-A371-7AA036611580}" srcOrd="0" destOrd="0" presId="urn:microsoft.com/office/officeart/2005/8/layout/orgChart1"/>
    <dgm:cxn modelId="{554A8AA4-C053-4691-958F-227ED7C172CD}" type="presParOf" srcId="{E0D35554-2896-411C-A371-7AA036611580}" destId="{DC9CF347-9AC1-4D19-B15D-DAE7059D536C}" srcOrd="0" destOrd="0" presId="urn:microsoft.com/office/officeart/2005/8/layout/orgChart1"/>
    <dgm:cxn modelId="{EAC1F01F-C36A-4F1F-A531-998B7A9DED7E}" type="presParOf" srcId="{E0D35554-2896-411C-A371-7AA036611580}" destId="{CE61FFE3-3FB0-4E13-B739-86D098E18622}" srcOrd="1" destOrd="0" presId="urn:microsoft.com/office/officeart/2005/8/layout/orgChart1"/>
    <dgm:cxn modelId="{873A5FA6-5837-41C7-AD96-2A1320289FAA}" type="presParOf" srcId="{5A45CFFB-537E-457C-A0B7-49D282A8CB96}" destId="{8DDC41DF-58C9-4A30-85F7-5784DF041244}" srcOrd="1" destOrd="0" presId="urn:microsoft.com/office/officeart/2005/8/layout/orgChart1"/>
    <dgm:cxn modelId="{C2D75533-AE0D-4B2C-AF85-4CB4136885FE}" type="presParOf" srcId="{5A45CFFB-537E-457C-A0B7-49D282A8CB96}" destId="{74D5013E-D26E-4453-AE3C-D7F285AA72EA}" srcOrd="2" destOrd="0" presId="urn:microsoft.com/office/officeart/2005/8/layout/orgChart1"/>
    <dgm:cxn modelId="{0DB4E907-A08B-42E0-9516-7212D7270F42}" type="presParOf" srcId="{20C8C3C3-8867-487D-BA81-E1EBE271978C}" destId="{EA88356E-2BE5-4307-83BB-BE9FAE60C1E5}" srcOrd="38" destOrd="0" presId="urn:microsoft.com/office/officeart/2005/8/layout/orgChart1"/>
    <dgm:cxn modelId="{3CF15C07-B3AD-47CE-BBEB-C1221975F6A4}" type="presParOf" srcId="{20C8C3C3-8867-487D-BA81-E1EBE271978C}" destId="{BCE7E524-5B0B-4FAF-A327-C4BFB9D7EFA1}" srcOrd="39" destOrd="0" presId="urn:microsoft.com/office/officeart/2005/8/layout/orgChart1"/>
    <dgm:cxn modelId="{7738270A-0F49-4C31-9839-11D26BB874DF}" type="presParOf" srcId="{BCE7E524-5B0B-4FAF-A327-C4BFB9D7EFA1}" destId="{C98963A1-798B-4F0E-BF4D-5C64243EE544}" srcOrd="0" destOrd="0" presId="urn:microsoft.com/office/officeart/2005/8/layout/orgChart1"/>
    <dgm:cxn modelId="{1EBBD871-A7E1-4FE2-8A31-A0504AE1B19B}" type="presParOf" srcId="{C98963A1-798B-4F0E-BF4D-5C64243EE544}" destId="{52EB7180-6FC3-43FE-8820-09204C0DBBE5}" srcOrd="0" destOrd="0" presId="urn:microsoft.com/office/officeart/2005/8/layout/orgChart1"/>
    <dgm:cxn modelId="{8B82EFEB-0295-41D5-9804-4873A354ADDD}" type="presParOf" srcId="{C98963A1-798B-4F0E-BF4D-5C64243EE544}" destId="{5F0308B5-492C-4B4C-9C98-1A035449268A}" srcOrd="1" destOrd="0" presId="urn:microsoft.com/office/officeart/2005/8/layout/orgChart1"/>
    <dgm:cxn modelId="{1F5023C0-24B7-4765-B631-8ECCEBC7C7FA}" type="presParOf" srcId="{BCE7E524-5B0B-4FAF-A327-C4BFB9D7EFA1}" destId="{D425A12F-6041-4B73-A23D-F119203DC67C}" srcOrd="1" destOrd="0" presId="urn:microsoft.com/office/officeart/2005/8/layout/orgChart1"/>
    <dgm:cxn modelId="{E5A7A2AF-DE85-43AD-B0EE-B103EEB33427}" type="presParOf" srcId="{BCE7E524-5B0B-4FAF-A327-C4BFB9D7EFA1}" destId="{67E56B01-447F-4740-94B2-6027E28A960F}" srcOrd="2" destOrd="0" presId="urn:microsoft.com/office/officeart/2005/8/layout/orgChart1"/>
    <dgm:cxn modelId="{B6FDB30C-EEF6-4FED-84C0-C4F7DCAC6782}" type="presParOf" srcId="{95818AC5-05D0-458A-985E-5C0B0EC04113}" destId="{AA57F46F-4C20-479F-B172-43194E59E266}" srcOrd="2" destOrd="0" presId="urn:microsoft.com/office/officeart/2005/8/layout/orgChart1"/>
    <dgm:cxn modelId="{29A68032-EFF5-4E53-8CAD-1AA81A0EB208}" type="presParOf" srcId="{AA57F46F-4C20-479F-B172-43194E59E266}" destId="{EB0E5030-71EE-4E35-963C-E6DFC7061EC6}" srcOrd="0" destOrd="0" presId="urn:microsoft.com/office/officeart/2005/8/layout/orgChart1"/>
    <dgm:cxn modelId="{DFF6368B-B365-496C-86D5-89FA8051DCC2}" type="presParOf" srcId="{AA57F46F-4C20-479F-B172-43194E59E266}" destId="{6D6ADDFF-6B18-4FB2-ACEF-1E669EDC288A}" srcOrd="1" destOrd="0" presId="urn:microsoft.com/office/officeart/2005/8/layout/orgChart1"/>
    <dgm:cxn modelId="{61F91248-2808-4383-9BA3-58B00F1F2D7F}" type="presParOf" srcId="{6D6ADDFF-6B18-4FB2-ACEF-1E669EDC288A}" destId="{C113C279-2D13-4E50-BA59-775856986FB7}" srcOrd="0" destOrd="0" presId="urn:microsoft.com/office/officeart/2005/8/layout/orgChart1"/>
    <dgm:cxn modelId="{41A34956-EF19-4665-A720-3F53C0CBE448}" type="presParOf" srcId="{C113C279-2D13-4E50-BA59-775856986FB7}" destId="{9F862B86-439A-4AB3-9FF6-FE0099689528}" srcOrd="0" destOrd="0" presId="urn:microsoft.com/office/officeart/2005/8/layout/orgChart1"/>
    <dgm:cxn modelId="{884252B8-F4C9-41DE-8B79-F869D58D7680}" type="presParOf" srcId="{C113C279-2D13-4E50-BA59-775856986FB7}" destId="{61224D96-3C55-45D8-A251-73A3035A9F76}" srcOrd="1" destOrd="0" presId="urn:microsoft.com/office/officeart/2005/8/layout/orgChart1"/>
    <dgm:cxn modelId="{A8254995-A76A-4F4E-9334-D2A3CDEE587E}" type="presParOf" srcId="{6D6ADDFF-6B18-4FB2-ACEF-1E669EDC288A}" destId="{EB26761F-5895-4623-8BC5-27D2CF03E8EE}" srcOrd="1" destOrd="0" presId="urn:microsoft.com/office/officeart/2005/8/layout/orgChart1"/>
    <dgm:cxn modelId="{ED1CFBD5-EF1D-460C-A179-3535FAF05E34}" type="presParOf" srcId="{6D6ADDFF-6B18-4FB2-ACEF-1E669EDC288A}" destId="{FA3DD4AC-8992-46D8-9A89-02F94EF90781}" srcOrd="2" destOrd="0" presId="urn:microsoft.com/office/officeart/2005/8/layout/orgChart1"/>
    <dgm:cxn modelId="{DB248383-2DC8-41A9-97A2-24B42D70F970}" type="presParOf" srcId="{AA57F46F-4C20-479F-B172-43194E59E266}" destId="{F344C498-A485-42D6-A0E1-B5869D6A8A29}" srcOrd="2" destOrd="0" presId="urn:microsoft.com/office/officeart/2005/8/layout/orgChart1"/>
    <dgm:cxn modelId="{7FBB0DCD-ACA5-4641-BBCA-EDDD7EF0637A}" type="presParOf" srcId="{AA57F46F-4C20-479F-B172-43194E59E266}" destId="{69F4BE51-0810-4352-89E0-831002093500}" srcOrd="3" destOrd="0" presId="urn:microsoft.com/office/officeart/2005/8/layout/orgChart1"/>
    <dgm:cxn modelId="{630DEABA-1F55-4E97-BAE6-14B1D549D6A5}" type="presParOf" srcId="{69F4BE51-0810-4352-89E0-831002093500}" destId="{9A192093-33CB-418D-86F5-EFCA6187DA55}" srcOrd="0" destOrd="0" presId="urn:microsoft.com/office/officeart/2005/8/layout/orgChart1"/>
    <dgm:cxn modelId="{B0806E8E-96CE-4BB1-8ADD-1BF4EE771C45}" type="presParOf" srcId="{9A192093-33CB-418D-86F5-EFCA6187DA55}" destId="{3D76159A-CDE9-4147-A84D-C3E23DB6ACE6}" srcOrd="0" destOrd="0" presId="urn:microsoft.com/office/officeart/2005/8/layout/orgChart1"/>
    <dgm:cxn modelId="{5900AAE0-643F-4B7B-8CED-9894E3C579BC}" type="presParOf" srcId="{9A192093-33CB-418D-86F5-EFCA6187DA55}" destId="{2E5174A1-044D-454F-8A39-488EC495DBDF}" srcOrd="1" destOrd="0" presId="urn:microsoft.com/office/officeart/2005/8/layout/orgChart1"/>
    <dgm:cxn modelId="{8032BAE4-6D19-468F-B131-7A48EC20530E}" type="presParOf" srcId="{69F4BE51-0810-4352-89E0-831002093500}" destId="{D26FFBB4-FF23-48A5-A8F2-4446B55A6614}" srcOrd="1" destOrd="0" presId="urn:microsoft.com/office/officeart/2005/8/layout/orgChart1"/>
    <dgm:cxn modelId="{7DB593A7-B5AF-452A-ACD3-71B412BE8EF9}" type="presParOf" srcId="{69F4BE51-0810-4352-89E0-831002093500}" destId="{14EAA361-B765-42B8-8867-306DED72161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2288D2FA-F0F6-4848-AC3E-3907FB4A4E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24B3B1-D5EE-47AC-95C5-5CE91FB4F2BD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Burócratas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Municipales</a:t>
          </a:r>
          <a:endParaRPr lang="es-MX" sz="1200" b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21285786-2BBB-48C9-AA7C-680F55B93667}" type="parTrans" cxnId="{E6E9DB82-64DF-4822-8472-B37E2F3DFAE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8CBA4E9-8E9E-40B7-9383-A7D2490FBBBB}" type="sibTrans" cxnId="{E6E9DB82-64DF-4822-8472-B37E2F3DFAE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76E7E46-979E-4686-9A0B-25D426BCA0FF}" type="asst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 /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O</a:t>
          </a:r>
          <a:endParaRPr lang="es-MX" sz="1200" b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9134020B-6D91-4292-810E-2432B7A53833}" type="parTrans" cxnId="{8E39A7E4-8FC4-4789-9EFC-48008BBE76B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BD80B8-9EB6-446F-A33D-79786FBE6CDE}" type="sibTrans" cxnId="{8E39A7E4-8FC4-4789-9EFC-48008BBE76B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F7CBB2D-3890-47CF-8D71-6ABEF15BA37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Mantenimiento</a:t>
          </a:r>
          <a:endParaRPr lang="es-MX" sz="1200" b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5CAF20D5-FDCF-4A86-8E3A-402BBB80899D}" type="parTrans" cxnId="{DA573D7D-C698-479F-8F0A-E24855D248D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7D0CA8-460B-4F2C-AE0E-1E8C58047379}" type="sibTrans" cxnId="{DA573D7D-C698-479F-8F0A-E24855D248D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2595F5B-ED52-4103-A6A6-C727DB52994A}" type="pres">
      <dgm:prSet presAssocID="{2288D2FA-F0F6-4848-AC3E-3907FB4A4E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D5F995-6A13-46AA-8782-63D2AE163BD6}" type="pres">
      <dgm:prSet presAssocID="{9724B3B1-D5EE-47AC-95C5-5CE91FB4F2BD}" presName="hierRoot1" presStyleCnt="0">
        <dgm:presLayoutVars>
          <dgm:hierBranch val="init"/>
        </dgm:presLayoutVars>
      </dgm:prSet>
      <dgm:spPr/>
    </dgm:pt>
    <dgm:pt modelId="{98A7EBC4-3981-4FE1-91BF-83A2D7FA47D3}" type="pres">
      <dgm:prSet presAssocID="{9724B3B1-D5EE-47AC-95C5-5CE91FB4F2BD}" presName="rootComposite1" presStyleCnt="0"/>
      <dgm:spPr/>
    </dgm:pt>
    <dgm:pt modelId="{E0448982-72C1-46F5-AED4-2F30A81BBB0D}" type="pres">
      <dgm:prSet presAssocID="{9724B3B1-D5EE-47AC-95C5-5CE91FB4F2BD}" presName="rootText1" presStyleLbl="node0" presStyleIdx="0" presStyleCnt="1" custScaleX="65686" custScaleY="64504" custLinFactNeighborX="-21314" custLinFactNeighborY="54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44D20-4CDE-4457-86F2-6CE5D2C72616}" type="pres">
      <dgm:prSet presAssocID="{9724B3B1-D5EE-47AC-95C5-5CE91FB4F2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BD56FF-B96E-4D09-B2FA-E1F2E15409A9}" type="pres">
      <dgm:prSet presAssocID="{9724B3B1-D5EE-47AC-95C5-5CE91FB4F2BD}" presName="hierChild2" presStyleCnt="0"/>
      <dgm:spPr/>
    </dgm:pt>
    <dgm:pt modelId="{7373670F-DE13-4AD1-B589-6E080F412023}" type="pres">
      <dgm:prSet presAssocID="{5CAF20D5-FDCF-4A86-8E3A-402BBB80899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0A466D4-8F75-4800-BC64-6D0C9FD1781D}" type="pres">
      <dgm:prSet presAssocID="{AF7CBB2D-3890-47CF-8D71-6ABEF15BA374}" presName="hierRoot2" presStyleCnt="0">
        <dgm:presLayoutVars>
          <dgm:hierBranch val="init"/>
        </dgm:presLayoutVars>
      </dgm:prSet>
      <dgm:spPr/>
    </dgm:pt>
    <dgm:pt modelId="{2B8A332F-2BB2-4802-B3FC-426019234388}" type="pres">
      <dgm:prSet presAssocID="{AF7CBB2D-3890-47CF-8D71-6ABEF15BA374}" presName="rootComposite" presStyleCnt="0"/>
      <dgm:spPr/>
    </dgm:pt>
    <dgm:pt modelId="{7488CD22-623A-44D8-BB5F-E4D6CC8D37E8}" type="pres">
      <dgm:prSet presAssocID="{AF7CBB2D-3890-47CF-8D71-6ABEF15BA374}" presName="rootText" presStyleLbl="node2" presStyleIdx="0" presStyleCnt="1" custScaleX="41305" custScaleY="39114" custLinFactNeighborX="-21321" custLinFactNeighborY="-435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22A19-841F-4545-8A2A-FBA07261B262}" type="pres">
      <dgm:prSet presAssocID="{AF7CBB2D-3890-47CF-8D71-6ABEF15BA374}" presName="rootConnector" presStyleLbl="node2" presStyleIdx="0" presStyleCnt="1"/>
      <dgm:spPr/>
      <dgm:t>
        <a:bodyPr/>
        <a:lstStyle/>
        <a:p>
          <a:endParaRPr lang="es-ES"/>
        </a:p>
      </dgm:t>
    </dgm:pt>
    <dgm:pt modelId="{6A68D594-243D-4F5F-B33B-0750EA6698BB}" type="pres">
      <dgm:prSet presAssocID="{AF7CBB2D-3890-47CF-8D71-6ABEF15BA374}" presName="hierChild4" presStyleCnt="0"/>
      <dgm:spPr/>
    </dgm:pt>
    <dgm:pt modelId="{16945B6E-E8E1-44DF-AFF4-C73314E645F0}" type="pres">
      <dgm:prSet presAssocID="{AF7CBB2D-3890-47CF-8D71-6ABEF15BA374}" presName="hierChild5" presStyleCnt="0"/>
      <dgm:spPr/>
    </dgm:pt>
    <dgm:pt modelId="{1ABE2350-2C26-4D5B-846B-A67EF743CBEB}" type="pres">
      <dgm:prSet presAssocID="{9724B3B1-D5EE-47AC-95C5-5CE91FB4F2BD}" presName="hierChild3" presStyleCnt="0"/>
      <dgm:spPr/>
    </dgm:pt>
    <dgm:pt modelId="{89584531-6AF7-4424-BBDD-030FADEE7F80}" type="pres">
      <dgm:prSet presAssocID="{9134020B-6D91-4292-810E-2432B7A53833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0C05D226-E0FF-4978-8E01-95F6D40666AC}" type="pres">
      <dgm:prSet presAssocID="{476E7E46-979E-4686-9A0B-25D426BCA0FF}" presName="hierRoot3" presStyleCnt="0">
        <dgm:presLayoutVars>
          <dgm:hierBranch val="init"/>
        </dgm:presLayoutVars>
      </dgm:prSet>
      <dgm:spPr/>
    </dgm:pt>
    <dgm:pt modelId="{B8C96B57-6431-451F-A836-9EE2345ADEB2}" type="pres">
      <dgm:prSet presAssocID="{476E7E46-979E-4686-9A0B-25D426BCA0FF}" presName="rootComposite3" presStyleCnt="0"/>
      <dgm:spPr/>
    </dgm:pt>
    <dgm:pt modelId="{8B3ACF25-AA08-46EB-B11E-DBBC5DAF0912}" type="pres">
      <dgm:prSet presAssocID="{476E7E46-979E-4686-9A0B-25D426BCA0FF}" presName="rootText3" presStyleLbl="asst1" presStyleIdx="0" presStyleCnt="1" custScaleX="33044" custScaleY="33044" custLinFactNeighborX="-19357" custLinFactNeighborY="18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4E702-BD52-4651-BB5B-97C97BF385CF}" type="pres">
      <dgm:prSet presAssocID="{476E7E46-979E-4686-9A0B-25D426BCA0F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5C4445E-CD0A-421E-86AF-E815E227B620}" type="pres">
      <dgm:prSet presAssocID="{476E7E46-979E-4686-9A0B-25D426BCA0FF}" presName="hierChild6" presStyleCnt="0"/>
      <dgm:spPr/>
    </dgm:pt>
    <dgm:pt modelId="{E2BA2A93-06E3-4B03-B9AC-4C29211552FA}" type="pres">
      <dgm:prSet presAssocID="{476E7E46-979E-4686-9A0B-25D426BCA0FF}" presName="hierChild7" presStyleCnt="0"/>
      <dgm:spPr/>
    </dgm:pt>
  </dgm:ptLst>
  <dgm:cxnLst>
    <dgm:cxn modelId="{D3CD5DEF-7766-4118-A6A6-B93E6F2B034B}" type="presOf" srcId="{5CAF20D5-FDCF-4A86-8E3A-402BBB80899D}" destId="{7373670F-DE13-4AD1-B589-6E080F412023}" srcOrd="0" destOrd="0" presId="urn:microsoft.com/office/officeart/2005/8/layout/orgChart1"/>
    <dgm:cxn modelId="{9E7EE2B9-5687-4199-AC3D-048CF702DF0C}" type="presOf" srcId="{9724B3B1-D5EE-47AC-95C5-5CE91FB4F2BD}" destId="{E0448982-72C1-46F5-AED4-2F30A81BBB0D}" srcOrd="0" destOrd="0" presId="urn:microsoft.com/office/officeart/2005/8/layout/orgChart1"/>
    <dgm:cxn modelId="{867A30D7-5512-4A9B-9EF7-F989BB6AB796}" type="presOf" srcId="{476E7E46-979E-4686-9A0B-25D426BCA0FF}" destId="{8B3ACF25-AA08-46EB-B11E-DBBC5DAF0912}" srcOrd="0" destOrd="0" presId="urn:microsoft.com/office/officeart/2005/8/layout/orgChart1"/>
    <dgm:cxn modelId="{A6F3AE45-BA38-4438-B817-FF61F66411E2}" type="presOf" srcId="{AF7CBB2D-3890-47CF-8D71-6ABEF15BA374}" destId="{10E22A19-841F-4545-8A2A-FBA07261B262}" srcOrd="1" destOrd="0" presId="urn:microsoft.com/office/officeart/2005/8/layout/orgChart1"/>
    <dgm:cxn modelId="{3E2D457C-5FFC-4FDB-8304-E36C8F99C5C2}" type="presOf" srcId="{AF7CBB2D-3890-47CF-8D71-6ABEF15BA374}" destId="{7488CD22-623A-44D8-BB5F-E4D6CC8D37E8}" srcOrd="0" destOrd="0" presId="urn:microsoft.com/office/officeart/2005/8/layout/orgChart1"/>
    <dgm:cxn modelId="{8E39A7E4-8FC4-4789-9EFC-48008BBE76BF}" srcId="{9724B3B1-D5EE-47AC-95C5-5CE91FB4F2BD}" destId="{476E7E46-979E-4686-9A0B-25D426BCA0FF}" srcOrd="0" destOrd="0" parTransId="{9134020B-6D91-4292-810E-2432B7A53833}" sibTransId="{5FBD80B8-9EB6-446F-A33D-79786FBE6CDE}"/>
    <dgm:cxn modelId="{05916418-AB5A-48B5-B048-4988315AAAC5}" type="presOf" srcId="{9134020B-6D91-4292-810E-2432B7A53833}" destId="{89584531-6AF7-4424-BBDD-030FADEE7F80}" srcOrd="0" destOrd="0" presId="urn:microsoft.com/office/officeart/2005/8/layout/orgChart1"/>
    <dgm:cxn modelId="{8E56E169-5839-4AF7-B9F3-88E221DDF167}" type="presOf" srcId="{476E7E46-979E-4686-9A0B-25D426BCA0FF}" destId="{F8F4E702-BD52-4651-BB5B-97C97BF385CF}" srcOrd="1" destOrd="0" presId="urn:microsoft.com/office/officeart/2005/8/layout/orgChart1"/>
    <dgm:cxn modelId="{DA573D7D-C698-479F-8F0A-E24855D248DD}" srcId="{9724B3B1-D5EE-47AC-95C5-5CE91FB4F2BD}" destId="{AF7CBB2D-3890-47CF-8D71-6ABEF15BA374}" srcOrd="1" destOrd="0" parTransId="{5CAF20D5-FDCF-4A86-8E3A-402BBB80899D}" sibTransId="{057D0CA8-460B-4F2C-AE0E-1E8C58047379}"/>
    <dgm:cxn modelId="{1C537C53-84A9-4F2E-83E7-E8FFE50A278D}" type="presOf" srcId="{9724B3B1-D5EE-47AC-95C5-5CE91FB4F2BD}" destId="{92E44D20-4CDE-4457-86F2-6CE5D2C72616}" srcOrd="1" destOrd="0" presId="urn:microsoft.com/office/officeart/2005/8/layout/orgChart1"/>
    <dgm:cxn modelId="{E6E9DB82-64DF-4822-8472-B37E2F3DFAE5}" srcId="{2288D2FA-F0F6-4848-AC3E-3907FB4A4EBD}" destId="{9724B3B1-D5EE-47AC-95C5-5CE91FB4F2BD}" srcOrd="0" destOrd="0" parTransId="{21285786-2BBB-48C9-AA7C-680F55B93667}" sibTransId="{B8CBA4E9-8E9E-40B7-9383-A7D2490FBBBB}"/>
    <dgm:cxn modelId="{81589E56-259D-4007-B3FF-25B569FC59D3}" type="presOf" srcId="{2288D2FA-F0F6-4848-AC3E-3907FB4A4EBD}" destId="{62595F5B-ED52-4103-A6A6-C727DB52994A}" srcOrd="0" destOrd="0" presId="urn:microsoft.com/office/officeart/2005/8/layout/orgChart1"/>
    <dgm:cxn modelId="{F3801ADA-2732-4568-9C0E-1689EFF1583E}" type="presParOf" srcId="{62595F5B-ED52-4103-A6A6-C727DB52994A}" destId="{9ED5F995-6A13-46AA-8782-63D2AE163BD6}" srcOrd="0" destOrd="0" presId="urn:microsoft.com/office/officeart/2005/8/layout/orgChart1"/>
    <dgm:cxn modelId="{FA3B6DCE-3BD2-4429-B7E3-C6592E67B3AB}" type="presParOf" srcId="{9ED5F995-6A13-46AA-8782-63D2AE163BD6}" destId="{98A7EBC4-3981-4FE1-91BF-83A2D7FA47D3}" srcOrd="0" destOrd="0" presId="urn:microsoft.com/office/officeart/2005/8/layout/orgChart1"/>
    <dgm:cxn modelId="{6B29B084-760F-4C4F-9CC3-99A71C5D0B24}" type="presParOf" srcId="{98A7EBC4-3981-4FE1-91BF-83A2D7FA47D3}" destId="{E0448982-72C1-46F5-AED4-2F30A81BBB0D}" srcOrd="0" destOrd="0" presId="urn:microsoft.com/office/officeart/2005/8/layout/orgChart1"/>
    <dgm:cxn modelId="{38985738-5710-427A-995F-86C6D12DB2E5}" type="presParOf" srcId="{98A7EBC4-3981-4FE1-91BF-83A2D7FA47D3}" destId="{92E44D20-4CDE-4457-86F2-6CE5D2C72616}" srcOrd="1" destOrd="0" presId="urn:microsoft.com/office/officeart/2005/8/layout/orgChart1"/>
    <dgm:cxn modelId="{543948ED-5EC8-4613-BAF4-F54919ED3842}" type="presParOf" srcId="{9ED5F995-6A13-46AA-8782-63D2AE163BD6}" destId="{C0BD56FF-B96E-4D09-B2FA-E1F2E15409A9}" srcOrd="1" destOrd="0" presId="urn:microsoft.com/office/officeart/2005/8/layout/orgChart1"/>
    <dgm:cxn modelId="{320C0916-F415-4B1D-86C1-020F5313B262}" type="presParOf" srcId="{C0BD56FF-B96E-4D09-B2FA-E1F2E15409A9}" destId="{7373670F-DE13-4AD1-B589-6E080F412023}" srcOrd="0" destOrd="0" presId="urn:microsoft.com/office/officeart/2005/8/layout/orgChart1"/>
    <dgm:cxn modelId="{449F4481-5B04-4354-B566-346E778FF85E}" type="presParOf" srcId="{C0BD56FF-B96E-4D09-B2FA-E1F2E15409A9}" destId="{10A466D4-8F75-4800-BC64-6D0C9FD1781D}" srcOrd="1" destOrd="0" presId="urn:microsoft.com/office/officeart/2005/8/layout/orgChart1"/>
    <dgm:cxn modelId="{17CCFCF8-8B1E-48C8-B544-1F273389EC0C}" type="presParOf" srcId="{10A466D4-8F75-4800-BC64-6D0C9FD1781D}" destId="{2B8A332F-2BB2-4802-B3FC-426019234388}" srcOrd="0" destOrd="0" presId="urn:microsoft.com/office/officeart/2005/8/layout/orgChart1"/>
    <dgm:cxn modelId="{A86F73DB-0C41-4C67-BF77-9E6A1DC355A6}" type="presParOf" srcId="{2B8A332F-2BB2-4802-B3FC-426019234388}" destId="{7488CD22-623A-44D8-BB5F-E4D6CC8D37E8}" srcOrd="0" destOrd="0" presId="urn:microsoft.com/office/officeart/2005/8/layout/orgChart1"/>
    <dgm:cxn modelId="{BB5272D4-72DB-4C9A-B2E6-EDFD029D168D}" type="presParOf" srcId="{2B8A332F-2BB2-4802-B3FC-426019234388}" destId="{10E22A19-841F-4545-8A2A-FBA07261B262}" srcOrd="1" destOrd="0" presId="urn:microsoft.com/office/officeart/2005/8/layout/orgChart1"/>
    <dgm:cxn modelId="{9BD968DF-8B10-414A-8EF7-37AF62A7EDA4}" type="presParOf" srcId="{10A466D4-8F75-4800-BC64-6D0C9FD1781D}" destId="{6A68D594-243D-4F5F-B33B-0750EA6698BB}" srcOrd="1" destOrd="0" presId="urn:microsoft.com/office/officeart/2005/8/layout/orgChart1"/>
    <dgm:cxn modelId="{61218A07-74DD-4583-A498-5FA28713F675}" type="presParOf" srcId="{10A466D4-8F75-4800-BC64-6D0C9FD1781D}" destId="{16945B6E-E8E1-44DF-AFF4-C73314E645F0}" srcOrd="2" destOrd="0" presId="urn:microsoft.com/office/officeart/2005/8/layout/orgChart1"/>
    <dgm:cxn modelId="{1BF9A2FD-D25C-437D-B473-D42A0FD9B693}" type="presParOf" srcId="{9ED5F995-6A13-46AA-8782-63D2AE163BD6}" destId="{1ABE2350-2C26-4D5B-846B-A67EF743CBEB}" srcOrd="2" destOrd="0" presId="urn:microsoft.com/office/officeart/2005/8/layout/orgChart1"/>
    <dgm:cxn modelId="{DACDBCBA-14E0-484B-92E8-B7287E57DC7D}" type="presParOf" srcId="{1ABE2350-2C26-4D5B-846B-A67EF743CBEB}" destId="{89584531-6AF7-4424-BBDD-030FADEE7F80}" srcOrd="0" destOrd="0" presId="urn:microsoft.com/office/officeart/2005/8/layout/orgChart1"/>
    <dgm:cxn modelId="{75E25C13-2806-4932-9FFC-75BA2621B0B3}" type="presParOf" srcId="{1ABE2350-2C26-4D5B-846B-A67EF743CBEB}" destId="{0C05D226-E0FF-4978-8E01-95F6D40666AC}" srcOrd="1" destOrd="0" presId="urn:microsoft.com/office/officeart/2005/8/layout/orgChart1"/>
    <dgm:cxn modelId="{72314B42-F360-4243-9E50-973C7D6A2910}" type="presParOf" srcId="{0C05D226-E0FF-4978-8E01-95F6D40666AC}" destId="{B8C96B57-6431-451F-A836-9EE2345ADEB2}" srcOrd="0" destOrd="0" presId="urn:microsoft.com/office/officeart/2005/8/layout/orgChart1"/>
    <dgm:cxn modelId="{BB028156-3911-41EF-BAAA-9AE548D14765}" type="presParOf" srcId="{B8C96B57-6431-451F-A836-9EE2345ADEB2}" destId="{8B3ACF25-AA08-46EB-B11E-DBBC5DAF0912}" srcOrd="0" destOrd="0" presId="urn:microsoft.com/office/officeart/2005/8/layout/orgChart1"/>
    <dgm:cxn modelId="{6C16EE53-E21E-45DB-AD9B-7D33A0317738}" type="presParOf" srcId="{B8C96B57-6431-451F-A836-9EE2345ADEB2}" destId="{F8F4E702-BD52-4651-BB5B-97C97BF385CF}" srcOrd="1" destOrd="0" presId="urn:microsoft.com/office/officeart/2005/8/layout/orgChart1"/>
    <dgm:cxn modelId="{565E064D-B726-418E-9D29-D7FED0140C2D}" type="presParOf" srcId="{0C05D226-E0FF-4978-8E01-95F6D40666AC}" destId="{D5C4445E-CD0A-421E-86AF-E815E227B620}" srcOrd="1" destOrd="0" presId="urn:microsoft.com/office/officeart/2005/8/layout/orgChart1"/>
    <dgm:cxn modelId="{0E2AAEA8-6833-46E3-BF9D-EEC516357B5F}" type="presParOf" srcId="{0C05D226-E0FF-4978-8E01-95F6D40666AC}" destId="{E2BA2A93-06E3-4B03-B9AC-4C2921155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760715-FBFC-430D-8125-B701713857C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056AEF7B-29E8-4814-9446-691CD8C3E819}" type="parTrans" cxnId="{B1944F4D-A8E0-4978-AA2B-E0629044AF8B}">
      <dgm:prSet/>
      <dgm:spPr/>
      <dgm:t>
        <a:bodyPr/>
        <a:lstStyle/>
        <a:p>
          <a:endParaRPr lang="es-ES"/>
        </a:p>
      </dgm:t>
    </dgm:pt>
    <dgm:pt modelId="{60113005-7416-4E83-8D23-15077C5E246C}" type="sibTrans" cxnId="{B1944F4D-A8E0-4978-AA2B-E0629044AF8B}">
      <dgm:prSet/>
      <dgm:spPr/>
      <dgm:t>
        <a:bodyPr/>
        <a:lstStyle/>
        <a:p>
          <a:endParaRPr lang="es-ES"/>
        </a:p>
      </dgm:t>
    </dgm:pt>
    <dgm:pt modelId="{490A5557-03D9-488E-BC68-DEB243E4DA78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Enfermeros(as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96F12EC-1401-4D45-A2F0-14E0EBAF9BE4}" type="parTrans" cxnId="{87C19B4E-5585-44F8-AB37-4CA9344D3852}">
      <dgm:prSet/>
      <dgm:spPr/>
      <dgm:t>
        <a:bodyPr/>
        <a:lstStyle/>
        <a:p>
          <a:endParaRPr lang="es-ES"/>
        </a:p>
      </dgm:t>
    </dgm:pt>
    <dgm:pt modelId="{3D45137A-4523-412C-9299-CDBF4607B310}" type="sibTrans" cxnId="{87C19B4E-5585-44F8-AB37-4CA9344D3852}">
      <dgm:prSet/>
      <dgm:spPr/>
      <dgm:t>
        <a:bodyPr/>
        <a:lstStyle/>
        <a:p>
          <a:endParaRPr lang="es-ES"/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153858" custScaleY="128215" custLinFactY="-146325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803A81C1-514D-4985-BDAC-23DA3ADBC921}" type="pres">
      <dgm:prSet presAssocID="{056AEF7B-29E8-4814-9446-691CD8C3E81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48AC4602-4BFE-4937-9F82-4F0C254C8108}" type="pres">
      <dgm:prSet presAssocID="{57760715-FBFC-430D-8125-B701713857C6}" presName="hierRoot2" presStyleCnt="0">
        <dgm:presLayoutVars>
          <dgm:hierBranch val="init"/>
        </dgm:presLayoutVars>
      </dgm:prSet>
      <dgm:spPr/>
    </dgm:pt>
    <dgm:pt modelId="{8CFFB133-2098-496B-AA56-BB2EEE9857DF}" type="pres">
      <dgm:prSet presAssocID="{57760715-FBFC-430D-8125-B701713857C6}" presName="rootComposite" presStyleCnt="0"/>
      <dgm:spPr/>
    </dgm:pt>
    <dgm:pt modelId="{04BC1461-9703-41EC-B04A-364EEBA1123E}" type="pres">
      <dgm:prSet presAssocID="{57760715-FBFC-430D-8125-B701713857C6}" presName="rootText" presStyleLbl="node2" presStyleIdx="0" presStyleCnt="2" custScaleX="101412" custScaleY="128215" custLinFactY="1472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9F26B8-4927-4DAE-A33C-846C290AF782}" type="pres">
      <dgm:prSet presAssocID="{57760715-FBFC-430D-8125-B701713857C6}" presName="rootConnector" presStyleLbl="node2" presStyleIdx="0" presStyleCnt="2"/>
      <dgm:spPr/>
      <dgm:t>
        <a:bodyPr/>
        <a:lstStyle/>
        <a:p>
          <a:endParaRPr lang="es-ES"/>
        </a:p>
      </dgm:t>
    </dgm:pt>
    <dgm:pt modelId="{90ED81F0-5772-478A-B0B4-E68E5101EFF4}" type="pres">
      <dgm:prSet presAssocID="{57760715-FBFC-430D-8125-B701713857C6}" presName="hierChild4" presStyleCnt="0"/>
      <dgm:spPr/>
    </dgm:pt>
    <dgm:pt modelId="{E0885E48-CEE9-4C3D-AC51-F0627F889913}" type="pres">
      <dgm:prSet presAssocID="{57760715-FBFC-430D-8125-B701713857C6}" presName="hierChild5" presStyleCnt="0"/>
      <dgm:spPr/>
    </dgm:pt>
    <dgm:pt modelId="{7A4FE320-03FF-4395-B9CA-E76B5AC23EB9}" type="pres">
      <dgm:prSet presAssocID="{896F12EC-1401-4D45-A2F0-14E0EBAF9BE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AC597EA3-5FE8-4BCB-84C9-D1377B0304A4}" type="pres">
      <dgm:prSet presAssocID="{490A5557-03D9-488E-BC68-DEB243E4DA78}" presName="hierRoot2" presStyleCnt="0">
        <dgm:presLayoutVars>
          <dgm:hierBranch val="init"/>
        </dgm:presLayoutVars>
      </dgm:prSet>
      <dgm:spPr/>
    </dgm:pt>
    <dgm:pt modelId="{3C42E198-4D17-43F1-B7A7-66D26EE8C6FD}" type="pres">
      <dgm:prSet presAssocID="{490A5557-03D9-488E-BC68-DEB243E4DA78}" presName="rootComposite" presStyleCnt="0"/>
      <dgm:spPr/>
    </dgm:pt>
    <dgm:pt modelId="{CFB96713-294F-42E0-84D6-214FEE873BC9}" type="pres">
      <dgm:prSet presAssocID="{490A5557-03D9-488E-BC68-DEB243E4DA78}" presName="rootText" presStyleLbl="node2" presStyleIdx="1" presStyleCnt="2" custScaleX="101412" custScaleY="128215" custLinFactY="1472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F547A5-1061-47D8-ADC1-261D3B463DD4}" type="pres">
      <dgm:prSet presAssocID="{490A5557-03D9-488E-BC68-DEB243E4DA78}" presName="rootConnector" presStyleLbl="node2" presStyleIdx="1" presStyleCnt="2"/>
      <dgm:spPr/>
      <dgm:t>
        <a:bodyPr/>
        <a:lstStyle/>
        <a:p>
          <a:endParaRPr lang="es-ES"/>
        </a:p>
      </dgm:t>
    </dgm:pt>
    <dgm:pt modelId="{4AB765B6-7803-48B2-9052-C49CE4DE47AF}" type="pres">
      <dgm:prSet presAssocID="{490A5557-03D9-488E-BC68-DEB243E4DA78}" presName="hierChild4" presStyleCnt="0"/>
      <dgm:spPr/>
    </dgm:pt>
    <dgm:pt modelId="{AA8CAB1C-BDDE-4532-A22D-AE79FC62ACB3}" type="pres">
      <dgm:prSet presAssocID="{490A5557-03D9-488E-BC68-DEB243E4DA78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926AFB2C-ECC3-4485-B4AD-3F10C2A70663}" type="presOf" srcId="{490A5557-03D9-488E-BC68-DEB243E4DA78}" destId="{E1F547A5-1061-47D8-ADC1-261D3B463DD4}" srcOrd="1" destOrd="0" presId="urn:microsoft.com/office/officeart/2005/8/layout/orgChart1"/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776F42AD-D0C0-46D6-9A34-BE5DF94888AF}" type="presOf" srcId="{896F12EC-1401-4D45-A2F0-14E0EBAF9BE4}" destId="{7A4FE320-03FF-4395-B9CA-E76B5AC23EB9}" srcOrd="0" destOrd="0" presId="urn:microsoft.com/office/officeart/2005/8/layout/orgChart1"/>
    <dgm:cxn modelId="{5AEFFB93-61D7-4ABC-8488-0CF12D2F78D0}" type="presOf" srcId="{57760715-FBFC-430D-8125-B701713857C6}" destId="{04BC1461-9703-41EC-B04A-364EEBA1123E}" srcOrd="0" destOrd="0" presId="urn:microsoft.com/office/officeart/2005/8/layout/orgChart1"/>
    <dgm:cxn modelId="{4D43F54C-54D5-488C-976E-A5290EC43799}" type="presOf" srcId="{57760715-FBFC-430D-8125-B701713857C6}" destId="{A09F26B8-4927-4DAE-A33C-846C290AF782}" srcOrd="1" destOrd="0" presId="urn:microsoft.com/office/officeart/2005/8/layout/orgChart1"/>
    <dgm:cxn modelId="{AD8B184C-9E2D-4660-90C2-4B6693ABA668}" type="presOf" srcId="{490A5557-03D9-488E-BC68-DEB243E4DA78}" destId="{CFB96713-294F-42E0-84D6-214FEE873BC9}" srcOrd="0" destOrd="0" presId="urn:microsoft.com/office/officeart/2005/8/layout/orgChart1"/>
    <dgm:cxn modelId="{87C19B4E-5585-44F8-AB37-4CA9344D3852}" srcId="{D78492B5-7174-42FB-85FA-F4AD5E1CD468}" destId="{490A5557-03D9-488E-BC68-DEB243E4DA78}" srcOrd="1" destOrd="0" parTransId="{896F12EC-1401-4D45-A2F0-14E0EBAF9BE4}" sibTransId="{3D45137A-4523-412C-9299-CDBF4607B310}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1065F9DB-D1F3-450D-A1B7-517332AB216E}" type="presOf" srcId="{056AEF7B-29E8-4814-9446-691CD8C3E819}" destId="{803A81C1-514D-4985-BDAC-23DA3ADBC921}" srcOrd="0" destOrd="0" presId="urn:microsoft.com/office/officeart/2005/8/layout/orgChart1"/>
    <dgm:cxn modelId="{B1944F4D-A8E0-4978-AA2B-E0629044AF8B}" srcId="{D78492B5-7174-42FB-85FA-F4AD5E1CD468}" destId="{57760715-FBFC-430D-8125-B701713857C6}" srcOrd="0" destOrd="0" parTransId="{056AEF7B-29E8-4814-9446-691CD8C3E819}" sibTransId="{60113005-7416-4E83-8D23-15077C5E246C}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105D4DF0-7352-4AAE-968A-F9B9DCC92AAA}" type="presParOf" srcId="{3C26E34E-275A-4DD9-A060-299F936B3C22}" destId="{803A81C1-514D-4985-BDAC-23DA3ADBC921}" srcOrd="0" destOrd="0" presId="urn:microsoft.com/office/officeart/2005/8/layout/orgChart1"/>
    <dgm:cxn modelId="{AB8D55AE-031D-4357-BF34-49DA64B97B31}" type="presParOf" srcId="{3C26E34E-275A-4DD9-A060-299F936B3C22}" destId="{48AC4602-4BFE-4937-9F82-4F0C254C8108}" srcOrd="1" destOrd="0" presId="urn:microsoft.com/office/officeart/2005/8/layout/orgChart1"/>
    <dgm:cxn modelId="{A793605B-7398-457D-86A7-18FF67ECA36D}" type="presParOf" srcId="{48AC4602-4BFE-4937-9F82-4F0C254C8108}" destId="{8CFFB133-2098-496B-AA56-BB2EEE9857DF}" srcOrd="0" destOrd="0" presId="urn:microsoft.com/office/officeart/2005/8/layout/orgChart1"/>
    <dgm:cxn modelId="{505C529D-068F-411A-B502-736B27322287}" type="presParOf" srcId="{8CFFB133-2098-496B-AA56-BB2EEE9857DF}" destId="{04BC1461-9703-41EC-B04A-364EEBA1123E}" srcOrd="0" destOrd="0" presId="urn:microsoft.com/office/officeart/2005/8/layout/orgChart1"/>
    <dgm:cxn modelId="{DDD6EE81-7BF2-409F-96DE-FF881E0E4004}" type="presParOf" srcId="{8CFFB133-2098-496B-AA56-BB2EEE9857DF}" destId="{A09F26B8-4927-4DAE-A33C-846C290AF782}" srcOrd="1" destOrd="0" presId="urn:microsoft.com/office/officeart/2005/8/layout/orgChart1"/>
    <dgm:cxn modelId="{1BB8C300-01C6-4D26-A053-F1E9D956245F}" type="presParOf" srcId="{48AC4602-4BFE-4937-9F82-4F0C254C8108}" destId="{90ED81F0-5772-478A-B0B4-E68E5101EFF4}" srcOrd="1" destOrd="0" presId="urn:microsoft.com/office/officeart/2005/8/layout/orgChart1"/>
    <dgm:cxn modelId="{EFC00F04-07D0-4A7A-A078-E041D43C6E61}" type="presParOf" srcId="{48AC4602-4BFE-4937-9F82-4F0C254C8108}" destId="{E0885E48-CEE9-4C3D-AC51-F0627F889913}" srcOrd="2" destOrd="0" presId="urn:microsoft.com/office/officeart/2005/8/layout/orgChart1"/>
    <dgm:cxn modelId="{B23A2962-57D4-433F-A111-D1EC218B9CAD}" type="presParOf" srcId="{3C26E34E-275A-4DD9-A060-299F936B3C22}" destId="{7A4FE320-03FF-4395-B9CA-E76B5AC23EB9}" srcOrd="2" destOrd="0" presId="urn:microsoft.com/office/officeart/2005/8/layout/orgChart1"/>
    <dgm:cxn modelId="{BB84F83B-FD60-402D-8329-52249DAFA8D3}" type="presParOf" srcId="{3C26E34E-275A-4DD9-A060-299F936B3C22}" destId="{AC597EA3-5FE8-4BCB-84C9-D1377B0304A4}" srcOrd="3" destOrd="0" presId="urn:microsoft.com/office/officeart/2005/8/layout/orgChart1"/>
    <dgm:cxn modelId="{9BCC4B31-EF2A-43E2-AB69-1007139405C9}" type="presParOf" srcId="{AC597EA3-5FE8-4BCB-84C9-D1377B0304A4}" destId="{3C42E198-4D17-43F1-B7A7-66D26EE8C6FD}" srcOrd="0" destOrd="0" presId="urn:microsoft.com/office/officeart/2005/8/layout/orgChart1"/>
    <dgm:cxn modelId="{E229AD52-3273-4585-986B-7E330AD12A76}" type="presParOf" srcId="{3C42E198-4D17-43F1-B7A7-66D26EE8C6FD}" destId="{CFB96713-294F-42E0-84D6-214FEE873BC9}" srcOrd="0" destOrd="0" presId="urn:microsoft.com/office/officeart/2005/8/layout/orgChart1"/>
    <dgm:cxn modelId="{E0C7C2D6-7642-4A40-AA6A-E6CDFFDFD7C2}" type="presParOf" srcId="{3C42E198-4D17-43F1-B7A7-66D26EE8C6FD}" destId="{E1F547A5-1061-47D8-ADC1-261D3B463DD4}" srcOrd="1" destOrd="0" presId="urn:microsoft.com/office/officeart/2005/8/layout/orgChart1"/>
    <dgm:cxn modelId="{D84B88B6-2073-4BEA-BC68-A92029D46751}" type="presParOf" srcId="{AC597EA3-5FE8-4BCB-84C9-D1377B0304A4}" destId="{4AB765B6-7803-48B2-9052-C49CE4DE47AF}" srcOrd="1" destOrd="0" presId="urn:microsoft.com/office/officeart/2005/8/layout/orgChart1"/>
    <dgm:cxn modelId="{701D7B7A-514A-4FBF-AF94-50B352D5846C}" type="presParOf" srcId="{AC597EA3-5FE8-4BCB-84C9-D1377B0304A4}" destId="{AA8CAB1C-BDDE-4532-A22D-AE79FC62ACB3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Valle Mirador</a:t>
          </a:r>
          <a:endParaRPr lang="es-ES" sz="1200" dirty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 </a:t>
          </a:r>
          <a:endParaRPr lang="es-ES" sz="1200" dirty="0">
            <a:solidFill>
              <a:schemeClr val="tx1"/>
            </a:solidFill>
          </a:endParaRP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6FA1DD-E8D6-4DB3-B4FC-F25921FD6C5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88A9E3FA-E255-442D-9F11-BAEF1EC1F524}" type="parTrans" cxnId="{8530ABC9-CC17-40F5-954E-DB1554C5D2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F87B2B-AF23-4A69-9A5B-5D35D4013386}" type="sibTrans" cxnId="{8530ABC9-CC17-40F5-954E-DB1554C5D2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132780" custScaleY="100475" custLinFactNeighborY="-23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2" custScaleY="108638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2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097A43F6-D7F1-49E2-AC17-F5CF5D431599}" type="pres">
      <dgm:prSet presAssocID="{88A9E3FA-E255-442D-9F11-BAEF1EC1F52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C75E9AD-4F3D-4317-9A76-F10708791A93}" type="pres">
      <dgm:prSet presAssocID="{3A6FA1DD-E8D6-4DB3-B4FC-F25921FD6C53}" presName="hierRoot2" presStyleCnt="0">
        <dgm:presLayoutVars>
          <dgm:hierBranch val="init"/>
        </dgm:presLayoutVars>
      </dgm:prSet>
      <dgm:spPr/>
    </dgm:pt>
    <dgm:pt modelId="{A35B574A-A51A-486B-A24B-09C34CEE2EB3}" type="pres">
      <dgm:prSet presAssocID="{3A6FA1DD-E8D6-4DB3-B4FC-F25921FD6C53}" presName="rootComposite" presStyleCnt="0"/>
      <dgm:spPr/>
    </dgm:pt>
    <dgm:pt modelId="{2349C9EB-608B-41FE-9BA3-60303CE8C98D}" type="pres">
      <dgm:prSet presAssocID="{3A6FA1DD-E8D6-4DB3-B4FC-F25921FD6C53}" presName="rootText" presStyleLbl="node2" presStyleIdx="1" presStyleCnt="2" custScaleY="108638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B6EF28-E207-4DEB-8462-EF81060BA3FA}" type="pres">
      <dgm:prSet presAssocID="{3A6FA1DD-E8D6-4DB3-B4FC-F25921FD6C5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082A42A-C977-4BAE-91EB-5FED6071B289}" type="pres">
      <dgm:prSet presAssocID="{3A6FA1DD-E8D6-4DB3-B4FC-F25921FD6C53}" presName="hierChild4" presStyleCnt="0"/>
      <dgm:spPr/>
    </dgm:pt>
    <dgm:pt modelId="{94D3C709-ED5A-4B9F-BFE6-F7ED213A7EFB}" type="pres">
      <dgm:prSet presAssocID="{3A6FA1DD-E8D6-4DB3-B4FC-F25921FD6C53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59D70990-0DB5-4F4E-A0B2-FB9F8E39936D}" type="presOf" srcId="{88A9E3FA-E255-442D-9F11-BAEF1EC1F524}" destId="{097A43F6-D7F1-49E2-AC17-F5CF5D431599}" srcOrd="0" destOrd="0" presId="urn:microsoft.com/office/officeart/2005/8/layout/orgChart1"/>
    <dgm:cxn modelId="{8530ABC9-CC17-40F5-954E-DB1554C5D2E8}" srcId="{D78492B5-7174-42FB-85FA-F4AD5E1CD468}" destId="{3A6FA1DD-E8D6-4DB3-B4FC-F25921FD6C53}" srcOrd="1" destOrd="0" parTransId="{88A9E3FA-E255-442D-9F11-BAEF1EC1F524}" sibTransId="{58F87B2B-AF23-4A69-9A5B-5D35D4013386}"/>
    <dgm:cxn modelId="{EF5C1C9F-EBE5-407F-9A45-C7DE2D9F4314}" type="presOf" srcId="{3A6FA1DD-E8D6-4DB3-B4FC-F25921FD6C53}" destId="{2349C9EB-608B-41FE-9BA3-60303CE8C98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6466D547-E541-41B4-8B1E-39ABC8FE9BF3}" type="presOf" srcId="{3A6FA1DD-E8D6-4DB3-B4FC-F25921FD6C53}" destId="{BEB6EF28-E207-4DEB-8462-EF81060BA3FA}" srcOrd="1" destOrd="0" presId="urn:microsoft.com/office/officeart/2005/8/layout/orgChart1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98DF9BCA-AB53-4760-9D67-439C75E1A64B}" type="presParOf" srcId="{3C26E34E-275A-4DD9-A060-299F936B3C22}" destId="{097A43F6-D7F1-49E2-AC17-F5CF5D431599}" srcOrd="2" destOrd="0" presId="urn:microsoft.com/office/officeart/2005/8/layout/orgChart1"/>
    <dgm:cxn modelId="{5EAB5CCB-E762-400F-9047-552146CC7B4C}" type="presParOf" srcId="{3C26E34E-275A-4DD9-A060-299F936B3C22}" destId="{DC75E9AD-4F3D-4317-9A76-F10708791A93}" srcOrd="3" destOrd="0" presId="urn:microsoft.com/office/officeart/2005/8/layout/orgChart1"/>
    <dgm:cxn modelId="{20A76EAE-D2EF-4C64-8127-E9E68B2C04C4}" type="presParOf" srcId="{DC75E9AD-4F3D-4317-9A76-F10708791A93}" destId="{A35B574A-A51A-486B-A24B-09C34CEE2EB3}" srcOrd="0" destOrd="0" presId="urn:microsoft.com/office/officeart/2005/8/layout/orgChart1"/>
    <dgm:cxn modelId="{9EEB6EA3-2315-44B8-AFC3-FABE41DFBCE0}" type="presParOf" srcId="{A35B574A-A51A-486B-A24B-09C34CEE2EB3}" destId="{2349C9EB-608B-41FE-9BA3-60303CE8C98D}" srcOrd="0" destOrd="0" presId="urn:microsoft.com/office/officeart/2005/8/layout/orgChart1"/>
    <dgm:cxn modelId="{C1D50600-31B9-46D5-B54D-C9B7C3510FB1}" type="presParOf" srcId="{A35B574A-A51A-486B-A24B-09C34CEE2EB3}" destId="{BEB6EF28-E207-4DEB-8462-EF81060BA3FA}" srcOrd="1" destOrd="0" presId="urn:microsoft.com/office/officeart/2005/8/layout/orgChart1"/>
    <dgm:cxn modelId="{62284B0F-94D4-478A-8E2B-1A08635B8B16}" type="presParOf" srcId="{DC75E9AD-4F3D-4317-9A76-F10708791A93}" destId="{1082A42A-C977-4BAE-91EB-5FED6071B289}" srcOrd="1" destOrd="0" presId="urn:microsoft.com/office/officeart/2005/8/layout/orgChart1"/>
    <dgm:cxn modelId="{6555513E-C67C-4207-BD06-015702717534}" type="presParOf" srcId="{DC75E9AD-4F3D-4317-9A76-F10708791A93}" destId="{94D3C709-ED5A-4B9F-BFE6-F7ED213A7EFB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10 de Marzo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98393" custScaleY="105214" custLinFactNeighborX="-1244" custLinFactNeighborY="13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75434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75434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7396" custScaleY="62315" custLinFactNeighborX="-6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Parque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España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029C0BA-8BEE-4A17-9C25-6B77964B256C}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6DD8560F-3B5D-447E-9ABA-73A7A32B979C}" type="parTrans" cxnId="{8A2F5D8F-A63E-40D6-BFC9-51C0E894458B}">
      <dgm:prSet/>
      <dgm:spPr/>
      <dgm:t>
        <a:bodyPr/>
        <a:lstStyle/>
        <a:p>
          <a:endParaRPr lang="es-ES"/>
        </a:p>
      </dgm:t>
    </dgm:pt>
    <dgm:pt modelId="{809275AE-9766-4B83-91A5-F4FACCC8A1FB}" type="sibTrans" cxnId="{8A2F5D8F-A63E-40D6-BFC9-51C0E894458B}">
      <dgm:prSet/>
      <dgm:spPr/>
      <dgm:t>
        <a:bodyPr/>
        <a:lstStyle/>
        <a:p>
          <a:endParaRPr lang="es-ES"/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109909" custScaleY="114846" custLinFactNeighborX="-17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AB3D1EE2-976F-4956-9175-4B33B78B81A5}" type="pres">
      <dgm:prSet presAssocID="{6DD8560F-3B5D-447E-9ABA-73A7A32B979C}" presName="Name35" presStyleLbl="parChTrans1D2" presStyleIdx="0" presStyleCnt="1"/>
      <dgm:spPr/>
      <dgm:t>
        <a:bodyPr/>
        <a:lstStyle/>
        <a:p>
          <a:endParaRPr lang="es-ES"/>
        </a:p>
      </dgm:t>
    </dgm:pt>
    <dgm:pt modelId="{5F346621-C68F-452D-903E-BBC2DDD82AAE}" type="pres">
      <dgm:prSet presAssocID="{C029C0BA-8BEE-4A17-9C25-6B77964B256C}" presName="hierRoot2" presStyleCnt="0">
        <dgm:presLayoutVars>
          <dgm:hierBranch val="init"/>
        </dgm:presLayoutVars>
      </dgm:prSet>
      <dgm:spPr/>
    </dgm:pt>
    <dgm:pt modelId="{7AA50904-CE0C-4034-B369-0CD7FBA4228D}" type="pres">
      <dgm:prSet presAssocID="{C029C0BA-8BEE-4A17-9C25-6B77964B256C}" presName="rootComposite" presStyleCnt="0"/>
      <dgm:spPr/>
    </dgm:pt>
    <dgm:pt modelId="{AC59EB96-EE1E-4D33-9A36-45FEDF76742C}" type="pres">
      <dgm:prSet presAssocID="{C029C0BA-8BEE-4A17-9C25-6B77964B256C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BD4CD4-5701-4FAB-A265-C087CDEBC36E}" type="pres">
      <dgm:prSet presAssocID="{C029C0BA-8BEE-4A17-9C25-6B77964B256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418B411-2611-47AF-90F5-44FBE1A5E469}" type="pres">
      <dgm:prSet presAssocID="{C029C0BA-8BEE-4A17-9C25-6B77964B256C}" presName="hierChild4" presStyleCnt="0"/>
      <dgm:spPr/>
    </dgm:pt>
    <dgm:pt modelId="{D4474045-ABAF-4EB8-B340-BA88CDC37F95}" type="pres">
      <dgm:prSet presAssocID="{C029C0BA-8BEE-4A17-9C25-6B77964B256C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</dgm:ptLst>
  <dgm:cxnLst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6A148CBD-6666-4181-BBE8-A8CBA07E18EA}" type="presOf" srcId="{C029C0BA-8BEE-4A17-9C25-6B77964B256C}" destId="{05BD4CD4-5701-4FAB-A265-C087CDEBC36E}" srcOrd="1" destOrd="0" presId="urn:microsoft.com/office/officeart/2005/8/layout/orgChart1"/>
    <dgm:cxn modelId="{AF10A72B-136E-4CAC-A74F-04220FA53AAE}" type="presOf" srcId="{C029C0BA-8BEE-4A17-9C25-6B77964B256C}" destId="{AC59EB96-EE1E-4D33-9A36-45FEDF76742C}" srcOrd="0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650664EF-0278-4AC1-A583-969512A5CC57}" type="presOf" srcId="{6DD8560F-3B5D-447E-9ABA-73A7A32B979C}" destId="{AB3D1EE2-976F-4956-9175-4B33B78B81A5}" srcOrd="0" destOrd="0" presId="urn:microsoft.com/office/officeart/2005/8/layout/orgChart1"/>
    <dgm:cxn modelId="{8A2F5D8F-A63E-40D6-BFC9-51C0E894458B}" srcId="{FC0BB873-3917-4975-829D-4E91775B047E}" destId="{C029C0BA-8BEE-4A17-9C25-6B77964B256C}" srcOrd="0" destOrd="0" parTransId="{6DD8560F-3B5D-447E-9ABA-73A7A32B979C}" sibTransId="{809275AE-9766-4B83-91A5-F4FACCC8A1FB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31DA2BBF-AD99-4F31-A8BE-F824F83F1CF9}" type="presParOf" srcId="{D24B3ADD-20CD-48C4-A125-344B339AFF96}" destId="{AB3D1EE2-976F-4956-9175-4B33B78B81A5}" srcOrd="0" destOrd="0" presId="urn:microsoft.com/office/officeart/2005/8/layout/orgChart1"/>
    <dgm:cxn modelId="{3796BBD0-34A8-41B7-8C78-A026128B30A1}" type="presParOf" srcId="{D24B3ADD-20CD-48C4-A125-344B339AFF96}" destId="{5F346621-C68F-452D-903E-BBC2DDD82AAE}" srcOrd="1" destOrd="0" presId="urn:microsoft.com/office/officeart/2005/8/layout/orgChart1"/>
    <dgm:cxn modelId="{3AF0AE9D-66E1-4024-9E12-8F4E00322EF7}" type="presParOf" srcId="{5F346621-C68F-452D-903E-BBC2DDD82AAE}" destId="{7AA50904-CE0C-4034-B369-0CD7FBA4228D}" srcOrd="0" destOrd="0" presId="urn:microsoft.com/office/officeart/2005/8/layout/orgChart1"/>
    <dgm:cxn modelId="{07A6E1ED-2DF3-4AB3-AA0A-ED8D8BE1A962}" type="presParOf" srcId="{7AA50904-CE0C-4034-B369-0CD7FBA4228D}" destId="{AC59EB96-EE1E-4D33-9A36-45FEDF76742C}" srcOrd="0" destOrd="0" presId="urn:microsoft.com/office/officeart/2005/8/layout/orgChart1"/>
    <dgm:cxn modelId="{ECEEC075-48C3-4EC5-BA35-CA1AAA28B64F}" type="presParOf" srcId="{7AA50904-CE0C-4034-B369-0CD7FBA4228D}" destId="{05BD4CD4-5701-4FAB-A265-C087CDEBC36E}" srcOrd="1" destOrd="0" presId="urn:microsoft.com/office/officeart/2005/8/layout/orgChart1"/>
    <dgm:cxn modelId="{B4818977-5BD0-493D-82D5-E19B7E36010D}" type="presParOf" srcId="{5F346621-C68F-452D-903E-BBC2DDD82AAE}" destId="{5418B411-2611-47AF-90F5-44FBE1A5E469}" srcOrd="1" destOrd="0" presId="urn:microsoft.com/office/officeart/2005/8/layout/orgChart1"/>
    <dgm:cxn modelId="{17537F73-B66E-41C4-A1B7-D5253B40A5AA}" type="presParOf" srcId="{5F346621-C68F-452D-903E-BBC2DDD82AAE}" destId="{D4474045-ABAF-4EB8-B340-BA88CDC37F95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de Pesas</a:t>
          </a: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E1F46D-DA8B-4FAE-81C2-264F13A37BBE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E1AE68A-B068-4230-A6CF-858D651C62E9}" type="parTrans" cxnId="{7099A684-478B-44A6-A5AB-7F4234AA76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8B4C0D-9D69-4D8D-8021-7CF976B7D6E6}" type="sibTrans" cxnId="{7099A684-478B-44A6-A5AB-7F4234AA76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C80EB86-E9C0-481E-AB1D-987A8682A71A}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02366A65-D315-44EC-A480-614211393820}" type="parTrans" cxnId="{33CCBA3C-D741-4646-BB06-3A79305D0E96}">
      <dgm:prSet/>
      <dgm:spPr/>
      <dgm:t>
        <a:bodyPr/>
        <a:lstStyle/>
        <a:p>
          <a:endParaRPr lang="es-ES"/>
        </a:p>
      </dgm:t>
    </dgm:pt>
    <dgm:pt modelId="{180D4D46-2B69-4384-BDD1-624C3C2D179C}" type="sibTrans" cxnId="{33CCBA3C-D741-4646-BB06-3A79305D0E96}">
      <dgm:prSet/>
      <dgm:spPr/>
      <dgm:t>
        <a:bodyPr/>
        <a:lstStyle/>
        <a:p>
          <a:endParaRPr lang="es-ES"/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43093" custScaleY="46545" custLinFactNeighborY="5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AAF4C455-0A0E-4406-9C25-18B4D7F91955}" type="pres">
      <dgm:prSet presAssocID="{CE1AE68A-B068-4230-A6CF-858D651C62E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EDDBB2A-637D-44B6-815D-66339DC019FF}" type="pres">
      <dgm:prSet presAssocID="{3DE1F46D-DA8B-4FAE-81C2-264F13A37BBE}" presName="hierRoot2" presStyleCnt="0">
        <dgm:presLayoutVars>
          <dgm:hierBranch val="init"/>
        </dgm:presLayoutVars>
      </dgm:prSet>
      <dgm:spPr/>
    </dgm:pt>
    <dgm:pt modelId="{D809A4C0-9A0C-4C76-9B2A-B2584D566FF2}" type="pres">
      <dgm:prSet presAssocID="{3DE1F46D-DA8B-4FAE-81C2-264F13A37BBE}" presName="rootComposite" presStyleCnt="0"/>
      <dgm:spPr/>
    </dgm:pt>
    <dgm:pt modelId="{C9082A56-6250-40D2-8D8A-7126CA1AC704}" type="pres">
      <dgm:prSet presAssocID="{3DE1F46D-DA8B-4FAE-81C2-264F13A37BBE}" presName="rootText" presStyleLbl="node2" presStyleIdx="0" presStyleCnt="2" custAng="10800000" custFlipVert="1" custScaleX="28729" custScaleY="32009" custLinFactNeighborX="3883" custLinFactNeighborY="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8DD699-B25B-4FD3-81BD-D6C19B7F8DF0}" type="pres">
      <dgm:prSet presAssocID="{3DE1F46D-DA8B-4FAE-81C2-264F13A37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5CE71154-1489-4944-A42F-545FB0AEFEE8}" type="pres">
      <dgm:prSet presAssocID="{3DE1F46D-DA8B-4FAE-81C2-264F13A37BBE}" presName="hierChild4" presStyleCnt="0"/>
      <dgm:spPr/>
    </dgm:pt>
    <dgm:pt modelId="{B9A5F1EE-3751-4ADC-A967-BA9FD92CCDC8}" type="pres">
      <dgm:prSet presAssocID="{3DE1F46D-DA8B-4FAE-81C2-264F13A37BBE}" presName="hierChild5" presStyleCnt="0"/>
      <dgm:spPr/>
    </dgm:pt>
    <dgm:pt modelId="{52116394-78A7-48BB-907F-72BAAC6939F3}" type="pres">
      <dgm:prSet presAssocID="{02366A65-D315-44EC-A480-61421139382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6F39309-545C-46C3-85FE-9D6BE0736844}" type="pres">
      <dgm:prSet presAssocID="{1C80EB86-E9C0-481E-AB1D-987A8682A71A}" presName="hierRoot2" presStyleCnt="0">
        <dgm:presLayoutVars>
          <dgm:hierBranch val="init"/>
        </dgm:presLayoutVars>
      </dgm:prSet>
      <dgm:spPr/>
    </dgm:pt>
    <dgm:pt modelId="{85FA66A1-A809-47D6-B53A-84EA5800D3AD}" type="pres">
      <dgm:prSet presAssocID="{1C80EB86-E9C0-481E-AB1D-987A8682A71A}" presName="rootComposite" presStyleCnt="0"/>
      <dgm:spPr/>
    </dgm:pt>
    <dgm:pt modelId="{2C734185-752D-42E4-95C8-92B6CAF0668F}" type="pres">
      <dgm:prSet presAssocID="{1C80EB86-E9C0-481E-AB1D-987A8682A71A}" presName="rootText" presStyleLbl="node2" presStyleIdx="1" presStyleCnt="2" custScaleX="28729" custScaleY="32009" custLinFactNeighborX="-3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1B3E8C-1A2B-4EE0-B189-16E44D5DDE69}" type="pres">
      <dgm:prSet presAssocID="{1C80EB86-E9C0-481E-AB1D-987A8682A71A}" presName="rootConnector" presStyleLbl="node2" presStyleIdx="1" presStyleCnt="2"/>
      <dgm:spPr/>
      <dgm:t>
        <a:bodyPr/>
        <a:lstStyle/>
        <a:p>
          <a:endParaRPr lang="es-ES"/>
        </a:p>
      </dgm:t>
    </dgm:pt>
    <dgm:pt modelId="{2B4E6DF2-B123-4215-8511-E63DB0D9EF36}" type="pres">
      <dgm:prSet presAssocID="{1C80EB86-E9C0-481E-AB1D-987A8682A71A}" presName="hierChild4" presStyleCnt="0"/>
      <dgm:spPr/>
    </dgm:pt>
    <dgm:pt modelId="{907AD670-8689-4C14-AA8B-597CB718AE8A}" type="pres">
      <dgm:prSet presAssocID="{1C80EB86-E9C0-481E-AB1D-987A8682A71A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</dgm:ptLst>
  <dgm:cxnLst>
    <dgm:cxn modelId="{3A5288F2-3165-4C14-8F3A-DA3B39F1FB7A}" type="presOf" srcId="{1C80EB86-E9C0-481E-AB1D-987A8682A71A}" destId="{361B3E8C-1A2B-4EE0-B189-16E44D5DDE69}" srcOrd="1" destOrd="0" presId="urn:microsoft.com/office/officeart/2005/8/layout/orgChart1"/>
    <dgm:cxn modelId="{EE3DF0DF-8D7D-40C9-8AB3-8A16B98A7D8E}" type="presOf" srcId="{02366A65-D315-44EC-A480-614211393820}" destId="{52116394-78A7-48BB-907F-72BAAC6939F3}" srcOrd="0" destOrd="0" presId="urn:microsoft.com/office/officeart/2005/8/layout/orgChart1"/>
    <dgm:cxn modelId="{A2AFE81C-A2ED-4952-BFC4-4102DB9518D1}" type="presOf" srcId="{1C80EB86-E9C0-481E-AB1D-987A8682A71A}" destId="{2C734185-752D-42E4-95C8-92B6CAF0668F}" srcOrd="0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7F416D1E-786D-4E85-8F51-38301DA27102}" type="presOf" srcId="{3DE1F46D-DA8B-4FAE-81C2-264F13A37BBE}" destId="{9A8DD699-B25B-4FD3-81BD-D6C19B7F8DF0}" srcOrd="1" destOrd="0" presId="urn:microsoft.com/office/officeart/2005/8/layout/orgChart1"/>
    <dgm:cxn modelId="{7099A684-478B-44A6-A5AB-7F4234AA76C3}" srcId="{FC0BB873-3917-4975-829D-4E91775B047E}" destId="{3DE1F46D-DA8B-4FAE-81C2-264F13A37BBE}" srcOrd="0" destOrd="0" parTransId="{CE1AE68A-B068-4230-A6CF-858D651C62E9}" sibTransId="{D68B4C0D-9D69-4D8D-8021-7CF976B7D6E6}"/>
    <dgm:cxn modelId="{A866CA62-B8BC-41DC-9CF0-1DB859272852}" type="presOf" srcId="{CE1AE68A-B068-4230-A6CF-858D651C62E9}" destId="{AAF4C455-0A0E-4406-9C25-18B4D7F91955}" srcOrd="0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BBC11AB3-F2BA-44CF-8F3F-A8DDB13C07D1}" type="presOf" srcId="{3DE1F46D-DA8B-4FAE-81C2-264F13A37BBE}" destId="{C9082A56-6250-40D2-8D8A-7126CA1AC704}" srcOrd="0" destOrd="0" presId="urn:microsoft.com/office/officeart/2005/8/layout/orgChart1"/>
    <dgm:cxn modelId="{33CCBA3C-D741-4646-BB06-3A79305D0E96}" srcId="{FC0BB873-3917-4975-829D-4E91775B047E}" destId="{1C80EB86-E9C0-481E-AB1D-987A8682A71A}" srcOrd="1" destOrd="0" parTransId="{02366A65-D315-44EC-A480-614211393820}" sibTransId="{180D4D46-2B69-4384-BDD1-624C3C2D179C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174AF542-6F5C-40EB-8C4E-7C80CFBDA451}" type="presParOf" srcId="{D24B3ADD-20CD-48C4-A125-344B339AFF96}" destId="{AAF4C455-0A0E-4406-9C25-18B4D7F91955}" srcOrd="0" destOrd="0" presId="urn:microsoft.com/office/officeart/2005/8/layout/orgChart1"/>
    <dgm:cxn modelId="{51F356BC-38B7-4C18-864E-768A25C91079}" type="presParOf" srcId="{D24B3ADD-20CD-48C4-A125-344B339AFF96}" destId="{CEDDBB2A-637D-44B6-815D-66339DC019FF}" srcOrd="1" destOrd="0" presId="urn:microsoft.com/office/officeart/2005/8/layout/orgChart1"/>
    <dgm:cxn modelId="{4202283A-6B1B-4827-8764-DA2F4BFC62FF}" type="presParOf" srcId="{CEDDBB2A-637D-44B6-815D-66339DC019FF}" destId="{D809A4C0-9A0C-4C76-9B2A-B2584D566FF2}" srcOrd="0" destOrd="0" presId="urn:microsoft.com/office/officeart/2005/8/layout/orgChart1"/>
    <dgm:cxn modelId="{0D5DCF80-8D20-4845-B8B4-485B6FEDD629}" type="presParOf" srcId="{D809A4C0-9A0C-4C76-9B2A-B2584D566FF2}" destId="{C9082A56-6250-40D2-8D8A-7126CA1AC704}" srcOrd="0" destOrd="0" presId="urn:microsoft.com/office/officeart/2005/8/layout/orgChart1"/>
    <dgm:cxn modelId="{40E1E6D0-54A0-4A95-892C-2963BDAEEB70}" type="presParOf" srcId="{D809A4C0-9A0C-4C76-9B2A-B2584D566FF2}" destId="{9A8DD699-B25B-4FD3-81BD-D6C19B7F8DF0}" srcOrd="1" destOrd="0" presId="urn:microsoft.com/office/officeart/2005/8/layout/orgChart1"/>
    <dgm:cxn modelId="{8CCCBEF4-BE08-41CD-BF67-A9BD998811A4}" type="presParOf" srcId="{CEDDBB2A-637D-44B6-815D-66339DC019FF}" destId="{5CE71154-1489-4944-A42F-545FB0AEFEE8}" srcOrd="1" destOrd="0" presId="urn:microsoft.com/office/officeart/2005/8/layout/orgChart1"/>
    <dgm:cxn modelId="{26566920-4145-48E1-8738-CEC16D2EC3AD}" type="presParOf" srcId="{CEDDBB2A-637D-44B6-815D-66339DC019FF}" destId="{B9A5F1EE-3751-4ADC-A967-BA9FD92CCDC8}" srcOrd="2" destOrd="0" presId="urn:microsoft.com/office/officeart/2005/8/layout/orgChart1"/>
    <dgm:cxn modelId="{2F9CE700-9027-492B-8554-84F1DCF5377D}" type="presParOf" srcId="{D24B3ADD-20CD-48C4-A125-344B339AFF96}" destId="{52116394-78A7-48BB-907F-72BAAC6939F3}" srcOrd="2" destOrd="0" presId="urn:microsoft.com/office/officeart/2005/8/layout/orgChart1"/>
    <dgm:cxn modelId="{24E7A25F-6FFD-4EBB-88E4-1D30A8419001}" type="presParOf" srcId="{D24B3ADD-20CD-48C4-A125-344B339AFF96}" destId="{D6F39309-545C-46C3-85FE-9D6BE0736844}" srcOrd="3" destOrd="0" presId="urn:microsoft.com/office/officeart/2005/8/layout/orgChart1"/>
    <dgm:cxn modelId="{768760D9-65C7-45B8-BFE5-F3735AFE3A50}" type="presParOf" srcId="{D6F39309-545C-46C3-85FE-9D6BE0736844}" destId="{85FA66A1-A809-47D6-B53A-84EA5800D3AD}" srcOrd="0" destOrd="0" presId="urn:microsoft.com/office/officeart/2005/8/layout/orgChart1"/>
    <dgm:cxn modelId="{6FE0CA97-3EAC-44D8-95E4-2700705A28E5}" type="presParOf" srcId="{85FA66A1-A809-47D6-B53A-84EA5800D3AD}" destId="{2C734185-752D-42E4-95C8-92B6CAF0668F}" srcOrd="0" destOrd="0" presId="urn:microsoft.com/office/officeart/2005/8/layout/orgChart1"/>
    <dgm:cxn modelId="{A8AEFF4F-903C-47DC-BFAF-70F08D310B12}" type="presParOf" srcId="{85FA66A1-A809-47D6-B53A-84EA5800D3AD}" destId="{361B3E8C-1A2B-4EE0-B189-16E44D5DDE69}" srcOrd="1" destOrd="0" presId="urn:microsoft.com/office/officeart/2005/8/layout/orgChart1"/>
    <dgm:cxn modelId="{65D83346-7E81-45B0-81AD-6D05F3EC3E28}" type="presParOf" srcId="{D6F39309-545C-46C3-85FE-9D6BE0736844}" destId="{2B4E6DF2-B123-4215-8511-E63DB0D9EF36}" srcOrd="1" destOrd="0" presId="urn:microsoft.com/office/officeart/2005/8/layout/orgChart1"/>
    <dgm:cxn modelId="{5BD2EF96-759D-4249-9E76-2C16C3DEB43E}" type="presParOf" srcId="{D6F39309-545C-46C3-85FE-9D6BE0736844}" destId="{907AD670-8689-4C14-AA8B-597CB718AE8A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97E71D77-FE6E-429D-AC01-FD4C5CCAD1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944F96-DC99-4CD8-B859-AA5E3A8C4BB7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Polivalente</a:t>
          </a:r>
          <a:endParaRPr lang="es-ES" sz="1200" dirty="0">
            <a:solidFill>
              <a:schemeClr val="tx1"/>
            </a:solidFill>
          </a:endParaRPr>
        </a:p>
      </dgm:t>
    </dgm:pt>
    <dgm:pt modelId="{8EB3D0E8-5FE0-4380-B1BE-DA24A8BC9220}" type="parTrans" cxnId="{713BE53D-1F2C-46A1-82ED-841E049CE3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2DE7E0-9CBC-438D-BC96-601BDEF9389B}" type="sibTrans" cxnId="{713BE53D-1F2C-46A1-82ED-841E049CE3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3B29B1-B2FD-49AF-AA08-DBD5C34AFB3F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Intendentes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54E4B14-B054-4580-8D0A-60816ED9812D}" type="parTrans" cxnId="{6144F138-40AD-4FF9-8715-12D0E6B675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9D3240-CEA8-485E-A5A9-3491578BDDAE}" type="sibTrans" cxnId="{6144F138-40AD-4FF9-8715-12D0E6B675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63A3DCF-F0D2-4BC7-8412-72C560F3C13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la Pista de Atletismo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8A86034-275E-4566-A01C-67FAEAB28C21}" type="parTrans" cxnId="{4361819D-BFDE-4E02-8A63-A242A0FCEB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999C99-8010-44CE-A200-3D2777F95F62}" type="sibTrans" cxnId="{4361819D-BFDE-4E02-8A63-A242A0FCEB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7A839F-C7D4-4B59-B45C-45A68F71AE5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Vigilantes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880DD5A-B0B1-48B8-A1B3-AD6AD478D59D}" type="parTrans" cxnId="{D23B5573-C371-4687-9527-65B08505234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9128FF-096F-4060-8B62-7996EEAC90F4}" type="sibTrans" cxnId="{D23B5573-C371-4687-9527-65B08505234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16305D-9538-41A9-83E9-030E159E383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Promotor(a) Deportivo(a)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F3C66A21-C39C-445E-9A90-63730B5D5C56}" type="parTrans" cxnId="{6B612391-C87D-4C19-96EA-220B486354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0893558-EB39-4FA5-B6EE-ADF6DE556A5C}" type="sibTrans" cxnId="{6B612391-C87D-4C19-96EA-220B486354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AB2807-C91B-46B2-9F83-D3621C4196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Instructor(a)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BB6366C2-91C6-4A10-99F4-76971CB81BD8}" type="parTrans" cxnId="{CB798CE7-B93B-4808-A80C-0FAAA165733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49423DF-83DD-4DA0-9497-CF1A9D4D3E0C}" type="sibTrans" cxnId="{CB798CE7-B93B-4808-A80C-0FAAA165733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8B652A-55AE-42A8-AB31-F240BD2545E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Maestro(a)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426F897-1734-4089-90F4-8DDB12DA63A6}" type="parTrans" cxnId="{7E0DA461-7ABC-4AB7-B14C-A7DFDB1A26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6476F2-E004-4D5D-B3C2-BF07E17B74FA}" type="sibTrans" cxnId="{7E0DA461-7ABC-4AB7-B14C-A7DFDB1A26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66690A2-2D3E-4021-B0CB-7245EF09F86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Almacenista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DAC9BB87-EE34-4948-9738-A6B33A7DAC65}" type="sibTrans" cxnId="{B182C6CD-1FD2-4087-96B9-219E1C00680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DFF44C-B072-4571-A05C-9CC315E47267}" type="parTrans" cxnId="{B182C6CD-1FD2-4087-96B9-219E1C00680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9D0EEF-87E8-499B-BE01-5923CEE5A7AB}" type="asst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70D734E-CC46-4336-B83D-714F39B034BC}" type="parTrans" cxnId="{ABE4C001-2276-4E9A-B421-9414698BE3F9}">
      <dgm:prSet/>
      <dgm:spPr/>
      <dgm:t>
        <a:bodyPr/>
        <a:lstStyle/>
        <a:p>
          <a:endParaRPr lang="es-ES"/>
        </a:p>
      </dgm:t>
    </dgm:pt>
    <dgm:pt modelId="{B77614A8-F8A5-4748-B1DC-B4FA72988E4B}" type="sibTrans" cxnId="{ABE4C001-2276-4E9A-B421-9414698BE3F9}">
      <dgm:prSet/>
      <dgm:spPr/>
      <dgm:t>
        <a:bodyPr/>
        <a:lstStyle/>
        <a:p>
          <a:endParaRPr lang="es-ES"/>
        </a:p>
      </dgm:t>
    </dgm:pt>
    <dgm:pt modelId="{EE065AB5-6F8C-443D-A856-1C2E8804064B}" type="pres">
      <dgm:prSet presAssocID="{97E71D77-FE6E-429D-AC01-FD4C5CCAD1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E0DA02-44AF-4DFB-89D5-1157ACB30187}" type="pres">
      <dgm:prSet presAssocID="{BB944F96-DC99-4CD8-B859-AA5E3A8C4BB7}" presName="hierRoot1" presStyleCnt="0">
        <dgm:presLayoutVars>
          <dgm:hierBranch val="init"/>
        </dgm:presLayoutVars>
      </dgm:prSet>
      <dgm:spPr/>
    </dgm:pt>
    <dgm:pt modelId="{53BDC783-A196-4D17-AEFB-01A8FCF95A4B}" type="pres">
      <dgm:prSet presAssocID="{BB944F96-DC99-4CD8-B859-AA5E3A8C4BB7}" presName="rootComposite1" presStyleCnt="0"/>
      <dgm:spPr/>
    </dgm:pt>
    <dgm:pt modelId="{151595C0-FBCC-42FD-B7B3-4C5E76A95873}" type="pres">
      <dgm:prSet presAssocID="{BB944F96-DC99-4CD8-B859-AA5E3A8C4BB7}" presName="rootText1" presStyleLbl="node0" presStyleIdx="0" presStyleCnt="1" custScaleX="167238" custScaleY="164497" custLinFactY="-100000" custLinFactNeighborY="-1066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6963F9-B4F4-4F7D-ABBE-230097128433}" type="pres">
      <dgm:prSet presAssocID="{BB944F96-DC99-4CD8-B859-AA5E3A8C4BB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7B754A-5FE4-4C7B-95F3-23453AAD2519}" type="pres">
      <dgm:prSet presAssocID="{BB944F96-DC99-4CD8-B859-AA5E3A8C4BB7}" presName="hierChild2" presStyleCnt="0"/>
      <dgm:spPr/>
    </dgm:pt>
    <dgm:pt modelId="{3588096E-B774-40BF-BA5B-681E8007CD34}" type="pres">
      <dgm:prSet presAssocID="{954E4B14-B054-4580-8D0A-60816ED9812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B2F3A69-D341-4976-9B0B-A5F075500E59}" type="pres">
      <dgm:prSet presAssocID="{003B29B1-B2FD-49AF-AA08-DBD5C34AFB3F}" presName="hierRoot2" presStyleCnt="0">
        <dgm:presLayoutVars>
          <dgm:hierBranch val="init"/>
        </dgm:presLayoutVars>
      </dgm:prSet>
      <dgm:spPr/>
    </dgm:pt>
    <dgm:pt modelId="{6C353311-503D-4C4A-B8C0-9C4B81334AAD}" type="pres">
      <dgm:prSet presAssocID="{003B29B1-B2FD-49AF-AA08-DBD5C34AFB3F}" presName="rootComposite" presStyleCnt="0"/>
      <dgm:spPr/>
    </dgm:pt>
    <dgm:pt modelId="{537FD853-5822-4BEC-B14F-FB2BBCF6ECC4}" type="pres">
      <dgm:prSet presAssocID="{003B29B1-B2FD-49AF-AA08-DBD5C34AFB3F}" presName="rootText" presStyleLbl="node2" presStyleIdx="0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2F111E-5F71-4D15-8DC1-685D28AAC882}" type="pres">
      <dgm:prSet presAssocID="{003B29B1-B2FD-49AF-AA08-DBD5C34AFB3F}" presName="rootConnector" presStyleLbl="node2" presStyleIdx="0" presStyleCnt="5"/>
      <dgm:spPr/>
      <dgm:t>
        <a:bodyPr/>
        <a:lstStyle/>
        <a:p>
          <a:endParaRPr lang="es-ES"/>
        </a:p>
      </dgm:t>
    </dgm:pt>
    <dgm:pt modelId="{F4FF0620-B1A2-4DB7-90A2-B89FDE0F8025}" type="pres">
      <dgm:prSet presAssocID="{003B29B1-B2FD-49AF-AA08-DBD5C34AFB3F}" presName="hierChild4" presStyleCnt="0"/>
      <dgm:spPr/>
    </dgm:pt>
    <dgm:pt modelId="{B2F7C0A9-9F25-4BE0-B87D-53D4652386B6}" type="pres">
      <dgm:prSet presAssocID="{003B29B1-B2FD-49AF-AA08-DBD5C34AFB3F}" presName="hierChild5" presStyleCnt="0"/>
      <dgm:spPr/>
    </dgm:pt>
    <dgm:pt modelId="{4A9F69F0-77D8-4103-ADE4-A7DF63CFEE36}" type="pres">
      <dgm:prSet presAssocID="{7880DD5A-B0B1-48B8-A1B3-AD6AD478D59D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D7050B8-1E61-4E7A-BA83-6E16B0A5A182}" type="pres">
      <dgm:prSet presAssocID="{797A839F-C7D4-4B59-B45C-45A68F71AE58}" presName="hierRoot2" presStyleCnt="0">
        <dgm:presLayoutVars>
          <dgm:hierBranch val="init"/>
        </dgm:presLayoutVars>
      </dgm:prSet>
      <dgm:spPr/>
    </dgm:pt>
    <dgm:pt modelId="{618DB6D2-EF25-45B3-A6FE-B928C987292C}" type="pres">
      <dgm:prSet presAssocID="{797A839F-C7D4-4B59-B45C-45A68F71AE58}" presName="rootComposite" presStyleCnt="0"/>
      <dgm:spPr/>
    </dgm:pt>
    <dgm:pt modelId="{444235FD-96AA-418A-9702-4ABF4DBD1F53}" type="pres">
      <dgm:prSet presAssocID="{797A839F-C7D4-4B59-B45C-45A68F71AE58}" presName="rootText" presStyleLbl="node2" presStyleIdx="1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DDE4E-6098-406F-A1C5-043B9C50DA99}" type="pres">
      <dgm:prSet presAssocID="{797A839F-C7D4-4B59-B45C-45A68F71AE58}" presName="rootConnector" presStyleLbl="node2" presStyleIdx="1" presStyleCnt="5"/>
      <dgm:spPr/>
      <dgm:t>
        <a:bodyPr/>
        <a:lstStyle/>
        <a:p>
          <a:endParaRPr lang="es-ES"/>
        </a:p>
      </dgm:t>
    </dgm:pt>
    <dgm:pt modelId="{C8AB89B4-A26A-4A24-9042-CEE79C3096CB}" type="pres">
      <dgm:prSet presAssocID="{797A839F-C7D4-4B59-B45C-45A68F71AE58}" presName="hierChild4" presStyleCnt="0"/>
      <dgm:spPr/>
    </dgm:pt>
    <dgm:pt modelId="{8E1B557C-63E3-4B4B-9954-11AE19B507AF}" type="pres">
      <dgm:prSet presAssocID="{797A839F-C7D4-4B59-B45C-45A68F71AE58}" presName="hierChild5" presStyleCnt="0"/>
      <dgm:spPr/>
    </dgm:pt>
    <dgm:pt modelId="{718D435F-F795-4F7E-AD82-AFBA3D1DA02C}" type="pres">
      <dgm:prSet presAssocID="{8BDFF44C-B072-4571-A05C-9CC315E47267}" presName="Name37" presStyleLbl="parChTrans1D2" presStyleIdx="2" presStyleCnt="6"/>
      <dgm:spPr/>
      <dgm:t>
        <a:bodyPr/>
        <a:lstStyle/>
        <a:p>
          <a:endParaRPr lang="es-ES"/>
        </a:p>
      </dgm:t>
    </dgm:pt>
    <dgm:pt modelId="{B703DD58-454A-4FA3-93FE-C88BC12EC6A2}" type="pres">
      <dgm:prSet presAssocID="{066690A2-2D3E-4021-B0CB-7245EF09F866}" presName="hierRoot2" presStyleCnt="0">
        <dgm:presLayoutVars>
          <dgm:hierBranch val="init"/>
        </dgm:presLayoutVars>
      </dgm:prSet>
      <dgm:spPr/>
    </dgm:pt>
    <dgm:pt modelId="{27071B2C-1F50-434B-9C7D-D7AEBDA342DE}" type="pres">
      <dgm:prSet presAssocID="{066690A2-2D3E-4021-B0CB-7245EF09F866}" presName="rootComposite" presStyleCnt="0"/>
      <dgm:spPr/>
    </dgm:pt>
    <dgm:pt modelId="{9236AA52-1264-4406-BD4A-608840D71BA1}" type="pres">
      <dgm:prSet presAssocID="{066690A2-2D3E-4021-B0CB-7245EF09F866}" presName="rootText" presStyleLbl="node2" presStyleIdx="2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38C41-CA4D-4102-9855-46BF5A520C87}" type="pres">
      <dgm:prSet presAssocID="{066690A2-2D3E-4021-B0CB-7245EF09F866}" presName="rootConnector" presStyleLbl="node2" presStyleIdx="2" presStyleCnt="5"/>
      <dgm:spPr/>
      <dgm:t>
        <a:bodyPr/>
        <a:lstStyle/>
        <a:p>
          <a:endParaRPr lang="es-ES"/>
        </a:p>
      </dgm:t>
    </dgm:pt>
    <dgm:pt modelId="{CFB5BB94-3B15-4974-BD61-E9C54ACF29F9}" type="pres">
      <dgm:prSet presAssocID="{066690A2-2D3E-4021-B0CB-7245EF09F866}" presName="hierChild4" presStyleCnt="0"/>
      <dgm:spPr/>
    </dgm:pt>
    <dgm:pt modelId="{72774331-B38B-47B5-A255-3BF920B3CC8C}" type="pres">
      <dgm:prSet presAssocID="{066690A2-2D3E-4021-B0CB-7245EF09F866}" presName="hierChild5" presStyleCnt="0"/>
      <dgm:spPr/>
    </dgm:pt>
    <dgm:pt modelId="{BFBAC4EF-AF20-44BE-8DE7-8012D38676DF}" type="pres">
      <dgm:prSet presAssocID="{E426F897-1734-4089-90F4-8DDB12DA63A6}" presName="Name37" presStyleLbl="parChTrans1D2" presStyleIdx="3" presStyleCnt="6"/>
      <dgm:spPr/>
      <dgm:t>
        <a:bodyPr/>
        <a:lstStyle/>
        <a:p>
          <a:endParaRPr lang="es-ES"/>
        </a:p>
      </dgm:t>
    </dgm:pt>
    <dgm:pt modelId="{75D1CAD1-8049-4140-B35E-E2E628390B0D}" type="pres">
      <dgm:prSet presAssocID="{978B652A-55AE-42A8-AB31-F240BD2545E0}" presName="hierRoot2" presStyleCnt="0">
        <dgm:presLayoutVars>
          <dgm:hierBranch val="init"/>
        </dgm:presLayoutVars>
      </dgm:prSet>
      <dgm:spPr/>
    </dgm:pt>
    <dgm:pt modelId="{E4BFCF87-A938-4F70-A745-D7254DDA117A}" type="pres">
      <dgm:prSet presAssocID="{978B652A-55AE-42A8-AB31-F240BD2545E0}" presName="rootComposite" presStyleCnt="0"/>
      <dgm:spPr/>
    </dgm:pt>
    <dgm:pt modelId="{22402E13-EB93-4D22-8F32-64C747FF543A}" type="pres">
      <dgm:prSet presAssocID="{978B652A-55AE-42A8-AB31-F240BD2545E0}" presName="rootText" presStyleLbl="node2" presStyleIdx="3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0E14C-1198-45EF-A902-016F1BE5B96C}" type="pres">
      <dgm:prSet presAssocID="{978B652A-55AE-42A8-AB31-F240BD2545E0}" presName="rootConnector" presStyleLbl="node2" presStyleIdx="3" presStyleCnt="5"/>
      <dgm:spPr/>
      <dgm:t>
        <a:bodyPr/>
        <a:lstStyle/>
        <a:p>
          <a:endParaRPr lang="es-ES"/>
        </a:p>
      </dgm:t>
    </dgm:pt>
    <dgm:pt modelId="{05B2C6A5-0BB7-4E98-B402-5D843B6124C0}" type="pres">
      <dgm:prSet presAssocID="{978B652A-55AE-42A8-AB31-F240BD2545E0}" presName="hierChild4" presStyleCnt="0"/>
      <dgm:spPr/>
    </dgm:pt>
    <dgm:pt modelId="{BF057031-E899-4FC6-9C2B-AECFCCF71D6B}" type="pres">
      <dgm:prSet presAssocID="{978B652A-55AE-42A8-AB31-F240BD2545E0}" presName="hierChild5" presStyleCnt="0"/>
      <dgm:spPr/>
    </dgm:pt>
    <dgm:pt modelId="{C7D825F2-53FE-494B-AE81-26E9832F4E14}" type="pres">
      <dgm:prSet presAssocID="{68A86034-275E-4566-A01C-67FAEAB28C21}" presName="Name37" presStyleLbl="parChTrans1D2" presStyleIdx="4" presStyleCnt="6"/>
      <dgm:spPr/>
      <dgm:t>
        <a:bodyPr/>
        <a:lstStyle/>
        <a:p>
          <a:endParaRPr lang="es-ES"/>
        </a:p>
      </dgm:t>
    </dgm:pt>
    <dgm:pt modelId="{DA7660A0-A620-4AC2-A9B5-2ED33529E7D5}" type="pres">
      <dgm:prSet presAssocID="{663A3DCF-F0D2-4BC7-8412-72C560F3C13D}" presName="hierRoot2" presStyleCnt="0">
        <dgm:presLayoutVars>
          <dgm:hierBranch/>
        </dgm:presLayoutVars>
      </dgm:prSet>
      <dgm:spPr/>
    </dgm:pt>
    <dgm:pt modelId="{75FBAF29-1D33-4C66-922E-7E13FC005DA3}" type="pres">
      <dgm:prSet presAssocID="{663A3DCF-F0D2-4BC7-8412-72C560F3C13D}" presName="rootComposite" presStyleCnt="0"/>
      <dgm:spPr/>
    </dgm:pt>
    <dgm:pt modelId="{65C1147C-7F84-4F9E-B319-C6AEC4FCFD55}" type="pres">
      <dgm:prSet presAssocID="{663A3DCF-F0D2-4BC7-8412-72C560F3C13D}" presName="rootText" presStyleLbl="node2" presStyleIdx="4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8284E-FCEC-4D23-9746-D60CCF434109}" type="pres">
      <dgm:prSet presAssocID="{663A3DCF-F0D2-4BC7-8412-72C560F3C13D}" presName="rootConnector" presStyleLbl="node2" presStyleIdx="4" presStyleCnt="5"/>
      <dgm:spPr/>
      <dgm:t>
        <a:bodyPr/>
        <a:lstStyle/>
        <a:p>
          <a:endParaRPr lang="es-ES"/>
        </a:p>
      </dgm:t>
    </dgm:pt>
    <dgm:pt modelId="{C944F7DC-E66B-4567-8CE9-5F6D970163F3}" type="pres">
      <dgm:prSet presAssocID="{663A3DCF-F0D2-4BC7-8412-72C560F3C13D}" presName="hierChild4" presStyleCnt="0"/>
      <dgm:spPr/>
    </dgm:pt>
    <dgm:pt modelId="{33FEEE20-F26B-4105-A772-E9A0C7696B4F}" type="pres">
      <dgm:prSet presAssocID="{F3C66A21-C39C-445E-9A90-63730B5D5C5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26394D5-E1BA-447B-A788-B1F6A7047E51}" type="pres">
      <dgm:prSet presAssocID="{3616305D-9538-41A9-83E9-030E159E3839}" presName="hierRoot2" presStyleCnt="0">
        <dgm:presLayoutVars>
          <dgm:hierBranch/>
        </dgm:presLayoutVars>
      </dgm:prSet>
      <dgm:spPr/>
    </dgm:pt>
    <dgm:pt modelId="{5F9308AE-007F-416E-A027-F908A6ECEB6B}" type="pres">
      <dgm:prSet presAssocID="{3616305D-9538-41A9-83E9-030E159E3839}" presName="rootComposite" presStyleCnt="0"/>
      <dgm:spPr/>
    </dgm:pt>
    <dgm:pt modelId="{1C9F3876-D97A-4A89-A4D1-8DCCA31BA02C}" type="pres">
      <dgm:prSet presAssocID="{3616305D-9538-41A9-83E9-030E159E3839}" presName="rootText" presStyleLbl="node3" presStyleIdx="0" presStyleCnt="2" custScaleX="93671" custScaleY="109664" custLinFactNeighborY="67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098DA-B9AF-44B7-B52E-2F00E3C381A6}" type="pres">
      <dgm:prSet presAssocID="{3616305D-9538-41A9-83E9-030E159E3839}" presName="rootConnector" presStyleLbl="node3" presStyleIdx="0" presStyleCnt="2"/>
      <dgm:spPr/>
      <dgm:t>
        <a:bodyPr/>
        <a:lstStyle/>
        <a:p>
          <a:endParaRPr lang="es-ES"/>
        </a:p>
      </dgm:t>
    </dgm:pt>
    <dgm:pt modelId="{E978A265-31D2-4CC8-943B-9E877D18462C}" type="pres">
      <dgm:prSet presAssocID="{3616305D-9538-41A9-83E9-030E159E3839}" presName="hierChild4" presStyleCnt="0"/>
      <dgm:spPr/>
    </dgm:pt>
    <dgm:pt modelId="{A44312B0-8FE8-473B-B9E8-E8B93488B945}" type="pres">
      <dgm:prSet presAssocID="{3616305D-9538-41A9-83E9-030E159E3839}" presName="hierChild5" presStyleCnt="0"/>
      <dgm:spPr/>
    </dgm:pt>
    <dgm:pt modelId="{B2D98032-9C90-42C3-AA40-1188A013BF7D}" type="pres">
      <dgm:prSet presAssocID="{BB6366C2-91C6-4A10-99F4-76971CB81BD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00C53E3-A7BE-4CA2-B113-10D5078BEE41}" type="pres">
      <dgm:prSet presAssocID="{E1AB2807-C91B-46B2-9F83-D3621C419618}" presName="hierRoot2" presStyleCnt="0">
        <dgm:presLayoutVars>
          <dgm:hierBranch/>
        </dgm:presLayoutVars>
      </dgm:prSet>
      <dgm:spPr/>
    </dgm:pt>
    <dgm:pt modelId="{C0FFDA37-F921-46E7-A591-1060A855623F}" type="pres">
      <dgm:prSet presAssocID="{E1AB2807-C91B-46B2-9F83-D3621C419618}" presName="rootComposite" presStyleCnt="0"/>
      <dgm:spPr/>
    </dgm:pt>
    <dgm:pt modelId="{AFF61B6F-500D-4DF8-B72D-042B1B26788A}" type="pres">
      <dgm:prSet presAssocID="{E1AB2807-C91B-46B2-9F83-D3621C419618}" presName="rootText" presStyleLbl="node3" presStyleIdx="1" presStyleCnt="2" custScaleX="93671" custScaleY="109664" custLinFactNeighborY="67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C21-C4FA-4374-A711-187008B5508C}" type="pres">
      <dgm:prSet presAssocID="{E1AB2807-C91B-46B2-9F83-D3621C419618}" presName="rootConnector" presStyleLbl="node3" presStyleIdx="1" presStyleCnt="2"/>
      <dgm:spPr/>
      <dgm:t>
        <a:bodyPr/>
        <a:lstStyle/>
        <a:p>
          <a:endParaRPr lang="es-ES"/>
        </a:p>
      </dgm:t>
    </dgm:pt>
    <dgm:pt modelId="{D0718E7E-FAC4-4424-B640-4A93616084E6}" type="pres">
      <dgm:prSet presAssocID="{E1AB2807-C91B-46B2-9F83-D3621C419618}" presName="hierChild4" presStyleCnt="0"/>
      <dgm:spPr/>
    </dgm:pt>
    <dgm:pt modelId="{FEE82625-AA2E-43A8-BB64-5BC8A2649F7A}" type="pres">
      <dgm:prSet presAssocID="{E1AB2807-C91B-46B2-9F83-D3621C419618}" presName="hierChild5" presStyleCnt="0"/>
      <dgm:spPr/>
    </dgm:pt>
    <dgm:pt modelId="{EA550449-951D-4E10-BAFD-80F9642C3DC8}" type="pres">
      <dgm:prSet presAssocID="{663A3DCF-F0D2-4BC7-8412-72C560F3C13D}" presName="hierChild5" presStyleCnt="0"/>
      <dgm:spPr/>
    </dgm:pt>
    <dgm:pt modelId="{DF27CA8B-4CB6-41E7-8373-BB3BC3F01C61}" type="pres">
      <dgm:prSet presAssocID="{BB944F96-DC99-4CD8-B859-AA5E3A8C4BB7}" presName="hierChild3" presStyleCnt="0"/>
      <dgm:spPr/>
    </dgm:pt>
    <dgm:pt modelId="{221EE233-E3A2-4320-AB7F-A6F5182244B2}" type="pres">
      <dgm:prSet presAssocID="{F70D734E-CC46-4336-B83D-714F39B034B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8DE7422-8A71-49BF-B61B-BC375E670A6B}" type="pres">
      <dgm:prSet presAssocID="{089D0EEF-87E8-499B-BE01-5923CEE5A7AB}" presName="hierRoot3" presStyleCnt="0">
        <dgm:presLayoutVars>
          <dgm:hierBranch val="init"/>
        </dgm:presLayoutVars>
      </dgm:prSet>
      <dgm:spPr/>
    </dgm:pt>
    <dgm:pt modelId="{0373D279-660C-42ED-823E-859696F3385A}" type="pres">
      <dgm:prSet presAssocID="{089D0EEF-87E8-499B-BE01-5923CEE5A7AB}" presName="rootComposite3" presStyleCnt="0"/>
      <dgm:spPr/>
    </dgm:pt>
    <dgm:pt modelId="{CB682B1E-725E-4FA2-8FAE-1D732658A467}" type="pres">
      <dgm:prSet presAssocID="{089D0EEF-87E8-499B-BE01-5923CEE5A7AB}" presName="rootText3" presStyleLbl="asst1" presStyleIdx="0" presStyleCnt="1" custScaleX="90473" custScaleY="98698" custLinFactNeighborX="-13092" custLinFactNeighborY="-28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6175A-40B9-42FC-870D-C47EC7426459}" type="pres">
      <dgm:prSet presAssocID="{089D0EEF-87E8-499B-BE01-5923CEE5A7A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CF094E3-280F-44D4-BC2A-21DD7F1EB6F0}" type="pres">
      <dgm:prSet presAssocID="{089D0EEF-87E8-499B-BE01-5923CEE5A7AB}" presName="hierChild6" presStyleCnt="0"/>
      <dgm:spPr/>
    </dgm:pt>
    <dgm:pt modelId="{49013C5A-0C63-43E2-8F99-06F65F11A3CF}" type="pres">
      <dgm:prSet presAssocID="{089D0EEF-87E8-499B-BE01-5923CEE5A7AB}" presName="hierChild7" presStyleCnt="0"/>
      <dgm:spPr/>
    </dgm:pt>
  </dgm:ptLst>
  <dgm:cxnLst>
    <dgm:cxn modelId="{32BF0969-0C33-4CEB-8E67-7178424EBBE7}" type="presOf" srcId="{978B652A-55AE-42A8-AB31-F240BD2545E0}" destId="{22402E13-EB93-4D22-8F32-64C747FF543A}" srcOrd="0" destOrd="0" presId="urn:microsoft.com/office/officeart/2005/8/layout/orgChart1"/>
    <dgm:cxn modelId="{AC9A10FC-7485-41C7-9D97-88EEF7C315F9}" type="presOf" srcId="{8BDFF44C-B072-4571-A05C-9CC315E47267}" destId="{718D435F-F795-4F7E-AD82-AFBA3D1DA02C}" srcOrd="0" destOrd="0" presId="urn:microsoft.com/office/officeart/2005/8/layout/orgChart1"/>
    <dgm:cxn modelId="{F41F0DBD-BDE7-4775-847E-00B0925F3BAE}" type="presOf" srcId="{7880DD5A-B0B1-48B8-A1B3-AD6AD478D59D}" destId="{4A9F69F0-77D8-4103-ADE4-A7DF63CFEE36}" srcOrd="0" destOrd="0" presId="urn:microsoft.com/office/officeart/2005/8/layout/orgChart1"/>
    <dgm:cxn modelId="{7E0DA461-7ABC-4AB7-B14C-A7DFDB1A26FC}" srcId="{BB944F96-DC99-4CD8-B859-AA5E3A8C4BB7}" destId="{978B652A-55AE-42A8-AB31-F240BD2545E0}" srcOrd="3" destOrd="0" parTransId="{E426F897-1734-4089-90F4-8DDB12DA63A6}" sibTransId="{5F6476F2-E004-4D5D-B3C2-BF07E17B74FA}"/>
    <dgm:cxn modelId="{21F99BAC-4E46-4721-8AB2-D6704D71E220}" type="presOf" srcId="{3616305D-9538-41A9-83E9-030E159E3839}" destId="{1D3098DA-B9AF-44B7-B52E-2F00E3C381A6}" srcOrd="1" destOrd="0" presId="urn:microsoft.com/office/officeart/2005/8/layout/orgChart1"/>
    <dgm:cxn modelId="{32651ED0-CDDF-49ED-BD29-FD3FC96C6E58}" type="presOf" srcId="{797A839F-C7D4-4B59-B45C-45A68F71AE58}" destId="{608DDE4E-6098-406F-A1C5-043B9C50DA99}" srcOrd="1" destOrd="0" presId="urn:microsoft.com/office/officeart/2005/8/layout/orgChart1"/>
    <dgm:cxn modelId="{11D43326-0E5F-431F-B742-06C14C249AB1}" type="presOf" srcId="{68A86034-275E-4566-A01C-67FAEAB28C21}" destId="{C7D825F2-53FE-494B-AE81-26E9832F4E14}" srcOrd="0" destOrd="0" presId="urn:microsoft.com/office/officeart/2005/8/layout/orgChart1"/>
    <dgm:cxn modelId="{C0868298-3F53-4CE4-9228-2C852B6C0558}" type="presOf" srcId="{BB944F96-DC99-4CD8-B859-AA5E3A8C4BB7}" destId="{151595C0-FBCC-42FD-B7B3-4C5E76A95873}" srcOrd="0" destOrd="0" presId="urn:microsoft.com/office/officeart/2005/8/layout/orgChart1"/>
    <dgm:cxn modelId="{4361819D-BFDE-4E02-8A63-A242A0FCEBC9}" srcId="{BB944F96-DC99-4CD8-B859-AA5E3A8C4BB7}" destId="{663A3DCF-F0D2-4BC7-8412-72C560F3C13D}" srcOrd="4" destOrd="0" parTransId="{68A86034-275E-4566-A01C-67FAEAB28C21}" sibTransId="{9D999C99-8010-44CE-A200-3D2777F95F62}"/>
    <dgm:cxn modelId="{F67106D9-7948-4192-8D86-FAA4C0834036}" type="presOf" srcId="{E1AB2807-C91B-46B2-9F83-D3621C419618}" destId="{A3B96C21-C4FA-4374-A711-187008B5508C}" srcOrd="1" destOrd="0" presId="urn:microsoft.com/office/officeart/2005/8/layout/orgChart1"/>
    <dgm:cxn modelId="{173C58C3-C417-4718-A41E-23691DAFF1BD}" type="presOf" srcId="{BB944F96-DC99-4CD8-B859-AA5E3A8C4BB7}" destId="{D26963F9-B4F4-4F7D-ABBE-230097128433}" srcOrd="1" destOrd="0" presId="urn:microsoft.com/office/officeart/2005/8/layout/orgChart1"/>
    <dgm:cxn modelId="{DDCF7B65-A19F-488C-BD1C-34F5322F448E}" type="presOf" srcId="{663A3DCF-F0D2-4BC7-8412-72C560F3C13D}" destId="{FF98284E-FCEC-4D23-9746-D60CCF434109}" srcOrd="1" destOrd="0" presId="urn:microsoft.com/office/officeart/2005/8/layout/orgChart1"/>
    <dgm:cxn modelId="{39281C05-C13C-4C23-9DC6-7C64B4057FA1}" type="presOf" srcId="{E426F897-1734-4089-90F4-8DDB12DA63A6}" destId="{BFBAC4EF-AF20-44BE-8DE7-8012D38676DF}" srcOrd="0" destOrd="0" presId="urn:microsoft.com/office/officeart/2005/8/layout/orgChart1"/>
    <dgm:cxn modelId="{B8036354-B85E-4C0D-9B44-26DDB649A3AF}" type="presOf" srcId="{BB6366C2-91C6-4A10-99F4-76971CB81BD8}" destId="{B2D98032-9C90-42C3-AA40-1188A013BF7D}" srcOrd="0" destOrd="0" presId="urn:microsoft.com/office/officeart/2005/8/layout/orgChart1"/>
    <dgm:cxn modelId="{00386665-45DD-4065-9E45-5837225C0B11}" type="presOf" srcId="{3616305D-9538-41A9-83E9-030E159E3839}" destId="{1C9F3876-D97A-4A89-A4D1-8DCCA31BA02C}" srcOrd="0" destOrd="0" presId="urn:microsoft.com/office/officeart/2005/8/layout/orgChart1"/>
    <dgm:cxn modelId="{ABE4C001-2276-4E9A-B421-9414698BE3F9}" srcId="{BB944F96-DC99-4CD8-B859-AA5E3A8C4BB7}" destId="{089D0EEF-87E8-499B-BE01-5923CEE5A7AB}" srcOrd="5" destOrd="0" parTransId="{F70D734E-CC46-4336-B83D-714F39B034BC}" sibTransId="{B77614A8-F8A5-4748-B1DC-B4FA72988E4B}"/>
    <dgm:cxn modelId="{0BEA4466-82D1-4A9B-BFAC-E1FA3C06A6D0}" type="presOf" srcId="{954E4B14-B054-4580-8D0A-60816ED9812D}" destId="{3588096E-B774-40BF-BA5B-681E8007CD34}" srcOrd="0" destOrd="0" presId="urn:microsoft.com/office/officeart/2005/8/layout/orgChart1"/>
    <dgm:cxn modelId="{60B3B852-15A2-49A0-A626-47AB1CF775BE}" type="presOf" srcId="{663A3DCF-F0D2-4BC7-8412-72C560F3C13D}" destId="{65C1147C-7F84-4F9E-B319-C6AEC4FCFD55}" srcOrd="0" destOrd="0" presId="urn:microsoft.com/office/officeart/2005/8/layout/orgChart1"/>
    <dgm:cxn modelId="{6B612391-C87D-4C19-96EA-220B48635451}" srcId="{663A3DCF-F0D2-4BC7-8412-72C560F3C13D}" destId="{3616305D-9538-41A9-83E9-030E159E3839}" srcOrd="0" destOrd="0" parTransId="{F3C66A21-C39C-445E-9A90-63730B5D5C56}" sibTransId="{90893558-EB39-4FA5-B6EE-ADF6DE556A5C}"/>
    <dgm:cxn modelId="{29D69591-C241-4EF7-9AFC-2446A07A5D13}" type="presOf" srcId="{F70D734E-CC46-4336-B83D-714F39B034BC}" destId="{221EE233-E3A2-4320-AB7F-A6F5182244B2}" srcOrd="0" destOrd="0" presId="urn:microsoft.com/office/officeart/2005/8/layout/orgChart1"/>
    <dgm:cxn modelId="{665BD107-42EC-4E26-84BA-B62FDE766090}" type="presOf" srcId="{97E71D77-FE6E-429D-AC01-FD4C5CCAD1BD}" destId="{EE065AB5-6F8C-443D-A856-1C2E8804064B}" srcOrd="0" destOrd="0" presId="urn:microsoft.com/office/officeart/2005/8/layout/orgChart1"/>
    <dgm:cxn modelId="{0496F4BC-53BB-498D-8A01-EC083F03DE03}" type="presOf" srcId="{089D0EEF-87E8-499B-BE01-5923CEE5A7AB}" destId="{CB682B1E-725E-4FA2-8FAE-1D732658A467}" srcOrd="0" destOrd="0" presId="urn:microsoft.com/office/officeart/2005/8/layout/orgChart1"/>
    <dgm:cxn modelId="{713BE53D-1F2C-46A1-82ED-841E049CE327}" srcId="{97E71D77-FE6E-429D-AC01-FD4C5CCAD1BD}" destId="{BB944F96-DC99-4CD8-B859-AA5E3A8C4BB7}" srcOrd="0" destOrd="0" parTransId="{8EB3D0E8-5FE0-4380-B1BE-DA24A8BC9220}" sibTransId="{FA2DE7E0-9CBC-438D-BC96-601BDEF9389B}"/>
    <dgm:cxn modelId="{983C68A7-A05D-41D2-BC1B-F64ABDF8451C}" type="presOf" srcId="{797A839F-C7D4-4B59-B45C-45A68F71AE58}" destId="{444235FD-96AA-418A-9702-4ABF4DBD1F53}" srcOrd="0" destOrd="0" presId="urn:microsoft.com/office/officeart/2005/8/layout/orgChart1"/>
    <dgm:cxn modelId="{0E9A9099-6FA0-424D-A393-462DAA285BDC}" type="presOf" srcId="{066690A2-2D3E-4021-B0CB-7245EF09F866}" destId="{92638C41-CA4D-4102-9855-46BF5A520C87}" srcOrd="1" destOrd="0" presId="urn:microsoft.com/office/officeart/2005/8/layout/orgChart1"/>
    <dgm:cxn modelId="{D23B5573-C371-4687-9527-65B08505234A}" srcId="{BB944F96-DC99-4CD8-B859-AA5E3A8C4BB7}" destId="{797A839F-C7D4-4B59-B45C-45A68F71AE58}" srcOrd="1" destOrd="0" parTransId="{7880DD5A-B0B1-48B8-A1B3-AD6AD478D59D}" sibTransId="{3A9128FF-096F-4060-8B62-7996EEAC90F4}"/>
    <dgm:cxn modelId="{6144F138-40AD-4FF9-8715-12D0E6B67586}" srcId="{BB944F96-DC99-4CD8-B859-AA5E3A8C4BB7}" destId="{003B29B1-B2FD-49AF-AA08-DBD5C34AFB3F}" srcOrd="0" destOrd="0" parTransId="{954E4B14-B054-4580-8D0A-60816ED9812D}" sibTransId="{019D3240-CEA8-485E-A5A9-3491578BDDAE}"/>
    <dgm:cxn modelId="{06296A1E-3F83-4A74-B2EC-F5476332A8FB}" type="presOf" srcId="{978B652A-55AE-42A8-AB31-F240BD2545E0}" destId="{4340E14C-1198-45EF-A902-016F1BE5B96C}" srcOrd="1" destOrd="0" presId="urn:microsoft.com/office/officeart/2005/8/layout/orgChart1"/>
    <dgm:cxn modelId="{CB798CE7-B93B-4808-A80C-0FAAA165733D}" srcId="{663A3DCF-F0D2-4BC7-8412-72C560F3C13D}" destId="{E1AB2807-C91B-46B2-9F83-D3621C419618}" srcOrd="1" destOrd="0" parTransId="{BB6366C2-91C6-4A10-99F4-76971CB81BD8}" sibTransId="{A49423DF-83DD-4DA0-9497-CF1A9D4D3E0C}"/>
    <dgm:cxn modelId="{2BD2DCC1-6D20-4585-A0CB-C245B9A15EC9}" type="presOf" srcId="{089D0EEF-87E8-499B-BE01-5923CEE5A7AB}" destId="{C436175A-40B9-42FC-870D-C47EC7426459}" srcOrd="1" destOrd="0" presId="urn:microsoft.com/office/officeart/2005/8/layout/orgChart1"/>
    <dgm:cxn modelId="{DDA0115A-D5F8-4F92-8F1C-AF6481E936C1}" type="presOf" srcId="{E1AB2807-C91B-46B2-9F83-D3621C419618}" destId="{AFF61B6F-500D-4DF8-B72D-042B1B26788A}" srcOrd="0" destOrd="0" presId="urn:microsoft.com/office/officeart/2005/8/layout/orgChart1"/>
    <dgm:cxn modelId="{9DCA95C0-9ACE-4B33-998C-9B5478F2684F}" type="presOf" srcId="{066690A2-2D3E-4021-B0CB-7245EF09F866}" destId="{9236AA52-1264-4406-BD4A-608840D71BA1}" srcOrd="0" destOrd="0" presId="urn:microsoft.com/office/officeart/2005/8/layout/orgChart1"/>
    <dgm:cxn modelId="{B182C6CD-1FD2-4087-96B9-219E1C006802}" srcId="{BB944F96-DC99-4CD8-B859-AA5E3A8C4BB7}" destId="{066690A2-2D3E-4021-B0CB-7245EF09F866}" srcOrd="2" destOrd="0" parTransId="{8BDFF44C-B072-4571-A05C-9CC315E47267}" sibTransId="{DAC9BB87-EE34-4948-9738-A6B33A7DAC65}"/>
    <dgm:cxn modelId="{3F968EF1-1386-4FFB-89C5-B70683DFEDAC}" type="presOf" srcId="{F3C66A21-C39C-445E-9A90-63730B5D5C56}" destId="{33FEEE20-F26B-4105-A772-E9A0C7696B4F}" srcOrd="0" destOrd="0" presId="urn:microsoft.com/office/officeart/2005/8/layout/orgChart1"/>
    <dgm:cxn modelId="{2D159127-4D64-4F58-A1DC-B75F8AB826F7}" type="presOf" srcId="{003B29B1-B2FD-49AF-AA08-DBD5C34AFB3F}" destId="{537FD853-5822-4BEC-B14F-FB2BBCF6ECC4}" srcOrd="0" destOrd="0" presId="urn:microsoft.com/office/officeart/2005/8/layout/orgChart1"/>
    <dgm:cxn modelId="{4CD22F7D-0C1F-48F7-9B17-29CC9BA33E37}" type="presOf" srcId="{003B29B1-B2FD-49AF-AA08-DBD5C34AFB3F}" destId="{4A2F111E-5F71-4D15-8DC1-685D28AAC882}" srcOrd="1" destOrd="0" presId="urn:microsoft.com/office/officeart/2005/8/layout/orgChart1"/>
    <dgm:cxn modelId="{CEBD0160-2925-40B8-A0D1-12C215875D9E}" type="presParOf" srcId="{EE065AB5-6F8C-443D-A856-1C2E8804064B}" destId="{5CE0DA02-44AF-4DFB-89D5-1157ACB30187}" srcOrd="0" destOrd="0" presId="urn:microsoft.com/office/officeart/2005/8/layout/orgChart1"/>
    <dgm:cxn modelId="{8F128710-E489-4992-8294-EAD91C068E59}" type="presParOf" srcId="{5CE0DA02-44AF-4DFB-89D5-1157ACB30187}" destId="{53BDC783-A196-4D17-AEFB-01A8FCF95A4B}" srcOrd="0" destOrd="0" presId="urn:microsoft.com/office/officeart/2005/8/layout/orgChart1"/>
    <dgm:cxn modelId="{4704DC2A-B629-4D03-B0B4-6467FA74DCB6}" type="presParOf" srcId="{53BDC783-A196-4D17-AEFB-01A8FCF95A4B}" destId="{151595C0-FBCC-42FD-B7B3-4C5E76A95873}" srcOrd="0" destOrd="0" presId="urn:microsoft.com/office/officeart/2005/8/layout/orgChart1"/>
    <dgm:cxn modelId="{D8939914-F807-4D6A-9065-D609E5441B24}" type="presParOf" srcId="{53BDC783-A196-4D17-AEFB-01A8FCF95A4B}" destId="{D26963F9-B4F4-4F7D-ABBE-230097128433}" srcOrd="1" destOrd="0" presId="urn:microsoft.com/office/officeart/2005/8/layout/orgChart1"/>
    <dgm:cxn modelId="{63D81F8C-38FB-4BCC-99C3-31BAF0659808}" type="presParOf" srcId="{5CE0DA02-44AF-4DFB-89D5-1157ACB30187}" destId="{847B754A-5FE4-4C7B-95F3-23453AAD2519}" srcOrd="1" destOrd="0" presId="urn:microsoft.com/office/officeart/2005/8/layout/orgChart1"/>
    <dgm:cxn modelId="{72992E7C-56A5-46BB-AFBE-CDDD6AAAEF1E}" type="presParOf" srcId="{847B754A-5FE4-4C7B-95F3-23453AAD2519}" destId="{3588096E-B774-40BF-BA5B-681E8007CD34}" srcOrd="0" destOrd="0" presId="urn:microsoft.com/office/officeart/2005/8/layout/orgChart1"/>
    <dgm:cxn modelId="{5F7071BA-05DB-4019-8C4B-133C4107E55B}" type="presParOf" srcId="{847B754A-5FE4-4C7B-95F3-23453AAD2519}" destId="{1B2F3A69-D341-4976-9B0B-A5F075500E59}" srcOrd="1" destOrd="0" presId="urn:microsoft.com/office/officeart/2005/8/layout/orgChart1"/>
    <dgm:cxn modelId="{49380D1C-5DE4-4A65-8091-A8D15320F0C7}" type="presParOf" srcId="{1B2F3A69-D341-4976-9B0B-A5F075500E59}" destId="{6C353311-503D-4C4A-B8C0-9C4B81334AAD}" srcOrd="0" destOrd="0" presId="urn:microsoft.com/office/officeart/2005/8/layout/orgChart1"/>
    <dgm:cxn modelId="{3BC19F6A-4D4B-4795-84FA-368280834773}" type="presParOf" srcId="{6C353311-503D-4C4A-B8C0-9C4B81334AAD}" destId="{537FD853-5822-4BEC-B14F-FB2BBCF6ECC4}" srcOrd="0" destOrd="0" presId="urn:microsoft.com/office/officeart/2005/8/layout/orgChart1"/>
    <dgm:cxn modelId="{167F6C84-E4F5-4DE3-B8D2-06D1A2D47015}" type="presParOf" srcId="{6C353311-503D-4C4A-B8C0-9C4B81334AAD}" destId="{4A2F111E-5F71-4D15-8DC1-685D28AAC882}" srcOrd="1" destOrd="0" presId="urn:microsoft.com/office/officeart/2005/8/layout/orgChart1"/>
    <dgm:cxn modelId="{B6A308FA-5ADD-4E59-A1EF-F88BEFD78666}" type="presParOf" srcId="{1B2F3A69-D341-4976-9B0B-A5F075500E59}" destId="{F4FF0620-B1A2-4DB7-90A2-B89FDE0F8025}" srcOrd="1" destOrd="0" presId="urn:microsoft.com/office/officeart/2005/8/layout/orgChart1"/>
    <dgm:cxn modelId="{DE4016D1-0FA2-4BA2-9818-51A709B5FEA3}" type="presParOf" srcId="{1B2F3A69-D341-4976-9B0B-A5F075500E59}" destId="{B2F7C0A9-9F25-4BE0-B87D-53D4652386B6}" srcOrd="2" destOrd="0" presId="urn:microsoft.com/office/officeart/2005/8/layout/orgChart1"/>
    <dgm:cxn modelId="{C565D896-B897-474A-89BC-703AE3810AE4}" type="presParOf" srcId="{847B754A-5FE4-4C7B-95F3-23453AAD2519}" destId="{4A9F69F0-77D8-4103-ADE4-A7DF63CFEE36}" srcOrd="2" destOrd="0" presId="urn:microsoft.com/office/officeart/2005/8/layout/orgChart1"/>
    <dgm:cxn modelId="{7132E41A-5B30-46A9-9671-0AA9EE40DE76}" type="presParOf" srcId="{847B754A-5FE4-4C7B-95F3-23453AAD2519}" destId="{BD7050B8-1E61-4E7A-BA83-6E16B0A5A182}" srcOrd="3" destOrd="0" presId="urn:microsoft.com/office/officeart/2005/8/layout/orgChart1"/>
    <dgm:cxn modelId="{375EE3AF-B099-4F7E-BCFF-CABE63D1104B}" type="presParOf" srcId="{BD7050B8-1E61-4E7A-BA83-6E16B0A5A182}" destId="{618DB6D2-EF25-45B3-A6FE-B928C987292C}" srcOrd="0" destOrd="0" presId="urn:microsoft.com/office/officeart/2005/8/layout/orgChart1"/>
    <dgm:cxn modelId="{F55A454B-5EFC-4604-A972-8AF689DF69DB}" type="presParOf" srcId="{618DB6D2-EF25-45B3-A6FE-B928C987292C}" destId="{444235FD-96AA-418A-9702-4ABF4DBD1F53}" srcOrd="0" destOrd="0" presId="urn:microsoft.com/office/officeart/2005/8/layout/orgChart1"/>
    <dgm:cxn modelId="{25B0E1A6-0715-4F95-B45E-1C68161BBF84}" type="presParOf" srcId="{618DB6D2-EF25-45B3-A6FE-B928C987292C}" destId="{608DDE4E-6098-406F-A1C5-043B9C50DA99}" srcOrd="1" destOrd="0" presId="urn:microsoft.com/office/officeart/2005/8/layout/orgChart1"/>
    <dgm:cxn modelId="{1697F82E-406E-40A8-A8EB-A9EC8A3B090D}" type="presParOf" srcId="{BD7050B8-1E61-4E7A-BA83-6E16B0A5A182}" destId="{C8AB89B4-A26A-4A24-9042-CEE79C3096CB}" srcOrd="1" destOrd="0" presId="urn:microsoft.com/office/officeart/2005/8/layout/orgChart1"/>
    <dgm:cxn modelId="{9EC27E22-4171-436E-BCFD-9E518AA42E3B}" type="presParOf" srcId="{BD7050B8-1E61-4E7A-BA83-6E16B0A5A182}" destId="{8E1B557C-63E3-4B4B-9954-11AE19B507AF}" srcOrd="2" destOrd="0" presId="urn:microsoft.com/office/officeart/2005/8/layout/orgChart1"/>
    <dgm:cxn modelId="{A8A4BCC0-EF5B-4BDA-A94C-F63E7A092BF5}" type="presParOf" srcId="{847B754A-5FE4-4C7B-95F3-23453AAD2519}" destId="{718D435F-F795-4F7E-AD82-AFBA3D1DA02C}" srcOrd="4" destOrd="0" presId="urn:microsoft.com/office/officeart/2005/8/layout/orgChart1"/>
    <dgm:cxn modelId="{BBBC3524-08C8-42BA-9D76-A1F0D6BCB897}" type="presParOf" srcId="{847B754A-5FE4-4C7B-95F3-23453AAD2519}" destId="{B703DD58-454A-4FA3-93FE-C88BC12EC6A2}" srcOrd="5" destOrd="0" presId="urn:microsoft.com/office/officeart/2005/8/layout/orgChart1"/>
    <dgm:cxn modelId="{7B853DF7-D3E6-4620-BF7B-81C6E5C896E2}" type="presParOf" srcId="{B703DD58-454A-4FA3-93FE-C88BC12EC6A2}" destId="{27071B2C-1F50-434B-9C7D-D7AEBDA342DE}" srcOrd="0" destOrd="0" presId="urn:microsoft.com/office/officeart/2005/8/layout/orgChart1"/>
    <dgm:cxn modelId="{A15DFF6F-59E2-47EF-B2BE-B8B1B188D6AE}" type="presParOf" srcId="{27071B2C-1F50-434B-9C7D-D7AEBDA342DE}" destId="{9236AA52-1264-4406-BD4A-608840D71BA1}" srcOrd="0" destOrd="0" presId="urn:microsoft.com/office/officeart/2005/8/layout/orgChart1"/>
    <dgm:cxn modelId="{DB40389F-DD60-4B87-B4AC-4A7195C17BD7}" type="presParOf" srcId="{27071B2C-1F50-434B-9C7D-D7AEBDA342DE}" destId="{92638C41-CA4D-4102-9855-46BF5A520C87}" srcOrd="1" destOrd="0" presId="urn:microsoft.com/office/officeart/2005/8/layout/orgChart1"/>
    <dgm:cxn modelId="{3CEB9830-FA58-4F23-B306-BC19B84C2F79}" type="presParOf" srcId="{B703DD58-454A-4FA3-93FE-C88BC12EC6A2}" destId="{CFB5BB94-3B15-4974-BD61-E9C54ACF29F9}" srcOrd="1" destOrd="0" presId="urn:microsoft.com/office/officeart/2005/8/layout/orgChart1"/>
    <dgm:cxn modelId="{5F894C4C-2AA3-4C5F-885C-BD08E107F2F1}" type="presParOf" srcId="{B703DD58-454A-4FA3-93FE-C88BC12EC6A2}" destId="{72774331-B38B-47B5-A255-3BF920B3CC8C}" srcOrd="2" destOrd="0" presId="urn:microsoft.com/office/officeart/2005/8/layout/orgChart1"/>
    <dgm:cxn modelId="{9942B381-4F3D-4535-AE69-26AC3A737E03}" type="presParOf" srcId="{847B754A-5FE4-4C7B-95F3-23453AAD2519}" destId="{BFBAC4EF-AF20-44BE-8DE7-8012D38676DF}" srcOrd="6" destOrd="0" presId="urn:microsoft.com/office/officeart/2005/8/layout/orgChart1"/>
    <dgm:cxn modelId="{B94A90E5-9A71-4AA7-80DC-EE3330905036}" type="presParOf" srcId="{847B754A-5FE4-4C7B-95F3-23453AAD2519}" destId="{75D1CAD1-8049-4140-B35E-E2E628390B0D}" srcOrd="7" destOrd="0" presId="urn:microsoft.com/office/officeart/2005/8/layout/orgChart1"/>
    <dgm:cxn modelId="{88CADDA7-4A4E-442A-A6E1-2559BA18395A}" type="presParOf" srcId="{75D1CAD1-8049-4140-B35E-E2E628390B0D}" destId="{E4BFCF87-A938-4F70-A745-D7254DDA117A}" srcOrd="0" destOrd="0" presId="urn:microsoft.com/office/officeart/2005/8/layout/orgChart1"/>
    <dgm:cxn modelId="{347A79E4-629A-4CA3-B430-65BF399BA790}" type="presParOf" srcId="{E4BFCF87-A938-4F70-A745-D7254DDA117A}" destId="{22402E13-EB93-4D22-8F32-64C747FF543A}" srcOrd="0" destOrd="0" presId="urn:microsoft.com/office/officeart/2005/8/layout/orgChart1"/>
    <dgm:cxn modelId="{6C3535C1-081C-40B6-8091-9C3E1715D6C1}" type="presParOf" srcId="{E4BFCF87-A938-4F70-A745-D7254DDA117A}" destId="{4340E14C-1198-45EF-A902-016F1BE5B96C}" srcOrd="1" destOrd="0" presId="urn:microsoft.com/office/officeart/2005/8/layout/orgChart1"/>
    <dgm:cxn modelId="{63A77619-E404-44A2-8771-0AB7631A6A34}" type="presParOf" srcId="{75D1CAD1-8049-4140-B35E-E2E628390B0D}" destId="{05B2C6A5-0BB7-4E98-B402-5D843B6124C0}" srcOrd="1" destOrd="0" presId="urn:microsoft.com/office/officeart/2005/8/layout/orgChart1"/>
    <dgm:cxn modelId="{2F0C242D-1FA7-4973-896B-B439F62DF346}" type="presParOf" srcId="{75D1CAD1-8049-4140-B35E-E2E628390B0D}" destId="{BF057031-E899-4FC6-9C2B-AECFCCF71D6B}" srcOrd="2" destOrd="0" presId="urn:microsoft.com/office/officeart/2005/8/layout/orgChart1"/>
    <dgm:cxn modelId="{3F27530C-18C6-426F-88B1-CB9B71051268}" type="presParOf" srcId="{847B754A-5FE4-4C7B-95F3-23453AAD2519}" destId="{C7D825F2-53FE-494B-AE81-26E9832F4E14}" srcOrd="8" destOrd="0" presId="urn:microsoft.com/office/officeart/2005/8/layout/orgChart1"/>
    <dgm:cxn modelId="{C089E947-49F5-4D86-8509-0C1425146369}" type="presParOf" srcId="{847B754A-5FE4-4C7B-95F3-23453AAD2519}" destId="{DA7660A0-A620-4AC2-A9B5-2ED33529E7D5}" srcOrd="9" destOrd="0" presId="urn:microsoft.com/office/officeart/2005/8/layout/orgChart1"/>
    <dgm:cxn modelId="{57ED7CFC-2B78-4829-99D8-C04B0C8CCB1B}" type="presParOf" srcId="{DA7660A0-A620-4AC2-A9B5-2ED33529E7D5}" destId="{75FBAF29-1D33-4C66-922E-7E13FC005DA3}" srcOrd="0" destOrd="0" presId="urn:microsoft.com/office/officeart/2005/8/layout/orgChart1"/>
    <dgm:cxn modelId="{69589124-81DE-45AC-B044-CA69F61D69B2}" type="presParOf" srcId="{75FBAF29-1D33-4C66-922E-7E13FC005DA3}" destId="{65C1147C-7F84-4F9E-B319-C6AEC4FCFD55}" srcOrd="0" destOrd="0" presId="urn:microsoft.com/office/officeart/2005/8/layout/orgChart1"/>
    <dgm:cxn modelId="{AB5FC1C8-2C34-409F-9305-15822008798F}" type="presParOf" srcId="{75FBAF29-1D33-4C66-922E-7E13FC005DA3}" destId="{FF98284E-FCEC-4D23-9746-D60CCF434109}" srcOrd="1" destOrd="0" presId="urn:microsoft.com/office/officeart/2005/8/layout/orgChart1"/>
    <dgm:cxn modelId="{21FA16A0-6C45-481F-9B36-7083387114A0}" type="presParOf" srcId="{DA7660A0-A620-4AC2-A9B5-2ED33529E7D5}" destId="{C944F7DC-E66B-4567-8CE9-5F6D970163F3}" srcOrd="1" destOrd="0" presId="urn:microsoft.com/office/officeart/2005/8/layout/orgChart1"/>
    <dgm:cxn modelId="{AF729D0C-9DBD-4EFD-9E12-68CF9A209997}" type="presParOf" srcId="{C944F7DC-E66B-4567-8CE9-5F6D970163F3}" destId="{33FEEE20-F26B-4105-A772-E9A0C7696B4F}" srcOrd="0" destOrd="0" presId="urn:microsoft.com/office/officeart/2005/8/layout/orgChart1"/>
    <dgm:cxn modelId="{1A01CB35-09B5-4B8A-A81F-C746EBEEC8EF}" type="presParOf" srcId="{C944F7DC-E66B-4567-8CE9-5F6D970163F3}" destId="{626394D5-E1BA-447B-A788-B1F6A7047E51}" srcOrd="1" destOrd="0" presId="urn:microsoft.com/office/officeart/2005/8/layout/orgChart1"/>
    <dgm:cxn modelId="{3F1B7EE2-9916-46BA-961F-D5744E715EDA}" type="presParOf" srcId="{626394D5-E1BA-447B-A788-B1F6A7047E51}" destId="{5F9308AE-007F-416E-A027-F908A6ECEB6B}" srcOrd="0" destOrd="0" presId="urn:microsoft.com/office/officeart/2005/8/layout/orgChart1"/>
    <dgm:cxn modelId="{254F31B0-5BE8-4D14-8E6A-D67B308C8446}" type="presParOf" srcId="{5F9308AE-007F-416E-A027-F908A6ECEB6B}" destId="{1C9F3876-D97A-4A89-A4D1-8DCCA31BA02C}" srcOrd="0" destOrd="0" presId="urn:microsoft.com/office/officeart/2005/8/layout/orgChart1"/>
    <dgm:cxn modelId="{A7162A90-BA19-4599-8A03-BD16CCE0F4A6}" type="presParOf" srcId="{5F9308AE-007F-416E-A027-F908A6ECEB6B}" destId="{1D3098DA-B9AF-44B7-B52E-2F00E3C381A6}" srcOrd="1" destOrd="0" presId="urn:microsoft.com/office/officeart/2005/8/layout/orgChart1"/>
    <dgm:cxn modelId="{CAA2A80B-350E-4A5E-9EE6-A63204C6C48B}" type="presParOf" srcId="{626394D5-E1BA-447B-A788-B1F6A7047E51}" destId="{E978A265-31D2-4CC8-943B-9E877D18462C}" srcOrd="1" destOrd="0" presId="urn:microsoft.com/office/officeart/2005/8/layout/orgChart1"/>
    <dgm:cxn modelId="{A2B624E1-40A6-4191-90D9-132D7619136E}" type="presParOf" srcId="{626394D5-E1BA-447B-A788-B1F6A7047E51}" destId="{A44312B0-8FE8-473B-B9E8-E8B93488B945}" srcOrd="2" destOrd="0" presId="urn:microsoft.com/office/officeart/2005/8/layout/orgChart1"/>
    <dgm:cxn modelId="{C3B8A8A0-A3E5-44C3-A89D-BF8400793E81}" type="presParOf" srcId="{C944F7DC-E66B-4567-8CE9-5F6D970163F3}" destId="{B2D98032-9C90-42C3-AA40-1188A013BF7D}" srcOrd="2" destOrd="0" presId="urn:microsoft.com/office/officeart/2005/8/layout/orgChart1"/>
    <dgm:cxn modelId="{24B44094-BBEB-4BFE-9A9C-8F3AD8C170CA}" type="presParOf" srcId="{C944F7DC-E66B-4567-8CE9-5F6D970163F3}" destId="{800C53E3-A7BE-4CA2-B113-10D5078BEE41}" srcOrd="3" destOrd="0" presId="urn:microsoft.com/office/officeart/2005/8/layout/orgChart1"/>
    <dgm:cxn modelId="{4109064F-EA36-4A38-B1A6-1CA044719B0B}" type="presParOf" srcId="{800C53E3-A7BE-4CA2-B113-10D5078BEE41}" destId="{C0FFDA37-F921-46E7-A591-1060A855623F}" srcOrd="0" destOrd="0" presId="urn:microsoft.com/office/officeart/2005/8/layout/orgChart1"/>
    <dgm:cxn modelId="{7FE3DCAA-A850-487C-BAFD-BC25A79BD7E4}" type="presParOf" srcId="{C0FFDA37-F921-46E7-A591-1060A855623F}" destId="{AFF61B6F-500D-4DF8-B72D-042B1B26788A}" srcOrd="0" destOrd="0" presId="urn:microsoft.com/office/officeart/2005/8/layout/orgChart1"/>
    <dgm:cxn modelId="{2B7A33BC-F9BD-4058-A35D-15DB932F4523}" type="presParOf" srcId="{C0FFDA37-F921-46E7-A591-1060A855623F}" destId="{A3B96C21-C4FA-4374-A711-187008B5508C}" srcOrd="1" destOrd="0" presId="urn:microsoft.com/office/officeart/2005/8/layout/orgChart1"/>
    <dgm:cxn modelId="{D90FA563-3E50-4C57-886C-03DCD3D01F1C}" type="presParOf" srcId="{800C53E3-A7BE-4CA2-B113-10D5078BEE41}" destId="{D0718E7E-FAC4-4424-B640-4A93616084E6}" srcOrd="1" destOrd="0" presId="urn:microsoft.com/office/officeart/2005/8/layout/orgChart1"/>
    <dgm:cxn modelId="{881482D0-06D0-4D2C-AE74-53519064DC00}" type="presParOf" srcId="{800C53E3-A7BE-4CA2-B113-10D5078BEE41}" destId="{FEE82625-AA2E-43A8-BB64-5BC8A2649F7A}" srcOrd="2" destOrd="0" presId="urn:microsoft.com/office/officeart/2005/8/layout/orgChart1"/>
    <dgm:cxn modelId="{B2D05C86-CAC5-413D-A925-88C71F927BE3}" type="presParOf" srcId="{DA7660A0-A620-4AC2-A9B5-2ED33529E7D5}" destId="{EA550449-951D-4E10-BAFD-80F9642C3DC8}" srcOrd="2" destOrd="0" presId="urn:microsoft.com/office/officeart/2005/8/layout/orgChart1"/>
    <dgm:cxn modelId="{22763586-E465-4F9E-B250-492D75C0EF6D}" type="presParOf" srcId="{5CE0DA02-44AF-4DFB-89D5-1157ACB30187}" destId="{DF27CA8B-4CB6-41E7-8373-BB3BC3F01C61}" srcOrd="2" destOrd="0" presId="urn:microsoft.com/office/officeart/2005/8/layout/orgChart1"/>
    <dgm:cxn modelId="{08D05E07-7FEB-473D-B299-29DD1D5E50F5}" type="presParOf" srcId="{DF27CA8B-4CB6-41E7-8373-BB3BC3F01C61}" destId="{221EE233-E3A2-4320-AB7F-A6F5182244B2}" srcOrd="0" destOrd="0" presId="urn:microsoft.com/office/officeart/2005/8/layout/orgChart1"/>
    <dgm:cxn modelId="{F91EC5B9-9630-462E-855D-A4257EF54767}" type="presParOf" srcId="{DF27CA8B-4CB6-41E7-8373-BB3BC3F01C61}" destId="{18DE7422-8A71-49BF-B61B-BC375E670A6B}" srcOrd="1" destOrd="0" presId="urn:microsoft.com/office/officeart/2005/8/layout/orgChart1"/>
    <dgm:cxn modelId="{1E601FCD-7FCD-493E-9E48-AE3B8E414FD9}" type="presParOf" srcId="{18DE7422-8A71-49BF-B61B-BC375E670A6B}" destId="{0373D279-660C-42ED-823E-859696F3385A}" srcOrd="0" destOrd="0" presId="urn:microsoft.com/office/officeart/2005/8/layout/orgChart1"/>
    <dgm:cxn modelId="{B5BC22C9-C324-471A-8957-FB44550BB714}" type="presParOf" srcId="{0373D279-660C-42ED-823E-859696F3385A}" destId="{CB682B1E-725E-4FA2-8FAE-1D732658A467}" srcOrd="0" destOrd="0" presId="urn:microsoft.com/office/officeart/2005/8/layout/orgChart1"/>
    <dgm:cxn modelId="{86513767-F333-4C61-9434-9DAC5CB1BE03}" type="presParOf" srcId="{0373D279-660C-42ED-823E-859696F3385A}" destId="{C436175A-40B9-42FC-870D-C47EC7426459}" srcOrd="1" destOrd="0" presId="urn:microsoft.com/office/officeart/2005/8/layout/orgChart1"/>
    <dgm:cxn modelId="{BC576D02-1B0B-4BBA-AD24-1202F8FB3E32}" type="presParOf" srcId="{18DE7422-8A71-49BF-B61B-BC375E670A6B}" destId="{BCF094E3-280F-44D4-BC2A-21DD7F1EB6F0}" srcOrd="1" destOrd="0" presId="urn:microsoft.com/office/officeart/2005/8/layout/orgChart1"/>
    <dgm:cxn modelId="{0D9EBA58-AC04-48BF-8BB0-A764E6C9EAC6}" type="presParOf" srcId="{18DE7422-8A71-49BF-B61B-BC375E670A6B}" destId="{49013C5A-0C63-43E2-8F99-06F65F11A3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C3DC32C5-8FEA-4FBC-BFCE-9FD8D29F2E1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9FC0BE8-95C0-4DDB-9AE2-0A5ABB175D13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Valle Santa Lucia </a:t>
          </a:r>
        </a:p>
      </dgm:t>
    </dgm:pt>
    <dgm:pt modelId="{06281EC6-478F-47BB-8E2F-C22605B3E769}" type="parTrans" cxnId="{40A785AE-F25E-4499-A6D3-92C416F871B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ABA3C5-AF11-4DDA-86E9-C7B5EB505803}" type="sibTrans" cxnId="{40A785AE-F25E-4499-A6D3-92C416F871B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3BBB08-A054-413C-AB02-FE278C84C3DD}" type="asst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3A09A39-1547-4397-8623-EA5D7AC7A6FB}" type="parTrans" cxnId="{7AB0CA09-9F0C-45FE-954F-370EA06868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53F59E-FA9A-4964-B0B8-69D5A4C18A56}" type="sibTrans" cxnId="{7AB0CA09-9F0C-45FE-954F-370EA06868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8D6D638-123A-445E-AF82-DE515289DC4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Intendentes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FA12359-5D5D-4167-A36A-7552FE989AEB}" type="parTrans" cxnId="{561F8B91-74DA-4713-9D59-375BDB41D4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DC1C2F8-74B9-4783-85F2-678C12BAB054}" type="sibTrans" cxnId="{561F8B91-74DA-4713-9D59-375BDB41D4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A1472-EAEE-4656-8305-DEC17E487F5A}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Instructor(a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F7EBF1F-C8B3-4FB4-8708-FF3DCAFFC566}" type="parTrans" cxnId="{1A053B7F-53AD-4557-83CE-550F258A7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131B5B-5C95-4B99-A91B-3615080D2A77}" type="sibTrans" cxnId="{1A053B7F-53AD-4557-83CE-550F258A7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260ABC9-B775-4A30-9736-BB724B18C426}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B63A9A7-59C5-4329-B0E6-81982B0A83DD}" type="parTrans" cxnId="{60545174-0BE8-44DC-8AFA-A339D604406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761F73-4674-4EBE-B34E-F712CD72D73B}" type="sibTrans" cxnId="{60545174-0BE8-44DC-8AFA-A339D604406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D943FE-5F06-4896-8989-5842A2FF4190}" type="pres">
      <dgm:prSet presAssocID="{C3DC32C5-8FEA-4FBC-BFCE-9FD8D29F2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B027634-E604-4149-A502-EE107AEE0DF0}" type="pres">
      <dgm:prSet presAssocID="{F9FC0BE8-95C0-4DDB-9AE2-0A5ABB175D13}" presName="hierRoot1" presStyleCnt="0">
        <dgm:presLayoutVars>
          <dgm:hierBranch val="init"/>
        </dgm:presLayoutVars>
      </dgm:prSet>
      <dgm:spPr/>
    </dgm:pt>
    <dgm:pt modelId="{950A31EE-6DC1-4194-AECC-A8468F483A54}" type="pres">
      <dgm:prSet presAssocID="{F9FC0BE8-95C0-4DDB-9AE2-0A5ABB175D13}" presName="rootComposite1" presStyleCnt="0"/>
      <dgm:spPr/>
    </dgm:pt>
    <dgm:pt modelId="{7B99C1B8-8F63-4404-B5A9-9425E2A22C2E}" type="pres">
      <dgm:prSet presAssocID="{F9FC0BE8-95C0-4DDB-9AE2-0A5ABB175D13}" presName="rootText1" presStyleLbl="node0" presStyleIdx="0" presStyleCnt="1" custScaleX="101616" custScaleY="108478" custLinFactY="-6447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8D0AD-9780-4E42-AFFC-5CF78F687A2D}" type="pres">
      <dgm:prSet presAssocID="{F9FC0BE8-95C0-4DDB-9AE2-0A5ABB175D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00963F-B892-403C-AAB9-652DFB9D58ED}" type="pres">
      <dgm:prSet presAssocID="{F9FC0BE8-95C0-4DDB-9AE2-0A5ABB175D13}" presName="hierChild2" presStyleCnt="0"/>
      <dgm:spPr/>
    </dgm:pt>
    <dgm:pt modelId="{80E6B21A-A588-4958-80CF-707697E17A08}" type="pres">
      <dgm:prSet presAssocID="{7FA12359-5D5D-4167-A36A-7552FE989AE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5BFF46F2-9E72-4694-902F-8BBE2F75C5FA}" type="pres">
      <dgm:prSet presAssocID="{38D6D638-123A-445E-AF82-DE515289DC46}" presName="hierRoot2" presStyleCnt="0">
        <dgm:presLayoutVars>
          <dgm:hierBranch val="init"/>
        </dgm:presLayoutVars>
      </dgm:prSet>
      <dgm:spPr/>
    </dgm:pt>
    <dgm:pt modelId="{FF609721-3114-41F2-8596-3A5C4BB4F03D}" type="pres">
      <dgm:prSet presAssocID="{38D6D638-123A-445E-AF82-DE515289DC46}" presName="rootComposite" presStyleCnt="0"/>
      <dgm:spPr/>
    </dgm:pt>
    <dgm:pt modelId="{F439CFAB-A6C0-41A2-B8D8-271470E343FB}" type="pres">
      <dgm:prSet presAssocID="{38D6D638-123A-445E-AF82-DE515289DC46}" presName="rootText" presStyleLbl="node2" presStyleIdx="0" presStyleCnt="3" custScaleX="91289" custScaleY="9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09C3C8-5066-49F3-9403-F5E3770220BD}" type="pres">
      <dgm:prSet presAssocID="{38D6D638-123A-445E-AF82-DE515289DC46}" presName="rootConnector" presStyleLbl="node2" presStyleIdx="0" presStyleCnt="3"/>
      <dgm:spPr/>
      <dgm:t>
        <a:bodyPr/>
        <a:lstStyle/>
        <a:p>
          <a:endParaRPr lang="es-ES"/>
        </a:p>
      </dgm:t>
    </dgm:pt>
    <dgm:pt modelId="{3A759E09-12EE-40F2-9020-49413BE3773B}" type="pres">
      <dgm:prSet presAssocID="{38D6D638-123A-445E-AF82-DE515289DC46}" presName="hierChild4" presStyleCnt="0"/>
      <dgm:spPr/>
    </dgm:pt>
    <dgm:pt modelId="{5F64A926-F9AA-45D1-A59F-EF60B707A710}" type="pres">
      <dgm:prSet presAssocID="{38D6D638-123A-445E-AF82-DE515289DC46}" presName="hierChild5" presStyleCnt="0"/>
      <dgm:spPr/>
    </dgm:pt>
    <dgm:pt modelId="{3A0AE080-D1F0-4C10-AF98-9C87C0149009}" type="pres">
      <dgm:prSet presAssocID="{3F7EBF1F-C8B3-4FB4-8708-FF3DCAFFC56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7EE7415-CB8C-4174-9348-23359AB4EAE3}" type="pres">
      <dgm:prSet presAssocID="{156A1472-EAEE-4656-8305-DEC17E487F5A}" presName="hierRoot2" presStyleCnt="0">
        <dgm:presLayoutVars>
          <dgm:hierBranch/>
        </dgm:presLayoutVars>
      </dgm:prSet>
      <dgm:spPr/>
    </dgm:pt>
    <dgm:pt modelId="{D0EAB6E6-5C45-4CC4-8F3D-17528A53DBC3}" type="pres">
      <dgm:prSet presAssocID="{156A1472-EAEE-4656-8305-DEC17E487F5A}" presName="rootComposite" presStyleCnt="0"/>
      <dgm:spPr/>
    </dgm:pt>
    <dgm:pt modelId="{BCE779C9-E6DC-4BB5-916B-42DEF69034F0}" type="pres">
      <dgm:prSet presAssocID="{156A1472-EAEE-4656-8305-DEC17E487F5A}" presName="rootText" presStyleLbl="node2" presStyleIdx="1" presStyleCnt="3" custScaleX="91289" custScaleY="9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65D106-22F5-4667-AADE-9A3312688A13}" type="pres">
      <dgm:prSet presAssocID="{156A1472-EAEE-4656-8305-DEC17E487F5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652496A-89C2-48C3-BE42-722114ACD71D}" type="pres">
      <dgm:prSet presAssocID="{156A1472-EAEE-4656-8305-DEC17E487F5A}" presName="hierChild4" presStyleCnt="0"/>
      <dgm:spPr/>
    </dgm:pt>
    <dgm:pt modelId="{C999632F-B130-4D8F-98D1-E16C489CED3B}" type="pres">
      <dgm:prSet presAssocID="{156A1472-EAEE-4656-8305-DEC17E487F5A}" presName="hierChild5" presStyleCnt="0"/>
      <dgm:spPr/>
    </dgm:pt>
    <dgm:pt modelId="{D953CEAC-F989-4419-9324-735B253F3F33}" type="pres">
      <dgm:prSet presAssocID="{CB63A9A7-59C5-4329-B0E6-81982B0A83D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39E0AD9-3FE8-4EC5-9837-DB5222E42AF5}" type="pres">
      <dgm:prSet presAssocID="{9260ABC9-B775-4A30-9736-BB724B18C426}" presName="hierRoot2" presStyleCnt="0">
        <dgm:presLayoutVars>
          <dgm:hierBranch val="init"/>
        </dgm:presLayoutVars>
      </dgm:prSet>
      <dgm:spPr/>
    </dgm:pt>
    <dgm:pt modelId="{05818833-8827-4611-B364-4072EBCE1BBF}" type="pres">
      <dgm:prSet presAssocID="{9260ABC9-B775-4A30-9736-BB724B18C426}" presName="rootComposite" presStyleCnt="0"/>
      <dgm:spPr/>
    </dgm:pt>
    <dgm:pt modelId="{2D30FC6A-F12B-411D-89CD-8F0CA156B0DD}" type="pres">
      <dgm:prSet presAssocID="{9260ABC9-B775-4A30-9736-BB724B18C426}" presName="rootText" presStyleLbl="node2" presStyleIdx="2" presStyleCnt="3" custScaleX="91289" custScaleY="9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B8A38-1FB5-4CA0-A2D4-24B072C96C42}" type="pres">
      <dgm:prSet presAssocID="{9260ABC9-B775-4A30-9736-BB724B18C426}" presName="rootConnector" presStyleLbl="node2" presStyleIdx="2" presStyleCnt="3"/>
      <dgm:spPr/>
      <dgm:t>
        <a:bodyPr/>
        <a:lstStyle/>
        <a:p>
          <a:endParaRPr lang="es-ES"/>
        </a:p>
      </dgm:t>
    </dgm:pt>
    <dgm:pt modelId="{CA132B68-6B8A-43C9-BB55-2AC196B40E44}" type="pres">
      <dgm:prSet presAssocID="{9260ABC9-B775-4A30-9736-BB724B18C426}" presName="hierChild4" presStyleCnt="0"/>
      <dgm:spPr/>
    </dgm:pt>
    <dgm:pt modelId="{2C6C0136-E545-4112-BC2D-2C4CDAFA2703}" type="pres">
      <dgm:prSet presAssocID="{9260ABC9-B775-4A30-9736-BB724B18C426}" presName="hierChild5" presStyleCnt="0"/>
      <dgm:spPr/>
    </dgm:pt>
    <dgm:pt modelId="{F24F1529-6213-4C54-BED7-F96C60FFF434}" type="pres">
      <dgm:prSet presAssocID="{F9FC0BE8-95C0-4DDB-9AE2-0A5ABB175D13}" presName="hierChild3" presStyleCnt="0"/>
      <dgm:spPr/>
    </dgm:pt>
    <dgm:pt modelId="{84BEF298-4B3A-4864-A3DD-750F6C2F6D85}" type="pres">
      <dgm:prSet presAssocID="{A3A09A39-1547-4397-8623-EA5D7AC7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20638A23-437D-416B-9E8F-2BEE0841630B}" type="pres">
      <dgm:prSet presAssocID="{7F3BBB08-A054-413C-AB02-FE278C84C3DD}" presName="hierRoot3" presStyleCnt="0">
        <dgm:presLayoutVars>
          <dgm:hierBranch val="init"/>
        </dgm:presLayoutVars>
      </dgm:prSet>
      <dgm:spPr/>
    </dgm:pt>
    <dgm:pt modelId="{FCFAFEFC-5B78-42A6-8B3F-0589662336ED}" type="pres">
      <dgm:prSet presAssocID="{7F3BBB08-A054-413C-AB02-FE278C84C3DD}" presName="rootComposite3" presStyleCnt="0"/>
      <dgm:spPr/>
    </dgm:pt>
    <dgm:pt modelId="{1FD2D8CC-BA3B-434D-88BB-D6A960BA3113}" type="pres">
      <dgm:prSet presAssocID="{7F3BBB08-A054-413C-AB02-FE278C84C3DD}" presName="rootText3" presStyleLbl="asst1" presStyleIdx="0" presStyleCnt="1" custScaleX="54716" custScaleY="59406" custLinFactNeighborX="-7009" custLinFactNeighborY="-26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AD8E-20A7-417D-AF44-EE6C9F7C2073}" type="pres">
      <dgm:prSet presAssocID="{7F3BBB08-A054-413C-AB02-FE278C84C3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AC5AF44-2E53-4E73-ABB7-D8DB97A9C404}" type="pres">
      <dgm:prSet presAssocID="{7F3BBB08-A054-413C-AB02-FE278C84C3DD}" presName="hierChild6" presStyleCnt="0"/>
      <dgm:spPr/>
    </dgm:pt>
    <dgm:pt modelId="{61EC6CF2-A6DF-4C66-B81A-6100F7D0B771}" type="pres">
      <dgm:prSet presAssocID="{7F3BBB08-A054-413C-AB02-FE278C84C3DD}" presName="hierChild7" presStyleCnt="0"/>
      <dgm:spPr/>
    </dgm:pt>
  </dgm:ptLst>
  <dgm:cxnLst>
    <dgm:cxn modelId="{1A053B7F-53AD-4557-83CE-550F258A7B99}" srcId="{F9FC0BE8-95C0-4DDB-9AE2-0A5ABB175D13}" destId="{156A1472-EAEE-4656-8305-DEC17E487F5A}" srcOrd="2" destOrd="0" parTransId="{3F7EBF1F-C8B3-4FB4-8708-FF3DCAFFC566}" sibTransId="{6E131B5B-5C95-4B99-A91B-3615080D2A77}"/>
    <dgm:cxn modelId="{A7149436-3E16-446B-B2E7-692E99D8A602}" type="presOf" srcId="{7FA12359-5D5D-4167-A36A-7552FE989AEB}" destId="{80E6B21A-A588-4958-80CF-707697E17A08}" srcOrd="0" destOrd="0" presId="urn:microsoft.com/office/officeart/2005/8/layout/orgChart1"/>
    <dgm:cxn modelId="{22686531-8069-4821-85D5-9CF31455D10F}" type="presOf" srcId="{156A1472-EAEE-4656-8305-DEC17E487F5A}" destId="{BCE779C9-E6DC-4BB5-916B-42DEF69034F0}" srcOrd="0" destOrd="0" presId="urn:microsoft.com/office/officeart/2005/8/layout/orgChart1"/>
    <dgm:cxn modelId="{B5297B6B-1B10-4276-81AA-31D5246BD95D}" type="presOf" srcId="{3F7EBF1F-C8B3-4FB4-8708-FF3DCAFFC566}" destId="{3A0AE080-D1F0-4C10-AF98-9C87C0149009}" srcOrd="0" destOrd="0" presId="urn:microsoft.com/office/officeart/2005/8/layout/orgChart1"/>
    <dgm:cxn modelId="{BB4FB2C9-F8DB-4F65-B0D4-EFC26061321A}" type="presOf" srcId="{CB63A9A7-59C5-4329-B0E6-81982B0A83DD}" destId="{D953CEAC-F989-4419-9324-735B253F3F33}" srcOrd="0" destOrd="0" presId="urn:microsoft.com/office/officeart/2005/8/layout/orgChart1"/>
    <dgm:cxn modelId="{62087EDD-EC8F-419B-B37C-FBE989EBE57B}" type="presOf" srcId="{A3A09A39-1547-4397-8623-EA5D7AC7A6FB}" destId="{84BEF298-4B3A-4864-A3DD-750F6C2F6D85}" srcOrd="0" destOrd="0" presId="urn:microsoft.com/office/officeart/2005/8/layout/orgChart1"/>
    <dgm:cxn modelId="{01372023-5902-4A14-AE08-1F68AB3BBD53}" type="presOf" srcId="{F9FC0BE8-95C0-4DDB-9AE2-0A5ABB175D13}" destId="{3408D0AD-9780-4E42-AFFC-5CF78F687A2D}" srcOrd="1" destOrd="0" presId="urn:microsoft.com/office/officeart/2005/8/layout/orgChart1"/>
    <dgm:cxn modelId="{7AB0CA09-9F0C-45FE-954F-370EA06868F1}" srcId="{F9FC0BE8-95C0-4DDB-9AE2-0A5ABB175D13}" destId="{7F3BBB08-A054-413C-AB02-FE278C84C3DD}" srcOrd="0" destOrd="0" parTransId="{A3A09A39-1547-4397-8623-EA5D7AC7A6FB}" sibTransId="{8F53F59E-FA9A-4964-B0B8-69D5A4C18A56}"/>
    <dgm:cxn modelId="{24B03C03-B648-4346-B16B-6B47DDDF9787}" type="presOf" srcId="{9260ABC9-B775-4A30-9736-BB724B18C426}" destId="{A1CB8A38-1FB5-4CA0-A2D4-24B072C96C42}" srcOrd="1" destOrd="0" presId="urn:microsoft.com/office/officeart/2005/8/layout/orgChart1"/>
    <dgm:cxn modelId="{262A9A5D-CF27-498F-82CE-423853BA65D5}" type="presOf" srcId="{9260ABC9-B775-4A30-9736-BB724B18C426}" destId="{2D30FC6A-F12B-411D-89CD-8F0CA156B0DD}" srcOrd="0" destOrd="0" presId="urn:microsoft.com/office/officeart/2005/8/layout/orgChart1"/>
    <dgm:cxn modelId="{72963F08-D934-4623-B22B-3ACFBFEED431}" type="presOf" srcId="{F9FC0BE8-95C0-4DDB-9AE2-0A5ABB175D13}" destId="{7B99C1B8-8F63-4404-B5A9-9425E2A22C2E}" srcOrd="0" destOrd="0" presId="urn:microsoft.com/office/officeart/2005/8/layout/orgChart1"/>
    <dgm:cxn modelId="{561F8B91-74DA-4713-9D59-375BDB41D42B}" srcId="{F9FC0BE8-95C0-4DDB-9AE2-0A5ABB175D13}" destId="{38D6D638-123A-445E-AF82-DE515289DC46}" srcOrd="1" destOrd="0" parTransId="{7FA12359-5D5D-4167-A36A-7552FE989AEB}" sibTransId="{DDC1C2F8-74B9-4783-85F2-678C12BAB054}"/>
    <dgm:cxn modelId="{CDB4CCC0-1924-474A-8BD2-D81DC83A41CC}" type="presOf" srcId="{38D6D638-123A-445E-AF82-DE515289DC46}" destId="{F439CFAB-A6C0-41A2-B8D8-271470E343FB}" srcOrd="0" destOrd="0" presId="urn:microsoft.com/office/officeart/2005/8/layout/orgChart1"/>
    <dgm:cxn modelId="{77208CE5-52D7-4E33-B1E7-6BECAA37FF71}" type="presOf" srcId="{C3DC32C5-8FEA-4FBC-BFCE-9FD8D29F2E17}" destId="{A6D943FE-5F06-4896-8989-5842A2FF4190}" srcOrd="0" destOrd="0" presId="urn:microsoft.com/office/officeart/2005/8/layout/orgChart1"/>
    <dgm:cxn modelId="{90B7DB69-7E77-4CA0-883D-F697B9D1BB90}" type="presOf" srcId="{7F3BBB08-A054-413C-AB02-FE278C84C3DD}" destId="{DC26AD8E-20A7-417D-AF44-EE6C9F7C2073}" srcOrd="1" destOrd="0" presId="urn:microsoft.com/office/officeart/2005/8/layout/orgChart1"/>
    <dgm:cxn modelId="{60545174-0BE8-44DC-8AFA-A339D6044063}" srcId="{F9FC0BE8-95C0-4DDB-9AE2-0A5ABB175D13}" destId="{9260ABC9-B775-4A30-9736-BB724B18C426}" srcOrd="3" destOrd="0" parTransId="{CB63A9A7-59C5-4329-B0E6-81982B0A83DD}" sibTransId="{04761F73-4674-4EBE-B34E-F712CD72D73B}"/>
    <dgm:cxn modelId="{4564FB8A-6315-4AD5-8317-C4E690A8A4C0}" type="presOf" srcId="{38D6D638-123A-445E-AF82-DE515289DC46}" destId="{4509C3C8-5066-49F3-9403-F5E3770220BD}" srcOrd="1" destOrd="0" presId="urn:microsoft.com/office/officeart/2005/8/layout/orgChart1"/>
    <dgm:cxn modelId="{56268E1B-79B3-4E0B-972F-600366C5BAFD}" type="presOf" srcId="{156A1472-EAEE-4656-8305-DEC17E487F5A}" destId="{B665D106-22F5-4667-AADE-9A3312688A13}" srcOrd="1" destOrd="0" presId="urn:microsoft.com/office/officeart/2005/8/layout/orgChart1"/>
    <dgm:cxn modelId="{192FDC35-B60A-4189-95F0-DA231DBAABBA}" type="presOf" srcId="{7F3BBB08-A054-413C-AB02-FE278C84C3DD}" destId="{1FD2D8CC-BA3B-434D-88BB-D6A960BA3113}" srcOrd="0" destOrd="0" presId="urn:microsoft.com/office/officeart/2005/8/layout/orgChart1"/>
    <dgm:cxn modelId="{40A785AE-F25E-4499-A6D3-92C416F871B3}" srcId="{C3DC32C5-8FEA-4FBC-BFCE-9FD8D29F2E17}" destId="{F9FC0BE8-95C0-4DDB-9AE2-0A5ABB175D13}" srcOrd="0" destOrd="0" parTransId="{06281EC6-478F-47BB-8E2F-C22605B3E769}" sibTransId="{EDABA3C5-AF11-4DDA-86E9-C7B5EB505803}"/>
    <dgm:cxn modelId="{72DA2BA9-A998-4A5D-9D0F-7459A3EF2CA3}" type="presParOf" srcId="{A6D943FE-5F06-4896-8989-5842A2FF4190}" destId="{FB027634-E604-4149-A502-EE107AEE0DF0}" srcOrd="0" destOrd="0" presId="urn:microsoft.com/office/officeart/2005/8/layout/orgChart1"/>
    <dgm:cxn modelId="{FAF9FC13-8E75-47D4-B62A-7511CB39E090}" type="presParOf" srcId="{FB027634-E604-4149-A502-EE107AEE0DF0}" destId="{950A31EE-6DC1-4194-AECC-A8468F483A54}" srcOrd="0" destOrd="0" presId="urn:microsoft.com/office/officeart/2005/8/layout/orgChart1"/>
    <dgm:cxn modelId="{1EC9527F-F775-4E93-BD9E-1ADF7A58C517}" type="presParOf" srcId="{950A31EE-6DC1-4194-AECC-A8468F483A54}" destId="{7B99C1B8-8F63-4404-B5A9-9425E2A22C2E}" srcOrd="0" destOrd="0" presId="urn:microsoft.com/office/officeart/2005/8/layout/orgChart1"/>
    <dgm:cxn modelId="{DC751A0F-BE2A-4A6D-AE24-E05EE0FC531A}" type="presParOf" srcId="{950A31EE-6DC1-4194-AECC-A8468F483A54}" destId="{3408D0AD-9780-4E42-AFFC-5CF78F687A2D}" srcOrd="1" destOrd="0" presId="urn:microsoft.com/office/officeart/2005/8/layout/orgChart1"/>
    <dgm:cxn modelId="{6A6D0E46-4BC1-4E4B-ACD6-841E4FAE11B2}" type="presParOf" srcId="{FB027634-E604-4149-A502-EE107AEE0DF0}" destId="{3C00963F-B892-403C-AAB9-652DFB9D58ED}" srcOrd="1" destOrd="0" presId="urn:microsoft.com/office/officeart/2005/8/layout/orgChart1"/>
    <dgm:cxn modelId="{41A379FF-8F40-4AE9-87C5-618D9578CAA0}" type="presParOf" srcId="{3C00963F-B892-403C-AAB9-652DFB9D58ED}" destId="{80E6B21A-A588-4958-80CF-707697E17A08}" srcOrd="0" destOrd="0" presId="urn:microsoft.com/office/officeart/2005/8/layout/orgChart1"/>
    <dgm:cxn modelId="{9E9ADA8E-F185-4D41-A61D-AC98D6F92970}" type="presParOf" srcId="{3C00963F-B892-403C-AAB9-652DFB9D58ED}" destId="{5BFF46F2-9E72-4694-902F-8BBE2F75C5FA}" srcOrd="1" destOrd="0" presId="urn:microsoft.com/office/officeart/2005/8/layout/orgChart1"/>
    <dgm:cxn modelId="{51732A22-939D-4A63-ABA5-EA1E13F460C9}" type="presParOf" srcId="{5BFF46F2-9E72-4694-902F-8BBE2F75C5FA}" destId="{FF609721-3114-41F2-8596-3A5C4BB4F03D}" srcOrd="0" destOrd="0" presId="urn:microsoft.com/office/officeart/2005/8/layout/orgChart1"/>
    <dgm:cxn modelId="{3AB4B625-C114-4F69-AEF7-A15920329C4C}" type="presParOf" srcId="{FF609721-3114-41F2-8596-3A5C4BB4F03D}" destId="{F439CFAB-A6C0-41A2-B8D8-271470E343FB}" srcOrd="0" destOrd="0" presId="urn:microsoft.com/office/officeart/2005/8/layout/orgChart1"/>
    <dgm:cxn modelId="{094F84C1-450B-47A1-997E-CB8FD07A3922}" type="presParOf" srcId="{FF609721-3114-41F2-8596-3A5C4BB4F03D}" destId="{4509C3C8-5066-49F3-9403-F5E3770220BD}" srcOrd="1" destOrd="0" presId="urn:microsoft.com/office/officeart/2005/8/layout/orgChart1"/>
    <dgm:cxn modelId="{FCF62568-AB23-4F96-9A9E-40FF3A3195F4}" type="presParOf" srcId="{5BFF46F2-9E72-4694-902F-8BBE2F75C5FA}" destId="{3A759E09-12EE-40F2-9020-49413BE3773B}" srcOrd="1" destOrd="0" presId="urn:microsoft.com/office/officeart/2005/8/layout/orgChart1"/>
    <dgm:cxn modelId="{642B9E8C-93B1-45F1-A68D-302FC201A02C}" type="presParOf" srcId="{5BFF46F2-9E72-4694-902F-8BBE2F75C5FA}" destId="{5F64A926-F9AA-45D1-A59F-EF60B707A710}" srcOrd="2" destOrd="0" presId="urn:microsoft.com/office/officeart/2005/8/layout/orgChart1"/>
    <dgm:cxn modelId="{307F031D-60A2-4039-9AFF-2DB4EB252B7B}" type="presParOf" srcId="{3C00963F-B892-403C-AAB9-652DFB9D58ED}" destId="{3A0AE080-D1F0-4C10-AF98-9C87C0149009}" srcOrd="2" destOrd="0" presId="urn:microsoft.com/office/officeart/2005/8/layout/orgChart1"/>
    <dgm:cxn modelId="{78905251-FC82-47B8-8E2A-E8B722E69E03}" type="presParOf" srcId="{3C00963F-B892-403C-AAB9-652DFB9D58ED}" destId="{B7EE7415-CB8C-4174-9348-23359AB4EAE3}" srcOrd="3" destOrd="0" presId="urn:microsoft.com/office/officeart/2005/8/layout/orgChart1"/>
    <dgm:cxn modelId="{9CEBCB5E-9C6C-4967-8A50-1251AD3A2CF2}" type="presParOf" srcId="{B7EE7415-CB8C-4174-9348-23359AB4EAE3}" destId="{D0EAB6E6-5C45-4CC4-8F3D-17528A53DBC3}" srcOrd="0" destOrd="0" presId="urn:microsoft.com/office/officeart/2005/8/layout/orgChart1"/>
    <dgm:cxn modelId="{0548208E-4C8F-4232-BEE0-283B387F79E6}" type="presParOf" srcId="{D0EAB6E6-5C45-4CC4-8F3D-17528A53DBC3}" destId="{BCE779C9-E6DC-4BB5-916B-42DEF69034F0}" srcOrd="0" destOrd="0" presId="urn:microsoft.com/office/officeart/2005/8/layout/orgChart1"/>
    <dgm:cxn modelId="{292B0837-CA27-4C3D-85B6-506A77183B52}" type="presParOf" srcId="{D0EAB6E6-5C45-4CC4-8F3D-17528A53DBC3}" destId="{B665D106-22F5-4667-AADE-9A3312688A13}" srcOrd="1" destOrd="0" presId="urn:microsoft.com/office/officeart/2005/8/layout/orgChart1"/>
    <dgm:cxn modelId="{FD794C0C-5B53-424B-81F0-1CBFDB3BCDD4}" type="presParOf" srcId="{B7EE7415-CB8C-4174-9348-23359AB4EAE3}" destId="{2652496A-89C2-48C3-BE42-722114ACD71D}" srcOrd="1" destOrd="0" presId="urn:microsoft.com/office/officeart/2005/8/layout/orgChart1"/>
    <dgm:cxn modelId="{C434ABB9-49DF-4CB3-B992-52798DEA35D3}" type="presParOf" srcId="{B7EE7415-CB8C-4174-9348-23359AB4EAE3}" destId="{C999632F-B130-4D8F-98D1-E16C489CED3B}" srcOrd="2" destOrd="0" presId="urn:microsoft.com/office/officeart/2005/8/layout/orgChart1"/>
    <dgm:cxn modelId="{AF895225-9694-44A9-AA1F-31BE948A9508}" type="presParOf" srcId="{3C00963F-B892-403C-AAB9-652DFB9D58ED}" destId="{D953CEAC-F989-4419-9324-735B253F3F33}" srcOrd="4" destOrd="0" presId="urn:microsoft.com/office/officeart/2005/8/layout/orgChart1"/>
    <dgm:cxn modelId="{3FDD0A7F-CCD7-437D-B9EC-1FD3A2F8800F}" type="presParOf" srcId="{3C00963F-B892-403C-AAB9-652DFB9D58ED}" destId="{239E0AD9-3FE8-4EC5-9837-DB5222E42AF5}" srcOrd="5" destOrd="0" presId="urn:microsoft.com/office/officeart/2005/8/layout/orgChart1"/>
    <dgm:cxn modelId="{5B1A7FE1-60EB-4164-9B78-F3D6E258D41A}" type="presParOf" srcId="{239E0AD9-3FE8-4EC5-9837-DB5222E42AF5}" destId="{05818833-8827-4611-B364-4072EBCE1BBF}" srcOrd="0" destOrd="0" presId="urn:microsoft.com/office/officeart/2005/8/layout/orgChart1"/>
    <dgm:cxn modelId="{09BF57E0-47E8-4E47-9B59-99C73156B693}" type="presParOf" srcId="{05818833-8827-4611-B364-4072EBCE1BBF}" destId="{2D30FC6A-F12B-411D-89CD-8F0CA156B0DD}" srcOrd="0" destOrd="0" presId="urn:microsoft.com/office/officeart/2005/8/layout/orgChart1"/>
    <dgm:cxn modelId="{7F067D27-A1BF-4CAF-BE65-1C6C221A61AD}" type="presParOf" srcId="{05818833-8827-4611-B364-4072EBCE1BBF}" destId="{A1CB8A38-1FB5-4CA0-A2D4-24B072C96C42}" srcOrd="1" destOrd="0" presId="urn:microsoft.com/office/officeart/2005/8/layout/orgChart1"/>
    <dgm:cxn modelId="{982C4A67-13AD-4B2A-B332-0AA15EB080BC}" type="presParOf" srcId="{239E0AD9-3FE8-4EC5-9837-DB5222E42AF5}" destId="{CA132B68-6B8A-43C9-BB55-2AC196B40E44}" srcOrd="1" destOrd="0" presId="urn:microsoft.com/office/officeart/2005/8/layout/orgChart1"/>
    <dgm:cxn modelId="{AE61A518-6485-4F61-831F-407277F4D0F6}" type="presParOf" srcId="{239E0AD9-3FE8-4EC5-9837-DB5222E42AF5}" destId="{2C6C0136-E545-4112-BC2D-2C4CDAFA2703}" srcOrd="2" destOrd="0" presId="urn:microsoft.com/office/officeart/2005/8/layout/orgChart1"/>
    <dgm:cxn modelId="{96A4C773-4498-4164-AE40-8A0A2DEB4B7F}" type="presParOf" srcId="{FB027634-E604-4149-A502-EE107AEE0DF0}" destId="{F24F1529-6213-4C54-BED7-F96C60FFF434}" srcOrd="2" destOrd="0" presId="urn:microsoft.com/office/officeart/2005/8/layout/orgChart1"/>
    <dgm:cxn modelId="{0CBD0CE6-BE56-4E21-91EF-6F77BF695224}" type="presParOf" srcId="{F24F1529-6213-4C54-BED7-F96C60FFF434}" destId="{84BEF298-4B3A-4864-A3DD-750F6C2F6D85}" srcOrd="0" destOrd="0" presId="urn:microsoft.com/office/officeart/2005/8/layout/orgChart1"/>
    <dgm:cxn modelId="{9E9EA77B-340B-4D41-9BF2-F36DAA1D5A0C}" type="presParOf" srcId="{F24F1529-6213-4C54-BED7-F96C60FFF434}" destId="{20638A23-437D-416B-9E8F-2BEE0841630B}" srcOrd="1" destOrd="0" presId="urn:microsoft.com/office/officeart/2005/8/layout/orgChart1"/>
    <dgm:cxn modelId="{BD53E8B9-9E51-4186-96E7-228E01E2FBEC}" type="presParOf" srcId="{20638A23-437D-416B-9E8F-2BEE0841630B}" destId="{FCFAFEFC-5B78-42A6-8B3F-0589662336ED}" srcOrd="0" destOrd="0" presId="urn:microsoft.com/office/officeart/2005/8/layout/orgChart1"/>
    <dgm:cxn modelId="{B0847F23-F09F-41D8-B923-AE2329725AE7}" type="presParOf" srcId="{FCFAFEFC-5B78-42A6-8B3F-0589662336ED}" destId="{1FD2D8CC-BA3B-434D-88BB-D6A960BA3113}" srcOrd="0" destOrd="0" presId="urn:microsoft.com/office/officeart/2005/8/layout/orgChart1"/>
    <dgm:cxn modelId="{913A03ED-4108-4E6C-94F7-CF3A53976F47}" type="presParOf" srcId="{FCFAFEFC-5B78-42A6-8B3F-0589662336ED}" destId="{DC26AD8E-20A7-417D-AF44-EE6C9F7C2073}" srcOrd="1" destOrd="0" presId="urn:microsoft.com/office/officeart/2005/8/layout/orgChart1"/>
    <dgm:cxn modelId="{420915C2-57DF-43B8-8DF3-19E8EBD39A31}" type="presParOf" srcId="{20638A23-437D-416B-9E8F-2BEE0841630B}" destId="{7AC5AF44-2E53-4E73-ABB7-D8DB97A9C404}" srcOrd="1" destOrd="0" presId="urn:microsoft.com/office/officeart/2005/8/layout/orgChart1"/>
    <dgm:cxn modelId="{41B941F8-9033-47BB-A92B-BD5BD5E0E943}" type="presParOf" srcId="{20638A23-437D-416B-9E8F-2BEE0841630B}" destId="{61EC6CF2-A6DF-4C66-B81A-6100F7D0B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de Salud de la Mujer y Sexualidad</a:t>
          </a:r>
          <a:endParaRPr lang="es-ES" sz="1200" dirty="0">
            <a:solidFill>
              <a:schemeClr val="tx1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Chofer 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Médico(a) de Barrio y Centros de Salud</a:t>
          </a: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4225F7-B438-422C-A2B7-982A2B847DD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>
            <a:solidFill>
              <a:schemeClr val="tx1"/>
            </a:solidFill>
          </a:endParaRPr>
        </a:p>
      </dgm:t>
    </dgm:pt>
    <dgm:pt modelId="{9CF43F93-E4CF-4753-AEF2-FF376E8BF675}" type="parTrans" cxnId="{957F374A-79B2-4380-B8FC-CAD01090DE70}">
      <dgm:prSet/>
      <dgm:spPr/>
      <dgm:t>
        <a:bodyPr/>
        <a:lstStyle/>
        <a:p>
          <a:endParaRPr lang="es-ES" sz="1200"/>
        </a:p>
      </dgm:t>
    </dgm:pt>
    <dgm:pt modelId="{CE165C16-C484-430E-917D-F515330519C1}" type="sibTrans" cxnId="{957F374A-79B2-4380-B8FC-CAD01090DE70}">
      <dgm:prSet/>
      <dgm:spPr/>
      <dgm:t>
        <a:bodyPr/>
        <a:lstStyle/>
        <a:p>
          <a:endParaRPr lang="es-ES" sz="1200"/>
        </a:p>
      </dgm:t>
    </dgm:pt>
    <dgm:pt modelId="{B86F0B95-ED6A-4D99-A754-2E0819E96406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D845887-4F1A-4869-AF13-3C30C7E9F4B6}" type="parTrans" cxnId="{17B3E543-77A1-4729-B115-51608090E939}">
      <dgm:prSet/>
      <dgm:spPr/>
      <dgm:t>
        <a:bodyPr/>
        <a:lstStyle/>
        <a:p>
          <a:endParaRPr lang="es-ES" sz="1200"/>
        </a:p>
      </dgm:t>
    </dgm:pt>
    <dgm:pt modelId="{17BB5577-1BC1-4E6E-95B5-866E1C9062FB}" type="sibTrans" cxnId="{17B3E543-77A1-4729-B115-51608090E939}">
      <dgm:prSet/>
      <dgm:spPr/>
      <dgm:t>
        <a:bodyPr/>
        <a:lstStyle/>
        <a:p>
          <a:endParaRPr lang="es-ES" sz="1200"/>
        </a:p>
      </dgm:t>
    </dgm:pt>
    <dgm:pt modelId="{2C259447-AE15-4201-8258-769E5247F243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Administrativa</a:t>
          </a:r>
        </a:p>
      </dgm:t>
    </dgm:pt>
    <dgm:pt modelId="{5AAD8C2D-5F6E-4129-BD86-CBDCC545A323}" type="parTrans" cxnId="{85BAA881-4C51-4D90-9CC0-58F2241BC572}">
      <dgm:prSet/>
      <dgm:spPr/>
      <dgm:t>
        <a:bodyPr/>
        <a:lstStyle/>
        <a:p>
          <a:endParaRPr lang="es-ES" sz="1200"/>
        </a:p>
      </dgm:t>
    </dgm:pt>
    <dgm:pt modelId="{2D5338F6-A28D-45D2-9447-427ED46FACF6}" type="sibTrans" cxnId="{85BAA881-4C51-4D90-9CC0-58F2241BC572}">
      <dgm:prSet/>
      <dgm:spPr/>
      <dgm:t>
        <a:bodyPr/>
        <a:lstStyle/>
        <a:p>
          <a:endParaRPr lang="es-ES" sz="1200"/>
        </a:p>
      </dgm:t>
    </dgm:pt>
    <dgm:pt modelId="{7150B9D1-7D00-471E-BE49-FE9570FEB44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y Bienestar </a:t>
          </a:r>
          <a:r>
            <a:rPr lang="es-ES" sz="1200" dirty="0" smtClean="0">
              <a:solidFill>
                <a:schemeClr val="tx1"/>
              </a:solidFill>
            </a:rPr>
            <a:t>Animal</a:t>
          </a:r>
          <a:endParaRPr lang="es-ES" sz="1200" dirty="0">
            <a:solidFill>
              <a:schemeClr val="tx1"/>
            </a:solidFill>
          </a:endParaRPr>
        </a:p>
      </dgm:t>
    </dgm:pt>
    <dgm:pt modelId="{44F32519-668B-4423-81BB-51E868345C82}" type="parTrans" cxnId="{5ED7EC5A-75C3-499B-9BC4-A090E4705D16}">
      <dgm:prSet/>
      <dgm:spPr/>
      <dgm:t>
        <a:bodyPr/>
        <a:lstStyle/>
        <a:p>
          <a:endParaRPr lang="es-ES" sz="1200"/>
        </a:p>
      </dgm:t>
    </dgm:pt>
    <dgm:pt modelId="{7ED2CC68-3F4A-4796-98E1-C93546B1FB8E}" type="sibTrans" cxnId="{5ED7EC5A-75C3-499B-9BC4-A090E4705D16}">
      <dgm:prSet/>
      <dgm:spPr/>
      <dgm:t>
        <a:bodyPr/>
        <a:lstStyle/>
        <a:p>
          <a:endParaRPr lang="es-ES" sz="1200"/>
        </a:p>
      </dgm:t>
    </dgm:pt>
    <dgm:pt modelId="{5A46BD46-7D0C-4736-A9D2-748087ADB09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Mental y </a:t>
          </a:r>
          <a:r>
            <a:rPr lang="es-ES" sz="1200" dirty="0" smtClean="0">
              <a:solidFill>
                <a:schemeClr val="tx1"/>
              </a:solidFill>
            </a:rPr>
            <a:t>Adicciones</a:t>
          </a:r>
          <a:endParaRPr lang="es-ES" sz="1200" dirty="0">
            <a:solidFill>
              <a:schemeClr val="tx1"/>
            </a:solidFill>
          </a:endParaRPr>
        </a:p>
      </dgm:t>
    </dgm:pt>
    <dgm:pt modelId="{8CACD9CF-01A4-4491-BB12-2DA03974B7A6}" type="parTrans" cxnId="{BB03B2E6-14B2-4F3B-A05B-F8666BF2542E}">
      <dgm:prSet/>
      <dgm:spPr/>
      <dgm:t>
        <a:bodyPr/>
        <a:lstStyle/>
        <a:p>
          <a:endParaRPr lang="es-ES" sz="1200"/>
        </a:p>
      </dgm:t>
    </dgm:pt>
    <dgm:pt modelId="{7CA6C46A-F7BF-4FE6-BCF4-B83BD95DE2A1}" type="sibTrans" cxnId="{BB03B2E6-14B2-4F3B-A05B-F8666BF2542E}">
      <dgm:prSet/>
      <dgm:spPr/>
      <dgm:t>
        <a:bodyPr/>
        <a:lstStyle/>
        <a:p>
          <a:endParaRPr lang="es-ES" sz="1200"/>
        </a:p>
      </dgm:t>
    </dgm:pt>
    <dgm:pt modelId="{17885BBB-0D82-4A13-AF54-194611FD0C1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Programa Medico En Casa</a:t>
          </a:r>
          <a:endParaRPr lang="es-ES" sz="1200" dirty="0">
            <a:solidFill>
              <a:schemeClr val="tx1"/>
            </a:solidFill>
          </a:endParaRPr>
        </a:p>
      </dgm:t>
    </dgm:pt>
    <dgm:pt modelId="{DC9A8135-9EFF-420F-9C12-F47A4DEEB2D7}" type="parTrans" cxnId="{0937852D-A3B6-431F-9D9B-FC43B83AD556}">
      <dgm:prSet/>
      <dgm:spPr/>
      <dgm:t>
        <a:bodyPr/>
        <a:lstStyle/>
        <a:p>
          <a:endParaRPr lang="es-ES"/>
        </a:p>
      </dgm:t>
    </dgm:pt>
    <dgm:pt modelId="{AF54F95E-61BD-4B17-85D6-BDAA73D0D0B3}" type="sibTrans" cxnId="{0937852D-A3B6-431F-9D9B-FC43B83AD556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228903" custScaleY="196202" custLinFactY="-162054" custLinFactNeighborX="1070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11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7" custScaleX="112703" custScaleY="203386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7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11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7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7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BCBA85AC-91DA-44DA-999F-FC23D7CEF22C}" type="pres">
      <dgm:prSet presAssocID="{DC9A8135-9EFF-420F-9C12-F47A4DEEB2D7}" presName="Name37" presStyleLbl="parChTrans1D2" presStyleIdx="2" presStyleCnt="11"/>
      <dgm:spPr/>
      <dgm:t>
        <a:bodyPr/>
        <a:lstStyle/>
        <a:p>
          <a:endParaRPr lang="es-ES"/>
        </a:p>
      </dgm:t>
    </dgm:pt>
    <dgm:pt modelId="{16369A02-D8DA-4769-8105-845EFA86A16F}" type="pres">
      <dgm:prSet presAssocID="{17885BBB-0D82-4A13-AF54-194611FD0C14}" presName="hierRoot2" presStyleCnt="0">
        <dgm:presLayoutVars>
          <dgm:hierBranch val="init"/>
        </dgm:presLayoutVars>
      </dgm:prSet>
      <dgm:spPr/>
    </dgm:pt>
    <dgm:pt modelId="{05F017F8-EFF6-42EA-855C-C1948BA1202A}" type="pres">
      <dgm:prSet presAssocID="{17885BBB-0D82-4A13-AF54-194611FD0C14}" presName="rootComposite" presStyleCnt="0"/>
      <dgm:spPr/>
    </dgm:pt>
    <dgm:pt modelId="{CF248B59-514C-49BF-812A-3F19BDD1F5C8}" type="pres">
      <dgm:prSet presAssocID="{17885BBB-0D82-4A13-AF54-194611FD0C14}" presName="rootText" presStyleLbl="node2" presStyleIdx="2" presStyleCnt="7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9C6B14-0D39-439C-964B-BE245FCD01F0}" type="pres">
      <dgm:prSet presAssocID="{17885BBB-0D82-4A13-AF54-194611FD0C14}" presName="rootConnector" presStyleLbl="node2" presStyleIdx="2" presStyleCnt="7"/>
      <dgm:spPr/>
      <dgm:t>
        <a:bodyPr/>
        <a:lstStyle/>
        <a:p>
          <a:endParaRPr lang="es-ES"/>
        </a:p>
      </dgm:t>
    </dgm:pt>
    <dgm:pt modelId="{85A221D5-5ADD-405D-B806-6992BB52A2B2}" type="pres">
      <dgm:prSet presAssocID="{17885BBB-0D82-4A13-AF54-194611FD0C14}" presName="hierChild4" presStyleCnt="0"/>
      <dgm:spPr/>
    </dgm:pt>
    <dgm:pt modelId="{E6E17F50-4CDF-470E-AB37-4FCD21A9DB68}" type="pres">
      <dgm:prSet presAssocID="{17885BBB-0D82-4A13-AF54-194611FD0C14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3" presStyleCnt="11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3" presStyleCnt="7" custScaleX="112703" custScaleY="161004" custLinFactNeighborX="1070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3" presStyleCnt="7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4558DBE6-02C4-4D36-BED7-4D8CFE0DAFF6}" type="pres">
      <dgm:prSet presAssocID="{9CF43F93-E4CF-4753-AEF2-FF376E8BF675}" presName="Name37" presStyleLbl="parChTrans1D2" presStyleIdx="4" presStyleCnt="11"/>
      <dgm:spPr/>
      <dgm:t>
        <a:bodyPr/>
        <a:lstStyle/>
        <a:p>
          <a:endParaRPr lang="es-ES"/>
        </a:p>
      </dgm:t>
    </dgm:pt>
    <dgm:pt modelId="{8DC53CD7-A769-41B0-8AC9-A91C21F6CEB3}" type="pres">
      <dgm:prSet presAssocID="{454225F7-B438-422C-A2B7-982A2B847DDB}" presName="hierRoot2" presStyleCnt="0">
        <dgm:presLayoutVars>
          <dgm:hierBranch val="init"/>
        </dgm:presLayoutVars>
      </dgm:prSet>
      <dgm:spPr/>
    </dgm:pt>
    <dgm:pt modelId="{8CCDD741-64BE-402A-8630-D0FB89DCE00A}" type="pres">
      <dgm:prSet presAssocID="{454225F7-B438-422C-A2B7-982A2B847DDB}" presName="rootComposite" presStyleCnt="0"/>
      <dgm:spPr/>
    </dgm:pt>
    <dgm:pt modelId="{9B294884-1801-45E2-9487-A62B924AB99D}" type="pres">
      <dgm:prSet presAssocID="{454225F7-B438-422C-A2B7-982A2B847DDB}" presName="rootText" presStyleLbl="node2" presStyleIdx="4" presStyleCnt="7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6D95C-BCD9-4E26-9FEE-0ED6D5AFB4FB}" type="pres">
      <dgm:prSet presAssocID="{454225F7-B438-422C-A2B7-982A2B847DDB}" presName="rootConnector" presStyleLbl="node2" presStyleIdx="4" presStyleCnt="7"/>
      <dgm:spPr/>
      <dgm:t>
        <a:bodyPr/>
        <a:lstStyle/>
        <a:p>
          <a:endParaRPr lang="es-ES"/>
        </a:p>
      </dgm:t>
    </dgm:pt>
    <dgm:pt modelId="{4B785C48-DB80-4352-8B17-25F8C9F9294D}" type="pres">
      <dgm:prSet presAssocID="{454225F7-B438-422C-A2B7-982A2B847DDB}" presName="hierChild4" presStyleCnt="0"/>
      <dgm:spPr/>
    </dgm:pt>
    <dgm:pt modelId="{7CBB6BB1-7032-4C52-A03D-031C80A933DA}" type="pres">
      <dgm:prSet presAssocID="{454225F7-B438-422C-A2B7-982A2B847DDB}" presName="hierChild5" presStyleCnt="0"/>
      <dgm:spPr/>
    </dgm:pt>
    <dgm:pt modelId="{7E466BA8-9B6B-424F-AE70-8C9F968A0B82}" type="pres">
      <dgm:prSet presAssocID="{44F32519-668B-4423-81BB-51E868345C82}" presName="Name37" presStyleLbl="parChTrans1D2" presStyleIdx="5" presStyleCnt="11"/>
      <dgm:spPr/>
      <dgm:t>
        <a:bodyPr/>
        <a:lstStyle/>
        <a:p>
          <a:endParaRPr lang="es-ES"/>
        </a:p>
      </dgm:t>
    </dgm:pt>
    <dgm:pt modelId="{41B36B05-4432-488B-8999-ECAD73F42D27}" type="pres">
      <dgm:prSet presAssocID="{7150B9D1-7D00-471E-BE49-FE9570FEB44F}" presName="hierRoot2" presStyleCnt="0">
        <dgm:presLayoutVars>
          <dgm:hierBranch val="init"/>
        </dgm:presLayoutVars>
      </dgm:prSet>
      <dgm:spPr/>
    </dgm:pt>
    <dgm:pt modelId="{3949D170-8CA7-4D23-8D99-75BD35D16A06}" type="pres">
      <dgm:prSet presAssocID="{7150B9D1-7D00-471E-BE49-FE9570FEB44F}" presName="rootComposite" presStyleCnt="0"/>
      <dgm:spPr/>
    </dgm:pt>
    <dgm:pt modelId="{20D20DD4-4B5B-463C-8210-2E33232AFB21}" type="pres">
      <dgm:prSet presAssocID="{7150B9D1-7D00-471E-BE49-FE9570FEB44F}" presName="rootText" presStyleLbl="node2" presStyleIdx="5" presStyleCnt="7" custScaleX="112703" custScaleY="215858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3876A4-DD4B-44F1-ABE2-A5A9F312E875}" type="pres">
      <dgm:prSet presAssocID="{7150B9D1-7D00-471E-BE49-FE9570FEB44F}" presName="rootConnector" presStyleLbl="node2" presStyleIdx="5" presStyleCnt="7"/>
      <dgm:spPr/>
      <dgm:t>
        <a:bodyPr/>
        <a:lstStyle/>
        <a:p>
          <a:endParaRPr lang="es-ES"/>
        </a:p>
      </dgm:t>
    </dgm:pt>
    <dgm:pt modelId="{4F29B5B9-2E67-41D4-A876-DDEE34D5914E}" type="pres">
      <dgm:prSet presAssocID="{7150B9D1-7D00-471E-BE49-FE9570FEB44F}" presName="hierChild4" presStyleCnt="0"/>
      <dgm:spPr/>
    </dgm:pt>
    <dgm:pt modelId="{77A04E29-A32E-4BD6-A6FF-AA83621D3F14}" type="pres">
      <dgm:prSet presAssocID="{7150B9D1-7D00-471E-BE49-FE9570FEB44F}" presName="hierChild5" presStyleCnt="0"/>
      <dgm:spPr/>
    </dgm:pt>
    <dgm:pt modelId="{39983C9B-B688-4D8E-9AD9-41C24575E6C7}" type="pres">
      <dgm:prSet presAssocID="{8CACD9CF-01A4-4491-BB12-2DA03974B7A6}" presName="Name37" presStyleLbl="parChTrans1D2" presStyleIdx="6" presStyleCnt="11"/>
      <dgm:spPr/>
      <dgm:t>
        <a:bodyPr/>
        <a:lstStyle/>
        <a:p>
          <a:endParaRPr lang="es-ES"/>
        </a:p>
      </dgm:t>
    </dgm:pt>
    <dgm:pt modelId="{3F2B5BF9-80D1-4BFA-8411-E6FF7619BF7F}" type="pres">
      <dgm:prSet presAssocID="{5A46BD46-7D0C-4736-A9D2-748087ADB090}" presName="hierRoot2" presStyleCnt="0">
        <dgm:presLayoutVars>
          <dgm:hierBranch val="init"/>
        </dgm:presLayoutVars>
      </dgm:prSet>
      <dgm:spPr/>
    </dgm:pt>
    <dgm:pt modelId="{CCC874A0-D16D-4C26-88DA-6E767BC7E9CA}" type="pres">
      <dgm:prSet presAssocID="{5A46BD46-7D0C-4736-A9D2-748087ADB090}" presName="rootComposite" presStyleCnt="0"/>
      <dgm:spPr/>
    </dgm:pt>
    <dgm:pt modelId="{F24A50F6-5A32-4FD0-A0D4-7024255DA4E1}" type="pres">
      <dgm:prSet presAssocID="{5A46BD46-7D0C-4736-A9D2-748087ADB090}" presName="rootText" presStyleLbl="node2" presStyleIdx="6" presStyleCnt="7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E609BF-E220-4A38-BC46-8F415D6A15FD}" type="pres">
      <dgm:prSet presAssocID="{5A46BD46-7D0C-4736-A9D2-748087ADB090}" presName="rootConnector" presStyleLbl="node2" presStyleIdx="6" presStyleCnt="7"/>
      <dgm:spPr/>
      <dgm:t>
        <a:bodyPr/>
        <a:lstStyle/>
        <a:p>
          <a:endParaRPr lang="es-ES"/>
        </a:p>
      </dgm:t>
    </dgm:pt>
    <dgm:pt modelId="{AFC27D0A-0AB9-49BF-9E97-4333D0449E34}" type="pres">
      <dgm:prSet presAssocID="{5A46BD46-7D0C-4736-A9D2-748087ADB090}" presName="hierChild4" presStyleCnt="0"/>
      <dgm:spPr/>
    </dgm:pt>
    <dgm:pt modelId="{17B2C120-21BA-4EC7-8718-12B8E8C9AA9D}" type="pres">
      <dgm:prSet presAssocID="{5A46BD46-7D0C-4736-A9D2-748087ADB09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7" presStyleCnt="11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4" custScaleX="130802" custScaleY="130802" custLinFactNeighborX="-10189" custLinFactNeighborY="-5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8" presStyleCnt="11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4" custScaleX="130802" custScaleY="130802" custLinFactNeighborX="16549" custLinFactNeighborY="-5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4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  <dgm:pt modelId="{868C3666-05DD-43CF-B671-D0F4FA6FFB22}" type="pres">
      <dgm:prSet presAssocID="{7D845887-4F1A-4869-AF13-3C30C7E9F4B6}" presName="Name111" presStyleLbl="parChTrans1D2" presStyleIdx="9" presStyleCnt="11"/>
      <dgm:spPr/>
      <dgm:t>
        <a:bodyPr/>
        <a:lstStyle/>
        <a:p>
          <a:endParaRPr lang="es-ES"/>
        </a:p>
      </dgm:t>
    </dgm:pt>
    <dgm:pt modelId="{1DCBE68D-CAF9-4C97-860C-0F2406E601D7}" type="pres">
      <dgm:prSet presAssocID="{B86F0B95-ED6A-4D99-A754-2E0819E96406}" presName="hierRoot3" presStyleCnt="0">
        <dgm:presLayoutVars>
          <dgm:hierBranch val="init"/>
        </dgm:presLayoutVars>
      </dgm:prSet>
      <dgm:spPr/>
    </dgm:pt>
    <dgm:pt modelId="{B1030B3B-41DD-4943-97B6-38C774FFC637}" type="pres">
      <dgm:prSet presAssocID="{B86F0B95-ED6A-4D99-A754-2E0819E96406}" presName="rootComposite3" presStyleCnt="0"/>
      <dgm:spPr/>
    </dgm:pt>
    <dgm:pt modelId="{03F7E7AE-65B3-4A01-BF9A-D93C1DA9C17B}" type="pres">
      <dgm:prSet presAssocID="{B86F0B95-ED6A-4D99-A754-2E0819E96406}" presName="rootText3" presStyleLbl="asst1" presStyleIdx="2" presStyleCnt="4" custScaleX="130802" custScaleY="130802" custLinFactNeighborX="-10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93B1F2-3417-4DEF-8B51-F5530308DA59}" type="pres">
      <dgm:prSet presAssocID="{B86F0B95-ED6A-4D99-A754-2E0819E96406}" presName="rootConnector3" presStyleLbl="asst1" presStyleIdx="2" presStyleCnt="4"/>
      <dgm:spPr/>
      <dgm:t>
        <a:bodyPr/>
        <a:lstStyle/>
        <a:p>
          <a:endParaRPr lang="es-ES"/>
        </a:p>
      </dgm:t>
    </dgm:pt>
    <dgm:pt modelId="{D0C90164-5C1C-4FC0-8C47-24620B1DBB99}" type="pres">
      <dgm:prSet presAssocID="{B86F0B95-ED6A-4D99-A754-2E0819E96406}" presName="hierChild6" presStyleCnt="0"/>
      <dgm:spPr/>
    </dgm:pt>
    <dgm:pt modelId="{A0D45483-7508-47A7-8023-951A112A6B24}" type="pres">
      <dgm:prSet presAssocID="{B86F0B95-ED6A-4D99-A754-2E0819E96406}" presName="hierChild7" presStyleCnt="0"/>
      <dgm:spPr/>
    </dgm:pt>
    <dgm:pt modelId="{0D9D850E-FA84-4243-AC5F-AFF4D6564D2C}" type="pres">
      <dgm:prSet presAssocID="{5AAD8C2D-5F6E-4129-BD86-CBDCC545A323}" presName="Name111" presStyleLbl="parChTrans1D2" presStyleIdx="10" presStyleCnt="11"/>
      <dgm:spPr/>
      <dgm:t>
        <a:bodyPr/>
        <a:lstStyle/>
        <a:p>
          <a:endParaRPr lang="es-ES"/>
        </a:p>
      </dgm:t>
    </dgm:pt>
    <dgm:pt modelId="{32626EB4-2501-4DE0-9E33-1B73644C313E}" type="pres">
      <dgm:prSet presAssocID="{2C259447-AE15-4201-8258-769E5247F243}" presName="hierRoot3" presStyleCnt="0">
        <dgm:presLayoutVars>
          <dgm:hierBranch val="init"/>
        </dgm:presLayoutVars>
      </dgm:prSet>
      <dgm:spPr/>
    </dgm:pt>
    <dgm:pt modelId="{88700286-2A70-4755-B68F-BAD1937B0C73}" type="pres">
      <dgm:prSet presAssocID="{2C259447-AE15-4201-8258-769E5247F243}" presName="rootComposite3" presStyleCnt="0"/>
      <dgm:spPr/>
    </dgm:pt>
    <dgm:pt modelId="{F3885B9D-A66F-44FB-BFA5-DC769B5F609B}" type="pres">
      <dgm:prSet presAssocID="{2C259447-AE15-4201-8258-769E5247F243}" presName="rootText3" presStyleLbl="asst1" presStyleIdx="3" presStyleCnt="4" custScaleX="130802" custScaleY="130802" custLinFactNeighborX="12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41EBF5-715A-4EAC-8EAC-B9F6FA86AEA8}" type="pres">
      <dgm:prSet presAssocID="{2C259447-AE15-4201-8258-769E5247F24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8DB011F-1929-4528-902C-8BFEE28E2D52}" type="pres">
      <dgm:prSet presAssocID="{2C259447-AE15-4201-8258-769E5247F243}" presName="hierChild6" presStyleCnt="0"/>
      <dgm:spPr/>
    </dgm:pt>
    <dgm:pt modelId="{02D7651D-EE1C-45BB-B080-1D27BEBE81C8}" type="pres">
      <dgm:prSet presAssocID="{2C259447-AE15-4201-8258-769E5247F243}" presName="hierChild7" presStyleCnt="0"/>
      <dgm:spPr/>
    </dgm:pt>
  </dgm:ptLst>
  <dgm:cxnLst>
    <dgm:cxn modelId="{4778386F-6EE2-461F-81DC-2A9624326836}" type="presOf" srcId="{DC9A8135-9EFF-420F-9C12-F47A4DEEB2D7}" destId="{BCBA85AC-91DA-44DA-999F-FC23D7CEF22C}" srcOrd="0" destOrd="0" presId="urn:microsoft.com/office/officeart/2005/8/layout/orgChart1"/>
    <dgm:cxn modelId="{0937852D-A3B6-431F-9D9B-FC43B83AD556}" srcId="{E09942D3-8D92-4571-939D-F9AE19EE063A}" destId="{17885BBB-0D82-4A13-AF54-194611FD0C14}" srcOrd="6" destOrd="0" parTransId="{DC9A8135-9EFF-420F-9C12-F47A4DEEB2D7}" sibTransId="{AF54F95E-61BD-4B17-85D6-BDAA73D0D0B3}"/>
    <dgm:cxn modelId="{F97BDD43-94B4-4447-A81F-0B5C097C07C4}" type="presOf" srcId="{454225F7-B438-422C-A2B7-982A2B847DDB}" destId="{9B294884-1801-45E2-9487-A62B924AB99D}" srcOrd="0" destOrd="0" presId="urn:microsoft.com/office/officeart/2005/8/layout/orgChart1"/>
    <dgm:cxn modelId="{17B3E543-77A1-4729-B115-51608090E939}" srcId="{E09942D3-8D92-4571-939D-F9AE19EE063A}" destId="{B86F0B95-ED6A-4D99-A754-2E0819E96406}" srcOrd="2" destOrd="0" parTransId="{7D845887-4F1A-4869-AF13-3C30C7E9F4B6}" sibTransId="{17BB5577-1BC1-4E6E-95B5-866E1C9062FB}"/>
    <dgm:cxn modelId="{FEC9E45D-C5EE-4531-B64E-635B18FD4D33}" type="presOf" srcId="{454225F7-B438-422C-A2B7-982A2B847DDB}" destId="{4B76D95C-BCD9-4E26-9FEE-0ED6D5AFB4FB}" srcOrd="1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35DF7476-D2D4-4380-BB59-3B8EBAE57E40}" type="presOf" srcId="{B86F0B95-ED6A-4D99-A754-2E0819E96406}" destId="{03F7E7AE-65B3-4A01-BF9A-D93C1DA9C17B}" srcOrd="0" destOrd="0" presId="urn:microsoft.com/office/officeart/2005/8/layout/orgChart1"/>
    <dgm:cxn modelId="{85BAA881-4C51-4D90-9CC0-58F2241BC572}" srcId="{E09942D3-8D92-4571-939D-F9AE19EE063A}" destId="{2C259447-AE15-4201-8258-769E5247F243}" srcOrd="3" destOrd="0" parTransId="{5AAD8C2D-5F6E-4129-BD86-CBDCC545A323}" sibTransId="{2D5338F6-A28D-45D2-9447-427ED46FACF6}"/>
    <dgm:cxn modelId="{23D1B7D8-003F-4804-9817-246561BB1F5B}" type="presOf" srcId="{7150B9D1-7D00-471E-BE49-FE9570FEB44F}" destId="{B63876A4-DD4B-44F1-ABE2-A5A9F312E875}" srcOrd="1" destOrd="0" presId="urn:microsoft.com/office/officeart/2005/8/layout/orgChart1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51D07255-EE3C-4202-9A93-C794E3AFB2FA}" type="presOf" srcId="{9CF43F93-E4CF-4753-AEF2-FF376E8BF675}" destId="{4558DBE6-02C4-4D36-BED7-4D8CFE0DAFF6}" srcOrd="0" destOrd="0" presId="urn:microsoft.com/office/officeart/2005/8/layout/orgChart1"/>
    <dgm:cxn modelId="{535B3AC4-E70D-48A2-BDA9-34F4036BCDA8}" type="presOf" srcId="{7D845887-4F1A-4869-AF13-3C30C7E9F4B6}" destId="{868C3666-05DD-43CF-B671-D0F4FA6FFB22}" srcOrd="0" destOrd="0" presId="urn:microsoft.com/office/officeart/2005/8/layout/orgChart1"/>
    <dgm:cxn modelId="{5ED7EC5A-75C3-499B-9BC4-A090E4705D16}" srcId="{E09942D3-8D92-4571-939D-F9AE19EE063A}" destId="{7150B9D1-7D00-471E-BE49-FE9570FEB44F}" srcOrd="9" destOrd="0" parTransId="{44F32519-668B-4423-81BB-51E868345C82}" sibTransId="{7ED2CC68-3F4A-4796-98E1-C93546B1FB8E}"/>
    <dgm:cxn modelId="{11798260-7DBD-4B7B-8C2E-EBAFFFDE2148}" type="presOf" srcId="{2C259447-AE15-4201-8258-769E5247F243}" destId="{F3885B9D-A66F-44FB-BFA5-DC769B5F609B}" srcOrd="0" destOrd="0" presId="urn:microsoft.com/office/officeart/2005/8/layout/orgChart1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B7457395-592E-4E75-9160-D2F913BA6673}" srcId="{E09942D3-8D92-4571-939D-F9AE19EE063A}" destId="{C91DCC95-12FA-4E12-9334-FE8D6A7B5E9E}" srcOrd="7" destOrd="0" parTransId="{5022ECE7-C5BC-4CEB-A040-7B8FFD7E72B1}" sibTransId="{08585BC5-6CC1-4BEB-8D59-052E2E3ABAA8}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B03B2E6-14B2-4F3B-A05B-F8666BF2542E}" srcId="{E09942D3-8D92-4571-939D-F9AE19EE063A}" destId="{5A46BD46-7D0C-4736-A9D2-748087ADB090}" srcOrd="10" destOrd="0" parTransId="{8CACD9CF-01A4-4491-BB12-2DA03974B7A6}" sibTransId="{7CA6C46A-F7BF-4FE6-BCF4-B83BD95DE2A1}"/>
    <dgm:cxn modelId="{FCB24D9D-A07C-4187-AA1D-8C7076E89030}" srcId="{E09942D3-8D92-4571-939D-F9AE19EE063A}" destId="{4307D5B6-0AF2-483B-A328-CF9DC1AA510D}" srcOrd="5" destOrd="0" parTransId="{F6C41673-0596-4435-A955-11CA3B0419F0}" sibTransId="{0480834A-5A56-4CFF-A6C8-C14245E99203}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1E41A485-2163-48E5-9A07-9D1DA8FD93AD}" type="presOf" srcId="{5AAD8C2D-5F6E-4129-BD86-CBDCC545A323}" destId="{0D9D850E-FA84-4243-AC5F-AFF4D6564D2C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D8E95B7B-0398-4AB3-AE33-E78624AC2E62}" type="presOf" srcId="{5A46BD46-7D0C-4736-A9D2-748087ADB090}" destId="{84E609BF-E220-4A38-BC46-8F415D6A15FD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957F374A-79B2-4380-B8FC-CAD01090DE70}" srcId="{E09942D3-8D92-4571-939D-F9AE19EE063A}" destId="{454225F7-B438-422C-A2B7-982A2B847DDB}" srcOrd="8" destOrd="0" parTransId="{9CF43F93-E4CF-4753-AEF2-FF376E8BF675}" sibTransId="{CE165C16-C484-430E-917D-F515330519C1}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B9364AB3-634E-45F4-9C83-AE8D3412E762}" type="presOf" srcId="{17885BBB-0D82-4A13-AF54-194611FD0C14}" destId="{CF248B59-514C-49BF-812A-3F19BDD1F5C8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BC6AB6C0-9E31-46DE-BA43-E4A686E26782}" type="presOf" srcId="{5A46BD46-7D0C-4736-A9D2-748087ADB090}" destId="{F24A50F6-5A32-4FD0-A0D4-7024255DA4E1}" srcOrd="0" destOrd="0" presId="urn:microsoft.com/office/officeart/2005/8/layout/orgChart1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BDD0E29A-D79F-4CE3-A5DC-BE160B4B94D1}" type="presOf" srcId="{17885BBB-0D82-4A13-AF54-194611FD0C14}" destId="{0C9C6B14-0D39-439C-964B-BE245FCD01F0}" srcOrd="1" destOrd="0" presId="urn:microsoft.com/office/officeart/2005/8/layout/orgChart1"/>
    <dgm:cxn modelId="{93F1731C-4C6A-417B-B927-E3C621874763}" type="presOf" srcId="{7150B9D1-7D00-471E-BE49-FE9570FEB44F}" destId="{20D20DD4-4B5B-463C-8210-2E33232AFB21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242EDFA-91F1-4318-AE9B-95BE2B08E998}" srcId="{E09942D3-8D92-4571-939D-F9AE19EE063A}" destId="{8F880CD5-1545-4686-A170-D48280180D6E}" srcOrd="4" destOrd="0" parTransId="{298BFFE0-F177-4185-AAE8-C85021C4A26F}" sibTransId="{8351CCCF-F799-46A6-AD12-89B90B700A87}"/>
    <dgm:cxn modelId="{2C670A42-EBDC-4CA1-8F28-3D6D72755207}" type="presOf" srcId="{2C259447-AE15-4201-8258-769E5247F243}" destId="{E041EBF5-715A-4EAC-8EAC-B9F6FA86AEA8}" srcOrd="1" destOrd="0" presId="urn:microsoft.com/office/officeart/2005/8/layout/orgChart1"/>
    <dgm:cxn modelId="{1E555501-6174-4932-8FCE-919A14403E74}" type="presOf" srcId="{8CACD9CF-01A4-4491-BB12-2DA03974B7A6}" destId="{39983C9B-B688-4D8E-9AD9-41C24575E6C7}" srcOrd="0" destOrd="0" presId="urn:microsoft.com/office/officeart/2005/8/layout/orgChart1"/>
    <dgm:cxn modelId="{9F1870F7-36EF-44AE-943B-F1D26B033376}" type="presOf" srcId="{B86F0B95-ED6A-4D99-A754-2E0819E96406}" destId="{B993B1F2-3417-4DEF-8B51-F5530308DA59}" srcOrd="1" destOrd="0" presId="urn:microsoft.com/office/officeart/2005/8/layout/orgChart1"/>
    <dgm:cxn modelId="{578DB235-8FC9-45E6-83E2-50F7E49934D9}" type="presOf" srcId="{44F32519-668B-4423-81BB-51E868345C82}" destId="{7E466BA8-9B6B-424F-AE70-8C9F968A0B82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549F0716-BC13-4155-A425-8FBDDB38220B}" type="presParOf" srcId="{8EFE8F77-C5C0-48AA-B8C2-DD712621EB61}" destId="{BCBA85AC-91DA-44DA-999F-FC23D7CEF22C}" srcOrd="4" destOrd="0" presId="urn:microsoft.com/office/officeart/2005/8/layout/orgChart1"/>
    <dgm:cxn modelId="{57ECB7E4-BE58-4518-885C-F29D77256739}" type="presParOf" srcId="{8EFE8F77-C5C0-48AA-B8C2-DD712621EB61}" destId="{16369A02-D8DA-4769-8105-845EFA86A16F}" srcOrd="5" destOrd="0" presId="urn:microsoft.com/office/officeart/2005/8/layout/orgChart1"/>
    <dgm:cxn modelId="{D77B55CC-74A9-4011-B7F3-B942A4B7B267}" type="presParOf" srcId="{16369A02-D8DA-4769-8105-845EFA86A16F}" destId="{05F017F8-EFF6-42EA-855C-C1948BA1202A}" srcOrd="0" destOrd="0" presId="urn:microsoft.com/office/officeart/2005/8/layout/orgChart1"/>
    <dgm:cxn modelId="{018BFD55-8315-463A-B935-379849A09110}" type="presParOf" srcId="{05F017F8-EFF6-42EA-855C-C1948BA1202A}" destId="{CF248B59-514C-49BF-812A-3F19BDD1F5C8}" srcOrd="0" destOrd="0" presId="urn:microsoft.com/office/officeart/2005/8/layout/orgChart1"/>
    <dgm:cxn modelId="{959CF6B6-631B-41C4-BF04-AE51E818E823}" type="presParOf" srcId="{05F017F8-EFF6-42EA-855C-C1948BA1202A}" destId="{0C9C6B14-0D39-439C-964B-BE245FCD01F0}" srcOrd="1" destOrd="0" presId="urn:microsoft.com/office/officeart/2005/8/layout/orgChart1"/>
    <dgm:cxn modelId="{BB9E10D7-9569-4701-AED3-565B7069810C}" type="presParOf" srcId="{16369A02-D8DA-4769-8105-845EFA86A16F}" destId="{85A221D5-5ADD-405D-B806-6992BB52A2B2}" srcOrd="1" destOrd="0" presId="urn:microsoft.com/office/officeart/2005/8/layout/orgChart1"/>
    <dgm:cxn modelId="{DE9E9B83-A624-489B-BC9E-DB42D3CEA2CD}" type="presParOf" srcId="{16369A02-D8DA-4769-8105-845EFA86A16F}" destId="{E6E17F50-4CDF-470E-AB37-4FCD21A9DB68}" srcOrd="2" destOrd="0" presId="urn:microsoft.com/office/officeart/2005/8/layout/orgChart1"/>
    <dgm:cxn modelId="{E4E61144-C07E-4EFF-B9B4-F08272BBA0A3}" type="presParOf" srcId="{8EFE8F77-C5C0-48AA-B8C2-DD712621EB61}" destId="{7FEC0646-2EAF-4893-A357-89444DD77D6D}" srcOrd="6" destOrd="0" presId="urn:microsoft.com/office/officeart/2005/8/layout/orgChart1"/>
    <dgm:cxn modelId="{67DAC832-2EEC-4AC3-8E29-655B11B3A3BD}" type="presParOf" srcId="{8EFE8F77-C5C0-48AA-B8C2-DD712621EB61}" destId="{591B3EE5-B473-4FC6-8335-A3F382D26926}" srcOrd="7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6F8E83B3-9F36-41F4-ACC8-A3D517220D1B}" type="presParOf" srcId="{8EFE8F77-C5C0-48AA-B8C2-DD712621EB61}" destId="{4558DBE6-02C4-4D36-BED7-4D8CFE0DAFF6}" srcOrd="8" destOrd="0" presId="urn:microsoft.com/office/officeart/2005/8/layout/orgChart1"/>
    <dgm:cxn modelId="{BD2F4D91-B832-4F3F-B076-15F66F2BB693}" type="presParOf" srcId="{8EFE8F77-C5C0-48AA-B8C2-DD712621EB61}" destId="{8DC53CD7-A769-41B0-8AC9-A91C21F6CEB3}" srcOrd="9" destOrd="0" presId="urn:microsoft.com/office/officeart/2005/8/layout/orgChart1"/>
    <dgm:cxn modelId="{F7CE2424-0479-42B6-B764-FFFB3C759F18}" type="presParOf" srcId="{8DC53CD7-A769-41B0-8AC9-A91C21F6CEB3}" destId="{8CCDD741-64BE-402A-8630-D0FB89DCE00A}" srcOrd="0" destOrd="0" presId="urn:microsoft.com/office/officeart/2005/8/layout/orgChart1"/>
    <dgm:cxn modelId="{10769582-2411-4F0B-97D7-6874AF9ADCA3}" type="presParOf" srcId="{8CCDD741-64BE-402A-8630-D0FB89DCE00A}" destId="{9B294884-1801-45E2-9487-A62B924AB99D}" srcOrd="0" destOrd="0" presId="urn:microsoft.com/office/officeart/2005/8/layout/orgChart1"/>
    <dgm:cxn modelId="{B5E5B6B0-28E4-4E58-858E-5C3E159A9E31}" type="presParOf" srcId="{8CCDD741-64BE-402A-8630-D0FB89DCE00A}" destId="{4B76D95C-BCD9-4E26-9FEE-0ED6D5AFB4FB}" srcOrd="1" destOrd="0" presId="urn:microsoft.com/office/officeart/2005/8/layout/orgChart1"/>
    <dgm:cxn modelId="{02E2996D-6CBD-49E2-92B6-36F423CE31CB}" type="presParOf" srcId="{8DC53CD7-A769-41B0-8AC9-A91C21F6CEB3}" destId="{4B785C48-DB80-4352-8B17-25F8C9F9294D}" srcOrd="1" destOrd="0" presId="urn:microsoft.com/office/officeart/2005/8/layout/orgChart1"/>
    <dgm:cxn modelId="{9C4E7B97-5F81-400D-9012-3E122E62557F}" type="presParOf" srcId="{8DC53CD7-A769-41B0-8AC9-A91C21F6CEB3}" destId="{7CBB6BB1-7032-4C52-A03D-031C80A933DA}" srcOrd="2" destOrd="0" presId="urn:microsoft.com/office/officeart/2005/8/layout/orgChart1"/>
    <dgm:cxn modelId="{B690906D-296C-4B58-8EA1-BD8EF6206EF0}" type="presParOf" srcId="{8EFE8F77-C5C0-48AA-B8C2-DD712621EB61}" destId="{7E466BA8-9B6B-424F-AE70-8C9F968A0B82}" srcOrd="10" destOrd="0" presId="urn:microsoft.com/office/officeart/2005/8/layout/orgChart1"/>
    <dgm:cxn modelId="{DCB02B48-8B28-48B2-8892-EAA56F1E93C0}" type="presParOf" srcId="{8EFE8F77-C5C0-48AA-B8C2-DD712621EB61}" destId="{41B36B05-4432-488B-8999-ECAD73F42D27}" srcOrd="11" destOrd="0" presId="urn:microsoft.com/office/officeart/2005/8/layout/orgChart1"/>
    <dgm:cxn modelId="{D60EA36A-2C5E-4101-850C-1F76AB960C06}" type="presParOf" srcId="{41B36B05-4432-488B-8999-ECAD73F42D27}" destId="{3949D170-8CA7-4D23-8D99-75BD35D16A06}" srcOrd="0" destOrd="0" presId="urn:microsoft.com/office/officeart/2005/8/layout/orgChart1"/>
    <dgm:cxn modelId="{7A285930-590D-4192-8AD2-9C3F6D369700}" type="presParOf" srcId="{3949D170-8CA7-4D23-8D99-75BD35D16A06}" destId="{20D20DD4-4B5B-463C-8210-2E33232AFB21}" srcOrd="0" destOrd="0" presId="urn:microsoft.com/office/officeart/2005/8/layout/orgChart1"/>
    <dgm:cxn modelId="{71422335-094A-43EB-A5F5-96B037CDEEEA}" type="presParOf" srcId="{3949D170-8CA7-4D23-8D99-75BD35D16A06}" destId="{B63876A4-DD4B-44F1-ABE2-A5A9F312E875}" srcOrd="1" destOrd="0" presId="urn:microsoft.com/office/officeart/2005/8/layout/orgChart1"/>
    <dgm:cxn modelId="{E9BCDA45-AAC8-4FC1-97C3-166A626CC3BD}" type="presParOf" srcId="{41B36B05-4432-488B-8999-ECAD73F42D27}" destId="{4F29B5B9-2E67-41D4-A876-DDEE34D5914E}" srcOrd="1" destOrd="0" presId="urn:microsoft.com/office/officeart/2005/8/layout/orgChart1"/>
    <dgm:cxn modelId="{D207503E-2FF4-44DA-9EC2-27F672AEAD01}" type="presParOf" srcId="{41B36B05-4432-488B-8999-ECAD73F42D27}" destId="{77A04E29-A32E-4BD6-A6FF-AA83621D3F14}" srcOrd="2" destOrd="0" presId="urn:microsoft.com/office/officeart/2005/8/layout/orgChart1"/>
    <dgm:cxn modelId="{BEFB22D4-070A-4912-871F-C3D796CBE849}" type="presParOf" srcId="{8EFE8F77-C5C0-48AA-B8C2-DD712621EB61}" destId="{39983C9B-B688-4D8E-9AD9-41C24575E6C7}" srcOrd="12" destOrd="0" presId="urn:microsoft.com/office/officeart/2005/8/layout/orgChart1"/>
    <dgm:cxn modelId="{5086A45A-3D1F-4931-944E-12970E058331}" type="presParOf" srcId="{8EFE8F77-C5C0-48AA-B8C2-DD712621EB61}" destId="{3F2B5BF9-80D1-4BFA-8411-E6FF7619BF7F}" srcOrd="13" destOrd="0" presId="urn:microsoft.com/office/officeart/2005/8/layout/orgChart1"/>
    <dgm:cxn modelId="{C3125803-1055-4702-B798-3A882DC17886}" type="presParOf" srcId="{3F2B5BF9-80D1-4BFA-8411-E6FF7619BF7F}" destId="{CCC874A0-D16D-4C26-88DA-6E767BC7E9CA}" srcOrd="0" destOrd="0" presId="urn:microsoft.com/office/officeart/2005/8/layout/orgChart1"/>
    <dgm:cxn modelId="{A91A0FBF-4AED-4DB1-B12D-17D9B6D098DE}" type="presParOf" srcId="{CCC874A0-D16D-4C26-88DA-6E767BC7E9CA}" destId="{F24A50F6-5A32-4FD0-A0D4-7024255DA4E1}" srcOrd="0" destOrd="0" presId="urn:microsoft.com/office/officeart/2005/8/layout/orgChart1"/>
    <dgm:cxn modelId="{48CA4087-BADF-476F-B1B0-83F390E5118D}" type="presParOf" srcId="{CCC874A0-D16D-4C26-88DA-6E767BC7E9CA}" destId="{84E609BF-E220-4A38-BC46-8F415D6A15FD}" srcOrd="1" destOrd="0" presId="urn:microsoft.com/office/officeart/2005/8/layout/orgChart1"/>
    <dgm:cxn modelId="{12385408-DD54-4CA2-BD7D-96141939C198}" type="presParOf" srcId="{3F2B5BF9-80D1-4BFA-8411-E6FF7619BF7F}" destId="{AFC27D0A-0AB9-49BF-9E97-4333D0449E34}" srcOrd="1" destOrd="0" presId="urn:microsoft.com/office/officeart/2005/8/layout/orgChart1"/>
    <dgm:cxn modelId="{715A09FD-ED46-4159-A9B0-1503EB9052D8}" type="presParOf" srcId="{3F2B5BF9-80D1-4BFA-8411-E6FF7619BF7F}" destId="{17B2C120-21BA-4EC7-8718-12B8E8C9AA9D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  <dgm:cxn modelId="{474D1CBF-0D03-4CEC-9E8C-C6FAE527C03B}" type="presParOf" srcId="{289EA48A-6C1C-405E-8A93-03D3FB5CE012}" destId="{868C3666-05DD-43CF-B671-D0F4FA6FFB22}" srcOrd="4" destOrd="0" presId="urn:microsoft.com/office/officeart/2005/8/layout/orgChart1"/>
    <dgm:cxn modelId="{BD56905E-A5C7-4103-86D7-057CA364A30D}" type="presParOf" srcId="{289EA48A-6C1C-405E-8A93-03D3FB5CE012}" destId="{1DCBE68D-CAF9-4C97-860C-0F2406E601D7}" srcOrd="5" destOrd="0" presId="urn:microsoft.com/office/officeart/2005/8/layout/orgChart1"/>
    <dgm:cxn modelId="{DAB95BD0-9472-466E-B1D6-20881C83E85E}" type="presParOf" srcId="{1DCBE68D-CAF9-4C97-860C-0F2406E601D7}" destId="{B1030B3B-41DD-4943-97B6-38C774FFC637}" srcOrd="0" destOrd="0" presId="urn:microsoft.com/office/officeart/2005/8/layout/orgChart1"/>
    <dgm:cxn modelId="{EDEF1C39-5E84-4916-911B-605D3BAED96C}" type="presParOf" srcId="{B1030B3B-41DD-4943-97B6-38C774FFC637}" destId="{03F7E7AE-65B3-4A01-BF9A-D93C1DA9C17B}" srcOrd="0" destOrd="0" presId="urn:microsoft.com/office/officeart/2005/8/layout/orgChart1"/>
    <dgm:cxn modelId="{7E1B6EF9-447D-4D6C-93E1-BE29DDF44808}" type="presParOf" srcId="{B1030B3B-41DD-4943-97B6-38C774FFC637}" destId="{B993B1F2-3417-4DEF-8B51-F5530308DA59}" srcOrd="1" destOrd="0" presId="urn:microsoft.com/office/officeart/2005/8/layout/orgChart1"/>
    <dgm:cxn modelId="{2B272A6B-D408-4DC0-81B4-9747AD81DFF4}" type="presParOf" srcId="{1DCBE68D-CAF9-4C97-860C-0F2406E601D7}" destId="{D0C90164-5C1C-4FC0-8C47-24620B1DBB99}" srcOrd="1" destOrd="0" presId="urn:microsoft.com/office/officeart/2005/8/layout/orgChart1"/>
    <dgm:cxn modelId="{ACA2C6BD-39D6-47FB-B149-2B99AA64F2E5}" type="presParOf" srcId="{1DCBE68D-CAF9-4C97-860C-0F2406E601D7}" destId="{A0D45483-7508-47A7-8023-951A112A6B24}" srcOrd="2" destOrd="0" presId="urn:microsoft.com/office/officeart/2005/8/layout/orgChart1"/>
    <dgm:cxn modelId="{BA90D725-D697-4500-9D4F-42ED6C42BC28}" type="presParOf" srcId="{289EA48A-6C1C-405E-8A93-03D3FB5CE012}" destId="{0D9D850E-FA84-4243-AC5F-AFF4D6564D2C}" srcOrd="6" destOrd="0" presId="urn:microsoft.com/office/officeart/2005/8/layout/orgChart1"/>
    <dgm:cxn modelId="{D660B2BE-FD80-4601-A5D2-67307B24AEBF}" type="presParOf" srcId="{289EA48A-6C1C-405E-8A93-03D3FB5CE012}" destId="{32626EB4-2501-4DE0-9E33-1B73644C313E}" srcOrd="7" destOrd="0" presId="urn:microsoft.com/office/officeart/2005/8/layout/orgChart1"/>
    <dgm:cxn modelId="{3968E31A-FFB5-4393-BB51-CE42A95CCF4F}" type="presParOf" srcId="{32626EB4-2501-4DE0-9E33-1B73644C313E}" destId="{88700286-2A70-4755-B68F-BAD1937B0C73}" srcOrd="0" destOrd="0" presId="urn:microsoft.com/office/officeart/2005/8/layout/orgChart1"/>
    <dgm:cxn modelId="{DD0FFA44-07CE-40AA-960A-76A0AC8D19A9}" type="presParOf" srcId="{88700286-2A70-4755-B68F-BAD1937B0C73}" destId="{F3885B9D-A66F-44FB-BFA5-DC769B5F609B}" srcOrd="0" destOrd="0" presId="urn:microsoft.com/office/officeart/2005/8/layout/orgChart1"/>
    <dgm:cxn modelId="{2BFD7526-6B1C-48F6-8C32-994E344B1807}" type="presParOf" srcId="{88700286-2A70-4755-B68F-BAD1937B0C73}" destId="{E041EBF5-715A-4EAC-8EAC-B9F6FA86AEA8}" srcOrd="1" destOrd="0" presId="urn:microsoft.com/office/officeart/2005/8/layout/orgChart1"/>
    <dgm:cxn modelId="{BD535A7F-B4EC-4B2C-BE63-2CF2EE3455D2}" type="presParOf" srcId="{32626EB4-2501-4DE0-9E33-1B73644C313E}" destId="{28DB011F-1929-4528-902C-8BFEE28E2D52}" srcOrd="1" destOrd="0" presId="urn:microsoft.com/office/officeart/2005/8/layout/orgChart1"/>
    <dgm:cxn modelId="{8785A4ED-CB17-4A49-9C8C-6132D78E5ACE}" type="presParOf" srcId="{32626EB4-2501-4DE0-9E33-1B73644C313E}" destId="{02D7651D-EE1C-45BB-B080-1D27BEBE81C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FC1546C6-FCF8-4550-A26A-21AE31BDA5D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62F9B8A-1F4E-4379-B0AD-6675522846D4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Tijerina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0E7815D6-A745-4289-81A2-C8E19C787ED3}" type="parTrans" cxnId="{C98CD701-AB4B-47B4-ADAD-90F0818E0B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78E32E-758B-496B-89CB-94AC90AA4C63}" type="sibTrans" cxnId="{C98CD701-AB4B-47B4-ADAD-90F0818E0B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4928334-9710-4E86-BD67-F11677EE7198}" type="asst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34A590C-98AD-4259-8538-4199D3B71942}" type="parTrans" cxnId="{4962AEE9-D33E-42EA-A503-FD35411FA1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4C0340-E062-4637-A668-2142157EC37F}" type="sibTrans" cxnId="{4962AEE9-D33E-42EA-A503-FD35411FA1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3B8BC7-D3C0-4694-BA56-5E98249C11AD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FA9BB92-6BE6-4BA2-9A2E-F43630ADD182}" type="parTrans" cxnId="{89139CFA-F483-46D0-B196-D0B8F701D7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F5A0FA5-306A-4760-AF39-46921D9CA0D9}" type="sibTrans" cxnId="{89139CFA-F483-46D0-B196-D0B8F701D7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BC2666E-AAF1-4C86-B2C4-07F3EC281B5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C6A4CDC-7772-4B48-B45B-AFC394F8B575}" type="parTrans" cxnId="{62CE7046-D1D2-4EC8-8212-AA6C81E667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E4A01C-88F9-4649-9C7A-705483F5491D}" type="sibTrans" cxnId="{62CE7046-D1D2-4EC8-8212-AA6C81E667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7FB1CE-E1B7-4B06-96AF-D4997B009E23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DDF7365-BD51-43A3-8FF0-152C6331F00D}" type="parTrans" cxnId="{90DAB49B-AF65-43E0-942D-976014C67A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C97409-EA82-4B11-8DAD-4661163582A8}" type="sibTrans" cxnId="{90DAB49B-AF65-43E0-942D-976014C67A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FE3B16C-51A6-4D4D-8A87-D1AB69E4CDDC}" type="pres">
      <dgm:prSet presAssocID="{FC1546C6-FCF8-4550-A26A-21AE31BDA5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4D65E4-5BCF-44EF-881D-E18F996B2FED}" type="pres">
      <dgm:prSet presAssocID="{C62F9B8A-1F4E-4379-B0AD-6675522846D4}" presName="hierRoot1" presStyleCnt="0">
        <dgm:presLayoutVars>
          <dgm:hierBranch val="init"/>
        </dgm:presLayoutVars>
      </dgm:prSet>
      <dgm:spPr/>
    </dgm:pt>
    <dgm:pt modelId="{F4E56995-07CE-4087-84EF-6FE0BA5D97AF}" type="pres">
      <dgm:prSet presAssocID="{C62F9B8A-1F4E-4379-B0AD-6675522846D4}" presName="rootComposite1" presStyleCnt="0"/>
      <dgm:spPr/>
    </dgm:pt>
    <dgm:pt modelId="{4F0FA5B1-0D23-4842-8A75-0DF3B316FDCA}" type="pres">
      <dgm:prSet presAssocID="{C62F9B8A-1F4E-4379-B0AD-6675522846D4}" presName="rootText1" presStyleLbl="node0" presStyleIdx="0" presStyleCnt="1" custScaleX="140389" custScaleY="151188" custLinFactNeighborY="-112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D4D3E-5D4B-48D9-A64E-64B445D077BF}" type="pres">
      <dgm:prSet presAssocID="{C62F9B8A-1F4E-4379-B0AD-6675522846D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F60E99-E774-44F8-9B77-7E4F5F0FC7F3}" type="pres">
      <dgm:prSet presAssocID="{C62F9B8A-1F4E-4379-B0AD-6675522846D4}" presName="hierChild2" presStyleCnt="0"/>
      <dgm:spPr/>
    </dgm:pt>
    <dgm:pt modelId="{FD2FBD0A-9010-4429-A3C8-AB2759FC9845}" type="pres">
      <dgm:prSet presAssocID="{2FA9BB92-6BE6-4BA2-9A2E-F43630ADD182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C0E310F-E514-49CB-B7F9-E1B83D8942AF}" type="pres">
      <dgm:prSet presAssocID="{D63B8BC7-D3C0-4694-BA56-5E98249C11AD}" presName="hierRoot2" presStyleCnt="0">
        <dgm:presLayoutVars>
          <dgm:hierBranch val="init"/>
        </dgm:presLayoutVars>
      </dgm:prSet>
      <dgm:spPr/>
    </dgm:pt>
    <dgm:pt modelId="{71C1AA6B-A13F-4FB3-A03A-09EBAF4F377A}" type="pres">
      <dgm:prSet presAssocID="{D63B8BC7-D3C0-4694-BA56-5E98249C11AD}" presName="rootComposite" presStyleCnt="0"/>
      <dgm:spPr/>
    </dgm:pt>
    <dgm:pt modelId="{2E6F7FA2-41A7-4747-B3BB-DA46FB9CD60B}" type="pres">
      <dgm:prSet presAssocID="{D63B8BC7-D3C0-4694-BA56-5E98249C11AD}" presName="rootText" presStyleLbl="node2" presStyleIdx="0" presStyleCnt="2" custScaleY="107992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D2E351-71FD-42A5-9A06-D0DA2BB5E244}" type="pres">
      <dgm:prSet presAssocID="{D63B8BC7-D3C0-4694-BA56-5E98249C11AD}" presName="rootConnector" presStyleLbl="node2" presStyleIdx="0" presStyleCnt="2"/>
      <dgm:spPr/>
      <dgm:t>
        <a:bodyPr/>
        <a:lstStyle/>
        <a:p>
          <a:endParaRPr lang="es-ES"/>
        </a:p>
      </dgm:t>
    </dgm:pt>
    <dgm:pt modelId="{A094BDEA-E4C3-4FD4-9F6C-2597BA498563}" type="pres">
      <dgm:prSet presAssocID="{D63B8BC7-D3C0-4694-BA56-5E98249C11AD}" presName="hierChild4" presStyleCnt="0"/>
      <dgm:spPr/>
    </dgm:pt>
    <dgm:pt modelId="{1C05ABCF-9483-474F-B56A-9C79A43B6775}" type="pres">
      <dgm:prSet presAssocID="{D63B8BC7-D3C0-4694-BA56-5E98249C11AD}" presName="hierChild5" presStyleCnt="0"/>
      <dgm:spPr/>
    </dgm:pt>
    <dgm:pt modelId="{1A12DD18-E2D3-4CBC-922E-F46FEF0814E8}" type="pres">
      <dgm:prSet presAssocID="{CC6A4CDC-7772-4B48-B45B-AFC394F8B57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9C36174-C0A5-4519-B356-AE06667C145E}" type="pres">
      <dgm:prSet presAssocID="{BBC2666E-AAF1-4C86-B2C4-07F3EC281B54}" presName="hierRoot2" presStyleCnt="0">
        <dgm:presLayoutVars>
          <dgm:hierBranch val="init"/>
        </dgm:presLayoutVars>
      </dgm:prSet>
      <dgm:spPr/>
    </dgm:pt>
    <dgm:pt modelId="{32D781BB-078E-47BD-8898-ABBD61D4E287}" type="pres">
      <dgm:prSet presAssocID="{BBC2666E-AAF1-4C86-B2C4-07F3EC281B54}" presName="rootComposite" presStyleCnt="0"/>
      <dgm:spPr/>
    </dgm:pt>
    <dgm:pt modelId="{0DC8F29D-F261-41AA-9A88-9D1575A8D9E3}" type="pres">
      <dgm:prSet presAssocID="{BBC2666E-AAF1-4C86-B2C4-07F3EC281B54}" presName="rootText" presStyleLbl="node2" presStyleIdx="1" presStyleCnt="2" custScaleY="107992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C096E5-EA57-4E10-86A0-FCCAFBC44473}" type="pres">
      <dgm:prSet presAssocID="{BBC2666E-AAF1-4C86-B2C4-07F3EC281B54}" presName="rootConnector" presStyleLbl="node2" presStyleIdx="1" presStyleCnt="2"/>
      <dgm:spPr/>
      <dgm:t>
        <a:bodyPr/>
        <a:lstStyle/>
        <a:p>
          <a:endParaRPr lang="es-ES"/>
        </a:p>
      </dgm:t>
    </dgm:pt>
    <dgm:pt modelId="{E49F35A5-2A05-4990-9291-063CD909D2DE}" type="pres">
      <dgm:prSet presAssocID="{BBC2666E-AAF1-4C86-B2C4-07F3EC281B54}" presName="hierChild4" presStyleCnt="0"/>
      <dgm:spPr/>
    </dgm:pt>
    <dgm:pt modelId="{6AF5D28B-968C-486A-BD25-09C2263DA712}" type="pres">
      <dgm:prSet presAssocID="{BBC2666E-AAF1-4C86-B2C4-07F3EC281B54}" presName="hierChild5" presStyleCnt="0"/>
      <dgm:spPr/>
    </dgm:pt>
    <dgm:pt modelId="{B533E30C-4854-406D-93E6-80ED071BB7CC}" type="pres">
      <dgm:prSet presAssocID="{C62F9B8A-1F4E-4379-B0AD-6675522846D4}" presName="hierChild3" presStyleCnt="0"/>
      <dgm:spPr/>
    </dgm:pt>
    <dgm:pt modelId="{1F7D509F-01EA-49B1-ABCC-4CC6A339FB82}" type="pres">
      <dgm:prSet presAssocID="{C34A590C-98AD-4259-8538-4199D3B71942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289DD2F-3934-4968-BFBD-93CBFD337553}" type="pres">
      <dgm:prSet presAssocID="{E4928334-9710-4E86-BD67-F11677EE7198}" presName="hierRoot3" presStyleCnt="0">
        <dgm:presLayoutVars>
          <dgm:hierBranch val="init"/>
        </dgm:presLayoutVars>
      </dgm:prSet>
      <dgm:spPr/>
    </dgm:pt>
    <dgm:pt modelId="{3D069B5C-D960-41BD-9E1B-135769F6B2F2}" type="pres">
      <dgm:prSet presAssocID="{E4928334-9710-4E86-BD67-F11677EE7198}" presName="rootComposite3" presStyleCnt="0"/>
      <dgm:spPr/>
    </dgm:pt>
    <dgm:pt modelId="{C0CD15E1-2301-4103-BB93-C0900E8D60FD}" type="pres">
      <dgm:prSet presAssocID="{E4928334-9710-4E86-BD67-F11677EE7198}" presName="rootText3" presStyleLbl="asst1" presStyleIdx="0" presStyleCnt="2" custScaleX="71274" custScaleY="82074" custLinFactNeighborX="-4318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1C4899-6F11-4CE8-83D2-CF9EB189D79A}" type="pres">
      <dgm:prSet presAssocID="{E4928334-9710-4E86-BD67-F11677EE719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1981B92-AFF7-4A46-AB91-285B9A3A6674}" type="pres">
      <dgm:prSet presAssocID="{E4928334-9710-4E86-BD67-F11677EE7198}" presName="hierChild6" presStyleCnt="0"/>
      <dgm:spPr/>
    </dgm:pt>
    <dgm:pt modelId="{D61DED84-C200-4C83-ACED-B6E41E018E69}" type="pres">
      <dgm:prSet presAssocID="{E4928334-9710-4E86-BD67-F11677EE7198}" presName="hierChild7" presStyleCnt="0"/>
      <dgm:spPr/>
    </dgm:pt>
    <dgm:pt modelId="{8FCB8E07-9A89-4582-B311-9C0C12D203D0}" type="pres">
      <dgm:prSet presAssocID="{9DDF7365-BD51-43A3-8FF0-152C6331F00D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765E8154-EA17-45CB-884B-FAAAB28F55F1}" type="pres">
      <dgm:prSet presAssocID="{A07FB1CE-E1B7-4B06-96AF-D4997B009E23}" presName="hierRoot3" presStyleCnt="0">
        <dgm:presLayoutVars>
          <dgm:hierBranch val="init"/>
        </dgm:presLayoutVars>
      </dgm:prSet>
      <dgm:spPr/>
    </dgm:pt>
    <dgm:pt modelId="{208C3C35-A096-44F8-B080-898472078B2C}" type="pres">
      <dgm:prSet presAssocID="{A07FB1CE-E1B7-4B06-96AF-D4997B009E23}" presName="rootComposite3" presStyleCnt="0"/>
      <dgm:spPr/>
    </dgm:pt>
    <dgm:pt modelId="{C13FFAA3-CA1A-45D1-B32F-9142124C6664}" type="pres">
      <dgm:prSet presAssocID="{A07FB1CE-E1B7-4B06-96AF-D4997B009E23}" presName="rootText3" presStyleLbl="asst1" presStyleIdx="1" presStyleCnt="2" custScaleX="71274" custScaleY="82074" custLinFactNeighborX="-3847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6E5FB-A034-4211-9317-A56843E4A81C}" type="pres">
      <dgm:prSet presAssocID="{A07FB1CE-E1B7-4B06-96AF-D4997B009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93164A4-1204-4CEB-A968-D9AA472CF570}" type="pres">
      <dgm:prSet presAssocID="{A07FB1CE-E1B7-4B06-96AF-D4997B009E23}" presName="hierChild6" presStyleCnt="0"/>
      <dgm:spPr/>
    </dgm:pt>
    <dgm:pt modelId="{E23CA3B2-3E24-4AE3-90CE-B15B7D5C8BA6}" type="pres">
      <dgm:prSet presAssocID="{A07FB1CE-E1B7-4B06-96AF-D4997B009E23}" presName="hierChild7" presStyleCnt="0"/>
      <dgm:spPr/>
    </dgm:pt>
  </dgm:ptLst>
  <dgm:cxnLst>
    <dgm:cxn modelId="{EAA227F3-EE5A-453D-A7B3-A5CA2C2E94B6}" type="presOf" srcId="{FC1546C6-FCF8-4550-A26A-21AE31BDA5D5}" destId="{6FE3B16C-51A6-4D4D-8A87-D1AB69E4CDDC}" srcOrd="0" destOrd="0" presId="urn:microsoft.com/office/officeart/2005/8/layout/orgChart1"/>
    <dgm:cxn modelId="{90DAB49B-AF65-43E0-942D-976014C67A1B}" srcId="{C62F9B8A-1F4E-4379-B0AD-6675522846D4}" destId="{A07FB1CE-E1B7-4B06-96AF-D4997B009E23}" srcOrd="1" destOrd="0" parTransId="{9DDF7365-BD51-43A3-8FF0-152C6331F00D}" sibTransId="{82C97409-EA82-4B11-8DAD-4661163582A8}"/>
    <dgm:cxn modelId="{8D259170-78A5-4066-90D7-435C5BFCE822}" type="presOf" srcId="{A07FB1CE-E1B7-4B06-96AF-D4997B009E23}" destId="{B326E5FB-A034-4211-9317-A56843E4A81C}" srcOrd="1" destOrd="0" presId="urn:microsoft.com/office/officeart/2005/8/layout/orgChart1"/>
    <dgm:cxn modelId="{12E10ACC-9C40-41F4-8CD9-2A29CBE6A97F}" type="presOf" srcId="{E4928334-9710-4E86-BD67-F11677EE7198}" destId="{4B1C4899-6F11-4CE8-83D2-CF9EB189D79A}" srcOrd="1" destOrd="0" presId="urn:microsoft.com/office/officeart/2005/8/layout/orgChart1"/>
    <dgm:cxn modelId="{3739ABA3-E56D-4C99-899A-D0E6C47ECF0C}" type="presOf" srcId="{C62F9B8A-1F4E-4379-B0AD-6675522846D4}" destId="{4F0FA5B1-0D23-4842-8A75-0DF3B316FDCA}" srcOrd="0" destOrd="0" presId="urn:microsoft.com/office/officeart/2005/8/layout/orgChart1"/>
    <dgm:cxn modelId="{CF60F462-ADB3-469F-9D68-A4D722FB9065}" type="presOf" srcId="{C62F9B8A-1F4E-4379-B0AD-6675522846D4}" destId="{DA3D4D3E-5D4B-48D9-A64E-64B445D077BF}" srcOrd="1" destOrd="0" presId="urn:microsoft.com/office/officeart/2005/8/layout/orgChart1"/>
    <dgm:cxn modelId="{C98CD701-AB4B-47B4-ADAD-90F0818E0B05}" srcId="{FC1546C6-FCF8-4550-A26A-21AE31BDA5D5}" destId="{C62F9B8A-1F4E-4379-B0AD-6675522846D4}" srcOrd="0" destOrd="0" parTransId="{0E7815D6-A745-4289-81A2-C8E19C787ED3}" sibTransId="{EB78E32E-758B-496B-89CB-94AC90AA4C63}"/>
    <dgm:cxn modelId="{A8DC9529-479C-4DA0-9314-447010782598}" type="presOf" srcId="{D63B8BC7-D3C0-4694-BA56-5E98249C11AD}" destId="{19D2E351-71FD-42A5-9A06-D0DA2BB5E244}" srcOrd="1" destOrd="0" presId="urn:microsoft.com/office/officeart/2005/8/layout/orgChart1"/>
    <dgm:cxn modelId="{F9CAEC23-E81D-467D-95F1-A1C9BE4B5BC3}" type="presOf" srcId="{BBC2666E-AAF1-4C86-B2C4-07F3EC281B54}" destId="{0DC8F29D-F261-41AA-9A88-9D1575A8D9E3}" srcOrd="0" destOrd="0" presId="urn:microsoft.com/office/officeart/2005/8/layout/orgChart1"/>
    <dgm:cxn modelId="{4962AEE9-D33E-42EA-A503-FD35411FA1FC}" srcId="{C62F9B8A-1F4E-4379-B0AD-6675522846D4}" destId="{E4928334-9710-4E86-BD67-F11677EE7198}" srcOrd="0" destOrd="0" parTransId="{C34A590C-98AD-4259-8538-4199D3B71942}" sibTransId="{4A4C0340-E062-4637-A668-2142157EC37F}"/>
    <dgm:cxn modelId="{E42FF0CB-8C79-4299-BFC1-0F72C5AF7EF1}" type="presOf" srcId="{A07FB1CE-E1B7-4B06-96AF-D4997B009E23}" destId="{C13FFAA3-CA1A-45D1-B32F-9142124C6664}" srcOrd="0" destOrd="0" presId="urn:microsoft.com/office/officeart/2005/8/layout/orgChart1"/>
    <dgm:cxn modelId="{65AF2F94-EEB6-4EE7-A32A-DF0D6CE38FE6}" type="presOf" srcId="{BBC2666E-AAF1-4C86-B2C4-07F3EC281B54}" destId="{F3C096E5-EA57-4E10-86A0-FCCAFBC44473}" srcOrd="1" destOrd="0" presId="urn:microsoft.com/office/officeart/2005/8/layout/orgChart1"/>
    <dgm:cxn modelId="{62CE7046-D1D2-4EC8-8212-AA6C81E667DA}" srcId="{C62F9B8A-1F4E-4379-B0AD-6675522846D4}" destId="{BBC2666E-AAF1-4C86-B2C4-07F3EC281B54}" srcOrd="3" destOrd="0" parTransId="{CC6A4CDC-7772-4B48-B45B-AFC394F8B575}" sibTransId="{8FE4A01C-88F9-4649-9C7A-705483F5491D}"/>
    <dgm:cxn modelId="{C8CDA7F1-1AB8-4C96-8EB0-18C82D3AE085}" type="presOf" srcId="{D63B8BC7-D3C0-4694-BA56-5E98249C11AD}" destId="{2E6F7FA2-41A7-4747-B3BB-DA46FB9CD60B}" srcOrd="0" destOrd="0" presId="urn:microsoft.com/office/officeart/2005/8/layout/orgChart1"/>
    <dgm:cxn modelId="{6A280207-EC21-404A-B9E9-0F6E3477951A}" type="presOf" srcId="{E4928334-9710-4E86-BD67-F11677EE7198}" destId="{C0CD15E1-2301-4103-BB93-C0900E8D60FD}" srcOrd="0" destOrd="0" presId="urn:microsoft.com/office/officeart/2005/8/layout/orgChart1"/>
    <dgm:cxn modelId="{59DDE4B4-440D-4F1A-A1F9-434E62F9F54A}" type="presOf" srcId="{2FA9BB92-6BE6-4BA2-9A2E-F43630ADD182}" destId="{FD2FBD0A-9010-4429-A3C8-AB2759FC9845}" srcOrd="0" destOrd="0" presId="urn:microsoft.com/office/officeart/2005/8/layout/orgChart1"/>
    <dgm:cxn modelId="{4052657E-D7D7-495F-8CC1-B8DFC0E3DC13}" type="presOf" srcId="{CC6A4CDC-7772-4B48-B45B-AFC394F8B575}" destId="{1A12DD18-E2D3-4CBC-922E-F46FEF0814E8}" srcOrd="0" destOrd="0" presId="urn:microsoft.com/office/officeart/2005/8/layout/orgChart1"/>
    <dgm:cxn modelId="{FD34C908-F671-47CD-8897-FFBA086103E1}" type="presOf" srcId="{C34A590C-98AD-4259-8538-4199D3B71942}" destId="{1F7D509F-01EA-49B1-ABCC-4CC6A339FB82}" srcOrd="0" destOrd="0" presId="urn:microsoft.com/office/officeart/2005/8/layout/orgChart1"/>
    <dgm:cxn modelId="{89139CFA-F483-46D0-B196-D0B8F701D748}" srcId="{C62F9B8A-1F4E-4379-B0AD-6675522846D4}" destId="{D63B8BC7-D3C0-4694-BA56-5E98249C11AD}" srcOrd="2" destOrd="0" parTransId="{2FA9BB92-6BE6-4BA2-9A2E-F43630ADD182}" sibTransId="{9F5A0FA5-306A-4760-AF39-46921D9CA0D9}"/>
    <dgm:cxn modelId="{2F995377-E712-4658-B7D2-552FD32322E2}" type="presOf" srcId="{9DDF7365-BD51-43A3-8FF0-152C6331F00D}" destId="{8FCB8E07-9A89-4582-B311-9C0C12D203D0}" srcOrd="0" destOrd="0" presId="urn:microsoft.com/office/officeart/2005/8/layout/orgChart1"/>
    <dgm:cxn modelId="{4D9042D4-46DC-4FC5-A4F5-9FF15F5A2D6D}" type="presParOf" srcId="{6FE3B16C-51A6-4D4D-8A87-D1AB69E4CDDC}" destId="{944D65E4-5BCF-44EF-881D-E18F996B2FED}" srcOrd="0" destOrd="0" presId="urn:microsoft.com/office/officeart/2005/8/layout/orgChart1"/>
    <dgm:cxn modelId="{38634B1D-B7BF-42B2-9E75-3FB83F3BF035}" type="presParOf" srcId="{944D65E4-5BCF-44EF-881D-E18F996B2FED}" destId="{F4E56995-07CE-4087-84EF-6FE0BA5D97AF}" srcOrd="0" destOrd="0" presId="urn:microsoft.com/office/officeart/2005/8/layout/orgChart1"/>
    <dgm:cxn modelId="{708D46C1-8156-40F1-8911-AD13738B380F}" type="presParOf" srcId="{F4E56995-07CE-4087-84EF-6FE0BA5D97AF}" destId="{4F0FA5B1-0D23-4842-8A75-0DF3B316FDCA}" srcOrd="0" destOrd="0" presId="urn:microsoft.com/office/officeart/2005/8/layout/orgChart1"/>
    <dgm:cxn modelId="{A67BF9BD-F18A-4954-9A28-7FF8CB515180}" type="presParOf" srcId="{F4E56995-07CE-4087-84EF-6FE0BA5D97AF}" destId="{DA3D4D3E-5D4B-48D9-A64E-64B445D077BF}" srcOrd="1" destOrd="0" presId="urn:microsoft.com/office/officeart/2005/8/layout/orgChart1"/>
    <dgm:cxn modelId="{4828D891-5990-41A6-B417-72AEDEA012E2}" type="presParOf" srcId="{944D65E4-5BCF-44EF-881D-E18F996B2FED}" destId="{97F60E99-E774-44F8-9B77-7E4F5F0FC7F3}" srcOrd="1" destOrd="0" presId="urn:microsoft.com/office/officeart/2005/8/layout/orgChart1"/>
    <dgm:cxn modelId="{064A9D97-C1CB-4765-B2CA-8E42D5C16F34}" type="presParOf" srcId="{97F60E99-E774-44F8-9B77-7E4F5F0FC7F3}" destId="{FD2FBD0A-9010-4429-A3C8-AB2759FC9845}" srcOrd="0" destOrd="0" presId="urn:microsoft.com/office/officeart/2005/8/layout/orgChart1"/>
    <dgm:cxn modelId="{56914C63-C4F1-4B25-A11F-604F0E6EEB63}" type="presParOf" srcId="{97F60E99-E774-44F8-9B77-7E4F5F0FC7F3}" destId="{7C0E310F-E514-49CB-B7F9-E1B83D8942AF}" srcOrd="1" destOrd="0" presId="urn:microsoft.com/office/officeart/2005/8/layout/orgChart1"/>
    <dgm:cxn modelId="{38DFF45F-7150-4C59-9CF4-87C1E6D535E7}" type="presParOf" srcId="{7C0E310F-E514-49CB-B7F9-E1B83D8942AF}" destId="{71C1AA6B-A13F-4FB3-A03A-09EBAF4F377A}" srcOrd="0" destOrd="0" presId="urn:microsoft.com/office/officeart/2005/8/layout/orgChart1"/>
    <dgm:cxn modelId="{4AE418A6-BD27-4ECD-999B-296E27D00BBF}" type="presParOf" srcId="{71C1AA6B-A13F-4FB3-A03A-09EBAF4F377A}" destId="{2E6F7FA2-41A7-4747-B3BB-DA46FB9CD60B}" srcOrd="0" destOrd="0" presId="urn:microsoft.com/office/officeart/2005/8/layout/orgChart1"/>
    <dgm:cxn modelId="{903883E8-B5CC-44FC-941C-CC49DA2514A8}" type="presParOf" srcId="{71C1AA6B-A13F-4FB3-A03A-09EBAF4F377A}" destId="{19D2E351-71FD-42A5-9A06-D0DA2BB5E244}" srcOrd="1" destOrd="0" presId="urn:microsoft.com/office/officeart/2005/8/layout/orgChart1"/>
    <dgm:cxn modelId="{FBF8D2CB-491A-4003-A4A9-2656ED5C39AE}" type="presParOf" srcId="{7C0E310F-E514-49CB-B7F9-E1B83D8942AF}" destId="{A094BDEA-E4C3-4FD4-9F6C-2597BA498563}" srcOrd="1" destOrd="0" presId="urn:microsoft.com/office/officeart/2005/8/layout/orgChart1"/>
    <dgm:cxn modelId="{56D771F6-1EFE-4BE2-9BC7-979FE736B9F7}" type="presParOf" srcId="{7C0E310F-E514-49CB-B7F9-E1B83D8942AF}" destId="{1C05ABCF-9483-474F-B56A-9C79A43B6775}" srcOrd="2" destOrd="0" presId="urn:microsoft.com/office/officeart/2005/8/layout/orgChart1"/>
    <dgm:cxn modelId="{E535E607-EF2F-416F-8B90-E1ECD0C8FB32}" type="presParOf" srcId="{97F60E99-E774-44F8-9B77-7E4F5F0FC7F3}" destId="{1A12DD18-E2D3-4CBC-922E-F46FEF0814E8}" srcOrd="2" destOrd="0" presId="urn:microsoft.com/office/officeart/2005/8/layout/orgChart1"/>
    <dgm:cxn modelId="{B6C336DD-C043-4D35-A995-A172BE643B20}" type="presParOf" srcId="{97F60E99-E774-44F8-9B77-7E4F5F0FC7F3}" destId="{B9C36174-C0A5-4519-B356-AE06667C145E}" srcOrd="3" destOrd="0" presId="urn:microsoft.com/office/officeart/2005/8/layout/orgChart1"/>
    <dgm:cxn modelId="{23DE3414-AC9C-45BC-B617-4EA8CA449C4F}" type="presParOf" srcId="{B9C36174-C0A5-4519-B356-AE06667C145E}" destId="{32D781BB-078E-47BD-8898-ABBD61D4E287}" srcOrd="0" destOrd="0" presId="urn:microsoft.com/office/officeart/2005/8/layout/orgChart1"/>
    <dgm:cxn modelId="{4B563B42-6F49-413D-B5BB-0535837C4904}" type="presParOf" srcId="{32D781BB-078E-47BD-8898-ABBD61D4E287}" destId="{0DC8F29D-F261-41AA-9A88-9D1575A8D9E3}" srcOrd="0" destOrd="0" presId="urn:microsoft.com/office/officeart/2005/8/layout/orgChart1"/>
    <dgm:cxn modelId="{3AF689DB-713B-463A-B990-DCF4AC8004F6}" type="presParOf" srcId="{32D781BB-078E-47BD-8898-ABBD61D4E287}" destId="{F3C096E5-EA57-4E10-86A0-FCCAFBC44473}" srcOrd="1" destOrd="0" presId="urn:microsoft.com/office/officeart/2005/8/layout/orgChart1"/>
    <dgm:cxn modelId="{9E341572-83B8-48FB-96BE-B6B8A3F1C826}" type="presParOf" srcId="{B9C36174-C0A5-4519-B356-AE06667C145E}" destId="{E49F35A5-2A05-4990-9291-063CD909D2DE}" srcOrd="1" destOrd="0" presId="urn:microsoft.com/office/officeart/2005/8/layout/orgChart1"/>
    <dgm:cxn modelId="{12925DC1-0670-4670-9FFC-872011D10058}" type="presParOf" srcId="{B9C36174-C0A5-4519-B356-AE06667C145E}" destId="{6AF5D28B-968C-486A-BD25-09C2263DA712}" srcOrd="2" destOrd="0" presId="urn:microsoft.com/office/officeart/2005/8/layout/orgChart1"/>
    <dgm:cxn modelId="{3F555465-7800-442C-8F77-822AAF792CFE}" type="presParOf" srcId="{944D65E4-5BCF-44EF-881D-E18F996B2FED}" destId="{B533E30C-4854-406D-93E6-80ED071BB7CC}" srcOrd="2" destOrd="0" presId="urn:microsoft.com/office/officeart/2005/8/layout/orgChart1"/>
    <dgm:cxn modelId="{5826CC43-CCC0-4AD9-A929-3D5BA055BDEB}" type="presParOf" srcId="{B533E30C-4854-406D-93E6-80ED071BB7CC}" destId="{1F7D509F-01EA-49B1-ABCC-4CC6A339FB82}" srcOrd="0" destOrd="0" presId="urn:microsoft.com/office/officeart/2005/8/layout/orgChart1"/>
    <dgm:cxn modelId="{17EFDB9F-81B2-4F45-AABC-13E2C042F310}" type="presParOf" srcId="{B533E30C-4854-406D-93E6-80ED071BB7CC}" destId="{C289DD2F-3934-4968-BFBD-93CBFD337553}" srcOrd="1" destOrd="0" presId="urn:microsoft.com/office/officeart/2005/8/layout/orgChart1"/>
    <dgm:cxn modelId="{EB1327D0-E76C-4D76-B2DE-0262F35C1791}" type="presParOf" srcId="{C289DD2F-3934-4968-BFBD-93CBFD337553}" destId="{3D069B5C-D960-41BD-9E1B-135769F6B2F2}" srcOrd="0" destOrd="0" presId="urn:microsoft.com/office/officeart/2005/8/layout/orgChart1"/>
    <dgm:cxn modelId="{E69FD457-99BB-447F-97A1-37F0DB99B523}" type="presParOf" srcId="{3D069B5C-D960-41BD-9E1B-135769F6B2F2}" destId="{C0CD15E1-2301-4103-BB93-C0900E8D60FD}" srcOrd="0" destOrd="0" presId="urn:microsoft.com/office/officeart/2005/8/layout/orgChart1"/>
    <dgm:cxn modelId="{22AF2BDC-B3D5-4EA3-8D82-12FD612EF304}" type="presParOf" srcId="{3D069B5C-D960-41BD-9E1B-135769F6B2F2}" destId="{4B1C4899-6F11-4CE8-83D2-CF9EB189D79A}" srcOrd="1" destOrd="0" presId="urn:microsoft.com/office/officeart/2005/8/layout/orgChart1"/>
    <dgm:cxn modelId="{D755D896-5473-4E32-9C40-E96724F6ADCE}" type="presParOf" srcId="{C289DD2F-3934-4968-BFBD-93CBFD337553}" destId="{E1981B92-AFF7-4A46-AB91-285B9A3A6674}" srcOrd="1" destOrd="0" presId="urn:microsoft.com/office/officeart/2005/8/layout/orgChart1"/>
    <dgm:cxn modelId="{834F9532-991D-4231-AB02-25BFF9D77161}" type="presParOf" srcId="{C289DD2F-3934-4968-BFBD-93CBFD337553}" destId="{D61DED84-C200-4C83-ACED-B6E41E018E69}" srcOrd="2" destOrd="0" presId="urn:microsoft.com/office/officeart/2005/8/layout/orgChart1"/>
    <dgm:cxn modelId="{F778DB77-0AC9-40C1-B76F-2358FD141079}" type="presParOf" srcId="{B533E30C-4854-406D-93E6-80ED071BB7CC}" destId="{8FCB8E07-9A89-4582-B311-9C0C12D203D0}" srcOrd="2" destOrd="0" presId="urn:microsoft.com/office/officeart/2005/8/layout/orgChart1"/>
    <dgm:cxn modelId="{F53D9578-C870-4B0E-A1E2-41054517CF23}" type="presParOf" srcId="{B533E30C-4854-406D-93E6-80ED071BB7CC}" destId="{765E8154-EA17-45CB-884B-FAAAB28F55F1}" srcOrd="3" destOrd="0" presId="urn:microsoft.com/office/officeart/2005/8/layout/orgChart1"/>
    <dgm:cxn modelId="{0F7C32E0-26AA-49FC-BAF9-C84FA3D19F7E}" type="presParOf" srcId="{765E8154-EA17-45CB-884B-FAAAB28F55F1}" destId="{208C3C35-A096-44F8-B080-898472078B2C}" srcOrd="0" destOrd="0" presId="urn:microsoft.com/office/officeart/2005/8/layout/orgChart1"/>
    <dgm:cxn modelId="{AE5D7DBF-16C1-4957-BBE9-1CCE0669FC0A}" type="presParOf" srcId="{208C3C35-A096-44F8-B080-898472078B2C}" destId="{C13FFAA3-CA1A-45D1-B32F-9142124C6664}" srcOrd="0" destOrd="0" presId="urn:microsoft.com/office/officeart/2005/8/layout/orgChart1"/>
    <dgm:cxn modelId="{33048DE2-7AC5-45B3-B109-AEB50DC4DFA9}" type="presParOf" srcId="{208C3C35-A096-44F8-B080-898472078B2C}" destId="{B326E5FB-A034-4211-9317-A56843E4A81C}" srcOrd="1" destOrd="0" presId="urn:microsoft.com/office/officeart/2005/8/layout/orgChart1"/>
    <dgm:cxn modelId="{BDD8DD69-E165-432A-B647-C5C08081A3FB}" type="presParOf" srcId="{765E8154-EA17-45CB-884B-FAAAB28F55F1}" destId="{993164A4-1204-4CEB-A968-D9AA472CF570}" srcOrd="1" destOrd="0" presId="urn:microsoft.com/office/officeart/2005/8/layout/orgChart1"/>
    <dgm:cxn modelId="{D00EC7F9-5AFF-4D76-A3DE-DE8350E1AE6F}" type="presParOf" srcId="{765E8154-EA17-45CB-884B-FAAAB28F55F1}" destId="{E23CA3B2-3E24-4AE3-90CE-B15B7D5C8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4F7FF4E8-C385-49E3-A011-9406C5A4E63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353CB16-DC5F-498F-8E3C-97D18AB96A57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Raúl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Gonzalez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F8CB303-BF5E-4FEE-9B4D-78A99B2F3BF5}" type="parTrans" cxnId="{38EDEC3F-A2BB-4C1B-98A6-136536133D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C2D8A7F-6BD1-4287-9E0B-2723B48FB13C}" type="sibTrans" cxnId="{38EDEC3F-A2BB-4C1B-98A6-136536133D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77350C-C2A8-4856-8D2F-8E2A0C0D325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sz="120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ES" sz="1200" dirty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>
            <a:solidFill>
              <a:schemeClr val="tx1"/>
            </a:solidFill>
          </a:endParaRPr>
        </a:p>
      </dgm:t>
    </dgm:pt>
    <dgm:pt modelId="{AE390970-9CDF-4422-88ED-317A71160E7F}" type="parTrans" cxnId="{0886DF08-2156-47D6-A0D6-40F6E017A9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10937A-183C-4A5D-B0C4-4917A6CC6FED}" type="sibTrans" cxnId="{0886DF08-2156-47D6-A0D6-40F6E017A9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439AC8-C6B3-4F19-8F3D-7E0D342A4F7A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529C462-F22E-4C1B-BB9F-FDBF09D480AF}" type="parTrans" cxnId="{9D416DCD-C24A-45B3-8187-03619D66B4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CC0C64-947F-473B-8F8D-00A9578FE1A3}" type="sibTrans" cxnId="{9D416DCD-C24A-45B3-8187-03619D66B4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C9D69A-70DC-478B-B3EC-E8E5B5911E1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Maestro(a) </a:t>
          </a:r>
          <a:r>
            <a:rPr lang="es-ES" sz="1200" dirty="0" smtClean="0">
              <a:solidFill>
                <a:schemeClr val="tx1"/>
              </a:solidFill>
            </a:rPr>
            <a:t>Gimnasia</a:t>
          </a:r>
          <a:endParaRPr lang="es-ES" sz="1200" dirty="0">
            <a:solidFill>
              <a:schemeClr val="tx1"/>
            </a:solidFill>
          </a:endParaRPr>
        </a:p>
      </dgm:t>
    </dgm:pt>
    <dgm:pt modelId="{9578EC3C-965C-4135-A98C-EC5E901E7EB0}" type="parTrans" cxnId="{E6D525EA-8F5C-4129-A6EF-BC107C24BA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84ED66F-E174-4F18-8A3E-74DB06329587}" type="sibTrans" cxnId="{E6D525EA-8F5C-4129-A6EF-BC107C24BA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7CEE61E-4D7A-4714-8361-03602E885E28}" type="pres">
      <dgm:prSet presAssocID="{4F7FF4E8-C385-49E3-A011-9406C5A4E6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1FC361-07B7-4A30-9465-AEF1BA727470}" type="pres">
      <dgm:prSet presAssocID="{7353CB16-DC5F-498F-8E3C-97D18AB96A57}" presName="hierRoot1" presStyleCnt="0">
        <dgm:presLayoutVars>
          <dgm:hierBranch val="init"/>
        </dgm:presLayoutVars>
      </dgm:prSet>
      <dgm:spPr/>
    </dgm:pt>
    <dgm:pt modelId="{4485F756-7ADC-477B-B2D0-1D87807B78F2}" type="pres">
      <dgm:prSet presAssocID="{7353CB16-DC5F-498F-8E3C-97D18AB96A57}" presName="rootComposite1" presStyleCnt="0"/>
      <dgm:spPr/>
    </dgm:pt>
    <dgm:pt modelId="{BE3981B9-7B41-48D2-8BDC-CB180BDF0832}" type="pres">
      <dgm:prSet presAssocID="{7353CB16-DC5F-498F-8E3C-97D18AB96A57}" presName="rootText1" presStyleLbl="node0" presStyleIdx="0" presStyleCnt="1" custScaleX="137357" custScaleY="149477" custLinFactNeighborY="-57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0BEB4-E3E1-4129-AE17-09A7C157FF29}" type="pres">
      <dgm:prSet presAssocID="{7353CB16-DC5F-498F-8E3C-97D18AB96A5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399EAE-0063-48AE-957A-780CA52848B9}" type="pres">
      <dgm:prSet presAssocID="{7353CB16-DC5F-498F-8E3C-97D18AB96A57}" presName="hierChild2" presStyleCnt="0"/>
      <dgm:spPr/>
    </dgm:pt>
    <dgm:pt modelId="{51887435-8A8F-4146-ABBB-7D5B48E11259}" type="pres">
      <dgm:prSet presAssocID="{AE390970-9CDF-4422-88ED-317A71160E7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726B109-9077-4C99-8A06-4651B178EE05}" type="pres">
      <dgm:prSet presAssocID="{6977350C-C2A8-4856-8D2F-8E2A0C0D325A}" presName="hierRoot2" presStyleCnt="0">
        <dgm:presLayoutVars>
          <dgm:hierBranch val="init"/>
        </dgm:presLayoutVars>
      </dgm:prSet>
      <dgm:spPr/>
    </dgm:pt>
    <dgm:pt modelId="{B4F5837F-F28E-40BB-A90B-E8EDBBB9E51B}" type="pres">
      <dgm:prSet presAssocID="{6977350C-C2A8-4856-8D2F-8E2A0C0D325A}" presName="rootComposite" presStyleCnt="0"/>
      <dgm:spPr/>
    </dgm:pt>
    <dgm:pt modelId="{466D8C12-7584-4133-9262-1096EA141629}" type="pres">
      <dgm:prSet presAssocID="{6977350C-C2A8-4856-8D2F-8E2A0C0D325A}" presName="rootText" presStyleLbl="node2" presStyleIdx="0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A1B59-D3BA-4B03-8CCA-9B198F3F45A3}" type="pres">
      <dgm:prSet presAssocID="{6977350C-C2A8-4856-8D2F-8E2A0C0D325A}" presName="rootConnector" presStyleLbl="node2" presStyleIdx="0" presStyleCnt="3"/>
      <dgm:spPr/>
      <dgm:t>
        <a:bodyPr/>
        <a:lstStyle/>
        <a:p>
          <a:endParaRPr lang="es-ES"/>
        </a:p>
      </dgm:t>
    </dgm:pt>
    <dgm:pt modelId="{90653176-3B28-4E59-8A9C-838ED1BF81E8}" type="pres">
      <dgm:prSet presAssocID="{6977350C-C2A8-4856-8D2F-8E2A0C0D325A}" presName="hierChild4" presStyleCnt="0"/>
      <dgm:spPr/>
    </dgm:pt>
    <dgm:pt modelId="{31CC4363-F80C-41BE-A432-41320E3BC42C}" type="pres">
      <dgm:prSet presAssocID="{6977350C-C2A8-4856-8D2F-8E2A0C0D325A}" presName="hierChild5" presStyleCnt="0"/>
      <dgm:spPr/>
    </dgm:pt>
    <dgm:pt modelId="{B7C6C575-2D76-44AB-AD74-3964D490587C}" type="pres">
      <dgm:prSet presAssocID="{7529C462-F22E-4C1B-BB9F-FDBF09D480A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D8CBBE3-DCA3-43E4-A3C3-9CC99F4C4DAE}" type="pres">
      <dgm:prSet presAssocID="{4A439AC8-C6B3-4F19-8F3D-7E0D342A4F7A}" presName="hierRoot2" presStyleCnt="0">
        <dgm:presLayoutVars>
          <dgm:hierBranch val="init"/>
        </dgm:presLayoutVars>
      </dgm:prSet>
      <dgm:spPr/>
    </dgm:pt>
    <dgm:pt modelId="{DA9C98DA-6758-4C90-9D0D-DD6C9678BC50}" type="pres">
      <dgm:prSet presAssocID="{4A439AC8-C6B3-4F19-8F3D-7E0D342A4F7A}" presName="rootComposite" presStyleCnt="0"/>
      <dgm:spPr/>
    </dgm:pt>
    <dgm:pt modelId="{FC0023AF-D2E5-4C0B-A073-6EBAEDA3FF4C}" type="pres">
      <dgm:prSet presAssocID="{4A439AC8-C6B3-4F19-8F3D-7E0D342A4F7A}" presName="rootText" presStyleLbl="node2" presStyleIdx="1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FDC9A-1311-4336-9B59-FF584970B9EA}" type="pres">
      <dgm:prSet presAssocID="{4A439AC8-C6B3-4F19-8F3D-7E0D342A4F7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CB759C4-CA3E-48BE-93C1-1ADCDAC305CC}" type="pres">
      <dgm:prSet presAssocID="{4A439AC8-C6B3-4F19-8F3D-7E0D342A4F7A}" presName="hierChild4" presStyleCnt="0"/>
      <dgm:spPr/>
    </dgm:pt>
    <dgm:pt modelId="{12F9110C-C0C8-4DBC-99F0-4CDE8901851C}" type="pres">
      <dgm:prSet presAssocID="{4A439AC8-C6B3-4F19-8F3D-7E0D342A4F7A}" presName="hierChild5" presStyleCnt="0"/>
      <dgm:spPr/>
    </dgm:pt>
    <dgm:pt modelId="{206C30FF-B592-4CAA-B452-EA3369247983}" type="pres">
      <dgm:prSet presAssocID="{9578EC3C-965C-4135-A98C-EC5E901E7EB0}" presName="Name37" presStyleLbl="parChTrans1D2" presStyleIdx="2" presStyleCnt="3"/>
      <dgm:spPr/>
      <dgm:t>
        <a:bodyPr/>
        <a:lstStyle/>
        <a:p>
          <a:endParaRPr lang="es-ES"/>
        </a:p>
      </dgm:t>
    </dgm:pt>
    <dgm:pt modelId="{1CFEF30A-2475-4DB7-ADDC-496EFD63A97C}" type="pres">
      <dgm:prSet presAssocID="{19C9D69A-70DC-478B-B3EC-E8E5B5911E12}" presName="hierRoot2" presStyleCnt="0">
        <dgm:presLayoutVars>
          <dgm:hierBranch val="init"/>
        </dgm:presLayoutVars>
      </dgm:prSet>
      <dgm:spPr/>
    </dgm:pt>
    <dgm:pt modelId="{A37C3E88-4D77-4718-8C8E-7956886DFF3B}" type="pres">
      <dgm:prSet presAssocID="{19C9D69A-70DC-478B-B3EC-E8E5B5911E12}" presName="rootComposite" presStyleCnt="0"/>
      <dgm:spPr/>
    </dgm:pt>
    <dgm:pt modelId="{2B8F99EA-F8B9-427A-8700-73B817F30E96}" type="pres">
      <dgm:prSet presAssocID="{19C9D69A-70DC-478B-B3EC-E8E5B5911E12}" presName="rootText" presStyleLbl="node2" presStyleIdx="2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FFA72D-7433-4F66-BCAA-E93D9396EF1B}" type="pres">
      <dgm:prSet presAssocID="{19C9D69A-70DC-478B-B3EC-E8E5B5911E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A19DEDC4-CF11-4787-9C71-334ADC0469EF}" type="pres">
      <dgm:prSet presAssocID="{19C9D69A-70DC-478B-B3EC-E8E5B5911E12}" presName="hierChild4" presStyleCnt="0"/>
      <dgm:spPr/>
    </dgm:pt>
    <dgm:pt modelId="{DB4A66F1-E9DE-4C51-A694-6E964D2AB57A}" type="pres">
      <dgm:prSet presAssocID="{19C9D69A-70DC-478B-B3EC-E8E5B5911E12}" presName="hierChild5" presStyleCnt="0"/>
      <dgm:spPr/>
    </dgm:pt>
    <dgm:pt modelId="{44FAFD7F-8BE2-480A-AB0E-D2D9A52F1678}" type="pres">
      <dgm:prSet presAssocID="{7353CB16-DC5F-498F-8E3C-97D18AB96A57}" presName="hierChild3" presStyleCnt="0"/>
      <dgm:spPr/>
    </dgm:pt>
  </dgm:ptLst>
  <dgm:cxnLst>
    <dgm:cxn modelId="{9D222BA3-37D4-4A99-BC3C-4DC08ECCD50A}" type="presOf" srcId="{19C9D69A-70DC-478B-B3EC-E8E5B5911E12}" destId="{2B8F99EA-F8B9-427A-8700-73B817F30E96}" srcOrd="0" destOrd="0" presId="urn:microsoft.com/office/officeart/2005/8/layout/orgChart1"/>
    <dgm:cxn modelId="{27D3E339-F85F-485D-9D27-B4BA848F7BE9}" type="presOf" srcId="{19C9D69A-70DC-478B-B3EC-E8E5B5911E12}" destId="{11FFA72D-7433-4F66-BCAA-E93D9396EF1B}" srcOrd="1" destOrd="0" presId="urn:microsoft.com/office/officeart/2005/8/layout/orgChart1"/>
    <dgm:cxn modelId="{49FBA501-8794-4A8A-99D5-A5FAE084C1D8}" type="presOf" srcId="{7353CB16-DC5F-498F-8E3C-97D18AB96A57}" destId="{BE3981B9-7B41-48D2-8BDC-CB180BDF0832}" srcOrd="0" destOrd="0" presId="urn:microsoft.com/office/officeart/2005/8/layout/orgChart1"/>
    <dgm:cxn modelId="{3A84A05E-D632-40BD-94A9-D39482C0ED58}" type="presOf" srcId="{4F7FF4E8-C385-49E3-A011-9406C5A4E638}" destId="{C7CEE61E-4D7A-4714-8361-03602E885E28}" srcOrd="0" destOrd="0" presId="urn:microsoft.com/office/officeart/2005/8/layout/orgChart1"/>
    <dgm:cxn modelId="{DA05898A-BABF-48E0-98EA-9B465EA74416}" type="presOf" srcId="{4A439AC8-C6B3-4F19-8F3D-7E0D342A4F7A}" destId="{994FDC9A-1311-4336-9B59-FF584970B9EA}" srcOrd="1" destOrd="0" presId="urn:microsoft.com/office/officeart/2005/8/layout/orgChart1"/>
    <dgm:cxn modelId="{CB76FB23-F5B9-4A6F-97E4-DC619C283498}" type="presOf" srcId="{7529C462-F22E-4C1B-BB9F-FDBF09D480AF}" destId="{B7C6C575-2D76-44AB-AD74-3964D490587C}" srcOrd="0" destOrd="0" presId="urn:microsoft.com/office/officeart/2005/8/layout/orgChart1"/>
    <dgm:cxn modelId="{8D44CBA6-0481-4325-A3D2-521675CFB9B1}" type="presOf" srcId="{6977350C-C2A8-4856-8D2F-8E2A0C0D325A}" destId="{466D8C12-7584-4133-9262-1096EA141629}" srcOrd="0" destOrd="0" presId="urn:microsoft.com/office/officeart/2005/8/layout/orgChart1"/>
    <dgm:cxn modelId="{0886DF08-2156-47D6-A0D6-40F6E017A987}" srcId="{7353CB16-DC5F-498F-8E3C-97D18AB96A57}" destId="{6977350C-C2A8-4856-8D2F-8E2A0C0D325A}" srcOrd="0" destOrd="0" parTransId="{AE390970-9CDF-4422-88ED-317A71160E7F}" sibTransId="{2010937A-183C-4A5D-B0C4-4917A6CC6FED}"/>
    <dgm:cxn modelId="{1A0117E1-639B-470D-8469-9B6AC4FCA3B0}" type="presOf" srcId="{AE390970-9CDF-4422-88ED-317A71160E7F}" destId="{51887435-8A8F-4146-ABBB-7D5B48E11259}" srcOrd="0" destOrd="0" presId="urn:microsoft.com/office/officeart/2005/8/layout/orgChart1"/>
    <dgm:cxn modelId="{8F00D196-124E-4D4E-8A3F-2D8DC9BB6124}" type="presOf" srcId="{7353CB16-DC5F-498F-8E3C-97D18AB96A57}" destId="{A720BEB4-E3E1-4129-AE17-09A7C157FF29}" srcOrd="1" destOrd="0" presId="urn:microsoft.com/office/officeart/2005/8/layout/orgChart1"/>
    <dgm:cxn modelId="{B31B207D-EE24-438B-9FC0-16834235FB29}" type="presOf" srcId="{6977350C-C2A8-4856-8D2F-8E2A0C0D325A}" destId="{1A9A1B59-D3BA-4B03-8CCA-9B198F3F45A3}" srcOrd="1" destOrd="0" presId="urn:microsoft.com/office/officeart/2005/8/layout/orgChart1"/>
    <dgm:cxn modelId="{38EDEC3F-A2BB-4C1B-98A6-136536133D1A}" srcId="{4F7FF4E8-C385-49E3-A011-9406C5A4E638}" destId="{7353CB16-DC5F-498F-8E3C-97D18AB96A57}" srcOrd="0" destOrd="0" parTransId="{0F8CB303-BF5E-4FEE-9B4D-78A99B2F3BF5}" sibTransId="{4C2D8A7F-6BD1-4287-9E0B-2723B48FB13C}"/>
    <dgm:cxn modelId="{E6D525EA-8F5C-4129-A6EF-BC107C24BA63}" srcId="{7353CB16-DC5F-498F-8E3C-97D18AB96A57}" destId="{19C9D69A-70DC-478B-B3EC-E8E5B5911E12}" srcOrd="2" destOrd="0" parTransId="{9578EC3C-965C-4135-A98C-EC5E901E7EB0}" sibTransId="{384ED66F-E174-4F18-8A3E-74DB06329587}"/>
    <dgm:cxn modelId="{FDEBF192-35A5-4B7B-B79D-852E0748E6A3}" type="presOf" srcId="{4A439AC8-C6B3-4F19-8F3D-7E0D342A4F7A}" destId="{FC0023AF-D2E5-4C0B-A073-6EBAEDA3FF4C}" srcOrd="0" destOrd="0" presId="urn:microsoft.com/office/officeart/2005/8/layout/orgChart1"/>
    <dgm:cxn modelId="{D0706E20-E798-4883-85F4-AF50325D4288}" type="presOf" srcId="{9578EC3C-965C-4135-A98C-EC5E901E7EB0}" destId="{206C30FF-B592-4CAA-B452-EA3369247983}" srcOrd="0" destOrd="0" presId="urn:microsoft.com/office/officeart/2005/8/layout/orgChart1"/>
    <dgm:cxn modelId="{9D416DCD-C24A-45B3-8187-03619D66B4F7}" srcId="{7353CB16-DC5F-498F-8E3C-97D18AB96A57}" destId="{4A439AC8-C6B3-4F19-8F3D-7E0D342A4F7A}" srcOrd="1" destOrd="0" parTransId="{7529C462-F22E-4C1B-BB9F-FDBF09D480AF}" sibTransId="{60CC0C64-947F-473B-8F8D-00A9578FE1A3}"/>
    <dgm:cxn modelId="{E7F57AF8-1FE3-4CA6-9994-DF9DC09F8F6E}" type="presParOf" srcId="{C7CEE61E-4D7A-4714-8361-03602E885E28}" destId="{4D1FC361-07B7-4A30-9465-AEF1BA727470}" srcOrd="0" destOrd="0" presId="urn:microsoft.com/office/officeart/2005/8/layout/orgChart1"/>
    <dgm:cxn modelId="{4084E3D5-FF60-439D-96CD-1838DA91DD7B}" type="presParOf" srcId="{4D1FC361-07B7-4A30-9465-AEF1BA727470}" destId="{4485F756-7ADC-477B-B2D0-1D87807B78F2}" srcOrd="0" destOrd="0" presId="urn:microsoft.com/office/officeart/2005/8/layout/orgChart1"/>
    <dgm:cxn modelId="{4C6C0642-354A-4F0E-BC39-570F8E163D6E}" type="presParOf" srcId="{4485F756-7ADC-477B-B2D0-1D87807B78F2}" destId="{BE3981B9-7B41-48D2-8BDC-CB180BDF0832}" srcOrd="0" destOrd="0" presId="urn:microsoft.com/office/officeart/2005/8/layout/orgChart1"/>
    <dgm:cxn modelId="{F6B82689-40A6-4032-B6F0-6D619EEABD9D}" type="presParOf" srcId="{4485F756-7ADC-477B-B2D0-1D87807B78F2}" destId="{A720BEB4-E3E1-4129-AE17-09A7C157FF29}" srcOrd="1" destOrd="0" presId="urn:microsoft.com/office/officeart/2005/8/layout/orgChart1"/>
    <dgm:cxn modelId="{1512A16E-C56B-46D2-A9F0-E34A827E4E23}" type="presParOf" srcId="{4D1FC361-07B7-4A30-9465-AEF1BA727470}" destId="{06399EAE-0063-48AE-957A-780CA52848B9}" srcOrd="1" destOrd="0" presId="urn:microsoft.com/office/officeart/2005/8/layout/orgChart1"/>
    <dgm:cxn modelId="{7300357F-C9A3-4896-96CF-2C27E07B2761}" type="presParOf" srcId="{06399EAE-0063-48AE-957A-780CA52848B9}" destId="{51887435-8A8F-4146-ABBB-7D5B48E11259}" srcOrd="0" destOrd="0" presId="urn:microsoft.com/office/officeart/2005/8/layout/orgChart1"/>
    <dgm:cxn modelId="{C16F69FB-E275-45C8-93C7-B68DC52841D0}" type="presParOf" srcId="{06399EAE-0063-48AE-957A-780CA52848B9}" destId="{B726B109-9077-4C99-8A06-4651B178EE05}" srcOrd="1" destOrd="0" presId="urn:microsoft.com/office/officeart/2005/8/layout/orgChart1"/>
    <dgm:cxn modelId="{9CF04AD0-25AE-4CD3-9F18-43EF7B458F41}" type="presParOf" srcId="{B726B109-9077-4C99-8A06-4651B178EE05}" destId="{B4F5837F-F28E-40BB-A90B-E8EDBBB9E51B}" srcOrd="0" destOrd="0" presId="urn:microsoft.com/office/officeart/2005/8/layout/orgChart1"/>
    <dgm:cxn modelId="{CC56B70B-D4A8-4D3B-B75F-CA9471AEC1D4}" type="presParOf" srcId="{B4F5837F-F28E-40BB-A90B-E8EDBBB9E51B}" destId="{466D8C12-7584-4133-9262-1096EA141629}" srcOrd="0" destOrd="0" presId="urn:microsoft.com/office/officeart/2005/8/layout/orgChart1"/>
    <dgm:cxn modelId="{7BDAB910-DE31-4927-AF57-D92E6A726B1D}" type="presParOf" srcId="{B4F5837F-F28E-40BB-A90B-E8EDBBB9E51B}" destId="{1A9A1B59-D3BA-4B03-8CCA-9B198F3F45A3}" srcOrd="1" destOrd="0" presId="urn:microsoft.com/office/officeart/2005/8/layout/orgChart1"/>
    <dgm:cxn modelId="{FBBD268C-1F33-4BB5-BD9D-A6492B1F0C0C}" type="presParOf" srcId="{B726B109-9077-4C99-8A06-4651B178EE05}" destId="{90653176-3B28-4E59-8A9C-838ED1BF81E8}" srcOrd="1" destOrd="0" presId="urn:microsoft.com/office/officeart/2005/8/layout/orgChart1"/>
    <dgm:cxn modelId="{EAB57B84-4A8C-4A10-B80B-0049D84ACD19}" type="presParOf" srcId="{B726B109-9077-4C99-8A06-4651B178EE05}" destId="{31CC4363-F80C-41BE-A432-41320E3BC42C}" srcOrd="2" destOrd="0" presId="urn:microsoft.com/office/officeart/2005/8/layout/orgChart1"/>
    <dgm:cxn modelId="{4A962DD6-8650-4046-A932-C25D17BF8AB3}" type="presParOf" srcId="{06399EAE-0063-48AE-957A-780CA52848B9}" destId="{B7C6C575-2D76-44AB-AD74-3964D490587C}" srcOrd="2" destOrd="0" presId="urn:microsoft.com/office/officeart/2005/8/layout/orgChart1"/>
    <dgm:cxn modelId="{1A5211F2-BBE0-4D06-968A-866C85D92E2C}" type="presParOf" srcId="{06399EAE-0063-48AE-957A-780CA52848B9}" destId="{9D8CBBE3-DCA3-43E4-A3C3-9CC99F4C4DAE}" srcOrd="3" destOrd="0" presId="urn:microsoft.com/office/officeart/2005/8/layout/orgChart1"/>
    <dgm:cxn modelId="{A1B2093D-5B92-46DF-A646-E54B99218723}" type="presParOf" srcId="{9D8CBBE3-DCA3-43E4-A3C3-9CC99F4C4DAE}" destId="{DA9C98DA-6758-4C90-9D0D-DD6C9678BC50}" srcOrd="0" destOrd="0" presId="urn:microsoft.com/office/officeart/2005/8/layout/orgChart1"/>
    <dgm:cxn modelId="{71F131D8-B0FF-4D1F-A20E-7A020F992A96}" type="presParOf" srcId="{DA9C98DA-6758-4C90-9D0D-DD6C9678BC50}" destId="{FC0023AF-D2E5-4C0B-A073-6EBAEDA3FF4C}" srcOrd="0" destOrd="0" presId="urn:microsoft.com/office/officeart/2005/8/layout/orgChart1"/>
    <dgm:cxn modelId="{07FA4669-1930-4DC9-A8F6-17FEBE2558EC}" type="presParOf" srcId="{DA9C98DA-6758-4C90-9D0D-DD6C9678BC50}" destId="{994FDC9A-1311-4336-9B59-FF584970B9EA}" srcOrd="1" destOrd="0" presId="urn:microsoft.com/office/officeart/2005/8/layout/orgChart1"/>
    <dgm:cxn modelId="{3CC9345C-59E4-440D-B650-B06FA40A0E83}" type="presParOf" srcId="{9D8CBBE3-DCA3-43E4-A3C3-9CC99F4C4DAE}" destId="{2CB759C4-CA3E-48BE-93C1-1ADCDAC305CC}" srcOrd="1" destOrd="0" presId="urn:microsoft.com/office/officeart/2005/8/layout/orgChart1"/>
    <dgm:cxn modelId="{340C1906-A62D-4431-B112-95B76D98C4F9}" type="presParOf" srcId="{9D8CBBE3-DCA3-43E4-A3C3-9CC99F4C4DAE}" destId="{12F9110C-C0C8-4DBC-99F0-4CDE8901851C}" srcOrd="2" destOrd="0" presId="urn:microsoft.com/office/officeart/2005/8/layout/orgChart1"/>
    <dgm:cxn modelId="{D2876818-3D4F-4727-9C6F-FBE9C72B54BD}" type="presParOf" srcId="{06399EAE-0063-48AE-957A-780CA52848B9}" destId="{206C30FF-B592-4CAA-B452-EA3369247983}" srcOrd="4" destOrd="0" presId="urn:microsoft.com/office/officeart/2005/8/layout/orgChart1"/>
    <dgm:cxn modelId="{045D30C1-05EB-4A9D-BAC9-E17A044CE9AD}" type="presParOf" srcId="{06399EAE-0063-48AE-957A-780CA52848B9}" destId="{1CFEF30A-2475-4DB7-ADDC-496EFD63A97C}" srcOrd="5" destOrd="0" presId="urn:microsoft.com/office/officeart/2005/8/layout/orgChart1"/>
    <dgm:cxn modelId="{78403A1B-173F-4926-B774-87159324EDCE}" type="presParOf" srcId="{1CFEF30A-2475-4DB7-ADDC-496EFD63A97C}" destId="{A37C3E88-4D77-4718-8C8E-7956886DFF3B}" srcOrd="0" destOrd="0" presId="urn:microsoft.com/office/officeart/2005/8/layout/orgChart1"/>
    <dgm:cxn modelId="{3C37D879-81A1-4918-8E1D-8959534B62BE}" type="presParOf" srcId="{A37C3E88-4D77-4718-8C8E-7956886DFF3B}" destId="{2B8F99EA-F8B9-427A-8700-73B817F30E96}" srcOrd="0" destOrd="0" presId="urn:microsoft.com/office/officeart/2005/8/layout/orgChart1"/>
    <dgm:cxn modelId="{A7A9832E-2663-4368-A915-44DFC6FBF4CB}" type="presParOf" srcId="{A37C3E88-4D77-4718-8C8E-7956886DFF3B}" destId="{11FFA72D-7433-4F66-BCAA-E93D9396EF1B}" srcOrd="1" destOrd="0" presId="urn:microsoft.com/office/officeart/2005/8/layout/orgChart1"/>
    <dgm:cxn modelId="{79856FD0-F6E0-49BB-836E-0D4F7B96A2FE}" type="presParOf" srcId="{1CFEF30A-2475-4DB7-ADDC-496EFD63A97C}" destId="{A19DEDC4-CF11-4787-9C71-334ADC0469EF}" srcOrd="1" destOrd="0" presId="urn:microsoft.com/office/officeart/2005/8/layout/orgChart1"/>
    <dgm:cxn modelId="{93BF52D0-9CA8-4D90-A83A-2C7137795118}" type="presParOf" srcId="{1CFEF30A-2475-4DB7-ADDC-496EFD63A97C}" destId="{DB4A66F1-E9DE-4C51-A694-6E964D2AB57A}" srcOrd="2" destOrd="0" presId="urn:microsoft.com/office/officeart/2005/8/layout/orgChart1"/>
    <dgm:cxn modelId="{1F8957B6-69EA-47E8-8A70-D70A320A5A3A}" type="presParOf" srcId="{4D1FC361-07B7-4A30-9465-AEF1BA727470}" destId="{44FAFD7F-8BE2-480A-AB0E-D2D9A52F167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San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Bernabé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  <a:latin typeface="+mn-lt"/>
            </a:rPr>
            <a:t>Vigilante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Cajero(a)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Secretaria(o) E</a:t>
          </a:r>
        </a:p>
        <a:p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7530" custScaleY="124934" custLinFactNeighborY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2" custScaleX="89459" custScaleY="93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2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89459" custScaleY="93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3286" custScaleY="68337" custLinFactNeighborX="-11209" custLinFactNeighborY="-28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Villa Alegre</a:t>
          </a:r>
          <a:endParaRPr lang="es-ES" sz="1200" dirty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Encargados(as)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>
            <a:solidFill>
              <a:schemeClr val="tx1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AE1468-0222-4B59-B471-20BDD5EC830E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Maestro(a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2F4B1F7C-FFA2-44F9-9B82-E3B528114254}" type="parTrans" cxnId="{A05E5795-827E-4BFA-81DA-DB0F6306B3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75BC57C-F47F-4F65-9F54-7109BE8EF108}" type="sibTrans" cxnId="{A05E5795-827E-4BFA-81DA-DB0F6306B3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3533" custScaleY="149931" custLinFactNeighborY="-64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C5671D93-B02D-401F-BD73-34B8452E5FDE}" type="pres">
      <dgm:prSet presAssocID="{2F4B1F7C-FFA2-44F9-9B82-E3B528114254}" presName="Name37" presStyleLbl="parChTrans1D2" presStyleIdx="3" presStyleCnt="5"/>
      <dgm:spPr/>
      <dgm:t>
        <a:bodyPr/>
        <a:lstStyle/>
        <a:p>
          <a:endParaRPr lang="es-ES"/>
        </a:p>
      </dgm:t>
    </dgm:pt>
    <dgm:pt modelId="{A550198D-A522-4178-91AE-404AD4BC9D69}" type="pres">
      <dgm:prSet presAssocID="{7BAE1468-0222-4B59-B471-20BDD5EC830E}" presName="hierRoot2" presStyleCnt="0">
        <dgm:presLayoutVars>
          <dgm:hierBranch val="init"/>
        </dgm:presLayoutVars>
      </dgm:prSet>
      <dgm:spPr/>
    </dgm:pt>
    <dgm:pt modelId="{C9022342-36D2-48CA-9749-684FF7181DB1}" type="pres">
      <dgm:prSet presAssocID="{7BAE1468-0222-4B59-B471-20BDD5EC830E}" presName="rootComposite" presStyleCnt="0"/>
      <dgm:spPr/>
    </dgm:pt>
    <dgm:pt modelId="{E04C956A-9805-4155-8ABD-6994E424FB8F}" type="pres">
      <dgm:prSet presAssocID="{7BAE1468-0222-4B59-B471-20BDD5EC830E}" presName="rootText" presStyleLbl="node2" presStyleIdx="3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5229B3-D77A-4705-9AD2-D5DA99C7B1F3}" type="pres">
      <dgm:prSet presAssocID="{7BAE1468-0222-4B59-B471-20BDD5EC830E}" presName="rootConnector" presStyleLbl="node2" presStyleIdx="3" presStyleCnt="4"/>
      <dgm:spPr/>
      <dgm:t>
        <a:bodyPr/>
        <a:lstStyle/>
        <a:p>
          <a:endParaRPr lang="es-ES"/>
        </a:p>
      </dgm:t>
    </dgm:pt>
    <dgm:pt modelId="{BAB87F68-7FAB-4E0E-A7C7-16BA66D0ED5D}" type="pres">
      <dgm:prSet presAssocID="{7BAE1468-0222-4B59-B471-20BDD5EC830E}" presName="hierChild4" presStyleCnt="0"/>
      <dgm:spPr/>
    </dgm:pt>
    <dgm:pt modelId="{3751889C-CE20-4D22-99EB-2B451BFD5AAC}" type="pres">
      <dgm:prSet presAssocID="{7BAE1468-0222-4B59-B471-20BDD5EC830E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9651" custScaleY="89022" custLinFactNeighborX="-10595" custLinFactNeighborY="-6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A05E5795-827E-4BFA-81DA-DB0F6306B3D3}" srcId="{E3872B39-8B56-45CF-860E-BE80783FD31F}" destId="{7BAE1468-0222-4B59-B471-20BDD5EC830E}" srcOrd="4" destOrd="0" parTransId="{2F4B1F7C-FFA2-44F9-9B82-E3B528114254}" sibTransId="{A75BC57C-F47F-4F65-9F54-7109BE8EF108}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477CEBA-0E69-4C11-A992-4CC34BE14355}" type="presOf" srcId="{2F4B1F7C-FFA2-44F9-9B82-E3B528114254}" destId="{C5671D93-B02D-401F-BD73-34B8452E5FDE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0DCDE236-848A-40DB-8BE1-1DD1000D42E5}" type="presOf" srcId="{7BAE1468-0222-4B59-B471-20BDD5EC830E}" destId="{965229B3-D77A-4705-9AD2-D5DA99C7B1F3}" srcOrd="1" destOrd="0" presId="urn:microsoft.com/office/officeart/2005/8/layout/orgChart1"/>
    <dgm:cxn modelId="{26527A5F-3EDC-485A-9666-E4928A07A58A}" type="presOf" srcId="{7BAE1468-0222-4B59-B471-20BDD5EC830E}" destId="{E04C956A-9805-4155-8ABD-6994E424FB8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5D2575AE-B636-4AD1-9660-16DA7096C564}" type="presParOf" srcId="{25DED46E-1EC4-47CB-8EB3-6F9069C64B9D}" destId="{C5671D93-B02D-401F-BD73-34B8452E5FDE}" srcOrd="6" destOrd="0" presId="urn:microsoft.com/office/officeart/2005/8/layout/orgChart1"/>
    <dgm:cxn modelId="{26CF0A76-EF22-45DD-99A9-A0C6A73756C8}" type="presParOf" srcId="{25DED46E-1EC4-47CB-8EB3-6F9069C64B9D}" destId="{A550198D-A522-4178-91AE-404AD4BC9D69}" srcOrd="7" destOrd="0" presId="urn:microsoft.com/office/officeart/2005/8/layout/orgChart1"/>
    <dgm:cxn modelId="{B4B15357-9D9D-4C77-A38F-BDDE8D51D438}" type="presParOf" srcId="{A550198D-A522-4178-91AE-404AD4BC9D69}" destId="{C9022342-36D2-48CA-9749-684FF7181DB1}" srcOrd="0" destOrd="0" presId="urn:microsoft.com/office/officeart/2005/8/layout/orgChart1"/>
    <dgm:cxn modelId="{6456E0CD-26F3-4CDD-A234-ADCA04F1158E}" type="presParOf" srcId="{C9022342-36D2-48CA-9749-684FF7181DB1}" destId="{E04C956A-9805-4155-8ABD-6994E424FB8F}" srcOrd="0" destOrd="0" presId="urn:microsoft.com/office/officeart/2005/8/layout/orgChart1"/>
    <dgm:cxn modelId="{BCC6DB0F-3534-48C4-A1DE-2840772DBAD2}" type="presParOf" srcId="{C9022342-36D2-48CA-9749-684FF7181DB1}" destId="{965229B3-D77A-4705-9AD2-D5DA99C7B1F3}" srcOrd="1" destOrd="0" presId="urn:microsoft.com/office/officeart/2005/8/layout/orgChart1"/>
    <dgm:cxn modelId="{AD448086-8FFA-457F-8700-2F058E3F085E}" type="presParOf" srcId="{A550198D-A522-4178-91AE-404AD4BC9D69}" destId="{BAB87F68-7FAB-4E0E-A7C7-16BA66D0ED5D}" srcOrd="1" destOrd="0" presId="urn:microsoft.com/office/officeart/2005/8/layout/orgChart1"/>
    <dgm:cxn modelId="{BBCBE56B-5759-47FD-AEE4-0781897077AF}" type="presParOf" srcId="{A550198D-A522-4178-91AE-404AD4BC9D69}" destId="{3751889C-CE20-4D22-99EB-2B451BFD5AAC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2DA4C205-0E58-4E4D-A93C-97BA7E2F7C6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396E58-A41F-4C6A-8F4E-711CD80E42B6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INDECO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Naranjo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E216C34-FBEF-41B9-BA40-572C931371D2}" type="parTrans" cxnId="{FB216170-D8D1-41C3-8EE1-11293453F0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C509DF-479B-4A34-AFE7-CAA6122D9633}" type="sibTrans" cxnId="{FB216170-D8D1-41C3-8EE1-11293453F0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7611BB-A2D7-4AF2-91DE-A1B5CB638B65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Gimnasio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San Jorge</a:t>
          </a:r>
          <a:endParaRPr lang="es-ES" sz="1200" dirty="0">
            <a:solidFill>
              <a:schemeClr val="tx1"/>
            </a:solidFill>
          </a:endParaRPr>
        </a:p>
      </dgm:t>
    </dgm:pt>
    <dgm:pt modelId="{5762CB92-8569-40C7-B0B5-8F5B4CA06F88}" type="parTrans" cxnId="{9651B111-FD2C-40B8-9ACD-2E86EF360B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DF1EE4-0B38-4460-8691-A701F71951AB}" type="sibTrans" cxnId="{9651B111-FD2C-40B8-9ACD-2E86EF360B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C26141-567B-4301-938D-252585E11E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Gimnasio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err="1">
              <a:solidFill>
                <a:schemeClr val="tx1"/>
              </a:solidFill>
            </a:rPr>
            <a:t>INDECO</a:t>
          </a:r>
          <a:r>
            <a:rPr lang="es-ES" sz="1200" dirty="0">
              <a:solidFill>
                <a:schemeClr val="tx1"/>
              </a:solidFill>
            </a:rPr>
            <a:t> Naranjo</a:t>
          </a:r>
        </a:p>
      </dgm:t>
    </dgm:pt>
    <dgm:pt modelId="{8003C285-42ED-435F-AE60-A288E91A3834}" type="parTrans" cxnId="{914ED821-AFED-4FAE-9A29-AC8EDE927F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70F4CD4-978A-47A1-8664-75F2CB23AC18}" type="sibTrans" cxnId="{914ED821-AFED-4FAE-9A29-AC8EDE927F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339301-3156-4F41-B640-E386F7A0E73D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</a:rPr>
            <a:t>Intendente</a:t>
          </a:r>
          <a:endParaRPr lang="es-MX" sz="1200" b="0" dirty="0">
            <a:solidFill>
              <a:schemeClr val="tx1"/>
            </a:solidFill>
            <a:latin typeface="+mn-lt"/>
          </a:endParaRPr>
        </a:p>
      </dgm:t>
    </dgm:pt>
    <dgm:pt modelId="{567FDC81-749E-4592-833B-BF851FD81F29}" type="parTrans" cxnId="{A898E98F-D4C7-4A85-A7D2-7BE902589D1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72F4338-F7D6-40D7-95D0-C67E806FAA4A}" type="sibTrans" cxnId="{A898E98F-D4C7-4A85-A7D2-7BE902589D1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59B52C-4A10-4E5A-A56E-1521F4BACE16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Secretaria(o</a:t>
          </a:r>
          <a:r>
            <a:rPr lang="es-MX" sz="1200" dirty="0" smtClean="0">
              <a:solidFill>
                <a:schemeClr val="tx1"/>
              </a:solidFill>
            </a:rPr>
            <a:t>)</a:t>
          </a:r>
        </a:p>
      </dgm:t>
    </dgm:pt>
    <dgm:pt modelId="{D95DA4AC-720D-4887-B5C4-FC42ADC21F70}" type="parTrans" cxnId="{FDE1C286-D244-47BA-8A12-0DBFE7BECB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CFDDB5-FEB2-4495-BBD2-BC72DC575018}" type="sibTrans" cxnId="{FDE1C286-D244-47BA-8A12-0DBFE7BECB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8D2A261-32AB-4BA1-938D-5E121FCB333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Vigilante </a:t>
          </a:r>
        </a:p>
      </dgm:t>
    </dgm:pt>
    <dgm:pt modelId="{5E7AF63F-7178-4166-B404-118BE640C664}" type="parTrans" cxnId="{A18597EE-3A99-47A3-BBC9-BCF3328AEA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F5F0F02-2486-45E0-94F1-A9751489AC3C}" type="sibTrans" cxnId="{A18597EE-3A99-47A3-BBC9-BCF3328AEA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741595-F99F-4F4A-A5B8-D478F61FB893}" type="pres">
      <dgm:prSet presAssocID="{2DA4C205-0E58-4E4D-A93C-97BA7E2F7C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19FB46-9EF3-4294-9AF1-EFB5A1C141A0}" type="pres">
      <dgm:prSet presAssocID="{89396E58-A41F-4C6A-8F4E-711CD80E42B6}" presName="hierRoot1" presStyleCnt="0">
        <dgm:presLayoutVars>
          <dgm:hierBranch val="init"/>
        </dgm:presLayoutVars>
      </dgm:prSet>
      <dgm:spPr/>
    </dgm:pt>
    <dgm:pt modelId="{68AF21BA-BCAA-4CB8-A570-21478E565603}" type="pres">
      <dgm:prSet presAssocID="{89396E58-A41F-4C6A-8F4E-711CD80E42B6}" presName="rootComposite1" presStyleCnt="0"/>
      <dgm:spPr/>
    </dgm:pt>
    <dgm:pt modelId="{B687B90E-D630-4307-B0C0-7ED9C8E48621}" type="pres">
      <dgm:prSet presAssocID="{89396E58-A41F-4C6A-8F4E-711CD80E42B6}" presName="rootText1" presStyleLbl="node0" presStyleIdx="0" presStyleCnt="1" custScaleX="99632" custScaleY="99091" custLinFactNeighborX="-24589" custLinFactNeighborY="20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B76D24-C6F5-467D-A61F-25A859B79D9B}" type="pres">
      <dgm:prSet presAssocID="{89396E58-A41F-4C6A-8F4E-711CD80E42B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A94EB4-6DF0-4724-AA0B-7D55974C17CB}" type="pres">
      <dgm:prSet presAssocID="{89396E58-A41F-4C6A-8F4E-711CD80E42B6}" presName="hierChild2" presStyleCnt="0"/>
      <dgm:spPr/>
    </dgm:pt>
    <dgm:pt modelId="{98247FC2-9D52-41AB-BB34-249954ACD897}" type="pres">
      <dgm:prSet presAssocID="{5762CB92-8569-40C7-B0B5-8F5B4CA06F8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2239127-C608-4E7C-B499-8BE9395FB4BC}" type="pres">
      <dgm:prSet presAssocID="{EE7611BB-A2D7-4AF2-91DE-A1B5CB638B65}" presName="hierRoot2" presStyleCnt="0">
        <dgm:presLayoutVars>
          <dgm:hierBranch/>
        </dgm:presLayoutVars>
      </dgm:prSet>
      <dgm:spPr/>
    </dgm:pt>
    <dgm:pt modelId="{1D75AD46-8280-43B8-AE50-B8FD6AFF9795}" type="pres">
      <dgm:prSet presAssocID="{EE7611BB-A2D7-4AF2-91DE-A1B5CB638B65}" presName="rootComposite" presStyleCnt="0"/>
      <dgm:spPr/>
    </dgm:pt>
    <dgm:pt modelId="{7537FDA9-B49B-442D-9DE3-BBA9A8C44385}" type="pres">
      <dgm:prSet presAssocID="{EE7611BB-A2D7-4AF2-91DE-A1B5CB638B65}" presName="rootText" presStyleLbl="node2" presStyleIdx="0" presStyleCnt="2" custScaleX="74107" custScaleY="59029" custLinFactNeighborX="-23147" custLinFactNeighborY="42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6FD9F-D92A-409B-92A5-6B7F266CBD30}" type="pres">
      <dgm:prSet presAssocID="{EE7611BB-A2D7-4AF2-91DE-A1B5CB638B65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9638D6-FE02-4086-B75E-1611CB697690}" type="pres">
      <dgm:prSet presAssocID="{EE7611BB-A2D7-4AF2-91DE-A1B5CB638B65}" presName="hierChild4" presStyleCnt="0"/>
      <dgm:spPr/>
    </dgm:pt>
    <dgm:pt modelId="{C445A687-10EC-40D9-86C9-F83862BC67FB}" type="pres">
      <dgm:prSet presAssocID="{567FDC81-749E-4592-833B-BF851FD81F29}" presName="Name35" presStyleLbl="parChTrans1D3" presStyleIdx="0" presStyleCnt="3"/>
      <dgm:spPr/>
      <dgm:t>
        <a:bodyPr/>
        <a:lstStyle/>
        <a:p>
          <a:endParaRPr lang="es-ES"/>
        </a:p>
      </dgm:t>
    </dgm:pt>
    <dgm:pt modelId="{77FA3D5E-7C15-424B-A326-1337D72B9347}" type="pres">
      <dgm:prSet presAssocID="{3F339301-3156-4F41-B640-E386F7A0E73D}" presName="hierRoot2" presStyleCnt="0">
        <dgm:presLayoutVars>
          <dgm:hierBranch val="init"/>
        </dgm:presLayoutVars>
      </dgm:prSet>
      <dgm:spPr/>
    </dgm:pt>
    <dgm:pt modelId="{E0F88B10-44F9-4ACA-A0AA-A011D8FCE45D}" type="pres">
      <dgm:prSet presAssocID="{3F339301-3156-4F41-B640-E386F7A0E73D}" presName="rootComposite" presStyleCnt="0"/>
      <dgm:spPr/>
    </dgm:pt>
    <dgm:pt modelId="{1E2976D5-0D80-414A-B9D2-965B2098BFD7}" type="pres">
      <dgm:prSet presAssocID="{3F339301-3156-4F41-B640-E386F7A0E73D}" presName="rootText" presStyleLbl="node3" presStyleIdx="0" presStyleCnt="1" custScaleX="56873" custScaleY="55150" custLinFactNeighborX="-23147" custLinFactNeighborY="-27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9D035-BA6C-4060-9FD4-BF8C2A3E4799}" type="pres">
      <dgm:prSet presAssocID="{3F339301-3156-4F41-B640-E386F7A0E73D}" presName="rootConnector" presStyleLbl="node3" presStyleIdx="0" presStyleCnt="1"/>
      <dgm:spPr/>
      <dgm:t>
        <a:bodyPr/>
        <a:lstStyle/>
        <a:p>
          <a:endParaRPr lang="es-ES"/>
        </a:p>
      </dgm:t>
    </dgm:pt>
    <dgm:pt modelId="{F2695D95-AB29-49BF-84CD-0E1D637DD08A}" type="pres">
      <dgm:prSet presAssocID="{3F339301-3156-4F41-B640-E386F7A0E73D}" presName="hierChild4" presStyleCnt="0"/>
      <dgm:spPr/>
    </dgm:pt>
    <dgm:pt modelId="{417E8545-F903-42DA-97CA-640B76323C9D}" type="pres">
      <dgm:prSet presAssocID="{3F339301-3156-4F41-B640-E386F7A0E73D}" presName="hierChild5" presStyleCnt="0"/>
      <dgm:spPr/>
    </dgm:pt>
    <dgm:pt modelId="{41AACEBF-8D4A-411A-84F5-C5E2AEA349C7}" type="pres">
      <dgm:prSet presAssocID="{EE7611BB-A2D7-4AF2-91DE-A1B5CB638B65}" presName="hierChild5" presStyleCnt="0"/>
      <dgm:spPr/>
    </dgm:pt>
    <dgm:pt modelId="{C8D99E4D-7DF1-4E27-8BAD-149356D1BC10}" type="pres">
      <dgm:prSet presAssocID="{D95DA4AC-720D-4887-B5C4-FC42ADC21F70}" presName="Name111" presStyleLbl="parChTrans1D3" presStyleIdx="1" presStyleCnt="3"/>
      <dgm:spPr/>
      <dgm:t>
        <a:bodyPr/>
        <a:lstStyle/>
        <a:p>
          <a:endParaRPr lang="es-ES"/>
        </a:p>
      </dgm:t>
    </dgm:pt>
    <dgm:pt modelId="{774C6712-550C-4555-9247-AA05DA375A0D}" type="pres">
      <dgm:prSet presAssocID="{F459B52C-4A10-4E5A-A56E-1521F4BACE16}" presName="hierRoot3" presStyleCnt="0">
        <dgm:presLayoutVars>
          <dgm:hierBranch val="init"/>
        </dgm:presLayoutVars>
      </dgm:prSet>
      <dgm:spPr/>
    </dgm:pt>
    <dgm:pt modelId="{C93D2FBA-15DD-444F-9E93-C297C26F4822}" type="pres">
      <dgm:prSet presAssocID="{F459B52C-4A10-4E5A-A56E-1521F4BACE16}" presName="rootComposite3" presStyleCnt="0"/>
      <dgm:spPr/>
    </dgm:pt>
    <dgm:pt modelId="{2D993FCD-C37D-4E21-B2BD-C6A0D1AD1EFC}" type="pres">
      <dgm:prSet presAssocID="{F459B52C-4A10-4E5A-A56E-1521F4BACE16}" presName="rootText3" presStyleLbl="asst2" presStyleIdx="0" presStyleCnt="2" custScaleX="56873" custScaleY="55150" custLinFactNeighborX="-26075" custLinFactNeighborY="13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F16CEC-C066-4369-9F52-E2833BB1FA17}" type="pres">
      <dgm:prSet presAssocID="{F459B52C-4A10-4E5A-A56E-1521F4BACE16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246EF43-7303-453D-BF4D-AE0C1457F66A}" type="pres">
      <dgm:prSet presAssocID="{F459B52C-4A10-4E5A-A56E-1521F4BACE16}" presName="hierChild6" presStyleCnt="0"/>
      <dgm:spPr/>
    </dgm:pt>
    <dgm:pt modelId="{7FB0370D-AB26-438C-A781-A1F5E01C4DE5}" type="pres">
      <dgm:prSet presAssocID="{F459B52C-4A10-4E5A-A56E-1521F4BACE16}" presName="hierChild7" presStyleCnt="0"/>
      <dgm:spPr/>
    </dgm:pt>
    <dgm:pt modelId="{38CA86CF-9BD1-4D01-88CB-20CC8ED801A5}" type="pres">
      <dgm:prSet presAssocID="{5E7AF63F-7178-4166-B404-118BE640C664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52E9425B-CAA0-4595-9E10-B6A719E370B7}" type="pres">
      <dgm:prSet presAssocID="{98D2A261-32AB-4BA1-938D-5E121FCB3337}" presName="hierRoot3" presStyleCnt="0">
        <dgm:presLayoutVars>
          <dgm:hierBranch val="init"/>
        </dgm:presLayoutVars>
      </dgm:prSet>
      <dgm:spPr/>
    </dgm:pt>
    <dgm:pt modelId="{608D7FFA-BE4A-4391-8040-73BDE6B3E8FF}" type="pres">
      <dgm:prSet presAssocID="{98D2A261-32AB-4BA1-938D-5E121FCB3337}" presName="rootComposite3" presStyleCnt="0"/>
      <dgm:spPr/>
    </dgm:pt>
    <dgm:pt modelId="{FA5CAE73-12FD-4AAE-9BDE-3E67976EB6DD}" type="pres">
      <dgm:prSet presAssocID="{98D2A261-32AB-4BA1-938D-5E121FCB3337}" presName="rootText3" presStyleLbl="asst2" presStyleIdx="1" presStyleCnt="2" custScaleX="56873" custScaleY="55150" custLinFactNeighborX="-41556" custLinFactNeighborY="13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D1017-79DC-4966-BD3D-5FA15CA4E9D0}" type="pres">
      <dgm:prSet presAssocID="{98D2A261-32AB-4BA1-938D-5E121FCB3337}" presName="rootConnector3" presStyleLbl="asst2" presStyleIdx="1" presStyleCnt="2"/>
      <dgm:spPr/>
      <dgm:t>
        <a:bodyPr/>
        <a:lstStyle/>
        <a:p>
          <a:endParaRPr lang="es-ES"/>
        </a:p>
      </dgm:t>
    </dgm:pt>
    <dgm:pt modelId="{E77175A9-9855-4131-BEC5-728E062873B3}" type="pres">
      <dgm:prSet presAssocID="{98D2A261-32AB-4BA1-938D-5E121FCB3337}" presName="hierChild6" presStyleCnt="0"/>
      <dgm:spPr/>
    </dgm:pt>
    <dgm:pt modelId="{3A62BBC5-CF33-4FB2-AFDF-9BD2CC883915}" type="pres">
      <dgm:prSet presAssocID="{98D2A261-32AB-4BA1-938D-5E121FCB3337}" presName="hierChild7" presStyleCnt="0"/>
      <dgm:spPr/>
    </dgm:pt>
    <dgm:pt modelId="{FF64723B-08B2-4B6C-BBE4-7276CEA938A7}" type="pres">
      <dgm:prSet presAssocID="{8003C285-42ED-435F-AE60-A288E91A383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2755A83-5C9C-448E-8E00-6E980A551763}" type="pres">
      <dgm:prSet presAssocID="{CAC26141-567B-4301-938D-252585E11EDA}" presName="hierRoot2" presStyleCnt="0">
        <dgm:presLayoutVars>
          <dgm:hierBranch/>
        </dgm:presLayoutVars>
      </dgm:prSet>
      <dgm:spPr/>
    </dgm:pt>
    <dgm:pt modelId="{5E399EAF-3F9D-4DA1-8CFF-96C7AF60A5FB}" type="pres">
      <dgm:prSet presAssocID="{CAC26141-567B-4301-938D-252585E11EDA}" presName="rootComposite" presStyleCnt="0"/>
      <dgm:spPr/>
    </dgm:pt>
    <dgm:pt modelId="{BC8060E1-EAEE-4EE2-AA12-FD950A7FA3A8}" type="pres">
      <dgm:prSet presAssocID="{CAC26141-567B-4301-938D-252585E11EDA}" presName="rootText" presStyleLbl="node2" presStyleIdx="1" presStyleCnt="2" custScaleX="74107" custScaleY="59029" custLinFactNeighborX="-26245" custLinFactNeighborY="42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D74F62-DC97-448E-87B2-C0171839BEE8}" type="pres">
      <dgm:prSet presAssocID="{CAC26141-567B-4301-938D-252585E11ED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DA9AB89-118A-4A45-9FE8-B75964B77007}" type="pres">
      <dgm:prSet presAssocID="{CAC26141-567B-4301-938D-252585E11EDA}" presName="hierChild4" presStyleCnt="0"/>
      <dgm:spPr/>
    </dgm:pt>
    <dgm:pt modelId="{4487CFCF-2DF1-4359-AFB9-3D395BD36E2A}" type="pres">
      <dgm:prSet presAssocID="{CAC26141-567B-4301-938D-252585E11EDA}" presName="hierChild5" presStyleCnt="0"/>
      <dgm:spPr/>
    </dgm:pt>
    <dgm:pt modelId="{C52DDDD6-893C-45CB-BEA3-164FD61DD0AB}" type="pres">
      <dgm:prSet presAssocID="{89396E58-A41F-4C6A-8F4E-711CD80E42B6}" presName="hierChild3" presStyleCnt="0"/>
      <dgm:spPr/>
    </dgm:pt>
  </dgm:ptLst>
  <dgm:cxnLst>
    <dgm:cxn modelId="{A7F119A0-62C2-4DD0-83B2-52C7B3DB4FAB}" type="presOf" srcId="{2DA4C205-0E58-4E4D-A93C-97BA7E2F7C69}" destId="{F4741595-F99F-4F4A-A5B8-D478F61FB893}" srcOrd="0" destOrd="0" presId="urn:microsoft.com/office/officeart/2005/8/layout/orgChart1"/>
    <dgm:cxn modelId="{914ED821-AFED-4FAE-9A29-AC8EDE927FFB}" srcId="{89396E58-A41F-4C6A-8F4E-711CD80E42B6}" destId="{CAC26141-567B-4301-938D-252585E11EDA}" srcOrd="1" destOrd="0" parTransId="{8003C285-42ED-435F-AE60-A288E91A3834}" sibTransId="{E70F4CD4-978A-47A1-8664-75F2CB23AC18}"/>
    <dgm:cxn modelId="{94A3B90F-3764-41FD-8A90-66C1B2A10EF1}" type="presOf" srcId="{F459B52C-4A10-4E5A-A56E-1521F4BACE16}" destId="{2D993FCD-C37D-4E21-B2BD-C6A0D1AD1EFC}" srcOrd="0" destOrd="0" presId="urn:microsoft.com/office/officeart/2005/8/layout/orgChart1"/>
    <dgm:cxn modelId="{F29E1EB8-B2B0-4C2A-A99C-CBA74F66AE05}" type="presOf" srcId="{567FDC81-749E-4592-833B-BF851FD81F29}" destId="{C445A687-10EC-40D9-86C9-F83862BC67FB}" srcOrd="0" destOrd="0" presId="urn:microsoft.com/office/officeart/2005/8/layout/orgChart1"/>
    <dgm:cxn modelId="{E7825D2C-0D7B-484D-BE10-D3CFF7F2312C}" type="presOf" srcId="{5762CB92-8569-40C7-B0B5-8F5B4CA06F88}" destId="{98247FC2-9D52-41AB-BB34-249954ACD897}" srcOrd="0" destOrd="0" presId="urn:microsoft.com/office/officeart/2005/8/layout/orgChart1"/>
    <dgm:cxn modelId="{86291135-7553-4D94-BE46-F65688089145}" type="presOf" srcId="{89396E58-A41F-4C6A-8F4E-711CD80E42B6}" destId="{B687B90E-D630-4307-B0C0-7ED9C8E48621}" srcOrd="0" destOrd="0" presId="urn:microsoft.com/office/officeart/2005/8/layout/orgChart1"/>
    <dgm:cxn modelId="{C18AF79F-04C8-485D-9987-5AC9317A32CD}" type="presOf" srcId="{3F339301-3156-4F41-B640-E386F7A0E73D}" destId="{6349D035-BA6C-4060-9FD4-BF8C2A3E4799}" srcOrd="1" destOrd="0" presId="urn:microsoft.com/office/officeart/2005/8/layout/orgChart1"/>
    <dgm:cxn modelId="{C39690F9-8CC7-4876-A16C-515838C24907}" type="presOf" srcId="{8003C285-42ED-435F-AE60-A288E91A3834}" destId="{FF64723B-08B2-4B6C-BBE4-7276CEA938A7}" srcOrd="0" destOrd="0" presId="urn:microsoft.com/office/officeart/2005/8/layout/orgChart1"/>
    <dgm:cxn modelId="{830B178B-2A13-4015-9C19-EDFEC27B2D5B}" type="presOf" srcId="{CAC26141-567B-4301-938D-252585E11EDA}" destId="{80D74F62-DC97-448E-87B2-C0171839BEE8}" srcOrd="1" destOrd="0" presId="urn:microsoft.com/office/officeart/2005/8/layout/orgChart1"/>
    <dgm:cxn modelId="{9651B111-FD2C-40B8-9ACD-2E86EF360B29}" srcId="{89396E58-A41F-4C6A-8F4E-711CD80E42B6}" destId="{EE7611BB-A2D7-4AF2-91DE-A1B5CB638B65}" srcOrd="0" destOrd="0" parTransId="{5762CB92-8569-40C7-B0B5-8F5B4CA06F88}" sibTransId="{9ADF1EE4-0B38-4460-8691-A701F71951AB}"/>
    <dgm:cxn modelId="{D066CB5E-91CB-4C36-AF5D-3190759FE692}" type="presOf" srcId="{F459B52C-4A10-4E5A-A56E-1521F4BACE16}" destId="{63F16CEC-C066-4369-9F52-E2833BB1FA17}" srcOrd="1" destOrd="0" presId="urn:microsoft.com/office/officeart/2005/8/layout/orgChart1"/>
    <dgm:cxn modelId="{9C980193-532E-4CAB-9F93-EDC514E66D72}" type="presOf" srcId="{CAC26141-567B-4301-938D-252585E11EDA}" destId="{BC8060E1-EAEE-4EE2-AA12-FD950A7FA3A8}" srcOrd="0" destOrd="0" presId="urn:microsoft.com/office/officeart/2005/8/layout/orgChart1"/>
    <dgm:cxn modelId="{FDE1C286-D244-47BA-8A12-0DBFE7BECBE7}" srcId="{EE7611BB-A2D7-4AF2-91DE-A1B5CB638B65}" destId="{F459B52C-4A10-4E5A-A56E-1521F4BACE16}" srcOrd="1" destOrd="0" parTransId="{D95DA4AC-720D-4887-B5C4-FC42ADC21F70}" sibTransId="{27CFDDB5-FEB2-4495-BBD2-BC72DC575018}"/>
    <dgm:cxn modelId="{EC49FC4F-9322-4EA0-AF62-D7593A9247A0}" type="presOf" srcId="{3F339301-3156-4F41-B640-E386F7A0E73D}" destId="{1E2976D5-0D80-414A-B9D2-965B2098BFD7}" srcOrd="0" destOrd="0" presId="urn:microsoft.com/office/officeart/2005/8/layout/orgChart1"/>
    <dgm:cxn modelId="{F60DB831-E041-47FF-BE08-94D0B6155ECF}" type="presOf" srcId="{98D2A261-32AB-4BA1-938D-5E121FCB3337}" destId="{FA5CAE73-12FD-4AAE-9BDE-3E67976EB6DD}" srcOrd="0" destOrd="0" presId="urn:microsoft.com/office/officeart/2005/8/layout/orgChart1"/>
    <dgm:cxn modelId="{5E762450-D54E-485D-8F4A-B6D3925DAF30}" type="presOf" srcId="{D95DA4AC-720D-4887-B5C4-FC42ADC21F70}" destId="{C8D99E4D-7DF1-4E27-8BAD-149356D1BC10}" srcOrd="0" destOrd="0" presId="urn:microsoft.com/office/officeart/2005/8/layout/orgChart1"/>
    <dgm:cxn modelId="{FB216170-D8D1-41C3-8EE1-11293453F0C1}" srcId="{2DA4C205-0E58-4E4D-A93C-97BA7E2F7C69}" destId="{89396E58-A41F-4C6A-8F4E-711CD80E42B6}" srcOrd="0" destOrd="0" parTransId="{BE216C34-FBEF-41B9-BA40-572C931371D2}" sibTransId="{17C509DF-479B-4A34-AFE7-CAA6122D9633}"/>
    <dgm:cxn modelId="{DC9E9932-7C23-482B-9A47-08651D61ECAB}" type="presOf" srcId="{EE7611BB-A2D7-4AF2-91DE-A1B5CB638B65}" destId="{7537FDA9-B49B-442D-9DE3-BBA9A8C44385}" srcOrd="0" destOrd="0" presId="urn:microsoft.com/office/officeart/2005/8/layout/orgChart1"/>
    <dgm:cxn modelId="{A898E98F-D4C7-4A85-A7D2-7BE902589D14}" srcId="{EE7611BB-A2D7-4AF2-91DE-A1B5CB638B65}" destId="{3F339301-3156-4F41-B640-E386F7A0E73D}" srcOrd="0" destOrd="0" parTransId="{567FDC81-749E-4592-833B-BF851FD81F29}" sibTransId="{172F4338-F7D6-40D7-95D0-C67E806FAA4A}"/>
    <dgm:cxn modelId="{A35F255A-0ACB-4DDE-B9BC-FF8E33600352}" type="presOf" srcId="{98D2A261-32AB-4BA1-938D-5E121FCB3337}" destId="{AAED1017-79DC-4966-BD3D-5FA15CA4E9D0}" srcOrd="1" destOrd="0" presId="urn:microsoft.com/office/officeart/2005/8/layout/orgChart1"/>
    <dgm:cxn modelId="{C7984930-55E7-4478-8964-0B052ED1D1F9}" type="presOf" srcId="{EE7611BB-A2D7-4AF2-91DE-A1B5CB638B65}" destId="{A586FD9F-D92A-409B-92A5-6B7F266CBD30}" srcOrd="1" destOrd="0" presId="urn:microsoft.com/office/officeart/2005/8/layout/orgChart1"/>
    <dgm:cxn modelId="{A18597EE-3A99-47A3-BBC9-BCF3328AEA7B}" srcId="{EE7611BB-A2D7-4AF2-91DE-A1B5CB638B65}" destId="{98D2A261-32AB-4BA1-938D-5E121FCB3337}" srcOrd="2" destOrd="0" parTransId="{5E7AF63F-7178-4166-B404-118BE640C664}" sibTransId="{1F5F0F02-2486-45E0-94F1-A9751489AC3C}"/>
    <dgm:cxn modelId="{1F4B6E84-5458-4A5E-A151-AAAE617C3083}" type="presOf" srcId="{89396E58-A41F-4C6A-8F4E-711CD80E42B6}" destId="{3DB76D24-C6F5-467D-A61F-25A859B79D9B}" srcOrd="1" destOrd="0" presId="urn:microsoft.com/office/officeart/2005/8/layout/orgChart1"/>
    <dgm:cxn modelId="{7CE3F9A3-F53A-4AAD-9776-0262F1AFD34D}" type="presOf" srcId="{5E7AF63F-7178-4166-B404-118BE640C664}" destId="{38CA86CF-9BD1-4D01-88CB-20CC8ED801A5}" srcOrd="0" destOrd="0" presId="urn:microsoft.com/office/officeart/2005/8/layout/orgChart1"/>
    <dgm:cxn modelId="{41F943C7-E6A3-49B3-9FE1-D5261625B581}" type="presParOf" srcId="{F4741595-F99F-4F4A-A5B8-D478F61FB893}" destId="{FF19FB46-9EF3-4294-9AF1-EFB5A1C141A0}" srcOrd="0" destOrd="0" presId="urn:microsoft.com/office/officeart/2005/8/layout/orgChart1"/>
    <dgm:cxn modelId="{969F2ECA-0AE5-4671-A0E0-EC2A807BD644}" type="presParOf" srcId="{FF19FB46-9EF3-4294-9AF1-EFB5A1C141A0}" destId="{68AF21BA-BCAA-4CB8-A570-21478E565603}" srcOrd="0" destOrd="0" presId="urn:microsoft.com/office/officeart/2005/8/layout/orgChart1"/>
    <dgm:cxn modelId="{EA7E64B2-9403-412F-8AA3-F72293D9A752}" type="presParOf" srcId="{68AF21BA-BCAA-4CB8-A570-21478E565603}" destId="{B687B90E-D630-4307-B0C0-7ED9C8E48621}" srcOrd="0" destOrd="0" presId="urn:microsoft.com/office/officeart/2005/8/layout/orgChart1"/>
    <dgm:cxn modelId="{6072171B-75E6-4AA4-9C7F-6B8E041B14F4}" type="presParOf" srcId="{68AF21BA-BCAA-4CB8-A570-21478E565603}" destId="{3DB76D24-C6F5-467D-A61F-25A859B79D9B}" srcOrd="1" destOrd="0" presId="urn:microsoft.com/office/officeart/2005/8/layout/orgChart1"/>
    <dgm:cxn modelId="{5EAC1147-8189-4BD9-8EC4-877F1480FEF7}" type="presParOf" srcId="{FF19FB46-9EF3-4294-9AF1-EFB5A1C141A0}" destId="{74A94EB4-6DF0-4724-AA0B-7D55974C17CB}" srcOrd="1" destOrd="0" presId="urn:microsoft.com/office/officeart/2005/8/layout/orgChart1"/>
    <dgm:cxn modelId="{8FE8EF61-F191-434C-B9C8-1D81CA2BD977}" type="presParOf" srcId="{74A94EB4-6DF0-4724-AA0B-7D55974C17CB}" destId="{98247FC2-9D52-41AB-BB34-249954ACD897}" srcOrd="0" destOrd="0" presId="urn:microsoft.com/office/officeart/2005/8/layout/orgChart1"/>
    <dgm:cxn modelId="{27721FA7-33A3-49FC-A624-3FAD48088D97}" type="presParOf" srcId="{74A94EB4-6DF0-4724-AA0B-7D55974C17CB}" destId="{02239127-C608-4E7C-B499-8BE9395FB4BC}" srcOrd="1" destOrd="0" presId="urn:microsoft.com/office/officeart/2005/8/layout/orgChart1"/>
    <dgm:cxn modelId="{BCB23291-367C-4A95-B093-BE0E2AF9FACD}" type="presParOf" srcId="{02239127-C608-4E7C-B499-8BE9395FB4BC}" destId="{1D75AD46-8280-43B8-AE50-B8FD6AFF9795}" srcOrd="0" destOrd="0" presId="urn:microsoft.com/office/officeart/2005/8/layout/orgChart1"/>
    <dgm:cxn modelId="{DA371087-970E-4AB7-9189-7D2993687AC9}" type="presParOf" srcId="{1D75AD46-8280-43B8-AE50-B8FD6AFF9795}" destId="{7537FDA9-B49B-442D-9DE3-BBA9A8C44385}" srcOrd="0" destOrd="0" presId="urn:microsoft.com/office/officeart/2005/8/layout/orgChart1"/>
    <dgm:cxn modelId="{695EC63A-C836-4669-B530-34514896B41B}" type="presParOf" srcId="{1D75AD46-8280-43B8-AE50-B8FD6AFF9795}" destId="{A586FD9F-D92A-409B-92A5-6B7F266CBD30}" srcOrd="1" destOrd="0" presId="urn:microsoft.com/office/officeart/2005/8/layout/orgChart1"/>
    <dgm:cxn modelId="{EFC0EB22-7EF4-447D-AB57-A22311DEE82D}" type="presParOf" srcId="{02239127-C608-4E7C-B499-8BE9395FB4BC}" destId="{459638D6-FE02-4086-B75E-1611CB697690}" srcOrd="1" destOrd="0" presId="urn:microsoft.com/office/officeart/2005/8/layout/orgChart1"/>
    <dgm:cxn modelId="{EA0342A2-3C40-452C-A269-31BA3D7BFC26}" type="presParOf" srcId="{459638D6-FE02-4086-B75E-1611CB697690}" destId="{C445A687-10EC-40D9-86C9-F83862BC67FB}" srcOrd="0" destOrd="0" presId="urn:microsoft.com/office/officeart/2005/8/layout/orgChart1"/>
    <dgm:cxn modelId="{5D42BDE7-C3E4-43F3-A779-94B5D7142167}" type="presParOf" srcId="{459638D6-FE02-4086-B75E-1611CB697690}" destId="{77FA3D5E-7C15-424B-A326-1337D72B9347}" srcOrd="1" destOrd="0" presId="urn:microsoft.com/office/officeart/2005/8/layout/orgChart1"/>
    <dgm:cxn modelId="{6DF7E12D-9BA5-4A49-8B15-2E7AF91780B0}" type="presParOf" srcId="{77FA3D5E-7C15-424B-A326-1337D72B9347}" destId="{E0F88B10-44F9-4ACA-A0AA-A011D8FCE45D}" srcOrd="0" destOrd="0" presId="urn:microsoft.com/office/officeart/2005/8/layout/orgChart1"/>
    <dgm:cxn modelId="{56D5DC6B-9BCD-42C3-8BA2-54CAF19775FF}" type="presParOf" srcId="{E0F88B10-44F9-4ACA-A0AA-A011D8FCE45D}" destId="{1E2976D5-0D80-414A-B9D2-965B2098BFD7}" srcOrd="0" destOrd="0" presId="urn:microsoft.com/office/officeart/2005/8/layout/orgChart1"/>
    <dgm:cxn modelId="{2F11D8F0-F244-46D4-AE90-A4D2AF1CD158}" type="presParOf" srcId="{E0F88B10-44F9-4ACA-A0AA-A011D8FCE45D}" destId="{6349D035-BA6C-4060-9FD4-BF8C2A3E4799}" srcOrd="1" destOrd="0" presId="urn:microsoft.com/office/officeart/2005/8/layout/orgChart1"/>
    <dgm:cxn modelId="{EEBACB8A-BF79-402B-BAE5-6FF6DDE7DF01}" type="presParOf" srcId="{77FA3D5E-7C15-424B-A326-1337D72B9347}" destId="{F2695D95-AB29-49BF-84CD-0E1D637DD08A}" srcOrd="1" destOrd="0" presId="urn:microsoft.com/office/officeart/2005/8/layout/orgChart1"/>
    <dgm:cxn modelId="{ECD3E8A5-D7D0-4900-831E-9E6014EFDBD4}" type="presParOf" srcId="{77FA3D5E-7C15-424B-A326-1337D72B9347}" destId="{417E8545-F903-42DA-97CA-640B76323C9D}" srcOrd="2" destOrd="0" presId="urn:microsoft.com/office/officeart/2005/8/layout/orgChart1"/>
    <dgm:cxn modelId="{700A3867-964F-41F3-A908-8EBAB119CE14}" type="presParOf" srcId="{02239127-C608-4E7C-B499-8BE9395FB4BC}" destId="{41AACEBF-8D4A-411A-84F5-C5E2AEA349C7}" srcOrd="2" destOrd="0" presId="urn:microsoft.com/office/officeart/2005/8/layout/orgChart1"/>
    <dgm:cxn modelId="{1E12D15F-7768-4C6C-B898-074B814DADBA}" type="presParOf" srcId="{41AACEBF-8D4A-411A-84F5-C5E2AEA349C7}" destId="{C8D99E4D-7DF1-4E27-8BAD-149356D1BC10}" srcOrd="0" destOrd="0" presId="urn:microsoft.com/office/officeart/2005/8/layout/orgChart1"/>
    <dgm:cxn modelId="{050AC60A-1A36-456D-A606-BCC52075FF13}" type="presParOf" srcId="{41AACEBF-8D4A-411A-84F5-C5E2AEA349C7}" destId="{774C6712-550C-4555-9247-AA05DA375A0D}" srcOrd="1" destOrd="0" presId="urn:microsoft.com/office/officeart/2005/8/layout/orgChart1"/>
    <dgm:cxn modelId="{7D60D532-425F-4A2E-86B4-12A35D70DB5D}" type="presParOf" srcId="{774C6712-550C-4555-9247-AA05DA375A0D}" destId="{C93D2FBA-15DD-444F-9E93-C297C26F4822}" srcOrd="0" destOrd="0" presId="urn:microsoft.com/office/officeart/2005/8/layout/orgChart1"/>
    <dgm:cxn modelId="{3E53C206-B517-4DBD-9D28-0C97ABE95E52}" type="presParOf" srcId="{C93D2FBA-15DD-444F-9E93-C297C26F4822}" destId="{2D993FCD-C37D-4E21-B2BD-C6A0D1AD1EFC}" srcOrd="0" destOrd="0" presId="urn:microsoft.com/office/officeart/2005/8/layout/orgChart1"/>
    <dgm:cxn modelId="{FD985419-F512-405D-AC83-4F8BFC9BA85A}" type="presParOf" srcId="{C93D2FBA-15DD-444F-9E93-C297C26F4822}" destId="{63F16CEC-C066-4369-9F52-E2833BB1FA17}" srcOrd="1" destOrd="0" presId="urn:microsoft.com/office/officeart/2005/8/layout/orgChart1"/>
    <dgm:cxn modelId="{694F1A38-3E59-446A-906B-49FF42996D92}" type="presParOf" srcId="{774C6712-550C-4555-9247-AA05DA375A0D}" destId="{4246EF43-7303-453D-BF4D-AE0C1457F66A}" srcOrd="1" destOrd="0" presId="urn:microsoft.com/office/officeart/2005/8/layout/orgChart1"/>
    <dgm:cxn modelId="{6E154DB7-8876-4BC7-9A41-AA286B30A423}" type="presParOf" srcId="{774C6712-550C-4555-9247-AA05DA375A0D}" destId="{7FB0370D-AB26-438C-A781-A1F5E01C4DE5}" srcOrd="2" destOrd="0" presId="urn:microsoft.com/office/officeart/2005/8/layout/orgChart1"/>
    <dgm:cxn modelId="{25E7495E-F481-446E-8158-00BD796081FC}" type="presParOf" srcId="{41AACEBF-8D4A-411A-84F5-C5E2AEA349C7}" destId="{38CA86CF-9BD1-4D01-88CB-20CC8ED801A5}" srcOrd="2" destOrd="0" presId="urn:microsoft.com/office/officeart/2005/8/layout/orgChart1"/>
    <dgm:cxn modelId="{865555B9-6317-4737-B8AF-BEE9D7C902EB}" type="presParOf" srcId="{41AACEBF-8D4A-411A-84F5-C5E2AEA349C7}" destId="{52E9425B-CAA0-4595-9E10-B6A719E370B7}" srcOrd="3" destOrd="0" presId="urn:microsoft.com/office/officeart/2005/8/layout/orgChart1"/>
    <dgm:cxn modelId="{524827EE-1F97-4501-8FD4-A7BD1450675C}" type="presParOf" srcId="{52E9425B-CAA0-4595-9E10-B6A719E370B7}" destId="{608D7FFA-BE4A-4391-8040-73BDE6B3E8FF}" srcOrd="0" destOrd="0" presId="urn:microsoft.com/office/officeart/2005/8/layout/orgChart1"/>
    <dgm:cxn modelId="{D67FF66D-3874-42DB-AD2D-F5FAF0335466}" type="presParOf" srcId="{608D7FFA-BE4A-4391-8040-73BDE6B3E8FF}" destId="{FA5CAE73-12FD-4AAE-9BDE-3E67976EB6DD}" srcOrd="0" destOrd="0" presId="urn:microsoft.com/office/officeart/2005/8/layout/orgChart1"/>
    <dgm:cxn modelId="{9C59C034-E590-492F-BC05-15597EBEB7EF}" type="presParOf" srcId="{608D7FFA-BE4A-4391-8040-73BDE6B3E8FF}" destId="{AAED1017-79DC-4966-BD3D-5FA15CA4E9D0}" srcOrd="1" destOrd="0" presId="urn:microsoft.com/office/officeart/2005/8/layout/orgChart1"/>
    <dgm:cxn modelId="{C873E71C-1B46-4CED-A740-FEAF10243FE1}" type="presParOf" srcId="{52E9425B-CAA0-4595-9E10-B6A719E370B7}" destId="{E77175A9-9855-4131-BEC5-728E062873B3}" srcOrd="1" destOrd="0" presId="urn:microsoft.com/office/officeart/2005/8/layout/orgChart1"/>
    <dgm:cxn modelId="{18BB4AE2-306B-4E1D-8D06-4CB6432ED94A}" type="presParOf" srcId="{52E9425B-CAA0-4595-9E10-B6A719E370B7}" destId="{3A62BBC5-CF33-4FB2-AFDF-9BD2CC883915}" srcOrd="2" destOrd="0" presId="urn:microsoft.com/office/officeart/2005/8/layout/orgChart1"/>
    <dgm:cxn modelId="{CD97AF40-6697-4DB9-B6F4-BB2294E3203A}" type="presParOf" srcId="{74A94EB4-6DF0-4724-AA0B-7D55974C17CB}" destId="{FF64723B-08B2-4B6C-BBE4-7276CEA938A7}" srcOrd="2" destOrd="0" presId="urn:microsoft.com/office/officeart/2005/8/layout/orgChart1"/>
    <dgm:cxn modelId="{45FFF860-7138-4F6A-A364-C26277EA2FC1}" type="presParOf" srcId="{74A94EB4-6DF0-4724-AA0B-7D55974C17CB}" destId="{62755A83-5C9C-448E-8E00-6E980A551763}" srcOrd="3" destOrd="0" presId="urn:microsoft.com/office/officeart/2005/8/layout/orgChart1"/>
    <dgm:cxn modelId="{1C706954-8E03-4699-A87A-EC36096C9EDC}" type="presParOf" srcId="{62755A83-5C9C-448E-8E00-6E980A551763}" destId="{5E399EAF-3F9D-4DA1-8CFF-96C7AF60A5FB}" srcOrd="0" destOrd="0" presId="urn:microsoft.com/office/officeart/2005/8/layout/orgChart1"/>
    <dgm:cxn modelId="{0E2220D3-8CB1-4FA5-8DC2-645EBA0CE3CD}" type="presParOf" srcId="{5E399EAF-3F9D-4DA1-8CFF-96C7AF60A5FB}" destId="{BC8060E1-EAEE-4EE2-AA12-FD950A7FA3A8}" srcOrd="0" destOrd="0" presId="urn:microsoft.com/office/officeart/2005/8/layout/orgChart1"/>
    <dgm:cxn modelId="{A1790831-4C3E-4C29-AC9D-07EF91EF62E9}" type="presParOf" srcId="{5E399EAF-3F9D-4DA1-8CFF-96C7AF60A5FB}" destId="{80D74F62-DC97-448E-87B2-C0171839BEE8}" srcOrd="1" destOrd="0" presId="urn:microsoft.com/office/officeart/2005/8/layout/orgChart1"/>
    <dgm:cxn modelId="{C39009CE-1D3F-4F99-8FB0-CE833A04B8B7}" type="presParOf" srcId="{62755A83-5C9C-448E-8E00-6E980A551763}" destId="{1DA9AB89-118A-4A45-9FE8-B75964B77007}" srcOrd="1" destOrd="0" presId="urn:microsoft.com/office/officeart/2005/8/layout/orgChart1"/>
    <dgm:cxn modelId="{F5652014-A832-4A2F-AE36-AD149476C511}" type="presParOf" srcId="{62755A83-5C9C-448E-8E00-6E980A551763}" destId="{4487CFCF-2DF1-4359-AFB9-3D395BD36E2A}" srcOrd="2" destOrd="0" presId="urn:microsoft.com/office/officeart/2005/8/layout/orgChart1"/>
    <dgm:cxn modelId="{E0077724-A836-4DCE-BE72-124D21193CD9}" type="presParOf" srcId="{FF19FB46-9EF3-4294-9AF1-EFB5A1C141A0}" destId="{C52DDDD6-893C-45CB-BEA3-164FD61DD0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21FC11A5-3C2A-4323-A97B-1AB82B8C102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BF03B0-174C-470C-81E9-E8CD831A7F38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Valle de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INFONAVIT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9A585F3-FDA8-422D-96E9-1DF8D0B51C96}" type="parTrans" cxnId="{D4AB6D8F-988B-4536-8A8A-178C71A07C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9FD735-8144-4D13-9463-B0CB0889199F}" type="sibTrans" cxnId="{D4AB6D8F-988B-4536-8A8A-178C71A07C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8C03EB-A860-4000-BC0E-62776A737DF2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Maestro(a) de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Aerobic’s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E197752-7575-402A-B657-D72B8129F386}" type="parTrans" cxnId="{344F05A2-48FD-4D8A-BDA1-4D6C2CA701A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74A254-2224-4166-B8F8-BF8D7D147321}" type="sibTrans" cxnId="{344F05A2-48FD-4D8A-BDA1-4D6C2CA701A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076E8E-D743-483D-A855-F5F2AFDFF737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455DE2A-DCB4-47AB-850D-49F26BE902D0}" type="parTrans" cxnId="{A7EB2B8E-9D82-4B34-B0A3-1BDA7B031C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A5FE957-9063-4BA3-878F-1BF25A4E113C}" type="sibTrans" cxnId="{A7EB2B8E-9D82-4B34-B0A3-1BDA7B031C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ABCCAA-F81D-4FD1-A658-EF06348B124E}" type="pres">
      <dgm:prSet presAssocID="{21FC11A5-3C2A-4323-A97B-1AB82B8C1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5667B45-69B0-49E9-B939-CBA5D1F79E10}" type="pres">
      <dgm:prSet presAssocID="{84BF03B0-174C-470C-81E9-E8CD831A7F38}" presName="hierRoot1" presStyleCnt="0">
        <dgm:presLayoutVars>
          <dgm:hierBranch val="init"/>
        </dgm:presLayoutVars>
      </dgm:prSet>
      <dgm:spPr/>
    </dgm:pt>
    <dgm:pt modelId="{CB88F6EA-FA29-47CD-974C-7C5D33420CDE}" type="pres">
      <dgm:prSet presAssocID="{84BF03B0-174C-470C-81E9-E8CD831A7F38}" presName="rootComposite1" presStyleCnt="0"/>
      <dgm:spPr/>
    </dgm:pt>
    <dgm:pt modelId="{A5BA4976-4BD2-4577-A767-B74550A5078C}" type="pres">
      <dgm:prSet presAssocID="{84BF03B0-174C-470C-81E9-E8CD831A7F38}" presName="rootText1" presStyleLbl="node0" presStyleIdx="0" presStyleCnt="1" custScaleX="98533" custScaleY="0" custLinFactNeighborX="-3690" custLinFactNeighborY="2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F4663-DE03-4036-98E1-2AC9CCDA235C}" type="pres">
      <dgm:prSet presAssocID="{84BF03B0-174C-470C-81E9-E8CD831A7F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888668E-CFBA-437C-8836-AEDF2A1C768F}" type="pres">
      <dgm:prSet presAssocID="{84BF03B0-174C-470C-81E9-E8CD831A7F38}" presName="hierChild2" presStyleCnt="0"/>
      <dgm:spPr/>
    </dgm:pt>
    <dgm:pt modelId="{74B2FBBA-20D2-4DF0-A368-1CA10E3B35B5}" type="pres">
      <dgm:prSet presAssocID="{CE197752-7575-402A-B657-D72B8129F38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E22EDAB-A84E-407C-A2CE-9887F70C5995}" type="pres">
      <dgm:prSet presAssocID="{678C03EB-A860-4000-BC0E-62776A737DF2}" presName="hierRoot2" presStyleCnt="0">
        <dgm:presLayoutVars>
          <dgm:hierBranch val="init"/>
        </dgm:presLayoutVars>
      </dgm:prSet>
      <dgm:spPr/>
    </dgm:pt>
    <dgm:pt modelId="{2EECAD2F-64F0-406B-91D4-B22DFC506593}" type="pres">
      <dgm:prSet presAssocID="{678C03EB-A860-4000-BC0E-62776A737DF2}" presName="rootComposite" presStyleCnt="0"/>
      <dgm:spPr/>
    </dgm:pt>
    <dgm:pt modelId="{027E0837-CF06-434B-8453-53E974BA80E8}" type="pres">
      <dgm:prSet presAssocID="{678C03EB-A860-4000-BC0E-62776A737DF2}" presName="rootText" presStyleLbl="node2" presStyleIdx="0" presStyleCnt="2" custScaleX="70484" custScaleY="73688" custLinFactNeighborX="-3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478CC8-7AD3-4732-A873-ED6AAE815445}" type="pres">
      <dgm:prSet presAssocID="{678C03EB-A860-4000-BC0E-62776A737D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58233D4-F250-4309-AD30-0D489170FA3B}" type="pres">
      <dgm:prSet presAssocID="{678C03EB-A860-4000-BC0E-62776A737DF2}" presName="hierChild4" presStyleCnt="0"/>
      <dgm:spPr/>
    </dgm:pt>
    <dgm:pt modelId="{EB4A26BA-E439-49C9-BB52-FDEB88A324DA}" type="pres">
      <dgm:prSet presAssocID="{678C03EB-A860-4000-BC0E-62776A737DF2}" presName="hierChild5" presStyleCnt="0"/>
      <dgm:spPr/>
    </dgm:pt>
    <dgm:pt modelId="{EACDFDE6-6914-40B5-BB06-8FDD15206974}" type="pres">
      <dgm:prSet presAssocID="{B455DE2A-DCB4-47AB-850D-49F26BE902D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7163C0A2-9C16-4C80-835F-5744383CCD91}" type="pres">
      <dgm:prSet presAssocID="{E9076E8E-D743-483D-A855-F5F2AFDFF737}" presName="hierRoot2" presStyleCnt="0">
        <dgm:presLayoutVars>
          <dgm:hierBranch val="init"/>
        </dgm:presLayoutVars>
      </dgm:prSet>
      <dgm:spPr/>
    </dgm:pt>
    <dgm:pt modelId="{25A699D1-D6C1-4DB2-A596-169E4DA70100}" type="pres">
      <dgm:prSet presAssocID="{E9076E8E-D743-483D-A855-F5F2AFDFF737}" presName="rootComposite" presStyleCnt="0"/>
      <dgm:spPr/>
    </dgm:pt>
    <dgm:pt modelId="{4F22EBA1-8B10-4175-9402-BEF5DECABA63}" type="pres">
      <dgm:prSet presAssocID="{E9076E8E-D743-483D-A855-F5F2AFDFF737}" presName="rootText" presStyleLbl="node2" presStyleIdx="1" presStyleCnt="2" custScaleX="70484" custScaleY="73688" custLinFactNeighborX="-3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F68EE-1BAF-456C-B38E-40CFEA266AB1}" type="pres">
      <dgm:prSet presAssocID="{E9076E8E-D743-483D-A855-F5F2AFDFF7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54F845-3998-4C6F-A6D8-B21B61BC5EB5}" type="pres">
      <dgm:prSet presAssocID="{E9076E8E-D743-483D-A855-F5F2AFDFF737}" presName="hierChild4" presStyleCnt="0"/>
      <dgm:spPr/>
    </dgm:pt>
    <dgm:pt modelId="{21028217-89EF-41BF-8A02-E57A80D96470}" type="pres">
      <dgm:prSet presAssocID="{E9076E8E-D743-483D-A855-F5F2AFDFF737}" presName="hierChild5" presStyleCnt="0"/>
      <dgm:spPr/>
    </dgm:pt>
    <dgm:pt modelId="{849E84C2-DDB9-4805-8B7B-36BA9EA1E924}" type="pres">
      <dgm:prSet presAssocID="{84BF03B0-174C-470C-81E9-E8CD831A7F38}" presName="hierChild3" presStyleCnt="0"/>
      <dgm:spPr/>
    </dgm:pt>
  </dgm:ptLst>
  <dgm:cxnLst>
    <dgm:cxn modelId="{69C58316-B93A-47D0-84DB-41A705BDB8E0}" type="presOf" srcId="{678C03EB-A860-4000-BC0E-62776A737DF2}" destId="{027E0837-CF06-434B-8453-53E974BA80E8}" srcOrd="0" destOrd="0" presId="urn:microsoft.com/office/officeart/2005/8/layout/orgChart1"/>
    <dgm:cxn modelId="{01FA0912-CB57-4581-9F1A-C93110AB1D87}" type="presOf" srcId="{84BF03B0-174C-470C-81E9-E8CD831A7F38}" destId="{A5BA4976-4BD2-4577-A767-B74550A5078C}" srcOrd="0" destOrd="0" presId="urn:microsoft.com/office/officeart/2005/8/layout/orgChart1"/>
    <dgm:cxn modelId="{DC0175F0-B4CA-47DA-B623-AAC7BA2F1724}" type="presOf" srcId="{84BF03B0-174C-470C-81E9-E8CD831A7F38}" destId="{C72F4663-DE03-4036-98E1-2AC9CCDA235C}" srcOrd="1" destOrd="0" presId="urn:microsoft.com/office/officeart/2005/8/layout/orgChart1"/>
    <dgm:cxn modelId="{9269766B-AD01-440B-8B5B-16509B280665}" type="presOf" srcId="{CE197752-7575-402A-B657-D72B8129F386}" destId="{74B2FBBA-20D2-4DF0-A368-1CA10E3B35B5}" srcOrd="0" destOrd="0" presId="urn:microsoft.com/office/officeart/2005/8/layout/orgChart1"/>
    <dgm:cxn modelId="{A7EB2B8E-9D82-4B34-B0A3-1BDA7B031CC3}" srcId="{84BF03B0-174C-470C-81E9-E8CD831A7F38}" destId="{E9076E8E-D743-483D-A855-F5F2AFDFF737}" srcOrd="1" destOrd="0" parTransId="{B455DE2A-DCB4-47AB-850D-49F26BE902D0}" sibTransId="{2A5FE957-9063-4BA3-878F-1BF25A4E113C}"/>
    <dgm:cxn modelId="{D4AB6D8F-988B-4536-8A8A-178C71A07C34}" srcId="{21FC11A5-3C2A-4323-A97B-1AB82B8C102D}" destId="{84BF03B0-174C-470C-81E9-E8CD831A7F38}" srcOrd="0" destOrd="0" parTransId="{39A585F3-FDA8-422D-96E9-1DF8D0B51C96}" sibTransId="{679FD735-8144-4D13-9463-B0CB0889199F}"/>
    <dgm:cxn modelId="{DFAFE5B0-9C8E-4E46-A3AF-3C5783E5CF94}" type="presOf" srcId="{E9076E8E-D743-483D-A855-F5F2AFDFF737}" destId="{F05F68EE-1BAF-456C-B38E-40CFEA266AB1}" srcOrd="1" destOrd="0" presId="urn:microsoft.com/office/officeart/2005/8/layout/orgChart1"/>
    <dgm:cxn modelId="{3CBB27FC-4B82-40C6-A6ED-B7CD3D52B2C6}" type="presOf" srcId="{E9076E8E-D743-483D-A855-F5F2AFDFF737}" destId="{4F22EBA1-8B10-4175-9402-BEF5DECABA63}" srcOrd="0" destOrd="0" presId="urn:microsoft.com/office/officeart/2005/8/layout/orgChart1"/>
    <dgm:cxn modelId="{344F05A2-48FD-4D8A-BDA1-4D6C2CA701AE}" srcId="{84BF03B0-174C-470C-81E9-E8CD831A7F38}" destId="{678C03EB-A860-4000-BC0E-62776A737DF2}" srcOrd="0" destOrd="0" parTransId="{CE197752-7575-402A-B657-D72B8129F386}" sibTransId="{3174A254-2224-4166-B8F8-BF8D7D147321}"/>
    <dgm:cxn modelId="{7B15F431-4057-4B59-A716-1A0A6F153C2A}" type="presOf" srcId="{B455DE2A-DCB4-47AB-850D-49F26BE902D0}" destId="{EACDFDE6-6914-40B5-BB06-8FDD15206974}" srcOrd="0" destOrd="0" presId="urn:microsoft.com/office/officeart/2005/8/layout/orgChart1"/>
    <dgm:cxn modelId="{780F093D-E563-4A9F-B253-1DFD7BF2EE3E}" type="presOf" srcId="{21FC11A5-3C2A-4323-A97B-1AB82B8C102D}" destId="{15ABCCAA-F81D-4FD1-A658-EF06348B124E}" srcOrd="0" destOrd="0" presId="urn:microsoft.com/office/officeart/2005/8/layout/orgChart1"/>
    <dgm:cxn modelId="{3A2DBBC6-FBCD-4700-803E-674DFB93B88D}" type="presOf" srcId="{678C03EB-A860-4000-BC0E-62776A737DF2}" destId="{7C478CC8-7AD3-4732-A873-ED6AAE815445}" srcOrd="1" destOrd="0" presId="urn:microsoft.com/office/officeart/2005/8/layout/orgChart1"/>
    <dgm:cxn modelId="{FA776733-0B44-4378-A2F5-CAAB0C77E1E3}" type="presParOf" srcId="{15ABCCAA-F81D-4FD1-A658-EF06348B124E}" destId="{45667B45-69B0-49E9-B939-CBA5D1F79E10}" srcOrd="0" destOrd="0" presId="urn:microsoft.com/office/officeart/2005/8/layout/orgChart1"/>
    <dgm:cxn modelId="{73B4C7B1-6F60-4CEC-B1F8-BD7A542CEC82}" type="presParOf" srcId="{45667B45-69B0-49E9-B939-CBA5D1F79E10}" destId="{CB88F6EA-FA29-47CD-974C-7C5D33420CDE}" srcOrd="0" destOrd="0" presId="urn:microsoft.com/office/officeart/2005/8/layout/orgChart1"/>
    <dgm:cxn modelId="{E7750C4F-CD74-4C37-8A8B-62B495C94BD4}" type="presParOf" srcId="{CB88F6EA-FA29-47CD-974C-7C5D33420CDE}" destId="{A5BA4976-4BD2-4577-A767-B74550A5078C}" srcOrd="0" destOrd="0" presId="urn:microsoft.com/office/officeart/2005/8/layout/orgChart1"/>
    <dgm:cxn modelId="{AD7FF075-01AB-4838-9C76-022A4B2D7316}" type="presParOf" srcId="{CB88F6EA-FA29-47CD-974C-7C5D33420CDE}" destId="{C72F4663-DE03-4036-98E1-2AC9CCDA235C}" srcOrd="1" destOrd="0" presId="urn:microsoft.com/office/officeart/2005/8/layout/orgChart1"/>
    <dgm:cxn modelId="{FE481CEB-7456-40BE-B19D-7D9FFD799435}" type="presParOf" srcId="{45667B45-69B0-49E9-B939-CBA5D1F79E10}" destId="{2888668E-CFBA-437C-8836-AEDF2A1C768F}" srcOrd="1" destOrd="0" presId="urn:microsoft.com/office/officeart/2005/8/layout/orgChart1"/>
    <dgm:cxn modelId="{6CFDF8E6-FD4E-43FD-B721-28161D7F442C}" type="presParOf" srcId="{2888668E-CFBA-437C-8836-AEDF2A1C768F}" destId="{74B2FBBA-20D2-4DF0-A368-1CA10E3B35B5}" srcOrd="0" destOrd="0" presId="urn:microsoft.com/office/officeart/2005/8/layout/orgChart1"/>
    <dgm:cxn modelId="{5A97EF67-54D1-4552-BDC8-163BBA3D7B81}" type="presParOf" srcId="{2888668E-CFBA-437C-8836-AEDF2A1C768F}" destId="{3E22EDAB-A84E-407C-A2CE-9887F70C5995}" srcOrd="1" destOrd="0" presId="urn:microsoft.com/office/officeart/2005/8/layout/orgChart1"/>
    <dgm:cxn modelId="{491563C4-8CAF-4C96-B10A-9A45719A8B0B}" type="presParOf" srcId="{3E22EDAB-A84E-407C-A2CE-9887F70C5995}" destId="{2EECAD2F-64F0-406B-91D4-B22DFC506593}" srcOrd="0" destOrd="0" presId="urn:microsoft.com/office/officeart/2005/8/layout/orgChart1"/>
    <dgm:cxn modelId="{C8AC14E8-F9FF-467E-9760-3E86B35E13BE}" type="presParOf" srcId="{2EECAD2F-64F0-406B-91D4-B22DFC506593}" destId="{027E0837-CF06-434B-8453-53E974BA80E8}" srcOrd="0" destOrd="0" presId="urn:microsoft.com/office/officeart/2005/8/layout/orgChart1"/>
    <dgm:cxn modelId="{60038E56-E0FB-4867-95D6-B1675B2DFB77}" type="presParOf" srcId="{2EECAD2F-64F0-406B-91D4-B22DFC506593}" destId="{7C478CC8-7AD3-4732-A873-ED6AAE815445}" srcOrd="1" destOrd="0" presId="urn:microsoft.com/office/officeart/2005/8/layout/orgChart1"/>
    <dgm:cxn modelId="{0513239F-318C-41CD-87F1-9BEC0DCF801F}" type="presParOf" srcId="{3E22EDAB-A84E-407C-A2CE-9887F70C5995}" destId="{958233D4-F250-4309-AD30-0D489170FA3B}" srcOrd="1" destOrd="0" presId="urn:microsoft.com/office/officeart/2005/8/layout/orgChart1"/>
    <dgm:cxn modelId="{91C488B0-3B7D-4737-82BA-CABE75782AEA}" type="presParOf" srcId="{3E22EDAB-A84E-407C-A2CE-9887F70C5995}" destId="{EB4A26BA-E439-49C9-BB52-FDEB88A324DA}" srcOrd="2" destOrd="0" presId="urn:microsoft.com/office/officeart/2005/8/layout/orgChart1"/>
    <dgm:cxn modelId="{3988CC4F-31E2-4DA3-A981-948CD4D4DB06}" type="presParOf" srcId="{2888668E-CFBA-437C-8836-AEDF2A1C768F}" destId="{EACDFDE6-6914-40B5-BB06-8FDD15206974}" srcOrd="2" destOrd="0" presId="urn:microsoft.com/office/officeart/2005/8/layout/orgChart1"/>
    <dgm:cxn modelId="{38F06876-03B9-4CEC-9536-6A9762CBBAA7}" type="presParOf" srcId="{2888668E-CFBA-437C-8836-AEDF2A1C768F}" destId="{7163C0A2-9C16-4C80-835F-5744383CCD91}" srcOrd="3" destOrd="0" presId="urn:microsoft.com/office/officeart/2005/8/layout/orgChart1"/>
    <dgm:cxn modelId="{A917DD05-B1BD-4605-BA10-9A13F2FCC8C6}" type="presParOf" srcId="{7163C0A2-9C16-4C80-835F-5744383CCD91}" destId="{25A699D1-D6C1-4DB2-A596-169E4DA70100}" srcOrd="0" destOrd="0" presId="urn:microsoft.com/office/officeart/2005/8/layout/orgChart1"/>
    <dgm:cxn modelId="{39360A78-11C6-42FD-883C-849B03488404}" type="presParOf" srcId="{25A699D1-D6C1-4DB2-A596-169E4DA70100}" destId="{4F22EBA1-8B10-4175-9402-BEF5DECABA63}" srcOrd="0" destOrd="0" presId="urn:microsoft.com/office/officeart/2005/8/layout/orgChart1"/>
    <dgm:cxn modelId="{6EA3B3BB-2B46-4A5A-9289-309036A0D9FB}" type="presParOf" srcId="{25A699D1-D6C1-4DB2-A596-169E4DA70100}" destId="{F05F68EE-1BAF-456C-B38E-40CFEA266AB1}" srcOrd="1" destOrd="0" presId="urn:microsoft.com/office/officeart/2005/8/layout/orgChart1"/>
    <dgm:cxn modelId="{9AD8BB41-8D9F-4C69-A676-71556B927230}" type="presParOf" srcId="{7163C0A2-9C16-4C80-835F-5744383CCD91}" destId="{4354F845-3998-4C6F-A6D8-B21B61BC5EB5}" srcOrd="1" destOrd="0" presId="urn:microsoft.com/office/officeart/2005/8/layout/orgChart1"/>
    <dgm:cxn modelId="{2CF3CD22-B11F-4621-8C38-7B6FA1B5119E}" type="presParOf" srcId="{7163C0A2-9C16-4C80-835F-5744383CCD91}" destId="{21028217-89EF-41BF-8A02-E57A80D96470}" srcOrd="2" destOrd="0" presId="urn:microsoft.com/office/officeart/2005/8/layout/orgChart1"/>
    <dgm:cxn modelId="{34E3FB20-0F4B-4722-9EB4-FCB9F0D3C155}" type="presParOf" srcId="{45667B45-69B0-49E9-B939-CBA5D1F79E10}" destId="{849E84C2-DDB9-4805-8B7B-36BA9EA1E9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Camino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Real</a:t>
          </a:r>
          <a:endParaRPr lang="es-ES" sz="1200" dirty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07148" custScaleY="112393" custLinFactNeighborY="-7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2811" custScaleY="66506" custLinFactNeighborX="-7512" custLinFactNeighborY="-10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dirty="0" err="1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Secretarias(os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99495" custScaleY="105049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72844" custScaleY="80013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72844" custScaleY="80013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3908" custScaleY="67514" custLinFactNeighborX="-5369" custLinFactNeighborY="-8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0D2C8208-CC2E-4D9E-98FA-CD571900FF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C507C-3DC9-4DD2-A9C3-603505693966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113</a:t>
          </a:r>
          <a:endParaRPr lang="es-ES" sz="1200" dirty="0">
            <a:solidFill>
              <a:schemeClr val="tx1"/>
            </a:solidFill>
          </a:endParaRPr>
        </a:p>
      </dgm:t>
    </dgm:pt>
    <dgm:pt modelId="{511BC42B-631E-4883-864F-20AF5DF6FB6F}" type="parTrans" cxnId="{E833162E-1A9A-4E17-87D9-834F1934C8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512DDDC-095F-4F7E-9914-D841300168BB}" type="sibTrans" cxnId="{E833162E-1A9A-4E17-87D9-834F1934C8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D067FDE-5E24-4E17-A647-260736E63DD3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  <a:p>
          <a:r>
            <a:rPr lang="es-ES" sz="1200" dirty="0" smtClean="0">
              <a:solidFill>
                <a:schemeClr val="tx1"/>
              </a:solidFill>
            </a:rPr>
            <a:t> </a:t>
          </a:r>
          <a:endParaRPr lang="es-ES" sz="1200" dirty="0">
            <a:solidFill>
              <a:schemeClr val="tx1"/>
            </a:solidFill>
          </a:endParaRPr>
        </a:p>
      </dgm:t>
    </dgm:pt>
    <dgm:pt modelId="{9F11BD8A-7B8B-452C-9D72-74DB31BF51B7}" type="parTrans" cxnId="{10174CA9-0C47-4AF1-9014-C07BDAA6CF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9E1A86-FB77-4975-AEA3-34A41FD47F23}" type="sibTrans" cxnId="{10174CA9-0C47-4AF1-9014-C07BDAA6CF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8A7C8B-8A8B-436A-A9A4-89AEEA1C557C}" type="pres">
      <dgm:prSet presAssocID="{0D2C8208-CC2E-4D9E-98FA-CD571900FF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1EEE266-71D8-4D0B-8435-56E2AD8CCC19}" type="pres">
      <dgm:prSet presAssocID="{006C507C-3DC9-4DD2-A9C3-603505693966}" presName="hierRoot1" presStyleCnt="0">
        <dgm:presLayoutVars>
          <dgm:hierBranch val="init"/>
        </dgm:presLayoutVars>
      </dgm:prSet>
      <dgm:spPr/>
    </dgm:pt>
    <dgm:pt modelId="{42C89368-6CA4-451F-A2D2-B7F32A9EFAA3}" type="pres">
      <dgm:prSet presAssocID="{006C507C-3DC9-4DD2-A9C3-603505693966}" presName="rootComposite1" presStyleCnt="0"/>
      <dgm:spPr/>
    </dgm:pt>
    <dgm:pt modelId="{50A13F4E-946C-4202-859F-9842B5174D50}" type="pres">
      <dgm:prSet presAssocID="{006C507C-3DC9-4DD2-A9C3-603505693966}" presName="rootText1" presStyleLbl="node0" presStyleIdx="0" presStyleCnt="1" custScaleX="62328" custScaleY="631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427F1-631B-40C2-A9AB-BFA2844FDD23}" type="pres">
      <dgm:prSet presAssocID="{006C507C-3DC9-4DD2-A9C3-60350569396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55AFA7-D62A-480E-9E21-A1D083B61285}" type="pres">
      <dgm:prSet presAssocID="{006C507C-3DC9-4DD2-A9C3-603505693966}" presName="hierChild2" presStyleCnt="0"/>
      <dgm:spPr/>
    </dgm:pt>
    <dgm:pt modelId="{A7590E36-44DB-4E06-8808-36893A863A74}" type="pres">
      <dgm:prSet presAssocID="{9F11BD8A-7B8B-452C-9D72-74DB31BF51B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2647D1-34D3-43CD-AF79-8ED64D3B74AC}" type="pres">
      <dgm:prSet presAssocID="{0D067FDE-5E24-4E17-A647-260736E63DD3}" presName="hierRoot2" presStyleCnt="0">
        <dgm:presLayoutVars>
          <dgm:hierBranch val="init"/>
        </dgm:presLayoutVars>
      </dgm:prSet>
      <dgm:spPr/>
    </dgm:pt>
    <dgm:pt modelId="{3FFEA019-451C-401B-A20A-65823CC56BBE}" type="pres">
      <dgm:prSet presAssocID="{0D067FDE-5E24-4E17-A647-260736E63DD3}" presName="rootComposite" presStyleCnt="0"/>
      <dgm:spPr/>
    </dgm:pt>
    <dgm:pt modelId="{A6CC9120-299E-4DD8-8C13-707BEE0A1BC5}" type="pres">
      <dgm:prSet presAssocID="{0D067FDE-5E24-4E17-A647-260736E63DD3}" presName="rootText" presStyleLbl="node2" presStyleIdx="0" presStyleCnt="1" custScaleX="48903" custScaleY="55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CCDF2-9B88-4828-9587-8E5978D6F5C4}" type="pres">
      <dgm:prSet presAssocID="{0D067FDE-5E24-4E17-A647-260736E63D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7B5D63AA-D33A-47C5-825E-114668FDAAAC}" type="pres">
      <dgm:prSet presAssocID="{0D067FDE-5E24-4E17-A647-260736E63DD3}" presName="hierChild4" presStyleCnt="0"/>
      <dgm:spPr/>
    </dgm:pt>
    <dgm:pt modelId="{B516DB2C-BE83-4150-A773-C256B7789718}" type="pres">
      <dgm:prSet presAssocID="{0D067FDE-5E24-4E17-A647-260736E63DD3}" presName="hierChild5" presStyleCnt="0"/>
      <dgm:spPr/>
    </dgm:pt>
    <dgm:pt modelId="{89AC8866-6DFB-4889-98FF-3967AF1339BA}" type="pres">
      <dgm:prSet presAssocID="{006C507C-3DC9-4DD2-A9C3-603505693966}" presName="hierChild3" presStyleCnt="0"/>
      <dgm:spPr/>
    </dgm:pt>
  </dgm:ptLst>
  <dgm:cxnLst>
    <dgm:cxn modelId="{B69ECCC9-B708-48CA-A448-ADC7620D6F7D}" type="presOf" srcId="{0D067FDE-5E24-4E17-A647-260736E63DD3}" destId="{A6CC9120-299E-4DD8-8C13-707BEE0A1BC5}" srcOrd="0" destOrd="0" presId="urn:microsoft.com/office/officeart/2005/8/layout/orgChart1"/>
    <dgm:cxn modelId="{8DB5EEC5-2E0B-400A-ADA0-0BA5CC6EDB24}" type="presOf" srcId="{9F11BD8A-7B8B-452C-9D72-74DB31BF51B7}" destId="{A7590E36-44DB-4E06-8808-36893A863A74}" srcOrd="0" destOrd="0" presId="urn:microsoft.com/office/officeart/2005/8/layout/orgChart1"/>
    <dgm:cxn modelId="{050B0415-5F26-46C1-98B5-0204D580B051}" type="presOf" srcId="{0D2C8208-CC2E-4D9E-98FA-CD571900FF9F}" destId="{138A7C8B-8A8B-436A-A9A4-89AEEA1C557C}" srcOrd="0" destOrd="0" presId="urn:microsoft.com/office/officeart/2005/8/layout/orgChart1"/>
    <dgm:cxn modelId="{10174CA9-0C47-4AF1-9014-C07BDAA6CFE7}" srcId="{006C507C-3DC9-4DD2-A9C3-603505693966}" destId="{0D067FDE-5E24-4E17-A647-260736E63DD3}" srcOrd="0" destOrd="0" parTransId="{9F11BD8A-7B8B-452C-9D72-74DB31BF51B7}" sibTransId="{F89E1A86-FB77-4975-AEA3-34A41FD47F23}"/>
    <dgm:cxn modelId="{681F7037-72E0-4B3D-85BA-257121888219}" type="presOf" srcId="{0D067FDE-5E24-4E17-A647-260736E63DD3}" destId="{5C1CCDF2-9B88-4828-9587-8E5978D6F5C4}" srcOrd="1" destOrd="0" presId="urn:microsoft.com/office/officeart/2005/8/layout/orgChart1"/>
    <dgm:cxn modelId="{E833162E-1A9A-4E17-87D9-834F1934C825}" srcId="{0D2C8208-CC2E-4D9E-98FA-CD571900FF9F}" destId="{006C507C-3DC9-4DD2-A9C3-603505693966}" srcOrd="0" destOrd="0" parTransId="{511BC42B-631E-4883-864F-20AF5DF6FB6F}" sibTransId="{8512DDDC-095F-4F7E-9914-D841300168BB}"/>
    <dgm:cxn modelId="{A4A63BC1-873F-43C3-AD7C-32C08044B9AD}" type="presOf" srcId="{006C507C-3DC9-4DD2-A9C3-603505693966}" destId="{50A13F4E-946C-4202-859F-9842B5174D50}" srcOrd="0" destOrd="0" presId="urn:microsoft.com/office/officeart/2005/8/layout/orgChart1"/>
    <dgm:cxn modelId="{BFBB89BD-8B7A-41B6-9E48-E8AE9098BD9B}" type="presOf" srcId="{006C507C-3DC9-4DD2-A9C3-603505693966}" destId="{853427F1-631B-40C2-A9AB-BFA2844FDD23}" srcOrd="1" destOrd="0" presId="urn:microsoft.com/office/officeart/2005/8/layout/orgChart1"/>
    <dgm:cxn modelId="{EA544879-6C80-417A-8F3B-5AC3663B92F1}" type="presParOf" srcId="{138A7C8B-8A8B-436A-A9A4-89AEEA1C557C}" destId="{11EEE266-71D8-4D0B-8435-56E2AD8CCC19}" srcOrd="0" destOrd="0" presId="urn:microsoft.com/office/officeart/2005/8/layout/orgChart1"/>
    <dgm:cxn modelId="{409FEE98-099D-46A2-8FCA-C6E576947F2B}" type="presParOf" srcId="{11EEE266-71D8-4D0B-8435-56E2AD8CCC19}" destId="{42C89368-6CA4-451F-A2D2-B7F32A9EFAA3}" srcOrd="0" destOrd="0" presId="urn:microsoft.com/office/officeart/2005/8/layout/orgChart1"/>
    <dgm:cxn modelId="{4000BACB-1677-4EFC-88F2-AD19A298B657}" type="presParOf" srcId="{42C89368-6CA4-451F-A2D2-B7F32A9EFAA3}" destId="{50A13F4E-946C-4202-859F-9842B5174D50}" srcOrd="0" destOrd="0" presId="urn:microsoft.com/office/officeart/2005/8/layout/orgChart1"/>
    <dgm:cxn modelId="{F831928E-9EAA-489E-870F-10F9FB2083E0}" type="presParOf" srcId="{42C89368-6CA4-451F-A2D2-B7F32A9EFAA3}" destId="{853427F1-631B-40C2-A9AB-BFA2844FDD23}" srcOrd="1" destOrd="0" presId="urn:microsoft.com/office/officeart/2005/8/layout/orgChart1"/>
    <dgm:cxn modelId="{52F629EF-6788-4783-85A2-B7363B9BE15C}" type="presParOf" srcId="{11EEE266-71D8-4D0B-8435-56E2AD8CCC19}" destId="{0855AFA7-D62A-480E-9E21-A1D083B61285}" srcOrd="1" destOrd="0" presId="urn:microsoft.com/office/officeart/2005/8/layout/orgChart1"/>
    <dgm:cxn modelId="{384A1EB7-E532-4766-99DD-C96E11236659}" type="presParOf" srcId="{0855AFA7-D62A-480E-9E21-A1D083B61285}" destId="{A7590E36-44DB-4E06-8808-36893A863A74}" srcOrd="0" destOrd="0" presId="urn:microsoft.com/office/officeart/2005/8/layout/orgChart1"/>
    <dgm:cxn modelId="{4403DE35-7928-4245-AC98-D7DAD8C66D3B}" type="presParOf" srcId="{0855AFA7-D62A-480E-9E21-A1D083B61285}" destId="{662647D1-34D3-43CD-AF79-8ED64D3B74AC}" srcOrd="1" destOrd="0" presId="urn:microsoft.com/office/officeart/2005/8/layout/orgChart1"/>
    <dgm:cxn modelId="{B74DE27A-D154-42A1-B7C1-35427621D267}" type="presParOf" srcId="{662647D1-34D3-43CD-AF79-8ED64D3B74AC}" destId="{3FFEA019-451C-401B-A20A-65823CC56BBE}" srcOrd="0" destOrd="0" presId="urn:microsoft.com/office/officeart/2005/8/layout/orgChart1"/>
    <dgm:cxn modelId="{30D4C615-BAE5-43AA-A7D0-FF005CAD8C13}" type="presParOf" srcId="{3FFEA019-451C-401B-A20A-65823CC56BBE}" destId="{A6CC9120-299E-4DD8-8C13-707BEE0A1BC5}" srcOrd="0" destOrd="0" presId="urn:microsoft.com/office/officeart/2005/8/layout/orgChart1"/>
    <dgm:cxn modelId="{3F47233F-22D2-4D37-8614-871B2B4BC2ED}" type="presParOf" srcId="{3FFEA019-451C-401B-A20A-65823CC56BBE}" destId="{5C1CCDF2-9B88-4828-9587-8E5978D6F5C4}" srcOrd="1" destOrd="0" presId="urn:microsoft.com/office/officeart/2005/8/layout/orgChart1"/>
    <dgm:cxn modelId="{0585F58E-5E43-4829-88E4-0A3FCC6F6E1F}" type="presParOf" srcId="{662647D1-34D3-43CD-AF79-8ED64D3B74AC}" destId="{7B5D63AA-D33A-47C5-825E-114668FDAAAC}" srcOrd="1" destOrd="0" presId="urn:microsoft.com/office/officeart/2005/8/layout/orgChart1"/>
    <dgm:cxn modelId="{A40B8486-5D5D-4F4D-A39F-937209067DBC}" type="presParOf" srcId="{662647D1-34D3-43CD-AF79-8ED64D3B74AC}" destId="{B516DB2C-BE83-4150-A773-C256B7789718}" srcOrd="2" destOrd="0" presId="urn:microsoft.com/office/officeart/2005/8/layout/orgChart1"/>
    <dgm:cxn modelId="{5329180A-23C4-49CB-ABB2-2609A1D99986}" type="presParOf" srcId="{11EEE266-71D8-4D0B-8435-56E2AD8CCC19}" destId="{89AC8866-6DFB-4889-98FF-3967AF133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la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Administración del </a:t>
          </a:r>
          <a:r>
            <a:rPr lang="es-ES" sz="1200" dirty="0" smtClean="0">
              <a:solidFill>
                <a:schemeClr val="tx1"/>
              </a:solidFill>
            </a:rPr>
            <a:t>Gimnasio</a:t>
          </a:r>
          <a:endParaRPr lang="es-ES" sz="1200" dirty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972ACB-1AC3-4D6A-B2B8-F0A0B726554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7E08B52A-6797-4C9E-9BB2-842EC12F0CF1}" type="parTrans" cxnId="{5C6F2D59-5975-469A-9427-EAF602539B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8A1641A-B680-4CA0-9187-22940B330E48}" type="sibTrans" cxnId="{5C6F2D59-5975-469A-9427-EAF602539B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9951" custScaleY="122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AC5C23D-BFB1-4B10-B97C-352CA4110BA0}" type="pres">
      <dgm:prSet presAssocID="{7E08B52A-6797-4C9E-9BB2-842EC12F0CF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97D5E0A1-DDBD-4ACF-98FC-F36BBC2CF344}" type="pres">
      <dgm:prSet presAssocID="{55972ACB-1AC3-4D6A-B2B8-F0A0B7265544}" presName="hierRoot2" presStyleCnt="0">
        <dgm:presLayoutVars>
          <dgm:hierBranch val="init"/>
        </dgm:presLayoutVars>
      </dgm:prSet>
      <dgm:spPr/>
    </dgm:pt>
    <dgm:pt modelId="{1B944964-4977-4E34-AA43-5573AAF6FF94}" type="pres">
      <dgm:prSet presAssocID="{55972ACB-1AC3-4D6A-B2B8-F0A0B7265544}" presName="rootComposite" presStyleCnt="0"/>
      <dgm:spPr/>
    </dgm:pt>
    <dgm:pt modelId="{C96B9213-2CAF-4CCB-A5F5-957CEF20391E}" type="pres">
      <dgm:prSet presAssocID="{55972ACB-1AC3-4D6A-B2B8-F0A0B7265544}" presName="rootText" presStyleLbl="node2" presStyleIdx="0" presStyleCnt="1" custScaleX="87964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FB367D-E59B-42ED-B8EA-55FF9389367B}" type="pres">
      <dgm:prSet presAssocID="{55972ACB-1AC3-4D6A-B2B8-F0A0B72655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14A23FAB-4035-4D09-AFF5-5B54C3394F56}" type="pres">
      <dgm:prSet presAssocID="{55972ACB-1AC3-4D6A-B2B8-F0A0B7265544}" presName="hierChild4" presStyleCnt="0"/>
      <dgm:spPr/>
    </dgm:pt>
    <dgm:pt modelId="{6545359D-83A7-431A-B1DE-E2F11F7C07C3}" type="pres">
      <dgm:prSet presAssocID="{55972ACB-1AC3-4D6A-B2B8-F0A0B726554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7929" custScaleY="75969" custLinFactNeighborX="-4953" custLinFactNeighborY="-7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D4309D7E-C419-4CF8-9A19-0FC47CA69795}" type="presOf" srcId="{7E08B52A-6797-4C9E-9BB2-842EC12F0CF1}" destId="{0AC5C23D-BFB1-4B10-B97C-352CA4110BA0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5C6F2D59-5975-469A-9427-EAF602539B74}" srcId="{E3872B39-8B56-45CF-860E-BE80783FD31F}" destId="{55972ACB-1AC3-4D6A-B2B8-F0A0B7265544}" srcOrd="1" destOrd="0" parTransId="{7E08B52A-6797-4C9E-9BB2-842EC12F0CF1}" sibTransId="{48A1641A-B680-4CA0-9187-22940B330E48}"/>
    <dgm:cxn modelId="{49346F60-F9DB-43B7-9ED4-5E6140734FAF}" type="presOf" srcId="{55972ACB-1AC3-4D6A-B2B8-F0A0B7265544}" destId="{A5FB367D-E59B-42ED-B8EA-55FF9389367B}" srcOrd="1" destOrd="0" presId="urn:microsoft.com/office/officeart/2005/8/layout/orgChart1"/>
    <dgm:cxn modelId="{5D0DB89B-42EA-4FE6-AFCF-89F9F01F2C4F}" type="presOf" srcId="{55972ACB-1AC3-4D6A-B2B8-F0A0B7265544}" destId="{C96B9213-2CAF-4CCB-A5F5-957CEF20391E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DA73B22C-B394-4D71-949F-0357C85018C6}" type="presParOf" srcId="{25DED46E-1EC4-47CB-8EB3-6F9069C64B9D}" destId="{0AC5C23D-BFB1-4B10-B97C-352CA4110BA0}" srcOrd="0" destOrd="0" presId="urn:microsoft.com/office/officeart/2005/8/layout/orgChart1"/>
    <dgm:cxn modelId="{13D4F997-642B-4796-B883-6E511E68172F}" type="presParOf" srcId="{25DED46E-1EC4-47CB-8EB3-6F9069C64B9D}" destId="{97D5E0A1-DDBD-4ACF-98FC-F36BBC2CF344}" srcOrd="1" destOrd="0" presId="urn:microsoft.com/office/officeart/2005/8/layout/orgChart1"/>
    <dgm:cxn modelId="{D9A53D30-84F7-4567-93AD-725E72E1C2E4}" type="presParOf" srcId="{97D5E0A1-DDBD-4ACF-98FC-F36BBC2CF344}" destId="{1B944964-4977-4E34-AA43-5573AAF6FF94}" srcOrd="0" destOrd="0" presId="urn:microsoft.com/office/officeart/2005/8/layout/orgChart1"/>
    <dgm:cxn modelId="{BEF7EDB3-A196-4D4D-B913-CC654D298DAA}" type="presParOf" srcId="{1B944964-4977-4E34-AA43-5573AAF6FF94}" destId="{C96B9213-2CAF-4CCB-A5F5-957CEF20391E}" srcOrd="0" destOrd="0" presId="urn:microsoft.com/office/officeart/2005/8/layout/orgChart1"/>
    <dgm:cxn modelId="{0759B2A8-B298-4212-B8F1-D63B180C6B19}" type="presParOf" srcId="{1B944964-4977-4E34-AA43-5573AAF6FF94}" destId="{A5FB367D-E59B-42ED-B8EA-55FF9389367B}" srcOrd="1" destOrd="0" presId="urn:microsoft.com/office/officeart/2005/8/layout/orgChart1"/>
    <dgm:cxn modelId="{344E9BA2-C317-41FE-AC94-C57B0E1FA925}" type="presParOf" srcId="{97D5E0A1-DDBD-4ACF-98FC-F36BBC2CF344}" destId="{14A23FAB-4035-4D09-AFF5-5B54C3394F56}" srcOrd="1" destOrd="0" presId="urn:microsoft.com/office/officeart/2005/8/layout/orgChart1"/>
    <dgm:cxn modelId="{28F3EADF-DF40-49D9-907E-97A11FF19BCB}" type="presParOf" srcId="{97D5E0A1-DDBD-4ACF-98FC-F36BBC2CF344}" destId="{6545359D-83A7-431A-B1DE-E2F11F7C07C3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Administrativa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Almacén</a:t>
          </a:r>
          <a:endParaRPr lang="es-ES" sz="1200" dirty="0">
            <a:solidFill>
              <a:schemeClr val="tx1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Oficial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2D19E2-E3FE-4AA3-9F30-6861DA5D044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Oficina</a:t>
          </a:r>
        </a:p>
      </dgm:t>
    </dgm:pt>
    <dgm:pt modelId="{94B140E6-527E-4F6B-9268-42A84C96442E}" type="parTrans" cxnId="{C56CE5C0-AD5C-4FA7-B3B3-ABE0A59FADFD}">
      <dgm:prSet/>
      <dgm:spPr/>
      <dgm:t>
        <a:bodyPr/>
        <a:lstStyle/>
        <a:p>
          <a:endParaRPr lang="es-ES"/>
        </a:p>
      </dgm:t>
    </dgm:pt>
    <dgm:pt modelId="{C224704B-8D7E-4F70-AD47-E8787A8D8734}" type="sibTrans" cxnId="{C56CE5C0-AD5C-4FA7-B3B3-ABE0A59FADFD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2" custScaleX="86465" custScaleY="83805" custLinFactNeighborX="-9898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2" custScaleX="86465" custScaleY="83805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2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AE6BAEE3-4B7D-4C18-A3B9-FD73CFD2BD0E}" type="pres">
      <dgm:prSet presAssocID="{515F3C64-A58F-4A1A-B601-4FD0F6BBF686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0" presStyleCnt="2" custScaleX="74113" custScaleY="82347" custLinFactNeighborX="-14215" custLinFactNeighborY="-10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  <dgm:pt modelId="{34FE01F5-900C-48EE-B54F-1E88E0810F5A}" type="pres">
      <dgm:prSet presAssocID="{94B140E6-527E-4F6B-9268-42A84C96442E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EBB18C7-C29F-4463-8E8F-08F769BB88C9}" type="pres">
      <dgm:prSet presAssocID="{A02D19E2-E3FE-4AA3-9F30-6861DA5D0445}" presName="hierRoot3" presStyleCnt="0">
        <dgm:presLayoutVars>
          <dgm:hierBranch val="init"/>
        </dgm:presLayoutVars>
      </dgm:prSet>
      <dgm:spPr/>
    </dgm:pt>
    <dgm:pt modelId="{316448C0-6116-496B-8FDF-66A63DC0BBA6}" type="pres">
      <dgm:prSet presAssocID="{A02D19E2-E3FE-4AA3-9F30-6861DA5D0445}" presName="rootComposite3" presStyleCnt="0"/>
      <dgm:spPr/>
    </dgm:pt>
    <dgm:pt modelId="{A99CB276-C58C-47F2-A6EB-9AAD8B90956B}" type="pres">
      <dgm:prSet presAssocID="{A02D19E2-E3FE-4AA3-9F30-6861DA5D0445}" presName="rootText3" presStyleLbl="asst1" presStyleIdx="1" presStyleCnt="2" custScaleX="74113" custScaleY="82347" custLinFactNeighborX="-14215" custLinFactNeighborY="-10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874A56-6ECB-4914-A4DA-5529F08ECF25}" type="pres">
      <dgm:prSet presAssocID="{A02D19E2-E3FE-4AA3-9F30-6861DA5D0445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03BD5E9-EF44-45AB-9903-B1315C35EE64}" type="pres">
      <dgm:prSet presAssocID="{A02D19E2-E3FE-4AA3-9F30-6861DA5D0445}" presName="hierChild6" presStyleCnt="0"/>
      <dgm:spPr/>
    </dgm:pt>
    <dgm:pt modelId="{BF92E96B-59A6-4080-8E31-F1A4EF7A3CF6}" type="pres">
      <dgm:prSet presAssocID="{A02D19E2-E3FE-4AA3-9F30-6861DA5D0445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FCB24D9D-A07C-4187-AA1D-8C7076E89030}" srcId="{E09942D3-8D92-4571-939D-F9AE19EE063A}" destId="{4307D5B6-0AF2-483B-A328-CF9DC1AA510D}" srcOrd="3" destOrd="0" parTransId="{F6C41673-0596-4435-A955-11CA3B0419F0}" sibTransId="{0480834A-5A56-4CFF-A6C8-C14245E9920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1ECD2034-89D0-490F-BA9E-A9A92E54413C}" type="presOf" srcId="{A02D19E2-E3FE-4AA3-9F30-6861DA5D0445}" destId="{58874A56-6ECB-4914-A4DA-5529F08ECF25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06A75088-DCC8-4E00-A6A1-354DCAF310A8}" srcId="{E09942D3-8D92-4571-939D-F9AE19EE063A}" destId="{A73A9359-F29F-44D1-BED8-0AAAE6261E69}" srcOrd="0" destOrd="0" parTransId="{515F3C64-A58F-4A1A-B601-4FD0F6BBF686}" sibTransId="{4BD81B52-B35A-4E7E-B48C-D00777919C6D}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F242EDFA-91F1-4318-AE9B-95BE2B08E998}" srcId="{E09942D3-8D92-4571-939D-F9AE19EE063A}" destId="{8F880CD5-1545-4686-A170-D48280180D6E}" srcOrd="2" destOrd="0" parTransId="{298BFFE0-F177-4185-AAE8-C85021C4A26F}" sibTransId="{8351CCCF-F799-46A6-AD12-89B90B700A87}"/>
    <dgm:cxn modelId="{E7178DB8-A056-48F9-8FAD-482D6CF2238B}" type="presOf" srcId="{94B140E6-527E-4F6B-9268-42A84C96442E}" destId="{34FE01F5-900C-48EE-B54F-1E88E0810F5A}" srcOrd="0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F6A320B3-707F-407E-A0A9-807A0B27FFCE}" type="presOf" srcId="{A02D19E2-E3FE-4AA3-9F30-6861DA5D0445}" destId="{A99CB276-C58C-47F2-A6EB-9AAD8B90956B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56CE5C0-AD5C-4FA7-B3B3-ABE0A59FADFD}" srcId="{E09942D3-8D92-4571-939D-F9AE19EE063A}" destId="{A02D19E2-E3FE-4AA3-9F30-6861DA5D0445}" srcOrd="1" destOrd="0" parTransId="{94B140E6-527E-4F6B-9268-42A84C96442E}" sibTransId="{C224704B-8D7E-4F70-AD47-E8787A8D8734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3D4A06FC-D88A-4B48-A744-5DFC3898D05A}" type="presParOf" srcId="{289EA48A-6C1C-405E-8A93-03D3FB5CE012}" destId="{AE6BAEE3-4B7D-4C18-A3B9-FD73CFD2BD0E}" srcOrd="0" destOrd="0" presId="urn:microsoft.com/office/officeart/2005/8/layout/orgChart1"/>
    <dgm:cxn modelId="{91FE514C-1189-46B2-864F-70981968292D}" type="presParOf" srcId="{289EA48A-6C1C-405E-8A93-03D3FB5CE012}" destId="{39441D90-DDFD-4A25-B3DE-B59E77334348}" srcOrd="1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  <dgm:cxn modelId="{5C83B931-61A8-4E9D-980A-36AC22DD1725}" type="presParOf" srcId="{289EA48A-6C1C-405E-8A93-03D3FB5CE012}" destId="{34FE01F5-900C-48EE-B54F-1E88E0810F5A}" srcOrd="2" destOrd="0" presId="urn:microsoft.com/office/officeart/2005/8/layout/orgChart1"/>
    <dgm:cxn modelId="{064D9899-3873-4738-B675-560535625337}" type="presParOf" srcId="{289EA48A-6C1C-405E-8A93-03D3FB5CE012}" destId="{3EBB18C7-C29F-4463-8E8F-08F769BB88C9}" srcOrd="3" destOrd="0" presId="urn:microsoft.com/office/officeart/2005/8/layout/orgChart1"/>
    <dgm:cxn modelId="{2AF58B70-C35D-4808-8D4D-936236B34534}" type="presParOf" srcId="{3EBB18C7-C29F-4463-8E8F-08F769BB88C9}" destId="{316448C0-6116-496B-8FDF-66A63DC0BBA6}" srcOrd="0" destOrd="0" presId="urn:microsoft.com/office/officeart/2005/8/layout/orgChart1"/>
    <dgm:cxn modelId="{445B892A-5AF7-42AC-A09C-C24A6C11F88C}" type="presParOf" srcId="{316448C0-6116-496B-8FDF-66A63DC0BBA6}" destId="{A99CB276-C58C-47F2-A6EB-9AAD8B90956B}" srcOrd="0" destOrd="0" presId="urn:microsoft.com/office/officeart/2005/8/layout/orgChart1"/>
    <dgm:cxn modelId="{F5BFC970-56EC-4A2C-AACD-0C1C6F363ABB}" type="presParOf" srcId="{316448C0-6116-496B-8FDF-66A63DC0BBA6}" destId="{58874A56-6ECB-4914-A4DA-5529F08ECF25}" srcOrd="1" destOrd="0" presId="urn:microsoft.com/office/officeart/2005/8/layout/orgChart1"/>
    <dgm:cxn modelId="{5B630069-B848-43E9-9FD9-B0D799A53034}" type="presParOf" srcId="{3EBB18C7-C29F-4463-8E8F-08F769BB88C9}" destId="{303BD5E9-EF44-45AB-9903-B1315C35EE64}" srcOrd="1" destOrd="0" presId="urn:microsoft.com/office/officeart/2005/8/layout/orgChart1"/>
    <dgm:cxn modelId="{2606A818-5501-4AED-9954-8665334545B9}" type="presParOf" srcId="{3EBB18C7-C29F-4463-8E8F-08F769BB88C9}" destId="{BF92E96B-59A6-4080-8E31-F1A4EF7A3CF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Unidad Deportiva Moderna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6293" custScaleY="127922" custLinFactNeighborY="-274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BAB048E-1218-4FD7-ADC2-CCC968867163}" type="pres">
      <dgm:prSet presAssocID="{04C5EE23-66EB-4D99-95F8-ED44045422C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0" presStyleCnt="2" custScaleY="108540" custLinFactNeighborY="235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1" presStyleCnt="2" custScaleY="108540" custLinFactNeighborX="-1216" custLinFactNeighborY="23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1" presStyleCnt="2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0" destOrd="0" parTransId="{04C5EE23-66EB-4D99-95F8-ED44045422C1}" sibTransId="{5FE0386C-3A2A-4B03-99DC-CD7D3CF767D9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AA0DD4A5-D802-4DC9-98D1-537E8503749B}" srcId="{E3872B39-8B56-45CF-860E-BE80783FD31F}" destId="{7AD42634-55E2-40A4-81B7-182325F34794}" srcOrd="1" destOrd="0" parTransId="{479EB43A-F573-49BC-992E-2F7CCB001A90}" sibTransId="{239636D0-B23D-4221-B38E-530F33028F6C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640F5C22-4C43-492A-8250-8C1EDFA41585}" type="presParOf" srcId="{25DED46E-1EC4-47CB-8EB3-6F9069C64B9D}" destId="{9BAB048E-1218-4FD7-ADC2-CCC968867163}" srcOrd="0" destOrd="0" presId="urn:microsoft.com/office/officeart/2005/8/layout/orgChart1"/>
    <dgm:cxn modelId="{A0ED9358-E643-4735-A6CA-0163E864F9AA}" type="presParOf" srcId="{25DED46E-1EC4-47CB-8EB3-6F9069C64B9D}" destId="{91097FDA-F509-4B31-B177-4656A050C174}" srcOrd="1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2" destOrd="0" presId="urn:microsoft.com/office/officeart/2005/8/layout/orgChart1"/>
    <dgm:cxn modelId="{2089A1A0-57CB-4AFE-BAC6-08038FE2CD70}" type="presParOf" srcId="{25DED46E-1EC4-47CB-8EB3-6F9069C64B9D}" destId="{9CB2CCFB-56CA-48F5-B144-90028E629FF7}" srcOrd="3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Los Campeones</a:t>
          </a:r>
          <a:r>
            <a:rPr lang="es-ES" sz="1200" dirty="0">
              <a:solidFill>
                <a:schemeClr val="tx1"/>
              </a:solidFill>
              <a:latin typeface="+mn-lt"/>
            </a:rPr>
            <a:t>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Ayudante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Mantenimiento 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Sección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89377" custScaleY="95502" custLinFactNeighborY="34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65636" custScaleY="67374" custLinFactNeighborX="5386" custLinFactNeighborY="-93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0275" custScaleY="53886" custLinFactNeighborX="-4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Igualdad </a:t>
          </a:r>
          <a:r>
            <a:rPr lang="es-ES" sz="1200" dirty="0" smtClean="0">
              <a:solidFill>
                <a:schemeClr val="tx1"/>
              </a:solidFill>
            </a:rPr>
            <a:t>Sustantiva</a:t>
          </a:r>
          <a:endParaRPr lang="es-ES" sz="1200" dirty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A73B4B-607C-41FB-BC44-3179B15688A2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</a:t>
          </a:r>
        </a:p>
      </dgm:t>
    </dgm:pt>
    <dgm:pt modelId="{E7581131-BA5B-498C-AAAA-56BACA6DD1C4}" type="parTrans" cxnId="{F0FC6838-C52D-463C-BB7F-23B797D99151}">
      <dgm:prSet/>
      <dgm:spPr/>
      <dgm:t>
        <a:bodyPr/>
        <a:lstStyle/>
        <a:p>
          <a:endParaRPr lang="es-ES"/>
        </a:p>
      </dgm:t>
    </dgm:pt>
    <dgm:pt modelId="{5F72CB5E-DADC-4DE3-896F-A999AD6E4B57}" type="sibTrans" cxnId="{F0FC6838-C52D-463C-BB7F-23B797D99151}">
      <dgm:prSet/>
      <dgm:spPr/>
      <dgm:t>
        <a:bodyPr/>
        <a:lstStyle/>
        <a:p>
          <a:endParaRPr lang="es-ES"/>
        </a:p>
      </dgm:t>
    </dgm:pt>
    <dgm:pt modelId="{5F1D98CA-6440-487E-91CF-CDCA34C6B0C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79F9B89B-4DBA-4A19-A6EF-1547BADFF99A}" type="parTrans" cxnId="{A83BC5DB-6C28-45B1-8C3C-84B16679ACA1}">
      <dgm:prSet/>
      <dgm:spPr/>
      <dgm:t>
        <a:bodyPr/>
        <a:lstStyle/>
        <a:p>
          <a:endParaRPr lang="es-ES"/>
        </a:p>
      </dgm:t>
    </dgm:pt>
    <dgm:pt modelId="{64F05DCC-B123-46B8-ABF5-0F9DA1B47AB2}" type="sibTrans" cxnId="{A83BC5DB-6C28-45B1-8C3C-84B16679ACA1}">
      <dgm:prSet/>
      <dgm:spPr/>
      <dgm:t>
        <a:bodyPr/>
        <a:lstStyle/>
        <a:p>
          <a:endParaRPr lang="es-ES"/>
        </a:p>
      </dgm:t>
    </dgm:pt>
    <dgm:pt modelId="{20684F73-49DB-4904-852D-367ADD581A9A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Jefe(a) de Proyectos Estratégicos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AF30E6F3-CDDC-4FF5-8F34-B6345C324A27}" type="parTrans" cxnId="{CAD086CD-D798-442B-9854-E69158447FFC}">
      <dgm:prSet/>
      <dgm:spPr/>
      <dgm:t>
        <a:bodyPr/>
        <a:lstStyle/>
        <a:p>
          <a:endParaRPr lang="es-ES"/>
        </a:p>
      </dgm:t>
    </dgm:pt>
    <dgm:pt modelId="{54169F06-C0CE-473B-A4F9-30F25E82C854}" type="sibTrans" cxnId="{CAD086CD-D798-442B-9854-E69158447FFC}">
      <dgm:prSet/>
      <dgm:spPr/>
      <dgm:t>
        <a:bodyPr/>
        <a:lstStyle/>
        <a:p>
          <a:endParaRPr lang="es-ES"/>
        </a:p>
      </dgm:t>
    </dgm:pt>
    <dgm:pt modelId="{98FB2DF8-1699-4557-8637-BEDF0D12838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Intendente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rgbClr val="FF0000"/>
            </a:solidFill>
          </a:endParaRPr>
        </a:p>
      </dgm:t>
    </dgm:pt>
    <dgm:pt modelId="{D041FDD9-FF07-4F04-ACAD-C061CC474397}" type="parTrans" cxnId="{E0905A62-F44D-4021-BE77-1E2FC1819FE0}">
      <dgm:prSet/>
      <dgm:spPr/>
      <dgm:t>
        <a:bodyPr/>
        <a:lstStyle/>
        <a:p>
          <a:endParaRPr lang="es-ES"/>
        </a:p>
      </dgm:t>
    </dgm:pt>
    <dgm:pt modelId="{490D6F78-3AC6-4F38-B639-35BFBB164637}" type="sibTrans" cxnId="{E0905A62-F44D-4021-BE77-1E2FC1819FE0}">
      <dgm:prSet/>
      <dgm:spPr/>
      <dgm:t>
        <a:bodyPr/>
        <a:lstStyle/>
        <a:p>
          <a:endParaRPr lang="es-ES"/>
        </a:p>
      </dgm:t>
    </dgm:pt>
    <dgm:pt modelId="{A25F6823-0352-4715-9C25-4E4D49E16D28}" type="asst">
      <dgm:prSet custT="1"/>
      <dgm:spPr/>
      <dgm:t>
        <a:bodyPr/>
        <a:lstStyle/>
        <a:p>
          <a:r>
            <a:rPr lang="es-ES" sz="1200" dirty="0"/>
            <a:t>Empleado(a) Técnico </a:t>
          </a:r>
          <a:r>
            <a:rPr lang="es-ES" sz="1200" dirty="0" smtClean="0"/>
            <a:t>2</a:t>
          </a:r>
          <a:endParaRPr lang="es-ES" sz="1200" dirty="0"/>
        </a:p>
      </dgm:t>
    </dgm:pt>
    <dgm:pt modelId="{A25A4E84-1BA8-4A26-9E5F-5B41C7639F52}" type="parTrans" cxnId="{E81E47AF-26B9-4215-82DC-92B4AD72CD2A}">
      <dgm:prSet/>
      <dgm:spPr/>
      <dgm:t>
        <a:bodyPr/>
        <a:lstStyle/>
        <a:p>
          <a:endParaRPr lang="es-ES"/>
        </a:p>
      </dgm:t>
    </dgm:pt>
    <dgm:pt modelId="{1A67C3AA-81DD-46CE-99D3-0E7645AFD418}" type="sibTrans" cxnId="{E81E47AF-26B9-4215-82DC-92B4AD72CD2A}">
      <dgm:prSet/>
      <dgm:spPr/>
      <dgm:t>
        <a:bodyPr/>
        <a:lstStyle/>
        <a:p>
          <a:endParaRPr lang="es-ES"/>
        </a:p>
      </dgm:t>
    </dgm:pt>
    <dgm:pt modelId="{785A9025-EDCB-4838-A0F6-B17BF0F3D88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Perspectiva de Género</a:t>
          </a:r>
          <a:endParaRPr lang="es-ES" sz="1200" dirty="0"/>
        </a:p>
      </dgm:t>
    </dgm:pt>
    <dgm:pt modelId="{6D2A5CBF-EFCD-4EFE-877D-C08C1F57366F}" type="parTrans" cxnId="{41928577-4225-409B-A405-E27406055597}">
      <dgm:prSet/>
      <dgm:spPr/>
      <dgm:t>
        <a:bodyPr/>
        <a:lstStyle/>
        <a:p>
          <a:endParaRPr lang="es-ES"/>
        </a:p>
      </dgm:t>
    </dgm:pt>
    <dgm:pt modelId="{7E4EF396-6DB1-4B49-8671-82E0AE4FD448}" type="sibTrans" cxnId="{41928577-4225-409B-A405-E27406055597}">
      <dgm:prSet/>
      <dgm:spPr/>
      <dgm:t>
        <a:bodyPr/>
        <a:lstStyle/>
        <a:p>
          <a:endParaRPr lang="es-ES"/>
        </a:p>
      </dgm:t>
    </dgm:pt>
    <dgm:pt modelId="{54840692-E742-4752-83FA-FBBE78699A93}">
      <dgm:prSet custT="1"/>
      <dgm:spPr/>
      <dgm:t>
        <a:bodyPr/>
        <a:lstStyle/>
        <a:p>
          <a:r>
            <a:rPr lang="es-ES" sz="1200" dirty="0" smtClean="0"/>
            <a:t>Coordinador(a) de la Ciudad de la Niñez</a:t>
          </a:r>
          <a:endParaRPr lang="es-ES" sz="1200" dirty="0">
            <a:solidFill>
              <a:schemeClr val="tx1"/>
            </a:solidFill>
          </a:endParaRPr>
        </a:p>
      </dgm:t>
    </dgm:pt>
    <dgm:pt modelId="{E63D8C57-B061-43E4-8209-0C6172452703}" type="sibTrans" cxnId="{EC0FEC4F-EAAD-44FA-B52C-552D0AA52A42}">
      <dgm:prSet/>
      <dgm:spPr/>
      <dgm:t>
        <a:bodyPr/>
        <a:lstStyle/>
        <a:p>
          <a:endParaRPr lang="es-ES"/>
        </a:p>
      </dgm:t>
    </dgm:pt>
    <dgm:pt modelId="{81132313-D29B-4621-8943-5D24A1C2836C}" type="parTrans" cxnId="{EC0FEC4F-EAAD-44FA-B52C-552D0AA52A42}">
      <dgm:prSet/>
      <dgm:spPr/>
      <dgm:t>
        <a:bodyPr/>
        <a:lstStyle/>
        <a:p>
          <a:endParaRPr lang="es-ES"/>
        </a:p>
      </dgm:t>
    </dgm:pt>
    <dgm:pt modelId="{8CB53ED3-7245-427C-AAE7-C1239CB534E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Igualdad Sustantiva </a:t>
          </a:r>
          <a:endParaRPr lang="es-ES" sz="1200" dirty="0"/>
        </a:p>
      </dgm:t>
    </dgm:pt>
    <dgm:pt modelId="{8D026B91-B57D-4E64-899D-88FE6BF9CB83}" type="parTrans" cxnId="{71222FF2-2819-43F7-861A-32465CC3B734}">
      <dgm:prSet/>
      <dgm:spPr/>
      <dgm:t>
        <a:bodyPr/>
        <a:lstStyle/>
        <a:p>
          <a:endParaRPr lang="es-ES"/>
        </a:p>
      </dgm:t>
    </dgm:pt>
    <dgm:pt modelId="{3C6C5EDE-A804-46E0-800E-D523C5647A79}" type="sibTrans" cxnId="{71222FF2-2819-43F7-861A-32465CC3B734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86969" custScaleY="169087" custLinFactNeighborX="-6" custLinFactNeighborY="-464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7FB3CF66-9C5E-47A4-AC53-7F0F552F9087}" type="pres">
      <dgm:prSet presAssocID="{E7581131-BA5B-498C-AAAA-56BACA6DD1C4}" presName="Name35" presStyleLbl="parChTrans1D2" presStyleIdx="0" presStyleCnt="8"/>
      <dgm:spPr/>
      <dgm:t>
        <a:bodyPr/>
        <a:lstStyle/>
        <a:p>
          <a:endParaRPr lang="es-ES"/>
        </a:p>
      </dgm:t>
    </dgm:pt>
    <dgm:pt modelId="{3B2B9733-F94F-46C9-B5F0-E29D073BD375}" type="pres">
      <dgm:prSet presAssocID="{45A73B4B-607C-41FB-BC44-3179B15688A2}" presName="hierRoot2" presStyleCnt="0">
        <dgm:presLayoutVars>
          <dgm:hierBranch/>
        </dgm:presLayoutVars>
      </dgm:prSet>
      <dgm:spPr/>
    </dgm:pt>
    <dgm:pt modelId="{5AFAB727-85A0-4B3F-B018-D92F6E88BEA5}" type="pres">
      <dgm:prSet presAssocID="{45A73B4B-607C-41FB-BC44-3179B15688A2}" presName="rootComposite" presStyleCnt="0"/>
      <dgm:spPr/>
    </dgm:pt>
    <dgm:pt modelId="{4B4F1CB0-111F-45A6-8CE4-718773F58A96}" type="pres">
      <dgm:prSet presAssocID="{45A73B4B-607C-41FB-BC44-3179B15688A2}" presName="rootText" presStyleLbl="node2" presStyleIdx="0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688BE4-F865-46B6-BF7E-CB240DFD2C20}" type="pres">
      <dgm:prSet presAssocID="{45A73B4B-607C-41FB-BC44-3179B15688A2}" presName="rootConnector" presStyleLbl="node2" presStyleIdx="0" presStyleCnt="4"/>
      <dgm:spPr/>
      <dgm:t>
        <a:bodyPr/>
        <a:lstStyle/>
        <a:p>
          <a:endParaRPr lang="es-ES"/>
        </a:p>
      </dgm:t>
    </dgm:pt>
    <dgm:pt modelId="{B3529DAE-EDF9-4BBA-ACE9-DBC10F84E2F8}" type="pres">
      <dgm:prSet presAssocID="{45A73B4B-607C-41FB-BC44-3179B15688A2}" presName="hierChild4" presStyleCnt="0"/>
      <dgm:spPr/>
    </dgm:pt>
    <dgm:pt modelId="{B518DB37-D283-41DE-ACFD-D357A4C012AB}" type="pres">
      <dgm:prSet presAssocID="{45A73B4B-607C-41FB-BC44-3179B15688A2}" presName="hierChild5" presStyleCnt="0"/>
      <dgm:spPr/>
    </dgm:pt>
    <dgm:pt modelId="{9B4CD0B6-47F5-4EDC-978B-E653779B6CE9}" type="pres">
      <dgm:prSet presAssocID="{81132313-D29B-4621-8943-5D24A1C2836C}" presName="Name35" presStyleLbl="parChTrans1D2" presStyleIdx="1" presStyleCnt="8"/>
      <dgm:spPr/>
      <dgm:t>
        <a:bodyPr/>
        <a:lstStyle/>
        <a:p>
          <a:endParaRPr lang="es-ES"/>
        </a:p>
      </dgm:t>
    </dgm:pt>
    <dgm:pt modelId="{C07E1DB1-A3AF-4F5A-A44B-A5E0E6BBF53B}" type="pres">
      <dgm:prSet presAssocID="{54840692-E742-4752-83FA-FBBE78699A93}" presName="hierRoot2" presStyleCnt="0">
        <dgm:presLayoutVars>
          <dgm:hierBranch val="init"/>
        </dgm:presLayoutVars>
      </dgm:prSet>
      <dgm:spPr/>
    </dgm:pt>
    <dgm:pt modelId="{F76B1612-D2C7-4774-9548-274C22A2B7EB}" type="pres">
      <dgm:prSet presAssocID="{54840692-E742-4752-83FA-FBBE78699A93}" presName="rootComposite" presStyleCnt="0"/>
      <dgm:spPr/>
    </dgm:pt>
    <dgm:pt modelId="{2AC13491-3974-4276-BE73-BC264C5CF330}" type="pres">
      <dgm:prSet presAssocID="{54840692-E742-4752-83FA-FBBE78699A93}" presName="rootText" presStyleLbl="node2" presStyleIdx="1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0C87A3-41C9-42C5-BA34-DA75049DE3B2}" type="pres">
      <dgm:prSet presAssocID="{54840692-E742-4752-83FA-FBBE78699A93}" presName="rootConnector" presStyleLbl="node2" presStyleIdx="1" presStyleCnt="4"/>
      <dgm:spPr/>
      <dgm:t>
        <a:bodyPr/>
        <a:lstStyle/>
        <a:p>
          <a:endParaRPr lang="es-ES"/>
        </a:p>
      </dgm:t>
    </dgm:pt>
    <dgm:pt modelId="{64E7936A-AA73-4C1C-8CD1-E0CB2F2424E1}" type="pres">
      <dgm:prSet presAssocID="{54840692-E742-4752-83FA-FBBE78699A93}" presName="hierChild4" presStyleCnt="0"/>
      <dgm:spPr/>
    </dgm:pt>
    <dgm:pt modelId="{E6DFFBAB-5643-4706-A582-258734CC5A1A}" type="pres">
      <dgm:prSet presAssocID="{54840692-E742-4752-83FA-FBBE78699A93}" presName="hierChild5" presStyleCnt="0"/>
      <dgm:spPr/>
    </dgm:pt>
    <dgm:pt modelId="{C23ECFDA-6E6D-4D0D-8849-1435C10201A3}" type="pres">
      <dgm:prSet presAssocID="{6D2A5CBF-EFCD-4EFE-877D-C08C1F57366F}" presName="Name35" presStyleLbl="parChTrans1D2" presStyleIdx="2" presStyleCnt="8"/>
      <dgm:spPr/>
      <dgm:t>
        <a:bodyPr/>
        <a:lstStyle/>
        <a:p>
          <a:endParaRPr lang="es-ES"/>
        </a:p>
      </dgm:t>
    </dgm:pt>
    <dgm:pt modelId="{282E49ED-F3D1-4058-B521-99C3F1F01B20}" type="pres">
      <dgm:prSet presAssocID="{785A9025-EDCB-4838-A0F6-B17BF0F3D888}" presName="hierRoot2" presStyleCnt="0">
        <dgm:presLayoutVars>
          <dgm:hierBranch val="init"/>
        </dgm:presLayoutVars>
      </dgm:prSet>
      <dgm:spPr/>
    </dgm:pt>
    <dgm:pt modelId="{FF7E36D8-71E7-4FE2-9FD8-BE81084DEAA5}" type="pres">
      <dgm:prSet presAssocID="{785A9025-EDCB-4838-A0F6-B17BF0F3D888}" presName="rootComposite" presStyleCnt="0"/>
      <dgm:spPr/>
    </dgm:pt>
    <dgm:pt modelId="{A0C2D673-ED0C-4589-A72D-6682BB5EF7CC}" type="pres">
      <dgm:prSet presAssocID="{785A9025-EDCB-4838-A0F6-B17BF0F3D888}" presName="rootText" presStyleLbl="node2" presStyleIdx="2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90A266-87B9-4DEB-A302-75782F10271C}" type="pres">
      <dgm:prSet presAssocID="{785A9025-EDCB-4838-A0F6-B17BF0F3D888}" presName="rootConnector" presStyleLbl="node2" presStyleIdx="2" presStyleCnt="4"/>
      <dgm:spPr/>
      <dgm:t>
        <a:bodyPr/>
        <a:lstStyle/>
        <a:p>
          <a:endParaRPr lang="es-ES"/>
        </a:p>
      </dgm:t>
    </dgm:pt>
    <dgm:pt modelId="{A550B4E4-5A9D-4CE0-B17C-22065034D014}" type="pres">
      <dgm:prSet presAssocID="{785A9025-EDCB-4838-A0F6-B17BF0F3D888}" presName="hierChild4" presStyleCnt="0"/>
      <dgm:spPr/>
    </dgm:pt>
    <dgm:pt modelId="{7AB9D2DE-8FC3-47E6-A28F-C045EA2BBBB8}" type="pres">
      <dgm:prSet presAssocID="{785A9025-EDCB-4838-A0F6-B17BF0F3D888}" presName="hierChild5" presStyleCnt="0"/>
      <dgm:spPr/>
    </dgm:pt>
    <dgm:pt modelId="{237AD8A0-B9A0-47DF-8420-ADE1CAC4B09F}" type="pres">
      <dgm:prSet presAssocID="{8D026B91-B57D-4E64-899D-88FE6BF9CB83}" presName="Name35" presStyleLbl="parChTrans1D2" presStyleIdx="3" presStyleCnt="8"/>
      <dgm:spPr/>
      <dgm:t>
        <a:bodyPr/>
        <a:lstStyle/>
        <a:p>
          <a:endParaRPr lang="es-ES"/>
        </a:p>
      </dgm:t>
    </dgm:pt>
    <dgm:pt modelId="{E1B55E39-794E-4140-8B78-3E5FFF2FDB19}" type="pres">
      <dgm:prSet presAssocID="{8CB53ED3-7245-427C-AAE7-C1239CB534EB}" presName="hierRoot2" presStyleCnt="0">
        <dgm:presLayoutVars>
          <dgm:hierBranch val="init"/>
        </dgm:presLayoutVars>
      </dgm:prSet>
      <dgm:spPr/>
    </dgm:pt>
    <dgm:pt modelId="{A067595E-283E-4E2A-8D2B-41A50F5B367F}" type="pres">
      <dgm:prSet presAssocID="{8CB53ED3-7245-427C-AAE7-C1239CB534EB}" presName="rootComposite" presStyleCnt="0"/>
      <dgm:spPr/>
    </dgm:pt>
    <dgm:pt modelId="{EEEFAC17-1452-4E7E-9D1C-F3736AF13DB6}" type="pres">
      <dgm:prSet presAssocID="{8CB53ED3-7245-427C-AAE7-C1239CB534EB}" presName="rootText" presStyleLbl="node2" presStyleIdx="3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5ECBF4-7546-4403-9DAF-8CFF35B0F6A7}" type="pres">
      <dgm:prSet presAssocID="{8CB53ED3-7245-427C-AAE7-C1239CB534EB}" presName="rootConnector" presStyleLbl="node2" presStyleIdx="3" presStyleCnt="4"/>
      <dgm:spPr/>
      <dgm:t>
        <a:bodyPr/>
        <a:lstStyle/>
        <a:p>
          <a:endParaRPr lang="es-ES"/>
        </a:p>
      </dgm:t>
    </dgm:pt>
    <dgm:pt modelId="{92D0E7D2-83CC-4CDE-B072-B3E38718499C}" type="pres">
      <dgm:prSet presAssocID="{8CB53ED3-7245-427C-AAE7-C1239CB534EB}" presName="hierChild4" presStyleCnt="0"/>
      <dgm:spPr/>
    </dgm:pt>
    <dgm:pt modelId="{2D510E3B-5F3E-4936-B86C-C7DBDFF0C2E5}" type="pres">
      <dgm:prSet presAssocID="{8CB53ED3-7245-427C-AAE7-C1239CB534EB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8DE69B4A-2F1A-443A-9CE8-F4FF5CCFBFCD}" type="pres">
      <dgm:prSet presAssocID="{79F9B89B-4DBA-4A19-A6EF-1547BADFF99A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B4609FD9-5279-4335-B470-2E11BBE5397B}" type="pres">
      <dgm:prSet presAssocID="{5F1D98CA-6440-487E-91CF-CDCA34C6B0C2}" presName="hierRoot3" presStyleCnt="0">
        <dgm:presLayoutVars>
          <dgm:hierBranch val="init"/>
        </dgm:presLayoutVars>
      </dgm:prSet>
      <dgm:spPr/>
    </dgm:pt>
    <dgm:pt modelId="{4579BC63-8237-4E71-B3CB-AF398EE943E2}" type="pres">
      <dgm:prSet presAssocID="{5F1D98CA-6440-487E-91CF-CDCA34C6B0C2}" presName="rootComposite3" presStyleCnt="0"/>
      <dgm:spPr/>
    </dgm:pt>
    <dgm:pt modelId="{C6398D97-7FB0-4EAA-BCB5-549080EFAC87}" type="pres">
      <dgm:prSet presAssocID="{5F1D98CA-6440-487E-91CF-CDCA34C6B0C2}" presName="rootText3" presStyleLbl="asst1" presStyleIdx="0" presStyleCnt="4" custScaleX="122725" custScaleY="109089" custLinFactNeighborX="-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8394D2-93EC-45CB-B3D6-35B852E8FA37}" type="pres">
      <dgm:prSet presAssocID="{5F1D98CA-6440-487E-91CF-CDCA34C6B0C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F2F954D-6067-4228-B1BD-6870D9D85781}" type="pres">
      <dgm:prSet presAssocID="{5F1D98CA-6440-487E-91CF-CDCA34C6B0C2}" presName="hierChild6" presStyleCnt="0"/>
      <dgm:spPr/>
    </dgm:pt>
    <dgm:pt modelId="{CA179B51-9F98-45DD-9648-52D35EC045CE}" type="pres">
      <dgm:prSet presAssocID="{5F1D98CA-6440-487E-91CF-CDCA34C6B0C2}" presName="hierChild7" presStyleCnt="0"/>
      <dgm:spPr/>
    </dgm:pt>
    <dgm:pt modelId="{D72C5241-5504-4390-AD8C-2D5B158C7D65}" type="pres">
      <dgm:prSet presAssocID="{D041FDD9-FF07-4F04-ACAD-C061CC474397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2AF8CC0A-5281-47F1-B099-1A719635874A}" type="pres">
      <dgm:prSet presAssocID="{98FB2DF8-1699-4557-8637-BEDF0D128387}" presName="hierRoot3" presStyleCnt="0">
        <dgm:presLayoutVars>
          <dgm:hierBranch val="init"/>
        </dgm:presLayoutVars>
      </dgm:prSet>
      <dgm:spPr/>
    </dgm:pt>
    <dgm:pt modelId="{5C4CD27A-1262-41A9-A2AE-91913685F5AA}" type="pres">
      <dgm:prSet presAssocID="{98FB2DF8-1699-4557-8637-BEDF0D128387}" presName="rootComposite3" presStyleCnt="0"/>
      <dgm:spPr/>
    </dgm:pt>
    <dgm:pt modelId="{154EA661-14DB-4AEA-937A-09A7B5873AED}" type="pres">
      <dgm:prSet presAssocID="{98FB2DF8-1699-4557-8637-BEDF0D128387}" presName="rootText3" presStyleLbl="asst1" presStyleIdx="1" presStyleCnt="4" custScaleX="122725" custScaleY="109089" custLinFactNeighborX="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A77B60-6EAB-46B8-9226-DD9C35DADD78}" type="pres">
      <dgm:prSet presAssocID="{98FB2DF8-1699-4557-8637-BEDF0D128387}" presName="rootConnector3" presStyleLbl="asst1" presStyleIdx="1" presStyleCnt="4"/>
      <dgm:spPr/>
      <dgm:t>
        <a:bodyPr/>
        <a:lstStyle/>
        <a:p>
          <a:endParaRPr lang="es-ES"/>
        </a:p>
      </dgm:t>
    </dgm:pt>
    <dgm:pt modelId="{5470F891-4B57-4485-BB9B-52BBA4E302B0}" type="pres">
      <dgm:prSet presAssocID="{98FB2DF8-1699-4557-8637-BEDF0D128387}" presName="hierChild6" presStyleCnt="0"/>
      <dgm:spPr/>
    </dgm:pt>
    <dgm:pt modelId="{3138E7D7-1077-4CE6-83B3-B85D73909760}" type="pres">
      <dgm:prSet presAssocID="{98FB2DF8-1699-4557-8637-BEDF0D128387}" presName="hierChild7" presStyleCnt="0"/>
      <dgm:spPr/>
    </dgm:pt>
    <dgm:pt modelId="{D4256F30-7DD9-49E4-BA08-0E327416C084}" type="pres">
      <dgm:prSet presAssocID="{A25A4E84-1BA8-4A26-9E5F-5B41C7639F52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8D27FC7E-F225-4751-AD6F-F2975DC3FAD1}" type="pres">
      <dgm:prSet presAssocID="{A25F6823-0352-4715-9C25-4E4D49E16D28}" presName="hierRoot3" presStyleCnt="0">
        <dgm:presLayoutVars>
          <dgm:hierBranch val="init"/>
        </dgm:presLayoutVars>
      </dgm:prSet>
      <dgm:spPr/>
    </dgm:pt>
    <dgm:pt modelId="{EB0748D9-A756-4F32-8556-48105E07ACC2}" type="pres">
      <dgm:prSet presAssocID="{A25F6823-0352-4715-9C25-4E4D49E16D28}" presName="rootComposite3" presStyleCnt="0"/>
      <dgm:spPr/>
    </dgm:pt>
    <dgm:pt modelId="{B2AFAE77-45D5-4C33-9AF6-6D2CE1113F11}" type="pres">
      <dgm:prSet presAssocID="{A25F6823-0352-4715-9C25-4E4D49E16D28}" presName="rootText3" presStyleLbl="asst1" presStyleIdx="2" presStyleCnt="4" custScaleX="122725" custScaleY="109089" custLinFactNeighborX="-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8CE987-8077-45A1-A44B-29E8E1C0D4FD}" type="pres">
      <dgm:prSet presAssocID="{A25F6823-0352-4715-9C25-4E4D49E16D2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6BA565A-9650-4253-907C-9E16BB45631B}" type="pres">
      <dgm:prSet presAssocID="{A25F6823-0352-4715-9C25-4E4D49E16D28}" presName="hierChild6" presStyleCnt="0"/>
      <dgm:spPr/>
    </dgm:pt>
    <dgm:pt modelId="{5746D0B7-DDAA-458B-ACEF-1F8E6096D8FE}" type="pres">
      <dgm:prSet presAssocID="{A25F6823-0352-4715-9C25-4E4D49E16D28}" presName="hierChild7" presStyleCnt="0"/>
      <dgm:spPr/>
    </dgm:pt>
    <dgm:pt modelId="{9E2ED82B-88ED-4E9D-9583-3A7226CF7337}" type="pres">
      <dgm:prSet presAssocID="{AF30E6F3-CDDC-4FF5-8F34-B6345C324A27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CEED8F12-27ED-447F-8A87-603B14B00F64}" type="pres">
      <dgm:prSet presAssocID="{20684F73-49DB-4904-852D-367ADD581A9A}" presName="hierRoot3" presStyleCnt="0">
        <dgm:presLayoutVars>
          <dgm:hierBranch val="init"/>
        </dgm:presLayoutVars>
      </dgm:prSet>
      <dgm:spPr/>
    </dgm:pt>
    <dgm:pt modelId="{EFEEB229-AC59-4770-8698-3F12F9DE887D}" type="pres">
      <dgm:prSet presAssocID="{20684F73-49DB-4904-852D-367ADD581A9A}" presName="rootComposite3" presStyleCnt="0"/>
      <dgm:spPr/>
    </dgm:pt>
    <dgm:pt modelId="{D0F6FEA9-05CE-45C1-9B60-BBD3DF784BB4}" type="pres">
      <dgm:prSet presAssocID="{20684F73-49DB-4904-852D-367ADD581A9A}" presName="rootText3" presStyleLbl="asst1" presStyleIdx="3" presStyleCnt="4" custScaleX="122725" custScaleY="109089" custLinFactNeighborX="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A950E2-BC1B-436A-A586-D608EB6C5FED}" type="pres">
      <dgm:prSet presAssocID="{20684F73-49DB-4904-852D-367ADD581A9A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56E2750-95F8-4C00-B4EB-06028BAF6022}" type="pres">
      <dgm:prSet presAssocID="{20684F73-49DB-4904-852D-367ADD581A9A}" presName="hierChild6" presStyleCnt="0"/>
      <dgm:spPr/>
    </dgm:pt>
    <dgm:pt modelId="{8969D3F7-657F-4A8E-B68D-7C9C4448E102}" type="pres">
      <dgm:prSet presAssocID="{20684F73-49DB-4904-852D-367ADD581A9A}" presName="hierChild7" presStyleCnt="0"/>
      <dgm:spPr/>
    </dgm:pt>
  </dgm:ptLst>
  <dgm:cxnLst>
    <dgm:cxn modelId="{87E8D5A4-5103-4163-87FC-7A83A14A7EE0}" type="presOf" srcId="{54840692-E742-4752-83FA-FBBE78699A93}" destId="{1E0C87A3-41C9-42C5-BA34-DA75049DE3B2}" srcOrd="1" destOrd="0" presId="urn:microsoft.com/office/officeart/2005/8/layout/orgChart1"/>
    <dgm:cxn modelId="{A6942256-5719-4CE5-9087-752F81B216EC}" type="presOf" srcId="{5F1D98CA-6440-487E-91CF-CDCA34C6B0C2}" destId="{058394D2-93EC-45CB-B3D6-35B852E8FA37}" srcOrd="1" destOrd="0" presId="urn:microsoft.com/office/officeart/2005/8/layout/orgChart1"/>
    <dgm:cxn modelId="{EC0FEC4F-EAAD-44FA-B52C-552D0AA52A42}" srcId="{84579AF0-4408-438F-970E-BE007F0381A1}" destId="{54840692-E742-4752-83FA-FBBE78699A93}" srcOrd="1" destOrd="0" parTransId="{81132313-D29B-4621-8943-5D24A1C2836C}" sibTransId="{E63D8C57-B061-43E4-8209-0C6172452703}"/>
    <dgm:cxn modelId="{22F9F05B-5F6A-4EEA-B147-3765AB6AE7E9}" type="presOf" srcId="{8CB53ED3-7245-427C-AAE7-C1239CB534EB}" destId="{EEEFAC17-1452-4E7E-9D1C-F3736AF13DB6}" srcOrd="0" destOrd="0" presId="urn:microsoft.com/office/officeart/2005/8/layout/orgChart1"/>
    <dgm:cxn modelId="{499FC5DC-A49A-4D5F-8589-7A6C92D7DFC0}" type="presOf" srcId="{81132313-D29B-4621-8943-5D24A1C2836C}" destId="{9B4CD0B6-47F5-4EDC-978B-E653779B6CE9}" srcOrd="0" destOrd="0" presId="urn:microsoft.com/office/officeart/2005/8/layout/orgChart1"/>
    <dgm:cxn modelId="{34E88BA0-79F9-4288-9557-A7F372511B50}" type="presOf" srcId="{45A73B4B-607C-41FB-BC44-3179B15688A2}" destId="{4B4F1CB0-111F-45A6-8CE4-718773F58A96}" srcOrd="0" destOrd="0" presId="urn:microsoft.com/office/officeart/2005/8/layout/orgChart1"/>
    <dgm:cxn modelId="{946CD991-EBB1-4826-89F2-A6BAFEFC72A4}" type="presOf" srcId="{A25F6823-0352-4715-9C25-4E4D49E16D28}" destId="{478CE987-8077-45A1-A44B-29E8E1C0D4FD}" srcOrd="1" destOrd="0" presId="urn:microsoft.com/office/officeart/2005/8/layout/orgChart1"/>
    <dgm:cxn modelId="{F36BB168-D85F-4E78-9DB2-9447A7337AE4}" type="presOf" srcId="{45A73B4B-607C-41FB-BC44-3179B15688A2}" destId="{0B688BE4-F865-46B6-BF7E-CB240DFD2C20}" srcOrd="1" destOrd="0" presId="urn:microsoft.com/office/officeart/2005/8/layout/orgChart1"/>
    <dgm:cxn modelId="{B4D74C11-6B46-4E08-BA23-2FBBB6FB3F2E}" type="presOf" srcId="{AF30E6F3-CDDC-4FF5-8F34-B6345C324A27}" destId="{9E2ED82B-88ED-4E9D-9583-3A7226CF7337}" srcOrd="0" destOrd="0" presId="urn:microsoft.com/office/officeart/2005/8/layout/orgChart1"/>
    <dgm:cxn modelId="{A67A2204-17C8-4187-B699-C60FD3FD2E06}" type="presOf" srcId="{20684F73-49DB-4904-852D-367ADD581A9A}" destId="{D0F6FEA9-05CE-45C1-9B60-BBD3DF784BB4}" srcOrd="0" destOrd="0" presId="urn:microsoft.com/office/officeart/2005/8/layout/orgChart1"/>
    <dgm:cxn modelId="{28671390-C430-43D5-A844-4FB6BBB790CE}" type="presOf" srcId="{98FB2DF8-1699-4557-8637-BEDF0D128387}" destId="{22A77B60-6EAB-46B8-9226-DD9C35DADD78}" srcOrd="1" destOrd="0" presId="urn:microsoft.com/office/officeart/2005/8/layout/orgChart1"/>
    <dgm:cxn modelId="{16E038FA-4467-42D6-A2FB-2656CC49E231}" type="presOf" srcId="{84579AF0-4408-438F-970E-BE007F0381A1}" destId="{88C3740B-43DF-4CEF-A40A-0E65F47E286C}" srcOrd="0" destOrd="0" presId="urn:microsoft.com/office/officeart/2005/8/layout/orgChart1"/>
    <dgm:cxn modelId="{CAD086CD-D798-442B-9854-E69158447FFC}" srcId="{84579AF0-4408-438F-970E-BE007F0381A1}" destId="{20684F73-49DB-4904-852D-367ADD581A9A}" srcOrd="7" destOrd="0" parTransId="{AF30E6F3-CDDC-4FF5-8F34-B6345C324A27}" sibTransId="{54169F06-C0CE-473B-A4F9-30F25E82C854}"/>
    <dgm:cxn modelId="{0F1AC17B-1FE3-44CC-BC6F-E92A075B15C5}" type="presOf" srcId="{20684F73-49DB-4904-852D-367ADD581A9A}" destId="{EBA950E2-BC1B-436A-A586-D608EB6C5FED}" srcOrd="1" destOrd="0" presId="urn:microsoft.com/office/officeart/2005/8/layout/orgChart1"/>
    <dgm:cxn modelId="{31514DDD-FD6E-467D-82C4-C32615726174}" type="presOf" srcId="{A25A4E84-1BA8-4A26-9E5F-5B41C7639F52}" destId="{D4256F30-7DD9-49E4-BA08-0E327416C084}" srcOrd="0" destOrd="0" presId="urn:microsoft.com/office/officeart/2005/8/layout/orgChart1"/>
    <dgm:cxn modelId="{07713777-B420-4C1C-975A-898042B4D001}" type="presOf" srcId="{6D2A5CBF-EFCD-4EFE-877D-C08C1F57366F}" destId="{C23ECFDA-6E6D-4D0D-8849-1435C10201A3}" srcOrd="0" destOrd="0" presId="urn:microsoft.com/office/officeart/2005/8/layout/orgChart1"/>
    <dgm:cxn modelId="{12903A96-F40C-4603-8660-984ED9210F2C}" type="presOf" srcId="{D041FDD9-FF07-4F04-ACAD-C061CC474397}" destId="{D72C5241-5504-4390-AD8C-2D5B158C7D65}" srcOrd="0" destOrd="0" presId="urn:microsoft.com/office/officeart/2005/8/layout/orgChart1"/>
    <dgm:cxn modelId="{86FA0CC8-6BDF-4961-AD6A-1AACC04CFB50}" type="presOf" srcId="{785A9025-EDCB-4838-A0F6-B17BF0F3D888}" destId="{5390A266-87B9-4DEB-A302-75782F10271C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CE9908D3-F8FA-4E9B-8723-F663CE73CDAD}" type="presOf" srcId="{79F9B89B-4DBA-4A19-A6EF-1547BADFF99A}" destId="{8DE69B4A-2F1A-443A-9CE8-F4FF5CCFBFCD}" srcOrd="0" destOrd="0" presId="urn:microsoft.com/office/officeart/2005/8/layout/orgChart1"/>
    <dgm:cxn modelId="{35445EE8-28A3-4AAD-9A01-D2A260D51B54}" type="presOf" srcId="{8D026B91-B57D-4E64-899D-88FE6BF9CB83}" destId="{237AD8A0-B9A0-47DF-8420-ADE1CAC4B09F}" srcOrd="0" destOrd="0" presId="urn:microsoft.com/office/officeart/2005/8/layout/orgChart1"/>
    <dgm:cxn modelId="{218CC448-BCEC-4966-A84D-4FBBC48FEFC2}" type="presOf" srcId="{E7581131-BA5B-498C-AAAA-56BACA6DD1C4}" destId="{7FB3CF66-9C5E-47A4-AC53-7F0F552F9087}" srcOrd="0" destOrd="0" presId="urn:microsoft.com/office/officeart/2005/8/layout/orgChart1"/>
    <dgm:cxn modelId="{69E29B6F-B5E6-4F37-B626-A8F478919712}" type="presOf" srcId="{A25F6823-0352-4715-9C25-4E4D49E16D28}" destId="{B2AFAE77-45D5-4C33-9AF6-6D2CE1113F11}" srcOrd="0" destOrd="0" presId="urn:microsoft.com/office/officeart/2005/8/layout/orgChart1"/>
    <dgm:cxn modelId="{5833AD21-8330-4A12-B1B4-E81D48171767}" type="presOf" srcId="{54840692-E742-4752-83FA-FBBE78699A93}" destId="{2AC13491-3974-4276-BE73-BC264C5CF330}" srcOrd="0" destOrd="0" presId="urn:microsoft.com/office/officeart/2005/8/layout/orgChart1"/>
    <dgm:cxn modelId="{E81E47AF-26B9-4215-82DC-92B4AD72CD2A}" srcId="{84579AF0-4408-438F-970E-BE007F0381A1}" destId="{A25F6823-0352-4715-9C25-4E4D49E16D28}" srcOrd="6" destOrd="0" parTransId="{A25A4E84-1BA8-4A26-9E5F-5B41C7639F52}" sibTransId="{1A67C3AA-81DD-46CE-99D3-0E7645AFD418}"/>
    <dgm:cxn modelId="{41928577-4225-409B-A405-E27406055597}" srcId="{84579AF0-4408-438F-970E-BE007F0381A1}" destId="{785A9025-EDCB-4838-A0F6-B17BF0F3D888}" srcOrd="2" destOrd="0" parTransId="{6D2A5CBF-EFCD-4EFE-877D-C08C1F57366F}" sibTransId="{7E4EF396-6DB1-4B49-8671-82E0AE4FD448}"/>
    <dgm:cxn modelId="{AB010241-C292-41D6-A036-D0BF3F73F7C5}" type="presOf" srcId="{84579AF0-4408-438F-970E-BE007F0381A1}" destId="{2CF73766-5A72-44CC-BB20-6F89F54B9753}" srcOrd="1" destOrd="0" presId="urn:microsoft.com/office/officeart/2005/8/layout/orgChart1"/>
    <dgm:cxn modelId="{E0905A62-F44D-4021-BE77-1E2FC1819FE0}" srcId="{84579AF0-4408-438F-970E-BE007F0381A1}" destId="{98FB2DF8-1699-4557-8637-BEDF0D128387}" srcOrd="5" destOrd="0" parTransId="{D041FDD9-FF07-4F04-ACAD-C061CC474397}" sibTransId="{490D6F78-3AC6-4F38-B639-35BFBB164637}"/>
    <dgm:cxn modelId="{F0FC6838-C52D-463C-BB7F-23B797D99151}" srcId="{84579AF0-4408-438F-970E-BE007F0381A1}" destId="{45A73B4B-607C-41FB-BC44-3179B15688A2}" srcOrd="0" destOrd="0" parTransId="{E7581131-BA5B-498C-AAAA-56BACA6DD1C4}" sibTransId="{5F72CB5E-DADC-4DE3-896F-A999AD6E4B57}"/>
    <dgm:cxn modelId="{027A0B79-3740-4577-BF47-4AAE9A6C96F8}" type="presOf" srcId="{98FB2DF8-1699-4557-8637-BEDF0D128387}" destId="{154EA661-14DB-4AEA-937A-09A7B5873AED}" srcOrd="0" destOrd="0" presId="urn:microsoft.com/office/officeart/2005/8/layout/orgChart1"/>
    <dgm:cxn modelId="{A83BC5DB-6C28-45B1-8C3C-84B16679ACA1}" srcId="{84579AF0-4408-438F-970E-BE007F0381A1}" destId="{5F1D98CA-6440-487E-91CF-CDCA34C6B0C2}" srcOrd="4" destOrd="0" parTransId="{79F9B89B-4DBA-4A19-A6EF-1547BADFF99A}" sibTransId="{64F05DCC-B123-46B8-ABF5-0F9DA1B47AB2}"/>
    <dgm:cxn modelId="{097D72D6-2FA4-491D-9D51-12DA3B0FE8A0}" type="presOf" srcId="{785A9025-EDCB-4838-A0F6-B17BF0F3D888}" destId="{A0C2D673-ED0C-4589-A72D-6682BB5EF7CC}" srcOrd="0" destOrd="0" presId="urn:microsoft.com/office/officeart/2005/8/layout/orgChart1"/>
    <dgm:cxn modelId="{71222FF2-2819-43F7-861A-32465CC3B734}" srcId="{84579AF0-4408-438F-970E-BE007F0381A1}" destId="{8CB53ED3-7245-427C-AAE7-C1239CB534EB}" srcOrd="3" destOrd="0" parTransId="{8D026B91-B57D-4E64-899D-88FE6BF9CB83}" sibTransId="{3C6C5EDE-A804-46E0-800E-D523C5647A79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EBFD6680-C829-4BF7-9A7F-FE9D383ECAC7}" type="presOf" srcId="{8CB53ED3-7245-427C-AAE7-C1239CB534EB}" destId="{C95ECBF4-7546-4403-9DAF-8CFF35B0F6A7}" srcOrd="1" destOrd="0" presId="urn:microsoft.com/office/officeart/2005/8/layout/orgChart1"/>
    <dgm:cxn modelId="{40E1C598-8B11-4D18-8D06-805BB5D07C1A}" type="presOf" srcId="{5F1D98CA-6440-487E-91CF-CDCA34C6B0C2}" destId="{C6398D97-7FB0-4EAA-BCB5-549080EFAC87}" srcOrd="0" destOrd="0" presId="urn:microsoft.com/office/officeart/2005/8/layout/orgChart1"/>
    <dgm:cxn modelId="{E52AD5C6-2E93-410D-80FD-AA7389ABA877}" type="presParOf" srcId="{563E5A01-76E3-4A9A-80FB-C20B46C08D87}" destId="{688A9FE0-A722-4F5F-9C0B-8B7802CE866E}" srcOrd="0" destOrd="0" presId="urn:microsoft.com/office/officeart/2005/8/layout/orgChart1"/>
    <dgm:cxn modelId="{525C31E8-6914-47E6-8F25-418BBCF8A25B}" type="presParOf" srcId="{688A9FE0-A722-4F5F-9C0B-8B7802CE866E}" destId="{B07F23F3-C4C7-44BC-815C-877AEFA01D09}" srcOrd="0" destOrd="0" presId="urn:microsoft.com/office/officeart/2005/8/layout/orgChart1"/>
    <dgm:cxn modelId="{1AF21DEB-322C-42A8-AE29-50300BABFC62}" type="presParOf" srcId="{B07F23F3-C4C7-44BC-815C-877AEFA01D09}" destId="{88C3740B-43DF-4CEF-A40A-0E65F47E286C}" srcOrd="0" destOrd="0" presId="urn:microsoft.com/office/officeart/2005/8/layout/orgChart1"/>
    <dgm:cxn modelId="{9E333D9F-DE76-4B73-B496-3209A10A280C}" type="presParOf" srcId="{B07F23F3-C4C7-44BC-815C-877AEFA01D09}" destId="{2CF73766-5A72-44CC-BB20-6F89F54B9753}" srcOrd="1" destOrd="0" presId="urn:microsoft.com/office/officeart/2005/8/layout/orgChart1"/>
    <dgm:cxn modelId="{C3A19DEC-5CF7-4A4D-A9F0-0A8DD0179EF2}" type="presParOf" srcId="{688A9FE0-A722-4F5F-9C0B-8B7802CE866E}" destId="{C212D9BA-6797-4225-A692-A814A4696490}" srcOrd="1" destOrd="0" presId="urn:microsoft.com/office/officeart/2005/8/layout/orgChart1"/>
    <dgm:cxn modelId="{8B7035B8-D54A-4640-A0BF-3C98B6F327C6}" type="presParOf" srcId="{C212D9BA-6797-4225-A692-A814A4696490}" destId="{7FB3CF66-9C5E-47A4-AC53-7F0F552F9087}" srcOrd="0" destOrd="0" presId="urn:microsoft.com/office/officeart/2005/8/layout/orgChart1"/>
    <dgm:cxn modelId="{14CDD628-11C0-41DF-83F9-E46D1B5581B6}" type="presParOf" srcId="{C212D9BA-6797-4225-A692-A814A4696490}" destId="{3B2B9733-F94F-46C9-B5F0-E29D073BD375}" srcOrd="1" destOrd="0" presId="urn:microsoft.com/office/officeart/2005/8/layout/orgChart1"/>
    <dgm:cxn modelId="{50F6007C-32AB-429E-A836-24B6B92330BC}" type="presParOf" srcId="{3B2B9733-F94F-46C9-B5F0-E29D073BD375}" destId="{5AFAB727-85A0-4B3F-B018-D92F6E88BEA5}" srcOrd="0" destOrd="0" presId="urn:microsoft.com/office/officeart/2005/8/layout/orgChart1"/>
    <dgm:cxn modelId="{B3FDD76C-212E-4919-AE2B-1DA91922CCAE}" type="presParOf" srcId="{5AFAB727-85A0-4B3F-B018-D92F6E88BEA5}" destId="{4B4F1CB0-111F-45A6-8CE4-718773F58A96}" srcOrd="0" destOrd="0" presId="urn:microsoft.com/office/officeart/2005/8/layout/orgChart1"/>
    <dgm:cxn modelId="{EA6084BA-04B5-4A1E-A0CE-DDE563FF1E75}" type="presParOf" srcId="{5AFAB727-85A0-4B3F-B018-D92F6E88BEA5}" destId="{0B688BE4-F865-46B6-BF7E-CB240DFD2C20}" srcOrd="1" destOrd="0" presId="urn:microsoft.com/office/officeart/2005/8/layout/orgChart1"/>
    <dgm:cxn modelId="{40EE0B22-028C-409E-9F1C-AEDD26176269}" type="presParOf" srcId="{3B2B9733-F94F-46C9-B5F0-E29D073BD375}" destId="{B3529DAE-EDF9-4BBA-ACE9-DBC10F84E2F8}" srcOrd="1" destOrd="0" presId="urn:microsoft.com/office/officeart/2005/8/layout/orgChart1"/>
    <dgm:cxn modelId="{7F981FF9-C9B2-417C-8AA4-13A199D928F2}" type="presParOf" srcId="{3B2B9733-F94F-46C9-B5F0-E29D073BD375}" destId="{B518DB37-D283-41DE-ACFD-D357A4C012AB}" srcOrd="2" destOrd="0" presId="urn:microsoft.com/office/officeart/2005/8/layout/orgChart1"/>
    <dgm:cxn modelId="{DDFF6742-4EA2-4220-A741-1B9D11FE754A}" type="presParOf" srcId="{C212D9BA-6797-4225-A692-A814A4696490}" destId="{9B4CD0B6-47F5-4EDC-978B-E653779B6CE9}" srcOrd="2" destOrd="0" presId="urn:microsoft.com/office/officeart/2005/8/layout/orgChart1"/>
    <dgm:cxn modelId="{C1E0F87A-7281-4583-83ED-FB6BCF05C4E3}" type="presParOf" srcId="{C212D9BA-6797-4225-A692-A814A4696490}" destId="{C07E1DB1-A3AF-4F5A-A44B-A5E0E6BBF53B}" srcOrd="3" destOrd="0" presId="urn:microsoft.com/office/officeart/2005/8/layout/orgChart1"/>
    <dgm:cxn modelId="{A0523651-F4DA-47F1-9DB9-E56C5510CE08}" type="presParOf" srcId="{C07E1DB1-A3AF-4F5A-A44B-A5E0E6BBF53B}" destId="{F76B1612-D2C7-4774-9548-274C22A2B7EB}" srcOrd="0" destOrd="0" presId="urn:microsoft.com/office/officeart/2005/8/layout/orgChart1"/>
    <dgm:cxn modelId="{D023FEDE-9871-4CF5-8998-FF380B05A810}" type="presParOf" srcId="{F76B1612-D2C7-4774-9548-274C22A2B7EB}" destId="{2AC13491-3974-4276-BE73-BC264C5CF330}" srcOrd="0" destOrd="0" presId="urn:microsoft.com/office/officeart/2005/8/layout/orgChart1"/>
    <dgm:cxn modelId="{B66EFF17-078B-4016-8374-4DFBBAD3DBB8}" type="presParOf" srcId="{F76B1612-D2C7-4774-9548-274C22A2B7EB}" destId="{1E0C87A3-41C9-42C5-BA34-DA75049DE3B2}" srcOrd="1" destOrd="0" presId="urn:microsoft.com/office/officeart/2005/8/layout/orgChart1"/>
    <dgm:cxn modelId="{DC33C99B-369F-426D-9024-010225DE472F}" type="presParOf" srcId="{C07E1DB1-A3AF-4F5A-A44B-A5E0E6BBF53B}" destId="{64E7936A-AA73-4C1C-8CD1-E0CB2F2424E1}" srcOrd="1" destOrd="0" presId="urn:microsoft.com/office/officeart/2005/8/layout/orgChart1"/>
    <dgm:cxn modelId="{4DA9FAA9-48E2-4D96-BE2D-C7BBBFD47C09}" type="presParOf" srcId="{C07E1DB1-A3AF-4F5A-A44B-A5E0E6BBF53B}" destId="{E6DFFBAB-5643-4706-A582-258734CC5A1A}" srcOrd="2" destOrd="0" presId="urn:microsoft.com/office/officeart/2005/8/layout/orgChart1"/>
    <dgm:cxn modelId="{EB61D9EB-706E-4A3B-83E3-3BA14A23DBCC}" type="presParOf" srcId="{C212D9BA-6797-4225-A692-A814A4696490}" destId="{C23ECFDA-6E6D-4D0D-8849-1435C10201A3}" srcOrd="4" destOrd="0" presId="urn:microsoft.com/office/officeart/2005/8/layout/orgChart1"/>
    <dgm:cxn modelId="{10FA8342-62F9-4E90-A705-C57FA1682F6D}" type="presParOf" srcId="{C212D9BA-6797-4225-A692-A814A4696490}" destId="{282E49ED-F3D1-4058-B521-99C3F1F01B20}" srcOrd="5" destOrd="0" presId="urn:microsoft.com/office/officeart/2005/8/layout/orgChart1"/>
    <dgm:cxn modelId="{9D073B7D-D67B-4EAB-B70C-1080F9435D12}" type="presParOf" srcId="{282E49ED-F3D1-4058-B521-99C3F1F01B20}" destId="{FF7E36D8-71E7-4FE2-9FD8-BE81084DEAA5}" srcOrd="0" destOrd="0" presId="urn:microsoft.com/office/officeart/2005/8/layout/orgChart1"/>
    <dgm:cxn modelId="{DE145CA8-9BF2-44BD-9005-FB5384E2DBAD}" type="presParOf" srcId="{FF7E36D8-71E7-4FE2-9FD8-BE81084DEAA5}" destId="{A0C2D673-ED0C-4589-A72D-6682BB5EF7CC}" srcOrd="0" destOrd="0" presId="urn:microsoft.com/office/officeart/2005/8/layout/orgChart1"/>
    <dgm:cxn modelId="{E2533F61-157F-465E-84E7-A83BD219A93E}" type="presParOf" srcId="{FF7E36D8-71E7-4FE2-9FD8-BE81084DEAA5}" destId="{5390A266-87B9-4DEB-A302-75782F10271C}" srcOrd="1" destOrd="0" presId="urn:microsoft.com/office/officeart/2005/8/layout/orgChart1"/>
    <dgm:cxn modelId="{A83243CF-EC76-4FAD-B68C-EBF0361E425C}" type="presParOf" srcId="{282E49ED-F3D1-4058-B521-99C3F1F01B20}" destId="{A550B4E4-5A9D-4CE0-B17C-22065034D014}" srcOrd="1" destOrd="0" presId="urn:microsoft.com/office/officeart/2005/8/layout/orgChart1"/>
    <dgm:cxn modelId="{52813F52-4C95-49E3-9B50-005B4C8E1E04}" type="presParOf" srcId="{282E49ED-F3D1-4058-B521-99C3F1F01B20}" destId="{7AB9D2DE-8FC3-47E6-A28F-C045EA2BBBB8}" srcOrd="2" destOrd="0" presId="urn:microsoft.com/office/officeart/2005/8/layout/orgChart1"/>
    <dgm:cxn modelId="{B300C805-241C-49DE-AD9B-C449AE9841B9}" type="presParOf" srcId="{C212D9BA-6797-4225-A692-A814A4696490}" destId="{237AD8A0-B9A0-47DF-8420-ADE1CAC4B09F}" srcOrd="6" destOrd="0" presId="urn:microsoft.com/office/officeart/2005/8/layout/orgChart1"/>
    <dgm:cxn modelId="{595E3C06-9214-467D-904A-0590D382E9E6}" type="presParOf" srcId="{C212D9BA-6797-4225-A692-A814A4696490}" destId="{E1B55E39-794E-4140-8B78-3E5FFF2FDB19}" srcOrd="7" destOrd="0" presId="urn:microsoft.com/office/officeart/2005/8/layout/orgChart1"/>
    <dgm:cxn modelId="{A5EEE26C-3745-43F3-844D-8BCECCFD17C0}" type="presParOf" srcId="{E1B55E39-794E-4140-8B78-3E5FFF2FDB19}" destId="{A067595E-283E-4E2A-8D2B-41A50F5B367F}" srcOrd="0" destOrd="0" presId="urn:microsoft.com/office/officeart/2005/8/layout/orgChart1"/>
    <dgm:cxn modelId="{8B821FE8-7ECF-4609-B8F2-86A4DE78F503}" type="presParOf" srcId="{A067595E-283E-4E2A-8D2B-41A50F5B367F}" destId="{EEEFAC17-1452-4E7E-9D1C-F3736AF13DB6}" srcOrd="0" destOrd="0" presId="urn:microsoft.com/office/officeart/2005/8/layout/orgChart1"/>
    <dgm:cxn modelId="{09A1D3F2-A89F-4772-B6E1-8FB268EF87AF}" type="presParOf" srcId="{A067595E-283E-4E2A-8D2B-41A50F5B367F}" destId="{C95ECBF4-7546-4403-9DAF-8CFF35B0F6A7}" srcOrd="1" destOrd="0" presId="urn:microsoft.com/office/officeart/2005/8/layout/orgChart1"/>
    <dgm:cxn modelId="{89EE785B-6AA0-4187-9C63-C627472537EB}" type="presParOf" srcId="{E1B55E39-794E-4140-8B78-3E5FFF2FDB19}" destId="{92D0E7D2-83CC-4CDE-B072-B3E38718499C}" srcOrd="1" destOrd="0" presId="urn:microsoft.com/office/officeart/2005/8/layout/orgChart1"/>
    <dgm:cxn modelId="{F525FAD9-53C3-4085-8013-0D3C5C4A26B0}" type="presParOf" srcId="{E1B55E39-794E-4140-8B78-3E5FFF2FDB19}" destId="{2D510E3B-5F3E-4936-B86C-C7DBDFF0C2E5}" srcOrd="2" destOrd="0" presId="urn:microsoft.com/office/officeart/2005/8/layout/orgChart1"/>
    <dgm:cxn modelId="{54D70FC6-1D5C-404F-8FCC-B68AF60AB5C2}" type="presParOf" srcId="{688A9FE0-A722-4F5F-9C0B-8B7802CE866E}" destId="{094F24CE-73FB-4D28-8FA1-40B33E7F4F0A}" srcOrd="2" destOrd="0" presId="urn:microsoft.com/office/officeart/2005/8/layout/orgChart1"/>
    <dgm:cxn modelId="{98F1C346-D1B6-4B2D-94B1-A699250619F4}" type="presParOf" srcId="{094F24CE-73FB-4D28-8FA1-40B33E7F4F0A}" destId="{8DE69B4A-2F1A-443A-9CE8-F4FF5CCFBFCD}" srcOrd="0" destOrd="0" presId="urn:microsoft.com/office/officeart/2005/8/layout/orgChart1"/>
    <dgm:cxn modelId="{3D7A107B-956D-4892-80CB-FCF3D4725365}" type="presParOf" srcId="{094F24CE-73FB-4D28-8FA1-40B33E7F4F0A}" destId="{B4609FD9-5279-4335-B470-2E11BBE5397B}" srcOrd="1" destOrd="0" presId="urn:microsoft.com/office/officeart/2005/8/layout/orgChart1"/>
    <dgm:cxn modelId="{28AC83BD-DCDA-4663-8C86-9EAD0E8C670B}" type="presParOf" srcId="{B4609FD9-5279-4335-B470-2E11BBE5397B}" destId="{4579BC63-8237-4E71-B3CB-AF398EE943E2}" srcOrd="0" destOrd="0" presId="urn:microsoft.com/office/officeart/2005/8/layout/orgChart1"/>
    <dgm:cxn modelId="{DB054CD7-EEFB-45B7-B6C7-1F8B233A67A7}" type="presParOf" srcId="{4579BC63-8237-4E71-B3CB-AF398EE943E2}" destId="{C6398D97-7FB0-4EAA-BCB5-549080EFAC87}" srcOrd="0" destOrd="0" presId="urn:microsoft.com/office/officeart/2005/8/layout/orgChart1"/>
    <dgm:cxn modelId="{CB1D5AC7-2D0E-455C-A812-BED92D7522D5}" type="presParOf" srcId="{4579BC63-8237-4E71-B3CB-AF398EE943E2}" destId="{058394D2-93EC-45CB-B3D6-35B852E8FA37}" srcOrd="1" destOrd="0" presId="urn:microsoft.com/office/officeart/2005/8/layout/orgChart1"/>
    <dgm:cxn modelId="{45C7FBA4-D58A-4185-AD44-7003911B2F5F}" type="presParOf" srcId="{B4609FD9-5279-4335-B470-2E11BBE5397B}" destId="{CF2F954D-6067-4228-B1BD-6870D9D85781}" srcOrd="1" destOrd="0" presId="urn:microsoft.com/office/officeart/2005/8/layout/orgChart1"/>
    <dgm:cxn modelId="{DAB4808C-FACF-45EF-83FA-85CA36D08BE7}" type="presParOf" srcId="{B4609FD9-5279-4335-B470-2E11BBE5397B}" destId="{CA179B51-9F98-45DD-9648-52D35EC045CE}" srcOrd="2" destOrd="0" presId="urn:microsoft.com/office/officeart/2005/8/layout/orgChart1"/>
    <dgm:cxn modelId="{8193FEA5-CA02-4095-A2E7-82273367EEF3}" type="presParOf" srcId="{094F24CE-73FB-4D28-8FA1-40B33E7F4F0A}" destId="{D72C5241-5504-4390-AD8C-2D5B158C7D65}" srcOrd="2" destOrd="0" presId="urn:microsoft.com/office/officeart/2005/8/layout/orgChart1"/>
    <dgm:cxn modelId="{8C0C228B-BC89-4039-8850-11F69C58D39A}" type="presParOf" srcId="{094F24CE-73FB-4D28-8FA1-40B33E7F4F0A}" destId="{2AF8CC0A-5281-47F1-B099-1A719635874A}" srcOrd="3" destOrd="0" presId="urn:microsoft.com/office/officeart/2005/8/layout/orgChart1"/>
    <dgm:cxn modelId="{F0CA392F-AFED-41C3-921A-91F4500FE453}" type="presParOf" srcId="{2AF8CC0A-5281-47F1-B099-1A719635874A}" destId="{5C4CD27A-1262-41A9-A2AE-91913685F5AA}" srcOrd="0" destOrd="0" presId="urn:microsoft.com/office/officeart/2005/8/layout/orgChart1"/>
    <dgm:cxn modelId="{6CDF15D4-B637-44CB-9FB5-46E355EC33A6}" type="presParOf" srcId="{5C4CD27A-1262-41A9-A2AE-91913685F5AA}" destId="{154EA661-14DB-4AEA-937A-09A7B5873AED}" srcOrd="0" destOrd="0" presId="urn:microsoft.com/office/officeart/2005/8/layout/orgChart1"/>
    <dgm:cxn modelId="{603AB242-CE86-4338-A29B-AF6EF6D3DB78}" type="presParOf" srcId="{5C4CD27A-1262-41A9-A2AE-91913685F5AA}" destId="{22A77B60-6EAB-46B8-9226-DD9C35DADD78}" srcOrd="1" destOrd="0" presId="urn:microsoft.com/office/officeart/2005/8/layout/orgChart1"/>
    <dgm:cxn modelId="{E02CF125-2321-4547-B660-6DADD36CF867}" type="presParOf" srcId="{2AF8CC0A-5281-47F1-B099-1A719635874A}" destId="{5470F891-4B57-4485-BB9B-52BBA4E302B0}" srcOrd="1" destOrd="0" presId="urn:microsoft.com/office/officeart/2005/8/layout/orgChart1"/>
    <dgm:cxn modelId="{AB2C40E9-F0B4-4841-8254-2DEE3CE521C7}" type="presParOf" srcId="{2AF8CC0A-5281-47F1-B099-1A719635874A}" destId="{3138E7D7-1077-4CE6-83B3-B85D73909760}" srcOrd="2" destOrd="0" presId="urn:microsoft.com/office/officeart/2005/8/layout/orgChart1"/>
    <dgm:cxn modelId="{483D29AF-012E-4FD9-ACF1-7245C7DEC0A6}" type="presParOf" srcId="{094F24CE-73FB-4D28-8FA1-40B33E7F4F0A}" destId="{D4256F30-7DD9-49E4-BA08-0E327416C084}" srcOrd="4" destOrd="0" presId="urn:microsoft.com/office/officeart/2005/8/layout/orgChart1"/>
    <dgm:cxn modelId="{0018A985-7DF1-4FAC-BC3E-25E3DB7D1F8B}" type="presParOf" srcId="{094F24CE-73FB-4D28-8FA1-40B33E7F4F0A}" destId="{8D27FC7E-F225-4751-AD6F-F2975DC3FAD1}" srcOrd="5" destOrd="0" presId="urn:microsoft.com/office/officeart/2005/8/layout/orgChart1"/>
    <dgm:cxn modelId="{AA55FC28-17D9-4961-9612-BF303CB9E4FF}" type="presParOf" srcId="{8D27FC7E-F225-4751-AD6F-F2975DC3FAD1}" destId="{EB0748D9-A756-4F32-8556-48105E07ACC2}" srcOrd="0" destOrd="0" presId="urn:microsoft.com/office/officeart/2005/8/layout/orgChart1"/>
    <dgm:cxn modelId="{5465CA5C-CA39-4541-A61E-DE35E0E68166}" type="presParOf" srcId="{EB0748D9-A756-4F32-8556-48105E07ACC2}" destId="{B2AFAE77-45D5-4C33-9AF6-6D2CE1113F11}" srcOrd="0" destOrd="0" presId="urn:microsoft.com/office/officeart/2005/8/layout/orgChart1"/>
    <dgm:cxn modelId="{E6BD4CD6-0053-43E2-90A5-8132C5B3617F}" type="presParOf" srcId="{EB0748D9-A756-4F32-8556-48105E07ACC2}" destId="{478CE987-8077-45A1-A44B-29E8E1C0D4FD}" srcOrd="1" destOrd="0" presId="urn:microsoft.com/office/officeart/2005/8/layout/orgChart1"/>
    <dgm:cxn modelId="{E35685E9-74FA-43E2-8584-011E75C762DF}" type="presParOf" srcId="{8D27FC7E-F225-4751-AD6F-F2975DC3FAD1}" destId="{F6BA565A-9650-4253-907C-9E16BB45631B}" srcOrd="1" destOrd="0" presId="urn:microsoft.com/office/officeart/2005/8/layout/orgChart1"/>
    <dgm:cxn modelId="{BA52BD08-E47A-4C51-A0A5-F4C150BE81B0}" type="presParOf" srcId="{8D27FC7E-F225-4751-AD6F-F2975DC3FAD1}" destId="{5746D0B7-DDAA-458B-ACEF-1F8E6096D8FE}" srcOrd="2" destOrd="0" presId="urn:microsoft.com/office/officeart/2005/8/layout/orgChart1"/>
    <dgm:cxn modelId="{957D3C22-952F-42DC-AEE0-7EFD792F99C4}" type="presParOf" srcId="{094F24CE-73FB-4D28-8FA1-40B33E7F4F0A}" destId="{9E2ED82B-88ED-4E9D-9583-3A7226CF7337}" srcOrd="6" destOrd="0" presId="urn:microsoft.com/office/officeart/2005/8/layout/orgChart1"/>
    <dgm:cxn modelId="{4AF0A7E6-9699-4413-A2F8-893C9657F23C}" type="presParOf" srcId="{094F24CE-73FB-4D28-8FA1-40B33E7F4F0A}" destId="{CEED8F12-27ED-447F-8A87-603B14B00F64}" srcOrd="7" destOrd="0" presId="urn:microsoft.com/office/officeart/2005/8/layout/orgChart1"/>
    <dgm:cxn modelId="{9C1C5B6B-867B-42EA-AB54-0F709044B6FA}" type="presParOf" srcId="{CEED8F12-27ED-447F-8A87-603B14B00F64}" destId="{EFEEB229-AC59-4770-8698-3F12F9DE887D}" srcOrd="0" destOrd="0" presId="urn:microsoft.com/office/officeart/2005/8/layout/orgChart1"/>
    <dgm:cxn modelId="{14C03D7C-7E9B-4D55-B415-A124BEB567BE}" type="presParOf" srcId="{EFEEB229-AC59-4770-8698-3F12F9DE887D}" destId="{D0F6FEA9-05CE-45C1-9B60-BBD3DF784BB4}" srcOrd="0" destOrd="0" presId="urn:microsoft.com/office/officeart/2005/8/layout/orgChart1"/>
    <dgm:cxn modelId="{52F2AF16-A74C-4298-AC62-9EA300FF83DD}" type="presParOf" srcId="{EFEEB229-AC59-4770-8698-3F12F9DE887D}" destId="{EBA950E2-BC1B-436A-A586-D608EB6C5FED}" srcOrd="1" destOrd="0" presId="urn:microsoft.com/office/officeart/2005/8/layout/orgChart1"/>
    <dgm:cxn modelId="{A82D4EB6-EB70-4486-A402-181E0B786BDF}" type="presParOf" srcId="{CEED8F12-27ED-447F-8A87-603B14B00F64}" destId="{256E2750-95F8-4C00-B4EB-06028BAF6022}" srcOrd="1" destOrd="0" presId="urn:microsoft.com/office/officeart/2005/8/layout/orgChart1"/>
    <dgm:cxn modelId="{D36D22E2-2299-4CBF-A228-40516E355692}" type="presParOf" srcId="{CEED8F12-27ED-447F-8A87-603B14B00F64}" destId="{8969D3F7-657F-4A8E-B68D-7C9C4448E1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Perspectiva de </a:t>
          </a:r>
          <a:r>
            <a:rPr lang="es-ES" sz="1200" dirty="0" smtClean="0">
              <a:solidFill>
                <a:schemeClr val="tx1"/>
              </a:solidFill>
            </a:rPr>
            <a:t>Género</a:t>
          </a:r>
          <a:endParaRPr lang="es-ES" sz="1200" dirty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34F3025F-B2BE-48BA-9A19-228BF7776D5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MX" sz="1200" dirty="0">
              <a:solidFill>
                <a:schemeClr val="tx1"/>
              </a:solidFill>
            </a:rPr>
            <a:t>Atención a </a:t>
          </a:r>
          <a:r>
            <a:rPr lang="es-MX" sz="1200" dirty="0" smtClean="0">
              <a:solidFill>
                <a:schemeClr val="tx1"/>
              </a:solidFill>
            </a:rPr>
            <a:t>Personas Vulnerables</a:t>
          </a:r>
          <a:endParaRPr lang="es-MX" sz="1200" dirty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 sz="1200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 sz="1200"/>
        </a:p>
      </dgm:t>
    </dgm:pt>
    <dgm:pt modelId="{84AB69FF-27DA-4BF1-B208-43C0AF69A64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de Perspectiva de Genero</a:t>
          </a:r>
          <a:endParaRPr lang="es-ES" sz="1200" dirty="0">
            <a:solidFill>
              <a:schemeClr val="tx1"/>
            </a:solidFill>
          </a:endParaRPr>
        </a:p>
      </dgm:t>
    </dgm:pt>
    <dgm:pt modelId="{53090391-0628-465F-9976-BB0182C34C92}" type="parTrans" cxnId="{EB9D2EFF-A07A-466D-87C6-CE196F99C2B7}">
      <dgm:prSet/>
      <dgm:spPr/>
      <dgm:t>
        <a:bodyPr/>
        <a:lstStyle/>
        <a:p>
          <a:endParaRPr lang="es-ES" sz="1200"/>
        </a:p>
      </dgm:t>
    </dgm:pt>
    <dgm:pt modelId="{3C2C6F6F-848D-41DE-9F0A-C7C3A6F30C64}" type="sibTrans" cxnId="{EB9D2EFF-A07A-466D-87C6-CE196F99C2B7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98230" custScaleY="98230" custLinFactNeighborY="-5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3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081506A0-ADEA-41B1-BD7F-0EDFAB874D10}" type="pres">
      <dgm:prSet presAssocID="{EC389B0A-A928-4321-9D19-D5A91DDF11AE}" presName="Name37" presStyleLbl="parChTrans1D2" presStyleIdx="1" presStyleCnt="3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1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1" presStyleCnt="3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6CAF832F-DB1B-41FD-8FB6-D469297572E6}" type="pres">
      <dgm:prSet presAssocID="{53090391-0628-465F-9976-BB0182C34C9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BE587349-9396-402D-8115-3FAF7C542DE0}" type="pres">
      <dgm:prSet presAssocID="{84AB69FF-27DA-4BF1-B208-43C0AF69A645}" presName="hierRoot2" presStyleCnt="0">
        <dgm:presLayoutVars>
          <dgm:hierBranch val="init"/>
        </dgm:presLayoutVars>
      </dgm:prSet>
      <dgm:spPr/>
    </dgm:pt>
    <dgm:pt modelId="{3EDEAF81-FFB7-43E8-8704-4B008FDAB217}" type="pres">
      <dgm:prSet presAssocID="{84AB69FF-27DA-4BF1-B208-43C0AF69A645}" presName="rootComposite" presStyleCnt="0"/>
      <dgm:spPr/>
    </dgm:pt>
    <dgm:pt modelId="{9B515B6D-E617-400E-9ED5-6753478DE597}" type="pres">
      <dgm:prSet presAssocID="{84AB69FF-27DA-4BF1-B208-43C0AF69A645}" presName="rootText" presStyleLbl="node2" presStyleIdx="2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F250CB-73AD-4298-A64F-DB2B09238471}" type="pres">
      <dgm:prSet presAssocID="{84AB69FF-27DA-4BF1-B208-43C0AF69A645}" presName="rootConnector" presStyleLbl="node2" presStyleIdx="2" presStyleCnt="3"/>
      <dgm:spPr/>
      <dgm:t>
        <a:bodyPr/>
        <a:lstStyle/>
        <a:p>
          <a:endParaRPr lang="es-ES"/>
        </a:p>
      </dgm:t>
    </dgm:pt>
    <dgm:pt modelId="{C2B2F9CF-76DF-4DD8-9A0C-3F750B7B044F}" type="pres">
      <dgm:prSet presAssocID="{84AB69FF-27DA-4BF1-B208-43C0AF69A645}" presName="hierChild4" presStyleCnt="0"/>
      <dgm:spPr/>
    </dgm:pt>
    <dgm:pt modelId="{82BED571-DB2B-4A7B-9428-28B66477F8E0}" type="pres">
      <dgm:prSet presAssocID="{84AB69FF-27DA-4BF1-B208-43C0AF69A645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EB9D2EFF-A07A-466D-87C6-CE196F99C2B7}" srcId="{A71E2735-1932-4973-8E0A-A76EB3324118}" destId="{84AB69FF-27DA-4BF1-B208-43C0AF69A645}" srcOrd="2" destOrd="0" parTransId="{53090391-0628-465F-9976-BB0182C34C92}" sibTransId="{3C2C6F6F-848D-41DE-9F0A-C7C3A6F30C64}"/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5F0828F3-29F9-4946-9521-CBF3E28EF8A0}" type="presOf" srcId="{53090391-0628-465F-9976-BB0182C34C92}" destId="{6CAF832F-DB1B-41FD-8FB6-D469297572E6}" srcOrd="0" destOrd="0" presId="urn:microsoft.com/office/officeart/2005/8/layout/orgChart1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1588A15F-8D90-4CBF-8EBA-A9586075D7A8}" srcId="{A71E2735-1932-4973-8E0A-A76EB3324118}" destId="{34F3025F-B2BE-48BA-9A19-228BF7776D5D}" srcOrd="1" destOrd="0" parTransId="{EC389B0A-A928-4321-9D19-D5A91DDF11AE}" sibTransId="{DF3D278A-95CD-4606-848C-FE108EA44D68}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AD7EB2F6-8B96-41C6-AF17-2ADCBBE745A5}" type="presOf" srcId="{84AB69FF-27DA-4BF1-B208-43C0AF69A645}" destId="{9B515B6D-E617-400E-9ED5-6753478DE597}" srcOrd="0" destOrd="0" presId="urn:microsoft.com/office/officeart/2005/8/layout/orgChart1"/>
    <dgm:cxn modelId="{035EB588-C7E7-4433-BD94-503D2F543318}" type="presOf" srcId="{84AB69FF-27DA-4BF1-B208-43C0AF69A645}" destId="{05F250CB-73AD-4298-A64F-DB2B09238471}" srcOrd="1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77796E2F-03B9-49D0-8033-CC771C78807C}" type="presParOf" srcId="{9076C4DA-E153-4C7C-BAF2-6514D2425610}" destId="{081506A0-ADEA-41B1-BD7F-0EDFAB874D10}" srcOrd="2" destOrd="0" presId="urn:microsoft.com/office/officeart/2005/8/layout/orgChart1"/>
    <dgm:cxn modelId="{0FB48F91-7F31-4CDA-BE18-9E4C65B08716}" type="presParOf" srcId="{9076C4DA-E153-4C7C-BAF2-6514D2425610}" destId="{389FA573-1213-4169-B20A-AE006528F6CC}" srcOrd="3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1D14F8D2-80AD-48B9-A803-9497F83A0490}" type="presParOf" srcId="{9076C4DA-E153-4C7C-BAF2-6514D2425610}" destId="{6CAF832F-DB1B-41FD-8FB6-D469297572E6}" srcOrd="4" destOrd="0" presId="urn:microsoft.com/office/officeart/2005/8/layout/orgChart1"/>
    <dgm:cxn modelId="{72D3F372-D9B3-410B-BF54-A3E8DFCC8D22}" type="presParOf" srcId="{9076C4DA-E153-4C7C-BAF2-6514D2425610}" destId="{BE587349-9396-402D-8115-3FAF7C542DE0}" srcOrd="5" destOrd="0" presId="urn:microsoft.com/office/officeart/2005/8/layout/orgChart1"/>
    <dgm:cxn modelId="{EC2E6503-D1BC-4D38-9FE3-B9D32724AC5D}" type="presParOf" srcId="{BE587349-9396-402D-8115-3FAF7C542DE0}" destId="{3EDEAF81-FFB7-43E8-8704-4B008FDAB217}" srcOrd="0" destOrd="0" presId="urn:microsoft.com/office/officeart/2005/8/layout/orgChart1"/>
    <dgm:cxn modelId="{B6A976CF-4B38-4FE0-AC8D-9F1FE56E8CDF}" type="presParOf" srcId="{3EDEAF81-FFB7-43E8-8704-4B008FDAB217}" destId="{9B515B6D-E617-400E-9ED5-6753478DE597}" srcOrd="0" destOrd="0" presId="urn:microsoft.com/office/officeart/2005/8/layout/orgChart1"/>
    <dgm:cxn modelId="{64D2B51D-3601-4F23-9219-C263B4596E5A}" type="presParOf" srcId="{3EDEAF81-FFB7-43E8-8704-4B008FDAB217}" destId="{05F250CB-73AD-4298-A64F-DB2B09238471}" srcOrd="1" destOrd="0" presId="urn:microsoft.com/office/officeart/2005/8/layout/orgChart1"/>
    <dgm:cxn modelId="{63726A52-FF18-4F5A-833E-65F5A1F7A9C9}" type="presParOf" srcId="{BE587349-9396-402D-8115-3FAF7C542DE0}" destId="{C2B2F9CF-76DF-4DD8-9A0C-3F750B7B044F}" srcOrd="1" destOrd="0" presId="urn:microsoft.com/office/officeart/2005/8/layout/orgChart1"/>
    <dgm:cxn modelId="{01C9ACF6-E208-4B33-94DF-C338C149B6E2}" type="presParOf" srcId="{BE587349-9396-402D-8115-3FAF7C542DE0}" destId="{82BED571-DB2B-4A7B-9428-28B66477F8E0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8F840AD9-68C8-4773-83F9-7669197426E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Seguimiento y Evaluación Interinstitucional</a:t>
          </a:r>
        </a:p>
        <a:p>
          <a:r>
            <a:rPr lang="es-ES" sz="1200" dirty="0" smtClean="0">
              <a:solidFill>
                <a:schemeClr val="tx1"/>
              </a:solidFill>
            </a:rPr>
            <a:t>(1) Vacante</a:t>
          </a:r>
          <a:endParaRPr lang="es-ES" sz="1200" dirty="0">
            <a:solidFill>
              <a:schemeClr val="tx1"/>
            </a:solidFill>
          </a:endParaRPr>
        </a:p>
      </dgm:t>
    </dgm:pt>
    <dgm:pt modelId="{954F4407-F62C-4A49-8EE0-8E518122B405}" type="parTrans" cxnId="{23726B73-4F0B-4031-A2C0-171E80909FAC}">
      <dgm:prSet/>
      <dgm:spPr/>
      <dgm:t>
        <a:bodyPr/>
        <a:lstStyle/>
        <a:p>
          <a:endParaRPr lang="es-ES"/>
        </a:p>
      </dgm:t>
    </dgm:pt>
    <dgm:pt modelId="{458D8CBC-67BB-4651-98A0-4D8727A51019}" type="sibTrans" cxnId="{23726B73-4F0B-4031-A2C0-171E80909FAC}">
      <dgm:prSet/>
      <dgm:spPr/>
      <dgm:t>
        <a:bodyPr/>
        <a:lstStyle/>
        <a:p>
          <a:endParaRPr lang="es-ES"/>
        </a:p>
      </dgm:t>
    </dgm:pt>
    <dgm:pt modelId="{0660936A-7715-4444-9367-E7107801700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  <a:p>
          <a:r>
            <a:rPr lang="es-ES" sz="1200" dirty="0" smtClean="0">
              <a:solidFill>
                <a:schemeClr val="tx1"/>
              </a:solidFill>
            </a:rPr>
            <a:t>(1)  Vacante</a:t>
          </a:r>
          <a:endParaRPr lang="es-ES" sz="1200" dirty="0">
            <a:solidFill>
              <a:schemeClr val="tx1"/>
            </a:solidFill>
          </a:endParaRPr>
        </a:p>
      </dgm:t>
    </dgm:pt>
    <dgm:pt modelId="{F9B47931-0F9B-44D3-8322-E8E3CC118DB7}" type="parTrans" cxnId="{AB358464-CA67-4470-AB73-5957A0C9C836}">
      <dgm:prSet/>
      <dgm:spPr/>
      <dgm:t>
        <a:bodyPr/>
        <a:lstStyle/>
        <a:p>
          <a:endParaRPr lang="es-ES"/>
        </a:p>
      </dgm:t>
    </dgm:pt>
    <dgm:pt modelId="{BED87EF4-D4E3-4F17-8C90-FC1C7882001C}" type="sibTrans" cxnId="{AB358464-CA67-4470-AB73-5957A0C9C836}">
      <dgm:prSet/>
      <dgm:spPr/>
      <dgm:t>
        <a:bodyPr/>
        <a:lstStyle/>
        <a:p>
          <a:endParaRPr lang="es-ES"/>
        </a:p>
      </dgm:t>
    </dgm:pt>
    <dgm:pt modelId="{89E9CD1E-6D65-4906-8672-75BE5AAFE1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B59C615A-C8B7-4606-8B2C-F9287BC1A1F8}" type="parTrans" cxnId="{A7650CEE-B3B6-4314-9DF1-FF91B09D3FD6}">
      <dgm:prSet/>
      <dgm:spPr/>
      <dgm:t>
        <a:bodyPr/>
        <a:lstStyle/>
        <a:p>
          <a:endParaRPr lang="es-ES"/>
        </a:p>
      </dgm:t>
    </dgm:pt>
    <dgm:pt modelId="{8DFCA174-7E47-4664-B68F-E86F0BC80D1A}" type="sibTrans" cxnId="{A7650CEE-B3B6-4314-9DF1-FF91B09D3FD6}">
      <dgm:prSet/>
      <dgm:spPr/>
      <dgm:t>
        <a:bodyPr/>
        <a:lstStyle/>
        <a:p>
          <a:endParaRPr lang="es-ES"/>
        </a:p>
      </dgm:t>
    </dgm:pt>
    <dgm:pt modelId="{3B89C9DB-782B-450E-9092-2600801A716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Analista</a:t>
          </a:r>
        </a:p>
        <a:p>
          <a:r>
            <a:rPr lang="es-ES" sz="1200" dirty="0" smtClean="0"/>
            <a:t>(1) Vacante</a:t>
          </a:r>
          <a:endParaRPr lang="es-ES" sz="1200" dirty="0"/>
        </a:p>
      </dgm:t>
    </dgm:pt>
    <dgm:pt modelId="{0D48EBAE-8BC0-4A46-A6AC-8B0EC7293C88}" type="parTrans" cxnId="{78F5C029-D215-4C37-9B31-06E6627A9FF1}">
      <dgm:prSet/>
      <dgm:spPr/>
      <dgm:t>
        <a:bodyPr/>
        <a:lstStyle/>
        <a:p>
          <a:endParaRPr lang="es-ES"/>
        </a:p>
      </dgm:t>
    </dgm:pt>
    <dgm:pt modelId="{6FF64E3F-38BE-458E-977C-0CF53DAB5AB0}" type="sibTrans" cxnId="{78F5C029-D215-4C37-9B31-06E6627A9FF1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41719" custScaleY="141617" custLinFactNeighborY="-328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E58FEF12-FC17-4C27-95BD-E98DD443A315}" type="pres">
      <dgm:prSet presAssocID="{954F4407-F62C-4A49-8EE0-8E518122B40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44C08A6-3432-4972-956A-E24AA49CBBD2}" type="pres">
      <dgm:prSet presAssocID="{8F840AD9-68C8-4773-83F9-7669197426E8}" presName="hierRoot2" presStyleCnt="0">
        <dgm:presLayoutVars>
          <dgm:hierBranch/>
        </dgm:presLayoutVars>
      </dgm:prSet>
      <dgm:spPr/>
    </dgm:pt>
    <dgm:pt modelId="{947A37C3-0ED1-4CA7-9112-AD0703EDED2F}" type="pres">
      <dgm:prSet presAssocID="{8F840AD9-68C8-4773-83F9-7669197426E8}" presName="rootComposite" presStyleCnt="0"/>
      <dgm:spPr/>
    </dgm:pt>
    <dgm:pt modelId="{9F4CE660-0320-4E31-AF76-5FD4C539D780}" type="pres">
      <dgm:prSet presAssocID="{8F840AD9-68C8-4773-83F9-7669197426E8}" presName="rootText" presStyleLbl="node2" presStyleIdx="0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3AAC4-27E7-443D-8D8F-3A9F534B0405}" type="pres">
      <dgm:prSet presAssocID="{8F840AD9-68C8-4773-83F9-7669197426E8}" presName="rootConnector" presStyleLbl="node2" presStyleIdx="0" presStyleCnt="3"/>
      <dgm:spPr/>
      <dgm:t>
        <a:bodyPr/>
        <a:lstStyle/>
        <a:p>
          <a:endParaRPr lang="es-ES"/>
        </a:p>
      </dgm:t>
    </dgm:pt>
    <dgm:pt modelId="{04A28EF1-46F0-4278-B853-5068133DE2DE}" type="pres">
      <dgm:prSet presAssocID="{8F840AD9-68C8-4773-83F9-7669197426E8}" presName="hierChild4" presStyleCnt="0"/>
      <dgm:spPr/>
    </dgm:pt>
    <dgm:pt modelId="{E466A6D4-99AA-4AFE-B8C4-5EBBA6FA0FA7}" type="pres">
      <dgm:prSet presAssocID="{0D48EBAE-8BC0-4A46-A6AC-8B0EC7293C8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13970A2-DA8E-4640-9578-4EB7D7048990}" type="pres">
      <dgm:prSet presAssocID="{3B89C9DB-782B-450E-9092-2600801A716A}" presName="hierRoot2" presStyleCnt="0">
        <dgm:presLayoutVars>
          <dgm:hierBranch val="init"/>
        </dgm:presLayoutVars>
      </dgm:prSet>
      <dgm:spPr/>
    </dgm:pt>
    <dgm:pt modelId="{818D3B42-A31D-4D8B-8C6D-DE5B2593BF19}" type="pres">
      <dgm:prSet presAssocID="{3B89C9DB-782B-450E-9092-2600801A716A}" presName="rootComposite" presStyleCnt="0"/>
      <dgm:spPr/>
    </dgm:pt>
    <dgm:pt modelId="{173E33F5-2318-4F99-93CA-355A97198902}" type="pres">
      <dgm:prSet presAssocID="{3B89C9DB-782B-450E-9092-2600801A716A}" presName="rootText" presStyleLbl="node3" presStyleIdx="0" presStyleCnt="1" custScaleX="109568" custLinFactNeighborY="20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DACDFA-D09B-43E2-AC36-8ADFB91512BD}" type="pres">
      <dgm:prSet presAssocID="{3B89C9DB-782B-450E-9092-2600801A716A}" presName="rootConnector" presStyleLbl="node3" presStyleIdx="0" presStyleCnt="1"/>
      <dgm:spPr/>
      <dgm:t>
        <a:bodyPr/>
        <a:lstStyle/>
        <a:p>
          <a:endParaRPr lang="es-ES"/>
        </a:p>
      </dgm:t>
    </dgm:pt>
    <dgm:pt modelId="{60DD5EA3-1AEA-4371-A51F-D33864980915}" type="pres">
      <dgm:prSet presAssocID="{3B89C9DB-782B-450E-9092-2600801A716A}" presName="hierChild4" presStyleCnt="0"/>
      <dgm:spPr/>
    </dgm:pt>
    <dgm:pt modelId="{E0BD5D09-2862-4106-A750-705933985991}" type="pres">
      <dgm:prSet presAssocID="{3B89C9DB-782B-450E-9092-2600801A716A}" presName="hierChild5" presStyleCnt="0"/>
      <dgm:spPr/>
    </dgm:pt>
    <dgm:pt modelId="{5E51A9BA-2907-4CA9-BF2B-AB0F21FE445A}" type="pres">
      <dgm:prSet presAssocID="{8F840AD9-68C8-4773-83F9-7669197426E8}" presName="hierChild5" presStyleCnt="0"/>
      <dgm:spPr/>
    </dgm:pt>
    <dgm:pt modelId="{AE1E3AF3-26BD-4116-806A-D2026A5E73E7}" type="pres">
      <dgm:prSet presAssocID="{F9B47931-0F9B-44D3-8322-E8E3CC118DB7}" presName="Name37" presStyleLbl="parChTrans1D2" presStyleIdx="1" presStyleCnt="3"/>
      <dgm:spPr/>
      <dgm:t>
        <a:bodyPr/>
        <a:lstStyle/>
        <a:p>
          <a:endParaRPr lang="es-ES"/>
        </a:p>
      </dgm:t>
    </dgm:pt>
    <dgm:pt modelId="{F3AF3442-CB96-4A59-B6FA-8D0935624FCB}" type="pres">
      <dgm:prSet presAssocID="{0660936A-7715-4444-9367-E71078017000}" presName="hierRoot2" presStyleCnt="0">
        <dgm:presLayoutVars>
          <dgm:hierBranch val="init"/>
        </dgm:presLayoutVars>
      </dgm:prSet>
      <dgm:spPr/>
    </dgm:pt>
    <dgm:pt modelId="{0B405711-8A10-4E84-A021-295B043493DC}" type="pres">
      <dgm:prSet presAssocID="{0660936A-7715-4444-9367-E71078017000}" presName="rootComposite" presStyleCnt="0"/>
      <dgm:spPr/>
    </dgm:pt>
    <dgm:pt modelId="{8EA058BB-9AF2-4D43-8852-61D4B5062381}" type="pres">
      <dgm:prSet presAssocID="{0660936A-7715-4444-9367-E71078017000}" presName="rootText" presStyleLbl="node2" presStyleIdx="1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44F6BC-A3CB-489E-93E9-D6B9D8D07A44}" type="pres">
      <dgm:prSet presAssocID="{0660936A-7715-4444-9367-E710780170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6C12F5BB-C7BD-4BD1-BC5B-7D235E7B076F}" type="pres">
      <dgm:prSet presAssocID="{0660936A-7715-4444-9367-E71078017000}" presName="hierChild4" presStyleCnt="0"/>
      <dgm:spPr/>
    </dgm:pt>
    <dgm:pt modelId="{3ED13A7A-30CD-46DF-BAF3-7B89A5F163DF}" type="pres">
      <dgm:prSet presAssocID="{0660936A-7715-4444-9367-E71078017000}" presName="hierChild5" presStyleCnt="0"/>
      <dgm:spPr/>
    </dgm:pt>
    <dgm:pt modelId="{124D08BB-8B4D-455F-ACC0-EE7A29A74888}" type="pres">
      <dgm:prSet presAssocID="{B59C615A-C8B7-4606-8B2C-F9287BC1A1F8}" presName="Name37" presStyleLbl="parChTrans1D2" presStyleIdx="2" presStyleCnt="3"/>
      <dgm:spPr/>
      <dgm:t>
        <a:bodyPr/>
        <a:lstStyle/>
        <a:p>
          <a:endParaRPr lang="es-ES"/>
        </a:p>
      </dgm:t>
    </dgm:pt>
    <dgm:pt modelId="{4E425DC5-12F0-4DAE-A9D7-5050DCBAE3F7}" type="pres">
      <dgm:prSet presAssocID="{89E9CD1E-6D65-4906-8672-75BE5AAFE1D6}" presName="hierRoot2" presStyleCnt="0">
        <dgm:presLayoutVars>
          <dgm:hierBranch val="init"/>
        </dgm:presLayoutVars>
      </dgm:prSet>
      <dgm:spPr/>
    </dgm:pt>
    <dgm:pt modelId="{903FDDC5-9A03-4DFE-934A-C3F369C27996}" type="pres">
      <dgm:prSet presAssocID="{89E9CD1E-6D65-4906-8672-75BE5AAFE1D6}" presName="rootComposite" presStyleCnt="0"/>
      <dgm:spPr/>
    </dgm:pt>
    <dgm:pt modelId="{38967297-36B4-4EFA-8D39-17A8278761BD}" type="pres">
      <dgm:prSet presAssocID="{89E9CD1E-6D65-4906-8672-75BE5AAFE1D6}" presName="rootText" presStyleLbl="node2" presStyleIdx="2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83CFA1-AC53-4975-AA0E-C6F590256CA7}" type="pres">
      <dgm:prSet presAssocID="{89E9CD1E-6D65-4906-8672-75BE5AAFE1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41075F66-1FD8-458B-8E6E-5F598A965278}" type="pres">
      <dgm:prSet presAssocID="{89E9CD1E-6D65-4906-8672-75BE5AAFE1D6}" presName="hierChild4" presStyleCnt="0"/>
      <dgm:spPr/>
    </dgm:pt>
    <dgm:pt modelId="{3CC79E35-2667-4FC1-8002-CD4544FD8007}" type="pres">
      <dgm:prSet presAssocID="{89E9CD1E-6D65-4906-8672-75BE5AAFE1D6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FFDDCFC8-9C26-4A3D-97B6-F0E59EEA8D38}" type="presOf" srcId="{0660936A-7715-4444-9367-E71078017000}" destId="{8EA058BB-9AF2-4D43-8852-61D4B5062381}" srcOrd="0" destOrd="0" presId="urn:microsoft.com/office/officeart/2005/8/layout/orgChart1"/>
    <dgm:cxn modelId="{E56DF759-571D-42F4-BD68-81915F4EBE04}" type="presOf" srcId="{89E9CD1E-6D65-4906-8672-75BE5AAFE1D6}" destId="{38967297-36B4-4EFA-8D39-17A8278761BD}" srcOrd="0" destOrd="0" presId="urn:microsoft.com/office/officeart/2005/8/layout/orgChart1"/>
    <dgm:cxn modelId="{286B3617-41F0-4D75-A122-9FF630B57400}" type="presOf" srcId="{B59C615A-C8B7-4606-8B2C-F9287BC1A1F8}" destId="{124D08BB-8B4D-455F-ACC0-EE7A29A74888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CCD6A311-4142-4EFC-B148-5E2AEAF51F36}" type="presOf" srcId="{0660936A-7715-4444-9367-E71078017000}" destId="{D944F6BC-A3CB-489E-93E9-D6B9D8D07A44}" srcOrd="1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A30E838C-45C4-4A28-B5F0-B7CE5D6FCF7B}" type="presOf" srcId="{0D48EBAE-8BC0-4A46-A6AC-8B0EC7293C88}" destId="{E466A6D4-99AA-4AFE-B8C4-5EBBA6FA0FA7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1B0E8B5-F367-48E7-92CB-F81E712E13A0}" type="presOf" srcId="{8F840AD9-68C8-4773-83F9-7669197426E8}" destId="{9F4CE660-0320-4E31-AF76-5FD4C539D780}" srcOrd="0" destOrd="0" presId="urn:microsoft.com/office/officeart/2005/8/layout/orgChart1"/>
    <dgm:cxn modelId="{CBB88996-370C-40AB-A813-6F052F71EBC0}" type="presOf" srcId="{3B89C9DB-782B-450E-9092-2600801A716A}" destId="{59DACDFA-D09B-43E2-AC36-8ADFB91512BD}" srcOrd="1" destOrd="0" presId="urn:microsoft.com/office/officeart/2005/8/layout/orgChart1"/>
    <dgm:cxn modelId="{EEAEB0C4-2B1B-42FE-9F52-1D2B49216DF7}" type="presOf" srcId="{F9B47931-0F9B-44D3-8322-E8E3CC118DB7}" destId="{AE1E3AF3-26BD-4116-806A-D2026A5E73E7}" srcOrd="0" destOrd="0" presId="urn:microsoft.com/office/officeart/2005/8/layout/orgChart1"/>
    <dgm:cxn modelId="{7C5B626B-2305-4DF1-ACF6-8CEEEED02E3C}" type="presOf" srcId="{954F4407-F62C-4A49-8EE0-8E518122B405}" destId="{E58FEF12-FC17-4C27-95BD-E98DD443A315}" srcOrd="0" destOrd="0" presId="urn:microsoft.com/office/officeart/2005/8/layout/orgChart1"/>
    <dgm:cxn modelId="{D73F4C3D-10C6-46C0-B115-3495AB28C665}" type="presOf" srcId="{89E9CD1E-6D65-4906-8672-75BE5AAFE1D6}" destId="{5B83CFA1-AC53-4975-AA0E-C6F590256CA7}" srcOrd="1" destOrd="0" presId="urn:microsoft.com/office/officeart/2005/8/layout/orgChart1"/>
    <dgm:cxn modelId="{A7650CEE-B3B6-4314-9DF1-FF91B09D3FD6}" srcId="{A71E2735-1932-4973-8E0A-A76EB3324118}" destId="{89E9CD1E-6D65-4906-8672-75BE5AAFE1D6}" srcOrd="2" destOrd="0" parTransId="{B59C615A-C8B7-4606-8B2C-F9287BC1A1F8}" sibTransId="{8DFCA174-7E47-4664-B68F-E86F0BC80D1A}"/>
    <dgm:cxn modelId="{B807F351-20B3-4DBD-BC07-C5C27FC3EEBC}" type="presOf" srcId="{8F840AD9-68C8-4773-83F9-7669197426E8}" destId="{6343AAC4-27E7-443D-8D8F-3A9F534B0405}" srcOrd="1" destOrd="0" presId="urn:microsoft.com/office/officeart/2005/8/layout/orgChart1"/>
    <dgm:cxn modelId="{AB358464-CA67-4470-AB73-5957A0C9C836}" srcId="{A71E2735-1932-4973-8E0A-A76EB3324118}" destId="{0660936A-7715-4444-9367-E71078017000}" srcOrd="1" destOrd="0" parTransId="{F9B47931-0F9B-44D3-8322-E8E3CC118DB7}" sibTransId="{BED87EF4-D4E3-4F17-8C90-FC1C7882001C}"/>
    <dgm:cxn modelId="{23726B73-4F0B-4031-A2C0-171E80909FAC}" srcId="{A71E2735-1932-4973-8E0A-A76EB3324118}" destId="{8F840AD9-68C8-4773-83F9-7669197426E8}" srcOrd="0" destOrd="0" parTransId="{954F4407-F62C-4A49-8EE0-8E518122B405}" sibTransId="{458D8CBC-67BB-4651-98A0-4D8727A51019}"/>
    <dgm:cxn modelId="{DEF554C9-1026-4180-B58E-B74A7AF68A7A}" type="presOf" srcId="{3B89C9DB-782B-450E-9092-2600801A716A}" destId="{173E33F5-2318-4F99-93CA-355A97198902}" srcOrd="0" destOrd="0" presId="urn:microsoft.com/office/officeart/2005/8/layout/orgChart1"/>
    <dgm:cxn modelId="{78F5C029-D215-4C37-9B31-06E6627A9FF1}" srcId="{8F840AD9-68C8-4773-83F9-7669197426E8}" destId="{3B89C9DB-782B-450E-9092-2600801A716A}" srcOrd="0" destOrd="0" parTransId="{0D48EBAE-8BC0-4A46-A6AC-8B0EC7293C88}" sibTransId="{6FF64E3F-38BE-458E-977C-0CF53DAB5AB0}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4DA85DC2-5155-4D5A-9CA4-FDDE1C9DB346}" type="presParOf" srcId="{9076C4DA-E153-4C7C-BAF2-6514D2425610}" destId="{E58FEF12-FC17-4C27-95BD-E98DD443A315}" srcOrd="0" destOrd="0" presId="urn:microsoft.com/office/officeart/2005/8/layout/orgChart1"/>
    <dgm:cxn modelId="{EA387E7B-D8E2-4037-868F-1BBA3BC1410E}" type="presParOf" srcId="{9076C4DA-E153-4C7C-BAF2-6514D2425610}" destId="{F44C08A6-3432-4972-956A-E24AA49CBBD2}" srcOrd="1" destOrd="0" presId="urn:microsoft.com/office/officeart/2005/8/layout/orgChart1"/>
    <dgm:cxn modelId="{231B1A04-2F3F-4F68-A492-BE4E3EA379B8}" type="presParOf" srcId="{F44C08A6-3432-4972-956A-E24AA49CBBD2}" destId="{947A37C3-0ED1-4CA7-9112-AD0703EDED2F}" srcOrd="0" destOrd="0" presId="urn:microsoft.com/office/officeart/2005/8/layout/orgChart1"/>
    <dgm:cxn modelId="{3A1FF62B-8D22-4C36-916D-049F5B30A56E}" type="presParOf" srcId="{947A37C3-0ED1-4CA7-9112-AD0703EDED2F}" destId="{9F4CE660-0320-4E31-AF76-5FD4C539D780}" srcOrd="0" destOrd="0" presId="urn:microsoft.com/office/officeart/2005/8/layout/orgChart1"/>
    <dgm:cxn modelId="{83B5B0CF-BFE0-418E-A19C-8FDC0F24AAD6}" type="presParOf" srcId="{947A37C3-0ED1-4CA7-9112-AD0703EDED2F}" destId="{6343AAC4-27E7-443D-8D8F-3A9F534B0405}" srcOrd="1" destOrd="0" presId="urn:microsoft.com/office/officeart/2005/8/layout/orgChart1"/>
    <dgm:cxn modelId="{AD72AC73-6496-417D-AA25-31FE04C1F1B5}" type="presParOf" srcId="{F44C08A6-3432-4972-956A-E24AA49CBBD2}" destId="{04A28EF1-46F0-4278-B853-5068133DE2DE}" srcOrd="1" destOrd="0" presId="urn:microsoft.com/office/officeart/2005/8/layout/orgChart1"/>
    <dgm:cxn modelId="{3F8BB0C2-6B94-461B-AF2E-76887C521F9F}" type="presParOf" srcId="{04A28EF1-46F0-4278-B853-5068133DE2DE}" destId="{E466A6D4-99AA-4AFE-B8C4-5EBBA6FA0FA7}" srcOrd="0" destOrd="0" presId="urn:microsoft.com/office/officeart/2005/8/layout/orgChart1"/>
    <dgm:cxn modelId="{899AE28D-55F7-4CF9-9244-3E13978CB5D7}" type="presParOf" srcId="{04A28EF1-46F0-4278-B853-5068133DE2DE}" destId="{B13970A2-DA8E-4640-9578-4EB7D7048990}" srcOrd="1" destOrd="0" presId="urn:microsoft.com/office/officeart/2005/8/layout/orgChart1"/>
    <dgm:cxn modelId="{82727573-7470-4D22-98D4-801D540998B8}" type="presParOf" srcId="{B13970A2-DA8E-4640-9578-4EB7D7048990}" destId="{818D3B42-A31D-4D8B-8C6D-DE5B2593BF19}" srcOrd="0" destOrd="0" presId="urn:microsoft.com/office/officeart/2005/8/layout/orgChart1"/>
    <dgm:cxn modelId="{5D24B902-95C4-491F-AEBD-840523242ABA}" type="presParOf" srcId="{818D3B42-A31D-4D8B-8C6D-DE5B2593BF19}" destId="{173E33F5-2318-4F99-93CA-355A97198902}" srcOrd="0" destOrd="0" presId="urn:microsoft.com/office/officeart/2005/8/layout/orgChart1"/>
    <dgm:cxn modelId="{6FF6893B-C30C-405E-9384-39BD8C99D467}" type="presParOf" srcId="{818D3B42-A31D-4D8B-8C6D-DE5B2593BF19}" destId="{59DACDFA-D09B-43E2-AC36-8ADFB91512BD}" srcOrd="1" destOrd="0" presId="urn:microsoft.com/office/officeart/2005/8/layout/orgChart1"/>
    <dgm:cxn modelId="{3833CE7A-BE1F-40A2-BEF3-F8DE2C6057C4}" type="presParOf" srcId="{B13970A2-DA8E-4640-9578-4EB7D7048990}" destId="{60DD5EA3-1AEA-4371-A51F-D33864980915}" srcOrd="1" destOrd="0" presId="urn:microsoft.com/office/officeart/2005/8/layout/orgChart1"/>
    <dgm:cxn modelId="{DDAC6CF4-71A9-445C-9B55-D18E704964DB}" type="presParOf" srcId="{B13970A2-DA8E-4640-9578-4EB7D7048990}" destId="{E0BD5D09-2862-4106-A750-705933985991}" srcOrd="2" destOrd="0" presId="urn:microsoft.com/office/officeart/2005/8/layout/orgChart1"/>
    <dgm:cxn modelId="{087EDA35-D3D7-4785-8286-74DE1A5A7365}" type="presParOf" srcId="{F44C08A6-3432-4972-956A-E24AA49CBBD2}" destId="{5E51A9BA-2907-4CA9-BF2B-AB0F21FE445A}" srcOrd="2" destOrd="0" presId="urn:microsoft.com/office/officeart/2005/8/layout/orgChart1"/>
    <dgm:cxn modelId="{4D9B0976-2943-4F63-8DEF-FA1A5AA3AAAE}" type="presParOf" srcId="{9076C4DA-E153-4C7C-BAF2-6514D2425610}" destId="{AE1E3AF3-26BD-4116-806A-D2026A5E73E7}" srcOrd="2" destOrd="0" presId="urn:microsoft.com/office/officeart/2005/8/layout/orgChart1"/>
    <dgm:cxn modelId="{0B81A87E-680F-4046-9FD5-B8ACC6EFE5C9}" type="presParOf" srcId="{9076C4DA-E153-4C7C-BAF2-6514D2425610}" destId="{F3AF3442-CB96-4A59-B6FA-8D0935624FCB}" srcOrd="3" destOrd="0" presId="urn:microsoft.com/office/officeart/2005/8/layout/orgChart1"/>
    <dgm:cxn modelId="{9AB69E6A-6DF1-44D3-B42A-55132A1CA2B2}" type="presParOf" srcId="{F3AF3442-CB96-4A59-B6FA-8D0935624FCB}" destId="{0B405711-8A10-4E84-A021-295B043493DC}" srcOrd="0" destOrd="0" presId="urn:microsoft.com/office/officeart/2005/8/layout/orgChart1"/>
    <dgm:cxn modelId="{FA9B6158-0524-4D41-8D20-3F671EC2B7B9}" type="presParOf" srcId="{0B405711-8A10-4E84-A021-295B043493DC}" destId="{8EA058BB-9AF2-4D43-8852-61D4B5062381}" srcOrd="0" destOrd="0" presId="urn:microsoft.com/office/officeart/2005/8/layout/orgChart1"/>
    <dgm:cxn modelId="{252AD5D1-C3EA-4CEF-A506-83FBB3ADB982}" type="presParOf" srcId="{0B405711-8A10-4E84-A021-295B043493DC}" destId="{D944F6BC-A3CB-489E-93E9-D6B9D8D07A44}" srcOrd="1" destOrd="0" presId="urn:microsoft.com/office/officeart/2005/8/layout/orgChart1"/>
    <dgm:cxn modelId="{30989068-CFF7-46DD-9A6C-02E0C5A263E0}" type="presParOf" srcId="{F3AF3442-CB96-4A59-B6FA-8D0935624FCB}" destId="{6C12F5BB-C7BD-4BD1-BC5B-7D235E7B076F}" srcOrd="1" destOrd="0" presId="urn:microsoft.com/office/officeart/2005/8/layout/orgChart1"/>
    <dgm:cxn modelId="{5D652673-6B11-4FDF-80B7-26A1FF060F89}" type="presParOf" srcId="{F3AF3442-CB96-4A59-B6FA-8D0935624FCB}" destId="{3ED13A7A-30CD-46DF-BAF3-7B89A5F163DF}" srcOrd="2" destOrd="0" presId="urn:microsoft.com/office/officeart/2005/8/layout/orgChart1"/>
    <dgm:cxn modelId="{CA8C2FB8-FC59-45C6-8F35-68B5072E4DF7}" type="presParOf" srcId="{9076C4DA-E153-4C7C-BAF2-6514D2425610}" destId="{124D08BB-8B4D-455F-ACC0-EE7A29A74888}" srcOrd="4" destOrd="0" presId="urn:microsoft.com/office/officeart/2005/8/layout/orgChart1"/>
    <dgm:cxn modelId="{166D8954-219C-4AD2-9220-42B6FFB5111F}" type="presParOf" srcId="{9076C4DA-E153-4C7C-BAF2-6514D2425610}" destId="{4E425DC5-12F0-4DAE-A9D7-5050DCBAE3F7}" srcOrd="5" destOrd="0" presId="urn:microsoft.com/office/officeart/2005/8/layout/orgChart1"/>
    <dgm:cxn modelId="{B3E0514C-2B87-4C8A-BE82-46493BA5DBA2}" type="presParOf" srcId="{4E425DC5-12F0-4DAE-A9D7-5050DCBAE3F7}" destId="{903FDDC5-9A03-4DFE-934A-C3F369C27996}" srcOrd="0" destOrd="0" presId="urn:microsoft.com/office/officeart/2005/8/layout/orgChart1"/>
    <dgm:cxn modelId="{5FA6FACA-483F-420B-829A-9EC22450C142}" type="presParOf" srcId="{903FDDC5-9A03-4DFE-934A-C3F369C27996}" destId="{38967297-36B4-4EFA-8D39-17A8278761BD}" srcOrd="0" destOrd="0" presId="urn:microsoft.com/office/officeart/2005/8/layout/orgChart1"/>
    <dgm:cxn modelId="{7523E0AF-0E33-446B-95B8-3ADF460AA2C2}" type="presParOf" srcId="{903FDDC5-9A03-4DFE-934A-C3F369C27996}" destId="{5B83CFA1-AC53-4975-AA0E-C6F590256CA7}" srcOrd="1" destOrd="0" presId="urn:microsoft.com/office/officeart/2005/8/layout/orgChart1"/>
    <dgm:cxn modelId="{714BC725-DA9D-41CE-B547-AB581416BF47}" type="presParOf" srcId="{4E425DC5-12F0-4DAE-A9D7-5050DCBAE3F7}" destId="{41075F66-1FD8-458B-8E6E-5F598A965278}" srcOrd="1" destOrd="0" presId="urn:microsoft.com/office/officeart/2005/8/layout/orgChart1"/>
    <dgm:cxn modelId="{70E8FCFD-746A-4DE1-A81F-0221FE4A16E9}" type="presParOf" srcId="{4E425DC5-12F0-4DAE-A9D7-5050DCBAE3F7}" destId="{3CC79E35-2667-4FC1-8002-CD4544FD8007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Promoción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Igualdad Sustantiva 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/>
        </a:p>
      </dgm:t>
    </dgm:pt>
    <dgm:pt modelId="{34F3025F-B2BE-48BA-9A19-228BF7776D5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Derechos </a:t>
          </a:r>
          <a:r>
            <a:rPr lang="es-ES" sz="1200" dirty="0" smtClean="0">
              <a:solidFill>
                <a:schemeClr val="tx1"/>
              </a:solidFill>
            </a:rPr>
            <a:t>Humanos</a:t>
          </a:r>
          <a:endParaRPr lang="es-ES" sz="1200" dirty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/>
        </a:p>
      </dgm:t>
    </dgm:pt>
    <dgm:pt modelId="{BA5DF9D3-8C9E-4861-9E96-9F31A1FC30DC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02EDE222-01C3-47B0-B863-4F6A987C9FDB}" type="parTrans" cxnId="{29771D64-9DAC-4108-A2F6-7A8C0E34AE41}">
      <dgm:prSet/>
      <dgm:spPr/>
      <dgm:t>
        <a:bodyPr/>
        <a:lstStyle/>
        <a:p>
          <a:endParaRPr lang="es-ES"/>
        </a:p>
      </dgm:t>
    </dgm:pt>
    <dgm:pt modelId="{7226FC95-D6E8-412B-8CD8-A11A4174A0F8}" type="sibTrans" cxnId="{29771D64-9DAC-4108-A2F6-7A8C0E34AE41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09221" custScaleY="107725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081506A0-ADEA-41B1-BD7F-0EDFAB874D10}" type="pres">
      <dgm:prSet presAssocID="{EC389B0A-A928-4321-9D19-D5A91DDF11A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0" presStyleCnt="1" custScaleX="85816" custScaleY="89771" custLinFactNeighborY="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0" presStyleCnt="1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0E842BC4-6A84-450E-B699-AA5352274508}" type="pres">
      <dgm:prSet presAssocID="{02EDE222-01C3-47B0-B863-4F6A987C9FD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8296F94-530A-474C-A422-D3B152C2D1F8}" type="pres">
      <dgm:prSet presAssocID="{BA5DF9D3-8C9E-4861-9E96-9F31A1FC30DC}" presName="hierRoot2" presStyleCnt="0">
        <dgm:presLayoutVars>
          <dgm:hierBranch/>
        </dgm:presLayoutVars>
      </dgm:prSet>
      <dgm:spPr/>
    </dgm:pt>
    <dgm:pt modelId="{9397CAE9-0109-4A01-AA4E-5773AFD34191}" type="pres">
      <dgm:prSet presAssocID="{BA5DF9D3-8C9E-4861-9E96-9F31A1FC30DC}" presName="rootComposite" presStyleCnt="0"/>
      <dgm:spPr/>
    </dgm:pt>
    <dgm:pt modelId="{1C70517F-6542-4A83-B2F7-93044EDBFCF2}" type="pres">
      <dgm:prSet presAssocID="{BA5DF9D3-8C9E-4861-9E96-9F31A1FC30DC}" presName="rootText" presStyleLbl="node3" presStyleIdx="0" presStyleCnt="1" custScaleX="85816" custScaleY="89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020468-B481-4A73-8BD4-39B4DC652AED}" type="pres">
      <dgm:prSet presAssocID="{BA5DF9D3-8C9E-4861-9E96-9F31A1FC30DC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64D193-65B2-473B-BCDB-C7AE47704F53}" type="pres">
      <dgm:prSet presAssocID="{BA5DF9D3-8C9E-4861-9E96-9F31A1FC30DC}" presName="hierChild4" presStyleCnt="0"/>
      <dgm:spPr/>
    </dgm:pt>
    <dgm:pt modelId="{2830F0AB-F84D-4016-885F-73E490911E90}" type="pres">
      <dgm:prSet presAssocID="{BA5DF9D3-8C9E-4861-9E96-9F31A1FC30DC}" presName="hierChild5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C3730BDC-4332-4B22-9786-2C241CCD1BCA}" type="presOf" srcId="{BA5DF9D3-8C9E-4861-9E96-9F31A1FC30DC}" destId="{03020468-B481-4A73-8BD4-39B4DC652AED}" srcOrd="1" destOrd="0" presId="urn:microsoft.com/office/officeart/2005/8/layout/orgChart1"/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3C87BEA2-794A-491F-AA56-987C7687695A}" type="presOf" srcId="{02EDE222-01C3-47B0-B863-4F6A987C9FDB}" destId="{0E842BC4-6A84-450E-B699-AA5352274508}" srcOrd="0" destOrd="0" presId="urn:microsoft.com/office/officeart/2005/8/layout/orgChart1"/>
    <dgm:cxn modelId="{9DD61B27-07AB-4984-A64F-72A6F7BACA9F}" type="presOf" srcId="{BA5DF9D3-8C9E-4861-9E96-9F31A1FC30DC}" destId="{1C70517F-6542-4A83-B2F7-93044EDBFCF2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29771D64-9DAC-4108-A2F6-7A8C0E34AE41}" srcId="{34F3025F-B2BE-48BA-9A19-228BF7776D5D}" destId="{BA5DF9D3-8C9E-4861-9E96-9F31A1FC30DC}" srcOrd="0" destOrd="0" parTransId="{02EDE222-01C3-47B0-B863-4F6A987C9FDB}" sibTransId="{7226FC95-D6E8-412B-8CD8-A11A4174A0F8}"/>
    <dgm:cxn modelId="{1588A15F-8D90-4CBF-8EBA-A9586075D7A8}" srcId="{A71E2735-1932-4973-8E0A-A76EB3324118}" destId="{34F3025F-B2BE-48BA-9A19-228BF7776D5D}" srcOrd="0" destOrd="0" parTransId="{EC389B0A-A928-4321-9D19-D5A91DDF11AE}" sibTransId="{DF3D278A-95CD-4606-848C-FE108EA44D68}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77796E2F-03B9-49D0-8033-CC771C78807C}" type="presParOf" srcId="{9076C4DA-E153-4C7C-BAF2-6514D2425610}" destId="{081506A0-ADEA-41B1-BD7F-0EDFAB874D10}" srcOrd="0" destOrd="0" presId="urn:microsoft.com/office/officeart/2005/8/layout/orgChart1"/>
    <dgm:cxn modelId="{0FB48F91-7F31-4CDA-BE18-9E4C65B08716}" type="presParOf" srcId="{9076C4DA-E153-4C7C-BAF2-6514D2425610}" destId="{389FA573-1213-4169-B20A-AE006528F6CC}" srcOrd="1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91535EFC-5483-4107-A148-BB3AFD2A6CCF}" type="presParOf" srcId="{6C892AC2-3730-4F78-8751-ED6B4FEF6BC2}" destId="{0E842BC4-6A84-450E-B699-AA5352274508}" srcOrd="0" destOrd="0" presId="urn:microsoft.com/office/officeart/2005/8/layout/orgChart1"/>
    <dgm:cxn modelId="{59859762-8C6E-4A89-92BC-0C88194263E2}" type="presParOf" srcId="{6C892AC2-3730-4F78-8751-ED6B4FEF6BC2}" destId="{C8296F94-530A-474C-A422-D3B152C2D1F8}" srcOrd="1" destOrd="0" presId="urn:microsoft.com/office/officeart/2005/8/layout/orgChart1"/>
    <dgm:cxn modelId="{374281F6-CF7B-4715-B985-062255B6D56E}" type="presParOf" srcId="{C8296F94-530A-474C-A422-D3B152C2D1F8}" destId="{9397CAE9-0109-4A01-AA4E-5773AFD34191}" srcOrd="0" destOrd="0" presId="urn:microsoft.com/office/officeart/2005/8/layout/orgChart1"/>
    <dgm:cxn modelId="{C80A4EDD-5160-44D0-8478-61EA1E43222B}" type="presParOf" srcId="{9397CAE9-0109-4A01-AA4E-5773AFD34191}" destId="{1C70517F-6542-4A83-B2F7-93044EDBFCF2}" srcOrd="0" destOrd="0" presId="urn:microsoft.com/office/officeart/2005/8/layout/orgChart1"/>
    <dgm:cxn modelId="{DF8EE872-5A87-4CED-877A-992E028C32CC}" type="presParOf" srcId="{9397CAE9-0109-4A01-AA4E-5773AFD34191}" destId="{03020468-B481-4A73-8BD4-39B4DC652AED}" srcOrd="1" destOrd="0" presId="urn:microsoft.com/office/officeart/2005/8/layout/orgChart1"/>
    <dgm:cxn modelId="{A726380A-8AB6-44E8-8389-72CB1342B7AB}" type="presParOf" srcId="{C8296F94-530A-474C-A422-D3B152C2D1F8}" destId="{9664D193-65B2-473B-BCDB-C7AE47704F53}" srcOrd="1" destOrd="0" presId="urn:microsoft.com/office/officeart/2005/8/layout/orgChart1"/>
    <dgm:cxn modelId="{DD2F3F45-8F5E-4D7E-AEBD-08118D50324E}" type="presParOf" srcId="{C8296F94-530A-474C-A422-D3B152C2D1F8}" destId="{2830F0AB-F84D-4016-885F-73E490911E90}" srcOrd="2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/>
            <a:t>Coordinador(a) de la Ciudad de la </a:t>
          </a:r>
          <a:r>
            <a:rPr lang="es-ES" sz="1200" dirty="0" smtClean="0"/>
            <a:t>Niñez</a:t>
          </a:r>
          <a:endParaRPr lang="es-ES" sz="1200" dirty="0"/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del Consejo de la Niñez</a:t>
          </a:r>
          <a:endParaRPr lang="es-ES" sz="1200" dirty="0">
            <a:solidFill>
              <a:schemeClr val="tx1"/>
            </a:solidFill>
          </a:endParaRP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32928" custScaleY="120322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1" custScaleX="101601" custScaleY="97559" custLinFactNeighborY="21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1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66F171-23F0-4138-95A5-46EF2E27287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Administrativa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245CAEF-F447-4C62-874B-D49DA551567D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Jurídico(a)</a:t>
          </a: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D821FB25-72FE-4D19-BC30-796837E05894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</a:rPr>
            <a:t>Área de Capacitación</a:t>
          </a:r>
          <a:endParaRPr lang="es-MX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6136C54E-D0BB-4B54-9728-0F3A521948D2}" type="parTrans" cxnId="{05B10670-6FF7-406B-AAB4-56D0C292E086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EE268DE-AA89-40A3-A3D3-8D44B46EE557}" type="sibTrans" cxnId="{05B10670-6FF7-406B-AAB4-56D0C292E086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34E3337-8830-4D94-AEC8-E40F277D0213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Capacitador(a)</a:t>
          </a: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8B012BB-466F-4554-B22B-B8E33206FE0E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</a:rPr>
            <a:t>Coordinador(a) de Vinculación Social</a:t>
          </a:r>
          <a:endParaRPr lang="es-MX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C75E9AC-01A7-49F7-9D4E-74D4B5EDFDD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</a:rPr>
            <a:t>Coordinador(a) de Vinculación Institucional</a:t>
          </a:r>
          <a:endParaRPr lang="es-MX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A201745-4F44-42C7-B5ED-45D9AF49EE8F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Socialización de 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Procesos Jurídicos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599BB781-2E62-41A7-BD55-092F13EA7B3B}" type="parTrans" cxnId="{B336B098-D4DE-43CC-9A46-43260BD22472}">
      <dgm:prSet/>
      <dgm:spPr/>
      <dgm:t>
        <a:bodyPr/>
        <a:lstStyle/>
        <a:p>
          <a:endParaRPr lang="es-ES"/>
        </a:p>
      </dgm:t>
    </dgm:pt>
    <dgm:pt modelId="{4C86EDAE-E604-4C91-91F6-D73BF2F2A87B}" type="sibTrans" cxnId="{B336B098-D4DE-43CC-9A46-43260BD22472}">
      <dgm:prSet/>
      <dgm:spPr/>
      <dgm:t>
        <a:bodyPr/>
        <a:lstStyle/>
        <a:p>
          <a:endParaRPr lang="es-ES"/>
        </a:p>
      </dgm:t>
    </dgm:pt>
    <dgm:pt modelId="{FA4C26F5-BDC9-4A18-B93E-A5EC0C4B2539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Jefe(a) de Patrimonio Seguro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60A2020-6311-4328-B149-73027AA090DB}" type="parTrans" cxnId="{1B91BDB1-5575-4031-AC7D-3256A9DD9329}">
      <dgm:prSet/>
      <dgm:spPr/>
      <dgm:t>
        <a:bodyPr/>
        <a:lstStyle/>
        <a:p>
          <a:endParaRPr lang="es-ES"/>
        </a:p>
      </dgm:t>
    </dgm:pt>
    <dgm:pt modelId="{EF4EA687-C9B8-47E6-A66E-A75EBD555BB6}" type="sibTrans" cxnId="{1B91BDB1-5575-4031-AC7D-3256A9DD9329}">
      <dgm:prSet/>
      <dgm:spPr/>
      <dgm:t>
        <a:bodyPr/>
        <a:lstStyle/>
        <a:p>
          <a:endParaRPr lang="es-ES"/>
        </a:p>
      </dgm:t>
    </dgm:pt>
    <dgm:pt modelId="{8DCA4486-BBEB-4419-AA53-365CF2E81BB2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Interinstitucional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5F75E4EF-4BC1-44E0-A966-485BA9A8E24F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gm:t>
    </dgm:pt>
    <dgm:pt modelId="{E24E7C7B-D183-41B4-AC43-4026E295F097}" type="sibTrans" cxnId="{EF73EC24-54BB-4E33-A60B-F825DC970BF7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B7F1D4A5-A459-4998-AD46-C12AB79E12BC}" type="parTrans" cxnId="{EF73EC24-54BB-4E33-A60B-F825DC970BF7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D707B08-23ED-4229-8485-A3619F637FFE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4F162AE3-A36A-4F79-ABFA-5B2AA763C2C4}" type="parTrans" cxnId="{F304474B-3C81-448C-8CAA-26F78A04A86F}">
      <dgm:prSet/>
      <dgm:spPr/>
      <dgm:t>
        <a:bodyPr/>
        <a:lstStyle/>
        <a:p>
          <a:endParaRPr lang="es-ES"/>
        </a:p>
      </dgm:t>
    </dgm:pt>
    <dgm:pt modelId="{C0FF8CDD-87CB-4879-BB50-751055920525}" type="sibTrans" cxnId="{F304474B-3C81-448C-8CAA-26F78A04A86F}">
      <dgm:prSet/>
      <dgm:spPr/>
      <dgm:t>
        <a:bodyPr/>
        <a:lstStyle/>
        <a:p>
          <a:endParaRPr lang="es-ES"/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186608" custScaleY="158408" custLinFactNeighborY="399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2388C371-F6A4-4211-B04E-64DAAA34CAD7}" type="pres">
      <dgm:prSet presAssocID="{0F813DEB-9A3E-4119-8360-B0F191BA13A1}" presName="Name111" presStyleLbl="parChTrans1D2" presStyleIdx="0" presStyleCnt="11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0" presStyleCnt="11" custScaleX="217501" custScaleY="101723" custLinFactNeighborX="-62284" custLinFactNeighborY="28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0" presStyleCnt="11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1" presStyleCnt="11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1" presStyleCnt="11" custScaleX="217501" custScaleY="101723" custLinFactX="99936" custLinFactNeighborX="100000" custLinFactNeighborY="28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1" presStyleCnt="11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5FE38685-94E7-44EF-BEE0-DE0A305BCB17}" type="pres">
      <dgm:prSet presAssocID="{B7F1D4A5-A459-4998-AD46-C12AB79E12BC}" presName="Name111" presStyleLbl="parChTrans1D2" presStyleIdx="2" presStyleCnt="11"/>
      <dgm:spPr/>
      <dgm:t>
        <a:bodyPr/>
        <a:lstStyle/>
        <a:p>
          <a:endParaRPr lang="es-ES"/>
        </a:p>
      </dgm:t>
    </dgm:pt>
    <dgm:pt modelId="{C64A07BD-B20D-441A-95E5-D28FBC26B9DF}" type="pres">
      <dgm:prSet presAssocID="{5F75E4EF-4BC1-44E0-A966-485BA9A8E24F}" presName="hierRoot3" presStyleCnt="0">
        <dgm:presLayoutVars>
          <dgm:hierBranch val="init"/>
        </dgm:presLayoutVars>
      </dgm:prSet>
      <dgm:spPr/>
    </dgm:pt>
    <dgm:pt modelId="{54258733-770F-44F1-A0B8-F9566BA1A93B}" type="pres">
      <dgm:prSet presAssocID="{5F75E4EF-4BC1-44E0-A966-485BA9A8E24F}" presName="rootComposite3" presStyleCnt="0"/>
      <dgm:spPr/>
    </dgm:pt>
    <dgm:pt modelId="{DEDB21DC-FC23-4B10-8AB8-EDD7E848D268}" type="pres">
      <dgm:prSet presAssocID="{5F75E4EF-4BC1-44E0-A966-485BA9A8E24F}" presName="rootText3" presStyleLbl="asst1" presStyleIdx="2" presStyleCnt="11" custScaleX="217501" custScaleY="101723" custLinFactNeighborX="-62284" custLinFactNeighborY="141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8215D5-6BD0-47BF-80BA-47CEE0B43E9B}" type="pres">
      <dgm:prSet presAssocID="{5F75E4EF-4BC1-44E0-A966-485BA9A8E24F}" presName="rootConnector3" presStyleLbl="asst1" presStyleIdx="2" presStyleCnt="11"/>
      <dgm:spPr/>
      <dgm:t>
        <a:bodyPr/>
        <a:lstStyle/>
        <a:p>
          <a:endParaRPr lang="es-ES"/>
        </a:p>
      </dgm:t>
    </dgm:pt>
    <dgm:pt modelId="{A60EC16A-8F23-48FA-AF8D-FFB363A6551F}" type="pres">
      <dgm:prSet presAssocID="{5F75E4EF-4BC1-44E0-A966-485BA9A8E24F}" presName="hierChild6" presStyleCnt="0"/>
      <dgm:spPr/>
    </dgm:pt>
    <dgm:pt modelId="{5EC1EDAD-9AFE-4695-B68F-B04366C9C7FE}" type="pres">
      <dgm:prSet presAssocID="{5F75E4EF-4BC1-44E0-A966-485BA9A8E24F}" presName="hierChild7" presStyleCnt="0"/>
      <dgm:spPr/>
    </dgm:pt>
    <dgm:pt modelId="{186BF07B-8F92-4321-AEAF-93B2C04E47B9}" type="pres">
      <dgm:prSet presAssocID="{6136C54E-D0BB-4B54-9728-0F3A521948D2}" presName="Name111" presStyleLbl="parChTrans1D2" presStyleIdx="3" presStyleCnt="11"/>
      <dgm:spPr/>
      <dgm:t>
        <a:bodyPr/>
        <a:lstStyle/>
        <a:p>
          <a:endParaRPr lang="es-ES"/>
        </a:p>
      </dgm:t>
    </dgm:pt>
    <dgm:pt modelId="{6B761058-1C83-4726-843D-614184A9CFB6}" type="pres">
      <dgm:prSet presAssocID="{D821FB25-72FE-4D19-BC30-796837E05894}" presName="hierRoot3" presStyleCnt="0">
        <dgm:presLayoutVars>
          <dgm:hierBranch val="init"/>
        </dgm:presLayoutVars>
      </dgm:prSet>
      <dgm:spPr/>
    </dgm:pt>
    <dgm:pt modelId="{8CA28228-6EF2-413F-99DD-F2E1B74060D5}" type="pres">
      <dgm:prSet presAssocID="{D821FB25-72FE-4D19-BC30-796837E05894}" presName="rootComposite3" presStyleCnt="0"/>
      <dgm:spPr/>
    </dgm:pt>
    <dgm:pt modelId="{8BF7BF3D-E5BE-42F0-BDC0-DD9764E9E486}" type="pres">
      <dgm:prSet presAssocID="{D821FB25-72FE-4D19-BC30-796837E05894}" presName="rootText3" presStyleLbl="asst1" presStyleIdx="3" presStyleCnt="11" custScaleX="217501" custScaleY="101723" custLinFactX="100000" custLinFactNeighborX="117696" custLinFactNeighborY="148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7AE89-5324-4945-BA59-20F872AD6A9F}" type="pres">
      <dgm:prSet presAssocID="{D821FB25-72FE-4D19-BC30-796837E05894}" presName="rootConnector3" presStyleLbl="asst1" presStyleIdx="3" presStyleCnt="11"/>
      <dgm:spPr/>
      <dgm:t>
        <a:bodyPr/>
        <a:lstStyle/>
        <a:p>
          <a:endParaRPr lang="es-ES"/>
        </a:p>
      </dgm:t>
    </dgm:pt>
    <dgm:pt modelId="{9AA3B84F-7EC2-43F1-BE15-BFD718034601}" type="pres">
      <dgm:prSet presAssocID="{D821FB25-72FE-4D19-BC30-796837E05894}" presName="hierChild6" presStyleCnt="0"/>
      <dgm:spPr/>
    </dgm:pt>
    <dgm:pt modelId="{02C11A57-0A7F-4A4F-B35A-3665E7C3B631}" type="pres">
      <dgm:prSet presAssocID="{D821FB25-72FE-4D19-BC30-796837E05894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4" presStyleCnt="11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4" presStyleCnt="11" custScaleX="217501" custScaleY="101723" custLinFactNeighborX="-62284" custLinFactNeighborY="22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4" presStyleCnt="11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78BCAFBC-C5A7-4D7C-B90F-B7AE993A2347}" type="pres">
      <dgm:prSet presAssocID="{599BB781-2E62-41A7-BD55-092F13EA7B3B}" presName="Name111" presStyleLbl="parChTrans1D2" presStyleIdx="5" presStyleCnt="11"/>
      <dgm:spPr/>
      <dgm:t>
        <a:bodyPr/>
        <a:lstStyle/>
        <a:p>
          <a:endParaRPr lang="es-ES"/>
        </a:p>
      </dgm:t>
    </dgm:pt>
    <dgm:pt modelId="{6287DA19-AA5E-4B91-B8BD-FBA79234EA9C}" type="pres">
      <dgm:prSet presAssocID="{8A201745-4F44-42C7-B5ED-45D9AF49EE8F}" presName="hierRoot3" presStyleCnt="0">
        <dgm:presLayoutVars>
          <dgm:hierBranch val="init"/>
        </dgm:presLayoutVars>
      </dgm:prSet>
      <dgm:spPr/>
    </dgm:pt>
    <dgm:pt modelId="{8126D2A7-04C2-43A9-81BC-B73A5A743FF9}" type="pres">
      <dgm:prSet presAssocID="{8A201745-4F44-42C7-B5ED-45D9AF49EE8F}" presName="rootComposite3" presStyleCnt="0"/>
      <dgm:spPr/>
    </dgm:pt>
    <dgm:pt modelId="{70F98D4F-75D1-4B2C-B4EA-779B9D79921E}" type="pres">
      <dgm:prSet presAssocID="{8A201745-4F44-42C7-B5ED-45D9AF49EE8F}" presName="rootText3" presStyleLbl="asst1" presStyleIdx="5" presStyleCnt="11" custScaleX="217501" custScaleY="101723" custLinFactNeighborX="61152" custLinFactNeighborY="22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EDF665-F450-4942-AFC9-0FAB40EF82AC}" type="pres">
      <dgm:prSet presAssocID="{8A201745-4F44-42C7-B5ED-45D9AF49EE8F}" presName="rootConnector3" presStyleLbl="asst1" presStyleIdx="5" presStyleCnt="11"/>
      <dgm:spPr/>
      <dgm:t>
        <a:bodyPr/>
        <a:lstStyle/>
        <a:p>
          <a:endParaRPr lang="es-ES"/>
        </a:p>
      </dgm:t>
    </dgm:pt>
    <dgm:pt modelId="{F77C0669-290E-4DEC-9726-862B4C72D4FB}" type="pres">
      <dgm:prSet presAssocID="{8A201745-4F44-42C7-B5ED-45D9AF49EE8F}" presName="hierChild6" presStyleCnt="0"/>
      <dgm:spPr/>
    </dgm:pt>
    <dgm:pt modelId="{BD7D1717-6BD7-4D7E-9AF2-1729BA36F31A}" type="pres">
      <dgm:prSet presAssocID="{8A201745-4F44-42C7-B5ED-45D9AF49EE8F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6" presStyleCnt="11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6" presStyleCnt="11" custScaleX="217501" custScaleY="101723" custLinFactNeighborX="-62284" custLinFactNeighborY="18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6" presStyleCnt="11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7" presStyleCnt="11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7" presStyleCnt="11" custScaleX="217501" custScaleY="101723" custLinFactNeighborX="61153" custLinFactNeighborY="1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7" presStyleCnt="11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8" presStyleCnt="11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8" presStyleCnt="11" custScaleX="217501" custScaleY="101723" custLinFactNeighborX="-19118" custLinFactNeighborY="-22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8" presStyleCnt="11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  <dgm:pt modelId="{1FFFF79D-7B45-4C09-890B-3697CE1CC4F6}" type="pres">
      <dgm:prSet presAssocID="{760A2020-6311-4328-B149-73027AA090DB}" presName="Name111" presStyleLbl="parChTrans1D2" presStyleIdx="9" presStyleCnt="11"/>
      <dgm:spPr/>
      <dgm:t>
        <a:bodyPr/>
        <a:lstStyle/>
        <a:p>
          <a:endParaRPr lang="es-ES"/>
        </a:p>
      </dgm:t>
    </dgm:pt>
    <dgm:pt modelId="{91740F61-5ECD-48D6-B02B-21A05DA9A2A7}" type="pres">
      <dgm:prSet presAssocID="{FA4C26F5-BDC9-4A18-B93E-A5EC0C4B2539}" presName="hierRoot3" presStyleCnt="0">
        <dgm:presLayoutVars>
          <dgm:hierBranch val="init"/>
        </dgm:presLayoutVars>
      </dgm:prSet>
      <dgm:spPr/>
    </dgm:pt>
    <dgm:pt modelId="{38E23482-4282-483E-AEEB-6AD462ADD5E4}" type="pres">
      <dgm:prSet presAssocID="{FA4C26F5-BDC9-4A18-B93E-A5EC0C4B2539}" presName="rootComposite3" presStyleCnt="0"/>
      <dgm:spPr/>
    </dgm:pt>
    <dgm:pt modelId="{2E15579D-CF83-4EFB-ADFB-320B4B6C25AD}" type="pres">
      <dgm:prSet presAssocID="{FA4C26F5-BDC9-4A18-B93E-A5EC0C4B2539}" presName="rootText3" presStyleLbl="asst1" presStyleIdx="9" presStyleCnt="11" custScaleX="217501" custScaleY="101723" custLinFactNeighborX="19118" custLinFactNeighborY="-18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293154-C01D-4771-9C30-7DE9F14976C5}" type="pres">
      <dgm:prSet presAssocID="{FA4C26F5-BDC9-4A18-B93E-A5EC0C4B2539}" presName="rootConnector3" presStyleLbl="asst1" presStyleIdx="9" presStyleCnt="11"/>
      <dgm:spPr/>
      <dgm:t>
        <a:bodyPr/>
        <a:lstStyle/>
        <a:p>
          <a:endParaRPr lang="es-ES"/>
        </a:p>
      </dgm:t>
    </dgm:pt>
    <dgm:pt modelId="{E20BF6E3-9919-42B0-8E41-5593B1C018D3}" type="pres">
      <dgm:prSet presAssocID="{FA4C26F5-BDC9-4A18-B93E-A5EC0C4B2539}" presName="hierChild6" presStyleCnt="0"/>
      <dgm:spPr/>
    </dgm:pt>
    <dgm:pt modelId="{55102360-8696-460E-9669-92A9D858721F}" type="pres">
      <dgm:prSet presAssocID="{FA4C26F5-BDC9-4A18-B93E-A5EC0C4B2539}" presName="hierChild7" presStyleCnt="0"/>
      <dgm:spPr/>
    </dgm:pt>
    <dgm:pt modelId="{1934FFB9-C958-4967-9CC2-D78CABA1598C}" type="pres">
      <dgm:prSet presAssocID="{4F162AE3-A36A-4F79-ABFA-5B2AA763C2C4}" presName="Name111" presStyleLbl="parChTrans1D2" presStyleIdx="10" presStyleCnt="11"/>
      <dgm:spPr/>
      <dgm:t>
        <a:bodyPr/>
        <a:lstStyle/>
        <a:p>
          <a:endParaRPr lang="es-ES"/>
        </a:p>
      </dgm:t>
    </dgm:pt>
    <dgm:pt modelId="{E105CC81-C92C-4EF3-8CDA-403DFA56501E}" type="pres">
      <dgm:prSet presAssocID="{8D707B08-23ED-4229-8485-A3619F637FFE}" presName="hierRoot3" presStyleCnt="0">
        <dgm:presLayoutVars>
          <dgm:hierBranch val="init"/>
        </dgm:presLayoutVars>
      </dgm:prSet>
      <dgm:spPr/>
    </dgm:pt>
    <dgm:pt modelId="{1A92D86E-099D-4905-B688-FFECF4DEA19A}" type="pres">
      <dgm:prSet presAssocID="{8D707B08-23ED-4229-8485-A3619F637FFE}" presName="rootComposite3" presStyleCnt="0"/>
      <dgm:spPr/>
    </dgm:pt>
    <dgm:pt modelId="{252A839B-3452-43F0-B0ED-6FDFB015E0BA}" type="pres">
      <dgm:prSet presAssocID="{8D707B08-23ED-4229-8485-A3619F637FFE}" presName="rootText3" presStyleLbl="asst1" presStyleIdx="10" presStyleCnt="11" custScaleX="217501" custScaleY="101723" custLinFactNeighborX="-56752" custLinFactNeighborY="-18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54A64D-B38B-4163-87BD-C4A69F1B1F91}" type="pres">
      <dgm:prSet presAssocID="{8D707B08-23ED-4229-8485-A3619F637FFE}" presName="rootConnector3" presStyleLbl="asst1" presStyleIdx="10" presStyleCnt="11"/>
      <dgm:spPr/>
      <dgm:t>
        <a:bodyPr/>
        <a:lstStyle/>
        <a:p>
          <a:endParaRPr lang="es-ES"/>
        </a:p>
      </dgm:t>
    </dgm:pt>
    <dgm:pt modelId="{B350BF7E-1321-402F-8E21-073935C11D91}" type="pres">
      <dgm:prSet presAssocID="{8D707B08-23ED-4229-8485-A3619F637FFE}" presName="hierChild6" presStyleCnt="0"/>
      <dgm:spPr/>
    </dgm:pt>
    <dgm:pt modelId="{CEAA866D-CEF5-4755-A5F8-F510334E42C9}" type="pres">
      <dgm:prSet presAssocID="{8D707B08-23ED-4229-8485-A3619F637FFE}" presName="hierChild7" presStyleCnt="0"/>
      <dgm:spPr/>
    </dgm:pt>
  </dgm:ptLst>
  <dgm:cxnLst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75F32536-215D-4530-89C0-81C469C67773}" type="presOf" srcId="{8D707B08-23ED-4229-8485-A3619F637FFE}" destId="{252A839B-3452-43F0-B0ED-6FDFB015E0BA}" srcOrd="0" destOrd="0" presId="urn:microsoft.com/office/officeart/2005/8/layout/orgChart1"/>
    <dgm:cxn modelId="{B336B098-D4DE-43CC-9A46-43260BD22472}" srcId="{3B99F7DF-36C4-4EFA-AD36-739287B537DA}" destId="{8A201745-4F44-42C7-B5ED-45D9AF49EE8F}" srcOrd="5" destOrd="0" parTransId="{599BB781-2E62-41A7-BD55-092F13EA7B3B}" sibTransId="{4C86EDAE-E604-4C91-91F6-D73BF2F2A87B}"/>
    <dgm:cxn modelId="{1AB3D832-AD1D-4ECD-89A6-2DA3833698B4}" type="presOf" srcId="{5F75E4EF-4BC1-44E0-A966-485BA9A8E24F}" destId="{738215D5-6BD0-47BF-80BA-47CEE0B43E9B}" srcOrd="1" destOrd="0" presId="urn:microsoft.com/office/officeart/2005/8/layout/orgChart1"/>
    <dgm:cxn modelId="{1B91BDB1-5575-4031-AC7D-3256A9DD9329}" srcId="{3B99F7DF-36C4-4EFA-AD36-739287B537DA}" destId="{FA4C26F5-BDC9-4A18-B93E-A5EC0C4B2539}" srcOrd="9" destOrd="0" parTransId="{760A2020-6311-4328-B149-73027AA090DB}" sibTransId="{EF4EA687-C9B8-47E6-A66E-A75EBD555BB6}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C3C76FA4-63F6-4E16-A782-5571C4AB2810}" srcId="{3B99F7DF-36C4-4EFA-AD36-739287B537DA}" destId="{38B012BB-466F-4554-B22B-B8E33206FE0E}" srcOrd="7" destOrd="0" parTransId="{E387CC61-2855-4D1F-AF5F-EF1BB3F0A75E}" sibTransId="{34112C0B-955F-47CB-A7C6-FE9AC6549619}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5080CB9F-02D6-4A61-BB19-26D1E192DCB2}" srcId="{3B99F7DF-36C4-4EFA-AD36-739287B537DA}" destId="{0C75E9AC-01A7-49F7-9D4E-74D4B5EDFDDC}" srcOrd="8" destOrd="0" parTransId="{4BCAD0C7-7731-405E-A762-F2FC61D4897A}" sibTransId="{7D6FAB29-C0E6-44B4-8F30-73F04FA240A4}"/>
    <dgm:cxn modelId="{6B4AE643-788B-402F-8ED4-6854219825C8}" type="presOf" srcId="{D821FB25-72FE-4D19-BC30-796837E05894}" destId="{0627AE89-5324-4945-BA59-20F872AD6A9F}" srcOrd="1" destOrd="0" presId="urn:microsoft.com/office/officeart/2005/8/layout/orgChart1"/>
    <dgm:cxn modelId="{05B10670-6FF7-406B-AAB4-56D0C292E086}" srcId="{3B99F7DF-36C4-4EFA-AD36-739287B537DA}" destId="{D821FB25-72FE-4D19-BC30-796837E05894}" srcOrd="3" destOrd="0" parTransId="{6136C54E-D0BB-4B54-9728-0F3A521948D2}" sibTransId="{7EE268DE-AA89-40A3-A3D3-8D44B46EE557}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B6B63BFF-1344-492A-97AD-8AF929D0E44F}" type="presOf" srcId="{8A201745-4F44-42C7-B5ED-45D9AF49EE8F}" destId="{BCEDF665-F450-4942-AFC9-0FAB40EF82AC}" srcOrd="1" destOrd="0" presId="urn:microsoft.com/office/officeart/2005/8/layout/orgChart1"/>
    <dgm:cxn modelId="{46970CEA-AA18-48BC-BC3D-4B7664301954}" srcId="{3B99F7DF-36C4-4EFA-AD36-739287B537DA}" destId="{134E3337-8830-4D94-AEC8-E40F277D0213}" srcOrd="6" destOrd="0" parTransId="{87063AAD-9633-4B16-9407-0B74E7035E91}" sibTransId="{004FF576-786B-4EBA-AE5C-B3FC9ED18C04}"/>
    <dgm:cxn modelId="{DA2D00DE-E78C-4E7D-933D-37B04422A947}" type="presOf" srcId="{8D707B08-23ED-4229-8485-A3619F637FFE}" destId="{B454A64D-B38B-4163-87BD-C4A69F1B1F91}" srcOrd="1" destOrd="0" presId="urn:microsoft.com/office/officeart/2005/8/layout/orgChart1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EF73EC24-54BB-4E33-A60B-F825DC970BF7}" srcId="{3B99F7DF-36C4-4EFA-AD36-739287B537DA}" destId="{5F75E4EF-4BC1-44E0-A966-485BA9A8E24F}" srcOrd="2" destOrd="0" parTransId="{B7F1D4A5-A459-4998-AD46-C12AB79E12BC}" sibTransId="{E24E7C7B-D183-41B4-AC43-4026E295F097}"/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D3D47440-D5CA-48B3-A3D1-863004EE9541}" type="presOf" srcId="{D821FB25-72FE-4D19-BC30-796837E05894}" destId="{8BF7BF3D-E5BE-42F0-BDC0-DD9764E9E486}" srcOrd="0" destOrd="0" presId="urn:microsoft.com/office/officeart/2005/8/layout/orgChart1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155FFDA1-E38E-4F0A-9507-74939FF83C1E}" type="presOf" srcId="{599BB781-2E62-41A7-BD55-092F13EA7B3B}" destId="{78BCAFBC-C5A7-4D7C-B90F-B7AE993A2347}" srcOrd="0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DD7D4685-E3AC-4C0F-B122-2A5B586A14CB}" srcId="{3B99F7DF-36C4-4EFA-AD36-739287B537DA}" destId="{0F66F171-23F0-4138-95A5-46EF2E27287C}" srcOrd="0" destOrd="0" parTransId="{0F813DEB-9A3E-4119-8360-B0F191BA13A1}" sibTransId="{84860397-ACD3-4395-BF8C-0001627F0449}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E436766E-71BD-4757-A801-5263A27CB686}" type="presOf" srcId="{8A201745-4F44-42C7-B5ED-45D9AF49EE8F}" destId="{70F98D4F-75D1-4B2C-B4EA-779B9D79921E}" srcOrd="0" destOrd="0" presId="urn:microsoft.com/office/officeart/2005/8/layout/orgChart1"/>
    <dgm:cxn modelId="{370DDA36-1683-4BCE-96D5-7CD59DEC9279}" type="presOf" srcId="{760A2020-6311-4328-B149-73027AA090DB}" destId="{1FFFF79D-7B45-4C09-890B-3697CE1CC4F6}" srcOrd="0" destOrd="0" presId="urn:microsoft.com/office/officeart/2005/8/layout/orgChart1"/>
    <dgm:cxn modelId="{8823A240-2FDC-497B-9F5F-8636AFCB8917}" type="presOf" srcId="{B7F1D4A5-A459-4998-AD46-C12AB79E12BC}" destId="{5FE38685-94E7-44EF-BEE0-DE0A305BCB17}" srcOrd="0" destOrd="0" presId="urn:microsoft.com/office/officeart/2005/8/layout/orgChart1"/>
    <dgm:cxn modelId="{900F2843-8D6F-4085-8BB6-56310D3EE3C0}" srcId="{3B99F7DF-36C4-4EFA-AD36-739287B537DA}" destId="{9245CAEF-F447-4C62-874B-D49DA551567D}" srcOrd="1" destOrd="0" parTransId="{837677F9-594D-40AC-B21A-A97BE13EFAC4}" sibTransId="{19384CFD-DF24-48DF-BF9A-83E833FA5444}"/>
    <dgm:cxn modelId="{C8BC1EBD-AA96-4B66-A27A-29E22DADB511}" type="presOf" srcId="{6136C54E-D0BB-4B54-9728-0F3A521948D2}" destId="{186BF07B-8F92-4321-AEAF-93B2C04E47B9}" srcOrd="0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1CE2D56E-B22E-4EFE-A5CF-359814EAB2DE}" type="presOf" srcId="{5F75E4EF-4BC1-44E0-A966-485BA9A8E24F}" destId="{DEDB21DC-FC23-4B10-8AB8-EDD7E848D268}" srcOrd="0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78D6C47A-5647-47F0-A9B1-784922870D5B}" srcId="{3B99F7DF-36C4-4EFA-AD36-739287B537DA}" destId="{8DCA4486-BBEB-4419-AA53-365CF2E81BB2}" srcOrd="4" destOrd="0" parTransId="{9596969C-1A0D-4533-85FC-C9359383F856}" sibTransId="{73820970-55D4-482F-B661-649D7011F652}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B6D1F97B-C40E-4CCF-AC7E-586F0C5F0966}" type="presOf" srcId="{FA4C26F5-BDC9-4A18-B93E-A5EC0C4B2539}" destId="{EB293154-C01D-4771-9C30-7DE9F14976C5}" srcOrd="1" destOrd="0" presId="urn:microsoft.com/office/officeart/2005/8/layout/orgChart1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F304474B-3C81-448C-8CAA-26F78A04A86F}" srcId="{3B99F7DF-36C4-4EFA-AD36-739287B537DA}" destId="{8D707B08-23ED-4229-8485-A3619F637FFE}" srcOrd="10" destOrd="0" parTransId="{4F162AE3-A36A-4F79-ABFA-5B2AA763C2C4}" sibTransId="{C0FF8CDD-87CB-4879-BB50-751055920525}"/>
    <dgm:cxn modelId="{1D9FA0B9-0D13-4A7C-A521-94F39D824B98}" type="presOf" srcId="{4F162AE3-A36A-4F79-ABFA-5B2AA763C2C4}" destId="{1934FFB9-C958-4967-9CC2-D78CABA1598C}" srcOrd="0" destOrd="0" presId="urn:microsoft.com/office/officeart/2005/8/layout/orgChart1"/>
    <dgm:cxn modelId="{4DBC4799-889D-47B6-AB9E-421427971DB9}" type="presOf" srcId="{FA4C26F5-BDC9-4A18-B93E-A5EC0C4B2539}" destId="{2E15579D-CF83-4EFB-ADFB-320B4B6C25AD}" srcOrd="0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B0ADC9BD-42B5-4A7F-A022-63EF71D06F7C}" type="presParOf" srcId="{8A568C84-F26F-4E92-9BD6-23A8289EA664}" destId="{2388C371-F6A4-4211-B04E-64DAAA34CAD7}" srcOrd="0" destOrd="0" presId="urn:microsoft.com/office/officeart/2005/8/layout/orgChart1"/>
    <dgm:cxn modelId="{EC809B8B-7C11-427B-9D22-3952F735EF17}" type="presParOf" srcId="{8A568C84-F26F-4E92-9BD6-23A8289EA664}" destId="{AFAEC340-022F-4025-8061-C078E9769D15}" srcOrd="1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2" destOrd="0" presId="urn:microsoft.com/office/officeart/2005/8/layout/orgChart1"/>
    <dgm:cxn modelId="{F62888C3-5AEA-4FF1-9DE2-6A999C5BB582}" type="presParOf" srcId="{8A568C84-F26F-4E92-9BD6-23A8289EA664}" destId="{88B3C6DF-2B2C-4365-81A4-459AA5F62423}" srcOrd="3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412472E-4CC3-43CF-A094-A036FAA513E9}" type="presParOf" srcId="{8A568C84-F26F-4E92-9BD6-23A8289EA664}" destId="{5FE38685-94E7-44EF-BEE0-DE0A305BCB17}" srcOrd="4" destOrd="0" presId="urn:microsoft.com/office/officeart/2005/8/layout/orgChart1"/>
    <dgm:cxn modelId="{E176461A-7920-4CC7-ADF5-7CC96222FA98}" type="presParOf" srcId="{8A568C84-F26F-4E92-9BD6-23A8289EA664}" destId="{C64A07BD-B20D-441A-95E5-D28FBC26B9DF}" srcOrd="5" destOrd="0" presId="urn:microsoft.com/office/officeart/2005/8/layout/orgChart1"/>
    <dgm:cxn modelId="{7A43B78E-787E-40B0-A236-76A18AB7B803}" type="presParOf" srcId="{C64A07BD-B20D-441A-95E5-D28FBC26B9DF}" destId="{54258733-770F-44F1-A0B8-F9566BA1A93B}" srcOrd="0" destOrd="0" presId="urn:microsoft.com/office/officeart/2005/8/layout/orgChart1"/>
    <dgm:cxn modelId="{A710F10A-6240-492E-A3DC-48ADE9AB4668}" type="presParOf" srcId="{54258733-770F-44F1-A0B8-F9566BA1A93B}" destId="{DEDB21DC-FC23-4B10-8AB8-EDD7E848D268}" srcOrd="0" destOrd="0" presId="urn:microsoft.com/office/officeart/2005/8/layout/orgChart1"/>
    <dgm:cxn modelId="{2D5FBAEE-6242-4E57-AE16-4F71BB442053}" type="presParOf" srcId="{54258733-770F-44F1-A0B8-F9566BA1A93B}" destId="{738215D5-6BD0-47BF-80BA-47CEE0B43E9B}" srcOrd="1" destOrd="0" presId="urn:microsoft.com/office/officeart/2005/8/layout/orgChart1"/>
    <dgm:cxn modelId="{C3BB9377-1D62-4971-BF5C-ABF3EFF3221D}" type="presParOf" srcId="{C64A07BD-B20D-441A-95E5-D28FBC26B9DF}" destId="{A60EC16A-8F23-48FA-AF8D-FFB363A6551F}" srcOrd="1" destOrd="0" presId="urn:microsoft.com/office/officeart/2005/8/layout/orgChart1"/>
    <dgm:cxn modelId="{58C56B91-4888-4B24-9EB9-284FD7EB4504}" type="presParOf" srcId="{C64A07BD-B20D-441A-95E5-D28FBC26B9DF}" destId="{5EC1EDAD-9AFE-4695-B68F-B04366C9C7FE}" srcOrd="2" destOrd="0" presId="urn:microsoft.com/office/officeart/2005/8/layout/orgChart1"/>
    <dgm:cxn modelId="{C8AB8956-1AFF-4272-A892-E6136E552F10}" type="presParOf" srcId="{8A568C84-F26F-4E92-9BD6-23A8289EA664}" destId="{186BF07B-8F92-4321-AEAF-93B2C04E47B9}" srcOrd="6" destOrd="0" presId="urn:microsoft.com/office/officeart/2005/8/layout/orgChart1"/>
    <dgm:cxn modelId="{1FFD8EA1-74D2-4A1B-972C-9B0C78BA7F60}" type="presParOf" srcId="{8A568C84-F26F-4E92-9BD6-23A8289EA664}" destId="{6B761058-1C83-4726-843D-614184A9CFB6}" srcOrd="7" destOrd="0" presId="urn:microsoft.com/office/officeart/2005/8/layout/orgChart1"/>
    <dgm:cxn modelId="{278742B1-8E2B-4843-8683-EB976810A017}" type="presParOf" srcId="{6B761058-1C83-4726-843D-614184A9CFB6}" destId="{8CA28228-6EF2-413F-99DD-F2E1B74060D5}" srcOrd="0" destOrd="0" presId="urn:microsoft.com/office/officeart/2005/8/layout/orgChart1"/>
    <dgm:cxn modelId="{2D95BF51-8D85-4C38-8D86-60E1A75353BF}" type="presParOf" srcId="{8CA28228-6EF2-413F-99DD-F2E1B74060D5}" destId="{8BF7BF3D-E5BE-42F0-BDC0-DD9764E9E486}" srcOrd="0" destOrd="0" presId="urn:microsoft.com/office/officeart/2005/8/layout/orgChart1"/>
    <dgm:cxn modelId="{63B3D2A4-A14A-4D98-8CE9-440E41D46C23}" type="presParOf" srcId="{8CA28228-6EF2-413F-99DD-F2E1B74060D5}" destId="{0627AE89-5324-4945-BA59-20F872AD6A9F}" srcOrd="1" destOrd="0" presId="urn:microsoft.com/office/officeart/2005/8/layout/orgChart1"/>
    <dgm:cxn modelId="{68486869-10D2-4350-AB45-05C4A252DA8D}" type="presParOf" srcId="{6B761058-1C83-4726-843D-614184A9CFB6}" destId="{9AA3B84F-7EC2-43F1-BE15-BFD718034601}" srcOrd="1" destOrd="0" presId="urn:microsoft.com/office/officeart/2005/8/layout/orgChart1"/>
    <dgm:cxn modelId="{D17A8296-A945-4E1E-ADC5-02BEA789C93D}" type="presParOf" srcId="{6B761058-1C83-4726-843D-614184A9CFB6}" destId="{02C11A57-0A7F-4A4F-B35A-3665E7C3B631}" srcOrd="2" destOrd="0" presId="urn:microsoft.com/office/officeart/2005/8/layout/orgChart1"/>
    <dgm:cxn modelId="{3B126F02-243B-425C-9163-B3B8E3031812}" type="presParOf" srcId="{8A568C84-F26F-4E92-9BD6-23A8289EA664}" destId="{DA6D0B52-0139-4F2F-AABA-BBE86AB143AC}" srcOrd="8" destOrd="0" presId="urn:microsoft.com/office/officeart/2005/8/layout/orgChart1"/>
    <dgm:cxn modelId="{8E3C8C1C-6C44-4C09-AADE-8BE2162D880E}" type="presParOf" srcId="{8A568C84-F26F-4E92-9BD6-23A8289EA664}" destId="{5248C88A-1058-42B3-B5C0-FCC8B963C1B2}" srcOrd="9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F12A99F6-3295-46D5-A5DF-0E52E3FBE42E}" type="presParOf" srcId="{8A568C84-F26F-4E92-9BD6-23A8289EA664}" destId="{78BCAFBC-C5A7-4D7C-B90F-B7AE993A2347}" srcOrd="10" destOrd="0" presId="urn:microsoft.com/office/officeart/2005/8/layout/orgChart1"/>
    <dgm:cxn modelId="{2B99B1B7-93C7-42DA-A927-493E7F2F01F1}" type="presParOf" srcId="{8A568C84-F26F-4E92-9BD6-23A8289EA664}" destId="{6287DA19-AA5E-4B91-B8BD-FBA79234EA9C}" srcOrd="11" destOrd="0" presId="urn:microsoft.com/office/officeart/2005/8/layout/orgChart1"/>
    <dgm:cxn modelId="{408208C2-51C2-4143-938F-48EA970DAD2A}" type="presParOf" srcId="{6287DA19-AA5E-4B91-B8BD-FBA79234EA9C}" destId="{8126D2A7-04C2-43A9-81BC-B73A5A743FF9}" srcOrd="0" destOrd="0" presId="urn:microsoft.com/office/officeart/2005/8/layout/orgChart1"/>
    <dgm:cxn modelId="{411DDD18-3BE6-41B5-B689-9EE5CC14D75B}" type="presParOf" srcId="{8126D2A7-04C2-43A9-81BC-B73A5A743FF9}" destId="{70F98D4F-75D1-4B2C-B4EA-779B9D79921E}" srcOrd="0" destOrd="0" presId="urn:microsoft.com/office/officeart/2005/8/layout/orgChart1"/>
    <dgm:cxn modelId="{5BD73BA7-1815-4172-9E27-6EFF9BE952B8}" type="presParOf" srcId="{8126D2A7-04C2-43A9-81BC-B73A5A743FF9}" destId="{BCEDF665-F450-4942-AFC9-0FAB40EF82AC}" srcOrd="1" destOrd="0" presId="urn:microsoft.com/office/officeart/2005/8/layout/orgChart1"/>
    <dgm:cxn modelId="{4150DD0E-0284-454F-87D7-8AD5AFBF40FD}" type="presParOf" srcId="{6287DA19-AA5E-4B91-B8BD-FBA79234EA9C}" destId="{F77C0669-290E-4DEC-9726-862B4C72D4FB}" srcOrd="1" destOrd="0" presId="urn:microsoft.com/office/officeart/2005/8/layout/orgChart1"/>
    <dgm:cxn modelId="{F7C572AC-B4E0-4711-9118-56861E1B1F3D}" type="presParOf" srcId="{6287DA19-AA5E-4B91-B8BD-FBA79234EA9C}" destId="{BD7D1717-6BD7-4D7E-9AF2-1729BA36F31A}" srcOrd="2" destOrd="0" presId="urn:microsoft.com/office/officeart/2005/8/layout/orgChart1"/>
    <dgm:cxn modelId="{5ED00469-6A29-4A63-83E4-D2B51C2D81AB}" type="presParOf" srcId="{8A568C84-F26F-4E92-9BD6-23A8289EA664}" destId="{4D01100E-F450-4F6F-AE14-366076A2E575}" srcOrd="12" destOrd="0" presId="urn:microsoft.com/office/officeart/2005/8/layout/orgChart1"/>
    <dgm:cxn modelId="{FFB8BCFB-7E2C-4E95-8FDA-6424B42623D7}" type="presParOf" srcId="{8A568C84-F26F-4E92-9BD6-23A8289EA664}" destId="{21C5FCDE-B2C6-4997-86F5-9F262A7EBB79}" srcOrd="13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14" destOrd="0" presId="urn:microsoft.com/office/officeart/2005/8/layout/orgChart1"/>
    <dgm:cxn modelId="{E6C4718C-FF5A-4021-8A0F-BD26C8DC4293}" type="presParOf" srcId="{8A568C84-F26F-4E92-9BD6-23A8289EA664}" destId="{54233FF6-E312-48DD-ABDE-BEDC75262B2A}" srcOrd="15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16" destOrd="0" presId="urn:microsoft.com/office/officeart/2005/8/layout/orgChart1"/>
    <dgm:cxn modelId="{C8B376FA-21F4-4A03-9C03-B8A920EE26BF}" type="presParOf" srcId="{8A568C84-F26F-4E92-9BD6-23A8289EA664}" destId="{8B4628B3-6051-4EA8-9836-F76826111AE2}" srcOrd="17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  <dgm:cxn modelId="{398FCE0B-3E99-4CCD-9BF0-6D2D50E1F54F}" type="presParOf" srcId="{8A568C84-F26F-4E92-9BD6-23A8289EA664}" destId="{1FFFF79D-7B45-4C09-890B-3697CE1CC4F6}" srcOrd="18" destOrd="0" presId="urn:microsoft.com/office/officeart/2005/8/layout/orgChart1"/>
    <dgm:cxn modelId="{FCFACDB2-FE7F-4F13-BD92-CA3750F6B8B8}" type="presParOf" srcId="{8A568C84-F26F-4E92-9BD6-23A8289EA664}" destId="{91740F61-5ECD-48D6-B02B-21A05DA9A2A7}" srcOrd="19" destOrd="0" presId="urn:microsoft.com/office/officeart/2005/8/layout/orgChart1"/>
    <dgm:cxn modelId="{3FD0FCFD-896C-4C71-A83F-6905989F840F}" type="presParOf" srcId="{91740F61-5ECD-48D6-B02B-21A05DA9A2A7}" destId="{38E23482-4282-483E-AEEB-6AD462ADD5E4}" srcOrd="0" destOrd="0" presId="urn:microsoft.com/office/officeart/2005/8/layout/orgChart1"/>
    <dgm:cxn modelId="{FDFA1704-88D9-45A1-801A-B5F1060CF48E}" type="presParOf" srcId="{38E23482-4282-483E-AEEB-6AD462ADD5E4}" destId="{2E15579D-CF83-4EFB-ADFB-320B4B6C25AD}" srcOrd="0" destOrd="0" presId="urn:microsoft.com/office/officeart/2005/8/layout/orgChart1"/>
    <dgm:cxn modelId="{115C5189-9E86-45C7-9CA3-1B6077C9C652}" type="presParOf" srcId="{38E23482-4282-483E-AEEB-6AD462ADD5E4}" destId="{EB293154-C01D-4771-9C30-7DE9F14976C5}" srcOrd="1" destOrd="0" presId="urn:microsoft.com/office/officeart/2005/8/layout/orgChart1"/>
    <dgm:cxn modelId="{3E653372-4C58-4747-A023-D9FB47FFFF61}" type="presParOf" srcId="{91740F61-5ECD-48D6-B02B-21A05DA9A2A7}" destId="{E20BF6E3-9919-42B0-8E41-5593B1C018D3}" srcOrd="1" destOrd="0" presId="urn:microsoft.com/office/officeart/2005/8/layout/orgChart1"/>
    <dgm:cxn modelId="{44149FCB-3F41-4E4B-A0BE-8BE69A965DBB}" type="presParOf" srcId="{91740F61-5ECD-48D6-B02B-21A05DA9A2A7}" destId="{55102360-8696-460E-9669-92A9D858721F}" srcOrd="2" destOrd="0" presId="urn:microsoft.com/office/officeart/2005/8/layout/orgChart1"/>
    <dgm:cxn modelId="{B341BDCE-6129-4FB2-8801-615029376A73}" type="presParOf" srcId="{8A568C84-F26F-4E92-9BD6-23A8289EA664}" destId="{1934FFB9-C958-4967-9CC2-D78CABA1598C}" srcOrd="20" destOrd="0" presId="urn:microsoft.com/office/officeart/2005/8/layout/orgChart1"/>
    <dgm:cxn modelId="{7C11FC3D-6D23-4078-941C-C942461288DD}" type="presParOf" srcId="{8A568C84-F26F-4E92-9BD6-23A8289EA664}" destId="{E105CC81-C92C-4EF3-8CDA-403DFA56501E}" srcOrd="21" destOrd="0" presId="urn:microsoft.com/office/officeart/2005/8/layout/orgChart1"/>
    <dgm:cxn modelId="{C33D3BDA-863C-4367-B4B4-2F01B250C8F1}" type="presParOf" srcId="{E105CC81-C92C-4EF3-8CDA-403DFA56501E}" destId="{1A92D86E-099D-4905-B688-FFECF4DEA19A}" srcOrd="0" destOrd="0" presId="urn:microsoft.com/office/officeart/2005/8/layout/orgChart1"/>
    <dgm:cxn modelId="{DD5A3AAD-0DA4-4B65-A779-845C55EDBB7D}" type="presParOf" srcId="{1A92D86E-099D-4905-B688-FFECF4DEA19A}" destId="{252A839B-3452-43F0-B0ED-6FDFB015E0BA}" srcOrd="0" destOrd="0" presId="urn:microsoft.com/office/officeart/2005/8/layout/orgChart1"/>
    <dgm:cxn modelId="{08F912CD-D1B8-4072-8A2E-86102A2F4140}" type="presParOf" srcId="{1A92D86E-099D-4905-B688-FFECF4DEA19A}" destId="{B454A64D-B38B-4163-87BD-C4A69F1B1F91}" srcOrd="1" destOrd="0" presId="urn:microsoft.com/office/officeart/2005/8/layout/orgChart1"/>
    <dgm:cxn modelId="{2E90B151-29AD-4B51-A6DD-10632F04CED6}" type="presParOf" srcId="{E105CC81-C92C-4EF3-8CDA-403DFA56501E}" destId="{B350BF7E-1321-402F-8E21-073935C11D91}" srcOrd="1" destOrd="0" presId="urn:microsoft.com/office/officeart/2005/8/layout/orgChart1"/>
    <dgm:cxn modelId="{D15E61E2-B8BE-4EB2-83AC-E3FED8E5D3D7}" type="presParOf" srcId="{E105CC81-C92C-4EF3-8CDA-403DFA56501E}" destId="{CEAA866D-CEF5-4755-A5F8-F510334E42C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FDD37C0C-3C6E-44B0-8A15-41786909D6B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4850E0-78B9-4D9D-AA6B-9708D645047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Administrativa</a:t>
          </a:r>
        </a:p>
      </dgm:t>
    </dgm:pt>
    <dgm:pt modelId="{C5FCB47F-D340-48BB-BDC0-295194945B3F}" type="par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35A9DA-CE25-4BA6-A52B-C4D5A032A08E}" type="sib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1FBC0E-99E9-484D-BB8B-37C3BAD9C46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Administrativo(a)</a:t>
          </a:r>
          <a:br>
            <a:rPr lang="es-ES" sz="1200" dirty="0">
              <a:solidFill>
                <a:schemeClr val="tx1"/>
              </a:solidFill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8BF83B11-4ADD-4E42-B068-1AAC20CA623F}" type="par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883218-BFCA-4B30-A26C-12F24D54AA36}" type="sib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67EF40-A2FB-4456-8707-5567639E603C}" type="pres">
      <dgm:prSet presAssocID="{FDD37C0C-3C6E-44B0-8A15-41786909D6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8B3242-103D-49C2-B3CF-FF1C3A80F3CE}" type="pres">
      <dgm:prSet presAssocID="{BB4850E0-78B9-4D9D-AA6B-9708D6450470}" presName="hierRoot1" presStyleCnt="0">
        <dgm:presLayoutVars>
          <dgm:hierBranch val="init"/>
        </dgm:presLayoutVars>
      </dgm:prSet>
      <dgm:spPr/>
    </dgm:pt>
    <dgm:pt modelId="{EFFB2DEE-0C13-4D02-98BC-2ACA9A2FC40F}" type="pres">
      <dgm:prSet presAssocID="{BB4850E0-78B9-4D9D-AA6B-9708D6450470}" presName="rootComposite1" presStyleCnt="0"/>
      <dgm:spPr/>
    </dgm:pt>
    <dgm:pt modelId="{4AEA567E-4EC3-49DF-9328-C7997D0DF758}" type="pres">
      <dgm:prSet presAssocID="{BB4850E0-78B9-4D9D-AA6B-9708D6450470}" presName="rootText1" presStyleLbl="node0" presStyleIdx="0" presStyleCnt="1" custScaleX="85030" custScaleY="84871" custLinFactNeighborX="219" custLinFactNeighborY="25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903297-B2AC-4590-8A4E-D1EAF2B41100}" type="pres">
      <dgm:prSet presAssocID="{BB4850E0-78B9-4D9D-AA6B-9708D645047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EEAB151-85C9-4F1C-820E-82D53EB57ADA}" type="pres">
      <dgm:prSet presAssocID="{BB4850E0-78B9-4D9D-AA6B-9708D6450470}" presName="hierChild2" presStyleCnt="0"/>
      <dgm:spPr/>
    </dgm:pt>
    <dgm:pt modelId="{E856CEE0-3BD8-44F2-9A15-89EF9599BBCF}" type="pres">
      <dgm:prSet presAssocID="{8BF83B11-4ADD-4E42-B068-1AAC20CA623F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3C214BD-8C12-48FC-B8E0-ABF7ABE30651}" type="pres">
      <dgm:prSet presAssocID="{141FBC0E-99E9-484D-BB8B-37C3BAD9C465}" presName="hierRoot2" presStyleCnt="0">
        <dgm:presLayoutVars>
          <dgm:hierBranch val="init"/>
        </dgm:presLayoutVars>
      </dgm:prSet>
      <dgm:spPr/>
    </dgm:pt>
    <dgm:pt modelId="{7E2324FF-E0FB-43FC-8248-46B822F56CAB}" type="pres">
      <dgm:prSet presAssocID="{141FBC0E-99E9-484D-BB8B-37C3BAD9C465}" presName="rootComposite" presStyleCnt="0"/>
      <dgm:spPr/>
    </dgm:pt>
    <dgm:pt modelId="{1188F178-7FDF-4815-BB89-8365F58972F8}" type="pres">
      <dgm:prSet presAssocID="{141FBC0E-99E9-484D-BB8B-37C3BAD9C465}" presName="rootText" presStyleLbl="node2" presStyleIdx="0" presStyleCnt="1" custScaleX="82152" custScaleY="87356" custLinFactNeighborX="219" custLinFactNeighborY="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E32B10-EE38-4D61-B092-1717160C1892}" type="pres">
      <dgm:prSet presAssocID="{141FBC0E-99E9-484D-BB8B-37C3BAD9C4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A82E6833-C36E-46CA-91F5-795219354E1F}" type="pres">
      <dgm:prSet presAssocID="{141FBC0E-99E9-484D-BB8B-37C3BAD9C465}" presName="hierChild4" presStyleCnt="0"/>
      <dgm:spPr/>
    </dgm:pt>
    <dgm:pt modelId="{D9568968-E707-45EA-A326-0A3682395EFB}" type="pres">
      <dgm:prSet presAssocID="{141FBC0E-99E9-484D-BB8B-37C3BAD9C465}" presName="hierChild5" presStyleCnt="0"/>
      <dgm:spPr/>
    </dgm:pt>
    <dgm:pt modelId="{B281E3A1-04C3-4ED2-94D7-00054D42384D}" type="pres">
      <dgm:prSet presAssocID="{BB4850E0-78B9-4D9D-AA6B-9708D6450470}" presName="hierChild3" presStyleCnt="0"/>
      <dgm:spPr/>
    </dgm:pt>
  </dgm:ptLst>
  <dgm:cxnLst>
    <dgm:cxn modelId="{C36E2583-2CBC-4936-8451-699B485E7465}" type="presOf" srcId="{141FBC0E-99E9-484D-BB8B-37C3BAD9C465}" destId="{7AE32B10-EE38-4D61-B092-1717160C1892}" srcOrd="1" destOrd="0" presId="urn:microsoft.com/office/officeart/2005/8/layout/orgChart1"/>
    <dgm:cxn modelId="{7484F582-7B66-4650-B8BD-CCDC0219600F}" type="presOf" srcId="{BB4850E0-78B9-4D9D-AA6B-9708D6450470}" destId="{4AEA567E-4EC3-49DF-9328-C7997D0DF758}" srcOrd="0" destOrd="0" presId="urn:microsoft.com/office/officeart/2005/8/layout/orgChart1"/>
    <dgm:cxn modelId="{23086D5D-4DD5-43D1-ABE2-370CE4CAB7BA}" type="presOf" srcId="{FDD37C0C-3C6E-44B0-8A15-41786909D6B9}" destId="{9667EF40-A2FB-4456-8707-5567639E603C}" srcOrd="0" destOrd="0" presId="urn:microsoft.com/office/officeart/2005/8/layout/orgChart1"/>
    <dgm:cxn modelId="{516C966B-C859-4B12-B5B2-3F000FD934F5}" srcId="{BB4850E0-78B9-4D9D-AA6B-9708D6450470}" destId="{141FBC0E-99E9-484D-BB8B-37C3BAD9C465}" srcOrd="0" destOrd="0" parTransId="{8BF83B11-4ADD-4E42-B068-1AAC20CA623F}" sibTransId="{17883218-BFCA-4B30-A26C-12F24D54AA36}"/>
    <dgm:cxn modelId="{EDB28FFA-9AE0-455A-8A54-11470B0F2E7C}" type="presOf" srcId="{8BF83B11-4ADD-4E42-B068-1AAC20CA623F}" destId="{E856CEE0-3BD8-44F2-9A15-89EF9599BBCF}" srcOrd="0" destOrd="0" presId="urn:microsoft.com/office/officeart/2005/8/layout/orgChart1"/>
    <dgm:cxn modelId="{91E45594-015E-4C9F-88F3-502FD4F7D7C1}" srcId="{FDD37C0C-3C6E-44B0-8A15-41786909D6B9}" destId="{BB4850E0-78B9-4D9D-AA6B-9708D6450470}" srcOrd="0" destOrd="0" parTransId="{C5FCB47F-D340-48BB-BDC0-295194945B3F}" sibTransId="{7935A9DA-CE25-4BA6-A52B-C4D5A032A08E}"/>
    <dgm:cxn modelId="{AD90B90A-62AA-46A9-B2DC-791F7FB93A44}" type="presOf" srcId="{141FBC0E-99E9-484D-BB8B-37C3BAD9C465}" destId="{1188F178-7FDF-4815-BB89-8365F58972F8}" srcOrd="0" destOrd="0" presId="urn:microsoft.com/office/officeart/2005/8/layout/orgChart1"/>
    <dgm:cxn modelId="{5B4C6FAA-9640-4643-8465-CA896370BB91}" type="presOf" srcId="{BB4850E0-78B9-4D9D-AA6B-9708D6450470}" destId="{EF903297-B2AC-4590-8A4E-D1EAF2B41100}" srcOrd="1" destOrd="0" presId="urn:microsoft.com/office/officeart/2005/8/layout/orgChart1"/>
    <dgm:cxn modelId="{260FC6A6-91CA-4E78-ACEF-B5C4DDABC3AB}" type="presParOf" srcId="{9667EF40-A2FB-4456-8707-5567639E603C}" destId="{C98B3242-103D-49C2-B3CF-FF1C3A80F3CE}" srcOrd="0" destOrd="0" presId="urn:microsoft.com/office/officeart/2005/8/layout/orgChart1"/>
    <dgm:cxn modelId="{7346B3F8-3BF2-4D05-B405-EFFD67664B61}" type="presParOf" srcId="{C98B3242-103D-49C2-B3CF-FF1C3A80F3CE}" destId="{EFFB2DEE-0C13-4D02-98BC-2ACA9A2FC40F}" srcOrd="0" destOrd="0" presId="urn:microsoft.com/office/officeart/2005/8/layout/orgChart1"/>
    <dgm:cxn modelId="{9048C9A4-1A7A-4D61-9D30-FD27AB1E5B97}" type="presParOf" srcId="{EFFB2DEE-0C13-4D02-98BC-2ACA9A2FC40F}" destId="{4AEA567E-4EC3-49DF-9328-C7997D0DF758}" srcOrd="0" destOrd="0" presId="urn:microsoft.com/office/officeart/2005/8/layout/orgChart1"/>
    <dgm:cxn modelId="{154A0B99-80D9-4795-AA20-61528E928A13}" type="presParOf" srcId="{EFFB2DEE-0C13-4D02-98BC-2ACA9A2FC40F}" destId="{EF903297-B2AC-4590-8A4E-D1EAF2B41100}" srcOrd="1" destOrd="0" presId="urn:microsoft.com/office/officeart/2005/8/layout/orgChart1"/>
    <dgm:cxn modelId="{766BE076-3BB7-40D9-9B7F-CEA25C95DB8D}" type="presParOf" srcId="{C98B3242-103D-49C2-B3CF-FF1C3A80F3CE}" destId="{3EEAB151-85C9-4F1C-820E-82D53EB57ADA}" srcOrd="1" destOrd="0" presId="urn:microsoft.com/office/officeart/2005/8/layout/orgChart1"/>
    <dgm:cxn modelId="{60EDA8CD-964B-4E8C-BEC5-F50E6D0A7B0D}" type="presParOf" srcId="{3EEAB151-85C9-4F1C-820E-82D53EB57ADA}" destId="{E856CEE0-3BD8-44F2-9A15-89EF9599BBCF}" srcOrd="0" destOrd="0" presId="urn:microsoft.com/office/officeart/2005/8/layout/orgChart1"/>
    <dgm:cxn modelId="{AF3CBF3F-0D75-44BB-8255-8E567AAF4155}" type="presParOf" srcId="{3EEAB151-85C9-4F1C-820E-82D53EB57ADA}" destId="{03C214BD-8C12-48FC-B8E0-ABF7ABE30651}" srcOrd="1" destOrd="0" presId="urn:microsoft.com/office/officeart/2005/8/layout/orgChart1"/>
    <dgm:cxn modelId="{81659EE1-2345-4A6C-8653-BF4208A9D0BE}" type="presParOf" srcId="{03C214BD-8C12-48FC-B8E0-ABF7ABE30651}" destId="{7E2324FF-E0FB-43FC-8248-46B822F56CAB}" srcOrd="0" destOrd="0" presId="urn:microsoft.com/office/officeart/2005/8/layout/orgChart1"/>
    <dgm:cxn modelId="{E8CD7B5B-6A5E-402D-A261-A050EC089E05}" type="presParOf" srcId="{7E2324FF-E0FB-43FC-8248-46B822F56CAB}" destId="{1188F178-7FDF-4815-BB89-8365F58972F8}" srcOrd="0" destOrd="0" presId="urn:microsoft.com/office/officeart/2005/8/layout/orgChart1"/>
    <dgm:cxn modelId="{CFAA4B4B-BBBE-4D54-AD36-120B7F5A585E}" type="presParOf" srcId="{7E2324FF-E0FB-43FC-8248-46B822F56CAB}" destId="{7AE32B10-EE38-4D61-B092-1717160C1892}" srcOrd="1" destOrd="0" presId="urn:microsoft.com/office/officeart/2005/8/layout/orgChart1"/>
    <dgm:cxn modelId="{1898E025-3533-4BA7-BA48-D34709441507}" type="presParOf" srcId="{03C214BD-8C12-48FC-B8E0-ABF7ABE30651}" destId="{A82E6833-C36E-46CA-91F5-795219354E1F}" srcOrd="1" destOrd="0" presId="urn:microsoft.com/office/officeart/2005/8/layout/orgChart1"/>
    <dgm:cxn modelId="{EBAA468C-ACCB-4AD7-B5BA-CDFD32E7445C}" type="presParOf" srcId="{03C214BD-8C12-48FC-B8E0-ABF7ABE30651}" destId="{D9568968-E707-45EA-A326-0A3682395EFB}" srcOrd="2" destOrd="0" presId="urn:microsoft.com/office/officeart/2005/8/layout/orgChart1"/>
    <dgm:cxn modelId="{083DDB6D-A0D5-4B89-AFD0-784056FBBD70}" type="presParOf" srcId="{C98B3242-103D-49C2-B3CF-FF1C3A80F3CE}" destId="{B281E3A1-04C3-4ED2-94D7-00054D42384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9AF23E-1A58-4A64-9AD6-6052D8AAA275}">
      <dgm:prSet phldrT="[Texto]" custT="1"/>
      <dgm:spPr>
        <a:solidFill>
          <a:schemeClr val="bg1"/>
        </a:soli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</a:t>
          </a:r>
        </a:p>
      </dgm:t>
    </dgm:pt>
    <dgm:pt modelId="{3CCE9B8F-D1C9-4F02-AA75-A08ABB60DB6B}" type="par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C106AE1-F356-40CD-8940-347801E5E2A5}" type="sib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065E651-BC73-4013-B035-703D61B7899C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Chofer </a:t>
          </a: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/>
          </a:r>
          <a:b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n-U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34ADFB5-5172-43B6-9B46-7A96752DC976}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  <a:latin typeface="+mn-lt"/>
            </a:rPr>
            <a:t>Área de Patrimonio</a:t>
          </a:r>
        </a:p>
        <a:p>
          <a:r>
            <a:rPr lang="es-ES" sz="1200" b="0" dirty="0">
              <a:solidFill>
                <a:schemeClr val="tx1"/>
              </a:solidFill>
              <a:latin typeface="+mn-lt"/>
            </a:rPr>
            <a:t> Seguro</a:t>
          </a:r>
        </a:p>
      </dgm:t>
    </dgm:pt>
    <dgm:pt modelId="{93955892-864A-47BC-A182-07DF9F3E6253}" type="par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431F39F-BEE0-4DF0-A96E-D79DDBA8EAC5}" type="sib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3C846FD-9D9F-42F6-AE5B-CEB1A44AAB69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Auxiliares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BA4DC75-09EC-4BB0-9CA2-2351572D4FA2}" type="par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3F6CAB-1DE8-4CC1-9A55-D3D03C52B373}" type="sib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DED295E-3C34-48F7-84D1-82609DA81DD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573D05A-DACA-4DD4-8304-4BF7DA240B0B}" type="par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FA24B82-6A9A-4549-8EAB-59532DFDD2EF}" type="sib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90388" custScaleY="77476" custLinFactNeighborX="10018" custLinFactNeighborY="-15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C92CBD5-B9DA-4078-AA9E-AD4491E47753}" type="pres">
      <dgm:prSet presAssocID="{3CCE9B8F-D1C9-4F02-AA75-A08ABB60DB6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50F0ED-2807-436C-8D33-E42AD009C5D9}" type="pres">
      <dgm:prSet presAssocID="{059AF23E-1A58-4A64-9AD6-6052D8AAA275}" presName="hierRoot2" presStyleCnt="0">
        <dgm:presLayoutVars>
          <dgm:hierBranch/>
        </dgm:presLayoutVars>
      </dgm:prSet>
      <dgm:spPr/>
    </dgm:pt>
    <dgm:pt modelId="{AD3A99BC-18FF-4076-94D2-3CE71482CA4D}" type="pres">
      <dgm:prSet presAssocID="{059AF23E-1A58-4A64-9AD6-6052D8AAA275}" presName="rootComposite" presStyleCnt="0"/>
      <dgm:spPr/>
    </dgm:pt>
    <dgm:pt modelId="{7B658CFB-8011-47EE-A5F8-BFDDDA227166}" type="pres">
      <dgm:prSet presAssocID="{059AF23E-1A58-4A64-9AD6-6052D8AAA275}" presName="rootText" presStyleLbl="node2" presStyleIdx="0" presStyleCnt="2" custScaleX="72238" custScaleY="72238" custLinFactNeighborX="20507" custLinFactNeighborY="7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DF92F2-D003-4DFF-8C20-3339FB5377EE}" type="pres">
      <dgm:prSet presAssocID="{059AF23E-1A58-4A64-9AD6-6052D8AAA2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C5C5F5-991B-477C-AD43-B83EE69F1854}" type="pres">
      <dgm:prSet presAssocID="{059AF23E-1A58-4A64-9AD6-6052D8AAA275}" presName="hierChild4" presStyleCnt="0"/>
      <dgm:spPr/>
    </dgm:pt>
    <dgm:pt modelId="{EAD2CECC-F8DA-4347-95F2-973662D213C4}" type="pres">
      <dgm:prSet presAssocID="{EF7FACAD-6FC9-4BE4-9680-CB0ED3F4CAB1}" presName="Name35" presStyleLbl="parChTrans1D3" presStyleIdx="0" presStyleCnt="3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3" presStyleIdx="0" presStyleCnt="3" custScaleX="72238" custScaleY="72238" custLinFactNeighborX="20507" custLinFactNeighborY="15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3" presStyleIdx="0" presStyleCnt="3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E1363BDB-426D-4400-A7D1-E95131A3B0E7}" type="pres">
      <dgm:prSet presAssocID="{059AF23E-1A58-4A64-9AD6-6052D8AAA275}" presName="hierChild5" presStyleCnt="0"/>
      <dgm:spPr/>
    </dgm:pt>
    <dgm:pt modelId="{7929D07C-7895-4C55-AE37-44B8B019D41A}" type="pres">
      <dgm:prSet presAssocID="{93955892-864A-47BC-A182-07DF9F3E625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1722110-00B1-4FCB-87DC-41421110AD49}" type="pres">
      <dgm:prSet presAssocID="{934ADFB5-5172-43B6-9B46-7A96752DC976}" presName="hierRoot2" presStyleCnt="0">
        <dgm:presLayoutVars>
          <dgm:hierBranch/>
        </dgm:presLayoutVars>
      </dgm:prSet>
      <dgm:spPr/>
    </dgm:pt>
    <dgm:pt modelId="{C0BC35C5-B1E4-4FFB-9D2C-2C445A1F8763}" type="pres">
      <dgm:prSet presAssocID="{934ADFB5-5172-43B6-9B46-7A96752DC976}" presName="rootComposite" presStyleCnt="0"/>
      <dgm:spPr/>
    </dgm:pt>
    <dgm:pt modelId="{7143B0EB-96B0-45D8-96D8-881F24DD0577}" type="pres">
      <dgm:prSet presAssocID="{934ADFB5-5172-43B6-9B46-7A96752DC976}" presName="rootText" presStyleLbl="node2" presStyleIdx="1" presStyleCnt="2" custScaleX="72238" custScaleY="72238" custLinFactNeighborX="6400" custLinFactNeighborY="7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B52EAD-7B69-4F18-A9C2-244A9C1BD5AD}" type="pres">
      <dgm:prSet presAssocID="{934ADFB5-5172-43B6-9B46-7A96752DC976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3FC33E-4D7F-4A26-A1C1-6C2FD5C42191}" type="pres">
      <dgm:prSet presAssocID="{934ADFB5-5172-43B6-9B46-7A96752DC976}" presName="hierChild4" presStyleCnt="0"/>
      <dgm:spPr/>
    </dgm:pt>
    <dgm:pt modelId="{24AA4858-3AFB-4A53-AEDF-3ADF5AEFE95A}" type="pres">
      <dgm:prSet presAssocID="{3BA4DC75-09EC-4BB0-9CA2-2351572D4FA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F8E01997-C6F7-4DBC-8A8D-39728B0ABD9C}" type="pres">
      <dgm:prSet presAssocID="{73C846FD-9D9F-42F6-AE5B-CEB1A44AAB69}" presName="hierRoot2" presStyleCnt="0">
        <dgm:presLayoutVars>
          <dgm:hierBranch val="init"/>
        </dgm:presLayoutVars>
      </dgm:prSet>
      <dgm:spPr/>
    </dgm:pt>
    <dgm:pt modelId="{88D48AA0-D09C-42A5-B25C-644DF3E71A48}" type="pres">
      <dgm:prSet presAssocID="{73C846FD-9D9F-42F6-AE5B-CEB1A44AAB69}" presName="rootComposite" presStyleCnt="0"/>
      <dgm:spPr/>
    </dgm:pt>
    <dgm:pt modelId="{B136A9E3-EA26-49DA-99C0-2F250FEAEB60}" type="pres">
      <dgm:prSet presAssocID="{73C846FD-9D9F-42F6-AE5B-CEB1A44AAB69}" presName="rootText" presStyleLbl="node3" presStyleIdx="1" presStyleCnt="3" custScaleX="72238" custScaleY="72238" custLinFactNeighborX="14240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36240-1B17-44B0-AB93-6594459A90A8}" type="pres">
      <dgm:prSet presAssocID="{73C846FD-9D9F-42F6-AE5B-CEB1A44AAB69}" presName="rootConnector" presStyleLbl="node3" presStyleIdx="1" presStyleCnt="3"/>
      <dgm:spPr/>
      <dgm:t>
        <a:bodyPr/>
        <a:lstStyle/>
        <a:p>
          <a:endParaRPr lang="es-ES"/>
        </a:p>
      </dgm:t>
    </dgm:pt>
    <dgm:pt modelId="{9682012A-25B9-4701-8028-843B0ABF67FA}" type="pres">
      <dgm:prSet presAssocID="{73C846FD-9D9F-42F6-AE5B-CEB1A44AAB69}" presName="hierChild4" presStyleCnt="0"/>
      <dgm:spPr/>
    </dgm:pt>
    <dgm:pt modelId="{EB453820-1795-4F3F-AC31-D779E4BA4E4A}" type="pres">
      <dgm:prSet presAssocID="{73C846FD-9D9F-42F6-AE5B-CEB1A44AAB69}" presName="hierChild5" presStyleCnt="0"/>
      <dgm:spPr/>
    </dgm:pt>
    <dgm:pt modelId="{1DB57C31-34CF-4FB1-B4BE-CF536DFFE930}" type="pres">
      <dgm:prSet presAssocID="{F573D05A-DACA-4DD4-8304-4BF7DA240B0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513BEFF1-4E33-4E0D-924B-085C9652FB80}" type="pres">
      <dgm:prSet presAssocID="{DDED295E-3C34-48F7-84D1-82609DA81DD3}" presName="hierRoot2" presStyleCnt="0">
        <dgm:presLayoutVars>
          <dgm:hierBranch val="init"/>
        </dgm:presLayoutVars>
      </dgm:prSet>
      <dgm:spPr/>
    </dgm:pt>
    <dgm:pt modelId="{180BABBC-04DB-4655-8C84-73BCC42C27C2}" type="pres">
      <dgm:prSet presAssocID="{DDED295E-3C34-48F7-84D1-82609DA81DD3}" presName="rootComposite" presStyleCnt="0"/>
      <dgm:spPr/>
    </dgm:pt>
    <dgm:pt modelId="{74ACC1DE-8831-4FA8-830B-53FE41B71B2B}" type="pres">
      <dgm:prSet presAssocID="{DDED295E-3C34-48F7-84D1-82609DA81DD3}" presName="rootText" presStyleLbl="node3" presStyleIdx="2" presStyleCnt="3" custScaleX="72238" custScaleY="72238" custLinFactNeighborX="14240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7DE9C6-F54B-46E6-9A12-3DD9FF1E88F3}" type="pres">
      <dgm:prSet presAssocID="{DDED295E-3C34-48F7-84D1-82609DA81DD3}" presName="rootConnector" presStyleLbl="node3" presStyleIdx="2" presStyleCnt="3"/>
      <dgm:spPr/>
      <dgm:t>
        <a:bodyPr/>
        <a:lstStyle/>
        <a:p>
          <a:endParaRPr lang="es-ES"/>
        </a:p>
      </dgm:t>
    </dgm:pt>
    <dgm:pt modelId="{FEE91072-F5D0-4B84-9809-81DEDA50A551}" type="pres">
      <dgm:prSet presAssocID="{DDED295E-3C34-48F7-84D1-82609DA81DD3}" presName="hierChild4" presStyleCnt="0"/>
      <dgm:spPr/>
    </dgm:pt>
    <dgm:pt modelId="{EF5C24CE-6BBA-4F61-B33B-9FD3DD1FDC1B}" type="pres">
      <dgm:prSet presAssocID="{DDED295E-3C34-48F7-84D1-82609DA81DD3}" presName="hierChild5" presStyleCnt="0"/>
      <dgm:spPr/>
    </dgm:pt>
    <dgm:pt modelId="{43645E87-8294-4036-B2A6-57FCE2EF5B53}" type="pres">
      <dgm:prSet presAssocID="{934ADFB5-5172-43B6-9B46-7A96752DC976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0EB41D07-D1EE-4160-B8C4-9E656845FD19}" srcId="{934ADFB5-5172-43B6-9B46-7A96752DC976}" destId="{DDED295E-3C34-48F7-84D1-82609DA81DD3}" srcOrd="1" destOrd="0" parTransId="{F573D05A-DACA-4DD4-8304-4BF7DA240B0B}" sibTransId="{8FA24B82-6A9A-4549-8EAB-59532DFDD2EF}"/>
    <dgm:cxn modelId="{024C85B2-0F40-4651-B84D-D3216727DCEB}" type="presOf" srcId="{DDED295E-3C34-48F7-84D1-82609DA81DD3}" destId="{667DE9C6-F54B-46E6-9A12-3DD9FF1E88F3}" srcOrd="1" destOrd="0" presId="urn:microsoft.com/office/officeart/2005/8/layout/orgChart1"/>
    <dgm:cxn modelId="{ADE7A0DC-63C2-444E-9DC7-6A3D7D5788A9}" type="presOf" srcId="{059AF23E-1A58-4A64-9AD6-6052D8AAA275}" destId="{7B658CFB-8011-47EE-A5F8-BFDDDA227166}" srcOrd="0" destOrd="0" presId="urn:microsoft.com/office/officeart/2005/8/layout/orgChart1"/>
    <dgm:cxn modelId="{66454AAF-ACB9-458A-AD62-A5E7FD386EB4}" srcId="{934ADFB5-5172-43B6-9B46-7A96752DC976}" destId="{73C846FD-9D9F-42F6-AE5B-CEB1A44AAB69}" srcOrd="0" destOrd="0" parTransId="{3BA4DC75-09EC-4BB0-9CA2-2351572D4FA2}" sibTransId="{5C3F6CAB-1DE8-4CC1-9A55-D3D03C52B373}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2742139F-9449-41F5-AF26-7A284133064D}" type="presOf" srcId="{D065E651-BC73-4013-B035-703D61B7899C}" destId="{403A49FD-1A08-4578-A72E-5127177DEB41}" srcOrd="1" destOrd="0" presId="urn:microsoft.com/office/officeart/2005/8/layout/orgChart1"/>
    <dgm:cxn modelId="{918859FF-0638-4476-86E1-668E782D2711}" srcId="{68A84386-F3D9-43D2-8195-5854804AD33A}" destId="{059AF23E-1A58-4A64-9AD6-6052D8AAA275}" srcOrd="0" destOrd="0" parTransId="{3CCE9B8F-D1C9-4F02-AA75-A08ABB60DB6B}" sibTransId="{1C106AE1-F356-40CD-8940-347801E5E2A5}"/>
    <dgm:cxn modelId="{01A25005-12F6-458C-8A65-DB5F1D0BB2E4}" type="presOf" srcId="{DDED295E-3C34-48F7-84D1-82609DA81DD3}" destId="{74ACC1DE-8831-4FA8-830B-53FE41B71B2B}" srcOrd="0" destOrd="0" presId="urn:microsoft.com/office/officeart/2005/8/layout/orgChart1"/>
    <dgm:cxn modelId="{B1AD38E6-CC13-4587-8148-5114448351ED}" type="presOf" srcId="{3BA4DC75-09EC-4BB0-9CA2-2351572D4FA2}" destId="{24AA4858-3AFB-4A53-AEDF-3ADF5AEFE95A}" srcOrd="0" destOrd="0" presId="urn:microsoft.com/office/officeart/2005/8/layout/orgChart1"/>
    <dgm:cxn modelId="{784B8695-9EBD-4164-A1C7-6E2E24DE4AEB}" type="presOf" srcId="{3CCE9B8F-D1C9-4F02-AA75-A08ABB60DB6B}" destId="{3C92CBD5-B9DA-4078-AA9E-AD4491E47753}" srcOrd="0" destOrd="0" presId="urn:microsoft.com/office/officeart/2005/8/layout/orgChart1"/>
    <dgm:cxn modelId="{DEE3FAC4-FE73-4B79-A41D-A1644C81FA6A}" type="presOf" srcId="{73C846FD-9D9F-42F6-AE5B-CEB1A44AAB69}" destId="{C6C36240-1B17-44B0-AB93-6594459A90A8}" srcOrd="1" destOrd="0" presId="urn:microsoft.com/office/officeart/2005/8/layout/orgChart1"/>
    <dgm:cxn modelId="{9242D8E7-F5D5-4870-B37F-4C56A8F9B619}" srcId="{68A84386-F3D9-43D2-8195-5854804AD33A}" destId="{934ADFB5-5172-43B6-9B46-7A96752DC976}" srcOrd="1" destOrd="0" parTransId="{93955892-864A-47BC-A182-07DF9F3E6253}" sibTransId="{7431F39F-BEE0-4DF0-A96E-D79DDBA8EAC5}"/>
    <dgm:cxn modelId="{9796E80A-FE04-4E6C-B111-6D62A3B89A79}" type="presOf" srcId="{059AF23E-1A58-4A64-9AD6-6052D8AAA275}" destId="{7EDF92F2-D003-4DFF-8C20-3339FB5377EE}" srcOrd="1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5AE01F7C-01B6-43E5-B6B4-7F6F564E8715}" type="presOf" srcId="{EF7FACAD-6FC9-4BE4-9680-CB0ED3F4CAB1}" destId="{EAD2CECC-F8DA-4347-95F2-973662D213C4}" srcOrd="0" destOrd="0" presId="urn:microsoft.com/office/officeart/2005/8/layout/orgChart1"/>
    <dgm:cxn modelId="{FF34DAE0-5511-42F2-B561-1E5CFFA820BE}" type="presOf" srcId="{73C846FD-9D9F-42F6-AE5B-CEB1A44AAB69}" destId="{B136A9E3-EA26-49DA-99C0-2F250FEAEB60}" srcOrd="0" destOrd="0" presId="urn:microsoft.com/office/officeart/2005/8/layout/orgChart1"/>
    <dgm:cxn modelId="{577DF287-0DC4-4B10-B6AD-70CA68B3BCD5}" srcId="{059AF23E-1A58-4A64-9AD6-6052D8AAA275}" destId="{D065E651-BC73-4013-B035-703D61B7899C}" srcOrd="0" destOrd="0" parTransId="{EF7FACAD-6FC9-4BE4-9680-CB0ED3F4CAB1}" sibTransId="{1326246D-EBDD-4397-AB59-93D758948B62}"/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6C900C4C-EA56-4798-B8B5-BBC903B6ABA5}" type="presOf" srcId="{934ADFB5-5172-43B6-9B46-7A96752DC976}" destId="{B0B52EAD-7B69-4F18-A9C2-244A9C1BD5AD}" srcOrd="1" destOrd="0" presId="urn:microsoft.com/office/officeart/2005/8/layout/orgChart1"/>
    <dgm:cxn modelId="{D22AACD2-5E6F-407A-9CFE-12C7EB398F37}" type="presOf" srcId="{934ADFB5-5172-43B6-9B46-7A96752DC976}" destId="{7143B0EB-96B0-45D8-96D8-881F24DD0577}" srcOrd="0" destOrd="0" presId="urn:microsoft.com/office/officeart/2005/8/layout/orgChart1"/>
    <dgm:cxn modelId="{7038BAEA-352F-4757-8EE2-5CE56E6582F5}" type="presOf" srcId="{D065E651-BC73-4013-B035-703D61B7899C}" destId="{8A0E1643-1DC6-47DC-B9AC-5A5EB10D169C}" srcOrd="0" destOrd="0" presId="urn:microsoft.com/office/officeart/2005/8/layout/orgChart1"/>
    <dgm:cxn modelId="{F6124039-42EF-45DD-BB27-4CC05B5A268D}" type="presOf" srcId="{93955892-864A-47BC-A182-07DF9F3E6253}" destId="{7929D07C-7895-4C55-AE37-44B8B019D41A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FE5DDD86-0D8C-416C-A88F-8F59D74B8FC0}" type="presOf" srcId="{F573D05A-DACA-4DD4-8304-4BF7DA240B0B}" destId="{1DB57C31-34CF-4FB1-B4BE-CF536DFFE930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DF51C2D4-75BB-47D3-86FF-581C144BC462}" type="presParOf" srcId="{2E26F541-7BD6-4B86-A7F6-A808335CF124}" destId="{3C92CBD5-B9DA-4078-AA9E-AD4491E47753}" srcOrd="0" destOrd="0" presId="urn:microsoft.com/office/officeart/2005/8/layout/orgChart1"/>
    <dgm:cxn modelId="{384D4582-619C-4250-99B2-3D88D81056BE}" type="presParOf" srcId="{2E26F541-7BD6-4B86-A7F6-A808335CF124}" destId="{BF50F0ED-2807-436C-8D33-E42AD009C5D9}" srcOrd="1" destOrd="0" presId="urn:microsoft.com/office/officeart/2005/8/layout/orgChart1"/>
    <dgm:cxn modelId="{13B6A2E2-93FA-48D5-9ACE-01913FD68F26}" type="presParOf" srcId="{BF50F0ED-2807-436C-8D33-E42AD009C5D9}" destId="{AD3A99BC-18FF-4076-94D2-3CE71482CA4D}" srcOrd="0" destOrd="0" presId="urn:microsoft.com/office/officeart/2005/8/layout/orgChart1"/>
    <dgm:cxn modelId="{CEF9F3D2-BA1C-4066-B573-EBAFC4A22439}" type="presParOf" srcId="{AD3A99BC-18FF-4076-94D2-3CE71482CA4D}" destId="{7B658CFB-8011-47EE-A5F8-BFDDDA227166}" srcOrd="0" destOrd="0" presId="urn:microsoft.com/office/officeart/2005/8/layout/orgChart1"/>
    <dgm:cxn modelId="{839BC911-C484-4C6C-97EC-8FCA1FD33F3C}" type="presParOf" srcId="{AD3A99BC-18FF-4076-94D2-3CE71482CA4D}" destId="{7EDF92F2-D003-4DFF-8C20-3339FB5377EE}" srcOrd="1" destOrd="0" presId="urn:microsoft.com/office/officeart/2005/8/layout/orgChart1"/>
    <dgm:cxn modelId="{7229AAE9-5253-445F-920E-B5A41C90B72B}" type="presParOf" srcId="{BF50F0ED-2807-436C-8D33-E42AD009C5D9}" destId="{1DC5C5F5-991B-477C-AD43-B83EE69F1854}" srcOrd="1" destOrd="0" presId="urn:microsoft.com/office/officeart/2005/8/layout/orgChart1"/>
    <dgm:cxn modelId="{73BBBC6D-7599-4D72-99D6-4B17F4DFAD66}" type="presParOf" srcId="{1DC5C5F5-991B-477C-AD43-B83EE69F1854}" destId="{EAD2CECC-F8DA-4347-95F2-973662D213C4}" srcOrd="0" destOrd="0" presId="urn:microsoft.com/office/officeart/2005/8/layout/orgChart1"/>
    <dgm:cxn modelId="{7EA03ED5-4FA4-4D1C-89A0-BD988DBE3844}" type="presParOf" srcId="{1DC5C5F5-991B-477C-AD43-B83EE69F1854}" destId="{E9A2282F-B706-42C9-AE09-E60514BCD287}" srcOrd="1" destOrd="0" presId="urn:microsoft.com/office/officeart/2005/8/layout/orgChart1"/>
    <dgm:cxn modelId="{6EFEC7F7-5BCA-4C1E-AAFE-DC92E93CDB79}" type="presParOf" srcId="{E9A2282F-B706-42C9-AE09-E60514BCD287}" destId="{C56CBEFA-AF4A-40B1-BCB1-182B157C1FC6}" srcOrd="0" destOrd="0" presId="urn:microsoft.com/office/officeart/2005/8/layout/orgChart1"/>
    <dgm:cxn modelId="{E5C5E02A-A83F-47C5-B317-AAE470D51A1A}" type="presParOf" srcId="{C56CBEFA-AF4A-40B1-BCB1-182B157C1FC6}" destId="{8A0E1643-1DC6-47DC-B9AC-5A5EB10D169C}" srcOrd="0" destOrd="0" presId="urn:microsoft.com/office/officeart/2005/8/layout/orgChart1"/>
    <dgm:cxn modelId="{65F1B025-1D5F-41FB-B21A-5E7D8748046B}" type="presParOf" srcId="{C56CBEFA-AF4A-40B1-BCB1-182B157C1FC6}" destId="{403A49FD-1A08-4578-A72E-5127177DEB41}" srcOrd="1" destOrd="0" presId="urn:microsoft.com/office/officeart/2005/8/layout/orgChart1"/>
    <dgm:cxn modelId="{9A3D2AEA-8012-4E42-95A6-98FCC1D925BD}" type="presParOf" srcId="{E9A2282F-B706-42C9-AE09-E60514BCD287}" destId="{88BACEB5-405E-410B-81DA-CDF33176B915}" srcOrd="1" destOrd="0" presId="urn:microsoft.com/office/officeart/2005/8/layout/orgChart1"/>
    <dgm:cxn modelId="{EC00FAB7-C297-48A5-9211-9FDDE999263F}" type="presParOf" srcId="{E9A2282F-B706-42C9-AE09-E60514BCD287}" destId="{706C9BA7-4B6C-46A1-9DB9-84199814AFBA}" srcOrd="2" destOrd="0" presId="urn:microsoft.com/office/officeart/2005/8/layout/orgChart1"/>
    <dgm:cxn modelId="{A33381CE-25C4-4EA6-9AE9-D45002757B34}" type="presParOf" srcId="{BF50F0ED-2807-436C-8D33-E42AD009C5D9}" destId="{E1363BDB-426D-4400-A7D1-E95131A3B0E7}" srcOrd="2" destOrd="0" presId="urn:microsoft.com/office/officeart/2005/8/layout/orgChart1"/>
    <dgm:cxn modelId="{934CC439-DDFB-4293-A2EF-BA72BE5C5DD5}" type="presParOf" srcId="{2E26F541-7BD6-4B86-A7F6-A808335CF124}" destId="{7929D07C-7895-4C55-AE37-44B8B019D41A}" srcOrd="2" destOrd="0" presId="urn:microsoft.com/office/officeart/2005/8/layout/orgChart1"/>
    <dgm:cxn modelId="{A9952020-BDFE-4CC1-81D1-EB3A6240061C}" type="presParOf" srcId="{2E26F541-7BD6-4B86-A7F6-A808335CF124}" destId="{41722110-00B1-4FCB-87DC-41421110AD49}" srcOrd="3" destOrd="0" presId="urn:microsoft.com/office/officeart/2005/8/layout/orgChart1"/>
    <dgm:cxn modelId="{24677022-4384-4306-9620-526EC0EDD395}" type="presParOf" srcId="{41722110-00B1-4FCB-87DC-41421110AD49}" destId="{C0BC35C5-B1E4-4FFB-9D2C-2C445A1F8763}" srcOrd="0" destOrd="0" presId="urn:microsoft.com/office/officeart/2005/8/layout/orgChart1"/>
    <dgm:cxn modelId="{AA1D17C7-49E0-423A-9E06-DB795020A223}" type="presParOf" srcId="{C0BC35C5-B1E4-4FFB-9D2C-2C445A1F8763}" destId="{7143B0EB-96B0-45D8-96D8-881F24DD0577}" srcOrd="0" destOrd="0" presId="urn:microsoft.com/office/officeart/2005/8/layout/orgChart1"/>
    <dgm:cxn modelId="{206F5EEC-3260-4F82-83C2-B3C1C23FFEED}" type="presParOf" srcId="{C0BC35C5-B1E4-4FFB-9D2C-2C445A1F8763}" destId="{B0B52EAD-7B69-4F18-A9C2-244A9C1BD5AD}" srcOrd="1" destOrd="0" presId="urn:microsoft.com/office/officeart/2005/8/layout/orgChart1"/>
    <dgm:cxn modelId="{EA82F872-DFCD-4E66-8386-23911138A1D7}" type="presParOf" srcId="{41722110-00B1-4FCB-87DC-41421110AD49}" destId="{5E3FC33E-4D7F-4A26-A1C1-6C2FD5C42191}" srcOrd="1" destOrd="0" presId="urn:microsoft.com/office/officeart/2005/8/layout/orgChart1"/>
    <dgm:cxn modelId="{C647F8D9-6988-40AD-AC97-6AAB8071EBA5}" type="presParOf" srcId="{5E3FC33E-4D7F-4A26-A1C1-6C2FD5C42191}" destId="{24AA4858-3AFB-4A53-AEDF-3ADF5AEFE95A}" srcOrd="0" destOrd="0" presId="urn:microsoft.com/office/officeart/2005/8/layout/orgChart1"/>
    <dgm:cxn modelId="{F7F680BA-F408-4C69-A943-75C24F642AD1}" type="presParOf" srcId="{5E3FC33E-4D7F-4A26-A1C1-6C2FD5C42191}" destId="{F8E01997-C6F7-4DBC-8A8D-39728B0ABD9C}" srcOrd="1" destOrd="0" presId="urn:microsoft.com/office/officeart/2005/8/layout/orgChart1"/>
    <dgm:cxn modelId="{83640BD5-68BE-481D-A57F-DCD9FDA5F9F4}" type="presParOf" srcId="{F8E01997-C6F7-4DBC-8A8D-39728B0ABD9C}" destId="{88D48AA0-D09C-42A5-B25C-644DF3E71A48}" srcOrd="0" destOrd="0" presId="urn:microsoft.com/office/officeart/2005/8/layout/orgChart1"/>
    <dgm:cxn modelId="{1BA12EBD-6F01-439A-8B44-1D745030ED9A}" type="presParOf" srcId="{88D48AA0-D09C-42A5-B25C-644DF3E71A48}" destId="{B136A9E3-EA26-49DA-99C0-2F250FEAEB60}" srcOrd="0" destOrd="0" presId="urn:microsoft.com/office/officeart/2005/8/layout/orgChart1"/>
    <dgm:cxn modelId="{7ED01508-3446-477E-B882-B8FB76F3C05A}" type="presParOf" srcId="{88D48AA0-D09C-42A5-B25C-644DF3E71A48}" destId="{C6C36240-1B17-44B0-AB93-6594459A90A8}" srcOrd="1" destOrd="0" presId="urn:microsoft.com/office/officeart/2005/8/layout/orgChart1"/>
    <dgm:cxn modelId="{168C03D0-3665-43F8-B1DF-19883865511B}" type="presParOf" srcId="{F8E01997-C6F7-4DBC-8A8D-39728B0ABD9C}" destId="{9682012A-25B9-4701-8028-843B0ABF67FA}" srcOrd="1" destOrd="0" presId="urn:microsoft.com/office/officeart/2005/8/layout/orgChart1"/>
    <dgm:cxn modelId="{EA95F4D4-6A3A-44A4-B242-784297306545}" type="presParOf" srcId="{F8E01997-C6F7-4DBC-8A8D-39728B0ABD9C}" destId="{EB453820-1795-4F3F-AC31-D779E4BA4E4A}" srcOrd="2" destOrd="0" presId="urn:microsoft.com/office/officeart/2005/8/layout/orgChart1"/>
    <dgm:cxn modelId="{A6D4936F-0C45-4C0E-8E9C-4A33B2F608F7}" type="presParOf" srcId="{5E3FC33E-4D7F-4A26-A1C1-6C2FD5C42191}" destId="{1DB57C31-34CF-4FB1-B4BE-CF536DFFE930}" srcOrd="2" destOrd="0" presId="urn:microsoft.com/office/officeart/2005/8/layout/orgChart1"/>
    <dgm:cxn modelId="{264B4467-415A-455A-95FB-B17619D890F1}" type="presParOf" srcId="{5E3FC33E-4D7F-4A26-A1C1-6C2FD5C42191}" destId="{513BEFF1-4E33-4E0D-924B-085C9652FB80}" srcOrd="3" destOrd="0" presId="urn:microsoft.com/office/officeart/2005/8/layout/orgChart1"/>
    <dgm:cxn modelId="{2F183EAD-2EB0-4202-B484-E01A624AFE1F}" type="presParOf" srcId="{513BEFF1-4E33-4E0D-924B-085C9652FB80}" destId="{180BABBC-04DB-4655-8C84-73BCC42C27C2}" srcOrd="0" destOrd="0" presId="urn:microsoft.com/office/officeart/2005/8/layout/orgChart1"/>
    <dgm:cxn modelId="{DABD740A-14DE-4B54-9E45-45DE725CE1DA}" type="presParOf" srcId="{180BABBC-04DB-4655-8C84-73BCC42C27C2}" destId="{74ACC1DE-8831-4FA8-830B-53FE41B71B2B}" srcOrd="0" destOrd="0" presId="urn:microsoft.com/office/officeart/2005/8/layout/orgChart1"/>
    <dgm:cxn modelId="{62A4726F-431A-4910-B2B5-4A1048CE991D}" type="presParOf" srcId="{180BABBC-04DB-4655-8C84-73BCC42C27C2}" destId="{667DE9C6-F54B-46E6-9A12-3DD9FF1E88F3}" srcOrd="1" destOrd="0" presId="urn:microsoft.com/office/officeart/2005/8/layout/orgChart1"/>
    <dgm:cxn modelId="{8609E47F-4D70-4206-AEB9-F27F1A343A65}" type="presParOf" srcId="{513BEFF1-4E33-4E0D-924B-085C9652FB80}" destId="{FEE91072-F5D0-4B84-9809-81DEDA50A551}" srcOrd="1" destOrd="0" presId="urn:microsoft.com/office/officeart/2005/8/layout/orgChart1"/>
    <dgm:cxn modelId="{6D6E32AC-81B9-4C96-BFF7-11FCF5C00881}" type="presParOf" srcId="{513BEFF1-4E33-4E0D-924B-085C9652FB80}" destId="{EF5C24CE-6BBA-4F61-B33B-9FD3DD1FDC1B}" srcOrd="2" destOrd="0" presId="urn:microsoft.com/office/officeart/2005/8/layout/orgChart1"/>
    <dgm:cxn modelId="{754BBA7D-78A3-46AA-A244-C30141EAF1BD}" type="presParOf" srcId="{41722110-00B1-4FCB-87DC-41421110AD49}" destId="{43645E87-8294-4036-B2A6-57FCE2EF5B53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Salud de la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Mujer y Sexualidad</a:t>
          </a:r>
          <a:endParaRPr lang="es-ES" sz="1200" dirty="0">
            <a:solidFill>
              <a:srgbClr val="000000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5851C76-7ED0-4877-85CA-73E5C6A0F998}" type="asst">
      <dgm:prSet custT="1"/>
      <dgm:spPr/>
      <dgm:t>
        <a:bodyPr/>
        <a:lstStyle/>
        <a:p>
          <a:r>
            <a:rPr lang="es-ES" sz="1200" dirty="0"/>
            <a:t>Médico(a) </a:t>
          </a:r>
          <a:r>
            <a:rPr lang="es-ES" sz="1200" dirty="0" smtClean="0"/>
            <a:t>General</a:t>
          </a:r>
          <a:endParaRPr lang="es-ES" sz="1200" dirty="0"/>
        </a:p>
      </dgm:t>
    </dgm:pt>
    <dgm:pt modelId="{8920F830-6340-4EC4-BCCF-AA7A3A2C05AE}" type="parTrans" cxnId="{06411F9D-3398-4723-BC07-0E1D14937715}">
      <dgm:prSet/>
      <dgm:spPr/>
      <dgm:t>
        <a:bodyPr/>
        <a:lstStyle/>
        <a:p>
          <a:endParaRPr lang="es-ES" sz="1200"/>
        </a:p>
      </dgm:t>
    </dgm:pt>
    <dgm:pt modelId="{530D92E1-A1D6-40F9-81F5-CDCB11437DCA}" type="sibTrans" cxnId="{06411F9D-3398-4723-BC07-0E1D14937715}">
      <dgm:prSet/>
      <dgm:spPr/>
      <dgm:t>
        <a:bodyPr/>
        <a:lstStyle/>
        <a:p>
          <a:endParaRPr lang="es-ES" sz="1200"/>
        </a:p>
      </dgm:t>
    </dgm:pt>
    <dgm:pt modelId="{FB82E0BB-6029-419F-A99E-ECDAF53C622C}" type="asst">
      <dgm:prSet custT="1"/>
      <dgm:spPr/>
      <dgm:t>
        <a:bodyPr/>
        <a:lstStyle/>
        <a:p>
          <a:r>
            <a:rPr lang="es-ES" sz="1200" dirty="0"/>
            <a:t>Supervisor(a</a:t>
          </a:r>
          <a:r>
            <a:rPr lang="es-ES" sz="1200" dirty="0" smtClean="0"/>
            <a:t>)</a:t>
          </a:r>
          <a:endParaRPr lang="es-ES" sz="1200" dirty="0"/>
        </a:p>
      </dgm:t>
    </dgm:pt>
    <dgm:pt modelId="{B784C3BB-E0D0-4546-B94B-B02FBF315502}" type="parTrans" cxnId="{08BFB515-DD1F-4035-9FB0-6DFCC647B336}">
      <dgm:prSet/>
      <dgm:spPr/>
      <dgm:t>
        <a:bodyPr/>
        <a:lstStyle/>
        <a:p>
          <a:endParaRPr lang="es-ES" sz="1200"/>
        </a:p>
      </dgm:t>
    </dgm:pt>
    <dgm:pt modelId="{99C0EBDD-F158-4BB5-A658-ECED9F9F2F09}" type="sibTrans" cxnId="{08BFB515-DD1F-4035-9FB0-6DFCC647B336}">
      <dgm:prSet/>
      <dgm:spPr/>
      <dgm:t>
        <a:bodyPr/>
        <a:lstStyle/>
        <a:p>
          <a:endParaRPr lang="es-ES" sz="1200"/>
        </a:p>
      </dgm:t>
    </dgm:pt>
    <dgm:pt modelId="{0C44B6B4-6509-4F48-843E-583C74D40983}" type="asst">
      <dgm:prSet custT="1"/>
      <dgm:spPr/>
      <dgm:t>
        <a:bodyPr/>
        <a:lstStyle/>
        <a:p>
          <a:r>
            <a:rPr lang="es-ES" sz="1200" dirty="0" smtClean="0"/>
            <a:t>Recepcionista</a:t>
          </a:r>
          <a:endParaRPr lang="es-ES" sz="1200" dirty="0"/>
        </a:p>
      </dgm:t>
    </dgm:pt>
    <dgm:pt modelId="{E237D44A-8953-420B-8341-E1F62CEA9A90}" type="parTrans" cxnId="{31D7F332-B001-4D30-890A-2B301C8156A8}">
      <dgm:prSet/>
      <dgm:spPr/>
      <dgm:t>
        <a:bodyPr/>
        <a:lstStyle/>
        <a:p>
          <a:endParaRPr lang="es-ES" sz="1200"/>
        </a:p>
      </dgm:t>
    </dgm:pt>
    <dgm:pt modelId="{CBDCE34D-C050-45DF-A116-1D67BCA9C993}" type="sibTrans" cxnId="{31D7F332-B001-4D30-890A-2B301C8156A8}">
      <dgm:prSet/>
      <dgm:spPr/>
      <dgm:t>
        <a:bodyPr/>
        <a:lstStyle/>
        <a:p>
          <a:endParaRPr lang="es-ES" sz="1200"/>
        </a:p>
      </dgm:t>
    </dgm:pt>
    <dgm:pt modelId="{2B606484-68C1-4BDB-8B85-8B3A0704DDED}" type="asst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/>
        </a:p>
      </dgm:t>
    </dgm:pt>
    <dgm:pt modelId="{F8226E38-72D4-48FA-B222-8F5DEFF65F52}" type="parTrans" cxnId="{D412BB8B-AA61-40E8-ACA7-4EC82C711169}">
      <dgm:prSet/>
      <dgm:spPr/>
      <dgm:t>
        <a:bodyPr/>
        <a:lstStyle/>
        <a:p>
          <a:endParaRPr lang="es-ES" sz="1200"/>
        </a:p>
      </dgm:t>
    </dgm:pt>
    <dgm:pt modelId="{0CAA9D46-DE02-4569-BE2E-BA15D294AB05}" type="sibTrans" cxnId="{D412BB8B-AA61-40E8-ACA7-4EC82C711169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0279" custScaleY="105235" custLinFactNeighborX="-238" custLinFactNeighborY="-290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B596BE6B-F5A9-4E4E-8C7D-546820BA1433}" type="pres">
      <dgm:prSet presAssocID="{E237D44A-8953-420B-8341-E1F62CEA9A90}" presName="Name111" presStyleLbl="parChTrans1D2" presStyleIdx="0" presStyleCnt="4"/>
      <dgm:spPr/>
      <dgm:t>
        <a:bodyPr/>
        <a:lstStyle/>
        <a:p>
          <a:endParaRPr lang="es-ES"/>
        </a:p>
      </dgm:t>
    </dgm:pt>
    <dgm:pt modelId="{2ECD3981-73DE-47F5-8BD9-3B3B3934E75B}" type="pres">
      <dgm:prSet presAssocID="{0C44B6B4-6509-4F48-843E-583C74D40983}" presName="hierRoot3" presStyleCnt="0">
        <dgm:presLayoutVars>
          <dgm:hierBranch val="init"/>
        </dgm:presLayoutVars>
      </dgm:prSet>
      <dgm:spPr/>
    </dgm:pt>
    <dgm:pt modelId="{EB751BE4-B2F8-4789-8796-D57A63AD784C}" type="pres">
      <dgm:prSet presAssocID="{0C44B6B4-6509-4F48-843E-583C74D40983}" presName="rootComposite3" presStyleCnt="0"/>
      <dgm:spPr/>
    </dgm:pt>
    <dgm:pt modelId="{F549DCE2-A259-4205-8BF0-48474BF7362D}" type="pres">
      <dgm:prSet presAssocID="{0C44B6B4-6509-4F48-843E-583C74D40983}" presName="rootText3" presStyleLbl="asst1" presStyleIdx="0" presStyleCnt="4" custScaleX="85913" custScaleY="85913" custLinFactX="-39266" custLinFactNeighborX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09B59E-CAA6-494C-8E57-64C8655BEF00}" type="pres">
      <dgm:prSet presAssocID="{0C44B6B4-6509-4F48-843E-583C74D40983}" presName="rootConnector3" presStyleLbl="asst1" presStyleIdx="0" presStyleCnt="4"/>
      <dgm:spPr/>
      <dgm:t>
        <a:bodyPr/>
        <a:lstStyle/>
        <a:p>
          <a:endParaRPr lang="es-ES"/>
        </a:p>
      </dgm:t>
    </dgm:pt>
    <dgm:pt modelId="{A67166A8-8F5B-47F0-B35B-6845F66666EB}" type="pres">
      <dgm:prSet presAssocID="{0C44B6B4-6509-4F48-843E-583C74D40983}" presName="hierChild6" presStyleCnt="0"/>
      <dgm:spPr/>
    </dgm:pt>
    <dgm:pt modelId="{009EC9F8-C581-4EA3-BECD-C7438BEC45A6}" type="pres">
      <dgm:prSet presAssocID="{0C44B6B4-6509-4F48-843E-583C74D40983}" presName="hierChild7" presStyleCnt="0"/>
      <dgm:spPr/>
    </dgm:pt>
    <dgm:pt modelId="{9D87BE68-510D-4520-8592-6FE907359989}" type="pres">
      <dgm:prSet presAssocID="{B784C3BB-E0D0-4546-B94B-B02FBF315502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97C86E38-2CDD-45EC-B452-6FC3081176B6}" type="pres">
      <dgm:prSet presAssocID="{FB82E0BB-6029-419F-A99E-ECDAF53C622C}" presName="hierRoot3" presStyleCnt="0">
        <dgm:presLayoutVars>
          <dgm:hierBranch val="init"/>
        </dgm:presLayoutVars>
      </dgm:prSet>
      <dgm:spPr/>
    </dgm:pt>
    <dgm:pt modelId="{90B0BF26-97C0-4942-B2F7-8C50D090E939}" type="pres">
      <dgm:prSet presAssocID="{FB82E0BB-6029-419F-A99E-ECDAF53C622C}" presName="rootComposite3" presStyleCnt="0"/>
      <dgm:spPr/>
    </dgm:pt>
    <dgm:pt modelId="{C3589699-4B22-41CD-99AF-21BD6FE4647B}" type="pres">
      <dgm:prSet presAssocID="{FB82E0BB-6029-419F-A99E-ECDAF53C622C}" presName="rootText3" presStyleLbl="asst1" presStyleIdx="1" presStyleCnt="4" custScaleX="85913" custScaleY="85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B75287-C99D-486C-B6DF-C167855FB1D9}" type="pres">
      <dgm:prSet presAssocID="{FB82E0BB-6029-419F-A99E-ECDAF53C622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4B87ACF7-429E-4041-882B-DA3FD8C898A6}" type="pres">
      <dgm:prSet presAssocID="{FB82E0BB-6029-419F-A99E-ECDAF53C622C}" presName="hierChild6" presStyleCnt="0"/>
      <dgm:spPr/>
    </dgm:pt>
    <dgm:pt modelId="{D7A35F40-BD0C-47E9-A890-6FE565FEC66A}" type="pres">
      <dgm:prSet presAssocID="{FB82E0BB-6029-419F-A99E-ECDAF53C622C}" presName="hierChild7" presStyleCnt="0"/>
      <dgm:spPr/>
    </dgm:pt>
    <dgm:pt modelId="{5C22572D-C778-4B78-B90C-EBCDD82AAFC9}" type="pres">
      <dgm:prSet presAssocID="{8920F830-6340-4EC4-BCCF-AA7A3A2C05AE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76469BA6-252D-42AB-87C6-B3CDE823D415}" type="pres">
      <dgm:prSet presAssocID="{D5851C76-7ED0-4877-85CA-73E5C6A0F998}" presName="hierRoot3" presStyleCnt="0">
        <dgm:presLayoutVars>
          <dgm:hierBranch val="init"/>
        </dgm:presLayoutVars>
      </dgm:prSet>
      <dgm:spPr/>
    </dgm:pt>
    <dgm:pt modelId="{DCA42335-E380-4324-99B6-0DC44538C41C}" type="pres">
      <dgm:prSet presAssocID="{D5851C76-7ED0-4877-85CA-73E5C6A0F998}" presName="rootComposite3" presStyleCnt="0"/>
      <dgm:spPr/>
    </dgm:pt>
    <dgm:pt modelId="{CD9ACAB1-26FD-45DA-A587-B0CD3F254096}" type="pres">
      <dgm:prSet presAssocID="{D5851C76-7ED0-4877-85CA-73E5C6A0F998}" presName="rootText3" presStyleLbl="asst1" presStyleIdx="2" presStyleCnt="4" custScaleX="85913" custScaleY="85913" custLinFactNeighborX="-9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50ADF0-0642-4EC1-BFFE-CF3284A7D7A1}" type="pres">
      <dgm:prSet presAssocID="{D5851C76-7ED0-4877-85CA-73E5C6A0F99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63C54FFD-2EC6-4515-9488-9F1F174689C6}" type="pres">
      <dgm:prSet presAssocID="{D5851C76-7ED0-4877-85CA-73E5C6A0F998}" presName="hierChild6" presStyleCnt="0"/>
      <dgm:spPr/>
    </dgm:pt>
    <dgm:pt modelId="{F9E5A047-044F-4A57-9139-0F2530C46D01}" type="pres">
      <dgm:prSet presAssocID="{D5851C76-7ED0-4877-85CA-73E5C6A0F998}" presName="hierChild7" presStyleCnt="0"/>
      <dgm:spPr/>
    </dgm:pt>
    <dgm:pt modelId="{78727B5C-3FEB-4F87-9DD4-D5C01240F9C6}" type="pres">
      <dgm:prSet presAssocID="{F8226E38-72D4-48FA-B222-8F5DEFF65F52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361ECD8-8C45-44BE-BCF2-F9C94274ECE4}" type="pres">
      <dgm:prSet presAssocID="{2B606484-68C1-4BDB-8B85-8B3A0704DDED}" presName="hierRoot3" presStyleCnt="0">
        <dgm:presLayoutVars>
          <dgm:hierBranch val="init"/>
        </dgm:presLayoutVars>
      </dgm:prSet>
      <dgm:spPr/>
    </dgm:pt>
    <dgm:pt modelId="{A1396746-9034-4B6F-9C6B-BE70E40E6382}" type="pres">
      <dgm:prSet presAssocID="{2B606484-68C1-4BDB-8B85-8B3A0704DDED}" presName="rootComposite3" presStyleCnt="0"/>
      <dgm:spPr/>
    </dgm:pt>
    <dgm:pt modelId="{D984BF77-99A8-4270-8302-7C1C75188EE5}" type="pres">
      <dgm:prSet presAssocID="{2B606484-68C1-4BDB-8B85-8B3A0704DDED}" presName="rootText3" presStyleLbl="asst1" presStyleIdx="3" presStyleCnt="4" custScaleX="85913" custScaleY="85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62816E-6734-4A20-B9CC-67EE88679128}" type="pres">
      <dgm:prSet presAssocID="{2B606484-68C1-4BDB-8B85-8B3A0704DDED}" presName="rootConnector3" presStyleLbl="asst1" presStyleIdx="3" presStyleCnt="4"/>
      <dgm:spPr/>
      <dgm:t>
        <a:bodyPr/>
        <a:lstStyle/>
        <a:p>
          <a:endParaRPr lang="es-ES"/>
        </a:p>
      </dgm:t>
    </dgm:pt>
    <dgm:pt modelId="{02FB7FEF-660E-477F-A02C-B6FC88B70384}" type="pres">
      <dgm:prSet presAssocID="{2B606484-68C1-4BDB-8B85-8B3A0704DDED}" presName="hierChild6" presStyleCnt="0"/>
      <dgm:spPr/>
    </dgm:pt>
    <dgm:pt modelId="{213B34DF-B5BB-4480-A396-1DC5F6DA9111}" type="pres">
      <dgm:prSet presAssocID="{2B606484-68C1-4BDB-8B85-8B3A0704DDED}" presName="hierChild7" presStyleCnt="0"/>
      <dgm:spPr/>
    </dgm:pt>
  </dgm:ptLst>
  <dgm:cxnLst>
    <dgm:cxn modelId="{B062D3A5-0451-4F68-AE55-C16153C377CF}" type="presOf" srcId="{E09942D3-8D92-4571-939D-F9AE19EE063A}" destId="{3E0257A0-7C1F-42BE-9C58-68C1C99D7F2F}" srcOrd="0" destOrd="0" presId="urn:microsoft.com/office/officeart/2005/8/layout/orgChart1"/>
    <dgm:cxn modelId="{708F4654-C6A0-4661-8BBF-B6491DF2FBA3}" type="presOf" srcId="{E09942D3-8D92-4571-939D-F9AE19EE063A}" destId="{71642274-83F9-4ABE-BBBC-1AA5B1FB5FA0}" srcOrd="1" destOrd="0" presId="urn:microsoft.com/office/officeart/2005/8/layout/orgChart1"/>
    <dgm:cxn modelId="{D412BB8B-AA61-40E8-ACA7-4EC82C711169}" srcId="{E09942D3-8D92-4571-939D-F9AE19EE063A}" destId="{2B606484-68C1-4BDB-8B85-8B3A0704DDED}" srcOrd="3" destOrd="0" parTransId="{F8226E38-72D4-48FA-B222-8F5DEFF65F52}" sibTransId="{0CAA9D46-DE02-4569-BE2E-BA15D294AB05}"/>
    <dgm:cxn modelId="{B0076119-0721-42D8-8EE8-40C6EAD8A88D}" type="presOf" srcId="{F8226E38-72D4-48FA-B222-8F5DEFF65F52}" destId="{78727B5C-3FEB-4F87-9DD4-D5C01240F9C6}" srcOrd="0" destOrd="0" presId="urn:microsoft.com/office/officeart/2005/8/layout/orgChart1"/>
    <dgm:cxn modelId="{3B2EF959-0CA0-4083-986C-73C43DA2E590}" type="presOf" srcId="{B784C3BB-E0D0-4546-B94B-B02FBF315502}" destId="{9D87BE68-510D-4520-8592-6FE907359989}" srcOrd="0" destOrd="0" presId="urn:microsoft.com/office/officeart/2005/8/layout/orgChart1"/>
    <dgm:cxn modelId="{CD562D83-900B-453F-AC03-7CE3222F0E53}" type="presOf" srcId="{2B606484-68C1-4BDB-8B85-8B3A0704DDED}" destId="{D984BF77-99A8-4270-8302-7C1C75188EE5}" srcOrd="0" destOrd="0" presId="urn:microsoft.com/office/officeart/2005/8/layout/orgChart1"/>
    <dgm:cxn modelId="{95875BC1-BFB3-47C2-8BA9-8A91505FE858}" type="presOf" srcId="{E237D44A-8953-420B-8341-E1F62CEA9A90}" destId="{B596BE6B-F5A9-4E4E-8C7D-546820BA1433}" srcOrd="0" destOrd="0" presId="urn:microsoft.com/office/officeart/2005/8/layout/orgChart1"/>
    <dgm:cxn modelId="{BCE9CE99-E108-4F57-BAEC-708388D068CE}" type="presOf" srcId="{D5851C76-7ED0-4877-85CA-73E5C6A0F998}" destId="{1A50ADF0-0642-4EC1-BFFE-CF3284A7D7A1}" srcOrd="1" destOrd="0" presId="urn:microsoft.com/office/officeart/2005/8/layout/orgChart1"/>
    <dgm:cxn modelId="{68D03FF8-AFA6-4A06-8B41-22B5F296356A}" type="presOf" srcId="{D5851C76-7ED0-4877-85CA-73E5C6A0F998}" destId="{CD9ACAB1-26FD-45DA-A587-B0CD3F254096}" srcOrd="0" destOrd="0" presId="urn:microsoft.com/office/officeart/2005/8/layout/orgChart1"/>
    <dgm:cxn modelId="{4AFB9B22-AE03-40B5-A542-35A2637FD6E9}" type="presOf" srcId="{FB82E0BB-6029-419F-A99E-ECDAF53C622C}" destId="{C3589699-4B22-41CD-99AF-21BD6FE4647B}" srcOrd="0" destOrd="0" presId="urn:microsoft.com/office/officeart/2005/8/layout/orgChart1"/>
    <dgm:cxn modelId="{AAFC2AFB-FD5F-4762-8DC5-FFE776BDF230}" type="presOf" srcId="{2B606484-68C1-4BDB-8B85-8B3A0704DDED}" destId="{F262816E-6734-4A20-B9CC-67EE88679128}" srcOrd="1" destOrd="0" presId="urn:microsoft.com/office/officeart/2005/8/layout/orgChart1"/>
    <dgm:cxn modelId="{08BFB515-DD1F-4035-9FB0-6DFCC647B336}" srcId="{E09942D3-8D92-4571-939D-F9AE19EE063A}" destId="{FB82E0BB-6029-419F-A99E-ECDAF53C622C}" srcOrd="1" destOrd="0" parTransId="{B784C3BB-E0D0-4546-B94B-B02FBF315502}" sibTransId="{99C0EBDD-F158-4BB5-A658-ECED9F9F2F09}"/>
    <dgm:cxn modelId="{EE3A0FFF-8C5A-49B3-A2AF-DD4E041398B0}" type="presOf" srcId="{0C44B6B4-6509-4F48-843E-583C74D40983}" destId="{7D09B59E-CAA6-494C-8E57-64C8655BEF00}" srcOrd="1" destOrd="0" presId="urn:microsoft.com/office/officeart/2005/8/layout/orgChart1"/>
    <dgm:cxn modelId="{812981A7-9B6D-4E34-BF33-B446DE542B49}" type="presOf" srcId="{8920F830-6340-4EC4-BCCF-AA7A3A2C05AE}" destId="{5C22572D-C778-4B78-B90C-EBCDD82AAFC9}" srcOrd="0" destOrd="0" presId="urn:microsoft.com/office/officeart/2005/8/layout/orgChart1"/>
    <dgm:cxn modelId="{06411F9D-3398-4723-BC07-0E1D14937715}" srcId="{E09942D3-8D92-4571-939D-F9AE19EE063A}" destId="{D5851C76-7ED0-4877-85CA-73E5C6A0F998}" srcOrd="2" destOrd="0" parTransId="{8920F830-6340-4EC4-BCCF-AA7A3A2C05AE}" sibTransId="{530D92E1-A1D6-40F9-81F5-CDCB11437DCA}"/>
    <dgm:cxn modelId="{B43B13BC-3C2D-4B75-B1E6-3A1CE7E64039}" type="presOf" srcId="{FB82E0BB-6029-419F-A99E-ECDAF53C622C}" destId="{71B75287-C99D-486C-B6DF-C167855FB1D9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06620A34-5595-4663-B6C2-2D467271F0C5}" type="presOf" srcId="{0C44B6B4-6509-4F48-843E-583C74D40983}" destId="{F549DCE2-A259-4205-8BF0-48474BF7362D}" srcOrd="0" destOrd="0" presId="urn:microsoft.com/office/officeart/2005/8/layout/orgChart1"/>
    <dgm:cxn modelId="{31D7F332-B001-4D30-890A-2B301C8156A8}" srcId="{E09942D3-8D92-4571-939D-F9AE19EE063A}" destId="{0C44B6B4-6509-4F48-843E-583C74D40983}" srcOrd="0" destOrd="0" parTransId="{E237D44A-8953-420B-8341-E1F62CEA9A90}" sibTransId="{CBDCE34D-C050-45DF-A116-1D67BCA9C993}"/>
    <dgm:cxn modelId="{257CB652-B397-4561-92B5-B3F2F0F85447}" type="presParOf" srcId="{3B08EA4E-2D4B-44E5-B704-815F8EA1EE87}" destId="{4DE202BD-3520-44D8-910E-F986C9B651F7}" srcOrd="0" destOrd="0" presId="urn:microsoft.com/office/officeart/2005/8/layout/orgChart1"/>
    <dgm:cxn modelId="{C9A047B6-D939-4DB6-AB9E-8076B8BFDF17}" type="presParOf" srcId="{4DE202BD-3520-44D8-910E-F986C9B651F7}" destId="{93535C46-2CB6-4078-9B7C-EA86C7876414}" srcOrd="0" destOrd="0" presId="urn:microsoft.com/office/officeart/2005/8/layout/orgChart1"/>
    <dgm:cxn modelId="{C237C060-A0A3-476E-ABD0-A20092136001}" type="presParOf" srcId="{93535C46-2CB6-4078-9B7C-EA86C7876414}" destId="{3E0257A0-7C1F-42BE-9C58-68C1C99D7F2F}" srcOrd="0" destOrd="0" presId="urn:microsoft.com/office/officeart/2005/8/layout/orgChart1"/>
    <dgm:cxn modelId="{15401AE0-70F9-4BE4-A5A8-4AC444C048AA}" type="presParOf" srcId="{93535C46-2CB6-4078-9B7C-EA86C7876414}" destId="{71642274-83F9-4ABE-BBBC-1AA5B1FB5FA0}" srcOrd="1" destOrd="0" presId="urn:microsoft.com/office/officeart/2005/8/layout/orgChart1"/>
    <dgm:cxn modelId="{71AC38D8-7C8C-47DC-B3A2-1F4880DC09E6}" type="presParOf" srcId="{4DE202BD-3520-44D8-910E-F986C9B651F7}" destId="{8EFE8F77-C5C0-48AA-B8C2-DD712621EB61}" srcOrd="1" destOrd="0" presId="urn:microsoft.com/office/officeart/2005/8/layout/orgChart1"/>
    <dgm:cxn modelId="{4A6809DB-3A8B-416C-88EF-F27487F1131F}" type="presParOf" srcId="{4DE202BD-3520-44D8-910E-F986C9B651F7}" destId="{289EA48A-6C1C-405E-8A93-03D3FB5CE012}" srcOrd="2" destOrd="0" presId="urn:microsoft.com/office/officeart/2005/8/layout/orgChart1"/>
    <dgm:cxn modelId="{816B3C64-FA28-4626-88B1-FC3B98BDBECA}" type="presParOf" srcId="{289EA48A-6C1C-405E-8A93-03D3FB5CE012}" destId="{B596BE6B-F5A9-4E4E-8C7D-546820BA1433}" srcOrd="0" destOrd="0" presId="urn:microsoft.com/office/officeart/2005/8/layout/orgChart1"/>
    <dgm:cxn modelId="{C564B56C-61A4-4FEF-A7C5-35CA3A393DA6}" type="presParOf" srcId="{289EA48A-6C1C-405E-8A93-03D3FB5CE012}" destId="{2ECD3981-73DE-47F5-8BD9-3B3B3934E75B}" srcOrd="1" destOrd="0" presId="urn:microsoft.com/office/officeart/2005/8/layout/orgChart1"/>
    <dgm:cxn modelId="{7E992AC1-D510-4CB5-AD63-4063EC1257E8}" type="presParOf" srcId="{2ECD3981-73DE-47F5-8BD9-3B3B3934E75B}" destId="{EB751BE4-B2F8-4789-8796-D57A63AD784C}" srcOrd="0" destOrd="0" presId="urn:microsoft.com/office/officeart/2005/8/layout/orgChart1"/>
    <dgm:cxn modelId="{FB0DF0F1-52CE-44CC-A154-74F0F83DB6D1}" type="presParOf" srcId="{EB751BE4-B2F8-4789-8796-D57A63AD784C}" destId="{F549DCE2-A259-4205-8BF0-48474BF7362D}" srcOrd="0" destOrd="0" presId="urn:microsoft.com/office/officeart/2005/8/layout/orgChart1"/>
    <dgm:cxn modelId="{FEE022B7-50F7-4F3C-9589-67AB475229F1}" type="presParOf" srcId="{EB751BE4-B2F8-4789-8796-D57A63AD784C}" destId="{7D09B59E-CAA6-494C-8E57-64C8655BEF00}" srcOrd="1" destOrd="0" presId="urn:microsoft.com/office/officeart/2005/8/layout/orgChart1"/>
    <dgm:cxn modelId="{0C746403-4ECB-4276-BC7E-71C241CE6D2F}" type="presParOf" srcId="{2ECD3981-73DE-47F5-8BD9-3B3B3934E75B}" destId="{A67166A8-8F5B-47F0-B35B-6845F66666EB}" srcOrd="1" destOrd="0" presId="urn:microsoft.com/office/officeart/2005/8/layout/orgChart1"/>
    <dgm:cxn modelId="{669F193E-D15F-4D5C-982B-BCA4C4D23CA3}" type="presParOf" srcId="{2ECD3981-73DE-47F5-8BD9-3B3B3934E75B}" destId="{009EC9F8-C581-4EA3-BECD-C7438BEC45A6}" srcOrd="2" destOrd="0" presId="urn:microsoft.com/office/officeart/2005/8/layout/orgChart1"/>
    <dgm:cxn modelId="{8713076E-1BB6-47CF-A72C-1236E5CB20DE}" type="presParOf" srcId="{289EA48A-6C1C-405E-8A93-03D3FB5CE012}" destId="{9D87BE68-510D-4520-8592-6FE907359989}" srcOrd="2" destOrd="0" presId="urn:microsoft.com/office/officeart/2005/8/layout/orgChart1"/>
    <dgm:cxn modelId="{ED70FFD7-0833-49C8-AA53-158590027B37}" type="presParOf" srcId="{289EA48A-6C1C-405E-8A93-03D3FB5CE012}" destId="{97C86E38-2CDD-45EC-B452-6FC3081176B6}" srcOrd="3" destOrd="0" presId="urn:microsoft.com/office/officeart/2005/8/layout/orgChart1"/>
    <dgm:cxn modelId="{98D1F244-9739-48E9-92E6-C27AF2DC0348}" type="presParOf" srcId="{97C86E38-2CDD-45EC-B452-6FC3081176B6}" destId="{90B0BF26-97C0-4942-B2F7-8C50D090E939}" srcOrd="0" destOrd="0" presId="urn:microsoft.com/office/officeart/2005/8/layout/orgChart1"/>
    <dgm:cxn modelId="{5C68792C-01AA-40AB-A7F8-D635620987E4}" type="presParOf" srcId="{90B0BF26-97C0-4942-B2F7-8C50D090E939}" destId="{C3589699-4B22-41CD-99AF-21BD6FE4647B}" srcOrd="0" destOrd="0" presId="urn:microsoft.com/office/officeart/2005/8/layout/orgChart1"/>
    <dgm:cxn modelId="{C8053761-CD50-4274-97C4-E3D7F532C619}" type="presParOf" srcId="{90B0BF26-97C0-4942-B2F7-8C50D090E939}" destId="{71B75287-C99D-486C-B6DF-C167855FB1D9}" srcOrd="1" destOrd="0" presId="urn:microsoft.com/office/officeart/2005/8/layout/orgChart1"/>
    <dgm:cxn modelId="{6B3F4174-63AF-4360-BBEC-FF222B606ABE}" type="presParOf" srcId="{97C86E38-2CDD-45EC-B452-6FC3081176B6}" destId="{4B87ACF7-429E-4041-882B-DA3FD8C898A6}" srcOrd="1" destOrd="0" presId="urn:microsoft.com/office/officeart/2005/8/layout/orgChart1"/>
    <dgm:cxn modelId="{18F5CD26-A8C5-441E-AD47-7693EF906701}" type="presParOf" srcId="{97C86E38-2CDD-45EC-B452-6FC3081176B6}" destId="{D7A35F40-BD0C-47E9-A890-6FE565FEC66A}" srcOrd="2" destOrd="0" presId="urn:microsoft.com/office/officeart/2005/8/layout/orgChart1"/>
    <dgm:cxn modelId="{BE28E8A3-C3A5-41F2-BF93-560207BA79A6}" type="presParOf" srcId="{289EA48A-6C1C-405E-8A93-03D3FB5CE012}" destId="{5C22572D-C778-4B78-B90C-EBCDD82AAFC9}" srcOrd="4" destOrd="0" presId="urn:microsoft.com/office/officeart/2005/8/layout/orgChart1"/>
    <dgm:cxn modelId="{047C3789-9AC0-43B2-AC24-A8FBAB01B144}" type="presParOf" srcId="{289EA48A-6C1C-405E-8A93-03D3FB5CE012}" destId="{76469BA6-252D-42AB-87C6-B3CDE823D415}" srcOrd="5" destOrd="0" presId="urn:microsoft.com/office/officeart/2005/8/layout/orgChart1"/>
    <dgm:cxn modelId="{9EFD4245-536B-4670-8C1B-97DAD39E0E21}" type="presParOf" srcId="{76469BA6-252D-42AB-87C6-B3CDE823D415}" destId="{DCA42335-E380-4324-99B6-0DC44538C41C}" srcOrd="0" destOrd="0" presId="urn:microsoft.com/office/officeart/2005/8/layout/orgChart1"/>
    <dgm:cxn modelId="{94201997-4EB1-41FC-982D-A55E59BC813F}" type="presParOf" srcId="{DCA42335-E380-4324-99B6-0DC44538C41C}" destId="{CD9ACAB1-26FD-45DA-A587-B0CD3F254096}" srcOrd="0" destOrd="0" presId="urn:microsoft.com/office/officeart/2005/8/layout/orgChart1"/>
    <dgm:cxn modelId="{23B935EB-2E23-454D-9073-DA6F86035E33}" type="presParOf" srcId="{DCA42335-E380-4324-99B6-0DC44538C41C}" destId="{1A50ADF0-0642-4EC1-BFFE-CF3284A7D7A1}" srcOrd="1" destOrd="0" presId="urn:microsoft.com/office/officeart/2005/8/layout/orgChart1"/>
    <dgm:cxn modelId="{5A9933A6-CDDB-47AE-BFCD-7AC8D508B9FE}" type="presParOf" srcId="{76469BA6-252D-42AB-87C6-B3CDE823D415}" destId="{63C54FFD-2EC6-4515-9488-9F1F174689C6}" srcOrd="1" destOrd="0" presId="urn:microsoft.com/office/officeart/2005/8/layout/orgChart1"/>
    <dgm:cxn modelId="{A8CCE07C-B320-488D-8C1C-EF8A0AF30A0D}" type="presParOf" srcId="{76469BA6-252D-42AB-87C6-B3CDE823D415}" destId="{F9E5A047-044F-4A57-9139-0F2530C46D01}" srcOrd="2" destOrd="0" presId="urn:microsoft.com/office/officeart/2005/8/layout/orgChart1"/>
    <dgm:cxn modelId="{29038C6C-280D-4B30-B5EA-9FB52D4A3BE6}" type="presParOf" srcId="{289EA48A-6C1C-405E-8A93-03D3FB5CE012}" destId="{78727B5C-3FEB-4F87-9DD4-D5C01240F9C6}" srcOrd="6" destOrd="0" presId="urn:microsoft.com/office/officeart/2005/8/layout/orgChart1"/>
    <dgm:cxn modelId="{F5EBA801-8487-45BE-886D-FB987D1665B8}" type="presParOf" srcId="{289EA48A-6C1C-405E-8A93-03D3FB5CE012}" destId="{4361ECD8-8C45-44BE-BCF2-F9C94274ECE4}" srcOrd="7" destOrd="0" presId="urn:microsoft.com/office/officeart/2005/8/layout/orgChart1"/>
    <dgm:cxn modelId="{CECEA60D-9465-452A-B205-6559F404E2BF}" type="presParOf" srcId="{4361ECD8-8C45-44BE-BCF2-F9C94274ECE4}" destId="{A1396746-9034-4B6F-9C6B-BE70E40E6382}" srcOrd="0" destOrd="0" presId="urn:microsoft.com/office/officeart/2005/8/layout/orgChart1"/>
    <dgm:cxn modelId="{B29885D0-F308-4D74-8D90-73427743BEA3}" type="presParOf" srcId="{A1396746-9034-4B6F-9C6B-BE70E40E6382}" destId="{D984BF77-99A8-4270-8302-7C1C75188EE5}" srcOrd="0" destOrd="0" presId="urn:microsoft.com/office/officeart/2005/8/layout/orgChart1"/>
    <dgm:cxn modelId="{0BE59FC9-08CD-46F5-8957-59D2D5B279DA}" type="presParOf" srcId="{A1396746-9034-4B6F-9C6B-BE70E40E6382}" destId="{F262816E-6734-4A20-B9CC-67EE88679128}" srcOrd="1" destOrd="0" presId="urn:microsoft.com/office/officeart/2005/8/layout/orgChart1"/>
    <dgm:cxn modelId="{19A938C8-3402-4667-BC51-A8B74D292E53}" type="presParOf" srcId="{4361ECD8-8C45-44BE-BCF2-F9C94274ECE4}" destId="{02FB7FEF-660E-477F-A02C-B6FC88B70384}" srcOrd="1" destOrd="0" presId="urn:microsoft.com/office/officeart/2005/8/layout/orgChart1"/>
    <dgm:cxn modelId="{60A529A6-C58A-4BB0-A7C2-EE1FFF60A0A6}" type="presParOf" srcId="{4361ECD8-8C45-44BE-BCF2-F9C94274ECE4}" destId="{213B34DF-B5BB-4480-A396-1DC5F6DA911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noProof="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Capacitación</a:t>
          </a: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892E8EC6-3D87-4CE6-A4AA-A44B6F3F2A3E}">
      <dgm:prSet custT="1"/>
      <dgm:spPr/>
      <dgm:t>
        <a:bodyPr/>
        <a:lstStyle/>
        <a:p>
          <a:r>
            <a:rPr lang="es-MX" sz="1200" noProof="0" dirty="0">
              <a:solidFill>
                <a:schemeClr val="tx1"/>
              </a:solidFill>
            </a:rPr>
            <a:t>Jefe(a) de </a:t>
          </a:r>
          <a:r>
            <a:rPr lang="es-MX" sz="1200" noProof="0" dirty="0" smtClean="0">
              <a:solidFill>
                <a:schemeClr val="tx1"/>
              </a:solidFill>
            </a:rPr>
            <a:t>Proyectos</a:t>
          </a:r>
          <a:endParaRPr lang="es-MX" sz="1200" noProof="0" dirty="0">
            <a:solidFill>
              <a:schemeClr val="tx1"/>
            </a:solidFill>
          </a:endParaRPr>
        </a:p>
      </dgm:t>
    </dgm:pt>
    <dgm:pt modelId="{5A7B62E7-4CC5-4976-9B50-CA20C80FE05C}" type="parTrans" cxnId="{91F06303-DCE2-49CB-8981-36327AB0B44D}">
      <dgm:prSet/>
      <dgm:spPr/>
      <dgm:t>
        <a:bodyPr/>
        <a:lstStyle/>
        <a:p>
          <a:endParaRPr lang="es-MX" sz="1200" noProof="0" dirty="0"/>
        </a:p>
      </dgm:t>
    </dgm:pt>
    <dgm:pt modelId="{D8C25AA9-4530-4B91-B1E0-D0373687C9FB}" type="sibTrans" cxnId="{91F06303-DCE2-49CB-8981-36327AB0B44D}">
      <dgm:prSet/>
      <dgm:spPr/>
      <dgm:t>
        <a:bodyPr/>
        <a:lstStyle/>
        <a:p>
          <a:endParaRPr lang="es-MX" sz="1200" noProof="0" dirty="0"/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 custScaleX="66928" custScaleY="73513" custLinFactNeighborX="24" custLinFactNeighborY="-932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D5C1578C-A0D9-46E8-87E8-2B0BBF48259C}" type="pres">
      <dgm:prSet presAssocID="{5A7B62E7-4CC5-4976-9B50-CA20C80FE05C}" presName="Name35" presStyleLbl="parChTrans1D2" presStyleIdx="0" presStyleCnt="1"/>
      <dgm:spPr/>
      <dgm:t>
        <a:bodyPr/>
        <a:lstStyle/>
        <a:p>
          <a:endParaRPr lang="es-ES"/>
        </a:p>
      </dgm:t>
    </dgm:pt>
    <dgm:pt modelId="{2BFF3BCC-D2D1-46C1-85CD-74E65535BF53}" type="pres">
      <dgm:prSet presAssocID="{892E8EC6-3D87-4CE6-A4AA-A44B6F3F2A3E}" presName="hierRoot2" presStyleCnt="0">
        <dgm:presLayoutVars>
          <dgm:hierBranch val="init"/>
        </dgm:presLayoutVars>
      </dgm:prSet>
      <dgm:spPr/>
    </dgm:pt>
    <dgm:pt modelId="{A78B9264-2998-42C5-A16F-C6594C924E79}" type="pres">
      <dgm:prSet presAssocID="{892E8EC6-3D87-4CE6-A4AA-A44B6F3F2A3E}" presName="rootComposite" presStyleCnt="0"/>
      <dgm:spPr/>
    </dgm:pt>
    <dgm:pt modelId="{8754ACF4-A2E0-486E-8EBF-FAC314B195EE}" type="pres">
      <dgm:prSet presAssocID="{892E8EC6-3D87-4CE6-A4AA-A44B6F3F2A3E}" presName="rootText" presStyleLbl="node2" presStyleIdx="0" presStyleCnt="1" custScaleX="55817" custScaleY="66070" custLinFactNeighborX="20" custLinFactNeighborY="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DE8A0-C0FB-453D-8418-3F8D520F89C1}" type="pres">
      <dgm:prSet presAssocID="{892E8EC6-3D87-4CE6-A4AA-A44B6F3F2A3E}" presName="rootConnector" presStyleLbl="node2" presStyleIdx="0" presStyleCnt="1"/>
      <dgm:spPr/>
      <dgm:t>
        <a:bodyPr/>
        <a:lstStyle/>
        <a:p>
          <a:endParaRPr lang="es-ES"/>
        </a:p>
      </dgm:t>
    </dgm:pt>
    <dgm:pt modelId="{52B763BC-50A0-4101-B3D8-C7CE66DD16F4}" type="pres">
      <dgm:prSet presAssocID="{892E8EC6-3D87-4CE6-A4AA-A44B6F3F2A3E}" presName="hierChild4" presStyleCnt="0"/>
      <dgm:spPr/>
    </dgm:pt>
    <dgm:pt modelId="{AEE4BE5B-EF67-418B-8429-D040BD62F880}" type="pres">
      <dgm:prSet presAssocID="{892E8EC6-3D87-4CE6-A4AA-A44B6F3F2A3E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A3814377-CE87-444F-A62E-399EFE7F0CA6}" type="presOf" srcId="{5A7B62E7-4CC5-4976-9B50-CA20C80FE05C}" destId="{D5C1578C-A0D9-46E8-87E8-2B0BBF48259C}" srcOrd="0" destOrd="0" presId="urn:microsoft.com/office/officeart/2005/8/layout/orgChart1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01A016EB-3D51-4A8A-B55F-38178B3CD97E}" type="presOf" srcId="{892E8EC6-3D87-4CE6-A4AA-A44B6F3F2A3E}" destId="{8754ACF4-A2E0-486E-8EBF-FAC314B195EE}" srcOrd="0" destOrd="0" presId="urn:microsoft.com/office/officeart/2005/8/layout/orgChart1"/>
    <dgm:cxn modelId="{91F06303-DCE2-49CB-8981-36327AB0B44D}" srcId="{A83AF730-2CD1-438A-B74E-B053D56A4934}" destId="{892E8EC6-3D87-4CE6-A4AA-A44B6F3F2A3E}" srcOrd="0" destOrd="0" parTransId="{5A7B62E7-4CC5-4976-9B50-CA20C80FE05C}" sibTransId="{D8C25AA9-4530-4B91-B1E0-D0373687C9FB}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6EE786F8-848A-4BD1-8C0E-594E1292F86A}" type="presOf" srcId="{892E8EC6-3D87-4CE6-A4AA-A44B6F3F2A3E}" destId="{CE2DE8A0-C0FB-453D-8418-3F8D520F89C1}" srcOrd="1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F7672EA1-F16A-4661-9DDA-74FF7D8E1DEB}" type="presParOf" srcId="{31D3C473-481E-4207-9F71-5F371A25A540}" destId="{D5C1578C-A0D9-46E8-87E8-2B0BBF48259C}" srcOrd="0" destOrd="0" presId="urn:microsoft.com/office/officeart/2005/8/layout/orgChart1"/>
    <dgm:cxn modelId="{AAB52D38-690A-4818-B7A9-DE922616CEA9}" type="presParOf" srcId="{31D3C473-481E-4207-9F71-5F371A25A540}" destId="{2BFF3BCC-D2D1-46C1-85CD-74E65535BF53}" srcOrd="1" destOrd="0" presId="urn:microsoft.com/office/officeart/2005/8/layout/orgChart1"/>
    <dgm:cxn modelId="{E1D41C97-F92B-4D4A-A681-CB35331FCA72}" type="presParOf" srcId="{2BFF3BCC-D2D1-46C1-85CD-74E65535BF53}" destId="{A78B9264-2998-42C5-A16F-C6594C924E79}" srcOrd="0" destOrd="0" presId="urn:microsoft.com/office/officeart/2005/8/layout/orgChart1"/>
    <dgm:cxn modelId="{204A7BB2-17B9-4AA6-9879-205C0C63EDFA}" type="presParOf" srcId="{A78B9264-2998-42C5-A16F-C6594C924E79}" destId="{8754ACF4-A2E0-486E-8EBF-FAC314B195EE}" srcOrd="0" destOrd="0" presId="urn:microsoft.com/office/officeart/2005/8/layout/orgChart1"/>
    <dgm:cxn modelId="{6F1AAF2D-137C-483B-B5DC-66BC13437320}" type="presParOf" srcId="{A78B9264-2998-42C5-A16F-C6594C924E79}" destId="{CE2DE8A0-C0FB-453D-8418-3F8D520F89C1}" srcOrd="1" destOrd="0" presId="urn:microsoft.com/office/officeart/2005/8/layout/orgChart1"/>
    <dgm:cxn modelId="{2AE4EE74-1909-4CB2-9DC1-571A0D23189B}" type="presParOf" srcId="{2BFF3BCC-D2D1-46C1-85CD-74E65535BF53}" destId="{52B763BC-50A0-4101-B3D8-C7CE66DD16F4}" srcOrd="1" destOrd="0" presId="urn:microsoft.com/office/officeart/2005/8/layout/orgChart1"/>
    <dgm:cxn modelId="{7C00677E-C9B8-494B-9720-FF79A67BEC91}" type="presParOf" srcId="{2BFF3BCC-D2D1-46C1-85CD-74E65535BF53}" destId="{AEE4BE5B-EF67-418B-8429-D040BD62F880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noProof="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noProof="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  <a:p>
          <a:r>
            <a:rPr lang="es-MX" sz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(1) Vacante</a:t>
          </a:r>
          <a:endParaRPr lang="es-MX" sz="1200" noProof="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8032114F-1BA9-4099-8462-1B0045A9745E}">
      <dgm:prSet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</a:rPr>
            <a:t>Auxiliar</a:t>
          </a:r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F33A7CAC-4F09-484F-BAF4-E99FE5D385EB}" type="parTrans" cxnId="{FF47A68E-C60F-448C-B7EC-E9A242FF37C5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112AD278-7ABB-437B-90F3-28AAE18F51A8}" type="sibTrans" cxnId="{FF47A68E-C60F-448C-B7EC-E9A242FF37C5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8CC84185-D361-4141-BC37-D947F700282B}">
      <dgm:prSet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</a:rPr>
            <a:t>Auxiliar</a:t>
          </a:r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9663358C-1F11-4189-96E7-C7AF02F05245}" type="parTrans" cxnId="{5433889B-3694-4844-A46A-690CF5C9B80D}">
      <dgm:prSet/>
      <dgm:spPr/>
      <dgm:t>
        <a:bodyPr/>
        <a:lstStyle/>
        <a:p>
          <a:endParaRPr lang="es-ES"/>
        </a:p>
      </dgm:t>
    </dgm:pt>
    <dgm:pt modelId="{04C1CFEA-D999-47EF-A239-72E74C0361E2}" type="sibTrans" cxnId="{5433889B-3694-4844-A46A-690CF5C9B80D}">
      <dgm:prSet/>
      <dgm:spPr/>
      <dgm:t>
        <a:bodyPr/>
        <a:lstStyle/>
        <a:p>
          <a:endParaRPr lang="es-ES"/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 custScaleX="76123" custScaleY="80881" custLinFactNeighborX="24" custLinFactNeighborY="-932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A7D5B4AD-41F1-4634-A231-23581F46F11F}" type="pres">
      <dgm:prSet presAssocID="{F33A7CAC-4F09-484F-BAF4-E99FE5D385EB}" presName="Name35" presStyleLbl="parChTrans1D2" presStyleIdx="0" presStyleCnt="2"/>
      <dgm:spPr/>
      <dgm:t>
        <a:bodyPr/>
        <a:lstStyle/>
        <a:p>
          <a:endParaRPr lang="es-ES"/>
        </a:p>
      </dgm:t>
    </dgm:pt>
    <dgm:pt modelId="{77415E92-09B0-4F9C-813D-167D56AE7323}" type="pres">
      <dgm:prSet presAssocID="{8032114F-1BA9-4099-8462-1B0045A9745E}" presName="hierRoot2" presStyleCnt="0">
        <dgm:presLayoutVars>
          <dgm:hierBranch val="init"/>
        </dgm:presLayoutVars>
      </dgm:prSet>
      <dgm:spPr/>
    </dgm:pt>
    <dgm:pt modelId="{A9A0BF17-9F85-40FB-A9AE-31AEEAE82F34}" type="pres">
      <dgm:prSet presAssocID="{8032114F-1BA9-4099-8462-1B0045A9745E}" presName="rootComposite" presStyleCnt="0"/>
      <dgm:spPr/>
    </dgm:pt>
    <dgm:pt modelId="{B6B4C1F5-6231-4957-B426-E5CB41B4305F}" type="pres">
      <dgm:prSet presAssocID="{8032114F-1BA9-4099-8462-1B0045A9745E}" presName="rootText" presStyleLbl="node2" presStyleIdx="0" presStyleCnt="2" custScaleX="61841" custScaleY="61841" custLinFactNeighborX="210" custLinFactNeighborY="17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1399E-EC4F-41B5-AF39-C62B91498A3F}" type="pres">
      <dgm:prSet presAssocID="{8032114F-1BA9-4099-8462-1B0045A9745E}" presName="rootConnector" presStyleLbl="node2" presStyleIdx="0" presStyleCnt="2"/>
      <dgm:spPr/>
      <dgm:t>
        <a:bodyPr/>
        <a:lstStyle/>
        <a:p>
          <a:endParaRPr lang="es-ES"/>
        </a:p>
      </dgm:t>
    </dgm:pt>
    <dgm:pt modelId="{89AA7C1D-73D6-4D78-B579-F26EDF469D06}" type="pres">
      <dgm:prSet presAssocID="{8032114F-1BA9-4099-8462-1B0045A9745E}" presName="hierChild4" presStyleCnt="0"/>
      <dgm:spPr/>
    </dgm:pt>
    <dgm:pt modelId="{C3D38249-DBE4-4F97-A5F7-9D380D2559AA}" type="pres">
      <dgm:prSet presAssocID="{8032114F-1BA9-4099-8462-1B0045A9745E}" presName="hierChild5" presStyleCnt="0"/>
      <dgm:spPr/>
    </dgm:pt>
    <dgm:pt modelId="{5A86D54A-8B8D-4B85-A3AF-CB987A37DB1F}" type="pres">
      <dgm:prSet presAssocID="{9663358C-1F11-4189-96E7-C7AF02F05245}" presName="Name35" presStyleLbl="parChTrans1D2" presStyleIdx="1" presStyleCnt="2"/>
      <dgm:spPr/>
      <dgm:t>
        <a:bodyPr/>
        <a:lstStyle/>
        <a:p>
          <a:endParaRPr lang="es-ES"/>
        </a:p>
      </dgm:t>
    </dgm:pt>
    <dgm:pt modelId="{881F8263-AA22-4B79-BC7D-D58F85D30FF4}" type="pres">
      <dgm:prSet presAssocID="{8CC84185-D361-4141-BC37-D947F700282B}" presName="hierRoot2" presStyleCnt="0">
        <dgm:presLayoutVars>
          <dgm:hierBranch val="init"/>
        </dgm:presLayoutVars>
      </dgm:prSet>
      <dgm:spPr/>
    </dgm:pt>
    <dgm:pt modelId="{40DD3522-1A92-4ABB-A1EC-2F4078576854}" type="pres">
      <dgm:prSet presAssocID="{8CC84185-D361-4141-BC37-D947F700282B}" presName="rootComposite" presStyleCnt="0"/>
      <dgm:spPr/>
    </dgm:pt>
    <dgm:pt modelId="{10955B94-6D5D-4F17-944F-36B738F9E76D}" type="pres">
      <dgm:prSet presAssocID="{8CC84185-D361-4141-BC37-D947F700282B}" presName="rootText" presStyleLbl="node2" presStyleIdx="1" presStyleCnt="2" custScaleX="61841" custScaleY="61841" custLinFactNeighborY="17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2BA829-2CD9-455D-8A4E-B534F9ECDBD6}" type="pres">
      <dgm:prSet presAssocID="{8CC84185-D361-4141-BC37-D947F700282B}" presName="rootConnector" presStyleLbl="node2" presStyleIdx="1" presStyleCnt="2"/>
      <dgm:spPr/>
      <dgm:t>
        <a:bodyPr/>
        <a:lstStyle/>
        <a:p>
          <a:endParaRPr lang="es-ES"/>
        </a:p>
      </dgm:t>
    </dgm:pt>
    <dgm:pt modelId="{CC829B16-9CE9-49FF-BB12-4AC0FE9F5D2A}" type="pres">
      <dgm:prSet presAssocID="{8CC84185-D361-4141-BC37-D947F700282B}" presName="hierChild4" presStyleCnt="0"/>
      <dgm:spPr/>
    </dgm:pt>
    <dgm:pt modelId="{B79F90E3-EABE-4849-9CC8-D8CF5F73C4E5}" type="pres">
      <dgm:prSet presAssocID="{8CC84185-D361-4141-BC37-D947F700282B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5433889B-3694-4844-A46A-690CF5C9B80D}" srcId="{A83AF730-2CD1-438A-B74E-B053D56A4934}" destId="{8CC84185-D361-4141-BC37-D947F700282B}" srcOrd="1" destOrd="0" parTransId="{9663358C-1F11-4189-96E7-C7AF02F05245}" sibTransId="{04C1CFEA-D999-47EF-A239-72E74C0361E2}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0E9F4468-F2D3-4002-96E1-58CFB559FB36}" type="presOf" srcId="{8032114F-1BA9-4099-8462-1B0045A9745E}" destId="{ABA1399E-EC4F-41B5-AF39-C62B91498A3F}" srcOrd="1" destOrd="0" presId="urn:microsoft.com/office/officeart/2005/8/layout/orgChart1"/>
    <dgm:cxn modelId="{43351CEA-D67E-4CA5-B9D4-19031FF45589}" type="presOf" srcId="{F33A7CAC-4F09-484F-BAF4-E99FE5D385EB}" destId="{A7D5B4AD-41F1-4634-A231-23581F46F11F}" srcOrd="0" destOrd="0" presId="urn:microsoft.com/office/officeart/2005/8/layout/orgChart1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FF47A68E-C60F-448C-B7EC-E9A242FF37C5}" srcId="{A83AF730-2CD1-438A-B74E-B053D56A4934}" destId="{8032114F-1BA9-4099-8462-1B0045A9745E}" srcOrd="0" destOrd="0" parTransId="{F33A7CAC-4F09-484F-BAF4-E99FE5D385EB}" sibTransId="{112AD278-7ABB-437B-90F3-28AAE18F51A8}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61AB59E0-0229-426D-84E8-A25189B4C7EA}" type="presOf" srcId="{8CC84185-D361-4141-BC37-D947F700282B}" destId="{032BA829-2CD9-455D-8A4E-B534F9ECDBD6}" srcOrd="1" destOrd="0" presId="urn:microsoft.com/office/officeart/2005/8/layout/orgChart1"/>
    <dgm:cxn modelId="{BD6A7AD3-BC6A-4891-A633-CE679A66E802}" type="presOf" srcId="{9663358C-1F11-4189-96E7-C7AF02F05245}" destId="{5A86D54A-8B8D-4B85-A3AF-CB987A37DB1F}" srcOrd="0" destOrd="0" presId="urn:microsoft.com/office/officeart/2005/8/layout/orgChart1"/>
    <dgm:cxn modelId="{0B570BBF-51FB-41FF-B223-AFE4667164EE}" type="presOf" srcId="{8032114F-1BA9-4099-8462-1B0045A9745E}" destId="{B6B4C1F5-6231-4957-B426-E5CB41B4305F}" srcOrd="0" destOrd="0" presId="urn:microsoft.com/office/officeart/2005/8/layout/orgChart1"/>
    <dgm:cxn modelId="{E27C9089-D23C-4273-8C57-B1309ADF0704}" type="presOf" srcId="{8CC84185-D361-4141-BC37-D947F700282B}" destId="{10955B94-6D5D-4F17-944F-36B738F9E76D}" srcOrd="0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C013280C-2A62-49C7-8E84-362D6836E7D4}" type="presParOf" srcId="{31D3C473-481E-4207-9F71-5F371A25A540}" destId="{A7D5B4AD-41F1-4634-A231-23581F46F11F}" srcOrd="0" destOrd="0" presId="urn:microsoft.com/office/officeart/2005/8/layout/orgChart1"/>
    <dgm:cxn modelId="{0A2434A1-7CA3-4FAC-AA78-423CBC2049B4}" type="presParOf" srcId="{31D3C473-481E-4207-9F71-5F371A25A540}" destId="{77415E92-09B0-4F9C-813D-167D56AE7323}" srcOrd="1" destOrd="0" presId="urn:microsoft.com/office/officeart/2005/8/layout/orgChart1"/>
    <dgm:cxn modelId="{391CEB28-3A6D-4027-AE28-4F9A620425A2}" type="presParOf" srcId="{77415E92-09B0-4F9C-813D-167D56AE7323}" destId="{A9A0BF17-9F85-40FB-A9AE-31AEEAE82F34}" srcOrd="0" destOrd="0" presId="urn:microsoft.com/office/officeart/2005/8/layout/orgChart1"/>
    <dgm:cxn modelId="{C4A284A0-2F36-43BD-ACB5-0EFB112AD2F5}" type="presParOf" srcId="{A9A0BF17-9F85-40FB-A9AE-31AEEAE82F34}" destId="{B6B4C1F5-6231-4957-B426-E5CB41B4305F}" srcOrd="0" destOrd="0" presId="urn:microsoft.com/office/officeart/2005/8/layout/orgChart1"/>
    <dgm:cxn modelId="{70469E26-53D4-407A-B978-307D504B7413}" type="presParOf" srcId="{A9A0BF17-9F85-40FB-A9AE-31AEEAE82F34}" destId="{ABA1399E-EC4F-41B5-AF39-C62B91498A3F}" srcOrd="1" destOrd="0" presId="urn:microsoft.com/office/officeart/2005/8/layout/orgChart1"/>
    <dgm:cxn modelId="{DB7A2949-2390-42B5-BBBB-2A07ED7D905C}" type="presParOf" srcId="{77415E92-09B0-4F9C-813D-167D56AE7323}" destId="{89AA7C1D-73D6-4D78-B579-F26EDF469D06}" srcOrd="1" destOrd="0" presId="urn:microsoft.com/office/officeart/2005/8/layout/orgChart1"/>
    <dgm:cxn modelId="{CAD99FB3-E11B-4FCF-B59C-2A24F02D0215}" type="presParOf" srcId="{77415E92-09B0-4F9C-813D-167D56AE7323}" destId="{C3D38249-DBE4-4F97-A5F7-9D380D2559AA}" srcOrd="2" destOrd="0" presId="urn:microsoft.com/office/officeart/2005/8/layout/orgChart1"/>
    <dgm:cxn modelId="{CF4953C5-040A-476E-B552-58FF2CD93C18}" type="presParOf" srcId="{31D3C473-481E-4207-9F71-5F371A25A540}" destId="{5A86D54A-8B8D-4B85-A3AF-CB987A37DB1F}" srcOrd="2" destOrd="0" presId="urn:microsoft.com/office/officeart/2005/8/layout/orgChart1"/>
    <dgm:cxn modelId="{C7EB43FF-D27B-4F0C-9071-C5334DB3B473}" type="presParOf" srcId="{31D3C473-481E-4207-9F71-5F371A25A540}" destId="{881F8263-AA22-4B79-BC7D-D58F85D30FF4}" srcOrd="3" destOrd="0" presId="urn:microsoft.com/office/officeart/2005/8/layout/orgChart1"/>
    <dgm:cxn modelId="{0D922399-48BD-4FE5-8775-1A00E4E9679C}" type="presParOf" srcId="{881F8263-AA22-4B79-BC7D-D58F85D30FF4}" destId="{40DD3522-1A92-4ABB-A1EC-2F4078576854}" srcOrd="0" destOrd="0" presId="urn:microsoft.com/office/officeart/2005/8/layout/orgChart1"/>
    <dgm:cxn modelId="{96CC2B88-E830-4FC0-A5F6-B844622B74FA}" type="presParOf" srcId="{40DD3522-1A92-4ABB-A1EC-2F4078576854}" destId="{10955B94-6D5D-4F17-944F-36B738F9E76D}" srcOrd="0" destOrd="0" presId="urn:microsoft.com/office/officeart/2005/8/layout/orgChart1"/>
    <dgm:cxn modelId="{BC69174F-ED94-49E0-A062-6076EEBCDBD2}" type="presParOf" srcId="{40DD3522-1A92-4ABB-A1EC-2F4078576854}" destId="{032BA829-2CD9-455D-8A4E-B534F9ECDBD6}" srcOrd="1" destOrd="0" presId="urn:microsoft.com/office/officeart/2005/8/layout/orgChart1"/>
    <dgm:cxn modelId="{D8C27160-8BFA-47CB-BCCA-2DC7CEA65BBD}" type="presParOf" srcId="{881F8263-AA22-4B79-BC7D-D58F85D30FF4}" destId="{CC829B16-9CE9-49FF-BB12-4AC0FE9F5D2A}" srcOrd="1" destOrd="0" presId="urn:microsoft.com/office/officeart/2005/8/layout/orgChart1"/>
    <dgm:cxn modelId="{59F00FD0-B707-4C1E-97FB-81989F937B97}" type="presParOf" srcId="{881F8263-AA22-4B79-BC7D-D58F85D30FF4}" destId="{B79F90E3-EABE-4849-9CC8-D8CF5F73C4E5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Socialización de 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Procesos Jurídicos</a:t>
          </a: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5ED197-A3B0-43ED-8A80-203C4882CBE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68D9CA3-9CCF-42F3-8538-6896D41A9795}" type="parTrans" cxnId="{795A4EB2-0AF1-4F8F-B149-2B398FE47754}">
      <dgm:prSet/>
      <dgm:spPr/>
      <dgm:t>
        <a:bodyPr/>
        <a:lstStyle/>
        <a:p>
          <a:endParaRPr lang="es-ES"/>
        </a:p>
      </dgm:t>
    </dgm:pt>
    <dgm:pt modelId="{6420C70D-23D2-4BFB-A3BD-7A006CDBD5CB}" type="sibTrans" cxnId="{795A4EB2-0AF1-4F8F-B149-2B398FE47754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108156" custScaleY="90130" custLinFactNeighborY="-35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2" custScaleX="77515" custScaleY="80900" custLinFactNeighborX="-148" custLinFactNeighborY="51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4999B764-A690-49DC-86D5-B10A9F6B0EEF}" type="pres">
      <dgm:prSet presAssocID="{B68D9CA3-9CCF-42F3-8538-6896D41A979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8F36B1F-E59B-439E-9732-0182F5F0D150}" type="pres">
      <dgm:prSet presAssocID="{3B5ED197-A3B0-43ED-8A80-203C4882CBE6}" presName="hierRoot2" presStyleCnt="0">
        <dgm:presLayoutVars>
          <dgm:hierBranch val="init"/>
        </dgm:presLayoutVars>
      </dgm:prSet>
      <dgm:spPr/>
    </dgm:pt>
    <dgm:pt modelId="{A081A99B-6C1B-418B-8BA1-678DF46CDCE5}" type="pres">
      <dgm:prSet presAssocID="{3B5ED197-A3B0-43ED-8A80-203C4882CBE6}" presName="rootComposite" presStyleCnt="0"/>
      <dgm:spPr/>
    </dgm:pt>
    <dgm:pt modelId="{C5D0CB65-7DA4-4A87-BAD1-D1EE6F87AD7F}" type="pres">
      <dgm:prSet presAssocID="{3B5ED197-A3B0-43ED-8A80-203C4882CBE6}" presName="rootText" presStyleLbl="node2" presStyleIdx="1" presStyleCnt="2" custScaleX="77515" custScaleY="80900" custLinFactNeighborY="51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823AF5-8699-47DC-92D3-4A2684C4DE04}" type="pres">
      <dgm:prSet presAssocID="{3B5ED197-A3B0-43ED-8A80-203C4882CBE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251C229-2A97-461A-BC83-700750B993B6}" type="pres">
      <dgm:prSet presAssocID="{3B5ED197-A3B0-43ED-8A80-203C4882CBE6}" presName="hierChild4" presStyleCnt="0"/>
      <dgm:spPr/>
    </dgm:pt>
    <dgm:pt modelId="{EC107865-43CE-4D03-89B8-7085BF96927B}" type="pres">
      <dgm:prSet presAssocID="{3B5ED197-A3B0-43ED-8A80-203C4882CBE6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1393ACD8-1712-408D-A613-504B5439583F}" type="presOf" srcId="{3B5ED197-A3B0-43ED-8A80-203C4882CBE6}" destId="{0D823AF5-8699-47DC-92D3-4A2684C4DE04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795A4EB2-0AF1-4F8F-B149-2B398FE47754}" srcId="{CD1C4BFD-421B-4CCA-8D0B-01027E7F0374}" destId="{3B5ED197-A3B0-43ED-8A80-203C4882CBE6}" srcOrd="1" destOrd="0" parTransId="{B68D9CA3-9CCF-42F3-8538-6896D41A9795}" sibTransId="{6420C70D-23D2-4BFB-A3BD-7A006CDBD5CB}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BD10ECB1-08CD-442F-B7B0-9248388AB68D}" type="presOf" srcId="{B68D9CA3-9CCF-42F3-8538-6896D41A9795}" destId="{4999B764-A690-49DC-86D5-B10A9F6B0EEF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C1891A0A-5379-4DD0-B25D-538E357848A9}" type="presOf" srcId="{3B5ED197-A3B0-43ED-8A80-203C4882CBE6}" destId="{C5D0CB65-7DA4-4A87-BAD1-D1EE6F87AD7F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1EB84005-BA30-4744-B379-30A83D4BA106}" type="presParOf" srcId="{37F354EC-AA6E-44E3-9BD2-0ECC704C4756}" destId="{4999B764-A690-49DC-86D5-B10A9F6B0EEF}" srcOrd="2" destOrd="0" presId="urn:microsoft.com/office/officeart/2005/8/layout/orgChart1"/>
    <dgm:cxn modelId="{57CDAAD2-D107-4102-8CD0-E142FF9AEFD3}" type="presParOf" srcId="{37F354EC-AA6E-44E3-9BD2-0ECC704C4756}" destId="{48F36B1F-E59B-439E-9732-0182F5F0D150}" srcOrd="3" destOrd="0" presId="urn:microsoft.com/office/officeart/2005/8/layout/orgChart1"/>
    <dgm:cxn modelId="{4ACF2649-FFB4-49EC-9A14-82DFBDBDFB64}" type="presParOf" srcId="{48F36B1F-E59B-439E-9732-0182F5F0D150}" destId="{A081A99B-6C1B-418B-8BA1-678DF46CDCE5}" srcOrd="0" destOrd="0" presId="urn:microsoft.com/office/officeart/2005/8/layout/orgChart1"/>
    <dgm:cxn modelId="{91EA5051-F5F1-4A24-8841-D7F542C94435}" type="presParOf" srcId="{A081A99B-6C1B-418B-8BA1-678DF46CDCE5}" destId="{C5D0CB65-7DA4-4A87-BAD1-D1EE6F87AD7F}" srcOrd="0" destOrd="0" presId="urn:microsoft.com/office/officeart/2005/8/layout/orgChart1"/>
    <dgm:cxn modelId="{2AF0D612-A241-4E69-9444-0CE1CCC016F9}" type="presParOf" srcId="{A081A99B-6C1B-418B-8BA1-678DF46CDCE5}" destId="{0D823AF5-8699-47DC-92D3-4A2684C4DE04}" srcOrd="1" destOrd="0" presId="urn:microsoft.com/office/officeart/2005/8/layout/orgChart1"/>
    <dgm:cxn modelId="{CB9F3FD1-4890-44B9-9018-D21F0D1913BA}" type="presParOf" srcId="{48F36B1F-E59B-439E-9732-0182F5F0D150}" destId="{C251C229-2A97-461A-BC83-700750B993B6}" srcOrd="1" destOrd="0" presId="urn:microsoft.com/office/officeart/2005/8/layout/orgChart1"/>
    <dgm:cxn modelId="{B94EB086-2529-47C1-86DE-036C389C8135}" type="presParOf" srcId="{48F36B1F-E59B-439E-9732-0182F5F0D150}" destId="{EC107865-43CE-4D03-89B8-7085BF96927B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64409" custScaleY="67898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1" custScaleX="55885" custScaleY="53901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Social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Supervisores(as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47BCFE-78D6-4042-8595-BBA61BB26102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BB7F4B-9920-4BA7-B566-3D5AC42DC4FB}" type="parTrans" cxnId="{3F7D8AA4-8255-4D0A-B774-36E484EFE969}">
      <dgm:prSet/>
      <dgm:spPr/>
      <dgm:t>
        <a:bodyPr/>
        <a:lstStyle/>
        <a:p>
          <a:endParaRPr lang="es-ES"/>
        </a:p>
      </dgm:t>
    </dgm:pt>
    <dgm:pt modelId="{4F99F2DB-DE17-4551-A157-9AFC0AD6488B}" type="sibTrans" cxnId="{3F7D8AA4-8255-4D0A-B774-36E484EFE969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68071" custScaleY="67898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2" custScaleX="48340" custScaleY="52989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029B041D-523A-4D29-A449-E12839D7B203}" type="pres">
      <dgm:prSet presAssocID="{5EBB7F4B-9920-4BA7-B566-3D5AC42DC4F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BF7A96B-D741-449E-BCC9-D77465EBEB36}" type="pres">
      <dgm:prSet presAssocID="{0C47BCFE-78D6-4042-8595-BBA61BB26102}" presName="hierRoot2" presStyleCnt="0">
        <dgm:presLayoutVars>
          <dgm:hierBranch val="init"/>
        </dgm:presLayoutVars>
      </dgm:prSet>
      <dgm:spPr/>
    </dgm:pt>
    <dgm:pt modelId="{EF960DA7-E49B-4F43-B9E5-C2275048C2EA}" type="pres">
      <dgm:prSet presAssocID="{0C47BCFE-78D6-4042-8595-BBA61BB26102}" presName="rootComposite" presStyleCnt="0"/>
      <dgm:spPr/>
    </dgm:pt>
    <dgm:pt modelId="{6F5A6100-CCE4-479F-90FC-DA74F59DA6A2}" type="pres">
      <dgm:prSet presAssocID="{0C47BCFE-78D6-4042-8595-BBA61BB26102}" presName="rootText" presStyleLbl="node2" presStyleIdx="1" presStyleCnt="2" custScaleX="48340" custScaleY="529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81027-EF96-41CA-A789-5EF7C7E270A1}" type="pres">
      <dgm:prSet presAssocID="{0C47BCFE-78D6-4042-8595-BBA61BB2610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9E09698-4E59-40A4-B034-516FC2BEAE6A}" type="pres">
      <dgm:prSet presAssocID="{0C47BCFE-78D6-4042-8595-BBA61BB26102}" presName="hierChild4" presStyleCnt="0"/>
      <dgm:spPr/>
    </dgm:pt>
    <dgm:pt modelId="{BBA3FF62-4D6A-4759-A5E9-F0870D14AC44}" type="pres">
      <dgm:prSet presAssocID="{0C47BCFE-78D6-4042-8595-BBA61BB26102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A5DA7E6D-A9EF-40D4-BE64-B32113C9A1C0}" type="presOf" srcId="{5EBB7F4B-9920-4BA7-B566-3D5AC42DC4FB}" destId="{029B041D-523A-4D29-A449-E12839D7B203}" srcOrd="0" destOrd="0" presId="urn:microsoft.com/office/officeart/2005/8/layout/orgChart1"/>
    <dgm:cxn modelId="{3F7D8AA4-8255-4D0A-B774-36E484EFE969}" srcId="{CD1C4BFD-421B-4CCA-8D0B-01027E7F0374}" destId="{0C47BCFE-78D6-4042-8595-BBA61BB26102}" srcOrd="1" destOrd="0" parTransId="{5EBB7F4B-9920-4BA7-B566-3D5AC42DC4FB}" sibTransId="{4F99F2DB-DE17-4551-A157-9AFC0AD6488B}"/>
    <dgm:cxn modelId="{E53603D8-576E-4871-8FF7-F8EA0547A81A}" type="presOf" srcId="{0C47BCFE-78D6-4042-8595-BBA61BB26102}" destId="{6F5A6100-CCE4-479F-90FC-DA74F59DA6A2}" srcOrd="0" destOrd="0" presId="urn:microsoft.com/office/officeart/2005/8/layout/orgChart1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B0FD2EA9-4D97-473D-8A5E-D05C9BB32E28}" type="presOf" srcId="{0C47BCFE-78D6-4042-8595-BBA61BB26102}" destId="{77481027-EF96-41CA-A789-5EF7C7E270A1}" srcOrd="1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E8A7B347-ACAF-4B42-89EC-BBB5438A0F4A}" type="presParOf" srcId="{37F354EC-AA6E-44E3-9BD2-0ECC704C4756}" destId="{029B041D-523A-4D29-A449-E12839D7B203}" srcOrd="2" destOrd="0" presId="urn:microsoft.com/office/officeart/2005/8/layout/orgChart1"/>
    <dgm:cxn modelId="{8B8EFA67-30A7-4E73-9F1D-CB4056DD5418}" type="presParOf" srcId="{37F354EC-AA6E-44E3-9BD2-0ECC704C4756}" destId="{8BF7A96B-D741-449E-BCC9-D77465EBEB36}" srcOrd="3" destOrd="0" presId="urn:microsoft.com/office/officeart/2005/8/layout/orgChart1"/>
    <dgm:cxn modelId="{6A1C32FA-228F-4FC7-922D-68393FFF8AFD}" type="presParOf" srcId="{8BF7A96B-D741-449E-BCC9-D77465EBEB36}" destId="{EF960DA7-E49B-4F43-B9E5-C2275048C2EA}" srcOrd="0" destOrd="0" presId="urn:microsoft.com/office/officeart/2005/8/layout/orgChart1"/>
    <dgm:cxn modelId="{6CB2A72B-8DBE-4ABB-9391-8CE7AF114BEB}" type="presParOf" srcId="{EF960DA7-E49B-4F43-B9E5-C2275048C2EA}" destId="{6F5A6100-CCE4-479F-90FC-DA74F59DA6A2}" srcOrd="0" destOrd="0" presId="urn:microsoft.com/office/officeart/2005/8/layout/orgChart1"/>
    <dgm:cxn modelId="{EC296E0F-4C36-4272-B8FF-001002F4858F}" type="presParOf" srcId="{EF960DA7-E49B-4F43-B9E5-C2275048C2EA}" destId="{77481027-EF96-41CA-A789-5EF7C7E270A1}" srcOrd="1" destOrd="0" presId="urn:microsoft.com/office/officeart/2005/8/layout/orgChart1"/>
    <dgm:cxn modelId="{B5D460FF-D580-4675-975A-78D3417783C4}" type="presParOf" srcId="{8BF7A96B-D741-449E-BCC9-D77465EBEB36}" destId="{B9E09698-4E59-40A4-B034-516FC2BEAE6A}" srcOrd="1" destOrd="0" presId="urn:microsoft.com/office/officeart/2005/8/layout/orgChart1"/>
    <dgm:cxn modelId="{25A5AD2D-334E-4141-86B6-74B425799221}" type="presParOf" srcId="{8BF7A96B-D741-449E-BCC9-D77465EBEB36}" destId="{BBA3FF62-4D6A-4759-A5E9-F0870D14AC44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Institucional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  <a:endParaRPr lang="es-MX" sz="1200" b="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B701C01-D5C5-4FD4-B717-A5ECC65CF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Institucional</a:t>
          </a:r>
          <a:endParaRPr lang="es-MX" sz="1200" b="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449C1E4-FB28-4A02-8E11-F2BCBD9767B8}" type="par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809E29B-C8E8-43CF-B173-A199A5448C1A}" type="sib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BA4D787-2236-4E11-B073-0091CD1F0089}">
      <dgm:prSet custT="1"/>
      <dgm:spPr/>
      <dgm:t>
        <a:bodyPr/>
        <a:lstStyle/>
        <a:p>
          <a:r>
            <a:rPr lang="es-ES" sz="1200" dirty="0" smtClean="0">
              <a:latin typeface="+mn-lt"/>
            </a:rPr>
            <a:t>Auxiliares</a:t>
          </a:r>
          <a:endParaRPr lang="es-ES" sz="1200" dirty="0">
            <a:latin typeface="+mn-lt"/>
          </a:endParaRPr>
        </a:p>
      </dgm:t>
    </dgm:pt>
    <dgm:pt modelId="{BF3C49CD-C110-4042-BD2F-EDA62288316C}" type="parTrans" cxnId="{2023B23B-3E34-4EE0-AE85-74BB51FB76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146015E-8372-43AD-87BF-68678D16EDDC}" type="sibTrans" cxnId="{2023B23B-3E34-4EE0-AE85-74BB51FB76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68282" custScaleY="63449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EDAEE1BC-BF42-4699-AC3B-5DADBBAD4E94}" type="pres">
      <dgm:prSet presAssocID="{D449C1E4-FB28-4A02-8E11-F2BCBD9767B8}" presName="Name35" presStyleLbl="parChTrans1D2" presStyleIdx="0" presStyleCnt="2"/>
      <dgm:spPr/>
      <dgm:t>
        <a:bodyPr/>
        <a:lstStyle/>
        <a:p>
          <a:endParaRPr lang="es-ES"/>
        </a:p>
      </dgm:t>
    </dgm:pt>
    <dgm:pt modelId="{8E3B5DAD-8592-4438-BC6B-74D514D36E2C}" type="pres">
      <dgm:prSet presAssocID="{DB701C01-D5C5-4FD4-B717-A5ECC65CF8FE}" presName="hierRoot2" presStyleCnt="0">
        <dgm:presLayoutVars>
          <dgm:hierBranch/>
        </dgm:presLayoutVars>
      </dgm:prSet>
      <dgm:spPr/>
    </dgm:pt>
    <dgm:pt modelId="{36C97812-81E5-4CEF-8845-CA8BFBE297C9}" type="pres">
      <dgm:prSet presAssocID="{DB701C01-D5C5-4FD4-B717-A5ECC65CF8FE}" presName="rootComposite" presStyleCnt="0"/>
      <dgm:spPr/>
    </dgm:pt>
    <dgm:pt modelId="{E4E5887B-DE99-4906-AE80-4D135BCEF50E}" type="pres">
      <dgm:prSet presAssocID="{DB701C01-D5C5-4FD4-B717-A5ECC65CF8FE}" presName="rootText" presStyleLbl="node2" presStyleIdx="0" presStyleCnt="2" custScaleX="54236" custScaleY="56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05707-6550-4017-A93B-7D9F8FA5C808}" type="pres">
      <dgm:prSet presAssocID="{DB701C01-D5C5-4FD4-B717-A5ECC65CF8FE}" presName="rootConnector" presStyleLbl="node2" presStyleIdx="0" presStyleCnt="2"/>
      <dgm:spPr/>
      <dgm:t>
        <a:bodyPr/>
        <a:lstStyle/>
        <a:p>
          <a:endParaRPr lang="es-ES"/>
        </a:p>
      </dgm:t>
    </dgm:pt>
    <dgm:pt modelId="{13F2BA9F-14DD-4FAD-A5D1-D8D90A267FC0}" type="pres">
      <dgm:prSet presAssocID="{DB701C01-D5C5-4FD4-B717-A5ECC65CF8FE}" presName="hierChild4" presStyleCnt="0"/>
      <dgm:spPr/>
    </dgm:pt>
    <dgm:pt modelId="{B5AF3535-A83A-47A7-BFC3-BC3DABBC0632}" type="pres">
      <dgm:prSet presAssocID="{80F79641-7362-4379-A60D-B28E8BA5F54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3" presStyleIdx="0" presStyleCnt="1" custScaleX="54236" custScaleY="56902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3" presStyleIdx="0" presStyleCnt="1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DFA6A2A6-75E2-4A04-812F-B680AD5697F2}" type="pres">
      <dgm:prSet presAssocID="{DB701C01-D5C5-4FD4-B717-A5ECC65CF8FE}" presName="hierChild5" presStyleCnt="0"/>
      <dgm:spPr/>
    </dgm:pt>
    <dgm:pt modelId="{46951843-A23A-4885-9083-99E91F16B3B5}" type="pres">
      <dgm:prSet presAssocID="{BF3C49CD-C110-4042-BD2F-EDA62288316C}" presName="Name35" presStyleLbl="parChTrans1D2" presStyleIdx="1" presStyleCnt="2"/>
      <dgm:spPr/>
      <dgm:t>
        <a:bodyPr/>
        <a:lstStyle/>
        <a:p>
          <a:endParaRPr lang="es-ES"/>
        </a:p>
      </dgm:t>
    </dgm:pt>
    <dgm:pt modelId="{F884C704-5630-48B8-B89C-D541DC1FC3D9}" type="pres">
      <dgm:prSet presAssocID="{EBA4D787-2236-4E11-B073-0091CD1F0089}" presName="hierRoot2" presStyleCnt="0">
        <dgm:presLayoutVars>
          <dgm:hierBranch val="init"/>
        </dgm:presLayoutVars>
      </dgm:prSet>
      <dgm:spPr/>
    </dgm:pt>
    <dgm:pt modelId="{89E27FDD-2A6A-49F0-8658-4CBBAE21DB61}" type="pres">
      <dgm:prSet presAssocID="{EBA4D787-2236-4E11-B073-0091CD1F0089}" presName="rootComposite" presStyleCnt="0"/>
      <dgm:spPr/>
    </dgm:pt>
    <dgm:pt modelId="{6889C342-0165-4F36-A533-104D9D253481}" type="pres">
      <dgm:prSet presAssocID="{EBA4D787-2236-4E11-B073-0091CD1F0089}" presName="rootText" presStyleLbl="node2" presStyleIdx="1" presStyleCnt="2" custScaleX="54236" custScaleY="56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CF491F-C068-4878-BB57-113786E418B9}" type="pres">
      <dgm:prSet presAssocID="{EBA4D787-2236-4E11-B073-0091CD1F0089}" presName="rootConnector" presStyleLbl="node2" presStyleIdx="1" presStyleCnt="2"/>
      <dgm:spPr/>
      <dgm:t>
        <a:bodyPr/>
        <a:lstStyle/>
        <a:p>
          <a:endParaRPr lang="es-ES"/>
        </a:p>
      </dgm:t>
    </dgm:pt>
    <dgm:pt modelId="{02C04D51-96AE-478C-B40E-B21CFA1FB968}" type="pres">
      <dgm:prSet presAssocID="{EBA4D787-2236-4E11-B073-0091CD1F0089}" presName="hierChild4" presStyleCnt="0"/>
      <dgm:spPr/>
    </dgm:pt>
    <dgm:pt modelId="{367F6742-CB6B-48FB-9155-C7F8BF21E37E}" type="pres">
      <dgm:prSet presAssocID="{EBA4D787-2236-4E11-B073-0091CD1F0089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E7BA2F49-81D2-41A6-A06D-B35B9B2801AB}" type="presOf" srcId="{80F79641-7362-4379-A60D-B28E8BA5F545}" destId="{B5AF3535-A83A-47A7-BFC3-BC3DABBC0632}" srcOrd="0" destOrd="0" presId="urn:microsoft.com/office/officeart/2005/8/layout/orgChart1"/>
    <dgm:cxn modelId="{1C17D1BC-7B51-4921-B964-910A56DF2B1B}" srcId="{CD1C4BFD-421B-4CCA-8D0B-01027E7F0374}" destId="{DB701C01-D5C5-4FD4-B717-A5ECC65CF8FE}" srcOrd="0" destOrd="0" parTransId="{D449C1E4-FB28-4A02-8E11-F2BCBD9767B8}" sibTransId="{2809E29B-C8E8-43CF-B173-A199A5448C1A}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802673A-8E0E-44FD-A9D1-3ECD86295377}" srcId="{DB701C01-D5C5-4FD4-B717-A5ECC65CF8FE}" destId="{1342C7B6-0B9C-4921-9538-21391686C526}" srcOrd="0" destOrd="0" parTransId="{80F79641-7362-4379-A60D-B28E8BA5F545}" sibTransId="{5D3FAEBD-AF48-4E10-B78B-F16B0C750A84}"/>
    <dgm:cxn modelId="{2023B23B-3E34-4EE0-AE85-74BB51FB760D}" srcId="{CD1C4BFD-421B-4CCA-8D0B-01027E7F0374}" destId="{EBA4D787-2236-4E11-B073-0091CD1F0089}" srcOrd="1" destOrd="0" parTransId="{BF3C49CD-C110-4042-BD2F-EDA62288316C}" sibTransId="{B146015E-8372-43AD-87BF-68678D16EDDC}"/>
    <dgm:cxn modelId="{894A07DB-EE03-4779-B976-11C96D43C36D}" type="presOf" srcId="{DB701C01-D5C5-4FD4-B717-A5ECC65CF8FE}" destId="{AF605707-6550-4017-A93B-7D9F8FA5C808}" srcOrd="1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6193389B-A34C-4034-B1A8-EBDDF86EA631}" type="presOf" srcId="{1342C7B6-0B9C-4921-9538-21391686C526}" destId="{0C383773-3E75-40C1-8F41-944F99267FEE}" srcOrd="0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D25EF1EE-7D95-4E7B-8E50-2CD92C1D5B2A}" type="presOf" srcId="{D449C1E4-FB28-4A02-8E11-F2BCBD9767B8}" destId="{EDAEE1BC-BF42-4699-AC3B-5DADBBAD4E94}" srcOrd="0" destOrd="0" presId="urn:microsoft.com/office/officeart/2005/8/layout/orgChart1"/>
    <dgm:cxn modelId="{D518022D-8BC0-4BBD-AC2D-0CDD9A2B1E62}" type="presOf" srcId="{EBA4D787-2236-4E11-B073-0091CD1F0089}" destId="{6889C342-0165-4F36-A533-104D9D253481}" srcOrd="0" destOrd="0" presId="urn:microsoft.com/office/officeart/2005/8/layout/orgChart1"/>
    <dgm:cxn modelId="{192659D3-51E5-47A7-A8F9-B730EDDC4E4D}" type="presOf" srcId="{EBA4D787-2236-4E11-B073-0091CD1F0089}" destId="{AFCF491F-C068-4878-BB57-113786E418B9}" srcOrd="1" destOrd="0" presId="urn:microsoft.com/office/officeart/2005/8/layout/orgChart1"/>
    <dgm:cxn modelId="{01A01A73-37BA-4151-843B-00DADB37B312}" type="presOf" srcId="{1342C7B6-0B9C-4921-9538-21391686C526}" destId="{1870A830-89D4-4925-B689-5CA30909CE22}" srcOrd="1" destOrd="0" presId="urn:microsoft.com/office/officeart/2005/8/layout/orgChart1"/>
    <dgm:cxn modelId="{B5762CF6-9CFB-40DE-9DD1-8F2BD6DE4837}" type="presOf" srcId="{BF3C49CD-C110-4042-BD2F-EDA62288316C}" destId="{46951843-A23A-4885-9083-99E91F16B3B5}" srcOrd="0" destOrd="0" presId="urn:microsoft.com/office/officeart/2005/8/layout/orgChart1"/>
    <dgm:cxn modelId="{805E4B48-33C3-4C63-81BF-65DB24FCD03A}" type="presOf" srcId="{DB701C01-D5C5-4FD4-B717-A5ECC65CF8FE}" destId="{E4E5887B-DE99-4906-AE80-4D135BCEF50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03DC3E8D-980F-42A6-ABBC-4EB7EFDF38CC}" type="presParOf" srcId="{37F354EC-AA6E-44E3-9BD2-0ECC704C4756}" destId="{EDAEE1BC-BF42-4699-AC3B-5DADBBAD4E94}" srcOrd="0" destOrd="0" presId="urn:microsoft.com/office/officeart/2005/8/layout/orgChart1"/>
    <dgm:cxn modelId="{4FB98344-AE63-4027-B6C6-1735DDED4909}" type="presParOf" srcId="{37F354EC-AA6E-44E3-9BD2-0ECC704C4756}" destId="{8E3B5DAD-8592-4438-BC6B-74D514D36E2C}" srcOrd="1" destOrd="0" presId="urn:microsoft.com/office/officeart/2005/8/layout/orgChart1"/>
    <dgm:cxn modelId="{985B0128-7AB9-453A-84FE-FF3CC96C5635}" type="presParOf" srcId="{8E3B5DAD-8592-4438-BC6B-74D514D36E2C}" destId="{36C97812-81E5-4CEF-8845-CA8BFBE297C9}" srcOrd="0" destOrd="0" presId="urn:microsoft.com/office/officeart/2005/8/layout/orgChart1"/>
    <dgm:cxn modelId="{A0CAB5F2-89D2-4964-AAF7-6A5504E4729E}" type="presParOf" srcId="{36C97812-81E5-4CEF-8845-CA8BFBE297C9}" destId="{E4E5887B-DE99-4906-AE80-4D135BCEF50E}" srcOrd="0" destOrd="0" presId="urn:microsoft.com/office/officeart/2005/8/layout/orgChart1"/>
    <dgm:cxn modelId="{B445FA2A-4264-4509-A3D3-C6D02AEE6110}" type="presParOf" srcId="{36C97812-81E5-4CEF-8845-CA8BFBE297C9}" destId="{AF605707-6550-4017-A93B-7D9F8FA5C808}" srcOrd="1" destOrd="0" presId="urn:microsoft.com/office/officeart/2005/8/layout/orgChart1"/>
    <dgm:cxn modelId="{F167339D-3620-46B3-805B-E232D25046B6}" type="presParOf" srcId="{8E3B5DAD-8592-4438-BC6B-74D514D36E2C}" destId="{13F2BA9F-14DD-4FAD-A5D1-D8D90A267FC0}" srcOrd="1" destOrd="0" presId="urn:microsoft.com/office/officeart/2005/8/layout/orgChart1"/>
    <dgm:cxn modelId="{90909A55-3E44-4396-A90C-A8A81137C617}" type="presParOf" srcId="{13F2BA9F-14DD-4FAD-A5D1-D8D90A267FC0}" destId="{B5AF3535-A83A-47A7-BFC3-BC3DABBC0632}" srcOrd="0" destOrd="0" presId="urn:microsoft.com/office/officeart/2005/8/layout/orgChart1"/>
    <dgm:cxn modelId="{76824EB9-4E23-4417-85F5-0A525A56FBBD}" type="presParOf" srcId="{13F2BA9F-14DD-4FAD-A5D1-D8D90A267FC0}" destId="{28D2A5F1-6DBF-4388-A8F5-8CEE6CF63C98}" srcOrd="1" destOrd="0" presId="urn:microsoft.com/office/officeart/2005/8/layout/orgChart1"/>
    <dgm:cxn modelId="{BA50C7DD-2749-413C-87ED-5CB90A6C1FA1}" type="presParOf" srcId="{28D2A5F1-6DBF-4388-A8F5-8CEE6CF63C98}" destId="{80342FB9-FC49-4ACC-BF8D-87393B8D645D}" srcOrd="0" destOrd="0" presId="urn:microsoft.com/office/officeart/2005/8/layout/orgChart1"/>
    <dgm:cxn modelId="{37407B42-74AF-43FE-9B3B-B1F8C3BD99AA}" type="presParOf" srcId="{80342FB9-FC49-4ACC-BF8D-87393B8D645D}" destId="{0C383773-3E75-40C1-8F41-944F99267FEE}" srcOrd="0" destOrd="0" presId="urn:microsoft.com/office/officeart/2005/8/layout/orgChart1"/>
    <dgm:cxn modelId="{B4C65739-C57D-4B81-817A-902F88A32D3C}" type="presParOf" srcId="{80342FB9-FC49-4ACC-BF8D-87393B8D645D}" destId="{1870A830-89D4-4925-B689-5CA30909CE22}" srcOrd="1" destOrd="0" presId="urn:microsoft.com/office/officeart/2005/8/layout/orgChart1"/>
    <dgm:cxn modelId="{E5FDF83F-23B1-4044-9125-A965CE858D3F}" type="presParOf" srcId="{28D2A5F1-6DBF-4388-A8F5-8CEE6CF63C98}" destId="{246AA61D-4979-4F3A-BDB9-BEDC509A3117}" srcOrd="1" destOrd="0" presId="urn:microsoft.com/office/officeart/2005/8/layout/orgChart1"/>
    <dgm:cxn modelId="{94524A08-CCD6-469B-8E46-65585168715A}" type="presParOf" srcId="{28D2A5F1-6DBF-4388-A8F5-8CEE6CF63C98}" destId="{6B72AA8F-3A03-4ED4-8AE0-A9D423A072C3}" srcOrd="2" destOrd="0" presId="urn:microsoft.com/office/officeart/2005/8/layout/orgChart1"/>
    <dgm:cxn modelId="{40B64736-66E0-4C55-94A1-CC1394D53011}" type="presParOf" srcId="{8E3B5DAD-8592-4438-BC6B-74D514D36E2C}" destId="{DFA6A2A6-75E2-4A04-812F-B680AD5697F2}" srcOrd="2" destOrd="0" presId="urn:microsoft.com/office/officeart/2005/8/layout/orgChart1"/>
    <dgm:cxn modelId="{43CCFFBE-62CB-4385-835C-F15D192484EF}" type="presParOf" srcId="{37F354EC-AA6E-44E3-9BD2-0ECC704C4756}" destId="{46951843-A23A-4885-9083-99E91F16B3B5}" srcOrd="2" destOrd="0" presId="urn:microsoft.com/office/officeart/2005/8/layout/orgChart1"/>
    <dgm:cxn modelId="{085BCC5F-E386-4B3C-80A1-06F5FF2D31BB}" type="presParOf" srcId="{37F354EC-AA6E-44E3-9BD2-0ECC704C4756}" destId="{F884C704-5630-48B8-B89C-D541DC1FC3D9}" srcOrd="3" destOrd="0" presId="urn:microsoft.com/office/officeart/2005/8/layout/orgChart1"/>
    <dgm:cxn modelId="{AFEF0AC6-7CC0-4287-A0DC-EEC5E8217A13}" type="presParOf" srcId="{F884C704-5630-48B8-B89C-D541DC1FC3D9}" destId="{89E27FDD-2A6A-49F0-8658-4CBBAE21DB61}" srcOrd="0" destOrd="0" presId="urn:microsoft.com/office/officeart/2005/8/layout/orgChart1"/>
    <dgm:cxn modelId="{6240D590-218D-4826-A060-E2DBE68E1071}" type="presParOf" srcId="{89E27FDD-2A6A-49F0-8658-4CBBAE21DB61}" destId="{6889C342-0165-4F36-A533-104D9D253481}" srcOrd="0" destOrd="0" presId="urn:microsoft.com/office/officeart/2005/8/layout/orgChart1"/>
    <dgm:cxn modelId="{677C352E-9CAC-44C0-A9B8-DC9A55F9129F}" type="presParOf" srcId="{89E27FDD-2A6A-49F0-8658-4CBBAE21DB61}" destId="{AFCF491F-C068-4878-BB57-113786E418B9}" srcOrd="1" destOrd="0" presId="urn:microsoft.com/office/officeart/2005/8/layout/orgChart1"/>
    <dgm:cxn modelId="{F6089EB3-B15A-44CB-8F10-CBD47A0B3772}" type="presParOf" srcId="{F884C704-5630-48B8-B89C-D541DC1FC3D9}" destId="{02C04D51-96AE-478C-B40E-B21CFA1FB968}" srcOrd="1" destOrd="0" presId="urn:microsoft.com/office/officeart/2005/8/layout/orgChart1"/>
    <dgm:cxn modelId="{5BC1B5F2-88F5-484E-884A-3E99A3A8951A}" type="presParOf" srcId="{F884C704-5630-48B8-B89C-D541DC1FC3D9}" destId="{367F6742-CB6B-48FB-9155-C7F8BF21E37E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Jurídico(a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B701C01-D5C5-4FD4-B717-A5ECC65CF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de Escrituración y Regularización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449C1E4-FB28-4A02-8E11-F2BCBD9767B8}" type="par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809E29B-C8E8-43CF-B173-A199A5448C1A}" type="sib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B70A7E6-5926-4ED0-9F03-7EBA13C7D4FF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</a:t>
          </a:r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Jurídico(a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4EF4462-35B8-4ED0-B93D-6A4EB0F4560D}" type="parTrans" cxnId="{6EB0B30A-491D-47B3-9943-FB9C98F5B6C2}">
      <dgm:prSet/>
      <dgm:spPr/>
      <dgm:t>
        <a:bodyPr/>
        <a:lstStyle/>
        <a:p>
          <a:endParaRPr lang="es-ES"/>
        </a:p>
      </dgm:t>
    </dgm:pt>
    <dgm:pt modelId="{F0A27200-F369-4AF3-85D5-2A3814B2FDA6}" type="sibTrans" cxnId="{6EB0B30A-491D-47B3-9943-FB9C98F5B6C2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60758" custScaleY="63449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EDAEE1BC-BF42-4699-AC3B-5DADBBAD4E94}" type="pres">
      <dgm:prSet presAssocID="{D449C1E4-FB28-4A02-8E11-F2BCBD9767B8}" presName="Name35" presStyleLbl="parChTrans1D2" presStyleIdx="0" presStyleCnt="2"/>
      <dgm:spPr/>
      <dgm:t>
        <a:bodyPr/>
        <a:lstStyle/>
        <a:p>
          <a:endParaRPr lang="es-ES"/>
        </a:p>
      </dgm:t>
    </dgm:pt>
    <dgm:pt modelId="{8E3B5DAD-8592-4438-BC6B-74D514D36E2C}" type="pres">
      <dgm:prSet presAssocID="{DB701C01-D5C5-4FD4-B717-A5ECC65CF8FE}" presName="hierRoot2" presStyleCnt="0">
        <dgm:presLayoutVars>
          <dgm:hierBranch/>
        </dgm:presLayoutVars>
      </dgm:prSet>
      <dgm:spPr/>
    </dgm:pt>
    <dgm:pt modelId="{36C97812-81E5-4CEF-8845-CA8BFBE297C9}" type="pres">
      <dgm:prSet presAssocID="{DB701C01-D5C5-4FD4-B717-A5ECC65CF8FE}" presName="rootComposite" presStyleCnt="0"/>
      <dgm:spPr/>
    </dgm:pt>
    <dgm:pt modelId="{E4E5887B-DE99-4906-AE80-4D135BCEF50E}" type="pres">
      <dgm:prSet presAssocID="{DB701C01-D5C5-4FD4-B717-A5ECC65CF8FE}" presName="rootText" presStyleLbl="node2" presStyleIdx="0" presStyleCnt="2" custScaleX="50905" custScaleY="56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05707-6550-4017-A93B-7D9F8FA5C808}" type="pres">
      <dgm:prSet presAssocID="{DB701C01-D5C5-4FD4-B717-A5ECC65CF8FE}" presName="rootConnector" presStyleLbl="node2" presStyleIdx="0" presStyleCnt="2"/>
      <dgm:spPr/>
      <dgm:t>
        <a:bodyPr/>
        <a:lstStyle/>
        <a:p>
          <a:endParaRPr lang="es-ES"/>
        </a:p>
      </dgm:t>
    </dgm:pt>
    <dgm:pt modelId="{13F2BA9F-14DD-4FAD-A5D1-D8D90A267FC0}" type="pres">
      <dgm:prSet presAssocID="{DB701C01-D5C5-4FD4-B717-A5ECC65CF8FE}" presName="hierChild4" presStyleCnt="0"/>
      <dgm:spPr/>
    </dgm:pt>
    <dgm:pt modelId="{DFA6A2A6-75E2-4A04-812F-B680AD5697F2}" type="pres">
      <dgm:prSet presAssocID="{DB701C01-D5C5-4FD4-B717-A5ECC65CF8FE}" presName="hierChild5" presStyleCnt="0"/>
      <dgm:spPr/>
    </dgm:pt>
    <dgm:pt modelId="{C199B022-71F0-4A9F-B70A-314B1A420172}" type="pres">
      <dgm:prSet presAssocID="{B4EF4462-35B8-4ED0-B93D-6A4EB0F4560D}" presName="Name35" presStyleLbl="parChTrans1D2" presStyleIdx="1" presStyleCnt="2"/>
      <dgm:spPr/>
      <dgm:t>
        <a:bodyPr/>
        <a:lstStyle/>
        <a:p>
          <a:endParaRPr lang="es-ES"/>
        </a:p>
      </dgm:t>
    </dgm:pt>
    <dgm:pt modelId="{B8FCA4DA-092C-4F19-89A6-C2E9BBB1EC31}" type="pres">
      <dgm:prSet presAssocID="{0B70A7E6-5926-4ED0-9F03-7EBA13C7D4FF}" presName="hierRoot2" presStyleCnt="0">
        <dgm:presLayoutVars>
          <dgm:hierBranch val="init"/>
        </dgm:presLayoutVars>
      </dgm:prSet>
      <dgm:spPr/>
    </dgm:pt>
    <dgm:pt modelId="{74D3AAD8-C217-481F-AFA1-E57FB4608C8C}" type="pres">
      <dgm:prSet presAssocID="{0B70A7E6-5926-4ED0-9F03-7EBA13C7D4FF}" presName="rootComposite" presStyleCnt="0"/>
      <dgm:spPr/>
    </dgm:pt>
    <dgm:pt modelId="{DC218298-5C8B-4A85-A373-B104D02ECB04}" type="pres">
      <dgm:prSet presAssocID="{0B70A7E6-5926-4ED0-9F03-7EBA13C7D4FF}" presName="rootText" presStyleLbl="node2" presStyleIdx="1" presStyleCnt="2" custScaleX="50905" custScaleY="56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57A76C-EB20-4530-9605-5E64B6B39AC6}" type="pres">
      <dgm:prSet presAssocID="{0B70A7E6-5926-4ED0-9F03-7EBA13C7D4FF}" presName="rootConnector" presStyleLbl="node2" presStyleIdx="1" presStyleCnt="2"/>
      <dgm:spPr/>
      <dgm:t>
        <a:bodyPr/>
        <a:lstStyle/>
        <a:p>
          <a:endParaRPr lang="es-ES"/>
        </a:p>
      </dgm:t>
    </dgm:pt>
    <dgm:pt modelId="{5C96F472-1F73-414C-AB13-4D3D33E4FC56}" type="pres">
      <dgm:prSet presAssocID="{0B70A7E6-5926-4ED0-9F03-7EBA13C7D4FF}" presName="hierChild4" presStyleCnt="0"/>
      <dgm:spPr/>
    </dgm:pt>
    <dgm:pt modelId="{D6C4CB44-CA0D-4F3B-8BCD-D8946AD5F83A}" type="pres">
      <dgm:prSet presAssocID="{0B70A7E6-5926-4ED0-9F03-7EBA13C7D4FF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D25EF1EE-7D95-4E7B-8E50-2CD92C1D5B2A}" type="presOf" srcId="{D449C1E4-FB28-4A02-8E11-F2BCBD9767B8}" destId="{EDAEE1BC-BF42-4699-AC3B-5DADBBAD4E94}" srcOrd="0" destOrd="0" presId="urn:microsoft.com/office/officeart/2005/8/layout/orgChart1"/>
    <dgm:cxn modelId="{0205093C-B3AB-4227-8DE7-178509911051}" type="presOf" srcId="{0B70A7E6-5926-4ED0-9F03-7EBA13C7D4FF}" destId="{0557A76C-EB20-4530-9605-5E64B6B39AC6}" srcOrd="1" destOrd="0" presId="urn:microsoft.com/office/officeart/2005/8/layout/orgChart1"/>
    <dgm:cxn modelId="{B6770530-8289-4159-AFD2-7A4B1FB1D91C}" type="presOf" srcId="{B4EF4462-35B8-4ED0-B93D-6A4EB0F4560D}" destId="{C199B022-71F0-4A9F-B70A-314B1A420172}" srcOrd="0" destOrd="0" presId="urn:microsoft.com/office/officeart/2005/8/layout/orgChart1"/>
    <dgm:cxn modelId="{805E4B48-33C3-4C63-81BF-65DB24FCD03A}" type="presOf" srcId="{DB701C01-D5C5-4FD4-B717-A5ECC65CF8FE}" destId="{E4E5887B-DE99-4906-AE80-4D135BCEF50E}" srcOrd="0" destOrd="0" presId="urn:microsoft.com/office/officeart/2005/8/layout/orgChart1"/>
    <dgm:cxn modelId="{EA178C02-4F51-48FF-90ED-F344C784920D}" type="presOf" srcId="{0B70A7E6-5926-4ED0-9F03-7EBA13C7D4FF}" destId="{DC218298-5C8B-4A85-A373-B104D02ECB04}" srcOrd="0" destOrd="0" presId="urn:microsoft.com/office/officeart/2005/8/layout/orgChart1"/>
    <dgm:cxn modelId="{894A07DB-EE03-4779-B976-11C96D43C36D}" type="presOf" srcId="{DB701C01-D5C5-4FD4-B717-A5ECC65CF8FE}" destId="{AF605707-6550-4017-A93B-7D9F8FA5C808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1C17D1BC-7B51-4921-B964-910A56DF2B1B}" srcId="{CD1C4BFD-421B-4CCA-8D0B-01027E7F0374}" destId="{DB701C01-D5C5-4FD4-B717-A5ECC65CF8FE}" srcOrd="0" destOrd="0" parTransId="{D449C1E4-FB28-4A02-8E11-F2BCBD9767B8}" sibTransId="{2809E29B-C8E8-43CF-B173-A199A5448C1A}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6EB0B30A-491D-47B3-9943-FB9C98F5B6C2}" srcId="{CD1C4BFD-421B-4CCA-8D0B-01027E7F0374}" destId="{0B70A7E6-5926-4ED0-9F03-7EBA13C7D4FF}" srcOrd="1" destOrd="0" parTransId="{B4EF4462-35B8-4ED0-B93D-6A4EB0F4560D}" sibTransId="{F0A27200-F369-4AF3-85D5-2A3814B2FDA6}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03DC3E8D-980F-42A6-ABBC-4EB7EFDF38CC}" type="presParOf" srcId="{37F354EC-AA6E-44E3-9BD2-0ECC704C4756}" destId="{EDAEE1BC-BF42-4699-AC3B-5DADBBAD4E94}" srcOrd="0" destOrd="0" presId="urn:microsoft.com/office/officeart/2005/8/layout/orgChart1"/>
    <dgm:cxn modelId="{4FB98344-AE63-4027-B6C6-1735DDED4909}" type="presParOf" srcId="{37F354EC-AA6E-44E3-9BD2-0ECC704C4756}" destId="{8E3B5DAD-8592-4438-BC6B-74D514D36E2C}" srcOrd="1" destOrd="0" presId="urn:microsoft.com/office/officeart/2005/8/layout/orgChart1"/>
    <dgm:cxn modelId="{985B0128-7AB9-453A-84FE-FF3CC96C5635}" type="presParOf" srcId="{8E3B5DAD-8592-4438-BC6B-74D514D36E2C}" destId="{36C97812-81E5-4CEF-8845-CA8BFBE297C9}" srcOrd="0" destOrd="0" presId="urn:microsoft.com/office/officeart/2005/8/layout/orgChart1"/>
    <dgm:cxn modelId="{A0CAB5F2-89D2-4964-AAF7-6A5504E4729E}" type="presParOf" srcId="{36C97812-81E5-4CEF-8845-CA8BFBE297C9}" destId="{E4E5887B-DE99-4906-AE80-4D135BCEF50E}" srcOrd="0" destOrd="0" presId="urn:microsoft.com/office/officeart/2005/8/layout/orgChart1"/>
    <dgm:cxn modelId="{B445FA2A-4264-4509-A3D3-C6D02AEE6110}" type="presParOf" srcId="{36C97812-81E5-4CEF-8845-CA8BFBE297C9}" destId="{AF605707-6550-4017-A93B-7D9F8FA5C808}" srcOrd="1" destOrd="0" presId="urn:microsoft.com/office/officeart/2005/8/layout/orgChart1"/>
    <dgm:cxn modelId="{F167339D-3620-46B3-805B-E232D25046B6}" type="presParOf" srcId="{8E3B5DAD-8592-4438-BC6B-74D514D36E2C}" destId="{13F2BA9F-14DD-4FAD-A5D1-D8D90A267FC0}" srcOrd="1" destOrd="0" presId="urn:microsoft.com/office/officeart/2005/8/layout/orgChart1"/>
    <dgm:cxn modelId="{40B64736-66E0-4C55-94A1-CC1394D53011}" type="presParOf" srcId="{8E3B5DAD-8592-4438-BC6B-74D514D36E2C}" destId="{DFA6A2A6-75E2-4A04-812F-B680AD5697F2}" srcOrd="2" destOrd="0" presId="urn:microsoft.com/office/officeart/2005/8/layout/orgChart1"/>
    <dgm:cxn modelId="{D9FB570F-EAC2-4667-95AA-87D782DB5865}" type="presParOf" srcId="{37F354EC-AA6E-44E3-9BD2-0ECC704C4756}" destId="{C199B022-71F0-4A9F-B70A-314B1A420172}" srcOrd="2" destOrd="0" presId="urn:microsoft.com/office/officeart/2005/8/layout/orgChart1"/>
    <dgm:cxn modelId="{1B3935E3-B735-47DC-A1DC-30E17BB5CF0F}" type="presParOf" srcId="{37F354EC-AA6E-44E3-9BD2-0ECC704C4756}" destId="{B8FCA4DA-092C-4F19-89A6-C2E9BBB1EC31}" srcOrd="3" destOrd="0" presId="urn:microsoft.com/office/officeart/2005/8/layout/orgChart1"/>
    <dgm:cxn modelId="{21F0AB2B-F2EB-497C-BC12-57319B3C985D}" type="presParOf" srcId="{B8FCA4DA-092C-4F19-89A6-C2E9BBB1EC31}" destId="{74D3AAD8-C217-481F-AFA1-E57FB4608C8C}" srcOrd="0" destOrd="0" presId="urn:microsoft.com/office/officeart/2005/8/layout/orgChart1"/>
    <dgm:cxn modelId="{3678317E-53F8-49E6-AFE6-9C2FDBDC0156}" type="presParOf" srcId="{74D3AAD8-C217-481F-AFA1-E57FB4608C8C}" destId="{DC218298-5C8B-4A85-A373-B104D02ECB04}" srcOrd="0" destOrd="0" presId="urn:microsoft.com/office/officeart/2005/8/layout/orgChart1"/>
    <dgm:cxn modelId="{6725037C-135C-496F-A945-85BF94C6BE30}" type="presParOf" srcId="{74D3AAD8-C217-481F-AFA1-E57FB4608C8C}" destId="{0557A76C-EB20-4530-9605-5E64B6B39AC6}" srcOrd="1" destOrd="0" presId="urn:microsoft.com/office/officeart/2005/8/layout/orgChart1"/>
    <dgm:cxn modelId="{0E45E813-41CF-4975-AFF0-6254629B09B1}" type="presParOf" srcId="{B8FCA4DA-092C-4F19-89A6-C2E9BBB1EC31}" destId="{5C96F472-1F73-414C-AB13-4D3D33E4FC56}" srcOrd="1" destOrd="0" presId="urn:microsoft.com/office/officeart/2005/8/layout/orgChart1"/>
    <dgm:cxn modelId="{33B60989-005E-4DE4-805F-10D7E56D3F49}" type="presParOf" srcId="{B8FCA4DA-092C-4F19-89A6-C2E9BBB1EC31}" destId="{D6C4CB44-CA0D-4F3B-8BCD-D8946AD5F83A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Enlace </a:t>
          </a:r>
          <a:r>
            <a:rPr lang="es-ES" sz="1200" dirty="0" smtClean="0">
              <a:solidFill>
                <a:schemeClr val="tx1"/>
              </a:solidFill>
            </a:rPr>
            <a:t>Municipal</a:t>
          </a:r>
          <a:endParaRPr lang="es-ES" sz="1200" dirty="0">
            <a:solidFill>
              <a:schemeClr val="tx1"/>
            </a:solidFill>
          </a:endParaRP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Administrativo(a)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63C563-FC01-4028-A423-B1B7B320599C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Asistente 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287B1B2-EC06-4736-A349-1EC728EDF3CF}" type="parTrans" cxnId="{A0CFCF40-6136-408F-B1F2-39952FBAD88B}">
      <dgm:prSet/>
      <dgm:spPr/>
      <dgm:t>
        <a:bodyPr/>
        <a:lstStyle/>
        <a:p>
          <a:endParaRPr lang="es-ES"/>
        </a:p>
      </dgm:t>
    </dgm:pt>
    <dgm:pt modelId="{05E5F007-9862-4EE9-9FC8-5E050FB72A11}" type="sibTrans" cxnId="{A0CFCF40-6136-408F-B1F2-39952FBAD88B}">
      <dgm:prSet/>
      <dgm:spPr/>
      <dgm:t>
        <a:bodyPr/>
        <a:lstStyle/>
        <a:p>
          <a:endParaRPr lang="es-ES"/>
        </a:p>
      </dgm:t>
    </dgm:pt>
    <dgm:pt modelId="{804E0E00-AF49-47D9-859A-9D1AC85F955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6CA137F-734F-419F-ABCB-A0DEB8AE93A2}" type="parTrans" cxnId="{ED6E588A-AE26-45B4-8DA8-C2153E4853CC}">
      <dgm:prSet/>
      <dgm:spPr/>
      <dgm:t>
        <a:bodyPr/>
        <a:lstStyle/>
        <a:p>
          <a:endParaRPr lang="es-ES"/>
        </a:p>
      </dgm:t>
    </dgm:pt>
    <dgm:pt modelId="{258FB37B-E628-4735-9FE9-2BD45367EDC8}" type="sibTrans" cxnId="{ED6E588A-AE26-45B4-8DA8-C2153E4853CC}">
      <dgm:prSet/>
      <dgm:spPr/>
      <dgm:t>
        <a:bodyPr/>
        <a:lstStyle/>
        <a:p>
          <a:endParaRPr lang="es-ES"/>
        </a:p>
      </dgm:t>
    </dgm:pt>
    <dgm:pt modelId="{B256842F-8847-49B9-93B9-FEB8133F8765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Jurídico(a</a:t>
          </a:r>
          <a:r>
            <a:rPr lang="es-ES" sz="1200" dirty="0" smtClean="0">
              <a:solidFill>
                <a:schemeClr val="tx1"/>
              </a:solidFill>
            </a:rPr>
            <a:t>)</a:t>
          </a:r>
        </a:p>
      </dgm:t>
    </dgm:pt>
    <dgm:pt modelId="{8E0EA173-4E8B-4372-8795-98A9D693AF06}" type="parTrans" cxnId="{A543A44A-6E95-4E30-9196-FB46BD725988}">
      <dgm:prSet/>
      <dgm:spPr/>
      <dgm:t>
        <a:bodyPr/>
        <a:lstStyle/>
        <a:p>
          <a:endParaRPr lang="es-ES"/>
        </a:p>
      </dgm:t>
    </dgm:pt>
    <dgm:pt modelId="{21375492-4080-4FA7-B3E4-7C321D2A917E}" type="sibTrans" cxnId="{A543A44A-6E95-4E30-9196-FB46BD725988}">
      <dgm:prSet/>
      <dgm:spPr/>
      <dgm:t>
        <a:bodyPr/>
        <a:lstStyle/>
        <a:p>
          <a:endParaRPr lang="es-ES"/>
        </a:p>
      </dgm:t>
    </dgm:pt>
    <dgm:pt modelId="{361D36A4-5676-457E-B1CA-A7C560A4D0A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Jurídico(a)</a:t>
          </a:r>
          <a:b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112AA8C-ADE2-41D6-AE71-5B578797E585}" type="parTrans" cxnId="{7ECD544F-C3C8-49CB-8EAF-9B3CC4475468}">
      <dgm:prSet/>
      <dgm:spPr/>
      <dgm:t>
        <a:bodyPr/>
        <a:lstStyle/>
        <a:p>
          <a:endParaRPr lang="es-ES"/>
        </a:p>
      </dgm:t>
    </dgm:pt>
    <dgm:pt modelId="{4BAC6E40-0D84-4B15-960C-05BB634A5E82}" type="sibTrans" cxnId="{7ECD544F-C3C8-49CB-8EAF-9B3CC4475468}">
      <dgm:prSet/>
      <dgm:spPr/>
      <dgm:t>
        <a:bodyPr/>
        <a:lstStyle/>
        <a:p>
          <a:endParaRPr lang="es-ES"/>
        </a:p>
      </dgm:t>
    </dgm:pt>
    <dgm:pt modelId="{8B94F2A1-77DB-48A3-9963-C95D6C9C609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Transparencia</a:t>
          </a:r>
        </a:p>
      </dgm:t>
    </dgm:pt>
    <dgm:pt modelId="{51760248-B580-4260-8626-0AC3015CECB4}" type="parTrans" cxnId="{71B2D4F7-1D03-43F3-88EA-377C880AB824}">
      <dgm:prSet/>
      <dgm:spPr/>
      <dgm:t>
        <a:bodyPr/>
        <a:lstStyle/>
        <a:p>
          <a:endParaRPr lang="es-ES"/>
        </a:p>
      </dgm:t>
    </dgm:pt>
    <dgm:pt modelId="{BC53ADB6-43F1-4117-9116-64AE3F1F5F0C}" type="sibTrans" cxnId="{71B2D4F7-1D03-43F3-88EA-377C880AB824}">
      <dgm:prSet/>
      <dgm:spPr/>
      <dgm:t>
        <a:bodyPr/>
        <a:lstStyle/>
        <a:p>
          <a:endParaRPr lang="es-ES"/>
        </a:p>
      </dgm:t>
    </dgm:pt>
    <dgm:pt modelId="{F35607D1-7FED-49CA-8662-136FDA12055C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Comunicación</a:t>
          </a:r>
        </a:p>
      </dgm:t>
    </dgm:pt>
    <dgm:pt modelId="{AE121A8C-7DF8-49B4-BEE2-B16F3E9E7992}" type="parTrans" cxnId="{2DE6C6DC-016C-4903-BD49-6A6B48A203D9}">
      <dgm:prSet/>
      <dgm:spPr/>
      <dgm:t>
        <a:bodyPr/>
        <a:lstStyle/>
        <a:p>
          <a:endParaRPr lang="es-ES"/>
        </a:p>
      </dgm:t>
    </dgm:pt>
    <dgm:pt modelId="{D829E0DA-1EC6-4A76-B98F-0B5F3A2F2FBF}" type="sibTrans" cxnId="{2DE6C6DC-016C-4903-BD49-6A6B48A203D9}">
      <dgm:prSet/>
      <dgm:spPr/>
      <dgm:t>
        <a:bodyPr/>
        <a:lstStyle/>
        <a:p>
          <a:endParaRPr lang="es-ES"/>
        </a:p>
      </dgm:t>
    </dgm:pt>
    <dgm:pt modelId="{2D5301D0-59AA-4ECB-8E51-DF445533F487}">
      <dgm:prSet custT="1"/>
      <dgm:spPr/>
      <dgm:t>
        <a:bodyPr/>
        <a:lstStyle/>
        <a:p>
          <a:r>
            <a:rPr lang="es-ES" sz="1200" dirty="0"/>
            <a:t>Auxiliar de Atención Ciudadana</a:t>
          </a:r>
          <a:br>
            <a:rPr lang="es-ES" sz="1200" dirty="0"/>
          </a:br>
          <a:endParaRPr lang="es-ES" sz="1200" dirty="0"/>
        </a:p>
      </dgm:t>
    </dgm:pt>
    <dgm:pt modelId="{93FFBA71-E3A2-4739-9D12-0A5F91906D95}" type="parTrans" cxnId="{65B2AC46-E1DD-4CC3-BE42-D72E96A49654}">
      <dgm:prSet/>
      <dgm:spPr/>
      <dgm:t>
        <a:bodyPr/>
        <a:lstStyle/>
        <a:p>
          <a:endParaRPr lang="es-ES"/>
        </a:p>
      </dgm:t>
    </dgm:pt>
    <dgm:pt modelId="{3327B787-2E80-45D2-8ED6-AD65508581FB}" type="sibTrans" cxnId="{65B2AC46-E1DD-4CC3-BE42-D72E96A49654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59906" custScaleY="157195" custLinFactNeighborY="-450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969F4583-7451-432B-B07E-21EDC36241C0}" type="pres">
      <dgm:prSet presAssocID="{51760248-B580-4260-8626-0AC3015CECB4}" presName="Name37" presStyleLbl="parChTrans1D2" presStyleIdx="0" presStyleCnt="7"/>
      <dgm:spPr/>
      <dgm:t>
        <a:bodyPr/>
        <a:lstStyle/>
        <a:p>
          <a:endParaRPr lang="es-ES"/>
        </a:p>
      </dgm:t>
    </dgm:pt>
    <dgm:pt modelId="{766E1129-1356-4455-890B-A7579DD72AE4}" type="pres">
      <dgm:prSet presAssocID="{8B94F2A1-77DB-48A3-9963-C95D6C9C6097}" presName="hierRoot2" presStyleCnt="0">
        <dgm:presLayoutVars>
          <dgm:hierBranch val="init"/>
        </dgm:presLayoutVars>
      </dgm:prSet>
      <dgm:spPr/>
    </dgm:pt>
    <dgm:pt modelId="{22568EF3-B907-4C8F-A8A5-4F4E0C6D6D68}" type="pres">
      <dgm:prSet presAssocID="{8B94F2A1-77DB-48A3-9963-C95D6C9C6097}" presName="rootComposite" presStyleCnt="0"/>
      <dgm:spPr/>
    </dgm:pt>
    <dgm:pt modelId="{14C9FC1D-03CC-4AC0-A8E1-17255F744385}" type="pres">
      <dgm:prSet presAssocID="{8B94F2A1-77DB-48A3-9963-C95D6C9C6097}" presName="rootText" presStyleLbl="node2" presStyleIdx="0" presStyleCnt="5" custScaleX="99331" custScaleY="108411" custLinFactNeighborX="-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BF4280-6716-49CE-AC72-CB3714B4A15B}" type="pres">
      <dgm:prSet presAssocID="{8B94F2A1-77DB-48A3-9963-C95D6C9C6097}" presName="rootConnector" presStyleLbl="node2" presStyleIdx="0" presStyleCnt="5"/>
      <dgm:spPr/>
      <dgm:t>
        <a:bodyPr/>
        <a:lstStyle/>
        <a:p>
          <a:endParaRPr lang="es-ES"/>
        </a:p>
      </dgm:t>
    </dgm:pt>
    <dgm:pt modelId="{FDE8A4EE-1B6A-438F-B009-0AAEE3DCC562}" type="pres">
      <dgm:prSet presAssocID="{8B94F2A1-77DB-48A3-9963-C95D6C9C6097}" presName="hierChild4" presStyleCnt="0"/>
      <dgm:spPr/>
    </dgm:pt>
    <dgm:pt modelId="{C5434984-12F4-47F7-8755-050B98101476}" type="pres">
      <dgm:prSet presAssocID="{8B94F2A1-77DB-48A3-9963-C95D6C9C6097}" presName="hierChild5" presStyleCnt="0"/>
      <dgm:spPr/>
    </dgm:pt>
    <dgm:pt modelId="{EF0C9824-ED8E-4E4A-A175-191A44D9B94F}" type="pres">
      <dgm:prSet presAssocID="{AE121A8C-7DF8-49B4-BEE2-B16F3E9E7992}" presName="Name37" presStyleLbl="parChTrans1D2" presStyleIdx="1" presStyleCnt="7"/>
      <dgm:spPr/>
      <dgm:t>
        <a:bodyPr/>
        <a:lstStyle/>
        <a:p>
          <a:endParaRPr lang="es-ES"/>
        </a:p>
      </dgm:t>
    </dgm:pt>
    <dgm:pt modelId="{D6882C11-A2F8-42D6-99E1-C3191B3E86AF}" type="pres">
      <dgm:prSet presAssocID="{F35607D1-7FED-49CA-8662-136FDA12055C}" presName="hierRoot2" presStyleCnt="0">
        <dgm:presLayoutVars>
          <dgm:hierBranch val="init"/>
        </dgm:presLayoutVars>
      </dgm:prSet>
      <dgm:spPr/>
    </dgm:pt>
    <dgm:pt modelId="{098A73AA-68A4-4836-B5AD-E06A44691101}" type="pres">
      <dgm:prSet presAssocID="{F35607D1-7FED-49CA-8662-136FDA12055C}" presName="rootComposite" presStyleCnt="0"/>
      <dgm:spPr/>
    </dgm:pt>
    <dgm:pt modelId="{C9AB137D-F17A-4F25-9DCB-004ACB880B95}" type="pres">
      <dgm:prSet presAssocID="{F35607D1-7FED-49CA-8662-136FDA12055C}" presName="rootText" presStyleLbl="node2" presStyleIdx="1" presStyleCnt="5" custScaleX="9933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1CF0D3-E44D-4766-A918-2ABB3A6E757A}" type="pres">
      <dgm:prSet presAssocID="{F35607D1-7FED-49CA-8662-136FDA12055C}" presName="rootConnector" presStyleLbl="node2" presStyleIdx="1" presStyleCnt="5"/>
      <dgm:spPr/>
      <dgm:t>
        <a:bodyPr/>
        <a:lstStyle/>
        <a:p>
          <a:endParaRPr lang="es-ES"/>
        </a:p>
      </dgm:t>
    </dgm:pt>
    <dgm:pt modelId="{22A8313C-12D9-445C-8FE4-3FC4479C4FA0}" type="pres">
      <dgm:prSet presAssocID="{F35607D1-7FED-49CA-8662-136FDA12055C}" presName="hierChild4" presStyleCnt="0"/>
      <dgm:spPr/>
    </dgm:pt>
    <dgm:pt modelId="{ADE6ECF7-2BA3-4D7B-A205-1C6B564DDB5F}" type="pres">
      <dgm:prSet presAssocID="{F35607D1-7FED-49CA-8662-136FDA12055C}" presName="hierChild5" presStyleCnt="0"/>
      <dgm:spPr/>
    </dgm:pt>
    <dgm:pt modelId="{4CA5E715-720E-43E0-97C6-4DEBCA859E17}" type="pres">
      <dgm:prSet presAssocID="{FEFE3F68-E381-4531-A560-7BCD1EFC62BE}" presName="Name37" presStyleLbl="parChTrans1D2" presStyleIdx="2" presStyleCnt="7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2" presStyleCnt="5" custScaleX="99331" custScaleY="108411" custLinFactNeighborX="43" custLinFactNeighborY="303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2" presStyleCnt="5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7C5C6F91-400F-41D3-BB8A-079165C604C2}" type="pres">
      <dgm:prSet presAssocID="{16CA137F-734F-419F-ABCB-A0DEB8AE93A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E12D88E3-6587-4544-9425-C1A15ACA0767}" type="pres">
      <dgm:prSet presAssocID="{804E0E00-AF49-47D9-859A-9D1AC85F9554}" presName="hierRoot2" presStyleCnt="0">
        <dgm:presLayoutVars>
          <dgm:hierBranch/>
        </dgm:presLayoutVars>
      </dgm:prSet>
      <dgm:spPr/>
    </dgm:pt>
    <dgm:pt modelId="{CFDDA494-12C4-4585-BB19-8CE61F0A841B}" type="pres">
      <dgm:prSet presAssocID="{804E0E00-AF49-47D9-859A-9D1AC85F9554}" presName="rootComposite" presStyleCnt="0"/>
      <dgm:spPr/>
    </dgm:pt>
    <dgm:pt modelId="{FFAAD1A6-794D-4333-BCC0-3BBEA06A9FA3}" type="pres">
      <dgm:prSet presAssocID="{804E0E00-AF49-47D9-859A-9D1AC85F9554}" presName="rootText" presStyleLbl="node2" presStyleIdx="3" presStyleCnt="5" custScaleX="9933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84E1EB-72E5-41A8-A08E-87D9474869C6}" type="pres">
      <dgm:prSet presAssocID="{804E0E00-AF49-47D9-859A-9D1AC85F9554}" presName="rootConnector" presStyleLbl="node2" presStyleIdx="3" presStyleCnt="5"/>
      <dgm:spPr/>
      <dgm:t>
        <a:bodyPr/>
        <a:lstStyle/>
        <a:p>
          <a:endParaRPr lang="es-ES"/>
        </a:p>
      </dgm:t>
    </dgm:pt>
    <dgm:pt modelId="{19CC3D02-08DB-4B34-A85B-721EA1214BF5}" type="pres">
      <dgm:prSet presAssocID="{804E0E00-AF49-47D9-859A-9D1AC85F9554}" presName="hierChild4" presStyleCnt="0"/>
      <dgm:spPr/>
    </dgm:pt>
    <dgm:pt modelId="{09B50900-0E98-43F7-9E82-7C2CAC4A1C4C}" type="pres">
      <dgm:prSet presAssocID="{93FFBA71-E3A2-4739-9D12-0A5F91906D9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9BA2CF1-C3C5-4564-9B53-A49C374D478B}" type="pres">
      <dgm:prSet presAssocID="{2D5301D0-59AA-4ECB-8E51-DF445533F487}" presName="hierRoot2" presStyleCnt="0">
        <dgm:presLayoutVars>
          <dgm:hierBranch val="init"/>
        </dgm:presLayoutVars>
      </dgm:prSet>
      <dgm:spPr/>
    </dgm:pt>
    <dgm:pt modelId="{E682F384-C94F-4B47-94AB-DCF162106272}" type="pres">
      <dgm:prSet presAssocID="{2D5301D0-59AA-4ECB-8E51-DF445533F487}" presName="rootComposite" presStyleCnt="0"/>
      <dgm:spPr/>
    </dgm:pt>
    <dgm:pt modelId="{FA214EAA-6178-4C82-B639-2812581B7944}" type="pres">
      <dgm:prSet presAssocID="{2D5301D0-59AA-4ECB-8E51-DF445533F487}" presName="rootText" presStyleLbl="node3" presStyleIdx="0" presStyleCnt="2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3EDFBA-1F9B-49B0-9ED2-E4BF9A37D791}" type="pres">
      <dgm:prSet presAssocID="{2D5301D0-59AA-4ECB-8E51-DF445533F487}" presName="rootConnector" presStyleLbl="node3" presStyleIdx="0" presStyleCnt="2"/>
      <dgm:spPr/>
      <dgm:t>
        <a:bodyPr/>
        <a:lstStyle/>
        <a:p>
          <a:endParaRPr lang="es-ES"/>
        </a:p>
      </dgm:t>
    </dgm:pt>
    <dgm:pt modelId="{10629B31-76B6-4F74-AEA9-2E20568FDFED}" type="pres">
      <dgm:prSet presAssocID="{2D5301D0-59AA-4ECB-8E51-DF445533F487}" presName="hierChild4" presStyleCnt="0"/>
      <dgm:spPr/>
    </dgm:pt>
    <dgm:pt modelId="{67CFF628-55EA-43DC-B59E-E224527BC55D}" type="pres">
      <dgm:prSet presAssocID="{2D5301D0-59AA-4ECB-8E51-DF445533F487}" presName="hierChild5" presStyleCnt="0"/>
      <dgm:spPr/>
    </dgm:pt>
    <dgm:pt modelId="{D5C7F359-D976-4E49-8197-5DB8E5136E6A}" type="pres">
      <dgm:prSet presAssocID="{804E0E00-AF49-47D9-859A-9D1AC85F9554}" presName="hierChild5" presStyleCnt="0"/>
      <dgm:spPr/>
    </dgm:pt>
    <dgm:pt modelId="{7902C6DB-FB0A-4F18-A39C-8C1580BE3C70}" type="pres">
      <dgm:prSet presAssocID="{8E0EA173-4E8B-4372-8795-98A9D693AF06}" presName="Name37" presStyleLbl="parChTrans1D2" presStyleIdx="4" presStyleCnt="7"/>
      <dgm:spPr/>
      <dgm:t>
        <a:bodyPr/>
        <a:lstStyle/>
        <a:p>
          <a:endParaRPr lang="es-ES"/>
        </a:p>
      </dgm:t>
    </dgm:pt>
    <dgm:pt modelId="{09794274-CEB8-4262-8FA7-7E2512500399}" type="pres">
      <dgm:prSet presAssocID="{B256842F-8847-49B9-93B9-FEB8133F8765}" presName="hierRoot2" presStyleCnt="0">
        <dgm:presLayoutVars>
          <dgm:hierBranch/>
        </dgm:presLayoutVars>
      </dgm:prSet>
      <dgm:spPr/>
    </dgm:pt>
    <dgm:pt modelId="{98FBE2EC-2D50-4137-AD4F-EDE9A7A94FBC}" type="pres">
      <dgm:prSet presAssocID="{B256842F-8847-49B9-93B9-FEB8133F8765}" presName="rootComposite" presStyleCnt="0"/>
      <dgm:spPr/>
    </dgm:pt>
    <dgm:pt modelId="{CDE32CFB-E7EC-4B60-A709-8E4EE166147C}" type="pres">
      <dgm:prSet presAssocID="{B256842F-8847-49B9-93B9-FEB8133F8765}" presName="rootText" presStyleLbl="node2" presStyleIdx="4" presStyleCnt="5" custScaleX="99331" custScaleY="108411" custLinFactNeighborX="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3027E-3566-4CF3-8D76-710C5BA548FB}" type="pres">
      <dgm:prSet presAssocID="{B256842F-8847-49B9-93B9-FEB8133F8765}" presName="rootConnector" presStyleLbl="node2" presStyleIdx="4" presStyleCnt="5"/>
      <dgm:spPr/>
      <dgm:t>
        <a:bodyPr/>
        <a:lstStyle/>
        <a:p>
          <a:endParaRPr lang="es-ES"/>
        </a:p>
      </dgm:t>
    </dgm:pt>
    <dgm:pt modelId="{A8D2CF01-AD79-4E30-9ED1-5E47BE8281F5}" type="pres">
      <dgm:prSet presAssocID="{B256842F-8847-49B9-93B9-FEB8133F8765}" presName="hierChild4" presStyleCnt="0"/>
      <dgm:spPr/>
    </dgm:pt>
    <dgm:pt modelId="{5A30778B-5F1E-4F25-A5FB-CD14A153B8AF}" type="pres">
      <dgm:prSet presAssocID="{6112AA8C-ADE2-41D6-AE71-5B578797E585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A0D5FF6-1DEA-46E8-9A83-4D6C5743EFB9}" type="pres">
      <dgm:prSet presAssocID="{361D36A4-5676-457E-B1CA-A7C560A4D0A2}" presName="hierRoot2" presStyleCnt="0">
        <dgm:presLayoutVars>
          <dgm:hierBranch/>
        </dgm:presLayoutVars>
      </dgm:prSet>
      <dgm:spPr/>
    </dgm:pt>
    <dgm:pt modelId="{2E5B3D4A-CA92-47AD-B686-4CFA1293D73A}" type="pres">
      <dgm:prSet presAssocID="{361D36A4-5676-457E-B1CA-A7C560A4D0A2}" presName="rootComposite" presStyleCnt="0"/>
      <dgm:spPr/>
    </dgm:pt>
    <dgm:pt modelId="{2A02469A-8C6A-4BDD-87FC-BEA2111B6260}" type="pres">
      <dgm:prSet presAssocID="{361D36A4-5676-457E-B1CA-A7C560A4D0A2}" presName="rootText" presStyleLbl="node3" presStyleIdx="1" presStyleCnt="2" custScaleX="99331" custScaleY="108411" custLinFactNeighborX="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F9442A-F955-4203-AB11-544FC05AAA3A}" type="pres">
      <dgm:prSet presAssocID="{361D36A4-5676-457E-B1CA-A7C560A4D0A2}" presName="rootConnector" presStyleLbl="node3" presStyleIdx="1" presStyleCnt="2"/>
      <dgm:spPr/>
      <dgm:t>
        <a:bodyPr/>
        <a:lstStyle/>
        <a:p>
          <a:endParaRPr lang="es-ES"/>
        </a:p>
      </dgm:t>
    </dgm:pt>
    <dgm:pt modelId="{936BED6B-E15D-46CA-870C-135846CA92A1}" type="pres">
      <dgm:prSet presAssocID="{361D36A4-5676-457E-B1CA-A7C560A4D0A2}" presName="hierChild4" presStyleCnt="0"/>
      <dgm:spPr/>
    </dgm:pt>
    <dgm:pt modelId="{CFD1BA63-0E6F-4CC2-AFA0-9A61D96844F1}" type="pres">
      <dgm:prSet presAssocID="{361D36A4-5676-457E-B1CA-A7C560A4D0A2}" presName="hierChild5" presStyleCnt="0"/>
      <dgm:spPr/>
    </dgm:pt>
    <dgm:pt modelId="{44051345-9A3E-4F3E-9DD6-3859E575B0FC}" type="pres">
      <dgm:prSet presAssocID="{B256842F-8847-49B9-93B9-FEB8133F8765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2F4AA32-1D09-4D08-AC5A-7058ED2B0EA0}" type="pres">
      <dgm:prSet presAssocID="{33322446-66BA-4FA5-A5F6-C8190E111923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0" presStyleCnt="2" custScaleX="102990" custScaleY="110368" custLinFactNeighborX="-6174" custLinFactNeighborY="-20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8F77A481-5BC1-4303-9DAA-00D9116E8973}" type="pres">
      <dgm:prSet presAssocID="{6287B1B2-EC06-4736-A349-1EC728EDF3CF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3ED92E38-3AF2-4468-B240-34F0AC259B91}" type="pres">
      <dgm:prSet presAssocID="{F863C563-FC01-4028-A423-B1B7B320599C}" presName="hierRoot3" presStyleCnt="0">
        <dgm:presLayoutVars>
          <dgm:hierBranch val="init"/>
        </dgm:presLayoutVars>
      </dgm:prSet>
      <dgm:spPr/>
    </dgm:pt>
    <dgm:pt modelId="{66DA83BA-A8AC-48F5-AFA7-DD63D01C2C58}" type="pres">
      <dgm:prSet presAssocID="{F863C563-FC01-4028-A423-B1B7B320599C}" presName="rootComposite3" presStyleCnt="0"/>
      <dgm:spPr/>
    </dgm:pt>
    <dgm:pt modelId="{2F7E3D2A-172C-4A47-BF99-DE88413F2626}" type="pres">
      <dgm:prSet presAssocID="{F863C563-FC01-4028-A423-B1B7B320599C}" presName="rootText3" presStyleLbl="asst1" presStyleIdx="1" presStyleCnt="2" custScaleX="102990" custScaleY="110368" custLinFactNeighborX="7444" custLinFactNeighborY="-20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F958BD-7A59-4185-A061-F76F2047DFEA}" type="pres">
      <dgm:prSet presAssocID="{F863C563-FC01-4028-A423-B1B7B320599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EFD49B6-1DDD-4E32-AB04-EB2DD56866C0}" type="pres">
      <dgm:prSet presAssocID="{F863C563-FC01-4028-A423-B1B7B320599C}" presName="hierChild6" presStyleCnt="0"/>
      <dgm:spPr/>
    </dgm:pt>
    <dgm:pt modelId="{DA498047-04AD-4372-8441-563C274B22C2}" type="pres">
      <dgm:prSet presAssocID="{F863C563-FC01-4028-A423-B1B7B320599C}" presName="hierChild7" presStyleCnt="0"/>
      <dgm:spPr/>
    </dgm:pt>
  </dgm:ptLst>
  <dgm:cxnLst>
    <dgm:cxn modelId="{ED6E588A-AE26-45B4-8DA8-C2153E4853CC}" srcId="{38D466A1-BA08-4A61-967E-A5EB0E0CCF80}" destId="{804E0E00-AF49-47D9-859A-9D1AC85F9554}" srcOrd="3" destOrd="0" parTransId="{16CA137F-734F-419F-ABCB-A0DEB8AE93A2}" sibTransId="{258FB37B-E628-4735-9FE9-2BD45367EDC8}"/>
    <dgm:cxn modelId="{A0CFCF40-6136-408F-B1F2-39952FBAD88B}" srcId="{38D466A1-BA08-4A61-967E-A5EB0E0CCF80}" destId="{F863C563-FC01-4028-A423-B1B7B320599C}" srcOrd="6" destOrd="0" parTransId="{6287B1B2-EC06-4736-A349-1EC728EDF3CF}" sibTransId="{05E5F007-9862-4EE9-9FC8-5E050FB72A11}"/>
    <dgm:cxn modelId="{492D5F64-763B-4CF3-A1DF-090A13597B38}" type="presOf" srcId="{6287B1B2-EC06-4736-A349-1EC728EDF3CF}" destId="{8F77A481-5BC1-4303-9DAA-00D9116E8973}" srcOrd="0" destOrd="0" presId="urn:microsoft.com/office/officeart/2005/8/layout/orgChart1"/>
    <dgm:cxn modelId="{124B57BA-8AEF-4177-AA91-2834B27758E5}" type="presOf" srcId="{F35607D1-7FED-49CA-8662-136FDA12055C}" destId="{C9AB137D-F17A-4F25-9DCB-004ACB880B95}" srcOrd="0" destOrd="0" presId="urn:microsoft.com/office/officeart/2005/8/layout/orgChart1"/>
    <dgm:cxn modelId="{F498386E-1A30-41B2-90D5-3BAC0A30A716}" type="presOf" srcId="{51760248-B580-4260-8626-0AC3015CECB4}" destId="{969F4583-7451-432B-B07E-21EDC36241C0}" srcOrd="0" destOrd="0" presId="urn:microsoft.com/office/officeart/2005/8/layout/orgChart1"/>
    <dgm:cxn modelId="{71B2D4F7-1D03-43F3-88EA-377C880AB824}" srcId="{38D466A1-BA08-4A61-967E-A5EB0E0CCF80}" destId="{8B94F2A1-77DB-48A3-9963-C95D6C9C6097}" srcOrd="0" destOrd="0" parTransId="{51760248-B580-4260-8626-0AC3015CECB4}" sibTransId="{BC53ADB6-43F1-4117-9116-64AE3F1F5F0C}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E7BACC3E-859F-466D-A4C6-3A07550611BC}" type="presOf" srcId="{8B94F2A1-77DB-48A3-9963-C95D6C9C6097}" destId="{14C9FC1D-03CC-4AC0-A8E1-17255F744385}" srcOrd="0" destOrd="0" presId="urn:microsoft.com/office/officeart/2005/8/layout/orgChart1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2DE6C6DC-016C-4903-BD49-6A6B48A203D9}" srcId="{38D466A1-BA08-4A61-967E-A5EB0E0CCF80}" destId="{F35607D1-7FED-49CA-8662-136FDA12055C}" srcOrd="1" destOrd="0" parTransId="{AE121A8C-7DF8-49B4-BEE2-B16F3E9E7992}" sibTransId="{D829E0DA-1EC6-4A76-B98F-0B5F3A2F2FBF}"/>
    <dgm:cxn modelId="{510C2520-DD7E-404A-AED7-BA9E9B33D624}" srcId="{38D466A1-BA08-4A61-967E-A5EB0E0CCF80}" destId="{F6A62CB6-08F1-46FC-993A-C98C96907C47}" srcOrd="2" destOrd="0" parTransId="{FEFE3F68-E381-4531-A560-7BCD1EFC62BE}" sibTransId="{208C31E4-D9A8-4F56-981E-57E36D500D7A}"/>
    <dgm:cxn modelId="{09AF9FF2-AD7F-4DC0-A1A7-A543FED649E7}" type="presOf" srcId="{AE121A8C-7DF8-49B4-BEE2-B16F3E9E7992}" destId="{EF0C9824-ED8E-4E4A-A175-191A44D9B94F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2C70464E-F651-4680-B673-C084EF3AEDB6}" type="presOf" srcId="{B256842F-8847-49B9-93B9-FEB8133F8765}" destId="{CDE32CFB-E7EC-4B60-A709-8E4EE166147C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AAEEE66B-D643-4142-9DC7-22EE9CFA64D9}" type="presOf" srcId="{8B94F2A1-77DB-48A3-9963-C95D6C9C6097}" destId="{5EBF4280-6716-49CE-AC72-CB3714B4A15B}" srcOrd="1" destOrd="0" presId="urn:microsoft.com/office/officeart/2005/8/layout/orgChart1"/>
    <dgm:cxn modelId="{A79AB635-D631-4298-B2DC-CE097AF80219}" type="presOf" srcId="{F863C563-FC01-4028-A423-B1B7B320599C}" destId="{2F7E3D2A-172C-4A47-BF99-DE88413F2626}" srcOrd="0" destOrd="0" presId="urn:microsoft.com/office/officeart/2005/8/layout/orgChart1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E68E4701-0A65-4790-B8D6-9CC10A6CD21A}" type="presOf" srcId="{804E0E00-AF49-47D9-859A-9D1AC85F9554}" destId="{3584E1EB-72E5-41A8-A08E-87D9474869C6}" srcOrd="1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A543A44A-6E95-4E30-9196-FB46BD725988}" srcId="{38D466A1-BA08-4A61-967E-A5EB0E0CCF80}" destId="{B256842F-8847-49B9-93B9-FEB8133F8765}" srcOrd="4" destOrd="0" parTransId="{8E0EA173-4E8B-4372-8795-98A9D693AF06}" sibTransId="{21375492-4080-4FA7-B3E4-7C321D2A917E}"/>
    <dgm:cxn modelId="{EE58A3D4-4577-4EEB-8A58-1FEC60F74023}" type="presOf" srcId="{2D5301D0-59AA-4ECB-8E51-DF445533F487}" destId="{9A3EDFBA-1F9B-49B0-9ED2-E4BF9A37D791}" srcOrd="1" destOrd="0" presId="urn:microsoft.com/office/officeart/2005/8/layout/orgChart1"/>
    <dgm:cxn modelId="{F662F15F-F196-4F86-8347-F4DA8FBFA255}" type="presOf" srcId="{F35607D1-7FED-49CA-8662-136FDA12055C}" destId="{891CF0D3-E44D-4766-A918-2ABB3A6E757A}" srcOrd="1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B76B88E3-3718-45F6-9F4F-17D85A87BE95}" type="presOf" srcId="{6112AA8C-ADE2-41D6-AE71-5B578797E585}" destId="{5A30778B-5F1E-4F25-A5FB-CD14A153B8AF}" srcOrd="0" destOrd="0" presId="urn:microsoft.com/office/officeart/2005/8/layout/orgChart1"/>
    <dgm:cxn modelId="{A759DBEB-BF98-4D56-A23B-FB8523728CE9}" type="presOf" srcId="{2D5301D0-59AA-4ECB-8E51-DF445533F487}" destId="{FA214EAA-6178-4C82-B639-2812581B7944}" srcOrd="0" destOrd="0" presId="urn:microsoft.com/office/officeart/2005/8/layout/orgChart1"/>
    <dgm:cxn modelId="{3509C538-712B-4697-A4EE-63E1E7B4CC80}" type="presOf" srcId="{16CA137F-734F-419F-ABCB-A0DEB8AE93A2}" destId="{7C5C6F91-400F-41D3-BB8A-079165C604C2}" srcOrd="0" destOrd="0" presId="urn:microsoft.com/office/officeart/2005/8/layout/orgChart1"/>
    <dgm:cxn modelId="{DEBB8E64-9D22-47F9-A5B0-BA37315029BC}" type="presOf" srcId="{93FFBA71-E3A2-4739-9D12-0A5F91906D95}" destId="{09B50900-0E98-43F7-9E82-7C2CAC4A1C4C}" srcOrd="0" destOrd="0" presId="urn:microsoft.com/office/officeart/2005/8/layout/orgChart1"/>
    <dgm:cxn modelId="{4A32DB52-76D4-4121-9FEB-66974893B01B}" srcId="{38D466A1-BA08-4A61-967E-A5EB0E0CCF80}" destId="{9E9413B6-3D3F-4AEC-9095-E372DC9666B0}" srcOrd="5" destOrd="0" parTransId="{33322446-66BA-4FA5-A5F6-C8190E111923}" sibTransId="{EC3C6462-F9DB-484F-B8F5-DA879B4696F6}"/>
    <dgm:cxn modelId="{E90CBB97-78A8-44F0-999D-4D830D4D91E7}" type="presOf" srcId="{8E0EA173-4E8B-4372-8795-98A9D693AF06}" destId="{7902C6DB-FB0A-4F18-A39C-8C1580BE3C70}" srcOrd="0" destOrd="0" presId="urn:microsoft.com/office/officeart/2005/8/layout/orgChart1"/>
    <dgm:cxn modelId="{65B2AC46-E1DD-4CC3-BE42-D72E96A49654}" srcId="{804E0E00-AF49-47D9-859A-9D1AC85F9554}" destId="{2D5301D0-59AA-4ECB-8E51-DF445533F487}" srcOrd="0" destOrd="0" parTransId="{93FFBA71-E3A2-4739-9D12-0A5F91906D95}" sibTransId="{3327B787-2E80-45D2-8ED6-AD65508581FB}"/>
    <dgm:cxn modelId="{277A943A-EC76-41C0-9D1E-1857C48B7E20}" type="presOf" srcId="{B256842F-8847-49B9-93B9-FEB8133F8765}" destId="{AE63027E-3566-4CF3-8D76-710C5BA548FB}" srcOrd="1" destOrd="0" presId="urn:microsoft.com/office/officeart/2005/8/layout/orgChart1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1FF61073-4606-4908-BECC-E80722F53AE4}" type="presOf" srcId="{804E0E00-AF49-47D9-859A-9D1AC85F9554}" destId="{FFAAD1A6-794D-4333-BCC0-3BBEA06A9FA3}" srcOrd="0" destOrd="0" presId="urn:microsoft.com/office/officeart/2005/8/layout/orgChart1"/>
    <dgm:cxn modelId="{7A02697D-839E-4DDB-B4B2-9E421645FAF5}" type="presOf" srcId="{361D36A4-5676-457E-B1CA-A7C560A4D0A2}" destId="{A6F9442A-F955-4203-AB11-544FC05AAA3A}" srcOrd="1" destOrd="0" presId="urn:microsoft.com/office/officeart/2005/8/layout/orgChart1"/>
    <dgm:cxn modelId="{7ECD544F-C3C8-49CB-8EAF-9B3CC4475468}" srcId="{B256842F-8847-49B9-93B9-FEB8133F8765}" destId="{361D36A4-5676-457E-B1CA-A7C560A4D0A2}" srcOrd="0" destOrd="0" parTransId="{6112AA8C-ADE2-41D6-AE71-5B578797E585}" sibTransId="{4BAC6E40-0D84-4B15-960C-05BB634A5E82}"/>
    <dgm:cxn modelId="{A380DB13-66DE-4BBA-B223-07823C542FAF}" type="presOf" srcId="{F863C563-FC01-4028-A423-B1B7B320599C}" destId="{7AF958BD-7A59-4185-A061-F76F2047DFEA}" srcOrd="1" destOrd="0" presId="urn:microsoft.com/office/officeart/2005/8/layout/orgChart1"/>
    <dgm:cxn modelId="{6BA17B40-8C81-4B78-AE2E-F599C27EA262}" type="presOf" srcId="{361D36A4-5676-457E-B1CA-A7C560A4D0A2}" destId="{2A02469A-8C6A-4BDD-87FC-BEA2111B6260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56FAFBAC-4DD0-4616-9333-D86ECFDE0702}" type="presParOf" srcId="{9039D2E9-A796-407B-AA0D-F1AF544AF656}" destId="{969F4583-7451-432B-B07E-21EDC36241C0}" srcOrd="0" destOrd="0" presId="urn:microsoft.com/office/officeart/2005/8/layout/orgChart1"/>
    <dgm:cxn modelId="{96B0D420-24BB-4EC3-8817-C70CDFB2738B}" type="presParOf" srcId="{9039D2E9-A796-407B-AA0D-F1AF544AF656}" destId="{766E1129-1356-4455-890B-A7579DD72AE4}" srcOrd="1" destOrd="0" presId="urn:microsoft.com/office/officeart/2005/8/layout/orgChart1"/>
    <dgm:cxn modelId="{0E0E4377-A1E8-4066-B5D5-E2863F24E0B7}" type="presParOf" srcId="{766E1129-1356-4455-890B-A7579DD72AE4}" destId="{22568EF3-B907-4C8F-A8A5-4F4E0C6D6D68}" srcOrd="0" destOrd="0" presId="urn:microsoft.com/office/officeart/2005/8/layout/orgChart1"/>
    <dgm:cxn modelId="{9A05F83C-5927-4EA4-91C5-A1264D819619}" type="presParOf" srcId="{22568EF3-B907-4C8F-A8A5-4F4E0C6D6D68}" destId="{14C9FC1D-03CC-4AC0-A8E1-17255F744385}" srcOrd="0" destOrd="0" presId="urn:microsoft.com/office/officeart/2005/8/layout/orgChart1"/>
    <dgm:cxn modelId="{36DD338A-080F-43AE-8A79-D04B48E8FE55}" type="presParOf" srcId="{22568EF3-B907-4C8F-A8A5-4F4E0C6D6D68}" destId="{5EBF4280-6716-49CE-AC72-CB3714B4A15B}" srcOrd="1" destOrd="0" presId="urn:microsoft.com/office/officeart/2005/8/layout/orgChart1"/>
    <dgm:cxn modelId="{4A20F782-07FF-482B-89CD-42862A48984A}" type="presParOf" srcId="{766E1129-1356-4455-890B-A7579DD72AE4}" destId="{FDE8A4EE-1B6A-438F-B009-0AAEE3DCC562}" srcOrd="1" destOrd="0" presId="urn:microsoft.com/office/officeart/2005/8/layout/orgChart1"/>
    <dgm:cxn modelId="{105AE0B6-6A10-44B7-A750-FBC0DCF6B625}" type="presParOf" srcId="{766E1129-1356-4455-890B-A7579DD72AE4}" destId="{C5434984-12F4-47F7-8755-050B98101476}" srcOrd="2" destOrd="0" presId="urn:microsoft.com/office/officeart/2005/8/layout/orgChart1"/>
    <dgm:cxn modelId="{68044919-8527-4EF4-A53C-EB29271C08C8}" type="presParOf" srcId="{9039D2E9-A796-407B-AA0D-F1AF544AF656}" destId="{EF0C9824-ED8E-4E4A-A175-191A44D9B94F}" srcOrd="2" destOrd="0" presId="urn:microsoft.com/office/officeart/2005/8/layout/orgChart1"/>
    <dgm:cxn modelId="{D1A64082-D748-4EF1-BD27-E24A5651493B}" type="presParOf" srcId="{9039D2E9-A796-407B-AA0D-F1AF544AF656}" destId="{D6882C11-A2F8-42D6-99E1-C3191B3E86AF}" srcOrd="3" destOrd="0" presId="urn:microsoft.com/office/officeart/2005/8/layout/orgChart1"/>
    <dgm:cxn modelId="{882417DC-CCD7-4A59-AEDD-EA5660F63568}" type="presParOf" srcId="{D6882C11-A2F8-42D6-99E1-C3191B3E86AF}" destId="{098A73AA-68A4-4836-B5AD-E06A44691101}" srcOrd="0" destOrd="0" presId="urn:microsoft.com/office/officeart/2005/8/layout/orgChart1"/>
    <dgm:cxn modelId="{9BED60E7-4197-4B7E-A033-40E744542959}" type="presParOf" srcId="{098A73AA-68A4-4836-B5AD-E06A44691101}" destId="{C9AB137D-F17A-4F25-9DCB-004ACB880B95}" srcOrd="0" destOrd="0" presId="urn:microsoft.com/office/officeart/2005/8/layout/orgChart1"/>
    <dgm:cxn modelId="{9CD85326-A374-4D35-94D1-5A5761E3201A}" type="presParOf" srcId="{098A73AA-68A4-4836-B5AD-E06A44691101}" destId="{891CF0D3-E44D-4766-A918-2ABB3A6E757A}" srcOrd="1" destOrd="0" presId="urn:microsoft.com/office/officeart/2005/8/layout/orgChart1"/>
    <dgm:cxn modelId="{8DEF6E09-CDA7-4D1F-BF8F-52838F4B023D}" type="presParOf" srcId="{D6882C11-A2F8-42D6-99E1-C3191B3E86AF}" destId="{22A8313C-12D9-445C-8FE4-3FC4479C4FA0}" srcOrd="1" destOrd="0" presId="urn:microsoft.com/office/officeart/2005/8/layout/orgChart1"/>
    <dgm:cxn modelId="{5E0AF062-92E3-4F67-A095-52062FDADDAF}" type="presParOf" srcId="{D6882C11-A2F8-42D6-99E1-C3191B3E86AF}" destId="{ADE6ECF7-2BA3-4D7B-A205-1C6B564DDB5F}" srcOrd="2" destOrd="0" presId="urn:microsoft.com/office/officeart/2005/8/layout/orgChart1"/>
    <dgm:cxn modelId="{3D30168F-B9C6-45BF-BD3B-EC722D30122E}" type="presParOf" srcId="{9039D2E9-A796-407B-AA0D-F1AF544AF656}" destId="{4CA5E715-720E-43E0-97C6-4DEBCA859E17}" srcOrd="4" destOrd="0" presId="urn:microsoft.com/office/officeart/2005/8/layout/orgChart1"/>
    <dgm:cxn modelId="{62C2BB7C-A37D-4445-B651-FBA822783A37}" type="presParOf" srcId="{9039D2E9-A796-407B-AA0D-F1AF544AF656}" destId="{0011954D-DC03-4D01-86C4-9368E905C703}" srcOrd="5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34A4A5C9-57DA-434D-A884-7EB255F1F02E}" type="presParOf" srcId="{9039D2E9-A796-407B-AA0D-F1AF544AF656}" destId="{7C5C6F91-400F-41D3-BB8A-079165C604C2}" srcOrd="6" destOrd="0" presId="urn:microsoft.com/office/officeart/2005/8/layout/orgChart1"/>
    <dgm:cxn modelId="{9C6B1C6F-ACF0-43B8-B1EF-108282DDE665}" type="presParOf" srcId="{9039D2E9-A796-407B-AA0D-F1AF544AF656}" destId="{E12D88E3-6587-4544-9425-C1A15ACA0767}" srcOrd="7" destOrd="0" presId="urn:microsoft.com/office/officeart/2005/8/layout/orgChart1"/>
    <dgm:cxn modelId="{1F119445-F47B-409C-966F-8FE91DD5291B}" type="presParOf" srcId="{E12D88E3-6587-4544-9425-C1A15ACA0767}" destId="{CFDDA494-12C4-4585-BB19-8CE61F0A841B}" srcOrd="0" destOrd="0" presId="urn:microsoft.com/office/officeart/2005/8/layout/orgChart1"/>
    <dgm:cxn modelId="{791E5219-25F4-4DF3-A7A4-E7E0D510CFBB}" type="presParOf" srcId="{CFDDA494-12C4-4585-BB19-8CE61F0A841B}" destId="{FFAAD1A6-794D-4333-BCC0-3BBEA06A9FA3}" srcOrd="0" destOrd="0" presId="urn:microsoft.com/office/officeart/2005/8/layout/orgChart1"/>
    <dgm:cxn modelId="{34D73676-746F-4593-B829-4708DEB0E3CF}" type="presParOf" srcId="{CFDDA494-12C4-4585-BB19-8CE61F0A841B}" destId="{3584E1EB-72E5-41A8-A08E-87D9474869C6}" srcOrd="1" destOrd="0" presId="urn:microsoft.com/office/officeart/2005/8/layout/orgChart1"/>
    <dgm:cxn modelId="{73C14DC3-56A9-4874-A672-BF616A95F30E}" type="presParOf" srcId="{E12D88E3-6587-4544-9425-C1A15ACA0767}" destId="{19CC3D02-08DB-4B34-A85B-721EA1214BF5}" srcOrd="1" destOrd="0" presId="urn:microsoft.com/office/officeart/2005/8/layout/orgChart1"/>
    <dgm:cxn modelId="{B5727976-B19C-4ACC-A80A-6C8148110A19}" type="presParOf" srcId="{19CC3D02-08DB-4B34-A85B-721EA1214BF5}" destId="{09B50900-0E98-43F7-9E82-7C2CAC4A1C4C}" srcOrd="0" destOrd="0" presId="urn:microsoft.com/office/officeart/2005/8/layout/orgChart1"/>
    <dgm:cxn modelId="{71F85F6B-1172-4B48-B1E9-BB9803E98246}" type="presParOf" srcId="{19CC3D02-08DB-4B34-A85B-721EA1214BF5}" destId="{D9BA2CF1-C3C5-4564-9B53-A49C374D478B}" srcOrd="1" destOrd="0" presId="urn:microsoft.com/office/officeart/2005/8/layout/orgChart1"/>
    <dgm:cxn modelId="{B3AA6A34-90E9-4E32-952E-349F1FCE31D5}" type="presParOf" srcId="{D9BA2CF1-C3C5-4564-9B53-A49C374D478B}" destId="{E682F384-C94F-4B47-94AB-DCF162106272}" srcOrd="0" destOrd="0" presId="urn:microsoft.com/office/officeart/2005/8/layout/orgChart1"/>
    <dgm:cxn modelId="{74B06ACF-AB5E-43B1-9A32-563696E4FABD}" type="presParOf" srcId="{E682F384-C94F-4B47-94AB-DCF162106272}" destId="{FA214EAA-6178-4C82-B639-2812581B7944}" srcOrd="0" destOrd="0" presId="urn:microsoft.com/office/officeart/2005/8/layout/orgChart1"/>
    <dgm:cxn modelId="{DF288493-6FFD-4800-B8AF-E13E13F2BE3A}" type="presParOf" srcId="{E682F384-C94F-4B47-94AB-DCF162106272}" destId="{9A3EDFBA-1F9B-49B0-9ED2-E4BF9A37D791}" srcOrd="1" destOrd="0" presId="urn:microsoft.com/office/officeart/2005/8/layout/orgChart1"/>
    <dgm:cxn modelId="{F484DC9E-07AC-4704-A738-012431C9D05F}" type="presParOf" srcId="{D9BA2CF1-C3C5-4564-9B53-A49C374D478B}" destId="{10629B31-76B6-4F74-AEA9-2E20568FDFED}" srcOrd="1" destOrd="0" presId="urn:microsoft.com/office/officeart/2005/8/layout/orgChart1"/>
    <dgm:cxn modelId="{A932AFDE-43F3-427D-8E50-97C7F17A3374}" type="presParOf" srcId="{D9BA2CF1-C3C5-4564-9B53-A49C374D478B}" destId="{67CFF628-55EA-43DC-B59E-E224527BC55D}" srcOrd="2" destOrd="0" presId="urn:microsoft.com/office/officeart/2005/8/layout/orgChart1"/>
    <dgm:cxn modelId="{E45F21CF-FB43-4284-885A-C91AF261D833}" type="presParOf" srcId="{E12D88E3-6587-4544-9425-C1A15ACA0767}" destId="{D5C7F359-D976-4E49-8197-5DB8E5136E6A}" srcOrd="2" destOrd="0" presId="urn:microsoft.com/office/officeart/2005/8/layout/orgChart1"/>
    <dgm:cxn modelId="{9E080A2B-1729-4DB9-B6E5-C7720CDBDDAC}" type="presParOf" srcId="{9039D2E9-A796-407B-AA0D-F1AF544AF656}" destId="{7902C6DB-FB0A-4F18-A39C-8C1580BE3C70}" srcOrd="8" destOrd="0" presId="urn:microsoft.com/office/officeart/2005/8/layout/orgChart1"/>
    <dgm:cxn modelId="{A7AA1F96-7C40-434C-A610-F8E8461DBB38}" type="presParOf" srcId="{9039D2E9-A796-407B-AA0D-F1AF544AF656}" destId="{09794274-CEB8-4262-8FA7-7E2512500399}" srcOrd="9" destOrd="0" presId="urn:microsoft.com/office/officeart/2005/8/layout/orgChart1"/>
    <dgm:cxn modelId="{CE8B50A5-0CCD-4E98-AFF2-0A809AFB4F64}" type="presParOf" srcId="{09794274-CEB8-4262-8FA7-7E2512500399}" destId="{98FBE2EC-2D50-4137-AD4F-EDE9A7A94FBC}" srcOrd="0" destOrd="0" presId="urn:microsoft.com/office/officeart/2005/8/layout/orgChart1"/>
    <dgm:cxn modelId="{7E35A3A7-C7BE-4A76-8D5B-3A457974051F}" type="presParOf" srcId="{98FBE2EC-2D50-4137-AD4F-EDE9A7A94FBC}" destId="{CDE32CFB-E7EC-4B60-A709-8E4EE166147C}" srcOrd="0" destOrd="0" presId="urn:microsoft.com/office/officeart/2005/8/layout/orgChart1"/>
    <dgm:cxn modelId="{4952A952-5440-4256-981A-D3F20E91C17D}" type="presParOf" srcId="{98FBE2EC-2D50-4137-AD4F-EDE9A7A94FBC}" destId="{AE63027E-3566-4CF3-8D76-710C5BA548FB}" srcOrd="1" destOrd="0" presId="urn:microsoft.com/office/officeart/2005/8/layout/orgChart1"/>
    <dgm:cxn modelId="{CF3B0D67-3F1A-47D8-8D2C-FB93005AB492}" type="presParOf" srcId="{09794274-CEB8-4262-8FA7-7E2512500399}" destId="{A8D2CF01-AD79-4E30-9ED1-5E47BE8281F5}" srcOrd="1" destOrd="0" presId="urn:microsoft.com/office/officeart/2005/8/layout/orgChart1"/>
    <dgm:cxn modelId="{EF4C5F8A-0B2E-4137-A99B-DF58C0555B08}" type="presParOf" srcId="{A8D2CF01-AD79-4E30-9ED1-5E47BE8281F5}" destId="{5A30778B-5F1E-4F25-A5FB-CD14A153B8AF}" srcOrd="0" destOrd="0" presId="urn:microsoft.com/office/officeart/2005/8/layout/orgChart1"/>
    <dgm:cxn modelId="{01D7538A-3B5B-41FB-9BAA-E20353C587EB}" type="presParOf" srcId="{A8D2CF01-AD79-4E30-9ED1-5E47BE8281F5}" destId="{6A0D5FF6-1DEA-46E8-9A83-4D6C5743EFB9}" srcOrd="1" destOrd="0" presId="urn:microsoft.com/office/officeart/2005/8/layout/orgChart1"/>
    <dgm:cxn modelId="{BA555592-B0BB-4199-9419-F67E27EE2750}" type="presParOf" srcId="{6A0D5FF6-1DEA-46E8-9A83-4D6C5743EFB9}" destId="{2E5B3D4A-CA92-47AD-B686-4CFA1293D73A}" srcOrd="0" destOrd="0" presId="urn:microsoft.com/office/officeart/2005/8/layout/orgChart1"/>
    <dgm:cxn modelId="{25D74678-ECD0-47E1-B9A4-E0094AD00FC7}" type="presParOf" srcId="{2E5B3D4A-CA92-47AD-B686-4CFA1293D73A}" destId="{2A02469A-8C6A-4BDD-87FC-BEA2111B6260}" srcOrd="0" destOrd="0" presId="urn:microsoft.com/office/officeart/2005/8/layout/orgChart1"/>
    <dgm:cxn modelId="{595F29A8-7CD4-4A11-B5EB-92E8EA538E23}" type="presParOf" srcId="{2E5B3D4A-CA92-47AD-B686-4CFA1293D73A}" destId="{A6F9442A-F955-4203-AB11-544FC05AAA3A}" srcOrd="1" destOrd="0" presId="urn:microsoft.com/office/officeart/2005/8/layout/orgChart1"/>
    <dgm:cxn modelId="{8AAE9150-8B77-4375-8783-6B1B62E556AB}" type="presParOf" srcId="{6A0D5FF6-1DEA-46E8-9A83-4D6C5743EFB9}" destId="{936BED6B-E15D-46CA-870C-135846CA92A1}" srcOrd="1" destOrd="0" presId="urn:microsoft.com/office/officeart/2005/8/layout/orgChart1"/>
    <dgm:cxn modelId="{E87596A9-ECC6-4E09-8084-46E33C9142FE}" type="presParOf" srcId="{6A0D5FF6-1DEA-46E8-9A83-4D6C5743EFB9}" destId="{CFD1BA63-0E6F-4CC2-AFA0-9A61D96844F1}" srcOrd="2" destOrd="0" presId="urn:microsoft.com/office/officeart/2005/8/layout/orgChart1"/>
    <dgm:cxn modelId="{D90B047F-83D8-45FC-BBC5-632C61893151}" type="presParOf" srcId="{09794274-CEB8-4262-8FA7-7E2512500399}" destId="{44051345-9A3E-4F3E-9DD6-3859E575B0FC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86F27F18-DD7A-491C-A9EF-04A95F77B36D}" type="presParOf" srcId="{47B3CEEF-714E-4F1A-9F3A-824638D0ED25}" destId="{D2F4AA32-1D09-4D08-AC5A-7058ED2B0EA0}" srcOrd="0" destOrd="0" presId="urn:microsoft.com/office/officeart/2005/8/layout/orgChart1"/>
    <dgm:cxn modelId="{9E1C7609-A513-417F-8298-31E979644120}" type="presParOf" srcId="{47B3CEEF-714E-4F1A-9F3A-824638D0ED25}" destId="{68CF3930-949F-481E-AB90-4487751C5840}" srcOrd="1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562DE77D-DFC5-46FC-A1EB-51D2413D8B1B}" type="presParOf" srcId="{47B3CEEF-714E-4F1A-9F3A-824638D0ED25}" destId="{8F77A481-5BC1-4303-9DAA-00D9116E8973}" srcOrd="2" destOrd="0" presId="urn:microsoft.com/office/officeart/2005/8/layout/orgChart1"/>
    <dgm:cxn modelId="{79A2FF0E-304D-4682-B895-0AB60C653FEC}" type="presParOf" srcId="{47B3CEEF-714E-4F1A-9F3A-824638D0ED25}" destId="{3ED92E38-3AF2-4468-B240-34F0AC259B91}" srcOrd="3" destOrd="0" presId="urn:microsoft.com/office/officeart/2005/8/layout/orgChart1"/>
    <dgm:cxn modelId="{11B4F424-1CC3-43DF-B146-DC623EC1D033}" type="presParOf" srcId="{3ED92E38-3AF2-4468-B240-34F0AC259B91}" destId="{66DA83BA-A8AC-48F5-AFA7-DD63D01C2C58}" srcOrd="0" destOrd="0" presId="urn:microsoft.com/office/officeart/2005/8/layout/orgChart1"/>
    <dgm:cxn modelId="{16DADC3B-3360-45F8-8051-632EA30485DB}" type="presParOf" srcId="{66DA83BA-A8AC-48F5-AFA7-DD63D01C2C58}" destId="{2F7E3D2A-172C-4A47-BF99-DE88413F2626}" srcOrd="0" destOrd="0" presId="urn:microsoft.com/office/officeart/2005/8/layout/orgChart1"/>
    <dgm:cxn modelId="{860A666A-3231-44B9-B9D9-1E968524EECD}" type="presParOf" srcId="{66DA83BA-A8AC-48F5-AFA7-DD63D01C2C58}" destId="{7AF958BD-7A59-4185-A061-F76F2047DFEA}" srcOrd="1" destOrd="0" presId="urn:microsoft.com/office/officeart/2005/8/layout/orgChart1"/>
    <dgm:cxn modelId="{7BA1136E-D3B5-4367-B300-C27E8689D1CA}" type="presParOf" srcId="{3ED92E38-3AF2-4468-B240-34F0AC259B91}" destId="{3EFD49B6-1DDD-4E32-AB04-EB2DD56866C0}" srcOrd="1" destOrd="0" presId="urn:microsoft.com/office/officeart/2005/8/layout/orgChart1"/>
    <dgm:cxn modelId="{457C4C00-D731-494B-BF32-A85E1C85570F}" type="presParOf" srcId="{3ED92E38-3AF2-4468-B240-34F0AC259B91}" destId="{DA498047-04AD-4372-8441-563C274B22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Transparencia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Supervisor(a)</a:t>
          </a:r>
          <a:endParaRPr lang="es-MX" sz="1200" dirty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Comunicación</a:t>
          </a:r>
        </a:p>
        <a:p>
          <a:r>
            <a:rPr lang="es-MX" sz="1200" b="0" i="0" u="none" dirty="0" smtClean="0"/>
            <a:t>(1) Vacante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de Comunicación</a:t>
          </a:r>
          <a:endParaRPr lang="es-ES" sz="1200" dirty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Saneamiento</a:t>
          </a:r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Médicos(as) Radiólogos(as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F7F709-2117-47B6-BB38-36329206F4C6}">
      <dgm:prSet custT="1"/>
      <dgm:spPr/>
      <dgm:t>
        <a:bodyPr/>
        <a:lstStyle/>
        <a:p>
          <a:pPr algn="ctr"/>
          <a:r>
            <a:rPr lang="es-ES" sz="1200" dirty="0">
              <a:solidFill>
                <a:schemeClr val="tx1"/>
              </a:solidFill>
            </a:rPr>
            <a:t>Enfermera(o) General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Enfermeras(os</a:t>
          </a:r>
          <a:r>
            <a:rPr lang="es-ES" sz="1200" dirty="0">
              <a:solidFill>
                <a:schemeClr val="tx1"/>
              </a:solidFill>
            </a:rPr>
            <a:t>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B2122D-613A-4979-8DD7-4564F7B83A5B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FCCF0B0D-4899-47B1-A346-0A5D7D816144}" type="parTrans" cxnId="{279FF0C2-1921-45EE-9228-A635942913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D244212-90CF-47FD-8A80-6FEE578A5135}" type="sibTrans" cxnId="{279FF0C2-1921-45EE-9228-A635942913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5C224E-6162-4B90-975F-D3305963287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Auxiliares Administrativos(as)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88331E26-F80B-4ADD-A9BC-5956F9C2D95B}" type="parTrans" cxnId="{1597ECB1-D801-48AE-B7ED-854AA8A02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1AFB05F-7494-40CA-A244-874981248875}" type="sibTrans" cxnId="{1597ECB1-D801-48AE-B7ED-854AA8A02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E73D0C8-C41D-4ADB-919C-4EBE850DC20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Fumigadores(as)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8CC95BCB-2597-4FED-9E11-486EEAA02326}" type="parTrans" cxnId="{55DADCE5-70FD-4C58-BB9A-14F86F495C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62169A1-3E80-45E6-B00F-E777606461BC}" type="sibTrans" cxnId="{55DADCE5-70FD-4C58-BB9A-14F86F495C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1EE90B-566B-40F0-8647-856C4ED3DF80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A4AE9B1-6012-4070-BD17-7027A3A85B0F}" type="parTrans" cxnId="{0C1E4D47-DDA6-454B-82EB-C70211F0BE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9D6F64F-88BA-4C5F-B63A-6CE2F4CF2AD6}" type="sibTrans" cxnId="{0C1E4D47-DDA6-454B-82EB-C70211F0BE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8863963-9092-4080-9263-8F224D4B30D0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Trabajadores(as) Sociales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52BC56E0-EA93-48DA-A6C4-1D036345DEA0}" type="parTrans" cxnId="{3E823F37-65CD-4A70-A08B-F5D23CEA452A}">
      <dgm:prSet/>
      <dgm:spPr/>
      <dgm:t>
        <a:bodyPr/>
        <a:lstStyle/>
        <a:p>
          <a:endParaRPr lang="es-ES"/>
        </a:p>
      </dgm:t>
    </dgm:pt>
    <dgm:pt modelId="{71F24B9B-F9EA-4A07-B7B3-6A8265E292CB}" type="sibTrans" cxnId="{3E823F37-65CD-4A70-A08B-F5D23CEA452A}">
      <dgm:prSet/>
      <dgm:spPr/>
      <dgm:t>
        <a:bodyPr/>
        <a:lstStyle/>
        <a:p>
          <a:endParaRPr lang="es-ES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</dgm:pt>
    <dgm:pt modelId="{BA6625B8-EC23-4658-ABCC-C57053AF8138}" type="pres">
      <dgm:prSet presAssocID="{36E00EDE-EBB7-4E79-ADC8-188086E8A716}" presName="rootComposite1" presStyleCnt="0"/>
      <dgm:spPr/>
    </dgm:pt>
    <dgm:pt modelId="{A6B7F0D5-584F-40C6-B1A6-4F2129A4B129}" type="pres">
      <dgm:prSet presAssocID="{36E00EDE-EBB7-4E79-ADC8-188086E8A716}" presName="rootText1" presStyleLbl="node0" presStyleIdx="0" presStyleCnt="1" custScaleX="188071" custScaleY="150457" custLinFactNeighborY="-25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</dgm:pt>
    <dgm:pt modelId="{7F7FC495-FEF4-4225-8D49-F1E2E9E55CED}" type="pres">
      <dgm:prSet presAssocID="{5499830C-EBB2-4C8B-9086-94B3E17EC7B8}" presName="Name37" presStyleLbl="parChTrans1D2" presStyleIdx="0" presStyleCnt="7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</dgm:pt>
    <dgm:pt modelId="{EC1AA104-DEE2-4DB8-9498-63C38952BAD8}" type="pres">
      <dgm:prSet presAssocID="{06225BFD-F8B9-4F85-8329-C38CF1E08FB7}" presName="rootComposite" presStyleCnt="0"/>
      <dgm:spPr/>
    </dgm:pt>
    <dgm:pt modelId="{C75F0CD5-6A2C-4EE2-8445-B7828AAD1B5C}" type="pres">
      <dgm:prSet presAssocID="{06225BFD-F8B9-4F85-8329-C38CF1E08FB7}" presName="rootText" presStyleLbl="node2" presStyleIdx="0" presStyleCnt="4" custScaleX="122740" custScaleY="124609" custLinFactNeighborX="6522" custLinFactNeighborY="228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0" presStyleCnt="4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</dgm:pt>
    <dgm:pt modelId="{23F153F6-CAA0-4BAE-9469-ED1F39EBEAE9}" type="pres">
      <dgm:prSet presAssocID="{06225BFD-F8B9-4F85-8329-C38CF1E08FB7}" presName="hierChild5" presStyleCnt="0"/>
      <dgm:spPr/>
    </dgm:pt>
    <dgm:pt modelId="{49DB23F0-CF8D-4D14-B320-68B2F846730C}" type="pres">
      <dgm:prSet presAssocID="{995DCE9D-B714-47BC-8C9F-283D839E069A}" presName="Name37" presStyleLbl="parChTrans1D2" presStyleIdx="1" presStyleCnt="7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/>
        </dgm:presLayoutVars>
      </dgm:prSet>
      <dgm:spPr/>
    </dgm:pt>
    <dgm:pt modelId="{F3B10998-E86C-40A5-9F52-B4FA3C0D43B7}" type="pres">
      <dgm:prSet presAssocID="{06268543-E65C-4D1B-8104-5FBEB44D8AE3}" presName="rootComposite" presStyleCnt="0"/>
      <dgm:spPr/>
    </dgm:pt>
    <dgm:pt modelId="{032BAB47-5D8D-4928-87C6-EDC51EB0EBBC}" type="pres">
      <dgm:prSet presAssocID="{06268543-E65C-4D1B-8104-5FBEB44D8AE3}" presName="rootText" presStyleLbl="node2" presStyleIdx="1" presStyleCnt="4" custScaleX="122740" custScaleY="124609" custLinFactNeighborX="760" custLinFactNeighborY="228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1" presStyleCnt="4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</dgm:pt>
    <dgm:pt modelId="{38AD15E0-E643-437F-BE41-CD7D8FCD25B2}" type="pres">
      <dgm:prSet presAssocID="{8CC95BCB-2597-4FED-9E11-486EEAA0232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FFEB5A3C-F4A0-4C26-BDEF-8DB6F0161F8F}" type="pres">
      <dgm:prSet presAssocID="{1E73D0C8-C41D-4ADB-919C-4EBE850DC200}" presName="hierRoot2" presStyleCnt="0">
        <dgm:presLayoutVars>
          <dgm:hierBranch/>
        </dgm:presLayoutVars>
      </dgm:prSet>
      <dgm:spPr/>
    </dgm:pt>
    <dgm:pt modelId="{E58F2227-73AC-434D-B457-650F2FD986B3}" type="pres">
      <dgm:prSet presAssocID="{1E73D0C8-C41D-4ADB-919C-4EBE850DC200}" presName="rootComposite" presStyleCnt="0"/>
      <dgm:spPr/>
    </dgm:pt>
    <dgm:pt modelId="{E333131B-15CF-40C0-9E90-1D5CB3286B19}" type="pres">
      <dgm:prSet presAssocID="{1E73D0C8-C41D-4ADB-919C-4EBE850DC200}" presName="rootText" presStyleLbl="node3" presStyleIdx="0" presStyleCnt="1" custScaleX="122740" custScaleY="105018" custLinFactNeighborX="466" custLinFactNeighborY="8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DF89C-FBD5-4692-AD60-CD5318EC1B00}" type="pres">
      <dgm:prSet presAssocID="{1E73D0C8-C41D-4ADB-919C-4EBE850DC200}" presName="rootConnector" presStyleLbl="node3" presStyleIdx="0" presStyleCnt="1"/>
      <dgm:spPr/>
      <dgm:t>
        <a:bodyPr/>
        <a:lstStyle/>
        <a:p>
          <a:endParaRPr lang="es-ES"/>
        </a:p>
      </dgm:t>
    </dgm:pt>
    <dgm:pt modelId="{3FB6222E-DD2A-4C42-98BF-C03C846BAF2E}" type="pres">
      <dgm:prSet presAssocID="{1E73D0C8-C41D-4ADB-919C-4EBE850DC200}" presName="hierChild4" presStyleCnt="0"/>
      <dgm:spPr/>
    </dgm:pt>
    <dgm:pt modelId="{1690E6F3-F00D-47C3-AB93-38412ECF934D}" type="pres">
      <dgm:prSet presAssocID="{1E73D0C8-C41D-4ADB-919C-4EBE850DC200}" presName="hierChild5" presStyleCnt="0"/>
      <dgm:spPr/>
    </dgm:pt>
    <dgm:pt modelId="{D66FAC9F-0C1C-4D53-95A3-DFCF4D475E88}" type="pres">
      <dgm:prSet presAssocID="{06268543-E65C-4D1B-8104-5FBEB44D8AE3}" presName="hierChild5" presStyleCnt="0"/>
      <dgm:spPr/>
    </dgm:pt>
    <dgm:pt modelId="{AED37005-276E-439C-99A6-7EB7048C8D68}" type="pres">
      <dgm:prSet presAssocID="{36694C45-C641-435A-9D67-EBB3C905B12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</dgm:pt>
    <dgm:pt modelId="{1A5B1671-C4DC-4A8E-978F-BC93D234E6C1}" type="pres">
      <dgm:prSet presAssocID="{0EF7F709-2117-47B6-BB38-36329206F4C6}" presName="rootComposite" presStyleCnt="0"/>
      <dgm:spPr/>
    </dgm:pt>
    <dgm:pt modelId="{9D9960D1-5F01-4D26-87B2-AD715FCF54C0}" type="pres">
      <dgm:prSet presAssocID="{0EF7F709-2117-47B6-BB38-36329206F4C6}" presName="rootText" presStyleLbl="node2" presStyleIdx="2" presStyleCnt="4" custScaleX="122740" custScaleY="249218" custLinFactNeighborX="-11151" custLinFactNeighborY="225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2" presStyleCnt="4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</dgm:pt>
    <dgm:pt modelId="{0D792B80-5D7F-4F3E-8116-8D47630A5052}" type="pres">
      <dgm:prSet presAssocID="{0EF7F709-2117-47B6-BB38-36329206F4C6}" presName="hierChild5" presStyleCnt="0"/>
      <dgm:spPr/>
    </dgm:pt>
    <dgm:pt modelId="{78F09EFE-D132-4FE4-91D2-BB8586EF38E1}" type="pres">
      <dgm:prSet presAssocID="{88331E26-F80B-4ADD-A9BC-5956F9C2D95B}" presName="Name37" presStyleLbl="parChTrans1D2" presStyleIdx="3" presStyleCnt="7"/>
      <dgm:spPr/>
      <dgm:t>
        <a:bodyPr/>
        <a:lstStyle/>
        <a:p>
          <a:endParaRPr lang="es-ES"/>
        </a:p>
      </dgm:t>
    </dgm:pt>
    <dgm:pt modelId="{55B2A6E8-29F8-4EF9-A593-91E652BD57C2}" type="pres">
      <dgm:prSet presAssocID="{405C224E-6162-4B90-975F-D33059632877}" presName="hierRoot2" presStyleCnt="0">
        <dgm:presLayoutVars>
          <dgm:hierBranch val="init"/>
        </dgm:presLayoutVars>
      </dgm:prSet>
      <dgm:spPr/>
    </dgm:pt>
    <dgm:pt modelId="{9912AE17-E3FA-4CC4-86E8-0B3E339B227D}" type="pres">
      <dgm:prSet presAssocID="{405C224E-6162-4B90-975F-D33059632877}" presName="rootComposite" presStyleCnt="0"/>
      <dgm:spPr/>
    </dgm:pt>
    <dgm:pt modelId="{C3073F2C-C0A1-4D4E-8B81-A2EFE4C4C3F4}" type="pres">
      <dgm:prSet presAssocID="{405C224E-6162-4B90-975F-D33059632877}" presName="rootText" presStyleLbl="node2" presStyleIdx="3" presStyleCnt="4" custScaleX="122740" custScaleY="124609" custLinFactNeighborX="-6991" custLinFactNeighborY="228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1284C-6F92-4470-ACBA-63EB7FFE7A7E}" type="pres">
      <dgm:prSet presAssocID="{405C224E-6162-4B90-975F-D33059632877}" presName="rootConnector" presStyleLbl="node2" presStyleIdx="3" presStyleCnt="4"/>
      <dgm:spPr/>
      <dgm:t>
        <a:bodyPr/>
        <a:lstStyle/>
        <a:p>
          <a:endParaRPr lang="es-ES"/>
        </a:p>
      </dgm:t>
    </dgm:pt>
    <dgm:pt modelId="{C306A3D1-0FB8-4564-B11C-F027D232A85E}" type="pres">
      <dgm:prSet presAssocID="{405C224E-6162-4B90-975F-D33059632877}" presName="hierChild4" presStyleCnt="0"/>
      <dgm:spPr/>
    </dgm:pt>
    <dgm:pt modelId="{11900D45-EEAA-40FA-800C-967ABBB958CC}" type="pres">
      <dgm:prSet presAssocID="{405C224E-6162-4B90-975F-D33059632877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</dgm:pt>
    <dgm:pt modelId="{EA9DC880-3F4E-4776-9349-3C3ABED745CF}" type="pres">
      <dgm:prSet presAssocID="{FCCF0B0D-4899-47B1-A346-0A5D7D816144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21EFDCDF-FEDC-4148-B468-3985B34743F9}" type="pres">
      <dgm:prSet presAssocID="{A9B2122D-613A-4979-8DD7-4564F7B83A5B}" presName="hierRoot3" presStyleCnt="0">
        <dgm:presLayoutVars>
          <dgm:hierBranch val="init"/>
        </dgm:presLayoutVars>
      </dgm:prSet>
      <dgm:spPr/>
    </dgm:pt>
    <dgm:pt modelId="{A0D6E241-50B7-4622-8A78-E2B2B1AF18EE}" type="pres">
      <dgm:prSet presAssocID="{A9B2122D-613A-4979-8DD7-4564F7B83A5B}" presName="rootComposite3" presStyleCnt="0"/>
      <dgm:spPr/>
    </dgm:pt>
    <dgm:pt modelId="{104F34FA-359A-42D4-BAD3-F86091F3DAC2}" type="pres">
      <dgm:prSet presAssocID="{A9B2122D-613A-4979-8DD7-4564F7B83A5B}" presName="rootText3" presStyleLbl="asst1" presStyleIdx="0" presStyleCnt="3" custScaleX="134879" custScaleY="110683" custLinFactNeighborX="-26432" custLinFactNeighborY="-5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82A5E0-D1A8-4728-ADC3-3FB728151499}" type="pres">
      <dgm:prSet presAssocID="{A9B2122D-613A-4979-8DD7-4564F7B83A5B}" presName="rootConnector3" presStyleLbl="asst1" presStyleIdx="0" presStyleCnt="3"/>
      <dgm:spPr/>
      <dgm:t>
        <a:bodyPr/>
        <a:lstStyle/>
        <a:p>
          <a:endParaRPr lang="es-ES"/>
        </a:p>
      </dgm:t>
    </dgm:pt>
    <dgm:pt modelId="{123975B6-9FEB-49BC-9B3C-4210999D18F8}" type="pres">
      <dgm:prSet presAssocID="{A9B2122D-613A-4979-8DD7-4564F7B83A5B}" presName="hierChild6" presStyleCnt="0"/>
      <dgm:spPr/>
    </dgm:pt>
    <dgm:pt modelId="{EB6A317A-1428-492B-9A28-550B9FAE35BB}" type="pres">
      <dgm:prSet presAssocID="{A9B2122D-613A-4979-8DD7-4564F7B83A5B}" presName="hierChild7" presStyleCnt="0"/>
      <dgm:spPr/>
    </dgm:pt>
    <dgm:pt modelId="{38D64D2E-67BE-4161-BA5E-C4CC5DA6873E}" type="pres">
      <dgm:prSet presAssocID="{6A4AE9B1-6012-4070-BD17-7027A3A85B0F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893CC3A4-588A-4660-86C9-C8B1A4DEB57F}" type="pres">
      <dgm:prSet presAssocID="{3F1EE90B-566B-40F0-8647-856C4ED3DF80}" presName="hierRoot3" presStyleCnt="0">
        <dgm:presLayoutVars>
          <dgm:hierBranch val="init"/>
        </dgm:presLayoutVars>
      </dgm:prSet>
      <dgm:spPr/>
    </dgm:pt>
    <dgm:pt modelId="{0A688151-E33C-47B9-A554-67D6D1B527C1}" type="pres">
      <dgm:prSet presAssocID="{3F1EE90B-566B-40F0-8647-856C4ED3DF80}" presName="rootComposite3" presStyleCnt="0"/>
      <dgm:spPr/>
    </dgm:pt>
    <dgm:pt modelId="{11BCB754-559D-45F8-B339-0E04607D0D59}" type="pres">
      <dgm:prSet presAssocID="{3F1EE90B-566B-40F0-8647-856C4ED3DF80}" presName="rootText3" presStyleLbl="asst1" presStyleIdx="1" presStyleCnt="3" custScaleX="134879" custScaleY="110683" custLinFactNeighborX="24104" custLinFactNeighborY="-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3EEE28-A080-4A40-8C3A-B378BDFE16D6}" type="pres">
      <dgm:prSet presAssocID="{3F1EE90B-566B-40F0-8647-856C4ED3DF8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9EBF891D-595E-4BDF-B804-C0B0B6ADE813}" type="pres">
      <dgm:prSet presAssocID="{3F1EE90B-566B-40F0-8647-856C4ED3DF80}" presName="hierChild6" presStyleCnt="0"/>
      <dgm:spPr/>
    </dgm:pt>
    <dgm:pt modelId="{D87966F0-3AFE-4BC1-8E5A-0F472007D7DC}" type="pres">
      <dgm:prSet presAssocID="{3F1EE90B-566B-40F0-8647-856C4ED3DF80}" presName="hierChild7" presStyleCnt="0"/>
      <dgm:spPr/>
    </dgm:pt>
    <dgm:pt modelId="{143BD4DA-19BC-4190-BF55-8A00EC06EAFC}" type="pres">
      <dgm:prSet presAssocID="{52BC56E0-EA93-48DA-A6C4-1D036345DEA0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F879107D-4437-42D6-B12A-02A93AC36DDE}" type="pres">
      <dgm:prSet presAssocID="{88863963-9092-4080-9263-8F224D4B30D0}" presName="hierRoot3" presStyleCnt="0">
        <dgm:presLayoutVars>
          <dgm:hierBranch val="init"/>
        </dgm:presLayoutVars>
      </dgm:prSet>
      <dgm:spPr/>
    </dgm:pt>
    <dgm:pt modelId="{74076297-D505-43DB-992F-0FE2EE564E21}" type="pres">
      <dgm:prSet presAssocID="{88863963-9092-4080-9263-8F224D4B30D0}" presName="rootComposite3" presStyleCnt="0"/>
      <dgm:spPr/>
    </dgm:pt>
    <dgm:pt modelId="{3F2026F1-99CA-4BEE-992E-70A0CE311FC8}" type="pres">
      <dgm:prSet presAssocID="{88863963-9092-4080-9263-8F224D4B30D0}" presName="rootText3" presStyleLbl="asst1" presStyleIdx="2" presStyleCnt="3" custScaleX="134879" custScaleY="110683" custLinFactNeighborX="-25467" custLinFactNeighborY="-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592E81-AD99-436F-88B4-BD8CFC594A48}" type="pres">
      <dgm:prSet presAssocID="{88863963-9092-4080-9263-8F224D4B30D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B91DB937-7036-4239-952B-E72DDB4DD63E}" type="pres">
      <dgm:prSet presAssocID="{88863963-9092-4080-9263-8F224D4B30D0}" presName="hierChild6" presStyleCnt="0"/>
      <dgm:spPr/>
    </dgm:pt>
    <dgm:pt modelId="{D955D3CC-C8B3-4E93-B4C5-D674B981D2F3}" type="pres">
      <dgm:prSet presAssocID="{88863963-9092-4080-9263-8F224D4B30D0}" presName="hierChild7" presStyleCnt="0"/>
      <dgm:spPr/>
    </dgm:pt>
  </dgm:ptLst>
  <dgm:cxnLst>
    <dgm:cxn modelId="{C6C06DFB-E8EE-4665-86E2-F1451197E8B9}" type="presOf" srcId="{8CC95BCB-2597-4FED-9E11-486EEAA02326}" destId="{38AD15E0-E643-437F-BE41-CD7D8FCD25B2}" srcOrd="0" destOrd="0" presId="urn:microsoft.com/office/officeart/2005/8/layout/orgChart1"/>
    <dgm:cxn modelId="{936674E4-F2A7-47FE-A9F5-0FFCFD69A743}" type="presOf" srcId="{3F1EE90B-566B-40F0-8647-856C4ED3DF80}" destId="{11BCB754-559D-45F8-B339-0E04607D0D59}" srcOrd="0" destOrd="0" presId="urn:microsoft.com/office/officeart/2005/8/layout/orgChart1"/>
    <dgm:cxn modelId="{1687BC29-2879-48BB-A931-4F98612DA220}" type="presOf" srcId="{06268543-E65C-4D1B-8104-5FBEB44D8AE3}" destId="{A006A7E1-86D2-4E15-A82D-AA69C7C7BA6C}" srcOrd="1" destOrd="0" presId="urn:microsoft.com/office/officeart/2005/8/layout/orgChart1"/>
    <dgm:cxn modelId="{64BDEC2C-8854-4ABC-90F5-139EA7B8BC56}" type="presOf" srcId="{A9B2122D-613A-4979-8DD7-4564F7B83A5B}" destId="{BD82A5E0-D1A8-4728-ADC3-3FB728151499}" srcOrd="1" destOrd="0" presId="urn:microsoft.com/office/officeart/2005/8/layout/orgChart1"/>
    <dgm:cxn modelId="{952A93D1-AE8E-48F4-8284-08B480F2F51E}" type="presOf" srcId="{5499830C-EBB2-4C8B-9086-94B3E17EC7B8}" destId="{7F7FC495-FEF4-4225-8D49-F1E2E9E55CED}" srcOrd="0" destOrd="0" presId="urn:microsoft.com/office/officeart/2005/8/layout/orgChart1"/>
    <dgm:cxn modelId="{C1CEA4D5-11D8-4BEE-BD43-563D5CB14AC5}" type="presOf" srcId="{995DCE9D-B714-47BC-8C9F-283D839E069A}" destId="{49DB23F0-CF8D-4D14-B320-68B2F846730C}" srcOrd="0" destOrd="0" presId="urn:microsoft.com/office/officeart/2005/8/layout/orgChart1"/>
    <dgm:cxn modelId="{1C75545D-07BF-4561-9257-351166BE9F6F}" type="presOf" srcId="{1E73D0C8-C41D-4ADB-919C-4EBE850DC200}" destId="{434DF89C-FBD5-4692-AD60-CD5318EC1B00}" srcOrd="1" destOrd="0" presId="urn:microsoft.com/office/officeart/2005/8/layout/orgChart1"/>
    <dgm:cxn modelId="{7D329ECE-7A58-4D6C-94D0-10A49B0D0FF7}" type="presOf" srcId="{6A4AE9B1-6012-4070-BD17-7027A3A85B0F}" destId="{38D64D2E-67BE-4161-BA5E-C4CC5DA6873E}" srcOrd="0" destOrd="0" presId="urn:microsoft.com/office/officeart/2005/8/layout/orgChart1"/>
    <dgm:cxn modelId="{0C1E4D47-DDA6-454B-82EB-C70211F0BEC4}" srcId="{36E00EDE-EBB7-4E79-ADC8-188086E8A716}" destId="{3F1EE90B-566B-40F0-8647-856C4ED3DF80}" srcOrd="5" destOrd="0" parTransId="{6A4AE9B1-6012-4070-BD17-7027A3A85B0F}" sibTransId="{29D6F64F-88BA-4C5F-B63A-6CE2F4CF2AD6}"/>
    <dgm:cxn modelId="{A59AFB94-179A-4C8C-8349-DF5457D09489}" type="presOf" srcId="{405C224E-6162-4B90-975F-D33059632877}" destId="{7201284C-6F92-4470-ACBA-63EB7FFE7A7E}" srcOrd="1" destOrd="0" presId="urn:microsoft.com/office/officeart/2005/8/layout/orgChart1"/>
    <dgm:cxn modelId="{ADF12E96-2ADD-46E3-B160-A66CDB4DF862}" type="presOf" srcId="{405C224E-6162-4B90-975F-D33059632877}" destId="{C3073F2C-C0A1-4D4E-8B81-A2EFE4C4C3F4}" srcOrd="0" destOrd="0" presId="urn:microsoft.com/office/officeart/2005/8/layout/orgChart1"/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279FF0C2-1921-45EE-9228-A635942913C1}" srcId="{36E00EDE-EBB7-4E79-ADC8-188086E8A716}" destId="{A9B2122D-613A-4979-8DD7-4564F7B83A5B}" srcOrd="4" destOrd="0" parTransId="{FCCF0B0D-4899-47B1-A346-0A5D7D816144}" sibTransId="{6D244212-90CF-47FD-8A80-6FEE578A5135}"/>
    <dgm:cxn modelId="{55DADCE5-70FD-4C58-BB9A-14F86F495C12}" srcId="{06268543-E65C-4D1B-8104-5FBEB44D8AE3}" destId="{1E73D0C8-C41D-4ADB-919C-4EBE850DC200}" srcOrd="0" destOrd="0" parTransId="{8CC95BCB-2597-4FED-9E11-486EEAA02326}" sibTransId="{C62169A1-3E80-45E6-B00F-E777606461BC}"/>
    <dgm:cxn modelId="{265734EC-4463-4E21-9132-F7D220C1CBED}" type="presOf" srcId="{88331E26-F80B-4ADD-A9BC-5956F9C2D95B}" destId="{78F09EFE-D132-4FE4-91D2-BB8586EF38E1}" srcOrd="0" destOrd="0" presId="urn:microsoft.com/office/officeart/2005/8/layout/orgChart1"/>
    <dgm:cxn modelId="{8A96676F-099F-4CC7-8B01-D60F4B04B56D}" type="presOf" srcId="{A9B2122D-613A-4979-8DD7-4564F7B83A5B}" destId="{104F34FA-359A-42D4-BAD3-F86091F3DAC2}" srcOrd="0" destOrd="0" presId="urn:microsoft.com/office/officeart/2005/8/layout/orgChart1"/>
    <dgm:cxn modelId="{05EA6CA0-12C7-49AD-979D-45C141E54972}" type="presOf" srcId="{06225BFD-F8B9-4F85-8329-C38CF1E08FB7}" destId="{005F996D-E34C-490A-B735-1D38806CDDD8}" srcOrd="1" destOrd="0" presId="urn:microsoft.com/office/officeart/2005/8/layout/orgChart1"/>
    <dgm:cxn modelId="{DB217C28-A8CC-4AF5-B4EF-0EC993579028}" srcId="{36E00EDE-EBB7-4E79-ADC8-188086E8A716}" destId="{06225BFD-F8B9-4F85-8329-C38CF1E08FB7}" srcOrd="0" destOrd="0" parTransId="{5499830C-EBB2-4C8B-9086-94B3E17EC7B8}" sibTransId="{94D9D761-AAAE-40DD-8422-2C5B8E5ABD42}"/>
    <dgm:cxn modelId="{1597ECB1-D801-48AE-B7ED-854AA8A02497}" srcId="{36E00EDE-EBB7-4E79-ADC8-188086E8A716}" destId="{405C224E-6162-4B90-975F-D33059632877}" srcOrd="3" destOrd="0" parTransId="{88331E26-F80B-4ADD-A9BC-5956F9C2D95B}" sibTransId="{41AFB05F-7494-40CA-A244-874981248875}"/>
    <dgm:cxn modelId="{96983271-B677-4166-8E13-A9AF38F2C73E}" type="presOf" srcId="{88863963-9092-4080-9263-8F224D4B30D0}" destId="{3F2026F1-99CA-4BEE-992E-70A0CE311FC8}" srcOrd="0" destOrd="0" presId="urn:microsoft.com/office/officeart/2005/8/layout/orgChart1"/>
    <dgm:cxn modelId="{C779C487-AC37-4B2A-8D63-FE0E40E6FF61}" type="presOf" srcId="{FCCF0B0D-4899-47B1-A346-0A5D7D816144}" destId="{EA9DC880-3F4E-4776-9349-3C3ABED745CF}" srcOrd="0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A073AD56-1876-483A-BEAB-CAE42EAA0D01}" type="presOf" srcId="{3F1EE90B-566B-40F0-8647-856C4ED3DF80}" destId="{533EEE28-A080-4A40-8C3A-B378BDFE16D6}" srcOrd="1" destOrd="0" presId="urn:microsoft.com/office/officeart/2005/8/layout/orgChart1"/>
    <dgm:cxn modelId="{17DB1923-A3AD-436D-BFDC-E0509AE357F0}" type="presOf" srcId="{1E73D0C8-C41D-4ADB-919C-4EBE850DC200}" destId="{E333131B-15CF-40C0-9E90-1D5CB3286B19}" srcOrd="0" destOrd="0" presId="urn:microsoft.com/office/officeart/2005/8/layout/orgChart1"/>
    <dgm:cxn modelId="{3E823F37-65CD-4A70-A08B-F5D23CEA452A}" srcId="{36E00EDE-EBB7-4E79-ADC8-188086E8A716}" destId="{88863963-9092-4080-9263-8F224D4B30D0}" srcOrd="6" destOrd="0" parTransId="{52BC56E0-EA93-48DA-A6C4-1D036345DEA0}" sibTransId="{71F24B9B-F9EA-4A07-B7B3-6A8265E292CB}"/>
    <dgm:cxn modelId="{42907EAD-A38B-4D47-BD21-ABADBD053EEB}" type="presOf" srcId="{0EF7F709-2117-47B6-BB38-36329206F4C6}" destId="{9D9960D1-5F01-4D26-87B2-AD715FCF54C0}" srcOrd="0" destOrd="0" presId="urn:microsoft.com/office/officeart/2005/8/layout/orgChart1"/>
    <dgm:cxn modelId="{2E783012-FA06-4147-B72D-EC5912588923}" type="presOf" srcId="{06268543-E65C-4D1B-8104-5FBEB44D8AE3}" destId="{032BAB47-5D8D-4928-87C6-EDC51EB0EBBC}" srcOrd="0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B8D24AE5-DD5E-43EE-8834-2910D42DD08E}" srcId="{36E00EDE-EBB7-4E79-ADC8-188086E8A716}" destId="{0EF7F709-2117-47B6-BB38-36329206F4C6}" srcOrd="2" destOrd="0" parTransId="{36694C45-C641-435A-9D67-EBB3C905B123}" sibTransId="{F08F4AA8-3285-4748-A56C-2F9B6497A0E6}"/>
    <dgm:cxn modelId="{66E2C79B-B0EB-45F5-A10C-F1DBE3EE715A}" type="presOf" srcId="{0EF7F709-2117-47B6-BB38-36329206F4C6}" destId="{EB117E78-0A14-41DC-BAF4-50C028C887B7}" srcOrd="1" destOrd="0" presId="urn:microsoft.com/office/officeart/2005/8/layout/orgChart1"/>
    <dgm:cxn modelId="{13555B69-6338-4552-AE28-E6BC8D7E76D0}" type="presOf" srcId="{36694C45-C641-435A-9D67-EBB3C905B123}" destId="{AED37005-276E-439C-99A6-7EB7048C8D68}" srcOrd="0" destOrd="0" presId="urn:microsoft.com/office/officeart/2005/8/layout/orgChart1"/>
    <dgm:cxn modelId="{B3FF568A-FB31-4C12-AC7E-5B2A9574B5DA}" type="presOf" srcId="{06225BFD-F8B9-4F85-8329-C38CF1E08FB7}" destId="{C75F0CD5-6A2C-4EE2-8445-B7828AAD1B5C}" srcOrd="0" destOrd="0" presId="urn:microsoft.com/office/officeart/2005/8/layout/orgChart1"/>
    <dgm:cxn modelId="{22E65466-098D-4255-828C-7E894AD53F82}" type="presOf" srcId="{88863963-9092-4080-9263-8F224D4B30D0}" destId="{F8592E81-AD99-436F-88B4-BD8CFC594A48}" srcOrd="1" destOrd="0" presId="urn:microsoft.com/office/officeart/2005/8/layout/orgChart1"/>
    <dgm:cxn modelId="{878F99C9-23D7-4613-80F2-AEF9BECCB9FF}" srcId="{36E00EDE-EBB7-4E79-ADC8-188086E8A716}" destId="{06268543-E65C-4D1B-8104-5FBEB44D8AE3}" srcOrd="1" destOrd="0" parTransId="{995DCE9D-B714-47BC-8C9F-283D839E069A}" sibTransId="{D9F40B57-C15F-4135-B9CE-3DA978607F97}"/>
    <dgm:cxn modelId="{D0A47FDD-B39E-4F97-9EC0-DD5010639464}" type="presOf" srcId="{52BC56E0-EA93-48DA-A6C4-1D036345DEA0}" destId="{143BD4DA-19BC-4190-BF55-8A00EC06EAFC}" srcOrd="0" destOrd="0" presId="urn:microsoft.com/office/officeart/2005/8/layout/orgChart1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C0664567-8714-4FAB-AF24-049DA7E20920}" type="presParOf" srcId="{B10C4723-8358-47BA-822D-4389459DAC06}" destId="{7F7FC495-FEF4-4225-8D49-F1E2E9E55CED}" srcOrd="0" destOrd="0" presId="urn:microsoft.com/office/officeart/2005/8/layout/orgChart1"/>
    <dgm:cxn modelId="{AC0257EE-3363-40BC-9058-12324F136EED}" type="presParOf" srcId="{B10C4723-8358-47BA-822D-4389459DAC06}" destId="{3E0E7BE8-37D2-420F-9CC2-566C8D19AFB7}" srcOrd="1" destOrd="0" presId="urn:microsoft.com/office/officeart/2005/8/layout/orgChart1"/>
    <dgm:cxn modelId="{6762F39D-EE37-4CC5-BBA2-7F33076F2E40}" type="presParOf" srcId="{3E0E7BE8-37D2-420F-9CC2-566C8D19AFB7}" destId="{EC1AA104-DEE2-4DB8-9498-63C38952BAD8}" srcOrd="0" destOrd="0" presId="urn:microsoft.com/office/officeart/2005/8/layout/orgChart1"/>
    <dgm:cxn modelId="{DBC1EEE4-E9C1-4342-BB65-4F2BE80D3411}" type="presParOf" srcId="{EC1AA104-DEE2-4DB8-9498-63C38952BAD8}" destId="{C75F0CD5-6A2C-4EE2-8445-B7828AAD1B5C}" srcOrd="0" destOrd="0" presId="urn:microsoft.com/office/officeart/2005/8/layout/orgChart1"/>
    <dgm:cxn modelId="{30C65D53-949A-4A47-A75C-777D391751D6}" type="presParOf" srcId="{EC1AA104-DEE2-4DB8-9498-63C38952BAD8}" destId="{005F996D-E34C-490A-B735-1D38806CDDD8}" srcOrd="1" destOrd="0" presId="urn:microsoft.com/office/officeart/2005/8/layout/orgChart1"/>
    <dgm:cxn modelId="{57629113-6B38-4DE7-AAFE-852EC533447B}" type="presParOf" srcId="{3E0E7BE8-37D2-420F-9CC2-566C8D19AFB7}" destId="{48CC7499-4369-4715-93E7-C2A788311E14}" srcOrd="1" destOrd="0" presId="urn:microsoft.com/office/officeart/2005/8/layout/orgChart1"/>
    <dgm:cxn modelId="{B50E17E6-B9AE-460D-A35D-15F6D237BBE0}" type="presParOf" srcId="{3E0E7BE8-37D2-420F-9CC2-566C8D19AFB7}" destId="{23F153F6-CAA0-4BAE-9469-ED1F39EBEAE9}" srcOrd="2" destOrd="0" presId="urn:microsoft.com/office/officeart/2005/8/layout/orgChart1"/>
    <dgm:cxn modelId="{8B03AA4F-E0E7-4EE1-AFFF-CE27A7576C5E}" type="presParOf" srcId="{B10C4723-8358-47BA-822D-4389459DAC06}" destId="{49DB23F0-CF8D-4D14-B320-68B2F846730C}" srcOrd="2" destOrd="0" presId="urn:microsoft.com/office/officeart/2005/8/layout/orgChart1"/>
    <dgm:cxn modelId="{76A77232-9585-47A9-85DA-3885BC3BB991}" type="presParOf" srcId="{B10C4723-8358-47BA-822D-4389459DAC06}" destId="{01B03E2C-7E8D-4F78-8DF8-01F072417D60}" srcOrd="3" destOrd="0" presId="urn:microsoft.com/office/officeart/2005/8/layout/orgChart1"/>
    <dgm:cxn modelId="{096A01F0-5B2B-44BF-8D39-0EB05B0E92B0}" type="presParOf" srcId="{01B03E2C-7E8D-4F78-8DF8-01F072417D60}" destId="{F3B10998-E86C-40A5-9F52-B4FA3C0D43B7}" srcOrd="0" destOrd="0" presId="urn:microsoft.com/office/officeart/2005/8/layout/orgChart1"/>
    <dgm:cxn modelId="{770E8BCA-0266-4647-ABFA-3DA693705666}" type="presParOf" srcId="{F3B10998-E86C-40A5-9F52-B4FA3C0D43B7}" destId="{032BAB47-5D8D-4928-87C6-EDC51EB0EBBC}" srcOrd="0" destOrd="0" presId="urn:microsoft.com/office/officeart/2005/8/layout/orgChart1"/>
    <dgm:cxn modelId="{8EF9E532-7AAE-4DC5-BC22-F0FFE9BF796A}" type="presParOf" srcId="{F3B10998-E86C-40A5-9F52-B4FA3C0D43B7}" destId="{A006A7E1-86D2-4E15-A82D-AA69C7C7BA6C}" srcOrd="1" destOrd="0" presId="urn:microsoft.com/office/officeart/2005/8/layout/orgChart1"/>
    <dgm:cxn modelId="{8ECDE885-5D2E-45D0-8D20-44B64EFAEB42}" type="presParOf" srcId="{01B03E2C-7E8D-4F78-8DF8-01F072417D60}" destId="{CCD60174-FAA6-4795-83EE-8C3FC5AAD84E}" srcOrd="1" destOrd="0" presId="urn:microsoft.com/office/officeart/2005/8/layout/orgChart1"/>
    <dgm:cxn modelId="{B25AAFF0-E7B2-47BE-80D3-CA3A09634048}" type="presParOf" srcId="{CCD60174-FAA6-4795-83EE-8C3FC5AAD84E}" destId="{38AD15E0-E643-437F-BE41-CD7D8FCD25B2}" srcOrd="0" destOrd="0" presId="urn:microsoft.com/office/officeart/2005/8/layout/orgChart1"/>
    <dgm:cxn modelId="{71305A50-DC19-4CD4-9DAE-382D97CA27C2}" type="presParOf" srcId="{CCD60174-FAA6-4795-83EE-8C3FC5AAD84E}" destId="{FFEB5A3C-F4A0-4C26-BDEF-8DB6F0161F8F}" srcOrd="1" destOrd="0" presId="urn:microsoft.com/office/officeart/2005/8/layout/orgChart1"/>
    <dgm:cxn modelId="{A2128EA3-0822-4E74-8028-17ECA0E8E88B}" type="presParOf" srcId="{FFEB5A3C-F4A0-4C26-BDEF-8DB6F0161F8F}" destId="{E58F2227-73AC-434D-B457-650F2FD986B3}" srcOrd="0" destOrd="0" presId="urn:microsoft.com/office/officeart/2005/8/layout/orgChart1"/>
    <dgm:cxn modelId="{7EE02D0F-8E6E-4C79-B3E4-170A338E9599}" type="presParOf" srcId="{E58F2227-73AC-434D-B457-650F2FD986B3}" destId="{E333131B-15CF-40C0-9E90-1D5CB3286B19}" srcOrd="0" destOrd="0" presId="urn:microsoft.com/office/officeart/2005/8/layout/orgChart1"/>
    <dgm:cxn modelId="{8AAB70FC-6E19-4403-9A54-ACB063A4E5FB}" type="presParOf" srcId="{E58F2227-73AC-434D-B457-650F2FD986B3}" destId="{434DF89C-FBD5-4692-AD60-CD5318EC1B00}" srcOrd="1" destOrd="0" presId="urn:microsoft.com/office/officeart/2005/8/layout/orgChart1"/>
    <dgm:cxn modelId="{5B6E48A9-D789-49A3-B31C-812DC9B50A8A}" type="presParOf" srcId="{FFEB5A3C-F4A0-4C26-BDEF-8DB6F0161F8F}" destId="{3FB6222E-DD2A-4C42-98BF-C03C846BAF2E}" srcOrd="1" destOrd="0" presId="urn:microsoft.com/office/officeart/2005/8/layout/orgChart1"/>
    <dgm:cxn modelId="{323B961A-58F2-4378-8230-0A1AAFA2239D}" type="presParOf" srcId="{FFEB5A3C-F4A0-4C26-BDEF-8DB6F0161F8F}" destId="{1690E6F3-F00D-47C3-AB93-38412ECF934D}" srcOrd="2" destOrd="0" presId="urn:microsoft.com/office/officeart/2005/8/layout/orgChart1"/>
    <dgm:cxn modelId="{305ADE83-320F-4C3D-A39E-8DBA92C62442}" type="presParOf" srcId="{01B03E2C-7E8D-4F78-8DF8-01F072417D60}" destId="{D66FAC9F-0C1C-4D53-95A3-DFCF4D475E88}" srcOrd="2" destOrd="0" presId="urn:microsoft.com/office/officeart/2005/8/layout/orgChart1"/>
    <dgm:cxn modelId="{B15E49F0-8F94-4D6E-AA92-BC2DB643C932}" type="presParOf" srcId="{B10C4723-8358-47BA-822D-4389459DAC06}" destId="{AED37005-276E-439C-99A6-7EB7048C8D68}" srcOrd="4" destOrd="0" presId="urn:microsoft.com/office/officeart/2005/8/layout/orgChart1"/>
    <dgm:cxn modelId="{7B811C1E-653C-4001-A915-7DDD6B91A54C}" type="presParOf" srcId="{B10C4723-8358-47BA-822D-4389459DAC06}" destId="{1CFB441C-894F-41F0-9048-66E4A4E11E5C}" srcOrd="5" destOrd="0" presId="urn:microsoft.com/office/officeart/2005/8/layout/orgChart1"/>
    <dgm:cxn modelId="{CBE42FFC-0C35-4E30-990F-2BFBA928A479}" type="presParOf" srcId="{1CFB441C-894F-41F0-9048-66E4A4E11E5C}" destId="{1A5B1671-C4DC-4A8E-978F-BC93D234E6C1}" srcOrd="0" destOrd="0" presId="urn:microsoft.com/office/officeart/2005/8/layout/orgChart1"/>
    <dgm:cxn modelId="{3E401AFC-AD6B-4D85-846D-AEA1C684B42F}" type="presParOf" srcId="{1A5B1671-C4DC-4A8E-978F-BC93D234E6C1}" destId="{9D9960D1-5F01-4D26-87B2-AD715FCF54C0}" srcOrd="0" destOrd="0" presId="urn:microsoft.com/office/officeart/2005/8/layout/orgChart1"/>
    <dgm:cxn modelId="{63588365-370F-4665-8DD3-43958A51A20C}" type="presParOf" srcId="{1A5B1671-C4DC-4A8E-978F-BC93D234E6C1}" destId="{EB117E78-0A14-41DC-BAF4-50C028C887B7}" srcOrd="1" destOrd="0" presId="urn:microsoft.com/office/officeart/2005/8/layout/orgChart1"/>
    <dgm:cxn modelId="{396BBB4C-A651-40DA-9E5B-C5D218300645}" type="presParOf" srcId="{1CFB441C-894F-41F0-9048-66E4A4E11E5C}" destId="{961A4AD4-FF8E-47B4-8FD3-6C60EC936C11}" srcOrd="1" destOrd="0" presId="urn:microsoft.com/office/officeart/2005/8/layout/orgChart1"/>
    <dgm:cxn modelId="{E628C3DF-4868-4BA6-A177-F253834B7F0B}" type="presParOf" srcId="{1CFB441C-894F-41F0-9048-66E4A4E11E5C}" destId="{0D792B80-5D7F-4F3E-8116-8D47630A5052}" srcOrd="2" destOrd="0" presId="urn:microsoft.com/office/officeart/2005/8/layout/orgChart1"/>
    <dgm:cxn modelId="{64499F7F-E48E-462E-B537-A556F151A1DB}" type="presParOf" srcId="{B10C4723-8358-47BA-822D-4389459DAC06}" destId="{78F09EFE-D132-4FE4-91D2-BB8586EF38E1}" srcOrd="6" destOrd="0" presId="urn:microsoft.com/office/officeart/2005/8/layout/orgChart1"/>
    <dgm:cxn modelId="{E4A37F07-5C4B-43E2-B840-27F1A15618C0}" type="presParOf" srcId="{B10C4723-8358-47BA-822D-4389459DAC06}" destId="{55B2A6E8-29F8-4EF9-A593-91E652BD57C2}" srcOrd="7" destOrd="0" presId="urn:microsoft.com/office/officeart/2005/8/layout/orgChart1"/>
    <dgm:cxn modelId="{D8B260FC-144A-46D3-90B5-49A9ACB1391E}" type="presParOf" srcId="{55B2A6E8-29F8-4EF9-A593-91E652BD57C2}" destId="{9912AE17-E3FA-4CC4-86E8-0B3E339B227D}" srcOrd="0" destOrd="0" presId="urn:microsoft.com/office/officeart/2005/8/layout/orgChart1"/>
    <dgm:cxn modelId="{BBD7E21D-457A-4598-A636-4B17B46A741D}" type="presParOf" srcId="{9912AE17-E3FA-4CC4-86E8-0B3E339B227D}" destId="{C3073F2C-C0A1-4D4E-8B81-A2EFE4C4C3F4}" srcOrd="0" destOrd="0" presId="urn:microsoft.com/office/officeart/2005/8/layout/orgChart1"/>
    <dgm:cxn modelId="{A8597D15-8EE1-417F-BEBA-1AAE7C70C969}" type="presParOf" srcId="{9912AE17-E3FA-4CC4-86E8-0B3E339B227D}" destId="{7201284C-6F92-4470-ACBA-63EB7FFE7A7E}" srcOrd="1" destOrd="0" presId="urn:microsoft.com/office/officeart/2005/8/layout/orgChart1"/>
    <dgm:cxn modelId="{D77258F3-8332-48AE-9991-D67AE61A82EE}" type="presParOf" srcId="{55B2A6E8-29F8-4EF9-A593-91E652BD57C2}" destId="{C306A3D1-0FB8-4564-B11C-F027D232A85E}" srcOrd="1" destOrd="0" presId="urn:microsoft.com/office/officeart/2005/8/layout/orgChart1"/>
    <dgm:cxn modelId="{D429448A-8FC1-44D5-83A7-FA045F28CB09}" type="presParOf" srcId="{55B2A6E8-29F8-4EF9-A593-91E652BD57C2}" destId="{11900D45-EEAA-40FA-800C-967ABBB958CC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  <dgm:cxn modelId="{06E3DCF5-2658-46F3-AAB4-A150246564F9}" type="presParOf" srcId="{8142EFCB-63F7-4BA6-84BC-E0342F307F16}" destId="{EA9DC880-3F4E-4776-9349-3C3ABED745CF}" srcOrd="0" destOrd="0" presId="urn:microsoft.com/office/officeart/2005/8/layout/orgChart1"/>
    <dgm:cxn modelId="{F199A6AA-AE74-460D-8F18-2BDACE46991E}" type="presParOf" srcId="{8142EFCB-63F7-4BA6-84BC-E0342F307F16}" destId="{21EFDCDF-FEDC-4148-B468-3985B34743F9}" srcOrd="1" destOrd="0" presId="urn:microsoft.com/office/officeart/2005/8/layout/orgChart1"/>
    <dgm:cxn modelId="{71DDF05C-95A0-4088-A54D-799D217AFDF3}" type="presParOf" srcId="{21EFDCDF-FEDC-4148-B468-3985B34743F9}" destId="{A0D6E241-50B7-4622-8A78-E2B2B1AF18EE}" srcOrd="0" destOrd="0" presId="urn:microsoft.com/office/officeart/2005/8/layout/orgChart1"/>
    <dgm:cxn modelId="{189AA77B-CF73-415C-A939-CF733E2F8C4D}" type="presParOf" srcId="{A0D6E241-50B7-4622-8A78-E2B2B1AF18EE}" destId="{104F34FA-359A-42D4-BAD3-F86091F3DAC2}" srcOrd="0" destOrd="0" presId="urn:microsoft.com/office/officeart/2005/8/layout/orgChart1"/>
    <dgm:cxn modelId="{E2C74B63-3EEF-4E6F-9795-ABAFB9EB6402}" type="presParOf" srcId="{A0D6E241-50B7-4622-8A78-E2B2B1AF18EE}" destId="{BD82A5E0-D1A8-4728-ADC3-3FB728151499}" srcOrd="1" destOrd="0" presId="urn:microsoft.com/office/officeart/2005/8/layout/orgChart1"/>
    <dgm:cxn modelId="{CAAC0D0A-EF0E-41EF-8AB8-84993CD02A4F}" type="presParOf" srcId="{21EFDCDF-FEDC-4148-B468-3985B34743F9}" destId="{123975B6-9FEB-49BC-9B3C-4210999D18F8}" srcOrd="1" destOrd="0" presId="urn:microsoft.com/office/officeart/2005/8/layout/orgChart1"/>
    <dgm:cxn modelId="{3204037E-D624-43B9-9381-D504A305B1AB}" type="presParOf" srcId="{21EFDCDF-FEDC-4148-B468-3985B34743F9}" destId="{EB6A317A-1428-492B-9A28-550B9FAE35BB}" srcOrd="2" destOrd="0" presId="urn:microsoft.com/office/officeart/2005/8/layout/orgChart1"/>
    <dgm:cxn modelId="{61B0D736-5F3C-4DCA-A410-29FF71945721}" type="presParOf" srcId="{8142EFCB-63F7-4BA6-84BC-E0342F307F16}" destId="{38D64D2E-67BE-4161-BA5E-C4CC5DA6873E}" srcOrd="2" destOrd="0" presId="urn:microsoft.com/office/officeart/2005/8/layout/orgChart1"/>
    <dgm:cxn modelId="{AFF1055B-C686-4376-858D-0F2D1B398953}" type="presParOf" srcId="{8142EFCB-63F7-4BA6-84BC-E0342F307F16}" destId="{893CC3A4-588A-4660-86C9-C8B1A4DEB57F}" srcOrd="3" destOrd="0" presId="urn:microsoft.com/office/officeart/2005/8/layout/orgChart1"/>
    <dgm:cxn modelId="{593A8B0A-7B9C-4156-BD1A-151784BB65E2}" type="presParOf" srcId="{893CC3A4-588A-4660-86C9-C8B1A4DEB57F}" destId="{0A688151-E33C-47B9-A554-67D6D1B527C1}" srcOrd="0" destOrd="0" presId="urn:microsoft.com/office/officeart/2005/8/layout/orgChart1"/>
    <dgm:cxn modelId="{C88DC4DB-093D-4B02-B522-2B96EFF8E503}" type="presParOf" srcId="{0A688151-E33C-47B9-A554-67D6D1B527C1}" destId="{11BCB754-559D-45F8-B339-0E04607D0D59}" srcOrd="0" destOrd="0" presId="urn:microsoft.com/office/officeart/2005/8/layout/orgChart1"/>
    <dgm:cxn modelId="{86072E4D-FB2A-4F43-96BF-D2E3B99F989E}" type="presParOf" srcId="{0A688151-E33C-47B9-A554-67D6D1B527C1}" destId="{533EEE28-A080-4A40-8C3A-B378BDFE16D6}" srcOrd="1" destOrd="0" presId="urn:microsoft.com/office/officeart/2005/8/layout/orgChart1"/>
    <dgm:cxn modelId="{16EA11A7-0C38-4D6C-BAC2-2AABFEE02EBA}" type="presParOf" srcId="{893CC3A4-588A-4660-86C9-C8B1A4DEB57F}" destId="{9EBF891D-595E-4BDF-B804-C0B0B6ADE813}" srcOrd="1" destOrd="0" presId="urn:microsoft.com/office/officeart/2005/8/layout/orgChart1"/>
    <dgm:cxn modelId="{3FD69D30-F96E-4A62-B3CD-29B88E61CE6C}" type="presParOf" srcId="{893CC3A4-588A-4660-86C9-C8B1A4DEB57F}" destId="{D87966F0-3AFE-4BC1-8E5A-0F472007D7DC}" srcOrd="2" destOrd="0" presId="urn:microsoft.com/office/officeart/2005/8/layout/orgChart1"/>
    <dgm:cxn modelId="{3C244C36-63B1-4A99-BCC9-350B3039ED85}" type="presParOf" srcId="{8142EFCB-63F7-4BA6-84BC-E0342F307F16}" destId="{143BD4DA-19BC-4190-BF55-8A00EC06EAFC}" srcOrd="4" destOrd="0" presId="urn:microsoft.com/office/officeart/2005/8/layout/orgChart1"/>
    <dgm:cxn modelId="{6EAEF2CE-9008-4989-9FB1-5647E6378DEB}" type="presParOf" srcId="{8142EFCB-63F7-4BA6-84BC-E0342F307F16}" destId="{F879107D-4437-42D6-B12A-02A93AC36DDE}" srcOrd="5" destOrd="0" presId="urn:microsoft.com/office/officeart/2005/8/layout/orgChart1"/>
    <dgm:cxn modelId="{CF815BC5-EAF0-4F0D-8323-F30ABEA6FF38}" type="presParOf" srcId="{F879107D-4437-42D6-B12A-02A93AC36DDE}" destId="{74076297-D505-43DB-992F-0FE2EE564E21}" srcOrd="0" destOrd="0" presId="urn:microsoft.com/office/officeart/2005/8/layout/orgChart1"/>
    <dgm:cxn modelId="{B2BF359A-CDCE-4ADB-AB7F-D26DC02B2401}" type="presParOf" srcId="{74076297-D505-43DB-992F-0FE2EE564E21}" destId="{3F2026F1-99CA-4BEE-992E-70A0CE311FC8}" srcOrd="0" destOrd="0" presId="urn:microsoft.com/office/officeart/2005/8/layout/orgChart1"/>
    <dgm:cxn modelId="{1AF85439-1E9F-47A9-ACD6-200BDDD3082D}" type="presParOf" srcId="{74076297-D505-43DB-992F-0FE2EE564E21}" destId="{F8592E81-AD99-436F-88B4-BD8CFC594A48}" srcOrd="1" destOrd="0" presId="urn:microsoft.com/office/officeart/2005/8/layout/orgChart1"/>
    <dgm:cxn modelId="{61FA6D9B-7B5C-4AB3-9E02-29CBE1DCEFC0}" type="presParOf" srcId="{F879107D-4437-42D6-B12A-02A93AC36DDE}" destId="{B91DB937-7036-4239-952B-E72DDB4DD63E}" srcOrd="1" destOrd="0" presId="urn:microsoft.com/office/officeart/2005/8/layout/orgChart1"/>
    <dgm:cxn modelId="{87E59F4E-45BD-46E3-8862-9CB83F671D82}" type="presParOf" srcId="{F879107D-4437-42D6-B12A-02A93AC36DDE}" destId="{D955D3CC-C8B3-4E93-B4C5-D674B981D2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A0F98B-5FA1-4040-88F4-E9582D71738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Analista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Administrativo(a) </a:t>
          </a:r>
        </a:p>
      </dgm:t>
    </dgm:pt>
    <dgm:pt modelId="{8FF731EF-EA9F-40AA-9FBF-FC6E94B08BCE}" type="parTrans" cxnId="{5C5FBDCD-5472-4410-AC76-8C31BB9A9C74}">
      <dgm:prSet/>
      <dgm:spPr/>
      <dgm:t>
        <a:bodyPr/>
        <a:lstStyle/>
        <a:p>
          <a:endParaRPr lang="es-ES" sz="1200"/>
        </a:p>
      </dgm:t>
    </dgm:pt>
    <dgm:pt modelId="{5EFF8D85-F82D-4C23-9A3C-1A7B7A618092}" type="sibTrans" cxnId="{5C5FBDCD-5472-4410-AC76-8C31BB9A9C74}">
      <dgm:prSet/>
      <dgm:spPr/>
      <dgm:t>
        <a:bodyPr/>
        <a:lstStyle/>
        <a:p>
          <a:endParaRPr lang="es-ES" sz="1200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56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E91D229-ED61-46A0-A15C-6FA956A99B62}" type="pres">
      <dgm:prSet presAssocID="{8FF731EF-EA9F-40AA-9FBF-FC6E94B08BCE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C4BACB3-7124-4F1D-987D-89846D664555}" type="pres">
      <dgm:prSet presAssocID="{59A0F98B-5FA1-4040-88F4-E9582D717386}" presName="hierRoot2" presStyleCnt="0">
        <dgm:presLayoutVars>
          <dgm:hierBranch val="init"/>
        </dgm:presLayoutVars>
      </dgm:prSet>
      <dgm:spPr/>
    </dgm:pt>
    <dgm:pt modelId="{1DA76B55-CDE2-4B1B-929B-D2D5AACE4571}" type="pres">
      <dgm:prSet presAssocID="{59A0F98B-5FA1-4040-88F4-E9582D717386}" presName="rootComposite" presStyleCnt="0"/>
      <dgm:spPr/>
    </dgm:pt>
    <dgm:pt modelId="{09C30681-D194-4860-A018-9E6687C50D74}" type="pres">
      <dgm:prSet presAssocID="{59A0F98B-5FA1-4040-88F4-E9582D717386}" presName="rootText" presStyleLbl="node2" presStyleIdx="0" presStyleCnt="1" custScaleX="64242" custScaleY="80302" custLinFactNeighborY="3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1A30-15CC-4EB9-AB2E-7843F2C26A0B}" type="pres">
      <dgm:prSet presAssocID="{59A0F98B-5FA1-4040-88F4-E9582D717386}" presName="rootConnector" presStyleLbl="node2" presStyleIdx="0" presStyleCnt="1"/>
      <dgm:spPr/>
      <dgm:t>
        <a:bodyPr/>
        <a:lstStyle/>
        <a:p>
          <a:endParaRPr lang="es-ES"/>
        </a:p>
      </dgm:t>
    </dgm:pt>
    <dgm:pt modelId="{B631DDEB-8EA0-47EB-BFB1-9DFE1891BBE0}" type="pres">
      <dgm:prSet presAssocID="{59A0F98B-5FA1-4040-88F4-E9582D717386}" presName="hierChild4" presStyleCnt="0"/>
      <dgm:spPr/>
    </dgm:pt>
    <dgm:pt modelId="{376A6910-8363-41BD-8F6E-D574D3607A5E}" type="pres">
      <dgm:prSet presAssocID="{59A0F98B-5FA1-4040-88F4-E9582D717386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B64949DF-5077-4F26-831D-0D078919DACA}" type="presOf" srcId="{59A0F98B-5FA1-4040-88F4-E9582D717386}" destId="{0DDA1A30-15CC-4EB9-AB2E-7843F2C26A0B}" srcOrd="1" destOrd="0" presId="urn:microsoft.com/office/officeart/2005/8/layout/orgChart1"/>
    <dgm:cxn modelId="{9F91F0A9-AC00-49F4-B518-67C7EDDE6EDB}" type="presOf" srcId="{8FF731EF-EA9F-40AA-9FBF-FC6E94B08BCE}" destId="{AE91D229-ED61-46A0-A15C-6FA956A99B62}" srcOrd="0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C5FBDCD-5472-4410-AC76-8C31BB9A9C74}" srcId="{F6A62CB6-08F1-46FC-993A-C98C96907C47}" destId="{59A0F98B-5FA1-4040-88F4-E9582D717386}" srcOrd="0" destOrd="0" parTransId="{8FF731EF-EA9F-40AA-9FBF-FC6E94B08BCE}" sibTransId="{5EFF8D85-F82D-4C23-9A3C-1A7B7A618092}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759D757-3F59-41E9-8847-9987C21D2085}" type="presOf" srcId="{59A0F98B-5FA1-4040-88F4-E9582D717386}" destId="{09C30681-D194-4860-A018-9E6687C50D74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17FDD99-406D-4413-B9FC-A6641823280F}" type="presParOf" srcId="{C492A5A0-6B6A-40D2-B3A3-F81A7EDDDB6C}" destId="{AE91D229-ED61-46A0-A15C-6FA956A99B62}" srcOrd="0" destOrd="0" presId="urn:microsoft.com/office/officeart/2005/8/layout/orgChart1"/>
    <dgm:cxn modelId="{551D49F2-D63B-4316-ABA2-EDBCAB53AEE1}" type="presParOf" srcId="{C492A5A0-6B6A-40D2-B3A3-F81A7EDDDB6C}" destId="{6C4BACB3-7124-4F1D-987D-89846D664555}" srcOrd="1" destOrd="0" presId="urn:microsoft.com/office/officeart/2005/8/layout/orgChart1"/>
    <dgm:cxn modelId="{928EA90B-A0D4-4364-95D6-335B5D014F5A}" type="presParOf" srcId="{6C4BACB3-7124-4F1D-987D-89846D664555}" destId="{1DA76B55-CDE2-4B1B-929B-D2D5AACE4571}" srcOrd="0" destOrd="0" presId="urn:microsoft.com/office/officeart/2005/8/layout/orgChart1"/>
    <dgm:cxn modelId="{01253C45-3B75-4130-B2C9-21078F2431E4}" type="presParOf" srcId="{1DA76B55-CDE2-4B1B-929B-D2D5AACE4571}" destId="{09C30681-D194-4860-A018-9E6687C50D74}" srcOrd="0" destOrd="0" presId="urn:microsoft.com/office/officeart/2005/8/layout/orgChart1"/>
    <dgm:cxn modelId="{C08F23DD-4BD8-4E14-A6AD-19E5B5646008}" type="presParOf" srcId="{1DA76B55-CDE2-4B1B-929B-D2D5AACE4571}" destId="{0DDA1A30-15CC-4EB9-AB2E-7843F2C26A0B}" srcOrd="1" destOrd="0" presId="urn:microsoft.com/office/officeart/2005/8/layout/orgChart1"/>
    <dgm:cxn modelId="{F500F528-740B-4FA0-BE35-BBE112DCA28F}" type="presParOf" srcId="{6C4BACB3-7124-4F1D-987D-89846D664555}" destId="{B631DDEB-8EA0-47EB-BFB1-9DFE1891BBE0}" srcOrd="1" destOrd="0" presId="urn:microsoft.com/office/officeart/2005/8/layout/orgChart1"/>
    <dgm:cxn modelId="{6732A06E-963E-4CC3-83E9-FA35F2D36CA8}" type="presParOf" srcId="{6C4BACB3-7124-4F1D-987D-89846D664555}" destId="{376A6910-8363-41BD-8F6E-D574D3607A5E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Programa Medico en Casa</a:t>
          </a:r>
          <a:endParaRPr lang="es-ES" sz="1200" dirty="0">
            <a:solidFill>
              <a:schemeClr val="tx1"/>
            </a:solidFill>
          </a:endParaRP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Nutrióloga(o)</a:t>
          </a:r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Medico(a) General</a:t>
          </a:r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F7F709-2117-47B6-BB38-36329206F4C6}">
      <dgm:prSet custT="1"/>
      <dgm:spPr/>
      <dgm:t>
        <a:bodyPr/>
        <a:lstStyle/>
        <a:p>
          <a:pPr algn="ctr"/>
          <a:endParaRPr lang="es-ES" sz="1200" dirty="0" smtClean="0">
            <a:solidFill>
              <a:schemeClr val="tx1"/>
            </a:solidFill>
          </a:endParaRPr>
        </a:p>
        <a:p>
          <a:pPr algn="ctr"/>
          <a:r>
            <a:rPr lang="es-ES" sz="1200" dirty="0" smtClean="0">
              <a:solidFill>
                <a:schemeClr val="tx1"/>
              </a:solidFill>
            </a:rPr>
            <a:t>Odontóloga(o)</a:t>
          </a:r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5C224E-6162-4B90-975F-D3305963287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Enfermeros(as)</a:t>
          </a:r>
        </a:p>
      </dgm:t>
    </dgm:pt>
    <dgm:pt modelId="{88331E26-F80B-4ADD-A9BC-5956F9C2D95B}" type="parTrans" cxnId="{1597ECB1-D801-48AE-B7ED-854AA8A02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1AFB05F-7494-40CA-A244-874981248875}" type="sibTrans" cxnId="{1597ECB1-D801-48AE-B7ED-854AA8A02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63932DF-5897-4970-A6B1-FF6F32A0BE2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Fisioterapeuta</a:t>
          </a:r>
        </a:p>
      </dgm:t>
    </dgm:pt>
    <dgm:pt modelId="{28DF907C-E514-4C90-ABC3-2FD80A3FEFF9}" type="parTrans" cxnId="{AB17EE11-5A39-46EC-A526-1059A74681FC}">
      <dgm:prSet/>
      <dgm:spPr/>
      <dgm:t>
        <a:bodyPr/>
        <a:lstStyle/>
        <a:p>
          <a:endParaRPr lang="es-ES"/>
        </a:p>
      </dgm:t>
    </dgm:pt>
    <dgm:pt modelId="{CBA4C079-A906-42C0-A96E-B85118C435CB}" type="sibTrans" cxnId="{AB17EE11-5A39-46EC-A526-1059A74681FC}">
      <dgm:prSet/>
      <dgm:spPr/>
      <dgm:t>
        <a:bodyPr/>
        <a:lstStyle/>
        <a:p>
          <a:endParaRPr lang="es-ES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</dgm:pt>
    <dgm:pt modelId="{BA6625B8-EC23-4658-ABCC-C57053AF8138}" type="pres">
      <dgm:prSet presAssocID="{36E00EDE-EBB7-4E79-ADC8-188086E8A716}" presName="rootComposite1" presStyleCnt="0"/>
      <dgm:spPr/>
    </dgm:pt>
    <dgm:pt modelId="{A6B7F0D5-584F-40C6-B1A6-4F2129A4B129}" type="pres">
      <dgm:prSet presAssocID="{36E00EDE-EBB7-4E79-ADC8-188086E8A716}" presName="rootText1" presStyleLbl="node0" presStyleIdx="0" presStyleCnt="1" custScaleX="188071" custScaleY="150457" custLinFactNeighborY="-25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</dgm:pt>
    <dgm:pt modelId="{7F7FC495-FEF4-4225-8D49-F1E2E9E55CED}" type="pres">
      <dgm:prSet presAssocID="{5499830C-EBB2-4C8B-9086-94B3E17EC7B8}" presName="Name37" presStyleLbl="parChTrans1D2" presStyleIdx="0" presStyleCnt="5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</dgm:pt>
    <dgm:pt modelId="{EC1AA104-DEE2-4DB8-9498-63C38952BAD8}" type="pres">
      <dgm:prSet presAssocID="{06225BFD-F8B9-4F85-8329-C38CF1E08FB7}" presName="rootComposite" presStyleCnt="0"/>
      <dgm:spPr/>
    </dgm:pt>
    <dgm:pt modelId="{C75F0CD5-6A2C-4EE2-8445-B7828AAD1B5C}" type="pres">
      <dgm:prSet presAssocID="{06225BFD-F8B9-4F85-8329-C38CF1E08FB7}" presName="rootText" presStyleLbl="node2" presStyleIdx="0" presStyleCnt="5" custScaleX="122740" custScaleY="124609" custLinFactNeighborX="6522" custLinFactNeighborY="228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0" presStyleCnt="5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</dgm:pt>
    <dgm:pt modelId="{23F153F6-CAA0-4BAE-9469-ED1F39EBEAE9}" type="pres">
      <dgm:prSet presAssocID="{06225BFD-F8B9-4F85-8329-C38CF1E08FB7}" presName="hierChild5" presStyleCnt="0"/>
      <dgm:spPr/>
    </dgm:pt>
    <dgm:pt modelId="{49DB23F0-CF8D-4D14-B320-68B2F846730C}" type="pres">
      <dgm:prSet presAssocID="{995DCE9D-B714-47BC-8C9F-283D839E069A}" presName="Name37" presStyleLbl="parChTrans1D2" presStyleIdx="1" presStyleCnt="5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/>
        </dgm:presLayoutVars>
      </dgm:prSet>
      <dgm:spPr/>
    </dgm:pt>
    <dgm:pt modelId="{F3B10998-E86C-40A5-9F52-B4FA3C0D43B7}" type="pres">
      <dgm:prSet presAssocID="{06268543-E65C-4D1B-8104-5FBEB44D8AE3}" presName="rootComposite" presStyleCnt="0"/>
      <dgm:spPr/>
    </dgm:pt>
    <dgm:pt modelId="{032BAB47-5D8D-4928-87C6-EDC51EB0EBBC}" type="pres">
      <dgm:prSet presAssocID="{06268543-E65C-4D1B-8104-5FBEB44D8AE3}" presName="rootText" presStyleLbl="node2" presStyleIdx="1" presStyleCnt="5" custScaleX="122740" custScaleY="124609" custLinFactNeighborX="760" custLinFactNeighborY="228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1" presStyleCnt="5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</dgm:pt>
    <dgm:pt modelId="{D66FAC9F-0C1C-4D53-95A3-DFCF4D475E88}" type="pres">
      <dgm:prSet presAssocID="{06268543-E65C-4D1B-8104-5FBEB44D8AE3}" presName="hierChild5" presStyleCnt="0"/>
      <dgm:spPr/>
    </dgm:pt>
    <dgm:pt modelId="{AED37005-276E-439C-99A6-7EB7048C8D68}" type="pres">
      <dgm:prSet presAssocID="{36694C45-C641-435A-9D67-EBB3C905B123}" presName="Name37" presStyleLbl="parChTrans1D2" presStyleIdx="2" presStyleCnt="5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</dgm:pt>
    <dgm:pt modelId="{1A5B1671-C4DC-4A8E-978F-BC93D234E6C1}" type="pres">
      <dgm:prSet presAssocID="{0EF7F709-2117-47B6-BB38-36329206F4C6}" presName="rootComposite" presStyleCnt="0"/>
      <dgm:spPr/>
    </dgm:pt>
    <dgm:pt modelId="{9D9960D1-5F01-4D26-87B2-AD715FCF54C0}" type="pres">
      <dgm:prSet presAssocID="{0EF7F709-2117-47B6-BB38-36329206F4C6}" presName="rootText" presStyleLbl="node2" presStyleIdx="2" presStyleCnt="5" custScaleX="122740" custScaleY="119839" custLinFactNeighborX="-2504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2" presStyleCnt="5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</dgm:pt>
    <dgm:pt modelId="{0D792B80-5D7F-4F3E-8116-8D47630A5052}" type="pres">
      <dgm:prSet presAssocID="{0EF7F709-2117-47B6-BB38-36329206F4C6}" presName="hierChild5" presStyleCnt="0"/>
      <dgm:spPr/>
    </dgm:pt>
    <dgm:pt modelId="{78F09EFE-D132-4FE4-91D2-BB8586EF38E1}" type="pres">
      <dgm:prSet presAssocID="{88331E26-F80B-4ADD-A9BC-5956F9C2D95B}" presName="Name37" presStyleLbl="parChTrans1D2" presStyleIdx="3" presStyleCnt="5"/>
      <dgm:spPr/>
      <dgm:t>
        <a:bodyPr/>
        <a:lstStyle/>
        <a:p>
          <a:endParaRPr lang="es-ES"/>
        </a:p>
      </dgm:t>
    </dgm:pt>
    <dgm:pt modelId="{55B2A6E8-29F8-4EF9-A593-91E652BD57C2}" type="pres">
      <dgm:prSet presAssocID="{405C224E-6162-4B90-975F-D33059632877}" presName="hierRoot2" presStyleCnt="0">
        <dgm:presLayoutVars>
          <dgm:hierBranch val="init"/>
        </dgm:presLayoutVars>
      </dgm:prSet>
      <dgm:spPr/>
    </dgm:pt>
    <dgm:pt modelId="{9912AE17-E3FA-4CC4-86E8-0B3E339B227D}" type="pres">
      <dgm:prSet presAssocID="{405C224E-6162-4B90-975F-D33059632877}" presName="rootComposite" presStyleCnt="0"/>
      <dgm:spPr/>
    </dgm:pt>
    <dgm:pt modelId="{C3073F2C-C0A1-4D4E-8B81-A2EFE4C4C3F4}" type="pres">
      <dgm:prSet presAssocID="{405C224E-6162-4B90-975F-D33059632877}" presName="rootText" presStyleLbl="node2" presStyleIdx="3" presStyleCnt="5" custScaleX="122740" custScaleY="124609" custLinFactNeighborX="-6991" custLinFactNeighborY="228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1284C-6F92-4470-ACBA-63EB7FFE7A7E}" type="pres">
      <dgm:prSet presAssocID="{405C224E-6162-4B90-975F-D33059632877}" presName="rootConnector" presStyleLbl="node2" presStyleIdx="3" presStyleCnt="5"/>
      <dgm:spPr/>
      <dgm:t>
        <a:bodyPr/>
        <a:lstStyle/>
        <a:p>
          <a:endParaRPr lang="es-ES"/>
        </a:p>
      </dgm:t>
    </dgm:pt>
    <dgm:pt modelId="{C306A3D1-0FB8-4564-B11C-F027D232A85E}" type="pres">
      <dgm:prSet presAssocID="{405C224E-6162-4B90-975F-D33059632877}" presName="hierChild4" presStyleCnt="0"/>
      <dgm:spPr/>
    </dgm:pt>
    <dgm:pt modelId="{11900D45-EEAA-40FA-800C-967ABBB958CC}" type="pres">
      <dgm:prSet presAssocID="{405C224E-6162-4B90-975F-D33059632877}" presName="hierChild5" presStyleCnt="0"/>
      <dgm:spPr/>
    </dgm:pt>
    <dgm:pt modelId="{415659C5-FB3F-4E94-8A22-AF920B1490D4}" type="pres">
      <dgm:prSet presAssocID="{28DF907C-E514-4C90-ABC3-2FD80A3FEFF9}" presName="Name37" presStyleLbl="parChTrans1D2" presStyleIdx="4" presStyleCnt="5"/>
      <dgm:spPr/>
      <dgm:t>
        <a:bodyPr/>
        <a:lstStyle/>
        <a:p>
          <a:endParaRPr lang="es-ES"/>
        </a:p>
      </dgm:t>
    </dgm:pt>
    <dgm:pt modelId="{0AC01EAB-A246-4997-AF3B-E9E480153ED4}" type="pres">
      <dgm:prSet presAssocID="{C63932DF-5897-4970-A6B1-FF6F32A0BE2B}" presName="hierRoot2" presStyleCnt="0">
        <dgm:presLayoutVars>
          <dgm:hierBranch val="init"/>
        </dgm:presLayoutVars>
      </dgm:prSet>
      <dgm:spPr/>
    </dgm:pt>
    <dgm:pt modelId="{BE76BA14-A4A6-4BDA-9EE4-9EE4184E8147}" type="pres">
      <dgm:prSet presAssocID="{C63932DF-5897-4970-A6B1-FF6F32A0BE2B}" presName="rootComposite" presStyleCnt="0"/>
      <dgm:spPr/>
    </dgm:pt>
    <dgm:pt modelId="{266196EA-2D64-4199-8CBF-982B06C975BA}" type="pres">
      <dgm:prSet presAssocID="{C63932DF-5897-4970-A6B1-FF6F32A0BE2B}" presName="rootText" presStyleLbl="node2" presStyleIdx="4" presStyleCnt="5" custScaleX="122740" custScaleY="124609" custLinFactNeighborX="-6991" custLinFactNeighborY="228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D96FEB-E7C4-4005-9459-1908766EC47D}" type="pres">
      <dgm:prSet presAssocID="{C63932DF-5897-4970-A6B1-FF6F32A0BE2B}" presName="rootConnector" presStyleLbl="node2" presStyleIdx="4" presStyleCnt="5"/>
      <dgm:spPr/>
      <dgm:t>
        <a:bodyPr/>
        <a:lstStyle/>
        <a:p>
          <a:endParaRPr lang="es-ES"/>
        </a:p>
      </dgm:t>
    </dgm:pt>
    <dgm:pt modelId="{6516EAEC-58F4-4FE8-B51F-9BAB5E2A6F62}" type="pres">
      <dgm:prSet presAssocID="{C63932DF-5897-4970-A6B1-FF6F32A0BE2B}" presName="hierChild4" presStyleCnt="0"/>
      <dgm:spPr/>
    </dgm:pt>
    <dgm:pt modelId="{CD4CF5E4-4836-4930-B395-6F1C4D98C837}" type="pres">
      <dgm:prSet presAssocID="{C63932DF-5897-4970-A6B1-FF6F32A0BE2B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</dgm:pt>
  </dgm:ptLst>
  <dgm:cxnLst>
    <dgm:cxn modelId="{AB17EE11-5A39-46EC-A526-1059A74681FC}" srcId="{36E00EDE-EBB7-4E79-ADC8-188086E8A716}" destId="{C63932DF-5897-4970-A6B1-FF6F32A0BE2B}" srcOrd="4" destOrd="0" parTransId="{28DF907C-E514-4C90-ABC3-2FD80A3FEFF9}" sibTransId="{CBA4C079-A906-42C0-A96E-B85118C435CB}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DB217C28-A8CC-4AF5-B4EF-0EC993579028}" srcId="{36E00EDE-EBB7-4E79-ADC8-188086E8A716}" destId="{06225BFD-F8B9-4F85-8329-C38CF1E08FB7}" srcOrd="0" destOrd="0" parTransId="{5499830C-EBB2-4C8B-9086-94B3E17EC7B8}" sibTransId="{94D9D761-AAAE-40DD-8422-2C5B8E5ABD42}"/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42907EAD-A38B-4D47-BD21-ABADBD053EEB}" type="presOf" srcId="{0EF7F709-2117-47B6-BB38-36329206F4C6}" destId="{9D9960D1-5F01-4D26-87B2-AD715FCF54C0}" srcOrd="0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2E783012-FA06-4147-B72D-EC5912588923}" type="presOf" srcId="{06268543-E65C-4D1B-8104-5FBEB44D8AE3}" destId="{032BAB47-5D8D-4928-87C6-EDC51EB0EBBC}" srcOrd="0" destOrd="0" presId="urn:microsoft.com/office/officeart/2005/8/layout/orgChart1"/>
    <dgm:cxn modelId="{1597ECB1-D801-48AE-B7ED-854AA8A02497}" srcId="{36E00EDE-EBB7-4E79-ADC8-188086E8A716}" destId="{405C224E-6162-4B90-975F-D33059632877}" srcOrd="3" destOrd="0" parTransId="{88331E26-F80B-4ADD-A9BC-5956F9C2D95B}" sibTransId="{41AFB05F-7494-40CA-A244-874981248875}"/>
    <dgm:cxn modelId="{952A93D1-AE8E-48F4-8284-08B480F2F51E}" type="presOf" srcId="{5499830C-EBB2-4C8B-9086-94B3E17EC7B8}" destId="{7F7FC495-FEF4-4225-8D49-F1E2E9E55CED}" srcOrd="0" destOrd="0" presId="urn:microsoft.com/office/officeart/2005/8/layout/orgChart1"/>
    <dgm:cxn modelId="{66E2C79B-B0EB-45F5-A10C-F1DBE3EE715A}" type="presOf" srcId="{0EF7F709-2117-47B6-BB38-36329206F4C6}" destId="{EB117E78-0A14-41DC-BAF4-50C028C887B7}" srcOrd="1" destOrd="0" presId="urn:microsoft.com/office/officeart/2005/8/layout/orgChart1"/>
    <dgm:cxn modelId="{6EE032B7-851B-4304-AD4D-4038894191E9}" type="presOf" srcId="{C63932DF-5897-4970-A6B1-FF6F32A0BE2B}" destId="{266196EA-2D64-4199-8CBF-982B06C975BA}" srcOrd="0" destOrd="0" presId="urn:microsoft.com/office/officeart/2005/8/layout/orgChart1"/>
    <dgm:cxn modelId="{265734EC-4463-4E21-9132-F7D220C1CBED}" type="presOf" srcId="{88331E26-F80B-4ADD-A9BC-5956F9C2D95B}" destId="{78F09EFE-D132-4FE4-91D2-BB8586EF38E1}" srcOrd="0" destOrd="0" presId="urn:microsoft.com/office/officeart/2005/8/layout/orgChart1"/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57203100-984C-4B90-869D-D432165DA8CB}" type="presOf" srcId="{28DF907C-E514-4C90-ABC3-2FD80A3FEFF9}" destId="{415659C5-FB3F-4E94-8A22-AF920B1490D4}" srcOrd="0" destOrd="0" presId="urn:microsoft.com/office/officeart/2005/8/layout/orgChart1"/>
    <dgm:cxn modelId="{B3FF568A-FB31-4C12-AC7E-5B2A9574B5DA}" type="presOf" srcId="{06225BFD-F8B9-4F85-8329-C38CF1E08FB7}" destId="{C75F0CD5-6A2C-4EE2-8445-B7828AAD1B5C}" srcOrd="0" destOrd="0" presId="urn:microsoft.com/office/officeart/2005/8/layout/orgChart1"/>
    <dgm:cxn modelId="{A59AFB94-179A-4C8C-8349-DF5457D09489}" type="presOf" srcId="{405C224E-6162-4B90-975F-D33059632877}" destId="{7201284C-6F92-4470-ACBA-63EB7FFE7A7E}" srcOrd="1" destOrd="0" presId="urn:microsoft.com/office/officeart/2005/8/layout/orgChart1"/>
    <dgm:cxn modelId="{2B2B2320-32D7-4834-8805-AE45AE42A18E}" type="presOf" srcId="{C63932DF-5897-4970-A6B1-FF6F32A0BE2B}" destId="{C8D96FEB-E7C4-4005-9459-1908766EC47D}" srcOrd="1" destOrd="0" presId="urn:microsoft.com/office/officeart/2005/8/layout/orgChart1"/>
    <dgm:cxn modelId="{05EA6CA0-12C7-49AD-979D-45C141E54972}" type="presOf" srcId="{06225BFD-F8B9-4F85-8329-C38CF1E08FB7}" destId="{005F996D-E34C-490A-B735-1D38806CDDD8}" srcOrd="1" destOrd="0" presId="urn:microsoft.com/office/officeart/2005/8/layout/orgChart1"/>
    <dgm:cxn modelId="{ADF12E96-2ADD-46E3-B160-A66CDB4DF862}" type="presOf" srcId="{405C224E-6162-4B90-975F-D33059632877}" destId="{C3073F2C-C0A1-4D4E-8B81-A2EFE4C4C3F4}" srcOrd="0" destOrd="0" presId="urn:microsoft.com/office/officeart/2005/8/layout/orgChart1"/>
    <dgm:cxn modelId="{13555B69-6338-4552-AE28-E6BC8D7E76D0}" type="presOf" srcId="{36694C45-C641-435A-9D67-EBB3C905B123}" destId="{AED37005-276E-439C-99A6-7EB7048C8D68}" srcOrd="0" destOrd="0" presId="urn:microsoft.com/office/officeart/2005/8/layout/orgChart1"/>
    <dgm:cxn modelId="{1687BC29-2879-48BB-A931-4F98612DA220}" type="presOf" srcId="{06268543-E65C-4D1B-8104-5FBEB44D8AE3}" destId="{A006A7E1-86D2-4E15-A82D-AA69C7C7BA6C}" srcOrd="1" destOrd="0" presId="urn:microsoft.com/office/officeart/2005/8/layout/orgChart1"/>
    <dgm:cxn modelId="{C1CEA4D5-11D8-4BEE-BD43-563D5CB14AC5}" type="presOf" srcId="{995DCE9D-B714-47BC-8C9F-283D839E069A}" destId="{49DB23F0-CF8D-4D14-B320-68B2F846730C}" srcOrd="0" destOrd="0" presId="urn:microsoft.com/office/officeart/2005/8/layout/orgChart1"/>
    <dgm:cxn modelId="{B8D24AE5-DD5E-43EE-8834-2910D42DD08E}" srcId="{36E00EDE-EBB7-4E79-ADC8-188086E8A716}" destId="{0EF7F709-2117-47B6-BB38-36329206F4C6}" srcOrd="2" destOrd="0" parTransId="{36694C45-C641-435A-9D67-EBB3C905B123}" sibTransId="{F08F4AA8-3285-4748-A56C-2F9B6497A0E6}"/>
    <dgm:cxn modelId="{878F99C9-23D7-4613-80F2-AEF9BECCB9FF}" srcId="{36E00EDE-EBB7-4E79-ADC8-188086E8A716}" destId="{06268543-E65C-4D1B-8104-5FBEB44D8AE3}" srcOrd="1" destOrd="0" parTransId="{995DCE9D-B714-47BC-8C9F-283D839E069A}" sibTransId="{D9F40B57-C15F-4135-B9CE-3DA978607F97}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C0664567-8714-4FAB-AF24-049DA7E20920}" type="presParOf" srcId="{B10C4723-8358-47BA-822D-4389459DAC06}" destId="{7F7FC495-FEF4-4225-8D49-F1E2E9E55CED}" srcOrd="0" destOrd="0" presId="urn:microsoft.com/office/officeart/2005/8/layout/orgChart1"/>
    <dgm:cxn modelId="{AC0257EE-3363-40BC-9058-12324F136EED}" type="presParOf" srcId="{B10C4723-8358-47BA-822D-4389459DAC06}" destId="{3E0E7BE8-37D2-420F-9CC2-566C8D19AFB7}" srcOrd="1" destOrd="0" presId="urn:microsoft.com/office/officeart/2005/8/layout/orgChart1"/>
    <dgm:cxn modelId="{6762F39D-EE37-4CC5-BBA2-7F33076F2E40}" type="presParOf" srcId="{3E0E7BE8-37D2-420F-9CC2-566C8D19AFB7}" destId="{EC1AA104-DEE2-4DB8-9498-63C38952BAD8}" srcOrd="0" destOrd="0" presId="urn:microsoft.com/office/officeart/2005/8/layout/orgChart1"/>
    <dgm:cxn modelId="{DBC1EEE4-E9C1-4342-BB65-4F2BE80D3411}" type="presParOf" srcId="{EC1AA104-DEE2-4DB8-9498-63C38952BAD8}" destId="{C75F0CD5-6A2C-4EE2-8445-B7828AAD1B5C}" srcOrd="0" destOrd="0" presId="urn:microsoft.com/office/officeart/2005/8/layout/orgChart1"/>
    <dgm:cxn modelId="{30C65D53-949A-4A47-A75C-777D391751D6}" type="presParOf" srcId="{EC1AA104-DEE2-4DB8-9498-63C38952BAD8}" destId="{005F996D-E34C-490A-B735-1D38806CDDD8}" srcOrd="1" destOrd="0" presId="urn:microsoft.com/office/officeart/2005/8/layout/orgChart1"/>
    <dgm:cxn modelId="{57629113-6B38-4DE7-AAFE-852EC533447B}" type="presParOf" srcId="{3E0E7BE8-37D2-420F-9CC2-566C8D19AFB7}" destId="{48CC7499-4369-4715-93E7-C2A788311E14}" srcOrd="1" destOrd="0" presId="urn:microsoft.com/office/officeart/2005/8/layout/orgChart1"/>
    <dgm:cxn modelId="{B50E17E6-B9AE-460D-A35D-15F6D237BBE0}" type="presParOf" srcId="{3E0E7BE8-37D2-420F-9CC2-566C8D19AFB7}" destId="{23F153F6-CAA0-4BAE-9469-ED1F39EBEAE9}" srcOrd="2" destOrd="0" presId="urn:microsoft.com/office/officeart/2005/8/layout/orgChart1"/>
    <dgm:cxn modelId="{8B03AA4F-E0E7-4EE1-AFFF-CE27A7576C5E}" type="presParOf" srcId="{B10C4723-8358-47BA-822D-4389459DAC06}" destId="{49DB23F0-CF8D-4D14-B320-68B2F846730C}" srcOrd="2" destOrd="0" presId="urn:microsoft.com/office/officeart/2005/8/layout/orgChart1"/>
    <dgm:cxn modelId="{76A77232-9585-47A9-85DA-3885BC3BB991}" type="presParOf" srcId="{B10C4723-8358-47BA-822D-4389459DAC06}" destId="{01B03E2C-7E8D-4F78-8DF8-01F072417D60}" srcOrd="3" destOrd="0" presId="urn:microsoft.com/office/officeart/2005/8/layout/orgChart1"/>
    <dgm:cxn modelId="{096A01F0-5B2B-44BF-8D39-0EB05B0E92B0}" type="presParOf" srcId="{01B03E2C-7E8D-4F78-8DF8-01F072417D60}" destId="{F3B10998-E86C-40A5-9F52-B4FA3C0D43B7}" srcOrd="0" destOrd="0" presId="urn:microsoft.com/office/officeart/2005/8/layout/orgChart1"/>
    <dgm:cxn modelId="{770E8BCA-0266-4647-ABFA-3DA693705666}" type="presParOf" srcId="{F3B10998-E86C-40A5-9F52-B4FA3C0D43B7}" destId="{032BAB47-5D8D-4928-87C6-EDC51EB0EBBC}" srcOrd="0" destOrd="0" presId="urn:microsoft.com/office/officeart/2005/8/layout/orgChart1"/>
    <dgm:cxn modelId="{8EF9E532-7AAE-4DC5-BC22-F0FFE9BF796A}" type="presParOf" srcId="{F3B10998-E86C-40A5-9F52-B4FA3C0D43B7}" destId="{A006A7E1-86D2-4E15-A82D-AA69C7C7BA6C}" srcOrd="1" destOrd="0" presId="urn:microsoft.com/office/officeart/2005/8/layout/orgChart1"/>
    <dgm:cxn modelId="{8ECDE885-5D2E-45D0-8D20-44B64EFAEB42}" type="presParOf" srcId="{01B03E2C-7E8D-4F78-8DF8-01F072417D60}" destId="{CCD60174-FAA6-4795-83EE-8C3FC5AAD84E}" srcOrd="1" destOrd="0" presId="urn:microsoft.com/office/officeart/2005/8/layout/orgChart1"/>
    <dgm:cxn modelId="{305ADE83-320F-4C3D-A39E-8DBA92C62442}" type="presParOf" srcId="{01B03E2C-7E8D-4F78-8DF8-01F072417D60}" destId="{D66FAC9F-0C1C-4D53-95A3-DFCF4D475E88}" srcOrd="2" destOrd="0" presId="urn:microsoft.com/office/officeart/2005/8/layout/orgChart1"/>
    <dgm:cxn modelId="{B15E49F0-8F94-4D6E-AA92-BC2DB643C932}" type="presParOf" srcId="{B10C4723-8358-47BA-822D-4389459DAC06}" destId="{AED37005-276E-439C-99A6-7EB7048C8D68}" srcOrd="4" destOrd="0" presId="urn:microsoft.com/office/officeart/2005/8/layout/orgChart1"/>
    <dgm:cxn modelId="{7B811C1E-653C-4001-A915-7DDD6B91A54C}" type="presParOf" srcId="{B10C4723-8358-47BA-822D-4389459DAC06}" destId="{1CFB441C-894F-41F0-9048-66E4A4E11E5C}" srcOrd="5" destOrd="0" presId="urn:microsoft.com/office/officeart/2005/8/layout/orgChart1"/>
    <dgm:cxn modelId="{CBE42FFC-0C35-4E30-990F-2BFBA928A479}" type="presParOf" srcId="{1CFB441C-894F-41F0-9048-66E4A4E11E5C}" destId="{1A5B1671-C4DC-4A8E-978F-BC93D234E6C1}" srcOrd="0" destOrd="0" presId="urn:microsoft.com/office/officeart/2005/8/layout/orgChart1"/>
    <dgm:cxn modelId="{3E401AFC-AD6B-4D85-846D-AEA1C684B42F}" type="presParOf" srcId="{1A5B1671-C4DC-4A8E-978F-BC93D234E6C1}" destId="{9D9960D1-5F01-4D26-87B2-AD715FCF54C0}" srcOrd="0" destOrd="0" presId="urn:microsoft.com/office/officeart/2005/8/layout/orgChart1"/>
    <dgm:cxn modelId="{63588365-370F-4665-8DD3-43958A51A20C}" type="presParOf" srcId="{1A5B1671-C4DC-4A8E-978F-BC93D234E6C1}" destId="{EB117E78-0A14-41DC-BAF4-50C028C887B7}" srcOrd="1" destOrd="0" presId="urn:microsoft.com/office/officeart/2005/8/layout/orgChart1"/>
    <dgm:cxn modelId="{396BBB4C-A651-40DA-9E5B-C5D218300645}" type="presParOf" srcId="{1CFB441C-894F-41F0-9048-66E4A4E11E5C}" destId="{961A4AD4-FF8E-47B4-8FD3-6C60EC936C11}" srcOrd="1" destOrd="0" presId="urn:microsoft.com/office/officeart/2005/8/layout/orgChart1"/>
    <dgm:cxn modelId="{E628C3DF-4868-4BA6-A177-F253834B7F0B}" type="presParOf" srcId="{1CFB441C-894F-41F0-9048-66E4A4E11E5C}" destId="{0D792B80-5D7F-4F3E-8116-8D47630A5052}" srcOrd="2" destOrd="0" presId="urn:microsoft.com/office/officeart/2005/8/layout/orgChart1"/>
    <dgm:cxn modelId="{64499F7F-E48E-462E-B537-A556F151A1DB}" type="presParOf" srcId="{B10C4723-8358-47BA-822D-4389459DAC06}" destId="{78F09EFE-D132-4FE4-91D2-BB8586EF38E1}" srcOrd="6" destOrd="0" presId="urn:microsoft.com/office/officeart/2005/8/layout/orgChart1"/>
    <dgm:cxn modelId="{E4A37F07-5C4B-43E2-B840-27F1A15618C0}" type="presParOf" srcId="{B10C4723-8358-47BA-822D-4389459DAC06}" destId="{55B2A6E8-29F8-4EF9-A593-91E652BD57C2}" srcOrd="7" destOrd="0" presId="urn:microsoft.com/office/officeart/2005/8/layout/orgChart1"/>
    <dgm:cxn modelId="{D8B260FC-144A-46D3-90B5-49A9ACB1391E}" type="presParOf" srcId="{55B2A6E8-29F8-4EF9-A593-91E652BD57C2}" destId="{9912AE17-E3FA-4CC4-86E8-0B3E339B227D}" srcOrd="0" destOrd="0" presId="urn:microsoft.com/office/officeart/2005/8/layout/orgChart1"/>
    <dgm:cxn modelId="{BBD7E21D-457A-4598-A636-4B17B46A741D}" type="presParOf" srcId="{9912AE17-E3FA-4CC4-86E8-0B3E339B227D}" destId="{C3073F2C-C0A1-4D4E-8B81-A2EFE4C4C3F4}" srcOrd="0" destOrd="0" presId="urn:microsoft.com/office/officeart/2005/8/layout/orgChart1"/>
    <dgm:cxn modelId="{A8597D15-8EE1-417F-BEBA-1AAE7C70C969}" type="presParOf" srcId="{9912AE17-E3FA-4CC4-86E8-0B3E339B227D}" destId="{7201284C-6F92-4470-ACBA-63EB7FFE7A7E}" srcOrd="1" destOrd="0" presId="urn:microsoft.com/office/officeart/2005/8/layout/orgChart1"/>
    <dgm:cxn modelId="{D77258F3-8332-48AE-9991-D67AE61A82EE}" type="presParOf" srcId="{55B2A6E8-29F8-4EF9-A593-91E652BD57C2}" destId="{C306A3D1-0FB8-4564-B11C-F027D232A85E}" srcOrd="1" destOrd="0" presId="urn:microsoft.com/office/officeart/2005/8/layout/orgChart1"/>
    <dgm:cxn modelId="{D429448A-8FC1-44D5-83A7-FA045F28CB09}" type="presParOf" srcId="{55B2A6E8-29F8-4EF9-A593-91E652BD57C2}" destId="{11900D45-EEAA-40FA-800C-967ABBB958CC}" srcOrd="2" destOrd="0" presId="urn:microsoft.com/office/officeart/2005/8/layout/orgChart1"/>
    <dgm:cxn modelId="{E70B68A4-546C-4915-B799-F3AEB704DD15}" type="presParOf" srcId="{B10C4723-8358-47BA-822D-4389459DAC06}" destId="{415659C5-FB3F-4E94-8A22-AF920B1490D4}" srcOrd="8" destOrd="0" presId="urn:microsoft.com/office/officeart/2005/8/layout/orgChart1"/>
    <dgm:cxn modelId="{2D0234AC-BFB3-485A-A33B-972DA29A52C2}" type="presParOf" srcId="{B10C4723-8358-47BA-822D-4389459DAC06}" destId="{0AC01EAB-A246-4997-AF3B-E9E480153ED4}" srcOrd="9" destOrd="0" presId="urn:microsoft.com/office/officeart/2005/8/layout/orgChart1"/>
    <dgm:cxn modelId="{A5065B8A-9E2E-4BB5-936B-8236AB5B3B67}" type="presParOf" srcId="{0AC01EAB-A246-4997-AF3B-E9E480153ED4}" destId="{BE76BA14-A4A6-4BDA-9EE4-9EE4184E8147}" srcOrd="0" destOrd="0" presId="urn:microsoft.com/office/officeart/2005/8/layout/orgChart1"/>
    <dgm:cxn modelId="{65C8857D-9FD3-43E8-87DC-951A72C8F5FE}" type="presParOf" srcId="{BE76BA14-A4A6-4BDA-9EE4-9EE4184E8147}" destId="{266196EA-2D64-4199-8CBF-982B06C975BA}" srcOrd="0" destOrd="0" presId="urn:microsoft.com/office/officeart/2005/8/layout/orgChart1"/>
    <dgm:cxn modelId="{A0361690-0A01-495E-9E2D-B7253E2D41BE}" type="presParOf" srcId="{BE76BA14-A4A6-4BDA-9EE4-9EE4184E8147}" destId="{C8D96FEB-E7C4-4005-9459-1908766EC47D}" srcOrd="1" destOrd="0" presId="urn:microsoft.com/office/officeart/2005/8/layout/orgChart1"/>
    <dgm:cxn modelId="{B09934BC-D4C3-4514-BAB1-65D78AA7EE25}" type="presParOf" srcId="{0AC01EAB-A246-4997-AF3B-E9E480153ED4}" destId="{6516EAEC-58F4-4FE8-B51F-9BAB5E2A6F62}" srcOrd="1" destOrd="0" presId="urn:microsoft.com/office/officeart/2005/8/layout/orgChart1"/>
    <dgm:cxn modelId="{4E704979-4718-41E3-9E82-F0D89A7EC748}" type="presParOf" srcId="{0AC01EAB-A246-4997-AF3B-E9E480153ED4}" destId="{CD4CF5E4-4836-4930-B395-6F1C4D98C837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73407-00F4-49D6-A93C-85D96B5CC337}">
      <dsp:nvSpPr>
        <dsp:cNvPr id="0" name=""/>
        <dsp:cNvSpPr/>
      </dsp:nvSpPr>
      <dsp:spPr>
        <a:xfrm>
          <a:off x="4292221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3361693" y="351345"/>
              </a:lnTo>
              <a:lnTo>
                <a:pt x="3361693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1C6E5-2981-46B2-9DCD-BE56C8F0451D}">
      <dsp:nvSpPr>
        <dsp:cNvPr id="0" name=""/>
        <dsp:cNvSpPr/>
      </dsp:nvSpPr>
      <dsp:spPr>
        <a:xfrm>
          <a:off x="4292221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1120564" y="351345"/>
              </a:lnTo>
              <a:lnTo>
                <a:pt x="1120564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7A715-5A41-4C18-AE0D-926A1F72F408}">
      <dsp:nvSpPr>
        <dsp:cNvPr id="0" name=""/>
        <dsp:cNvSpPr/>
      </dsp:nvSpPr>
      <dsp:spPr>
        <a:xfrm>
          <a:off x="2977178" y="2592455"/>
          <a:ext cx="194478" cy="180667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1806674"/>
              </a:lnTo>
              <a:lnTo>
                <a:pt x="0" y="1806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ECF24-8563-4B52-B4C9-A85223CA3B91}">
      <dsp:nvSpPr>
        <dsp:cNvPr id="0" name=""/>
        <dsp:cNvSpPr/>
      </dsp:nvSpPr>
      <dsp:spPr>
        <a:xfrm>
          <a:off x="3171656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784"/>
              </a:lnTo>
              <a:lnTo>
                <a:pt x="194478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24837-388A-4EEF-8250-D44356D1680C}">
      <dsp:nvSpPr>
        <dsp:cNvPr id="0" name=""/>
        <dsp:cNvSpPr/>
      </dsp:nvSpPr>
      <dsp:spPr>
        <a:xfrm>
          <a:off x="2977178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733784"/>
              </a:lnTo>
              <a:lnTo>
                <a:pt x="0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01F65-792E-4854-86F3-FF5FBABC16C3}">
      <dsp:nvSpPr>
        <dsp:cNvPr id="0" name=""/>
        <dsp:cNvSpPr/>
      </dsp:nvSpPr>
      <dsp:spPr>
        <a:xfrm>
          <a:off x="3171656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1120564" y="0"/>
              </a:moveTo>
              <a:lnTo>
                <a:pt x="1120564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A2BF2-48C6-477C-9C87-424A328A82B5}">
      <dsp:nvSpPr>
        <dsp:cNvPr id="0" name=""/>
        <dsp:cNvSpPr/>
      </dsp:nvSpPr>
      <dsp:spPr>
        <a:xfrm>
          <a:off x="930527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3361693" y="0"/>
              </a:moveTo>
              <a:lnTo>
                <a:pt x="3361693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CAF9D-24C2-487B-8B4C-19A1B4065A4E}">
      <dsp:nvSpPr>
        <dsp:cNvPr id="0" name=""/>
        <dsp:cNvSpPr/>
      </dsp:nvSpPr>
      <dsp:spPr>
        <a:xfrm>
          <a:off x="3131890" y="0"/>
          <a:ext cx="2320661" cy="10269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sp:txBody>
      <dsp:txXfrm>
        <a:off x="3131890" y="0"/>
        <a:ext cx="2320661" cy="1026946"/>
      </dsp:txXfrm>
    </dsp:sp>
    <dsp:sp modelId="{5EBDDC2A-35D6-4AC3-B3AE-0E749BAF07FD}">
      <dsp:nvSpPr>
        <dsp:cNvPr id="0" name=""/>
        <dsp:cNvSpPr/>
      </dsp:nvSpPr>
      <dsp:spPr>
        <a:xfrm>
          <a:off x="4440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</a:p>
      </dsp:txBody>
      <dsp:txXfrm>
        <a:off x="4440" y="1572769"/>
        <a:ext cx="1852173" cy="1019686"/>
      </dsp:txXfrm>
    </dsp:sp>
    <dsp:sp modelId="{67306364-1098-4EF7-9BF1-51025BEDB280}">
      <dsp:nvSpPr>
        <dsp:cNvPr id="0" name=""/>
        <dsp:cNvSpPr/>
      </dsp:nvSpPr>
      <dsp:spPr>
        <a:xfrm>
          <a:off x="224556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sp:txBody>
      <dsp:txXfrm>
        <a:off x="2245569" y="1572769"/>
        <a:ext cx="1852173" cy="1019686"/>
      </dsp:txXfrm>
    </dsp:sp>
    <dsp:sp modelId="{A2A1B10C-2FFB-47BE-B59B-5D134F2A7F88}">
      <dsp:nvSpPr>
        <dsp:cNvPr id="0" name=""/>
        <dsp:cNvSpPr/>
      </dsp:nvSpPr>
      <dsp:spPr>
        <a:xfrm>
          <a:off x="1008133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sp:txBody>
      <dsp:txXfrm>
        <a:off x="1008133" y="2894804"/>
        <a:ext cx="1969045" cy="862871"/>
      </dsp:txXfrm>
    </dsp:sp>
    <dsp:sp modelId="{84E86B1B-C81B-45F8-8589-15F0115BA44D}">
      <dsp:nvSpPr>
        <dsp:cNvPr id="0" name=""/>
        <dsp:cNvSpPr/>
      </dsp:nvSpPr>
      <dsp:spPr>
        <a:xfrm>
          <a:off x="3366134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sp:txBody>
      <dsp:txXfrm>
        <a:off x="3366134" y="2894804"/>
        <a:ext cx="1969045" cy="862871"/>
      </dsp:txXfrm>
    </dsp:sp>
    <dsp:sp modelId="{F1ADE044-7A9E-4DDA-B668-189E51521BB7}">
      <dsp:nvSpPr>
        <dsp:cNvPr id="0" name=""/>
        <dsp:cNvSpPr/>
      </dsp:nvSpPr>
      <dsp:spPr>
        <a:xfrm>
          <a:off x="1008133" y="396769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sp:txBody>
      <dsp:txXfrm>
        <a:off x="1008133" y="3967694"/>
        <a:ext cx="1969045" cy="862871"/>
      </dsp:txXfrm>
    </dsp:sp>
    <dsp:sp modelId="{99577EB4-F535-4397-A332-982A9D224E03}">
      <dsp:nvSpPr>
        <dsp:cNvPr id="0" name=""/>
        <dsp:cNvSpPr/>
      </dsp:nvSpPr>
      <dsp:spPr>
        <a:xfrm>
          <a:off x="448669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Vinculación Interinstitucional</a:t>
          </a:r>
        </a:p>
      </dsp:txBody>
      <dsp:txXfrm>
        <a:off x="4486699" y="1572769"/>
        <a:ext cx="1852173" cy="1019686"/>
      </dsp:txXfrm>
    </dsp:sp>
    <dsp:sp modelId="{C1091D72-C9D6-42CF-BD53-F4CD6D741461}">
      <dsp:nvSpPr>
        <dsp:cNvPr id="0" name=""/>
        <dsp:cNvSpPr/>
      </dsp:nvSpPr>
      <dsp:spPr>
        <a:xfrm>
          <a:off x="6727828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sp:txBody>
      <dsp:txXfrm>
        <a:off x="6727828" y="1572769"/>
        <a:ext cx="1852173" cy="10196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8671A-3678-49EE-A6A6-03B8F7A07F01}">
      <dsp:nvSpPr>
        <dsp:cNvPr id="0" name=""/>
        <dsp:cNvSpPr/>
      </dsp:nvSpPr>
      <dsp:spPr>
        <a:xfrm>
          <a:off x="4011396" y="1003816"/>
          <a:ext cx="3110346" cy="501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948"/>
              </a:lnTo>
              <a:lnTo>
                <a:pt x="3110346" y="360948"/>
              </a:lnTo>
              <a:lnTo>
                <a:pt x="3110346" y="5010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861DF-F31A-420C-98DA-7DB620ECE323}">
      <dsp:nvSpPr>
        <dsp:cNvPr id="0" name=""/>
        <dsp:cNvSpPr/>
      </dsp:nvSpPr>
      <dsp:spPr>
        <a:xfrm>
          <a:off x="4011396" y="1003816"/>
          <a:ext cx="1036782" cy="498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172"/>
              </a:lnTo>
              <a:lnTo>
                <a:pt x="1036782" y="358172"/>
              </a:lnTo>
              <a:lnTo>
                <a:pt x="1036782" y="4982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C4A283-E5C6-4A04-BF95-E65F7D0F96E7}">
      <dsp:nvSpPr>
        <dsp:cNvPr id="0" name=""/>
        <dsp:cNvSpPr/>
      </dsp:nvSpPr>
      <dsp:spPr>
        <a:xfrm>
          <a:off x="2168285" y="2423964"/>
          <a:ext cx="261303" cy="1691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1851"/>
              </a:lnTo>
              <a:lnTo>
                <a:pt x="261303" y="16918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28843-D1C9-4239-B07A-A14C66C28195}">
      <dsp:nvSpPr>
        <dsp:cNvPr id="0" name=""/>
        <dsp:cNvSpPr/>
      </dsp:nvSpPr>
      <dsp:spPr>
        <a:xfrm>
          <a:off x="2168285" y="2423964"/>
          <a:ext cx="256939" cy="629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776"/>
              </a:lnTo>
              <a:lnTo>
                <a:pt x="256939" y="6297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0AB90-58E1-4F80-9BCB-AE6E290770FE}">
      <dsp:nvSpPr>
        <dsp:cNvPr id="0" name=""/>
        <dsp:cNvSpPr/>
      </dsp:nvSpPr>
      <dsp:spPr>
        <a:xfrm>
          <a:off x="2885625" y="1003816"/>
          <a:ext cx="1125770" cy="503117"/>
        </a:xfrm>
        <a:custGeom>
          <a:avLst/>
          <a:gdLst/>
          <a:ahLst/>
          <a:cxnLst/>
          <a:rect l="0" t="0" r="0" b="0"/>
          <a:pathLst>
            <a:path>
              <a:moveTo>
                <a:pt x="1125770" y="0"/>
              </a:moveTo>
              <a:lnTo>
                <a:pt x="1125770" y="363009"/>
              </a:lnTo>
              <a:lnTo>
                <a:pt x="0" y="363009"/>
              </a:lnTo>
              <a:lnTo>
                <a:pt x="0" y="5031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050B3-B666-4D3C-A470-447025ED6FD3}">
      <dsp:nvSpPr>
        <dsp:cNvPr id="0" name=""/>
        <dsp:cNvSpPr/>
      </dsp:nvSpPr>
      <dsp:spPr>
        <a:xfrm>
          <a:off x="179334" y="2423964"/>
          <a:ext cx="186323" cy="1920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0273"/>
              </a:lnTo>
              <a:lnTo>
                <a:pt x="186323" y="19202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EEA08-BB32-47B9-95DE-BD28FEDD13FC}">
      <dsp:nvSpPr>
        <dsp:cNvPr id="0" name=""/>
        <dsp:cNvSpPr/>
      </dsp:nvSpPr>
      <dsp:spPr>
        <a:xfrm>
          <a:off x="179334" y="2423964"/>
          <a:ext cx="181373" cy="683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3431"/>
              </a:lnTo>
              <a:lnTo>
                <a:pt x="181373" y="6834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098D-F45D-4CC0-9A1A-6D4FA56FAAE5}">
      <dsp:nvSpPr>
        <dsp:cNvPr id="0" name=""/>
        <dsp:cNvSpPr/>
      </dsp:nvSpPr>
      <dsp:spPr>
        <a:xfrm>
          <a:off x="896674" y="1003816"/>
          <a:ext cx="3114721" cy="503117"/>
        </a:xfrm>
        <a:custGeom>
          <a:avLst/>
          <a:gdLst/>
          <a:ahLst/>
          <a:cxnLst/>
          <a:rect l="0" t="0" r="0" b="0"/>
          <a:pathLst>
            <a:path>
              <a:moveTo>
                <a:pt x="3114721" y="0"/>
              </a:moveTo>
              <a:lnTo>
                <a:pt x="3114721" y="363009"/>
              </a:lnTo>
              <a:lnTo>
                <a:pt x="0" y="363009"/>
              </a:lnTo>
              <a:lnTo>
                <a:pt x="0" y="5031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2756626" y="0"/>
          <a:ext cx="2509538" cy="1003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Municipio Saludable</a:t>
          </a:r>
        </a:p>
      </dsp:txBody>
      <dsp:txXfrm>
        <a:off x="2756626" y="0"/>
        <a:ext cx="2509538" cy="1003816"/>
      </dsp:txXfrm>
    </dsp:sp>
    <dsp:sp modelId="{673E2BAB-A261-407F-BCEF-69321DEFB9E6}">
      <dsp:nvSpPr>
        <dsp:cNvPr id="0" name=""/>
        <dsp:cNvSpPr/>
      </dsp:nvSpPr>
      <dsp:spPr>
        <a:xfrm>
          <a:off x="0" y="1506934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1506934"/>
        <a:ext cx="1793349" cy="917030"/>
      </dsp:txXfrm>
    </dsp:sp>
    <dsp:sp modelId="{CE5124BC-6E80-4FCE-8820-555BC8F2AA4F}">
      <dsp:nvSpPr>
        <dsp:cNvPr id="0" name=""/>
        <dsp:cNvSpPr/>
      </dsp:nvSpPr>
      <dsp:spPr>
        <a:xfrm>
          <a:off x="360708" y="2710698"/>
          <a:ext cx="1649932" cy="7933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Intendentes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60708" y="2710698"/>
        <a:ext cx="1649932" cy="793395"/>
      </dsp:txXfrm>
    </dsp:sp>
    <dsp:sp modelId="{366EA5E8-A373-49D0-BEEF-42CF84EFA6A4}">
      <dsp:nvSpPr>
        <dsp:cNvPr id="0" name=""/>
        <dsp:cNvSpPr/>
      </dsp:nvSpPr>
      <dsp:spPr>
        <a:xfrm>
          <a:off x="365658" y="3667205"/>
          <a:ext cx="1649932" cy="13540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E</a:t>
          </a: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err="1" smtClean="0">
              <a:solidFill>
                <a:schemeClr val="tx1"/>
              </a:solidFill>
            </a:rPr>
            <a:t>Auxiliar</a:t>
          </a:r>
          <a:r>
            <a:rPr lang="es-ES" sz="1200" kern="1200" dirty="0" smtClean="0">
              <a:solidFill>
                <a:schemeClr val="tx1"/>
              </a:solidFill>
            </a:rPr>
            <a:t> Administrativo(a)</a:t>
          </a:r>
          <a:r>
            <a:rPr lang="es-ES" sz="1200" kern="1200" dirty="0">
              <a:solidFill>
                <a:schemeClr val="tx1"/>
              </a:solidFill>
            </a:rPr>
            <a:t/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65658" y="3667205"/>
        <a:ext cx="1649932" cy="1354065"/>
      </dsp:txXfrm>
    </dsp:sp>
    <dsp:sp modelId="{35668D7B-64FF-4E93-BD22-858CDEA4814B}">
      <dsp:nvSpPr>
        <dsp:cNvPr id="0" name=""/>
        <dsp:cNvSpPr/>
      </dsp:nvSpPr>
      <dsp:spPr>
        <a:xfrm>
          <a:off x="1988950" y="1506934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Odontología</a:t>
          </a:r>
        </a:p>
      </dsp:txBody>
      <dsp:txXfrm>
        <a:off x="1988950" y="1506934"/>
        <a:ext cx="1793349" cy="917030"/>
      </dsp:txXfrm>
    </dsp:sp>
    <dsp:sp modelId="{8F41B090-6C9F-4D09-89A2-1A56E32D9177}">
      <dsp:nvSpPr>
        <dsp:cNvPr id="0" name=""/>
        <dsp:cNvSpPr/>
      </dsp:nvSpPr>
      <dsp:spPr>
        <a:xfrm>
          <a:off x="2425225" y="2603742"/>
          <a:ext cx="1649932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Odontólogos(as)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425225" y="2603742"/>
        <a:ext cx="1649932" cy="899997"/>
      </dsp:txXfrm>
    </dsp:sp>
    <dsp:sp modelId="{D345EA03-5577-43C4-88D1-DFACB15E9CA7}">
      <dsp:nvSpPr>
        <dsp:cNvPr id="0" name=""/>
        <dsp:cNvSpPr/>
      </dsp:nvSpPr>
      <dsp:spPr>
        <a:xfrm>
          <a:off x="2429588" y="3665817"/>
          <a:ext cx="1649932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Auxiliares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2429588" y="3665817"/>
        <a:ext cx="1649932" cy="899997"/>
      </dsp:txXfrm>
    </dsp:sp>
    <dsp:sp modelId="{8DB25C06-B484-4392-AE78-2C217067B946}">
      <dsp:nvSpPr>
        <dsp:cNvPr id="0" name=""/>
        <dsp:cNvSpPr/>
      </dsp:nvSpPr>
      <dsp:spPr>
        <a:xfrm>
          <a:off x="4151503" y="1502097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Radiólogo(a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151503" y="1502097"/>
        <a:ext cx="1793349" cy="917030"/>
      </dsp:txXfrm>
    </dsp:sp>
    <dsp:sp modelId="{EFF3D262-85D9-46DC-BDEE-58D0C66E5BA4}">
      <dsp:nvSpPr>
        <dsp:cNvPr id="0" name=""/>
        <dsp:cNvSpPr/>
      </dsp:nvSpPr>
      <dsp:spPr>
        <a:xfrm>
          <a:off x="6225067" y="1504872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Médicos(as) </a:t>
          </a:r>
          <a:r>
            <a:rPr lang="es-ES" sz="1200" b="0" kern="1200" dirty="0" smtClean="0">
              <a:solidFill>
                <a:schemeClr val="tx1"/>
              </a:solidFill>
            </a:rPr>
            <a:t>Generales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225067" y="1504872"/>
        <a:ext cx="1793349" cy="9170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613B6-2657-4C43-9E56-C36FAC47B6B0}">
      <dsp:nvSpPr>
        <dsp:cNvPr id="0" name=""/>
        <dsp:cNvSpPr/>
      </dsp:nvSpPr>
      <dsp:spPr>
        <a:xfrm>
          <a:off x="4204027" y="1234284"/>
          <a:ext cx="183126" cy="1662208"/>
        </a:xfrm>
        <a:custGeom>
          <a:avLst/>
          <a:gdLst/>
          <a:ahLst/>
          <a:cxnLst/>
          <a:rect l="0" t="0" r="0" b="0"/>
          <a:pathLst>
            <a:path>
              <a:moveTo>
                <a:pt x="183126" y="0"/>
              </a:moveTo>
              <a:lnTo>
                <a:pt x="183126" y="1662208"/>
              </a:lnTo>
              <a:lnTo>
                <a:pt x="0" y="16622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A5A2E-429F-404C-888E-1CBD2758013D}">
      <dsp:nvSpPr>
        <dsp:cNvPr id="0" name=""/>
        <dsp:cNvSpPr/>
      </dsp:nvSpPr>
      <dsp:spPr>
        <a:xfrm>
          <a:off x="4387154" y="1234284"/>
          <a:ext cx="221355" cy="1184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4757"/>
              </a:lnTo>
              <a:lnTo>
                <a:pt x="221355" y="11847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C54A-B2E2-4B5C-BE37-711C058F0D58}">
      <dsp:nvSpPr>
        <dsp:cNvPr id="0" name=""/>
        <dsp:cNvSpPr/>
      </dsp:nvSpPr>
      <dsp:spPr>
        <a:xfrm>
          <a:off x="4204027" y="1234284"/>
          <a:ext cx="183126" cy="659019"/>
        </a:xfrm>
        <a:custGeom>
          <a:avLst/>
          <a:gdLst/>
          <a:ahLst/>
          <a:cxnLst/>
          <a:rect l="0" t="0" r="0" b="0"/>
          <a:pathLst>
            <a:path>
              <a:moveTo>
                <a:pt x="183126" y="0"/>
              </a:moveTo>
              <a:lnTo>
                <a:pt x="183126" y="659019"/>
              </a:lnTo>
              <a:lnTo>
                <a:pt x="0" y="6590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18422-D4DD-40AD-9C06-741FDDC9A945}">
      <dsp:nvSpPr>
        <dsp:cNvPr id="0" name=""/>
        <dsp:cNvSpPr/>
      </dsp:nvSpPr>
      <dsp:spPr>
        <a:xfrm>
          <a:off x="4387154" y="1234284"/>
          <a:ext cx="729488" cy="2495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1166"/>
              </a:lnTo>
              <a:lnTo>
                <a:pt x="729488" y="2401166"/>
              </a:lnTo>
              <a:lnTo>
                <a:pt x="729488" y="24956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B9962-6211-4002-97DD-3BB58F5936DD}">
      <dsp:nvSpPr>
        <dsp:cNvPr id="0" name=""/>
        <dsp:cNvSpPr/>
      </dsp:nvSpPr>
      <dsp:spPr>
        <a:xfrm>
          <a:off x="4387154" y="1234284"/>
          <a:ext cx="3735004" cy="2437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3234"/>
              </a:lnTo>
              <a:lnTo>
                <a:pt x="3735004" y="2343234"/>
              </a:lnTo>
              <a:lnTo>
                <a:pt x="3735004" y="24377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B8BC8-D715-4F9F-AD9B-0BB14B95FACC}">
      <dsp:nvSpPr>
        <dsp:cNvPr id="0" name=""/>
        <dsp:cNvSpPr/>
      </dsp:nvSpPr>
      <dsp:spPr>
        <a:xfrm>
          <a:off x="3676487" y="1234284"/>
          <a:ext cx="710666" cy="2497525"/>
        </a:xfrm>
        <a:custGeom>
          <a:avLst/>
          <a:gdLst/>
          <a:ahLst/>
          <a:cxnLst/>
          <a:rect l="0" t="0" r="0" b="0"/>
          <a:pathLst>
            <a:path>
              <a:moveTo>
                <a:pt x="710666" y="0"/>
              </a:moveTo>
              <a:lnTo>
                <a:pt x="710666" y="2403056"/>
              </a:lnTo>
              <a:lnTo>
                <a:pt x="0" y="2403056"/>
              </a:lnTo>
              <a:lnTo>
                <a:pt x="0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1AE0-1D8E-464B-A3F6-109EF1AADDF7}">
      <dsp:nvSpPr>
        <dsp:cNvPr id="0" name=""/>
        <dsp:cNvSpPr/>
      </dsp:nvSpPr>
      <dsp:spPr>
        <a:xfrm>
          <a:off x="2236322" y="1234284"/>
          <a:ext cx="2150831" cy="2497525"/>
        </a:xfrm>
        <a:custGeom>
          <a:avLst/>
          <a:gdLst/>
          <a:ahLst/>
          <a:cxnLst/>
          <a:rect l="0" t="0" r="0" b="0"/>
          <a:pathLst>
            <a:path>
              <a:moveTo>
                <a:pt x="2150831" y="0"/>
              </a:moveTo>
              <a:lnTo>
                <a:pt x="2150831" y="2403056"/>
              </a:lnTo>
              <a:lnTo>
                <a:pt x="0" y="2403056"/>
              </a:lnTo>
              <a:lnTo>
                <a:pt x="0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025F-8E68-4D74-9AD5-F06C5F8F5341}">
      <dsp:nvSpPr>
        <dsp:cNvPr id="0" name=""/>
        <dsp:cNvSpPr/>
      </dsp:nvSpPr>
      <dsp:spPr>
        <a:xfrm>
          <a:off x="4387154" y="1234284"/>
          <a:ext cx="2169653" cy="2497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3056"/>
              </a:lnTo>
              <a:lnTo>
                <a:pt x="2169653" y="2403056"/>
              </a:lnTo>
              <a:lnTo>
                <a:pt x="2169653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4538-D3FC-42FA-943E-5FBC5B731E2C}">
      <dsp:nvSpPr>
        <dsp:cNvPr id="0" name=""/>
        <dsp:cNvSpPr/>
      </dsp:nvSpPr>
      <dsp:spPr>
        <a:xfrm>
          <a:off x="652149" y="1234284"/>
          <a:ext cx="3735004" cy="2495636"/>
        </a:xfrm>
        <a:custGeom>
          <a:avLst/>
          <a:gdLst/>
          <a:ahLst/>
          <a:cxnLst/>
          <a:rect l="0" t="0" r="0" b="0"/>
          <a:pathLst>
            <a:path>
              <a:moveTo>
                <a:pt x="3735004" y="0"/>
              </a:moveTo>
              <a:lnTo>
                <a:pt x="3735004" y="2401166"/>
              </a:lnTo>
              <a:lnTo>
                <a:pt x="0" y="2401166"/>
              </a:lnTo>
              <a:lnTo>
                <a:pt x="0" y="24956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0D7F-4F9A-4C14-ACB1-27D5BC34FD8C}">
      <dsp:nvSpPr>
        <dsp:cNvPr id="0" name=""/>
        <dsp:cNvSpPr/>
      </dsp:nvSpPr>
      <dsp:spPr>
        <a:xfrm>
          <a:off x="3379155" y="226286"/>
          <a:ext cx="2015996" cy="100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Médico(a) de Barrio y Centros de Salud</a:t>
          </a:r>
        </a:p>
      </dsp:txBody>
      <dsp:txXfrm>
        <a:off x="3379155" y="226286"/>
        <a:ext cx="2015996" cy="1007998"/>
      </dsp:txXfrm>
    </dsp:sp>
    <dsp:sp modelId="{3D7ED4C6-66A3-437F-971A-990AE29CF41B}">
      <dsp:nvSpPr>
        <dsp:cNvPr id="0" name=""/>
        <dsp:cNvSpPr/>
      </dsp:nvSpPr>
      <dsp:spPr>
        <a:xfrm>
          <a:off x="0" y="372992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Pediatra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3729920"/>
        <a:ext cx="1304299" cy="612000"/>
      </dsp:txXfrm>
    </dsp:sp>
    <dsp:sp modelId="{0E678A76-6E17-47DA-8442-16CB50B2BBE5}">
      <dsp:nvSpPr>
        <dsp:cNvPr id="0" name=""/>
        <dsp:cNvSpPr/>
      </dsp:nvSpPr>
      <dsp:spPr>
        <a:xfrm>
          <a:off x="5904657" y="3731810"/>
          <a:ext cx="1304299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Médicos(as) </a:t>
          </a:r>
        </a:p>
      </dsp:txBody>
      <dsp:txXfrm>
        <a:off x="5904657" y="3731810"/>
        <a:ext cx="1304299" cy="1259997"/>
      </dsp:txXfrm>
    </dsp:sp>
    <dsp:sp modelId="{070507A6-E0AF-48EF-93FF-8657D0B5415B}">
      <dsp:nvSpPr>
        <dsp:cNvPr id="0" name=""/>
        <dsp:cNvSpPr/>
      </dsp:nvSpPr>
      <dsp:spPr>
        <a:xfrm>
          <a:off x="1584172" y="373181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Médico(a) </a:t>
          </a:r>
          <a:r>
            <a:rPr lang="es-ES" sz="1200" kern="1200" dirty="0" smtClean="0">
              <a:solidFill>
                <a:schemeClr val="tx1"/>
              </a:solidFill>
            </a:rPr>
            <a:t>Familiar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84172" y="3731810"/>
        <a:ext cx="1304299" cy="612000"/>
      </dsp:txXfrm>
    </dsp:sp>
    <dsp:sp modelId="{5CCCA21F-7BD8-484C-A47D-FA970A164105}">
      <dsp:nvSpPr>
        <dsp:cNvPr id="0" name=""/>
        <dsp:cNvSpPr/>
      </dsp:nvSpPr>
      <dsp:spPr>
        <a:xfrm>
          <a:off x="3024337" y="373181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Ginecólogo(a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24337" y="3731810"/>
        <a:ext cx="1304299" cy="612000"/>
      </dsp:txXfrm>
    </dsp:sp>
    <dsp:sp modelId="{0BC3837E-A42B-4823-8BA1-85D4CFB7F960}">
      <dsp:nvSpPr>
        <dsp:cNvPr id="0" name=""/>
        <dsp:cNvSpPr/>
      </dsp:nvSpPr>
      <dsp:spPr>
        <a:xfrm>
          <a:off x="7470008" y="3671988"/>
          <a:ext cx="1304299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Auxiliares Administrativos(as)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7470008" y="3671988"/>
        <a:ext cx="1304299" cy="1259997"/>
      </dsp:txXfrm>
    </dsp:sp>
    <dsp:sp modelId="{C5EFC27F-1E30-412E-AFC1-8446AD0CF35C}">
      <dsp:nvSpPr>
        <dsp:cNvPr id="0" name=""/>
        <dsp:cNvSpPr/>
      </dsp:nvSpPr>
      <dsp:spPr>
        <a:xfrm>
          <a:off x="4464493" y="372992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Técnico(a) Radiólogo(a)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464493" y="3729920"/>
        <a:ext cx="1304299" cy="612000"/>
      </dsp:txXfrm>
    </dsp:sp>
    <dsp:sp modelId="{2338BDBC-0600-4BB1-B982-D431E88A7ACC}">
      <dsp:nvSpPr>
        <dsp:cNvPr id="0" name=""/>
        <dsp:cNvSpPr/>
      </dsp:nvSpPr>
      <dsp:spPr>
        <a:xfrm>
          <a:off x="2764024" y="1533303"/>
          <a:ext cx="1440002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B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764024" y="1533303"/>
        <a:ext cx="1440002" cy="720001"/>
      </dsp:txXfrm>
    </dsp:sp>
    <dsp:sp modelId="{76E05969-6592-4B29-B960-8EC73AF2A182}">
      <dsp:nvSpPr>
        <dsp:cNvPr id="0" name=""/>
        <dsp:cNvSpPr/>
      </dsp:nvSpPr>
      <dsp:spPr>
        <a:xfrm>
          <a:off x="4608509" y="1969041"/>
          <a:ext cx="1440002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Centro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08509" y="1969041"/>
        <a:ext cx="1440002" cy="900001"/>
      </dsp:txXfrm>
    </dsp:sp>
    <dsp:sp modelId="{62C1D5C0-736B-417D-9A26-C3059CEAF551}">
      <dsp:nvSpPr>
        <dsp:cNvPr id="0" name=""/>
        <dsp:cNvSpPr/>
      </dsp:nvSpPr>
      <dsp:spPr>
        <a:xfrm>
          <a:off x="2764024" y="2536492"/>
          <a:ext cx="1440002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764024" y="2536492"/>
        <a:ext cx="1440002" cy="72000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72C4E-EA95-4A7B-BA36-30CFC1606CB6}">
      <dsp:nvSpPr>
        <dsp:cNvPr id="0" name=""/>
        <dsp:cNvSpPr/>
      </dsp:nvSpPr>
      <dsp:spPr>
        <a:xfrm>
          <a:off x="1412150" y="1499590"/>
          <a:ext cx="764000" cy="499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606"/>
              </a:lnTo>
              <a:lnTo>
                <a:pt x="764000" y="382606"/>
              </a:lnTo>
              <a:lnTo>
                <a:pt x="764000" y="4998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648149" y="1499590"/>
          <a:ext cx="764000" cy="499894"/>
        </a:xfrm>
        <a:custGeom>
          <a:avLst/>
          <a:gdLst/>
          <a:ahLst/>
          <a:cxnLst/>
          <a:rect l="0" t="0" r="0" b="0"/>
          <a:pathLst>
            <a:path>
              <a:moveTo>
                <a:pt x="764000" y="0"/>
              </a:moveTo>
              <a:lnTo>
                <a:pt x="764000" y="382606"/>
              </a:lnTo>
              <a:lnTo>
                <a:pt x="0" y="382606"/>
              </a:lnTo>
              <a:lnTo>
                <a:pt x="0" y="4998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577989" y="648204"/>
          <a:ext cx="1668321" cy="8513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Brigadas</a:t>
          </a:r>
        </a:p>
      </dsp:txBody>
      <dsp:txXfrm>
        <a:off x="577989" y="648204"/>
        <a:ext cx="1668321" cy="851385"/>
      </dsp:txXfrm>
    </dsp:sp>
    <dsp:sp modelId="{35BB5E74-0F2B-40C4-8FE2-43D641402863}">
      <dsp:nvSpPr>
        <dsp:cNvPr id="0" name=""/>
        <dsp:cNvSpPr/>
      </dsp:nvSpPr>
      <dsp:spPr>
        <a:xfrm>
          <a:off x="1438" y="1999484"/>
          <a:ext cx="1293423" cy="685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Salud 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Cercana </a:t>
          </a:r>
          <a:r>
            <a:rPr lang="es-ES" sz="1200" kern="1200" dirty="0">
              <a:solidFill>
                <a:schemeClr val="tx1"/>
              </a:solidFill>
            </a:rPr>
            <a:t>y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38" y="1999484"/>
        <a:ext cx="1293423" cy="685986"/>
      </dsp:txXfrm>
    </dsp:sp>
    <dsp:sp modelId="{D176A6A5-F774-49F3-B260-69A323DE28CA}">
      <dsp:nvSpPr>
        <dsp:cNvPr id="0" name=""/>
        <dsp:cNvSpPr/>
      </dsp:nvSpPr>
      <dsp:spPr>
        <a:xfrm>
          <a:off x="1529438" y="1999484"/>
          <a:ext cx="1293423" cy="685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Enfermera(o)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(1) 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29438" y="1999484"/>
        <a:ext cx="1293423" cy="68598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8FB07-C1BC-4F63-8425-B164019F055A}">
      <dsp:nvSpPr>
        <dsp:cNvPr id="0" name=""/>
        <dsp:cNvSpPr/>
      </dsp:nvSpPr>
      <dsp:spPr>
        <a:xfrm>
          <a:off x="4302169" y="831284"/>
          <a:ext cx="143369" cy="2192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2902"/>
              </a:lnTo>
              <a:lnTo>
                <a:pt x="143369" y="21929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0AFBC8-6743-4140-92F5-CD9E418F5983}">
      <dsp:nvSpPr>
        <dsp:cNvPr id="0" name=""/>
        <dsp:cNvSpPr/>
      </dsp:nvSpPr>
      <dsp:spPr>
        <a:xfrm>
          <a:off x="4167568" y="831284"/>
          <a:ext cx="134600" cy="2192902"/>
        </a:xfrm>
        <a:custGeom>
          <a:avLst/>
          <a:gdLst/>
          <a:ahLst/>
          <a:cxnLst/>
          <a:rect l="0" t="0" r="0" b="0"/>
          <a:pathLst>
            <a:path>
              <a:moveTo>
                <a:pt x="134600" y="0"/>
              </a:moveTo>
              <a:lnTo>
                <a:pt x="134600" y="2192902"/>
              </a:lnTo>
              <a:lnTo>
                <a:pt x="0" y="21929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D170E-4EF9-47D2-AFB8-047E8D6E3434}">
      <dsp:nvSpPr>
        <dsp:cNvPr id="0" name=""/>
        <dsp:cNvSpPr/>
      </dsp:nvSpPr>
      <dsp:spPr>
        <a:xfrm>
          <a:off x="4302169" y="831284"/>
          <a:ext cx="141929" cy="1397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7193"/>
              </a:lnTo>
              <a:lnTo>
                <a:pt x="141929" y="13971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5AECC-0A79-4354-9847-81980E18DDB8}">
      <dsp:nvSpPr>
        <dsp:cNvPr id="0" name=""/>
        <dsp:cNvSpPr/>
      </dsp:nvSpPr>
      <dsp:spPr>
        <a:xfrm>
          <a:off x="4167568" y="831284"/>
          <a:ext cx="134600" cy="1397193"/>
        </a:xfrm>
        <a:custGeom>
          <a:avLst/>
          <a:gdLst/>
          <a:ahLst/>
          <a:cxnLst/>
          <a:rect l="0" t="0" r="0" b="0"/>
          <a:pathLst>
            <a:path>
              <a:moveTo>
                <a:pt x="134600" y="0"/>
              </a:moveTo>
              <a:lnTo>
                <a:pt x="134600" y="1397193"/>
              </a:lnTo>
              <a:lnTo>
                <a:pt x="0" y="13971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09C6E-A946-4EFF-B337-743FB7633C6B}">
      <dsp:nvSpPr>
        <dsp:cNvPr id="0" name=""/>
        <dsp:cNvSpPr/>
      </dsp:nvSpPr>
      <dsp:spPr>
        <a:xfrm>
          <a:off x="4302169" y="831284"/>
          <a:ext cx="141929" cy="601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484"/>
              </a:lnTo>
              <a:lnTo>
                <a:pt x="141929" y="6014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C3D75-7E82-4691-B743-9F91EAD8340E}">
      <dsp:nvSpPr>
        <dsp:cNvPr id="0" name=""/>
        <dsp:cNvSpPr/>
      </dsp:nvSpPr>
      <dsp:spPr>
        <a:xfrm>
          <a:off x="4167568" y="831284"/>
          <a:ext cx="134600" cy="601484"/>
        </a:xfrm>
        <a:custGeom>
          <a:avLst/>
          <a:gdLst/>
          <a:ahLst/>
          <a:cxnLst/>
          <a:rect l="0" t="0" r="0" b="0"/>
          <a:pathLst>
            <a:path>
              <a:moveTo>
                <a:pt x="134600" y="0"/>
              </a:moveTo>
              <a:lnTo>
                <a:pt x="134600" y="601484"/>
              </a:lnTo>
              <a:lnTo>
                <a:pt x="0" y="6014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0436E1-1449-473D-AC2F-E1E251D6CAEE}">
      <dsp:nvSpPr>
        <dsp:cNvPr id="0" name=""/>
        <dsp:cNvSpPr/>
      </dsp:nvSpPr>
      <dsp:spPr>
        <a:xfrm>
          <a:off x="4302169" y="831284"/>
          <a:ext cx="3775040" cy="2834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9308"/>
              </a:lnTo>
              <a:lnTo>
                <a:pt x="3775040" y="2739308"/>
              </a:lnTo>
              <a:lnTo>
                <a:pt x="3775040" y="28344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1472E1-BEF3-4A50-9557-9F256A51258B}">
      <dsp:nvSpPr>
        <dsp:cNvPr id="0" name=""/>
        <dsp:cNvSpPr/>
      </dsp:nvSpPr>
      <dsp:spPr>
        <a:xfrm>
          <a:off x="4302169" y="831284"/>
          <a:ext cx="2535832" cy="2834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9308"/>
              </a:lnTo>
              <a:lnTo>
                <a:pt x="2535832" y="2739308"/>
              </a:lnTo>
              <a:lnTo>
                <a:pt x="2535832" y="28344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6C3A2-2B98-4B28-BD7D-A09A84F22C1B}">
      <dsp:nvSpPr>
        <dsp:cNvPr id="0" name=""/>
        <dsp:cNvSpPr/>
      </dsp:nvSpPr>
      <dsp:spPr>
        <a:xfrm>
          <a:off x="4302169" y="831284"/>
          <a:ext cx="1267916" cy="2834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9308"/>
              </a:lnTo>
              <a:lnTo>
                <a:pt x="1267916" y="2739308"/>
              </a:lnTo>
              <a:lnTo>
                <a:pt x="1267916" y="28344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7D3C4-C2C9-4D28-B4A8-6D643E65188E}">
      <dsp:nvSpPr>
        <dsp:cNvPr id="0" name=""/>
        <dsp:cNvSpPr/>
      </dsp:nvSpPr>
      <dsp:spPr>
        <a:xfrm>
          <a:off x="4227741" y="831284"/>
          <a:ext cx="91440" cy="2834429"/>
        </a:xfrm>
        <a:custGeom>
          <a:avLst/>
          <a:gdLst/>
          <a:ahLst/>
          <a:cxnLst/>
          <a:rect l="0" t="0" r="0" b="0"/>
          <a:pathLst>
            <a:path>
              <a:moveTo>
                <a:pt x="74428" y="0"/>
              </a:moveTo>
              <a:lnTo>
                <a:pt x="74428" y="2739308"/>
              </a:lnTo>
              <a:lnTo>
                <a:pt x="45720" y="2739308"/>
              </a:lnTo>
              <a:lnTo>
                <a:pt x="45720" y="28344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2B2578-9F15-4742-B5BC-C2CE1FF727F5}">
      <dsp:nvSpPr>
        <dsp:cNvPr id="0" name=""/>
        <dsp:cNvSpPr/>
      </dsp:nvSpPr>
      <dsp:spPr>
        <a:xfrm>
          <a:off x="3005544" y="831284"/>
          <a:ext cx="1296624" cy="2834429"/>
        </a:xfrm>
        <a:custGeom>
          <a:avLst/>
          <a:gdLst/>
          <a:ahLst/>
          <a:cxnLst/>
          <a:rect l="0" t="0" r="0" b="0"/>
          <a:pathLst>
            <a:path>
              <a:moveTo>
                <a:pt x="1296624" y="0"/>
              </a:moveTo>
              <a:lnTo>
                <a:pt x="1296624" y="2739308"/>
              </a:lnTo>
              <a:lnTo>
                <a:pt x="0" y="2739308"/>
              </a:lnTo>
              <a:lnTo>
                <a:pt x="0" y="28344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5F587-F77A-4B33-AD27-8AD62982B7EC}">
      <dsp:nvSpPr>
        <dsp:cNvPr id="0" name=""/>
        <dsp:cNvSpPr/>
      </dsp:nvSpPr>
      <dsp:spPr>
        <a:xfrm>
          <a:off x="1766336" y="831284"/>
          <a:ext cx="2535832" cy="2834429"/>
        </a:xfrm>
        <a:custGeom>
          <a:avLst/>
          <a:gdLst/>
          <a:ahLst/>
          <a:cxnLst/>
          <a:rect l="0" t="0" r="0" b="0"/>
          <a:pathLst>
            <a:path>
              <a:moveTo>
                <a:pt x="2535832" y="0"/>
              </a:moveTo>
              <a:lnTo>
                <a:pt x="2535832" y="2739308"/>
              </a:lnTo>
              <a:lnTo>
                <a:pt x="0" y="2739308"/>
              </a:lnTo>
              <a:lnTo>
                <a:pt x="0" y="28344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527128" y="831284"/>
          <a:ext cx="3775040" cy="2834429"/>
        </a:xfrm>
        <a:custGeom>
          <a:avLst/>
          <a:gdLst/>
          <a:ahLst/>
          <a:cxnLst/>
          <a:rect l="0" t="0" r="0" b="0"/>
          <a:pathLst>
            <a:path>
              <a:moveTo>
                <a:pt x="3775040" y="0"/>
              </a:moveTo>
              <a:lnTo>
                <a:pt x="3775040" y="2739308"/>
              </a:lnTo>
              <a:lnTo>
                <a:pt x="0" y="2739308"/>
              </a:lnTo>
              <a:lnTo>
                <a:pt x="0" y="28344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455489" y="0"/>
          <a:ext cx="1693360" cy="8312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y Bienestar Animal</a:t>
          </a:r>
        </a:p>
      </dsp:txBody>
      <dsp:txXfrm>
        <a:off x="3455489" y="0"/>
        <a:ext cx="1693360" cy="831284"/>
      </dsp:txXfrm>
    </dsp:sp>
    <dsp:sp modelId="{35BB5E74-0F2B-40C4-8FE2-43D641402863}">
      <dsp:nvSpPr>
        <dsp:cNvPr id="0" name=""/>
        <dsp:cNvSpPr/>
      </dsp:nvSpPr>
      <dsp:spPr>
        <a:xfrm>
          <a:off x="2645" y="3665714"/>
          <a:ext cx="1048966" cy="9852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Inspectores(as)</a:t>
          </a:r>
        </a:p>
      </dsp:txBody>
      <dsp:txXfrm>
        <a:off x="2645" y="3665714"/>
        <a:ext cx="1048966" cy="985226"/>
      </dsp:txXfrm>
    </dsp:sp>
    <dsp:sp modelId="{095EEFB3-D1B7-4C24-B87F-BD66C30F343D}">
      <dsp:nvSpPr>
        <dsp:cNvPr id="0" name=""/>
        <dsp:cNvSpPr/>
      </dsp:nvSpPr>
      <dsp:spPr>
        <a:xfrm>
          <a:off x="1241853" y="3665714"/>
          <a:ext cx="1048966" cy="9852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err="1" smtClean="0">
              <a:solidFill>
                <a:schemeClr val="tx1"/>
              </a:solidFill>
            </a:rPr>
            <a:t>Community</a:t>
          </a:r>
          <a:r>
            <a:rPr lang="es-MX" sz="1200" kern="1200" dirty="0" smtClean="0">
              <a:solidFill>
                <a:schemeClr val="tx1"/>
              </a:solidFill>
            </a:rPr>
            <a:t> Manager</a:t>
          </a:r>
        </a:p>
      </dsp:txBody>
      <dsp:txXfrm>
        <a:off x="1241853" y="3665714"/>
        <a:ext cx="1048966" cy="985226"/>
      </dsp:txXfrm>
    </dsp:sp>
    <dsp:sp modelId="{6A2AD54E-C82D-42BC-ADD7-32A5E6C831BA}">
      <dsp:nvSpPr>
        <dsp:cNvPr id="0" name=""/>
        <dsp:cNvSpPr/>
      </dsp:nvSpPr>
      <dsp:spPr>
        <a:xfrm>
          <a:off x="2481061" y="3665714"/>
          <a:ext cx="1048966" cy="9852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Médicos</a:t>
          </a:r>
        </a:p>
      </dsp:txBody>
      <dsp:txXfrm>
        <a:off x="2481061" y="3665714"/>
        <a:ext cx="1048966" cy="985226"/>
      </dsp:txXfrm>
    </dsp:sp>
    <dsp:sp modelId="{241B9707-52B5-42B8-A01E-5F40637E76E3}">
      <dsp:nvSpPr>
        <dsp:cNvPr id="0" name=""/>
        <dsp:cNvSpPr/>
      </dsp:nvSpPr>
      <dsp:spPr>
        <a:xfrm>
          <a:off x="3720269" y="3665714"/>
          <a:ext cx="1106382" cy="118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Capturador(a)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err="1" smtClean="0">
              <a:solidFill>
                <a:schemeClr val="tx1"/>
              </a:solidFill>
            </a:rPr>
            <a:t>Capturadores</a:t>
          </a:r>
          <a:r>
            <a:rPr lang="es-ES" sz="1200" kern="1200" dirty="0" smtClean="0">
              <a:solidFill>
                <a:schemeClr val="tx1"/>
              </a:solidFill>
            </a:rPr>
            <a:t>(as) Animales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720269" y="3665714"/>
        <a:ext cx="1106382" cy="1188001"/>
      </dsp:txXfrm>
    </dsp:sp>
    <dsp:sp modelId="{E8875E5F-529F-49F4-8362-65CE89566DEC}">
      <dsp:nvSpPr>
        <dsp:cNvPr id="0" name=""/>
        <dsp:cNvSpPr/>
      </dsp:nvSpPr>
      <dsp:spPr>
        <a:xfrm>
          <a:off x="5016894" y="3665714"/>
          <a:ext cx="1106382" cy="118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Veterinarios(as)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 </a:t>
          </a:r>
        </a:p>
      </dsp:txBody>
      <dsp:txXfrm>
        <a:off x="5016894" y="3665714"/>
        <a:ext cx="1106382" cy="1188001"/>
      </dsp:txXfrm>
    </dsp:sp>
    <dsp:sp modelId="{F7E98FC0-D5A0-4C2C-8DA9-8C9C6CAFF17D}">
      <dsp:nvSpPr>
        <dsp:cNvPr id="0" name=""/>
        <dsp:cNvSpPr/>
      </dsp:nvSpPr>
      <dsp:spPr>
        <a:xfrm>
          <a:off x="6313519" y="3665714"/>
          <a:ext cx="1048966" cy="9852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Promotores(as) de Adopciones</a:t>
          </a:r>
        </a:p>
      </dsp:txBody>
      <dsp:txXfrm>
        <a:off x="6313519" y="3665714"/>
        <a:ext cx="1048966" cy="985226"/>
      </dsp:txXfrm>
    </dsp:sp>
    <dsp:sp modelId="{991B2A1C-D8C5-4FAF-8047-898C7C76D682}">
      <dsp:nvSpPr>
        <dsp:cNvPr id="0" name=""/>
        <dsp:cNvSpPr/>
      </dsp:nvSpPr>
      <dsp:spPr>
        <a:xfrm>
          <a:off x="7552727" y="3665714"/>
          <a:ext cx="1048966" cy="9852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Auxiliares de Atención Animal</a:t>
          </a:r>
        </a:p>
      </dsp:txBody>
      <dsp:txXfrm>
        <a:off x="7552727" y="3665714"/>
        <a:ext cx="1048966" cy="985226"/>
      </dsp:txXfrm>
    </dsp:sp>
    <dsp:sp modelId="{127C3EA2-F1AE-4873-9663-67B75A7BF8D8}">
      <dsp:nvSpPr>
        <dsp:cNvPr id="0" name=""/>
        <dsp:cNvSpPr/>
      </dsp:nvSpPr>
      <dsp:spPr>
        <a:xfrm>
          <a:off x="2796758" y="1108103"/>
          <a:ext cx="1370810" cy="6493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Recepcionistas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796758" y="1108103"/>
        <a:ext cx="1370810" cy="649331"/>
      </dsp:txXfrm>
    </dsp:sp>
    <dsp:sp modelId="{75B9D884-0981-4F85-8F1C-DEBB2EB9963E}">
      <dsp:nvSpPr>
        <dsp:cNvPr id="0" name=""/>
        <dsp:cNvSpPr/>
      </dsp:nvSpPr>
      <dsp:spPr>
        <a:xfrm>
          <a:off x="4444098" y="1108103"/>
          <a:ext cx="1370810" cy="6493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444098" y="1108103"/>
        <a:ext cx="1370810" cy="649331"/>
      </dsp:txXfrm>
    </dsp:sp>
    <dsp:sp modelId="{E4005A87-C834-4FB5-92B8-9EE7A4DA67D1}">
      <dsp:nvSpPr>
        <dsp:cNvPr id="0" name=""/>
        <dsp:cNvSpPr/>
      </dsp:nvSpPr>
      <dsp:spPr>
        <a:xfrm>
          <a:off x="2796758" y="1903812"/>
          <a:ext cx="1370810" cy="6493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Intendentes</a:t>
          </a:r>
          <a:br>
            <a:rPr lang="es-MX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796758" y="1903812"/>
        <a:ext cx="1370810" cy="649331"/>
      </dsp:txXfrm>
    </dsp:sp>
    <dsp:sp modelId="{712AF362-6442-4EB9-AC96-AE9951EC7BA0}">
      <dsp:nvSpPr>
        <dsp:cNvPr id="0" name=""/>
        <dsp:cNvSpPr/>
      </dsp:nvSpPr>
      <dsp:spPr>
        <a:xfrm>
          <a:off x="4444098" y="1903812"/>
          <a:ext cx="1370810" cy="6493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444098" y="1903812"/>
        <a:ext cx="1370810" cy="649331"/>
      </dsp:txXfrm>
    </dsp:sp>
    <dsp:sp modelId="{52F741B0-A5AE-40E5-8274-2F5BB1251A0E}">
      <dsp:nvSpPr>
        <dsp:cNvPr id="0" name=""/>
        <dsp:cNvSpPr/>
      </dsp:nvSpPr>
      <dsp:spPr>
        <a:xfrm>
          <a:off x="2796758" y="2699521"/>
          <a:ext cx="1370810" cy="6493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Adiestrador(a)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Canino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796758" y="2699521"/>
        <a:ext cx="1370810" cy="649331"/>
      </dsp:txXfrm>
    </dsp:sp>
    <dsp:sp modelId="{C04A67E0-3D98-46EC-9735-E9E48181CE49}">
      <dsp:nvSpPr>
        <dsp:cNvPr id="0" name=""/>
        <dsp:cNvSpPr/>
      </dsp:nvSpPr>
      <dsp:spPr>
        <a:xfrm>
          <a:off x="4445539" y="2699521"/>
          <a:ext cx="1370810" cy="6493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</dsp:txBody>
      <dsp:txXfrm>
        <a:off x="4445539" y="2699521"/>
        <a:ext cx="1370810" cy="64933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B5921-3B7C-4B45-9282-F26C16064E5E}">
      <dsp:nvSpPr>
        <dsp:cNvPr id="0" name=""/>
        <dsp:cNvSpPr/>
      </dsp:nvSpPr>
      <dsp:spPr>
        <a:xfrm>
          <a:off x="3916907" y="1297363"/>
          <a:ext cx="3051142" cy="761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4878"/>
              </a:lnTo>
              <a:lnTo>
                <a:pt x="3051142" y="604878"/>
              </a:lnTo>
              <a:lnTo>
                <a:pt x="3051142" y="761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559BF-0B74-46C4-9E7D-C645BAE1AC4B}">
      <dsp:nvSpPr>
        <dsp:cNvPr id="0" name=""/>
        <dsp:cNvSpPr/>
      </dsp:nvSpPr>
      <dsp:spPr>
        <a:xfrm>
          <a:off x="3916907" y="1297363"/>
          <a:ext cx="1017047" cy="761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4878"/>
              </a:lnTo>
              <a:lnTo>
                <a:pt x="1017047" y="604878"/>
              </a:lnTo>
              <a:lnTo>
                <a:pt x="1017047" y="761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53659-1A7E-49EA-90B2-40DA9C4E683F}">
      <dsp:nvSpPr>
        <dsp:cNvPr id="0" name=""/>
        <dsp:cNvSpPr/>
      </dsp:nvSpPr>
      <dsp:spPr>
        <a:xfrm>
          <a:off x="2899859" y="1297363"/>
          <a:ext cx="1017047" cy="761014"/>
        </a:xfrm>
        <a:custGeom>
          <a:avLst/>
          <a:gdLst/>
          <a:ahLst/>
          <a:cxnLst/>
          <a:rect l="0" t="0" r="0" b="0"/>
          <a:pathLst>
            <a:path>
              <a:moveTo>
                <a:pt x="1017047" y="0"/>
              </a:moveTo>
              <a:lnTo>
                <a:pt x="1017047" y="604878"/>
              </a:lnTo>
              <a:lnTo>
                <a:pt x="0" y="604878"/>
              </a:lnTo>
              <a:lnTo>
                <a:pt x="0" y="761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865764" y="1297363"/>
          <a:ext cx="3051142" cy="761014"/>
        </a:xfrm>
        <a:custGeom>
          <a:avLst/>
          <a:gdLst/>
          <a:ahLst/>
          <a:cxnLst/>
          <a:rect l="0" t="0" r="0" b="0"/>
          <a:pathLst>
            <a:path>
              <a:moveTo>
                <a:pt x="3051142" y="0"/>
              </a:moveTo>
              <a:lnTo>
                <a:pt x="3051142" y="604878"/>
              </a:lnTo>
              <a:lnTo>
                <a:pt x="0" y="604878"/>
              </a:lnTo>
              <a:lnTo>
                <a:pt x="0" y="761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806460" y="163987"/>
          <a:ext cx="2220893" cy="11333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Mental y Adicciones</a:t>
          </a:r>
        </a:p>
      </dsp:txBody>
      <dsp:txXfrm>
        <a:off x="2806460" y="163987"/>
        <a:ext cx="2220893" cy="1133376"/>
      </dsp:txXfrm>
    </dsp:sp>
    <dsp:sp modelId="{35BB5E74-0F2B-40C4-8FE2-43D641402863}">
      <dsp:nvSpPr>
        <dsp:cNvPr id="0" name=""/>
        <dsp:cNvSpPr/>
      </dsp:nvSpPr>
      <dsp:spPr>
        <a:xfrm>
          <a:off x="4853" y="2058377"/>
          <a:ext cx="1721823" cy="97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211601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853" y="2058377"/>
        <a:ext cx="1721823" cy="971998"/>
      </dsp:txXfrm>
    </dsp:sp>
    <dsp:sp modelId="{BC81B137-ADAB-44D1-A1C1-498A53C339F3}">
      <dsp:nvSpPr>
        <dsp:cNvPr id="0" name=""/>
        <dsp:cNvSpPr/>
      </dsp:nvSpPr>
      <dsp:spPr>
        <a:xfrm>
          <a:off x="2038948" y="2058377"/>
          <a:ext cx="1721823" cy="97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Responsable de Centro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(1) 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38948" y="2058377"/>
        <a:ext cx="1721823" cy="971998"/>
      </dsp:txXfrm>
    </dsp:sp>
    <dsp:sp modelId="{3F82A0F3-2328-4896-8AE8-A8E3CD8DE430}">
      <dsp:nvSpPr>
        <dsp:cNvPr id="0" name=""/>
        <dsp:cNvSpPr/>
      </dsp:nvSpPr>
      <dsp:spPr>
        <a:xfrm>
          <a:off x="4073043" y="2058377"/>
          <a:ext cx="1721823" cy="97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Médico(a) </a:t>
          </a:r>
          <a:r>
            <a:rPr lang="es-MX" sz="1200" kern="1200" dirty="0" smtClean="0">
              <a:solidFill>
                <a:schemeClr val="tx1"/>
              </a:solidFill>
            </a:rPr>
            <a:t>Psiquiatra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4073043" y="2058377"/>
        <a:ext cx="1721823" cy="971998"/>
      </dsp:txXfrm>
    </dsp:sp>
    <dsp:sp modelId="{2ED91993-B4E9-45D0-B122-0B5DD5EB887F}">
      <dsp:nvSpPr>
        <dsp:cNvPr id="0" name=""/>
        <dsp:cNvSpPr/>
      </dsp:nvSpPr>
      <dsp:spPr>
        <a:xfrm>
          <a:off x="6107138" y="2058377"/>
          <a:ext cx="1721823" cy="97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Psicólogos(as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6107138" y="2058377"/>
        <a:ext cx="1721823" cy="97199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03768-E566-45F3-9EF1-178BA1180953}">
      <dsp:nvSpPr>
        <dsp:cNvPr id="0" name=""/>
        <dsp:cNvSpPr/>
      </dsp:nvSpPr>
      <dsp:spPr>
        <a:xfrm>
          <a:off x="3998496" y="1124136"/>
          <a:ext cx="319825" cy="1727505"/>
        </a:xfrm>
        <a:custGeom>
          <a:avLst/>
          <a:gdLst/>
          <a:ahLst/>
          <a:cxnLst/>
          <a:rect l="0" t="0" r="0" b="0"/>
          <a:pathLst>
            <a:path>
              <a:moveTo>
                <a:pt x="319825" y="0"/>
              </a:moveTo>
              <a:lnTo>
                <a:pt x="319825" y="1727505"/>
              </a:lnTo>
              <a:lnTo>
                <a:pt x="0" y="17275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F8E93-FA16-4EE2-A7D4-3D1082D825D0}">
      <dsp:nvSpPr>
        <dsp:cNvPr id="0" name=""/>
        <dsp:cNvSpPr/>
      </dsp:nvSpPr>
      <dsp:spPr>
        <a:xfrm>
          <a:off x="4318322" y="1124136"/>
          <a:ext cx="325518" cy="674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384"/>
              </a:lnTo>
              <a:lnTo>
                <a:pt x="325518" y="6743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3F811-9F3F-4D55-8695-715DDBF5FEF4}">
      <dsp:nvSpPr>
        <dsp:cNvPr id="0" name=""/>
        <dsp:cNvSpPr/>
      </dsp:nvSpPr>
      <dsp:spPr>
        <a:xfrm>
          <a:off x="4039250" y="1124136"/>
          <a:ext cx="279071" cy="677656"/>
        </a:xfrm>
        <a:custGeom>
          <a:avLst/>
          <a:gdLst/>
          <a:ahLst/>
          <a:cxnLst/>
          <a:rect l="0" t="0" r="0" b="0"/>
          <a:pathLst>
            <a:path>
              <a:moveTo>
                <a:pt x="279071" y="0"/>
              </a:moveTo>
              <a:lnTo>
                <a:pt x="279071" y="677656"/>
              </a:lnTo>
              <a:lnTo>
                <a:pt x="0" y="6776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C6F7D-272E-42B6-873D-1EC854A91EAC}">
      <dsp:nvSpPr>
        <dsp:cNvPr id="0" name=""/>
        <dsp:cNvSpPr/>
      </dsp:nvSpPr>
      <dsp:spPr>
        <a:xfrm>
          <a:off x="4318322" y="1124136"/>
          <a:ext cx="3056012" cy="2513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1236"/>
              </a:lnTo>
              <a:lnTo>
                <a:pt x="3056012" y="2371236"/>
              </a:lnTo>
              <a:lnTo>
                <a:pt x="3056012" y="2513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64917-376A-4DF2-81EA-FE72C5F85284}">
      <dsp:nvSpPr>
        <dsp:cNvPr id="0" name=""/>
        <dsp:cNvSpPr/>
      </dsp:nvSpPr>
      <dsp:spPr>
        <a:xfrm>
          <a:off x="4318322" y="1124136"/>
          <a:ext cx="1019824" cy="2513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1236"/>
              </a:lnTo>
              <a:lnTo>
                <a:pt x="1019824" y="2371236"/>
              </a:lnTo>
              <a:lnTo>
                <a:pt x="1019824" y="2513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916DF-6A23-4D65-AF29-3313A7D7E114}">
      <dsp:nvSpPr>
        <dsp:cNvPr id="0" name=""/>
        <dsp:cNvSpPr/>
      </dsp:nvSpPr>
      <dsp:spPr>
        <a:xfrm>
          <a:off x="3312695" y="1124136"/>
          <a:ext cx="1005626" cy="2513213"/>
        </a:xfrm>
        <a:custGeom>
          <a:avLst/>
          <a:gdLst/>
          <a:ahLst/>
          <a:cxnLst/>
          <a:rect l="0" t="0" r="0" b="0"/>
          <a:pathLst>
            <a:path>
              <a:moveTo>
                <a:pt x="1005626" y="0"/>
              </a:moveTo>
              <a:lnTo>
                <a:pt x="1005626" y="2371236"/>
              </a:lnTo>
              <a:lnTo>
                <a:pt x="0" y="2371236"/>
              </a:lnTo>
              <a:lnTo>
                <a:pt x="0" y="2513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6B926-CC39-4D46-BFD2-5A2F6BA913F6}">
      <dsp:nvSpPr>
        <dsp:cNvPr id="0" name=""/>
        <dsp:cNvSpPr/>
      </dsp:nvSpPr>
      <dsp:spPr>
        <a:xfrm>
          <a:off x="1262607" y="1124136"/>
          <a:ext cx="3055714" cy="2513213"/>
        </a:xfrm>
        <a:custGeom>
          <a:avLst/>
          <a:gdLst/>
          <a:ahLst/>
          <a:cxnLst/>
          <a:rect l="0" t="0" r="0" b="0"/>
          <a:pathLst>
            <a:path>
              <a:moveTo>
                <a:pt x="3055714" y="0"/>
              </a:moveTo>
              <a:lnTo>
                <a:pt x="3055714" y="2371236"/>
              </a:lnTo>
              <a:lnTo>
                <a:pt x="0" y="2371236"/>
              </a:lnTo>
              <a:lnTo>
                <a:pt x="0" y="2513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3127260" y="0"/>
          <a:ext cx="2382123" cy="11241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Educación </a:t>
          </a:r>
        </a:p>
      </dsp:txBody>
      <dsp:txXfrm>
        <a:off x="3127260" y="0"/>
        <a:ext cx="2382123" cy="1124136"/>
      </dsp:txXfrm>
    </dsp:sp>
    <dsp:sp modelId="{BF8DD503-79E9-4153-A9A7-D98611AA346B}">
      <dsp:nvSpPr>
        <dsp:cNvPr id="0" name=""/>
        <dsp:cNvSpPr/>
      </dsp:nvSpPr>
      <dsp:spPr>
        <a:xfrm>
          <a:off x="385962" y="3637350"/>
          <a:ext cx="1753289" cy="1074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Fomento y Promoción de Educación </a:t>
          </a:r>
          <a:r>
            <a:rPr lang="es-ES" sz="1200" kern="1200" dirty="0" smtClean="0">
              <a:solidFill>
                <a:schemeClr val="tx1"/>
              </a:solidFill>
            </a:rPr>
            <a:t>Ciudadana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85962" y="3637350"/>
        <a:ext cx="1753289" cy="1074201"/>
      </dsp:txXfrm>
    </dsp:sp>
    <dsp:sp modelId="{D04CF1CC-94CF-4369-BE58-8789A08DE18E}">
      <dsp:nvSpPr>
        <dsp:cNvPr id="0" name=""/>
        <dsp:cNvSpPr/>
      </dsp:nvSpPr>
      <dsp:spPr>
        <a:xfrm>
          <a:off x="2436050" y="3637350"/>
          <a:ext cx="1753289" cy="1074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Bibliotecas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36050" y="3637350"/>
        <a:ext cx="1753289" cy="1074201"/>
      </dsp:txXfrm>
    </dsp:sp>
    <dsp:sp modelId="{C09E6580-3144-4751-B394-596987DCE4EA}">
      <dsp:nvSpPr>
        <dsp:cNvPr id="0" name=""/>
        <dsp:cNvSpPr/>
      </dsp:nvSpPr>
      <dsp:spPr>
        <a:xfrm>
          <a:off x="4461502" y="3637350"/>
          <a:ext cx="1753289" cy="1074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Becas y Promoción al Talento</a:t>
          </a:r>
        </a:p>
      </dsp:txBody>
      <dsp:txXfrm>
        <a:off x="4461502" y="3637350"/>
        <a:ext cx="1753289" cy="1074201"/>
      </dsp:txXfrm>
    </dsp:sp>
    <dsp:sp modelId="{91451E5E-5B94-42DA-83B7-AB8B59536EBE}">
      <dsp:nvSpPr>
        <dsp:cNvPr id="0" name=""/>
        <dsp:cNvSpPr/>
      </dsp:nvSpPr>
      <dsp:spPr>
        <a:xfrm>
          <a:off x="6497689" y="3637350"/>
          <a:ext cx="1753289" cy="1074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Primera </a:t>
          </a:r>
          <a:r>
            <a:rPr lang="es-ES" sz="1200" kern="1200" dirty="0" smtClean="0">
              <a:solidFill>
                <a:schemeClr val="tx1"/>
              </a:solidFill>
            </a:rPr>
            <a:t>Infancia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497689" y="3637350"/>
        <a:ext cx="1753289" cy="1074201"/>
      </dsp:txXfrm>
    </dsp:sp>
    <dsp:sp modelId="{65974BDF-FA12-46E5-8A19-94B9730AFC1E}">
      <dsp:nvSpPr>
        <dsp:cNvPr id="0" name=""/>
        <dsp:cNvSpPr/>
      </dsp:nvSpPr>
      <dsp:spPr>
        <a:xfrm>
          <a:off x="1973477" y="1388638"/>
          <a:ext cx="2065772" cy="826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1973477" y="1388638"/>
        <a:ext cx="2065772" cy="826310"/>
      </dsp:txXfrm>
    </dsp:sp>
    <dsp:sp modelId="{D8C363E8-0CCA-4AC0-8163-2D2E440106BA}">
      <dsp:nvSpPr>
        <dsp:cNvPr id="0" name=""/>
        <dsp:cNvSpPr/>
      </dsp:nvSpPr>
      <dsp:spPr>
        <a:xfrm>
          <a:off x="4643840" y="1385366"/>
          <a:ext cx="2065772" cy="826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Jefe(a) de Monitoreo y </a:t>
          </a:r>
          <a:r>
            <a:rPr lang="es-ES" sz="1200" b="0" kern="1200" dirty="0" smtClean="0">
              <a:solidFill>
                <a:schemeClr val="tx1"/>
              </a:solidFill>
            </a:rPr>
            <a:t>Evaluación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643840" y="1385366"/>
        <a:ext cx="2065772" cy="826310"/>
      </dsp:txXfrm>
    </dsp:sp>
    <dsp:sp modelId="{AF11C807-1A39-4AD8-A13A-7F23B0A7D706}">
      <dsp:nvSpPr>
        <dsp:cNvPr id="0" name=""/>
        <dsp:cNvSpPr/>
      </dsp:nvSpPr>
      <dsp:spPr>
        <a:xfrm>
          <a:off x="1932723" y="2438487"/>
          <a:ext cx="2065772" cy="826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</a:rPr>
            <a:t>Coordinador(a) 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(1) Vacante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932723" y="2438487"/>
        <a:ext cx="2065772" cy="82631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17345-FDA7-413C-BDE7-E2E8CFE5262F}">
      <dsp:nvSpPr>
        <dsp:cNvPr id="0" name=""/>
        <dsp:cNvSpPr/>
      </dsp:nvSpPr>
      <dsp:spPr>
        <a:xfrm>
          <a:off x="2304559" y="1062683"/>
          <a:ext cx="285727" cy="982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2313"/>
              </a:lnTo>
              <a:lnTo>
                <a:pt x="285727" y="9823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18224" y="1062683"/>
          <a:ext cx="286335" cy="1192176"/>
        </a:xfrm>
        <a:custGeom>
          <a:avLst/>
          <a:gdLst/>
          <a:ahLst/>
          <a:cxnLst/>
          <a:rect l="0" t="0" r="0" b="0"/>
          <a:pathLst>
            <a:path>
              <a:moveTo>
                <a:pt x="286335" y="0"/>
              </a:moveTo>
              <a:lnTo>
                <a:pt x="286335" y="1192176"/>
              </a:lnTo>
              <a:lnTo>
                <a:pt x="0" y="11921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C62EB-E4E1-4AED-B067-2A932AC4F3F3}">
      <dsp:nvSpPr>
        <dsp:cNvPr id="0" name=""/>
        <dsp:cNvSpPr/>
      </dsp:nvSpPr>
      <dsp:spPr>
        <a:xfrm>
          <a:off x="2258536" y="1062683"/>
          <a:ext cx="91440" cy="2152469"/>
        </a:xfrm>
        <a:custGeom>
          <a:avLst/>
          <a:gdLst/>
          <a:ahLst/>
          <a:cxnLst/>
          <a:rect l="0" t="0" r="0" b="0"/>
          <a:pathLst>
            <a:path>
              <a:moveTo>
                <a:pt x="46023" y="0"/>
              </a:moveTo>
              <a:lnTo>
                <a:pt x="46023" y="1953111"/>
              </a:lnTo>
              <a:lnTo>
                <a:pt x="45720" y="1953111"/>
              </a:lnTo>
              <a:lnTo>
                <a:pt x="45720" y="21524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240329" y="0"/>
          <a:ext cx="2128460" cy="10626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Fomento y Promoción de Educación Ciudadana</a:t>
          </a:r>
        </a:p>
      </dsp:txBody>
      <dsp:txXfrm>
        <a:off x="1240329" y="0"/>
        <a:ext cx="2128460" cy="1062683"/>
      </dsp:txXfrm>
    </dsp:sp>
    <dsp:sp modelId="{6CBF51A8-6E1C-4B40-9064-D7420454B299}">
      <dsp:nvSpPr>
        <dsp:cNvPr id="0" name=""/>
        <dsp:cNvSpPr/>
      </dsp:nvSpPr>
      <dsp:spPr>
        <a:xfrm>
          <a:off x="1354931" y="3215152"/>
          <a:ext cx="1898648" cy="9493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Analistas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(1) Vacantes</a:t>
          </a:r>
          <a:endParaRPr lang="es-ES" sz="1200" kern="1200" dirty="0"/>
        </a:p>
      </dsp:txBody>
      <dsp:txXfrm>
        <a:off x="1354931" y="3215152"/>
        <a:ext cx="1898648" cy="949324"/>
      </dsp:txXfrm>
    </dsp:sp>
    <dsp:sp modelId="{8152EA35-9CDF-40B9-A284-B90D945FE2BB}">
      <dsp:nvSpPr>
        <dsp:cNvPr id="0" name=""/>
        <dsp:cNvSpPr/>
      </dsp:nvSpPr>
      <dsp:spPr>
        <a:xfrm>
          <a:off x="224875" y="1577796"/>
          <a:ext cx="1793349" cy="13541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r>
            <a:rPr lang="es-ES" sz="1200" kern="1200" dirty="0">
              <a:solidFill>
                <a:schemeClr val="tx1"/>
              </a:solidFill>
            </a:rPr>
            <a:t/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224875" y="1577796"/>
        <a:ext cx="1793349" cy="1354125"/>
      </dsp:txXfrm>
    </dsp:sp>
    <dsp:sp modelId="{1010ADA0-FBE6-43F8-A34B-DB3F073225DF}">
      <dsp:nvSpPr>
        <dsp:cNvPr id="0" name=""/>
        <dsp:cNvSpPr/>
      </dsp:nvSpPr>
      <dsp:spPr>
        <a:xfrm>
          <a:off x="2590287" y="1619073"/>
          <a:ext cx="1793349" cy="8518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90287" y="1619073"/>
        <a:ext cx="1793349" cy="85184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9D141-F570-49E2-A111-4B03251954B7}">
      <dsp:nvSpPr>
        <dsp:cNvPr id="0" name=""/>
        <dsp:cNvSpPr/>
      </dsp:nvSpPr>
      <dsp:spPr>
        <a:xfrm>
          <a:off x="1464366" y="1259999"/>
          <a:ext cx="91440" cy="6069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69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81" y="0"/>
          <a:ext cx="3020009" cy="125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81" y="0"/>
        <a:ext cx="3020009" cy="1259999"/>
      </dsp:txXfrm>
    </dsp:sp>
    <dsp:sp modelId="{D5971C25-22CF-4024-94D8-B9C4ADE55CD0}">
      <dsp:nvSpPr>
        <dsp:cNvPr id="0" name=""/>
        <dsp:cNvSpPr/>
      </dsp:nvSpPr>
      <dsp:spPr>
        <a:xfrm>
          <a:off x="520083" y="1866967"/>
          <a:ext cx="1980005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20083" y="1866967"/>
        <a:ext cx="1980005" cy="108000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46624-36E5-4C84-B76D-8D773C833F4B}">
      <dsp:nvSpPr>
        <dsp:cNvPr id="0" name=""/>
        <dsp:cNvSpPr/>
      </dsp:nvSpPr>
      <dsp:spPr>
        <a:xfrm>
          <a:off x="2139182" y="1006860"/>
          <a:ext cx="427633" cy="3986276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3986276"/>
              </a:lnTo>
              <a:lnTo>
                <a:pt x="0" y="39862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566815" y="1006860"/>
          <a:ext cx="427633" cy="2891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1821"/>
              </a:lnTo>
              <a:lnTo>
                <a:pt x="427633" y="28918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2139182" y="1006860"/>
          <a:ext cx="427633" cy="2897448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2897448"/>
              </a:lnTo>
              <a:lnTo>
                <a:pt x="0" y="289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BB2EF-681D-4844-89E7-82F39516A690}">
      <dsp:nvSpPr>
        <dsp:cNvPr id="0" name=""/>
        <dsp:cNvSpPr/>
      </dsp:nvSpPr>
      <dsp:spPr>
        <a:xfrm>
          <a:off x="2566815" y="1006860"/>
          <a:ext cx="427630" cy="1925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5157"/>
              </a:lnTo>
              <a:lnTo>
                <a:pt x="427630" y="19251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139185" y="1006860"/>
          <a:ext cx="427630" cy="1922131"/>
        </a:xfrm>
        <a:custGeom>
          <a:avLst/>
          <a:gdLst/>
          <a:ahLst/>
          <a:cxnLst/>
          <a:rect l="0" t="0" r="0" b="0"/>
          <a:pathLst>
            <a:path>
              <a:moveTo>
                <a:pt x="427630" y="0"/>
              </a:moveTo>
              <a:lnTo>
                <a:pt x="427630" y="1922131"/>
              </a:lnTo>
              <a:lnTo>
                <a:pt x="0" y="19221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2566815" y="1006860"/>
          <a:ext cx="427633" cy="887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883"/>
              </a:lnTo>
              <a:lnTo>
                <a:pt x="427633" y="887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139182" y="1006860"/>
          <a:ext cx="427633" cy="885828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885828"/>
              </a:lnTo>
              <a:lnTo>
                <a:pt x="0" y="885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1413011" y="0"/>
          <a:ext cx="2307607" cy="1006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</a:p>
      </dsp:txBody>
      <dsp:txXfrm>
        <a:off x="1413011" y="0"/>
        <a:ext cx="2307607" cy="1006860"/>
      </dsp:txXfrm>
    </dsp:sp>
    <dsp:sp modelId="{907B92F7-AFBA-4A50-B054-4F4BE3C5BD64}">
      <dsp:nvSpPr>
        <dsp:cNvPr id="0" name=""/>
        <dsp:cNvSpPr/>
      </dsp:nvSpPr>
      <dsp:spPr>
        <a:xfrm>
          <a:off x="0" y="156128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1561289"/>
        <a:ext cx="2139182" cy="662798"/>
      </dsp:txXfrm>
    </dsp:sp>
    <dsp:sp modelId="{2CEB68AE-346B-4F99-9443-D3AF8E3F845E}">
      <dsp:nvSpPr>
        <dsp:cNvPr id="0" name=""/>
        <dsp:cNvSpPr/>
      </dsp:nvSpPr>
      <dsp:spPr>
        <a:xfrm>
          <a:off x="2994448" y="1368713"/>
          <a:ext cx="2139182" cy="1052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4448" y="1368713"/>
        <a:ext cx="2139182" cy="1052060"/>
      </dsp:txXfrm>
    </dsp:sp>
    <dsp:sp modelId="{9F4699FF-5008-4F8A-A4AA-F268A7531ADD}">
      <dsp:nvSpPr>
        <dsp:cNvPr id="0" name=""/>
        <dsp:cNvSpPr/>
      </dsp:nvSpPr>
      <dsp:spPr>
        <a:xfrm>
          <a:off x="3" y="2597592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Capturista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" y="2597592"/>
        <a:ext cx="2139182" cy="662798"/>
      </dsp:txXfrm>
    </dsp:sp>
    <dsp:sp modelId="{9619E9DC-5DC6-412E-A318-941EEB04D18A}">
      <dsp:nvSpPr>
        <dsp:cNvPr id="0" name=""/>
        <dsp:cNvSpPr/>
      </dsp:nvSpPr>
      <dsp:spPr>
        <a:xfrm>
          <a:off x="2994445" y="2600618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4445" y="2600618"/>
        <a:ext cx="2139182" cy="662798"/>
      </dsp:txXfrm>
    </dsp:sp>
    <dsp:sp modelId="{E88BB908-2DA5-4A10-8A8A-663536CE506E}">
      <dsp:nvSpPr>
        <dsp:cNvPr id="0" name=""/>
        <dsp:cNvSpPr/>
      </dsp:nvSpPr>
      <dsp:spPr>
        <a:xfrm>
          <a:off x="0" y="357290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Bibliotecarios(as)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Clasificadores(as)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3572909"/>
        <a:ext cx="2139182" cy="662798"/>
      </dsp:txXfrm>
    </dsp:sp>
    <dsp:sp modelId="{724BD599-F0BA-4C9F-8E3A-00C76D7BF2D8}">
      <dsp:nvSpPr>
        <dsp:cNvPr id="0" name=""/>
        <dsp:cNvSpPr/>
      </dsp:nvSpPr>
      <dsp:spPr>
        <a:xfrm>
          <a:off x="2994448" y="3567282"/>
          <a:ext cx="2139182" cy="6627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4448" y="3567282"/>
        <a:ext cx="2139182" cy="662798"/>
      </dsp:txXfrm>
    </dsp:sp>
    <dsp:sp modelId="{68DBA4D7-5E1A-43FE-99B5-255978C69DF9}">
      <dsp:nvSpPr>
        <dsp:cNvPr id="0" name=""/>
        <dsp:cNvSpPr/>
      </dsp:nvSpPr>
      <dsp:spPr>
        <a:xfrm>
          <a:off x="0" y="4661737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Técnico(a) en Mantenimiento A </a:t>
          </a:r>
        </a:p>
      </dsp:txBody>
      <dsp:txXfrm>
        <a:off x="0" y="4661737"/>
        <a:ext cx="2139182" cy="66279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E0659-963D-4537-B466-E24612827F92}">
      <dsp:nvSpPr>
        <dsp:cNvPr id="0" name=""/>
        <dsp:cNvSpPr/>
      </dsp:nvSpPr>
      <dsp:spPr>
        <a:xfrm>
          <a:off x="4049667" y="1583792"/>
          <a:ext cx="198708" cy="793417"/>
        </a:xfrm>
        <a:custGeom>
          <a:avLst/>
          <a:gdLst/>
          <a:ahLst/>
          <a:cxnLst/>
          <a:rect l="0" t="0" r="0" b="0"/>
          <a:pathLst>
            <a:path>
              <a:moveTo>
                <a:pt x="198708" y="0"/>
              </a:moveTo>
              <a:lnTo>
                <a:pt x="198708" y="793417"/>
              </a:lnTo>
              <a:lnTo>
                <a:pt x="0" y="793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583792"/>
          <a:ext cx="3640662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3640662" y="1660905"/>
              </a:lnTo>
              <a:lnTo>
                <a:pt x="3640662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583792"/>
          <a:ext cx="2184397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2184397" y="1660905"/>
              </a:lnTo>
              <a:lnTo>
                <a:pt x="2184397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583792"/>
          <a:ext cx="728132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728132" y="1660905"/>
              </a:lnTo>
              <a:lnTo>
                <a:pt x="728132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20243" y="1583792"/>
          <a:ext cx="728132" cy="1785602"/>
        </a:xfrm>
        <a:custGeom>
          <a:avLst/>
          <a:gdLst/>
          <a:ahLst/>
          <a:cxnLst/>
          <a:rect l="0" t="0" r="0" b="0"/>
          <a:pathLst>
            <a:path>
              <a:moveTo>
                <a:pt x="728132" y="0"/>
              </a:moveTo>
              <a:lnTo>
                <a:pt x="728132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3978" y="1583792"/>
          <a:ext cx="2184397" cy="1785602"/>
        </a:xfrm>
        <a:custGeom>
          <a:avLst/>
          <a:gdLst/>
          <a:ahLst/>
          <a:cxnLst/>
          <a:rect l="0" t="0" r="0" b="0"/>
          <a:pathLst>
            <a:path>
              <a:moveTo>
                <a:pt x="2184397" y="0"/>
              </a:moveTo>
              <a:lnTo>
                <a:pt x="2184397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7713" y="1583792"/>
          <a:ext cx="3640662" cy="1785602"/>
        </a:xfrm>
        <a:custGeom>
          <a:avLst/>
          <a:gdLst/>
          <a:ahLst/>
          <a:cxnLst/>
          <a:rect l="0" t="0" r="0" b="0"/>
          <a:pathLst>
            <a:path>
              <a:moveTo>
                <a:pt x="3640662" y="0"/>
              </a:moveTo>
              <a:lnTo>
                <a:pt x="3640662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150378" y="431795"/>
          <a:ext cx="2195994" cy="115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50378" y="431795"/>
        <a:ext cx="2195994" cy="1151997"/>
      </dsp:txXfrm>
    </dsp:sp>
    <dsp:sp modelId="{D5971C25-22CF-4024-94D8-B9C4ADE55CD0}">
      <dsp:nvSpPr>
        <dsp:cNvPr id="0" name=""/>
        <dsp:cNvSpPr/>
      </dsp:nvSpPr>
      <dsp:spPr>
        <a:xfrm>
          <a:off x="4278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78" y="3369395"/>
        <a:ext cx="1206869" cy="792001"/>
      </dsp:txXfrm>
    </dsp:sp>
    <dsp:sp modelId="{B679DCC4-6138-4768-B5CD-F0704A279DA6}">
      <dsp:nvSpPr>
        <dsp:cNvPr id="0" name=""/>
        <dsp:cNvSpPr/>
      </dsp:nvSpPr>
      <dsp:spPr>
        <a:xfrm>
          <a:off x="1460543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0543" y="3369395"/>
        <a:ext cx="1206869" cy="792001"/>
      </dsp:txXfrm>
    </dsp:sp>
    <dsp:sp modelId="{51C32D44-AB48-4718-9350-84BD6A582910}">
      <dsp:nvSpPr>
        <dsp:cNvPr id="0" name=""/>
        <dsp:cNvSpPr/>
      </dsp:nvSpPr>
      <dsp:spPr>
        <a:xfrm>
          <a:off x="2916808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16808" y="3369395"/>
        <a:ext cx="1206869" cy="792001"/>
      </dsp:txXfrm>
    </dsp:sp>
    <dsp:sp modelId="{5D05A064-B26B-40F1-BAB8-C952F71956E6}">
      <dsp:nvSpPr>
        <dsp:cNvPr id="0" name=""/>
        <dsp:cNvSpPr/>
      </dsp:nvSpPr>
      <dsp:spPr>
        <a:xfrm>
          <a:off x="4373072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</a:rPr>
            <a:t>1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73072" y="3369395"/>
        <a:ext cx="1206869" cy="792001"/>
      </dsp:txXfrm>
    </dsp:sp>
    <dsp:sp modelId="{656C1EF5-BB9E-4B17-A830-A05B16235C81}">
      <dsp:nvSpPr>
        <dsp:cNvPr id="0" name=""/>
        <dsp:cNvSpPr/>
      </dsp:nvSpPr>
      <dsp:spPr>
        <a:xfrm>
          <a:off x="5829337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29337" y="3369395"/>
        <a:ext cx="1206869" cy="792001"/>
      </dsp:txXfrm>
    </dsp:sp>
    <dsp:sp modelId="{05D76ADD-FDDA-4BD2-BF7D-F91383756818}">
      <dsp:nvSpPr>
        <dsp:cNvPr id="0" name=""/>
        <dsp:cNvSpPr/>
      </dsp:nvSpPr>
      <dsp:spPr>
        <a:xfrm>
          <a:off x="7285602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Técnicos(as) en Mantenimiento </a:t>
          </a:r>
          <a:r>
            <a:rPr lang="es-ES" sz="1200" kern="1200" dirty="0" smtClean="0">
              <a:solidFill>
                <a:schemeClr val="tx1"/>
              </a:solidFill>
            </a:rPr>
            <a:t>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85602" y="3369395"/>
        <a:ext cx="1206869" cy="792001"/>
      </dsp:txXfrm>
    </dsp:sp>
    <dsp:sp modelId="{D1E07DFB-3766-446A-8886-DEAB87EF2DE6}">
      <dsp:nvSpPr>
        <dsp:cNvPr id="0" name=""/>
        <dsp:cNvSpPr/>
      </dsp:nvSpPr>
      <dsp:spPr>
        <a:xfrm>
          <a:off x="2429668" y="1963211"/>
          <a:ext cx="1619998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29668" y="1963211"/>
        <a:ext cx="1619998" cy="8279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043778-E1A8-4BC8-B4DE-229AFC24D670}">
      <dsp:nvSpPr>
        <dsp:cNvPr id="0" name=""/>
        <dsp:cNvSpPr/>
      </dsp:nvSpPr>
      <dsp:spPr>
        <a:xfrm>
          <a:off x="4129522" y="1618355"/>
          <a:ext cx="250363" cy="1786671"/>
        </a:xfrm>
        <a:custGeom>
          <a:avLst/>
          <a:gdLst/>
          <a:ahLst/>
          <a:cxnLst/>
          <a:rect l="0" t="0" r="0" b="0"/>
          <a:pathLst>
            <a:path>
              <a:moveTo>
                <a:pt x="250363" y="0"/>
              </a:moveTo>
              <a:lnTo>
                <a:pt x="250363" y="1786671"/>
              </a:lnTo>
              <a:lnTo>
                <a:pt x="0" y="17866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DAFB2-1BA3-4BEF-B472-96BC1BE3321C}">
      <dsp:nvSpPr>
        <dsp:cNvPr id="0" name=""/>
        <dsp:cNvSpPr/>
      </dsp:nvSpPr>
      <dsp:spPr>
        <a:xfrm>
          <a:off x="4379885" y="1618355"/>
          <a:ext cx="245830" cy="792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115"/>
              </a:lnTo>
              <a:lnTo>
                <a:pt x="245830" y="792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1D066-F11D-4F90-A179-573598A1BCD3}">
      <dsp:nvSpPr>
        <dsp:cNvPr id="0" name=""/>
        <dsp:cNvSpPr/>
      </dsp:nvSpPr>
      <dsp:spPr>
        <a:xfrm>
          <a:off x="4098660" y="1618355"/>
          <a:ext cx="281225" cy="797491"/>
        </a:xfrm>
        <a:custGeom>
          <a:avLst/>
          <a:gdLst/>
          <a:ahLst/>
          <a:cxnLst/>
          <a:rect l="0" t="0" r="0" b="0"/>
          <a:pathLst>
            <a:path>
              <a:moveTo>
                <a:pt x="281225" y="0"/>
              </a:moveTo>
              <a:lnTo>
                <a:pt x="281225" y="797491"/>
              </a:lnTo>
              <a:lnTo>
                <a:pt x="0" y="797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B36B8-E162-462E-B43F-C2E5F7DF135B}">
      <dsp:nvSpPr>
        <dsp:cNvPr id="0" name=""/>
        <dsp:cNvSpPr/>
      </dsp:nvSpPr>
      <dsp:spPr>
        <a:xfrm>
          <a:off x="4379885" y="1618355"/>
          <a:ext cx="3620650" cy="2730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5444"/>
              </a:lnTo>
              <a:lnTo>
                <a:pt x="3620650" y="2585444"/>
              </a:lnTo>
              <a:lnTo>
                <a:pt x="3620650" y="2730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AAC53-D2E3-46FD-85C7-B287FC8B0DBE}">
      <dsp:nvSpPr>
        <dsp:cNvPr id="0" name=""/>
        <dsp:cNvSpPr/>
      </dsp:nvSpPr>
      <dsp:spPr>
        <a:xfrm>
          <a:off x="4379885" y="1618355"/>
          <a:ext cx="1814354" cy="2729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4739"/>
              </a:lnTo>
              <a:lnTo>
                <a:pt x="1814354" y="2584739"/>
              </a:lnTo>
              <a:lnTo>
                <a:pt x="1814354" y="27298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107C5-EC21-44A6-A528-9E159ECF62EF}">
      <dsp:nvSpPr>
        <dsp:cNvPr id="0" name=""/>
        <dsp:cNvSpPr/>
      </dsp:nvSpPr>
      <dsp:spPr>
        <a:xfrm>
          <a:off x="4334165" y="1618355"/>
          <a:ext cx="91440" cy="27387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3619"/>
              </a:lnTo>
              <a:lnTo>
                <a:pt x="80741" y="2593619"/>
              </a:lnTo>
              <a:lnTo>
                <a:pt x="80741" y="27387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A5833-7766-471A-AB04-94015C879887}">
      <dsp:nvSpPr>
        <dsp:cNvPr id="0" name=""/>
        <dsp:cNvSpPr/>
      </dsp:nvSpPr>
      <dsp:spPr>
        <a:xfrm>
          <a:off x="2581356" y="1618355"/>
          <a:ext cx="1798529" cy="2738738"/>
        </a:xfrm>
        <a:custGeom>
          <a:avLst/>
          <a:gdLst/>
          <a:ahLst/>
          <a:cxnLst/>
          <a:rect l="0" t="0" r="0" b="0"/>
          <a:pathLst>
            <a:path>
              <a:moveTo>
                <a:pt x="1798529" y="0"/>
              </a:moveTo>
              <a:lnTo>
                <a:pt x="1798529" y="2593619"/>
              </a:lnTo>
              <a:lnTo>
                <a:pt x="0" y="2593619"/>
              </a:lnTo>
              <a:lnTo>
                <a:pt x="0" y="27387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36528-B020-483B-A587-49890A247F6A}">
      <dsp:nvSpPr>
        <dsp:cNvPr id="0" name=""/>
        <dsp:cNvSpPr/>
      </dsp:nvSpPr>
      <dsp:spPr>
        <a:xfrm>
          <a:off x="759235" y="1618355"/>
          <a:ext cx="3620650" cy="2738738"/>
        </a:xfrm>
        <a:custGeom>
          <a:avLst/>
          <a:gdLst/>
          <a:ahLst/>
          <a:cxnLst/>
          <a:rect l="0" t="0" r="0" b="0"/>
          <a:pathLst>
            <a:path>
              <a:moveTo>
                <a:pt x="3620650" y="0"/>
              </a:moveTo>
              <a:lnTo>
                <a:pt x="3620650" y="2593619"/>
              </a:lnTo>
              <a:lnTo>
                <a:pt x="0" y="2593619"/>
              </a:lnTo>
              <a:lnTo>
                <a:pt x="0" y="27387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078346" y="358353"/>
          <a:ext cx="2603079" cy="126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78346" y="358353"/>
        <a:ext cx="2603079" cy="1260001"/>
      </dsp:txXfrm>
    </dsp:sp>
    <dsp:sp modelId="{A122AB98-6AEB-4224-8BB5-6741593B0990}">
      <dsp:nvSpPr>
        <dsp:cNvPr id="0" name=""/>
        <dsp:cNvSpPr/>
      </dsp:nvSpPr>
      <dsp:spPr>
        <a:xfrm>
          <a:off x="3" y="4357093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Jurídico(a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" y="4357093"/>
        <a:ext cx="1518464" cy="954464"/>
      </dsp:txXfrm>
    </dsp:sp>
    <dsp:sp modelId="{01762AC5-3F38-49B4-A72F-5B0B37B1FB90}">
      <dsp:nvSpPr>
        <dsp:cNvPr id="0" name=""/>
        <dsp:cNvSpPr/>
      </dsp:nvSpPr>
      <dsp:spPr>
        <a:xfrm>
          <a:off x="1822124" y="4357093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 </a:t>
          </a:r>
        </a:p>
      </dsp:txBody>
      <dsp:txXfrm>
        <a:off x="1822124" y="4357093"/>
        <a:ext cx="1518464" cy="954464"/>
      </dsp:txXfrm>
    </dsp:sp>
    <dsp:sp modelId="{14141957-0A00-4A87-867B-0312D78A39FB}">
      <dsp:nvSpPr>
        <dsp:cNvPr id="0" name=""/>
        <dsp:cNvSpPr/>
      </dsp:nvSpPr>
      <dsp:spPr>
        <a:xfrm>
          <a:off x="3655675" y="4357093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b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55675" y="4357093"/>
        <a:ext cx="1518464" cy="954464"/>
      </dsp:txXfrm>
    </dsp:sp>
    <dsp:sp modelId="{850BC938-76B3-4000-993D-6448EAAAF8D9}">
      <dsp:nvSpPr>
        <dsp:cNvPr id="0" name=""/>
        <dsp:cNvSpPr/>
      </dsp:nvSpPr>
      <dsp:spPr>
        <a:xfrm>
          <a:off x="5435007" y="4348213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Evaluación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35007" y="4348213"/>
        <a:ext cx="1518464" cy="954464"/>
      </dsp:txXfrm>
    </dsp:sp>
    <dsp:sp modelId="{FF8DBD52-941E-4813-8E95-68EC47031E15}">
      <dsp:nvSpPr>
        <dsp:cNvPr id="0" name=""/>
        <dsp:cNvSpPr/>
      </dsp:nvSpPr>
      <dsp:spPr>
        <a:xfrm>
          <a:off x="7241304" y="4348918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241304" y="4348918"/>
        <a:ext cx="1518464" cy="954464"/>
      </dsp:txXfrm>
    </dsp:sp>
    <dsp:sp modelId="{657EABCF-5CE2-4E95-AAE5-69C8D5DF0820}">
      <dsp:nvSpPr>
        <dsp:cNvPr id="0" name=""/>
        <dsp:cNvSpPr/>
      </dsp:nvSpPr>
      <dsp:spPr>
        <a:xfrm>
          <a:off x="2363278" y="2068768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63278" y="2068768"/>
        <a:ext cx="1735382" cy="694156"/>
      </dsp:txXfrm>
    </dsp:sp>
    <dsp:sp modelId="{CDA17DE8-B9EC-447D-AC84-5C7899DE6DA9}">
      <dsp:nvSpPr>
        <dsp:cNvPr id="0" name=""/>
        <dsp:cNvSpPr/>
      </dsp:nvSpPr>
      <dsp:spPr>
        <a:xfrm>
          <a:off x="4625716" y="2063392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25716" y="2063392"/>
        <a:ext cx="1735382" cy="694156"/>
      </dsp:txXfrm>
    </dsp:sp>
    <dsp:sp modelId="{B83EF9E1-8BE7-4E34-959F-F886882C8EF6}">
      <dsp:nvSpPr>
        <dsp:cNvPr id="0" name=""/>
        <dsp:cNvSpPr/>
      </dsp:nvSpPr>
      <dsp:spPr>
        <a:xfrm>
          <a:off x="2394140" y="3132866"/>
          <a:ext cx="1735382" cy="544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</dsp:txBody>
      <dsp:txXfrm>
        <a:off x="2394140" y="3132866"/>
        <a:ext cx="1735382" cy="54431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3276364" y="1108927"/>
          <a:ext cx="1757949" cy="528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19"/>
              </a:lnTo>
              <a:lnTo>
                <a:pt x="1757949" y="265419"/>
              </a:lnTo>
              <a:lnTo>
                <a:pt x="1757949" y="5287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518414" y="1108927"/>
          <a:ext cx="1757949" cy="528724"/>
        </a:xfrm>
        <a:custGeom>
          <a:avLst/>
          <a:gdLst/>
          <a:ahLst/>
          <a:cxnLst/>
          <a:rect l="0" t="0" r="0" b="0"/>
          <a:pathLst>
            <a:path>
              <a:moveTo>
                <a:pt x="1757949" y="0"/>
              </a:moveTo>
              <a:lnTo>
                <a:pt x="1757949" y="265419"/>
              </a:lnTo>
              <a:lnTo>
                <a:pt x="0" y="265419"/>
              </a:lnTo>
              <a:lnTo>
                <a:pt x="0" y="5287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2193227" y="0"/>
          <a:ext cx="2166272" cy="11089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193227" y="0"/>
        <a:ext cx="2166272" cy="1108927"/>
      </dsp:txXfrm>
    </dsp:sp>
    <dsp:sp modelId="{E4500AE6-F970-4C15-AEF7-7D9D80CAD4BF}">
      <dsp:nvSpPr>
        <dsp:cNvPr id="0" name=""/>
        <dsp:cNvSpPr/>
      </dsp:nvSpPr>
      <dsp:spPr>
        <a:xfrm>
          <a:off x="23770" y="1637652"/>
          <a:ext cx="2989288" cy="2146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770" y="1637652"/>
        <a:ext cx="2989288" cy="2146311"/>
      </dsp:txXfrm>
    </dsp:sp>
    <dsp:sp modelId="{C1AB1745-0E2B-419A-A767-8341E429DDDD}">
      <dsp:nvSpPr>
        <dsp:cNvPr id="0" name=""/>
        <dsp:cNvSpPr/>
      </dsp:nvSpPr>
      <dsp:spPr>
        <a:xfrm>
          <a:off x="3539668" y="1637652"/>
          <a:ext cx="2989288" cy="2146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39668" y="1637652"/>
        <a:ext cx="2989288" cy="214631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E18BB-A274-4E93-8DF3-9FB3ACE69004}">
      <dsp:nvSpPr>
        <dsp:cNvPr id="0" name=""/>
        <dsp:cNvSpPr/>
      </dsp:nvSpPr>
      <dsp:spPr>
        <a:xfrm>
          <a:off x="2304598" y="1804360"/>
          <a:ext cx="284735" cy="1096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6156"/>
              </a:lnTo>
              <a:lnTo>
                <a:pt x="284735" y="1096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019178" y="1804360"/>
          <a:ext cx="285419" cy="2332784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2332784"/>
              </a:lnTo>
              <a:lnTo>
                <a:pt x="0" y="23327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19178" y="1804360"/>
          <a:ext cx="285419" cy="1099021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1099021"/>
              </a:lnTo>
              <a:lnTo>
                <a:pt x="0" y="10990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544356"/>
          <a:ext cx="2396489" cy="126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Becas y Promoción al Talento</a:t>
          </a:r>
        </a:p>
      </dsp:txBody>
      <dsp:txXfrm>
        <a:off x="1106353" y="544356"/>
        <a:ext cx="2396489" cy="1260003"/>
      </dsp:txXfrm>
    </dsp:sp>
    <dsp:sp modelId="{8152EA35-9CDF-40B9-A284-B90D945FE2BB}">
      <dsp:nvSpPr>
        <dsp:cNvPr id="0" name=""/>
        <dsp:cNvSpPr/>
      </dsp:nvSpPr>
      <dsp:spPr>
        <a:xfrm>
          <a:off x="0" y="2423823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2423823"/>
        <a:ext cx="2019178" cy="959117"/>
      </dsp:txXfrm>
    </dsp:sp>
    <dsp:sp modelId="{1010ADA0-FBE6-43F8-A34B-DB3F073225DF}">
      <dsp:nvSpPr>
        <dsp:cNvPr id="0" name=""/>
        <dsp:cNvSpPr/>
      </dsp:nvSpPr>
      <dsp:spPr>
        <a:xfrm>
          <a:off x="0" y="3657586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3657586"/>
        <a:ext cx="2019178" cy="959117"/>
      </dsp:txXfrm>
    </dsp:sp>
    <dsp:sp modelId="{A1F498D9-C771-4CD6-AE46-CCA7348A7FEB}">
      <dsp:nvSpPr>
        <dsp:cNvPr id="0" name=""/>
        <dsp:cNvSpPr/>
      </dsp:nvSpPr>
      <dsp:spPr>
        <a:xfrm>
          <a:off x="2589333" y="2420959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</a:t>
          </a:r>
          <a:r>
            <a:rPr lang="es-ES" sz="1200" kern="1200" dirty="0">
              <a:solidFill>
                <a:schemeClr val="tx1"/>
              </a:solidFill>
            </a:rPr>
            <a:t/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/>
        </a:p>
      </dsp:txBody>
      <dsp:txXfrm>
        <a:off x="2589333" y="2420959"/>
        <a:ext cx="2019178" cy="95911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411CE-8CC1-4BC2-A143-2F65A8D14710}">
      <dsp:nvSpPr>
        <dsp:cNvPr id="0" name=""/>
        <dsp:cNvSpPr/>
      </dsp:nvSpPr>
      <dsp:spPr>
        <a:xfrm>
          <a:off x="2890361" y="1552688"/>
          <a:ext cx="91440" cy="4524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248"/>
              </a:lnTo>
              <a:lnTo>
                <a:pt x="53472" y="228248"/>
              </a:lnTo>
              <a:lnTo>
                <a:pt x="53472" y="452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383392" y="0"/>
          <a:ext cx="3105377" cy="1552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Primera Infancia</a:t>
          </a:r>
        </a:p>
      </dsp:txBody>
      <dsp:txXfrm>
        <a:off x="1383392" y="0"/>
        <a:ext cx="3105377" cy="1552688"/>
      </dsp:txXfrm>
    </dsp:sp>
    <dsp:sp modelId="{EFF20070-13C4-4C00-9C09-D4B4251D4D0C}">
      <dsp:nvSpPr>
        <dsp:cNvPr id="0" name=""/>
        <dsp:cNvSpPr/>
      </dsp:nvSpPr>
      <dsp:spPr>
        <a:xfrm>
          <a:off x="1793555" y="2005169"/>
          <a:ext cx="2300555" cy="11502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1793555" y="2005169"/>
        <a:ext cx="2300555" cy="115027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72271-D122-4939-9642-AF887339F3E8}">
      <dsp:nvSpPr>
        <dsp:cNvPr id="0" name=""/>
        <dsp:cNvSpPr/>
      </dsp:nvSpPr>
      <dsp:spPr>
        <a:xfrm>
          <a:off x="3217944" y="2221081"/>
          <a:ext cx="1076567" cy="573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3273"/>
              </a:lnTo>
              <a:lnTo>
                <a:pt x="1076567" y="5732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E1C8AD-1F65-4810-9A35-FC7042E55612}">
      <dsp:nvSpPr>
        <dsp:cNvPr id="0" name=""/>
        <dsp:cNvSpPr/>
      </dsp:nvSpPr>
      <dsp:spPr>
        <a:xfrm>
          <a:off x="3166074" y="1049502"/>
          <a:ext cx="91440" cy="3940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2511"/>
              </a:lnTo>
              <a:lnTo>
                <a:pt x="51869" y="242511"/>
              </a:lnTo>
              <a:lnTo>
                <a:pt x="51869" y="3940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2162292" y="0"/>
          <a:ext cx="2099005" cy="10495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62292" y="0"/>
        <a:ext cx="2099005" cy="1049502"/>
      </dsp:txXfrm>
    </dsp:sp>
    <dsp:sp modelId="{B7B34A7E-7DF8-4B0E-BAB0-3F14FF9C34A7}">
      <dsp:nvSpPr>
        <dsp:cNvPr id="0" name=""/>
        <dsp:cNvSpPr/>
      </dsp:nvSpPr>
      <dsp:spPr>
        <a:xfrm>
          <a:off x="2440441" y="1443578"/>
          <a:ext cx="1555005" cy="7775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440441" y="1443578"/>
        <a:ext cx="1555005" cy="777502"/>
      </dsp:txXfrm>
    </dsp:sp>
    <dsp:sp modelId="{53261C26-5354-43B8-87F5-E44853446E75}">
      <dsp:nvSpPr>
        <dsp:cNvPr id="0" name=""/>
        <dsp:cNvSpPr/>
      </dsp:nvSpPr>
      <dsp:spPr>
        <a:xfrm>
          <a:off x="4294511" y="2433487"/>
          <a:ext cx="1443468" cy="7217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</a:p>
      </dsp:txBody>
      <dsp:txXfrm>
        <a:off x="4294511" y="2433487"/>
        <a:ext cx="1443468" cy="72173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17C77-BD39-4F65-92D5-EF1A5A02E4BD}">
      <dsp:nvSpPr>
        <dsp:cNvPr id="0" name=""/>
        <dsp:cNvSpPr/>
      </dsp:nvSpPr>
      <dsp:spPr>
        <a:xfrm>
          <a:off x="4058016" y="742365"/>
          <a:ext cx="237286" cy="3496718"/>
        </a:xfrm>
        <a:custGeom>
          <a:avLst/>
          <a:gdLst/>
          <a:ahLst/>
          <a:cxnLst/>
          <a:rect l="0" t="0" r="0" b="0"/>
          <a:pathLst>
            <a:path>
              <a:moveTo>
                <a:pt x="237286" y="0"/>
              </a:moveTo>
              <a:lnTo>
                <a:pt x="237286" y="3496718"/>
              </a:lnTo>
              <a:lnTo>
                <a:pt x="0" y="34967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811D4B-1A9E-41D5-9059-CB9E71442253}">
      <dsp:nvSpPr>
        <dsp:cNvPr id="0" name=""/>
        <dsp:cNvSpPr/>
      </dsp:nvSpPr>
      <dsp:spPr>
        <a:xfrm>
          <a:off x="4295302" y="742365"/>
          <a:ext cx="430959" cy="2783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3161"/>
              </a:lnTo>
              <a:lnTo>
                <a:pt x="430959" y="27831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B2AD4A-F7A5-41F7-9C3A-3625F08D7A17}">
      <dsp:nvSpPr>
        <dsp:cNvPr id="0" name=""/>
        <dsp:cNvSpPr/>
      </dsp:nvSpPr>
      <dsp:spPr>
        <a:xfrm>
          <a:off x="4042515" y="742365"/>
          <a:ext cx="252786" cy="2783161"/>
        </a:xfrm>
        <a:custGeom>
          <a:avLst/>
          <a:gdLst/>
          <a:ahLst/>
          <a:cxnLst/>
          <a:rect l="0" t="0" r="0" b="0"/>
          <a:pathLst>
            <a:path>
              <a:moveTo>
                <a:pt x="252786" y="0"/>
              </a:moveTo>
              <a:lnTo>
                <a:pt x="252786" y="2783161"/>
              </a:lnTo>
              <a:lnTo>
                <a:pt x="0" y="27831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B107C-B2B4-49E2-AE8B-5D558871A544}">
      <dsp:nvSpPr>
        <dsp:cNvPr id="0" name=""/>
        <dsp:cNvSpPr/>
      </dsp:nvSpPr>
      <dsp:spPr>
        <a:xfrm>
          <a:off x="4295302" y="742365"/>
          <a:ext cx="286254" cy="1998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8639"/>
              </a:lnTo>
              <a:lnTo>
                <a:pt x="286254" y="1998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4028762" y="742365"/>
          <a:ext cx="266539" cy="2006107"/>
        </a:xfrm>
        <a:custGeom>
          <a:avLst/>
          <a:gdLst/>
          <a:ahLst/>
          <a:cxnLst/>
          <a:rect l="0" t="0" r="0" b="0"/>
          <a:pathLst>
            <a:path>
              <a:moveTo>
                <a:pt x="266539" y="0"/>
              </a:moveTo>
              <a:lnTo>
                <a:pt x="266539" y="2006107"/>
              </a:lnTo>
              <a:lnTo>
                <a:pt x="0" y="20061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4295302" y="742365"/>
          <a:ext cx="290098" cy="1257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7790"/>
              </a:lnTo>
              <a:lnTo>
                <a:pt x="290098" y="12577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4011617" y="742365"/>
          <a:ext cx="283684" cy="1258802"/>
        </a:xfrm>
        <a:custGeom>
          <a:avLst/>
          <a:gdLst/>
          <a:ahLst/>
          <a:cxnLst/>
          <a:rect l="0" t="0" r="0" b="0"/>
          <a:pathLst>
            <a:path>
              <a:moveTo>
                <a:pt x="283684" y="0"/>
              </a:moveTo>
              <a:lnTo>
                <a:pt x="283684" y="1258802"/>
              </a:lnTo>
              <a:lnTo>
                <a:pt x="0" y="12588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EDB99-7B81-484A-AF73-3A489843E22B}">
      <dsp:nvSpPr>
        <dsp:cNvPr id="0" name=""/>
        <dsp:cNvSpPr/>
      </dsp:nvSpPr>
      <dsp:spPr>
        <a:xfrm>
          <a:off x="4295302" y="742365"/>
          <a:ext cx="290098" cy="593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3219"/>
              </a:lnTo>
              <a:lnTo>
                <a:pt x="290098" y="5932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80DFD-8D47-4B88-A41A-BC00DBEBA75B}">
      <dsp:nvSpPr>
        <dsp:cNvPr id="0" name=""/>
        <dsp:cNvSpPr/>
      </dsp:nvSpPr>
      <dsp:spPr>
        <a:xfrm>
          <a:off x="4020436" y="742365"/>
          <a:ext cx="274865" cy="590788"/>
        </a:xfrm>
        <a:custGeom>
          <a:avLst/>
          <a:gdLst/>
          <a:ahLst/>
          <a:cxnLst/>
          <a:rect l="0" t="0" r="0" b="0"/>
          <a:pathLst>
            <a:path>
              <a:moveTo>
                <a:pt x="274865" y="0"/>
              </a:moveTo>
              <a:lnTo>
                <a:pt x="274865" y="590788"/>
              </a:lnTo>
              <a:lnTo>
                <a:pt x="0" y="5907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55E46-FD51-4F37-81E0-4B6C82C7B7BD}">
      <dsp:nvSpPr>
        <dsp:cNvPr id="0" name=""/>
        <dsp:cNvSpPr/>
      </dsp:nvSpPr>
      <dsp:spPr>
        <a:xfrm>
          <a:off x="4295302" y="742365"/>
          <a:ext cx="3660018" cy="4102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5043"/>
              </a:lnTo>
              <a:lnTo>
                <a:pt x="3660018" y="3995043"/>
              </a:lnTo>
              <a:lnTo>
                <a:pt x="3660018" y="41029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D26E9-4900-46E0-9588-67F57EEA9DD7}">
      <dsp:nvSpPr>
        <dsp:cNvPr id="0" name=""/>
        <dsp:cNvSpPr/>
      </dsp:nvSpPr>
      <dsp:spPr>
        <a:xfrm>
          <a:off x="4295302" y="742365"/>
          <a:ext cx="2194292" cy="4102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5043"/>
              </a:lnTo>
              <a:lnTo>
                <a:pt x="2194292" y="3995043"/>
              </a:lnTo>
              <a:lnTo>
                <a:pt x="2194292" y="41029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104A0-A78C-4B91-8F43-C6B9A331F78B}">
      <dsp:nvSpPr>
        <dsp:cNvPr id="0" name=""/>
        <dsp:cNvSpPr/>
      </dsp:nvSpPr>
      <dsp:spPr>
        <a:xfrm>
          <a:off x="4295302" y="742365"/>
          <a:ext cx="739400" cy="4102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5043"/>
              </a:lnTo>
              <a:lnTo>
                <a:pt x="739400" y="3995043"/>
              </a:lnTo>
              <a:lnTo>
                <a:pt x="739400" y="41029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B0DFF-07F8-44C8-B588-47DC0CA40309}">
      <dsp:nvSpPr>
        <dsp:cNvPr id="0" name=""/>
        <dsp:cNvSpPr/>
      </dsp:nvSpPr>
      <dsp:spPr>
        <a:xfrm>
          <a:off x="3568976" y="742365"/>
          <a:ext cx="726325" cy="4102971"/>
        </a:xfrm>
        <a:custGeom>
          <a:avLst/>
          <a:gdLst/>
          <a:ahLst/>
          <a:cxnLst/>
          <a:rect l="0" t="0" r="0" b="0"/>
          <a:pathLst>
            <a:path>
              <a:moveTo>
                <a:pt x="726325" y="0"/>
              </a:moveTo>
              <a:lnTo>
                <a:pt x="726325" y="3995043"/>
              </a:lnTo>
              <a:lnTo>
                <a:pt x="0" y="3995043"/>
              </a:lnTo>
              <a:lnTo>
                <a:pt x="0" y="41029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04B5-A710-4CBE-8800-854671986CD2}">
      <dsp:nvSpPr>
        <dsp:cNvPr id="0" name=""/>
        <dsp:cNvSpPr/>
      </dsp:nvSpPr>
      <dsp:spPr>
        <a:xfrm>
          <a:off x="2103250" y="742365"/>
          <a:ext cx="2192051" cy="4102971"/>
        </a:xfrm>
        <a:custGeom>
          <a:avLst/>
          <a:gdLst/>
          <a:ahLst/>
          <a:cxnLst/>
          <a:rect l="0" t="0" r="0" b="0"/>
          <a:pathLst>
            <a:path>
              <a:moveTo>
                <a:pt x="2192051" y="0"/>
              </a:moveTo>
              <a:lnTo>
                <a:pt x="2192051" y="3995043"/>
              </a:lnTo>
              <a:lnTo>
                <a:pt x="0" y="3995043"/>
              </a:lnTo>
              <a:lnTo>
                <a:pt x="0" y="41029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DC087-1CF8-4825-BD17-FBFC3E536E74}">
      <dsp:nvSpPr>
        <dsp:cNvPr id="0" name=""/>
        <dsp:cNvSpPr/>
      </dsp:nvSpPr>
      <dsp:spPr>
        <a:xfrm>
          <a:off x="625971" y="742365"/>
          <a:ext cx="3669331" cy="4102971"/>
        </a:xfrm>
        <a:custGeom>
          <a:avLst/>
          <a:gdLst/>
          <a:ahLst/>
          <a:cxnLst/>
          <a:rect l="0" t="0" r="0" b="0"/>
          <a:pathLst>
            <a:path>
              <a:moveTo>
                <a:pt x="3669331" y="0"/>
              </a:moveTo>
              <a:lnTo>
                <a:pt x="3669331" y="3995043"/>
              </a:lnTo>
              <a:lnTo>
                <a:pt x="0" y="3995043"/>
              </a:lnTo>
              <a:lnTo>
                <a:pt x="0" y="41029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3400882" y="0"/>
          <a:ext cx="1788840" cy="7423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Cultura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Física y Deporte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400882" y="0"/>
        <a:ext cx="1788840" cy="742365"/>
      </dsp:txXfrm>
    </dsp:sp>
    <dsp:sp modelId="{48FCCE86-1B3A-4663-AC1B-92EE4DF9C8B2}">
      <dsp:nvSpPr>
        <dsp:cNvPr id="0" name=""/>
        <dsp:cNvSpPr/>
      </dsp:nvSpPr>
      <dsp:spPr>
        <a:xfrm>
          <a:off x="1035" y="4845336"/>
          <a:ext cx="1249871" cy="6176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de Cultura Física</a:t>
          </a:r>
          <a:r>
            <a:rPr lang="es-ES" sz="1200" kern="1200" dirty="0">
              <a:solidFill>
                <a:schemeClr val="tx1"/>
              </a:solidFill>
            </a:rPr>
            <a:t/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1035" y="4845336"/>
        <a:ext cx="1249871" cy="617617"/>
      </dsp:txXfrm>
    </dsp:sp>
    <dsp:sp modelId="{81A27537-C461-47F0-B34F-42C3D086165D}">
      <dsp:nvSpPr>
        <dsp:cNvPr id="0" name=""/>
        <dsp:cNvSpPr/>
      </dsp:nvSpPr>
      <dsp:spPr>
        <a:xfrm>
          <a:off x="1478314" y="4845336"/>
          <a:ext cx="1249871" cy="6176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478314" y="4845336"/>
        <a:ext cx="1249871" cy="617617"/>
      </dsp:txXfrm>
    </dsp:sp>
    <dsp:sp modelId="{9EC08C8F-787D-4F21-8DED-E48E21A97C02}">
      <dsp:nvSpPr>
        <dsp:cNvPr id="0" name=""/>
        <dsp:cNvSpPr/>
      </dsp:nvSpPr>
      <dsp:spPr>
        <a:xfrm>
          <a:off x="2944040" y="4845336"/>
          <a:ext cx="1249871" cy="6176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Desarrollo Deportivo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944040" y="4845336"/>
        <a:ext cx="1249871" cy="617617"/>
      </dsp:txXfrm>
    </dsp:sp>
    <dsp:sp modelId="{C45F8031-0B20-4CD1-AA5F-CD66518CE1DA}">
      <dsp:nvSpPr>
        <dsp:cNvPr id="0" name=""/>
        <dsp:cNvSpPr/>
      </dsp:nvSpPr>
      <dsp:spPr>
        <a:xfrm>
          <a:off x="4409767" y="4845336"/>
          <a:ext cx="1249871" cy="6176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Eventos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409767" y="4845336"/>
        <a:ext cx="1249871" cy="617617"/>
      </dsp:txXfrm>
    </dsp:sp>
    <dsp:sp modelId="{30574A9B-9233-4AA8-9AB4-EDC177889825}">
      <dsp:nvSpPr>
        <dsp:cNvPr id="0" name=""/>
        <dsp:cNvSpPr/>
      </dsp:nvSpPr>
      <dsp:spPr>
        <a:xfrm>
          <a:off x="5864659" y="4845336"/>
          <a:ext cx="1249871" cy="6176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Ligas Deportivas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864659" y="4845336"/>
        <a:ext cx="1249871" cy="617617"/>
      </dsp:txXfrm>
    </dsp:sp>
    <dsp:sp modelId="{A7BCED89-C4D2-4C1E-B520-DBDB4F0DEE09}">
      <dsp:nvSpPr>
        <dsp:cNvPr id="0" name=""/>
        <dsp:cNvSpPr/>
      </dsp:nvSpPr>
      <dsp:spPr>
        <a:xfrm>
          <a:off x="7330385" y="4845336"/>
          <a:ext cx="1249871" cy="6176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</a:t>
          </a:r>
        </a:p>
      </dsp:txBody>
      <dsp:txXfrm>
        <a:off x="7330385" y="4845336"/>
        <a:ext cx="1249871" cy="617617"/>
      </dsp:txXfrm>
    </dsp:sp>
    <dsp:sp modelId="{52AF5479-3FC9-4CAD-971E-907D98A8A3E6}">
      <dsp:nvSpPr>
        <dsp:cNvPr id="0" name=""/>
        <dsp:cNvSpPr/>
      </dsp:nvSpPr>
      <dsp:spPr>
        <a:xfrm>
          <a:off x="2732451" y="1075557"/>
          <a:ext cx="1287985" cy="5151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u="none" kern="1200" dirty="0" smtClean="0">
              <a:solidFill>
                <a:schemeClr val="tx1"/>
              </a:solidFill>
            </a:rPr>
            <a:t>Auxiliar</a:t>
          </a:r>
          <a:endParaRPr lang="es-ES" sz="1200" u="none" kern="1200" dirty="0">
            <a:solidFill>
              <a:schemeClr val="tx1"/>
            </a:solidFill>
          </a:endParaRPr>
        </a:p>
      </dsp:txBody>
      <dsp:txXfrm>
        <a:off x="2732451" y="1075557"/>
        <a:ext cx="1287985" cy="515194"/>
      </dsp:txXfrm>
    </dsp:sp>
    <dsp:sp modelId="{D471276E-15DB-4607-B221-1200AEDD62F0}">
      <dsp:nvSpPr>
        <dsp:cNvPr id="0" name=""/>
        <dsp:cNvSpPr/>
      </dsp:nvSpPr>
      <dsp:spPr>
        <a:xfrm>
          <a:off x="4585400" y="1077988"/>
          <a:ext cx="1287985" cy="5151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85400" y="1077988"/>
        <a:ext cx="1287985" cy="515194"/>
      </dsp:txXfrm>
    </dsp:sp>
    <dsp:sp modelId="{FB41900A-FAD5-43F7-BC70-49699BF04225}">
      <dsp:nvSpPr>
        <dsp:cNvPr id="0" name=""/>
        <dsp:cNvSpPr/>
      </dsp:nvSpPr>
      <dsp:spPr>
        <a:xfrm>
          <a:off x="2723632" y="1743571"/>
          <a:ext cx="1287985" cy="5151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723632" y="1743571"/>
        <a:ext cx="1287985" cy="515194"/>
      </dsp:txXfrm>
    </dsp:sp>
    <dsp:sp modelId="{03F7B51C-13DD-4428-982A-38057E45B74B}">
      <dsp:nvSpPr>
        <dsp:cNvPr id="0" name=""/>
        <dsp:cNvSpPr/>
      </dsp:nvSpPr>
      <dsp:spPr>
        <a:xfrm>
          <a:off x="4585400" y="1742558"/>
          <a:ext cx="1287985" cy="5151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Secretaria(o) B </a:t>
          </a:r>
        </a:p>
      </dsp:txBody>
      <dsp:txXfrm>
        <a:off x="4585400" y="1742558"/>
        <a:ext cx="1287985" cy="515194"/>
      </dsp:txXfrm>
    </dsp:sp>
    <dsp:sp modelId="{278E7FE3-7D1B-4B00-8129-22A19AEF4BDC}">
      <dsp:nvSpPr>
        <dsp:cNvPr id="0" name=""/>
        <dsp:cNvSpPr/>
      </dsp:nvSpPr>
      <dsp:spPr>
        <a:xfrm>
          <a:off x="2740777" y="2490875"/>
          <a:ext cx="1287985" cy="5151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40777" y="2490875"/>
        <a:ext cx="1287985" cy="515194"/>
      </dsp:txXfrm>
    </dsp:sp>
    <dsp:sp modelId="{C8F3F765-0CAC-4280-B4EE-D01069A36A66}">
      <dsp:nvSpPr>
        <dsp:cNvPr id="0" name=""/>
        <dsp:cNvSpPr/>
      </dsp:nvSpPr>
      <dsp:spPr>
        <a:xfrm>
          <a:off x="4581556" y="2483408"/>
          <a:ext cx="1287985" cy="5151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81556" y="2483408"/>
        <a:ext cx="1287985" cy="515194"/>
      </dsp:txXfrm>
    </dsp:sp>
    <dsp:sp modelId="{A76C91D9-F922-4E42-B92A-AF1FF0CEB6AD}">
      <dsp:nvSpPr>
        <dsp:cNvPr id="0" name=""/>
        <dsp:cNvSpPr/>
      </dsp:nvSpPr>
      <dsp:spPr>
        <a:xfrm>
          <a:off x="2754530" y="3214457"/>
          <a:ext cx="1287985" cy="6221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Coordinador(a) de Unidades Deportivas</a:t>
          </a:r>
          <a:br>
            <a:rPr lang="es-MX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754530" y="3214457"/>
        <a:ext cx="1287985" cy="622139"/>
      </dsp:txXfrm>
    </dsp:sp>
    <dsp:sp modelId="{FDF49992-941B-43CD-88AF-E63246FEFE0C}">
      <dsp:nvSpPr>
        <dsp:cNvPr id="0" name=""/>
        <dsp:cNvSpPr/>
      </dsp:nvSpPr>
      <dsp:spPr>
        <a:xfrm>
          <a:off x="4726261" y="3214457"/>
          <a:ext cx="1287985" cy="6221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solidFill>
                <a:schemeClr val="tx1"/>
              </a:solidFill>
            </a:rPr>
            <a:t>Coordinador(a) de Unidades Deportivas</a:t>
          </a:r>
          <a:br>
            <a:rPr lang="es-MX" sz="1100" kern="1200" dirty="0" smtClean="0">
              <a:solidFill>
                <a:schemeClr val="tx1"/>
              </a:solidFill>
            </a:rPr>
          </a:br>
          <a:endParaRPr lang="es-ES" sz="1100" kern="1200" dirty="0">
            <a:solidFill>
              <a:schemeClr val="tx1"/>
            </a:solidFill>
          </a:endParaRPr>
        </a:p>
      </dsp:txBody>
      <dsp:txXfrm>
        <a:off x="4726261" y="3214457"/>
        <a:ext cx="1287985" cy="622139"/>
      </dsp:txXfrm>
    </dsp:sp>
    <dsp:sp modelId="{36E06BE2-EE4E-44C7-9070-63A473BF4F2C}">
      <dsp:nvSpPr>
        <dsp:cNvPr id="0" name=""/>
        <dsp:cNvSpPr/>
      </dsp:nvSpPr>
      <dsp:spPr>
        <a:xfrm>
          <a:off x="2770031" y="4009794"/>
          <a:ext cx="1287985" cy="458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2770031" y="4009794"/>
        <a:ext cx="1287985" cy="45857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DE3C8-91F9-4DE6-AC60-1178A05102A2}">
      <dsp:nvSpPr>
        <dsp:cNvPr id="0" name=""/>
        <dsp:cNvSpPr/>
      </dsp:nvSpPr>
      <dsp:spPr>
        <a:xfrm>
          <a:off x="4106637" y="1326494"/>
          <a:ext cx="422968" cy="2099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9136"/>
              </a:lnTo>
              <a:lnTo>
                <a:pt x="422968" y="20991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0E2F-E354-44F4-8EF5-DFCA8E12C0DC}">
      <dsp:nvSpPr>
        <dsp:cNvPr id="0" name=""/>
        <dsp:cNvSpPr/>
      </dsp:nvSpPr>
      <dsp:spPr>
        <a:xfrm>
          <a:off x="3768472" y="1326494"/>
          <a:ext cx="338164" cy="2103774"/>
        </a:xfrm>
        <a:custGeom>
          <a:avLst/>
          <a:gdLst/>
          <a:ahLst/>
          <a:cxnLst/>
          <a:rect l="0" t="0" r="0" b="0"/>
          <a:pathLst>
            <a:path>
              <a:moveTo>
                <a:pt x="338164" y="0"/>
              </a:moveTo>
              <a:lnTo>
                <a:pt x="338164" y="2103774"/>
              </a:lnTo>
              <a:lnTo>
                <a:pt x="0" y="21037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C4B-5164-4279-ADF4-CDCA0BD5994D}">
      <dsp:nvSpPr>
        <dsp:cNvPr id="0" name=""/>
        <dsp:cNvSpPr/>
      </dsp:nvSpPr>
      <dsp:spPr>
        <a:xfrm>
          <a:off x="4106637" y="1326494"/>
          <a:ext cx="368357" cy="8791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137"/>
              </a:lnTo>
              <a:lnTo>
                <a:pt x="368357" y="8791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B094-A540-45DC-800A-217957CEAD07}">
      <dsp:nvSpPr>
        <dsp:cNvPr id="0" name=""/>
        <dsp:cNvSpPr/>
      </dsp:nvSpPr>
      <dsp:spPr>
        <a:xfrm>
          <a:off x="3772523" y="1326494"/>
          <a:ext cx="334113" cy="879137"/>
        </a:xfrm>
        <a:custGeom>
          <a:avLst/>
          <a:gdLst/>
          <a:ahLst/>
          <a:cxnLst/>
          <a:rect l="0" t="0" r="0" b="0"/>
          <a:pathLst>
            <a:path>
              <a:moveTo>
                <a:pt x="334113" y="0"/>
              </a:moveTo>
              <a:lnTo>
                <a:pt x="334113" y="879137"/>
              </a:lnTo>
              <a:lnTo>
                <a:pt x="0" y="8791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C9E6A-9C3A-4D08-818A-587B8682C181}">
      <dsp:nvSpPr>
        <dsp:cNvPr id="0" name=""/>
        <dsp:cNvSpPr/>
      </dsp:nvSpPr>
      <dsp:spPr>
        <a:xfrm>
          <a:off x="4060917" y="1326494"/>
          <a:ext cx="91440" cy="29404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04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142C8-3689-4658-A71B-BDA1D239A346}">
      <dsp:nvSpPr>
        <dsp:cNvPr id="0" name=""/>
        <dsp:cNvSpPr/>
      </dsp:nvSpPr>
      <dsp:spPr>
        <a:xfrm>
          <a:off x="2798591" y="73689"/>
          <a:ext cx="2616091" cy="12528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Cultura Física</a:t>
          </a:r>
        </a:p>
      </dsp:txBody>
      <dsp:txXfrm>
        <a:off x="2798591" y="73689"/>
        <a:ext cx="2616091" cy="1252804"/>
      </dsp:txXfrm>
    </dsp:sp>
    <dsp:sp modelId="{6528C904-D680-4C76-83E9-20A13004E2E7}">
      <dsp:nvSpPr>
        <dsp:cNvPr id="0" name=""/>
        <dsp:cNvSpPr/>
      </dsp:nvSpPr>
      <dsp:spPr>
        <a:xfrm>
          <a:off x="3114578" y="4266970"/>
          <a:ext cx="1984117" cy="8792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Jefe(a) de Zona </a:t>
          </a:r>
          <a:r>
            <a:rPr lang="es-MX" sz="1200" kern="1200" dirty="0" smtClean="0">
              <a:solidFill>
                <a:schemeClr val="tx1"/>
              </a:solidFill>
            </a:rPr>
            <a:t>Norte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3114578" y="4266970"/>
        <a:ext cx="1984117" cy="879266"/>
      </dsp:txXfrm>
    </dsp:sp>
    <dsp:sp modelId="{DD7FF7A3-DFD8-4E1B-946C-B0A2C5F311DB}">
      <dsp:nvSpPr>
        <dsp:cNvPr id="0" name=""/>
        <dsp:cNvSpPr/>
      </dsp:nvSpPr>
      <dsp:spPr>
        <a:xfrm>
          <a:off x="1761980" y="1733175"/>
          <a:ext cx="2010543" cy="944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chemeClr val="tx1"/>
              </a:solidFill>
            </a:rPr>
            <a:t>Área de Deporte Ciudadano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761980" y="1733175"/>
        <a:ext cx="2010543" cy="944912"/>
      </dsp:txXfrm>
    </dsp:sp>
    <dsp:sp modelId="{01C90863-4FFC-42E2-996A-A2EF500EEE75}">
      <dsp:nvSpPr>
        <dsp:cNvPr id="0" name=""/>
        <dsp:cNvSpPr/>
      </dsp:nvSpPr>
      <dsp:spPr>
        <a:xfrm>
          <a:off x="4474994" y="1733175"/>
          <a:ext cx="2010543" cy="944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Jefe(a) Deportivo(a)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474994" y="1733175"/>
        <a:ext cx="2010543" cy="944912"/>
      </dsp:txXfrm>
    </dsp:sp>
    <dsp:sp modelId="{F7481589-9C1E-4C06-A8C0-BD5C63C6C77A}">
      <dsp:nvSpPr>
        <dsp:cNvPr id="0" name=""/>
        <dsp:cNvSpPr/>
      </dsp:nvSpPr>
      <dsp:spPr>
        <a:xfrm>
          <a:off x="1757928" y="2957812"/>
          <a:ext cx="2010543" cy="944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Responsable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Área </a:t>
          </a:r>
          <a:r>
            <a:rPr lang="es-ES" sz="1200" kern="1200" dirty="0" smtClean="0">
              <a:solidFill>
                <a:schemeClr val="tx1"/>
              </a:solidFill>
            </a:rPr>
            <a:t>Acuática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57928" y="2957812"/>
        <a:ext cx="2010543" cy="944912"/>
      </dsp:txXfrm>
    </dsp:sp>
    <dsp:sp modelId="{F1326BBF-820F-450B-B477-ED4E072A4443}">
      <dsp:nvSpPr>
        <dsp:cNvPr id="0" name=""/>
        <dsp:cNvSpPr/>
      </dsp:nvSpPr>
      <dsp:spPr>
        <a:xfrm>
          <a:off x="4529605" y="2953174"/>
          <a:ext cx="2010543" cy="944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Técnica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Natación</a:t>
          </a:r>
        </a:p>
      </dsp:txBody>
      <dsp:txXfrm>
        <a:off x="4529605" y="2953174"/>
        <a:ext cx="2010543" cy="94491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B89D0-BA73-47E4-9D4D-7C3F86F98E5D}">
      <dsp:nvSpPr>
        <dsp:cNvPr id="0" name=""/>
        <dsp:cNvSpPr/>
      </dsp:nvSpPr>
      <dsp:spPr>
        <a:xfrm>
          <a:off x="2247073" y="1678268"/>
          <a:ext cx="425838" cy="1461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1258"/>
              </a:lnTo>
              <a:lnTo>
                <a:pt x="425838" y="14612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F5BF-EDBC-4998-8504-B06F5B96D9D1}">
      <dsp:nvSpPr>
        <dsp:cNvPr id="0" name=""/>
        <dsp:cNvSpPr/>
      </dsp:nvSpPr>
      <dsp:spPr>
        <a:xfrm>
          <a:off x="2247073" y="1678268"/>
          <a:ext cx="425838" cy="642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177"/>
              </a:lnTo>
              <a:lnTo>
                <a:pt x="425838" y="6421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1749863" y="1678268"/>
          <a:ext cx="497210" cy="642177"/>
        </a:xfrm>
        <a:custGeom>
          <a:avLst/>
          <a:gdLst/>
          <a:ahLst/>
          <a:cxnLst/>
          <a:rect l="0" t="0" r="0" b="0"/>
          <a:pathLst>
            <a:path>
              <a:moveTo>
                <a:pt x="497210" y="0"/>
              </a:moveTo>
              <a:lnTo>
                <a:pt x="497210" y="642177"/>
              </a:lnTo>
              <a:lnTo>
                <a:pt x="0" y="6421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3C04A-0A9E-44C0-9BF3-097CA307381C}">
      <dsp:nvSpPr>
        <dsp:cNvPr id="0" name=""/>
        <dsp:cNvSpPr/>
      </dsp:nvSpPr>
      <dsp:spPr>
        <a:xfrm>
          <a:off x="2201353" y="1678268"/>
          <a:ext cx="91440" cy="19795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11210"/>
              </a:lnTo>
              <a:lnTo>
                <a:pt x="45992" y="1811210"/>
              </a:lnTo>
              <a:lnTo>
                <a:pt x="45992" y="19795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974146" y="456078"/>
          <a:ext cx="2545854" cy="122218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sp:txBody>
      <dsp:txXfrm>
        <a:off x="974146" y="456078"/>
        <a:ext cx="2545854" cy="1222189"/>
      </dsp:txXfrm>
    </dsp:sp>
    <dsp:sp modelId="{DB87B778-1BA9-440A-A1B4-733CE7F7D788}">
      <dsp:nvSpPr>
        <dsp:cNvPr id="0" name=""/>
        <dsp:cNvSpPr/>
      </dsp:nvSpPr>
      <dsp:spPr>
        <a:xfrm>
          <a:off x="994630" y="3657774"/>
          <a:ext cx="2505431" cy="1150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Instructores(as)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994630" y="3657774"/>
        <a:ext cx="2505431" cy="1150295"/>
      </dsp:txXfrm>
    </dsp:sp>
    <dsp:sp modelId="{B942DF9C-BA00-42B3-AF71-148728147FCE}">
      <dsp:nvSpPr>
        <dsp:cNvPr id="0" name=""/>
        <dsp:cNvSpPr/>
      </dsp:nvSpPr>
      <dsp:spPr>
        <a:xfrm>
          <a:off x="67784" y="2001949"/>
          <a:ext cx="1682078" cy="6369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Secretaria(o)</a:t>
          </a:r>
          <a:br>
            <a:rPr lang="es-MX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67784" y="2001949"/>
        <a:ext cx="1682078" cy="636992"/>
      </dsp:txXfrm>
    </dsp:sp>
    <dsp:sp modelId="{B277CEB9-CD22-4D45-8CC0-6CDCD3DE2D25}">
      <dsp:nvSpPr>
        <dsp:cNvPr id="0" name=""/>
        <dsp:cNvSpPr/>
      </dsp:nvSpPr>
      <dsp:spPr>
        <a:xfrm>
          <a:off x="2672912" y="2001949"/>
          <a:ext cx="1682078" cy="6369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72912" y="2001949"/>
        <a:ext cx="1682078" cy="636992"/>
      </dsp:txXfrm>
    </dsp:sp>
    <dsp:sp modelId="{CE951814-180D-4DB7-AB5A-0A5121004604}">
      <dsp:nvSpPr>
        <dsp:cNvPr id="0" name=""/>
        <dsp:cNvSpPr/>
      </dsp:nvSpPr>
      <dsp:spPr>
        <a:xfrm>
          <a:off x="2672912" y="2821030"/>
          <a:ext cx="1682078" cy="6369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672912" y="2821030"/>
        <a:ext cx="1682078" cy="63699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74469-059A-4662-AFDA-D5F4F85618A8}">
      <dsp:nvSpPr>
        <dsp:cNvPr id="0" name=""/>
        <dsp:cNvSpPr/>
      </dsp:nvSpPr>
      <dsp:spPr>
        <a:xfrm>
          <a:off x="2042512" y="1217626"/>
          <a:ext cx="91440" cy="4766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66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F0A6-E747-4E64-B9FC-52ED28DCE2CB}">
      <dsp:nvSpPr>
        <dsp:cNvPr id="0" name=""/>
        <dsp:cNvSpPr/>
      </dsp:nvSpPr>
      <dsp:spPr>
        <a:xfrm>
          <a:off x="936230" y="140507"/>
          <a:ext cx="2304002" cy="1077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chemeClr val="tx1"/>
              </a:solidFill>
            </a:rPr>
            <a:t>Área de Deporte Ciudadano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36230" y="140507"/>
        <a:ext cx="2304002" cy="1077119"/>
      </dsp:txXfrm>
    </dsp:sp>
    <dsp:sp modelId="{6EFBC02F-1F2E-4453-81E3-036FBB56D2B8}">
      <dsp:nvSpPr>
        <dsp:cNvPr id="0" name=""/>
        <dsp:cNvSpPr/>
      </dsp:nvSpPr>
      <dsp:spPr>
        <a:xfrm>
          <a:off x="1062227" y="1694267"/>
          <a:ext cx="2052008" cy="24246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Promotores(as) Deportivos(as)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>
              <a:solidFill>
                <a:schemeClr val="tx1"/>
              </a:solidFill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Promotor(a) B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</a:t>
          </a:r>
          <a:r>
            <a:rPr lang="es-ES" sz="1200" kern="1200" dirty="0">
              <a:solidFill>
                <a:schemeClr val="tx1"/>
              </a:solidFill>
            </a:rPr>
            <a:t>Especialista </a:t>
          </a:r>
          <a:r>
            <a:rPr lang="es-ES" sz="1200" kern="1200" dirty="0" smtClean="0">
              <a:solidFill>
                <a:schemeClr val="tx1"/>
              </a:solidFill>
            </a:rPr>
            <a:t>1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62227" y="1694267"/>
        <a:ext cx="2052008" cy="2424661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1140982" y="1124211"/>
          <a:ext cx="91440" cy="6763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63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2146" y="0"/>
          <a:ext cx="2369112" cy="1124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Área Técnica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sp:txBody>
      <dsp:txXfrm>
        <a:off x="2146" y="0"/>
        <a:ext cx="2369112" cy="1124211"/>
      </dsp:txXfrm>
    </dsp:sp>
    <dsp:sp modelId="{BD10F608-A80A-42F4-8DAA-414391E447AE}">
      <dsp:nvSpPr>
        <dsp:cNvPr id="0" name=""/>
        <dsp:cNvSpPr/>
      </dsp:nvSpPr>
      <dsp:spPr>
        <a:xfrm>
          <a:off x="2146" y="1800533"/>
          <a:ext cx="2369112" cy="9153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</a:t>
          </a: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146" y="1800533"/>
        <a:ext cx="2369112" cy="91537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058B-7A56-497A-ADD2-75DDCBDEE1EF}">
      <dsp:nvSpPr>
        <dsp:cNvPr id="0" name=""/>
        <dsp:cNvSpPr/>
      </dsp:nvSpPr>
      <dsp:spPr>
        <a:xfrm>
          <a:off x="2766078" y="1041801"/>
          <a:ext cx="500432" cy="638264"/>
        </a:xfrm>
        <a:custGeom>
          <a:avLst/>
          <a:gdLst/>
          <a:ahLst/>
          <a:cxnLst/>
          <a:rect l="0" t="0" r="0" b="0"/>
          <a:pathLst>
            <a:path>
              <a:moveTo>
                <a:pt x="500432" y="0"/>
              </a:moveTo>
              <a:lnTo>
                <a:pt x="500432" y="638264"/>
              </a:lnTo>
              <a:lnTo>
                <a:pt x="0" y="6382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11AE2-EC15-4B35-AFD1-8F0449B8C93C}">
      <dsp:nvSpPr>
        <dsp:cNvPr id="0" name=""/>
        <dsp:cNvSpPr/>
      </dsp:nvSpPr>
      <dsp:spPr>
        <a:xfrm>
          <a:off x="3270972" y="2915710"/>
          <a:ext cx="2229928" cy="698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9578"/>
              </a:lnTo>
              <a:lnTo>
                <a:pt x="2229928" y="549578"/>
              </a:lnTo>
              <a:lnTo>
                <a:pt x="2229928" y="6982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7737D-A681-4187-8BC1-D8591688E544}">
      <dsp:nvSpPr>
        <dsp:cNvPr id="0" name=""/>
        <dsp:cNvSpPr/>
      </dsp:nvSpPr>
      <dsp:spPr>
        <a:xfrm>
          <a:off x="3216896" y="2915710"/>
          <a:ext cx="91440" cy="698285"/>
        </a:xfrm>
        <a:custGeom>
          <a:avLst/>
          <a:gdLst/>
          <a:ahLst/>
          <a:cxnLst/>
          <a:rect l="0" t="0" r="0" b="0"/>
          <a:pathLst>
            <a:path>
              <a:moveTo>
                <a:pt x="54075" y="0"/>
              </a:moveTo>
              <a:lnTo>
                <a:pt x="54075" y="549578"/>
              </a:lnTo>
              <a:lnTo>
                <a:pt x="45720" y="549578"/>
              </a:lnTo>
              <a:lnTo>
                <a:pt x="45720" y="6982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5B901D-17CD-4E0F-836A-96B2B2DD3494}">
      <dsp:nvSpPr>
        <dsp:cNvPr id="0" name=""/>
        <dsp:cNvSpPr/>
      </dsp:nvSpPr>
      <dsp:spPr>
        <a:xfrm>
          <a:off x="980626" y="2915710"/>
          <a:ext cx="2290345" cy="698285"/>
        </a:xfrm>
        <a:custGeom>
          <a:avLst/>
          <a:gdLst/>
          <a:ahLst/>
          <a:cxnLst/>
          <a:rect l="0" t="0" r="0" b="0"/>
          <a:pathLst>
            <a:path>
              <a:moveTo>
                <a:pt x="2290345" y="0"/>
              </a:moveTo>
              <a:lnTo>
                <a:pt x="2290345" y="549578"/>
              </a:lnTo>
              <a:lnTo>
                <a:pt x="0" y="549578"/>
              </a:lnTo>
              <a:lnTo>
                <a:pt x="0" y="6982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E095-11A6-4E4B-A90B-3D719743938B}">
      <dsp:nvSpPr>
        <dsp:cNvPr id="0" name=""/>
        <dsp:cNvSpPr/>
      </dsp:nvSpPr>
      <dsp:spPr>
        <a:xfrm>
          <a:off x="3220790" y="1041801"/>
          <a:ext cx="91440" cy="11539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05200"/>
              </a:lnTo>
              <a:lnTo>
                <a:pt x="50181" y="1005200"/>
              </a:lnTo>
              <a:lnTo>
                <a:pt x="50181" y="11539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1893632" y="0"/>
          <a:ext cx="2745757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Responsable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Área Acuática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893632" y="0"/>
        <a:ext cx="2745757" cy="1041801"/>
      </dsp:txXfrm>
    </dsp:sp>
    <dsp:sp modelId="{EEA40343-2367-430C-9F9D-F95276D86A7F}">
      <dsp:nvSpPr>
        <dsp:cNvPr id="0" name=""/>
        <dsp:cNvSpPr/>
      </dsp:nvSpPr>
      <dsp:spPr>
        <a:xfrm>
          <a:off x="2047670" y="2195709"/>
          <a:ext cx="2446603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47670" y="2195709"/>
        <a:ext cx="2446603" cy="720001"/>
      </dsp:txXfrm>
    </dsp:sp>
    <dsp:sp modelId="{C6880A2E-438C-4B59-8DCC-837F57D956DB}">
      <dsp:nvSpPr>
        <dsp:cNvPr id="0" name=""/>
        <dsp:cNvSpPr/>
      </dsp:nvSpPr>
      <dsp:spPr>
        <a:xfrm>
          <a:off x="0" y="3613995"/>
          <a:ext cx="1961253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Ayudante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3613995"/>
        <a:ext cx="1961253" cy="1041801"/>
      </dsp:txXfrm>
    </dsp:sp>
    <dsp:sp modelId="{80800B27-C2EF-457D-9BF9-06FB558ACE70}">
      <dsp:nvSpPr>
        <dsp:cNvPr id="0" name=""/>
        <dsp:cNvSpPr/>
      </dsp:nvSpPr>
      <dsp:spPr>
        <a:xfrm>
          <a:off x="2281989" y="3613995"/>
          <a:ext cx="1961253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81989" y="3613995"/>
        <a:ext cx="1961253" cy="1041801"/>
      </dsp:txXfrm>
    </dsp:sp>
    <dsp:sp modelId="{67478183-57FC-42AE-8396-57ABB052EA34}">
      <dsp:nvSpPr>
        <dsp:cNvPr id="0" name=""/>
        <dsp:cNvSpPr/>
      </dsp:nvSpPr>
      <dsp:spPr>
        <a:xfrm>
          <a:off x="4520273" y="3613995"/>
          <a:ext cx="1961253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  <a:endParaRPr lang="es-MX" altLang="es-MX" sz="1200" b="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520273" y="3613995"/>
        <a:ext cx="1961253" cy="1041801"/>
      </dsp:txXfrm>
    </dsp:sp>
    <dsp:sp modelId="{4C330964-E5CA-4C02-A01D-8A2EE83E9780}">
      <dsp:nvSpPr>
        <dsp:cNvPr id="0" name=""/>
        <dsp:cNvSpPr/>
      </dsp:nvSpPr>
      <dsp:spPr>
        <a:xfrm>
          <a:off x="804824" y="1299002"/>
          <a:ext cx="1961253" cy="762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Secretarias(os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804824" y="1299002"/>
        <a:ext cx="1961253" cy="7621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AFDEF-69B2-45AB-A941-7B0E9927D3BD}">
      <dsp:nvSpPr>
        <dsp:cNvPr id="0" name=""/>
        <dsp:cNvSpPr/>
      </dsp:nvSpPr>
      <dsp:spPr>
        <a:xfrm>
          <a:off x="3240360" y="1182041"/>
          <a:ext cx="1099432" cy="531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990"/>
              </a:lnTo>
              <a:lnTo>
                <a:pt x="1099432" y="318990"/>
              </a:lnTo>
              <a:lnTo>
                <a:pt x="1099432" y="531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0BE7B-05A8-490F-B1E8-0272CAA23C55}">
      <dsp:nvSpPr>
        <dsp:cNvPr id="0" name=""/>
        <dsp:cNvSpPr/>
      </dsp:nvSpPr>
      <dsp:spPr>
        <a:xfrm>
          <a:off x="2058485" y="2561264"/>
          <a:ext cx="91440" cy="3188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8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2104205" y="1182041"/>
          <a:ext cx="1136154" cy="531431"/>
        </a:xfrm>
        <a:custGeom>
          <a:avLst/>
          <a:gdLst/>
          <a:ahLst/>
          <a:cxnLst/>
          <a:rect l="0" t="0" r="0" b="0"/>
          <a:pathLst>
            <a:path>
              <a:moveTo>
                <a:pt x="1136154" y="0"/>
              </a:moveTo>
              <a:lnTo>
                <a:pt x="1136154" y="318990"/>
              </a:lnTo>
              <a:lnTo>
                <a:pt x="0" y="318990"/>
              </a:lnTo>
              <a:lnTo>
                <a:pt x="0" y="531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34363" y="0"/>
          <a:ext cx="2411993" cy="11820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34363" y="0"/>
        <a:ext cx="2411993" cy="1182041"/>
      </dsp:txXfrm>
    </dsp:sp>
    <dsp:sp modelId="{F0C4384C-AAF6-4E1D-B697-D90ED7D85EDE}">
      <dsp:nvSpPr>
        <dsp:cNvPr id="0" name=""/>
        <dsp:cNvSpPr/>
      </dsp:nvSpPr>
      <dsp:spPr>
        <a:xfrm>
          <a:off x="1217213" y="1713473"/>
          <a:ext cx="1773983" cy="847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Investigación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17213" y="1713473"/>
        <a:ext cx="1773983" cy="847791"/>
      </dsp:txXfrm>
    </dsp:sp>
    <dsp:sp modelId="{296FEBB9-ED68-4477-B1B0-E8C6D9D56B2F}">
      <dsp:nvSpPr>
        <dsp:cNvPr id="0" name=""/>
        <dsp:cNvSpPr/>
      </dsp:nvSpPr>
      <dsp:spPr>
        <a:xfrm>
          <a:off x="1217213" y="2880098"/>
          <a:ext cx="1773983" cy="9026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</a:t>
          </a:r>
          <a:br>
            <a:rPr lang="es-ES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s-MX" sz="1200" b="0" i="0" u="none" kern="1200" dirty="0"/>
        </a:p>
      </dsp:txBody>
      <dsp:txXfrm>
        <a:off x="1217213" y="2880098"/>
        <a:ext cx="1773983" cy="902651"/>
      </dsp:txXfrm>
    </dsp:sp>
    <dsp:sp modelId="{37AEF8C9-F153-4456-B4E8-AFD354C090D5}">
      <dsp:nvSpPr>
        <dsp:cNvPr id="0" name=""/>
        <dsp:cNvSpPr/>
      </dsp:nvSpPr>
      <dsp:spPr>
        <a:xfrm>
          <a:off x="3452800" y="1713473"/>
          <a:ext cx="1773983" cy="847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52800" y="1713473"/>
        <a:ext cx="1773983" cy="84779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B04E0-D6B2-4CFE-A989-692695EB01D2}">
      <dsp:nvSpPr>
        <dsp:cNvPr id="0" name=""/>
        <dsp:cNvSpPr/>
      </dsp:nvSpPr>
      <dsp:spPr>
        <a:xfrm>
          <a:off x="4154273" y="1984546"/>
          <a:ext cx="3407509" cy="83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780"/>
              </a:lnTo>
              <a:lnTo>
                <a:pt x="3407509" y="734780"/>
              </a:lnTo>
              <a:lnTo>
                <a:pt x="3407509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C564C5-2656-43DA-8DEB-62EF782BFF28}">
      <dsp:nvSpPr>
        <dsp:cNvPr id="0" name=""/>
        <dsp:cNvSpPr/>
      </dsp:nvSpPr>
      <dsp:spPr>
        <a:xfrm>
          <a:off x="4154273" y="1984546"/>
          <a:ext cx="1707562" cy="83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780"/>
              </a:lnTo>
              <a:lnTo>
                <a:pt x="1707562" y="734780"/>
              </a:lnTo>
              <a:lnTo>
                <a:pt x="1707562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66D50-0E14-49D1-A7F9-BF7F9E4C5F1E}">
      <dsp:nvSpPr>
        <dsp:cNvPr id="0" name=""/>
        <dsp:cNvSpPr/>
      </dsp:nvSpPr>
      <dsp:spPr>
        <a:xfrm>
          <a:off x="4108553" y="1984546"/>
          <a:ext cx="91440" cy="8386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4780"/>
              </a:lnTo>
              <a:lnTo>
                <a:pt x="49211" y="734780"/>
              </a:lnTo>
              <a:lnTo>
                <a:pt x="49211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B75F9-919C-4731-B685-0CBD03D1BB8A}">
      <dsp:nvSpPr>
        <dsp:cNvPr id="0" name=""/>
        <dsp:cNvSpPr/>
      </dsp:nvSpPr>
      <dsp:spPr>
        <a:xfrm>
          <a:off x="2476669" y="1984546"/>
          <a:ext cx="1677603" cy="838634"/>
        </a:xfrm>
        <a:custGeom>
          <a:avLst/>
          <a:gdLst/>
          <a:ahLst/>
          <a:cxnLst/>
          <a:rect l="0" t="0" r="0" b="0"/>
          <a:pathLst>
            <a:path>
              <a:moveTo>
                <a:pt x="1677603" y="0"/>
              </a:moveTo>
              <a:lnTo>
                <a:pt x="1677603" y="734780"/>
              </a:lnTo>
              <a:lnTo>
                <a:pt x="0" y="734780"/>
              </a:lnTo>
              <a:lnTo>
                <a:pt x="0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04743-1FFD-4196-918D-E227B9B6F607}">
      <dsp:nvSpPr>
        <dsp:cNvPr id="0" name=""/>
        <dsp:cNvSpPr/>
      </dsp:nvSpPr>
      <dsp:spPr>
        <a:xfrm>
          <a:off x="747801" y="1984546"/>
          <a:ext cx="3406472" cy="838634"/>
        </a:xfrm>
        <a:custGeom>
          <a:avLst/>
          <a:gdLst/>
          <a:ahLst/>
          <a:cxnLst/>
          <a:rect l="0" t="0" r="0" b="0"/>
          <a:pathLst>
            <a:path>
              <a:moveTo>
                <a:pt x="3406472" y="0"/>
              </a:moveTo>
              <a:lnTo>
                <a:pt x="3406472" y="734780"/>
              </a:lnTo>
              <a:lnTo>
                <a:pt x="0" y="734780"/>
              </a:lnTo>
              <a:lnTo>
                <a:pt x="0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ADCD-A307-4E9E-B089-7E2867D6C20C}">
      <dsp:nvSpPr>
        <dsp:cNvPr id="0" name=""/>
        <dsp:cNvSpPr/>
      </dsp:nvSpPr>
      <dsp:spPr>
        <a:xfrm>
          <a:off x="4103429" y="1014364"/>
          <a:ext cx="91440" cy="3355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683"/>
              </a:lnTo>
              <a:lnTo>
                <a:pt x="50843" y="231683"/>
              </a:lnTo>
              <a:lnTo>
                <a:pt x="50843" y="3355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2965721" y="0"/>
          <a:ext cx="2366856" cy="1014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Responsable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Área Acuática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965721" y="0"/>
        <a:ext cx="2366856" cy="1014364"/>
      </dsp:txXfrm>
    </dsp:sp>
    <dsp:sp modelId="{FC7A6262-42A4-4D23-AED8-7DC580203F43}">
      <dsp:nvSpPr>
        <dsp:cNvPr id="0" name=""/>
        <dsp:cNvSpPr/>
      </dsp:nvSpPr>
      <dsp:spPr>
        <a:xfrm>
          <a:off x="3299942" y="1349901"/>
          <a:ext cx="1708660" cy="6346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99942" y="1349901"/>
        <a:ext cx="1708660" cy="634645"/>
      </dsp:txXfrm>
    </dsp:sp>
    <dsp:sp modelId="{B342C0FA-D607-4E01-95C5-708F1117E5C4}">
      <dsp:nvSpPr>
        <dsp:cNvPr id="0" name=""/>
        <dsp:cNvSpPr/>
      </dsp:nvSpPr>
      <dsp:spPr>
        <a:xfrm>
          <a:off x="0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Maestro(a) de Natación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0" y="2823180"/>
        <a:ext cx="1495602" cy="1079999"/>
      </dsp:txXfrm>
    </dsp:sp>
    <dsp:sp modelId="{09E97D8D-67AB-4B92-B1A5-E1A93D9768A6}">
      <dsp:nvSpPr>
        <dsp:cNvPr id="0" name=""/>
        <dsp:cNvSpPr/>
      </dsp:nvSpPr>
      <dsp:spPr>
        <a:xfrm>
          <a:off x="1728868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Auxiliar Administrativo(a)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de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Eventos Espec</a:t>
          </a: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</a:rPr>
            <a:t>iales</a:t>
          </a:r>
          <a:b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728868" y="2823180"/>
        <a:ext cx="1495602" cy="1079999"/>
      </dsp:txXfrm>
    </dsp:sp>
    <dsp:sp modelId="{109AEACF-2030-482A-9F3F-831A46BC59CA}">
      <dsp:nvSpPr>
        <dsp:cNvPr id="0" name=""/>
        <dsp:cNvSpPr/>
      </dsp:nvSpPr>
      <dsp:spPr>
        <a:xfrm>
          <a:off x="3409963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409963" y="2823180"/>
        <a:ext cx="1495602" cy="1079999"/>
      </dsp:txXfrm>
    </dsp:sp>
    <dsp:sp modelId="{C0FD18F9-F2F0-4A5B-8BF5-88184261F8F2}">
      <dsp:nvSpPr>
        <dsp:cNvPr id="0" name=""/>
        <dsp:cNvSpPr/>
      </dsp:nvSpPr>
      <dsp:spPr>
        <a:xfrm>
          <a:off x="5114035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Promotores(as)</a:t>
          </a:r>
          <a:b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endParaRPr lang="es-MX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114035" y="2823180"/>
        <a:ext cx="1495602" cy="1079999"/>
      </dsp:txXfrm>
    </dsp:sp>
    <dsp:sp modelId="{8CF2802F-FEF3-42B0-8614-AFBA143B2F4E}">
      <dsp:nvSpPr>
        <dsp:cNvPr id="0" name=""/>
        <dsp:cNvSpPr/>
      </dsp:nvSpPr>
      <dsp:spPr>
        <a:xfrm>
          <a:off x="6813982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</a:rPr>
            <a:t>Instructores(as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(1) Vacantes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813982" y="2823180"/>
        <a:ext cx="1495602" cy="1079999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F53E3-3736-49F8-BBC9-E77BCCAA8414}">
      <dsp:nvSpPr>
        <dsp:cNvPr id="0" name=""/>
        <dsp:cNvSpPr/>
      </dsp:nvSpPr>
      <dsp:spPr>
        <a:xfrm>
          <a:off x="2161475" y="2439860"/>
          <a:ext cx="1196201" cy="602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822"/>
              </a:lnTo>
              <a:lnTo>
                <a:pt x="1196201" y="355822"/>
              </a:lnTo>
              <a:lnTo>
                <a:pt x="1196201" y="6020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931217" y="2439860"/>
          <a:ext cx="1230257" cy="602098"/>
        </a:xfrm>
        <a:custGeom>
          <a:avLst/>
          <a:gdLst/>
          <a:ahLst/>
          <a:cxnLst/>
          <a:rect l="0" t="0" r="0" b="0"/>
          <a:pathLst>
            <a:path>
              <a:moveTo>
                <a:pt x="1230257" y="0"/>
              </a:moveTo>
              <a:lnTo>
                <a:pt x="1230257" y="355822"/>
              </a:lnTo>
              <a:lnTo>
                <a:pt x="0" y="355822"/>
              </a:lnTo>
              <a:lnTo>
                <a:pt x="0" y="6020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2115755" y="1165121"/>
          <a:ext cx="91440" cy="3837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37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1099156" y="0"/>
          <a:ext cx="2124638" cy="1165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Responsable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Área Acuática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099156" y="0"/>
        <a:ext cx="2124638" cy="1165121"/>
      </dsp:txXfrm>
    </dsp:sp>
    <dsp:sp modelId="{94C7EDBA-BCD6-4A4D-B6F8-C772F26D1FC5}">
      <dsp:nvSpPr>
        <dsp:cNvPr id="0" name=""/>
        <dsp:cNvSpPr/>
      </dsp:nvSpPr>
      <dsp:spPr>
        <a:xfrm>
          <a:off x="1321907" y="1548891"/>
          <a:ext cx="1679135" cy="890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321907" y="1548891"/>
        <a:ext cx="1679135" cy="890969"/>
      </dsp:txXfrm>
    </dsp:sp>
    <dsp:sp modelId="{A5D29336-0AF0-4111-A45C-A220EB0D16F6}">
      <dsp:nvSpPr>
        <dsp:cNvPr id="0" name=""/>
        <dsp:cNvSpPr/>
      </dsp:nvSpPr>
      <dsp:spPr>
        <a:xfrm>
          <a:off x="0" y="3041959"/>
          <a:ext cx="1862435" cy="1111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0" y="3041959"/>
        <a:ext cx="1862435" cy="1111808"/>
      </dsp:txXfrm>
    </dsp:sp>
    <dsp:sp modelId="{C98CCBD2-5741-4264-A008-4DEE0E5E07E1}">
      <dsp:nvSpPr>
        <dsp:cNvPr id="0" name=""/>
        <dsp:cNvSpPr/>
      </dsp:nvSpPr>
      <dsp:spPr>
        <a:xfrm>
          <a:off x="2426459" y="3041959"/>
          <a:ext cx="1862435" cy="1111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Instructor(a)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426459" y="3041959"/>
        <a:ext cx="1862435" cy="1111808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1790484" y="2081183"/>
          <a:ext cx="91440" cy="8843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43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598421" y="648064"/>
          <a:ext cx="2475564" cy="1433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Deportivo(a)</a:t>
          </a:r>
        </a:p>
      </dsp:txBody>
      <dsp:txXfrm>
        <a:off x="598421" y="648064"/>
        <a:ext cx="2475564" cy="1433119"/>
      </dsp:txXfrm>
    </dsp:sp>
    <dsp:sp modelId="{BD10F608-A80A-42F4-8DAA-414391E447AE}">
      <dsp:nvSpPr>
        <dsp:cNvPr id="0" name=""/>
        <dsp:cNvSpPr/>
      </dsp:nvSpPr>
      <dsp:spPr>
        <a:xfrm>
          <a:off x="867544" y="2965525"/>
          <a:ext cx="1937318" cy="1214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Supervisor(a)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867544" y="2965525"/>
        <a:ext cx="1937318" cy="1214439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05EA2-8C2E-4856-929E-67AD35B64586}">
      <dsp:nvSpPr>
        <dsp:cNvPr id="0" name=""/>
        <dsp:cNvSpPr/>
      </dsp:nvSpPr>
      <dsp:spPr>
        <a:xfrm>
          <a:off x="3379009" y="1042849"/>
          <a:ext cx="268525" cy="1193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3773"/>
              </a:lnTo>
              <a:lnTo>
                <a:pt x="268525" y="11937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3092210" y="1042849"/>
          <a:ext cx="286799" cy="1189147"/>
        </a:xfrm>
        <a:custGeom>
          <a:avLst/>
          <a:gdLst/>
          <a:ahLst/>
          <a:cxnLst/>
          <a:rect l="0" t="0" r="0" b="0"/>
          <a:pathLst>
            <a:path>
              <a:moveTo>
                <a:pt x="286799" y="0"/>
              </a:moveTo>
              <a:lnTo>
                <a:pt x="286799" y="1189147"/>
              </a:lnTo>
              <a:lnTo>
                <a:pt x="0" y="11891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3379009" y="1042849"/>
          <a:ext cx="2651906" cy="2366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5542"/>
              </a:lnTo>
              <a:lnTo>
                <a:pt x="2651906" y="2205542"/>
              </a:lnTo>
              <a:lnTo>
                <a:pt x="2651906" y="23666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379009" y="1042849"/>
          <a:ext cx="991684" cy="2366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5542"/>
              </a:lnTo>
              <a:lnTo>
                <a:pt x="991684" y="2205542"/>
              </a:lnTo>
              <a:lnTo>
                <a:pt x="991684" y="23666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494836" y="1042849"/>
          <a:ext cx="884173" cy="2366648"/>
        </a:xfrm>
        <a:custGeom>
          <a:avLst/>
          <a:gdLst/>
          <a:ahLst/>
          <a:cxnLst/>
          <a:rect l="0" t="0" r="0" b="0"/>
          <a:pathLst>
            <a:path>
              <a:moveTo>
                <a:pt x="884173" y="0"/>
              </a:moveTo>
              <a:lnTo>
                <a:pt x="884173" y="2205542"/>
              </a:lnTo>
              <a:lnTo>
                <a:pt x="0" y="2205542"/>
              </a:lnTo>
              <a:lnTo>
                <a:pt x="0" y="23666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22914" y="1042849"/>
          <a:ext cx="2656095" cy="2366648"/>
        </a:xfrm>
        <a:custGeom>
          <a:avLst/>
          <a:gdLst/>
          <a:ahLst/>
          <a:cxnLst/>
          <a:rect l="0" t="0" r="0" b="0"/>
          <a:pathLst>
            <a:path>
              <a:moveTo>
                <a:pt x="2656095" y="0"/>
              </a:moveTo>
              <a:lnTo>
                <a:pt x="2656095" y="2205542"/>
              </a:lnTo>
              <a:lnTo>
                <a:pt x="0" y="2205542"/>
              </a:lnTo>
              <a:lnTo>
                <a:pt x="0" y="23666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299008" y="142849"/>
          <a:ext cx="2160003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Ligas Deportivas</a:t>
          </a:r>
        </a:p>
      </dsp:txBody>
      <dsp:txXfrm>
        <a:off x="2299008" y="142849"/>
        <a:ext cx="2160003" cy="900000"/>
      </dsp:txXfrm>
    </dsp:sp>
    <dsp:sp modelId="{67F1DC44-2E3B-4303-A402-930E7F58F13F}">
      <dsp:nvSpPr>
        <dsp:cNvPr id="0" name=""/>
        <dsp:cNvSpPr/>
      </dsp:nvSpPr>
      <dsp:spPr>
        <a:xfrm>
          <a:off x="0" y="3409498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kern="1200" dirty="0" err="1">
              <a:solidFill>
                <a:schemeClr val="tx1"/>
              </a:solidFill>
              <a:latin typeface="+mn-lt"/>
            </a:rPr>
            <a:t>Football</a:t>
          </a: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Instructor(a)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0" y="3409498"/>
        <a:ext cx="1445827" cy="1080001"/>
      </dsp:txXfrm>
    </dsp:sp>
    <dsp:sp modelId="{52D1BCD9-9409-4F5E-AB20-7B45056AEE70}">
      <dsp:nvSpPr>
        <dsp:cNvPr id="0" name=""/>
        <dsp:cNvSpPr/>
      </dsp:nvSpPr>
      <dsp:spPr>
        <a:xfrm>
          <a:off x="1771922" y="3409498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71922" y="3409498"/>
        <a:ext cx="1445827" cy="1080001"/>
      </dsp:txXfrm>
    </dsp:sp>
    <dsp:sp modelId="{25340010-7394-4D6D-A6E2-A29771F6F7FD}">
      <dsp:nvSpPr>
        <dsp:cNvPr id="0" name=""/>
        <dsp:cNvSpPr/>
      </dsp:nvSpPr>
      <dsp:spPr>
        <a:xfrm>
          <a:off x="3647780" y="3409498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Promotores(as)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Deportivo(a)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647780" y="3409498"/>
        <a:ext cx="1445827" cy="1080001"/>
      </dsp:txXfrm>
    </dsp:sp>
    <dsp:sp modelId="{045D9CF3-BCD1-4E16-8C87-1E2620CB8C3B}">
      <dsp:nvSpPr>
        <dsp:cNvPr id="0" name=""/>
        <dsp:cNvSpPr/>
      </dsp:nvSpPr>
      <dsp:spPr>
        <a:xfrm>
          <a:off x="5308002" y="3409498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308002" y="3409498"/>
        <a:ext cx="1445827" cy="1080001"/>
      </dsp:txXfrm>
    </dsp:sp>
    <dsp:sp modelId="{AEA21AD5-A041-401A-AB0B-7561A463D652}">
      <dsp:nvSpPr>
        <dsp:cNvPr id="0" name=""/>
        <dsp:cNvSpPr/>
      </dsp:nvSpPr>
      <dsp:spPr>
        <a:xfrm>
          <a:off x="1292210" y="1871997"/>
          <a:ext cx="1800000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Secretaria(o) C </a:t>
          </a:r>
        </a:p>
      </dsp:txBody>
      <dsp:txXfrm>
        <a:off x="1292210" y="1871997"/>
        <a:ext cx="1800000" cy="719998"/>
      </dsp:txXfrm>
    </dsp:sp>
    <dsp:sp modelId="{C350CF7E-40B9-4AAF-9FE4-BB8B7F464189}">
      <dsp:nvSpPr>
        <dsp:cNvPr id="0" name=""/>
        <dsp:cNvSpPr/>
      </dsp:nvSpPr>
      <dsp:spPr>
        <a:xfrm>
          <a:off x="3647535" y="1876623"/>
          <a:ext cx="1800000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647535" y="1876623"/>
        <a:ext cx="1800000" cy="719998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AE534-3D44-4DB4-A091-C3E0AB6FC7BA}">
      <dsp:nvSpPr>
        <dsp:cNvPr id="0" name=""/>
        <dsp:cNvSpPr/>
      </dsp:nvSpPr>
      <dsp:spPr>
        <a:xfrm>
          <a:off x="1638610" y="2013700"/>
          <a:ext cx="91440" cy="696086"/>
        </a:xfrm>
        <a:custGeom>
          <a:avLst/>
          <a:gdLst/>
          <a:ahLst/>
          <a:cxnLst/>
          <a:rect l="0" t="0" r="0" b="0"/>
          <a:pathLst>
            <a:path>
              <a:moveTo>
                <a:pt x="57089" y="0"/>
              </a:moveTo>
              <a:lnTo>
                <a:pt x="57089" y="348043"/>
              </a:lnTo>
              <a:lnTo>
                <a:pt x="45720" y="348043"/>
              </a:lnTo>
              <a:lnTo>
                <a:pt x="45720" y="6960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0" y="304211"/>
          <a:ext cx="3391400" cy="17094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</a:t>
          </a:r>
        </a:p>
      </dsp:txBody>
      <dsp:txXfrm>
        <a:off x="0" y="304211"/>
        <a:ext cx="3391400" cy="1709489"/>
      </dsp:txXfrm>
    </dsp:sp>
    <dsp:sp modelId="{B8872CBE-64B6-4F6F-B69D-EF53C11791CF}">
      <dsp:nvSpPr>
        <dsp:cNvPr id="0" name=""/>
        <dsp:cNvSpPr/>
      </dsp:nvSpPr>
      <dsp:spPr>
        <a:xfrm>
          <a:off x="297046" y="2709787"/>
          <a:ext cx="2774568" cy="13669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7046" y="2709787"/>
        <a:ext cx="2774568" cy="1366931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38F3F-2031-407C-8359-B2270FA695CD}">
      <dsp:nvSpPr>
        <dsp:cNvPr id="0" name=""/>
        <dsp:cNvSpPr/>
      </dsp:nvSpPr>
      <dsp:spPr>
        <a:xfrm>
          <a:off x="2236213" y="899861"/>
          <a:ext cx="436769" cy="3620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0920"/>
              </a:lnTo>
              <a:lnTo>
                <a:pt x="436769" y="36209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76D04-C0D1-42E3-BB39-BB99F8006412}">
      <dsp:nvSpPr>
        <dsp:cNvPr id="0" name=""/>
        <dsp:cNvSpPr/>
      </dsp:nvSpPr>
      <dsp:spPr>
        <a:xfrm>
          <a:off x="2128478" y="899861"/>
          <a:ext cx="91440" cy="2626763"/>
        </a:xfrm>
        <a:custGeom>
          <a:avLst/>
          <a:gdLst/>
          <a:ahLst/>
          <a:cxnLst/>
          <a:rect l="0" t="0" r="0" b="0"/>
          <a:pathLst>
            <a:path>
              <a:moveTo>
                <a:pt x="107734" y="0"/>
              </a:moveTo>
              <a:lnTo>
                <a:pt x="107734" y="2626763"/>
              </a:lnTo>
              <a:lnTo>
                <a:pt x="45720" y="26267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E31A7-9D27-4FC9-8964-6BFD6E3F493E}">
      <dsp:nvSpPr>
        <dsp:cNvPr id="0" name=""/>
        <dsp:cNvSpPr/>
      </dsp:nvSpPr>
      <dsp:spPr>
        <a:xfrm>
          <a:off x="2236213" y="899861"/>
          <a:ext cx="436769" cy="2625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5011"/>
              </a:lnTo>
              <a:lnTo>
                <a:pt x="436769" y="26250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BB0AD-0BC5-4337-9599-B2D96DEF6155}">
      <dsp:nvSpPr>
        <dsp:cNvPr id="0" name=""/>
        <dsp:cNvSpPr/>
      </dsp:nvSpPr>
      <dsp:spPr>
        <a:xfrm>
          <a:off x="2079671" y="899861"/>
          <a:ext cx="156541" cy="1634095"/>
        </a:xfrm>
        <a:custGeom>
          <a:avLst/>
          <a:gdLst/>
          <a:ahLst/>
          <a:cxnLst/>
          <a:rect l="0" t="0" r="0" b="0"/>
          <a:pathLst>
            <a:path>
              <a:moveTo>
                <a:pt x="156541" y="0"/>
              </a:moveTo>
              <a:lnTo>
                <a:pt x="156541" y="1634095"/>
              </a:lnTo>
              <a:lnTo>
                <a:pt x="0" y="16340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0D2AA-D47E-4AF1-86A4-ACFA8FAF6A3A}">
      <dsp:nvSpPr>
        <dsp:cNvPr id="0" name=""/>
        <dsp:cNvSpPr/>
      </dsp:nvSpPr>
      <dsp:spPr>
        <a:xfrm>
          <a:off x="2236213" y="899861"/>
          <a:ext cx="436769" cy="1630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413"/>
              </a:lnTo>
              <a:lnTo>
                <a:pt x="436769" y="16304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54C574-1BD2-4095-9CD3-69060F33FF03}">
      <dsp:nvSpPr>
        <dsp:cNvPr id="0" name=""/>
        <dsp:cNvSpPr/>
      </dsp:nvSpPr>
      <dsp:spPr>
        <a:xfrm>
          <a:off x="2079671" y="899861"/>
          <a:ext cx="156541" cy="637204"/>
        </a:xfrm>
        <a:custGeom>
          <a:avLst/>
          <a:gdLst/>
          <a:ahLst/>
          <a:cxnLst/>
          <a:rect l="0" t="0" r="0" b="0"/>
          <a:pathLst>
            <a:path>
              <a:moveTo>
                <a:pt x="156541" y="0"/>
              </a:moveTo>
              <a:lnTo>
                <a:pt x="156541" y="637204"/>
              </a:lnTo>
              <a:lnTo>
                <a:pt x="0" y="637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6DB4B-1AA1-45F1-9F6E-130BC8C42410}">
      <dsp:nvSpPr>
        <dsp:cNvPr id="0" name=""/>
        <dsp:cNvSpPr/>
      </dsp:nvSpPr>
      <dsp:spPr>
        <a:xfrm>
          <a:off x="2060081" y="899861"/>
          <a:ext cx="176131" cy="648926"/>
        </a:xfrm>
        <a:custGeom>
          <a:avLst/>
          <a:gdLst/>
          <a:ahLst/>
          <a:cxnLst/>
          <a:rect l="0" t="0" r="0" b="0"/>
          <a:pathLst>
            <a:path>
              <a:moveTo>
                <a:pt x="176131" y="0"/>
              </a:moveTo>
              <a:lnTo>
                <a:pt x="176131" y="648926"/>
              </a:lnTo>
              <a:lnTo>
                <a:pt x="0" y="648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1156546" y="947"/>
          <a:ext cx="2159332" cy="8989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Desarrollo </a:t>
          </a:r>
          <a:r>
            <a:rPr lang="es-ES" sz="1200" kern="1200" dirty="0">
              <a:solidFill>
                <a:schemeClr val="tx1"/>
              </a:solidFill>
            </a:rPr>
            <a:t>Deportivo</a:t>
          </a:r>
        </a:p>
      </dsp:txBody>
      <dsp:txXfrm>
        <a:off x="1156546" y="947"/>
        <a:ext cx="2159332" cy="898914"/>
      </dsp:txXfrm>
    </dsp:sp>
    <dsp:sp modelId="{923FA23E-A418-4062-900F-1FCC2EF62FC7}">
      <dsp:nvSpPr>
        <dsp:cNvPr id="0" name=""/>
        <dsp:cNvSpPr/>
      </dsp:nvSpPr>
      <dsp:spPr>
        <a:xfrm>
          <a:off x="304061" y="1207647"/>
          <a:ext cx="1756019" cy="6822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Cultura Física</a:t>
          </a:r>
        </a:p>
      </dsp:txBody>
      <dsp:txXfrm>
        <a:off x="304061" y="1207647"/>
        <a:ext cx="1756019" cy="682281"/>
      </dsp:txXfrm>
    </dsp:sp>
    <dsp:sp modelId="{79CE4376-312B-4D9C-8E49-5277E4987DBE}">
      <dsp:nvSpPr>
        <dsp:cNvPr id="0" name=""/>
        <dsp:cNvSpPr/>
      </dsp:nvSpPr>
      <dsp:spPr>
        <a:xfrm>
          <a:off x="280227" y="1184203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</a:t>
          </a:r>
          <a:r>
            <a:rPr lang="es-ES" sz="1200" kern="1200" dirty="0" smtClean="0">
              <a:solidFill>
                <a:schemeClr val="tx1"/>
              </a:solidFill>
            </a:rPr>
            <a:t>) de Desarrollo Deportivo</a:t>
          </a:r>
        </a:p>
      </dsp:txBody>
      <dsp:txXfrm>
        <a:off x="280227" y="1184203"/>
        <a:ext cx="1799443" cy="705724"/>
      </dsp:txXfrm>
    </dsp:sp>
    <dsp:sp modelId="{86FF3132-3E5B-4DBB-8F73-CC6AC21334F9}">
      <dsp:nvSpPr>
        <dsp:cNvPr id="0" name=""/>
        <dsp:cNvSpPr/>
      </dsp:nvSpPr>
      <dsp:spPr>
        <a:xfrm>
          <a:off x="2672982" y="2177412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Analista de Detección y Promoción de Talentos Deportivos</a:t>
          </a:r>
        </a:p>
      </dsp:txBody>
      <dsp:txXfrm>
        <a:off x="2672982" y="2177412"/>
        <a:ext cx="1799443" cy="705724"/>
      </dsp:txXfrm>
    </dsp:sp>
    <dsp:sp modelId="{94C488EF-E173-4203-B39A-A2F71DF7152B}">
      <dsp:nvSpPr>
        <dsp:cNvPr id="0" name=""/>
        <dsp:cNvSpPr/>
      </dsp:nvSpPr>
      <dsp:spPr>
        <a:xfrm>
          <a:off x="280227" y="2181094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Infraestructura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y Mantenimiento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80227" y="2181094"/>
        <a:ext cx="1799443" cy="705724"/>
      </dsp:txXfrm>
    </dsp:sp>
    <dsp:sp modelId="{23AEAB90-D66E-4C24-AC58-79C7959CF7DF}">
      <dsp:nvSpPr>
        <dsp:cNvPr id="0" name=""/>
        <dsp:cNvSpPr/>
      </dsp:nvSpPr>
      <dsp:spPr>
        <a:xfrm>
          <a:off x="2672982" y="3172010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Administrativa</a:t>
          </a:r>
        </a:p>
      </dsp:txBody>
      <dsp:txXfrm>
        <a:off x="2672982" y="3172010"/>
        <a:ext cx="1799443" cy="705724"/>
      </dsp:txXfrm>
    </dsp:sp>
    <dsp:sp modelId="{28EC0EB9-E8D6-48B2-B5D9-D994C67B1BD4}">
      <dsp:nvSpPr>
        <dsp:cNvPr id="0" name=""/>
        <dsp:cNvSpPr/>
      </dsp:nvSpPr>
      <dsp:spPr>
        <a:xfrm>
          <a:off x="374755" y="3173762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74755" y="3173762"/>
        <a:ext cx="1799443" cy="705724"/>
      </dsp:txXfrm>
    </dsp:sp>
    <dsp:sp modelId="{80DAF57B-6F3A-4C8B-A74A-7A38EEE03DDD}">
      <dsp:nvSpPr>
        <dsp:cNvPr id="0" name=""/>
        <dsp:cNvSpPr/>
      </dsp:nvSpPr>
      <dsp:spPr>
        <a:xfrm>
          <a:off x="2672982" y="4167919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</dsp:txBody>
      <dsp:txXfrm>
        <a:off x="2672982" y="4167919"/>
        <a:ext cx="1799443" cy="705724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8DBC0-5EA4-47BE-9FCA-BE17A04D4EFD}">
      <dsp:nvSpPr>
        <dsp:cNvPr id="0" name=""/>
        <dsp:cNvSpPr/>
      </dsp:nvSpPr>
      <dsp:spPr>
        <a:xfrm>
          <a:off x="4360459" y="1095858"/>
          <a:ext cx="2756271" cy="480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325"/>
              </a:lnTo>
              <a:lnTo>
                <a:pt x="2756271" y="240325"/>
              </a:lnTo>
              <a:lnTo>
                <a:pt x="2756271" y="4806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9C8CA-970A-491F-8504-0CF1E2D2E460}">
      <dsp:nvSpPr>
        <dsp:cNvPr id="0" name=""/>
        <dsp:cNvSpPr/>
      </dsp:nvSpPr>
      <dsp:spPr>
        <a:xfrm>
          <a:off x="4154317" y="1095858"/>
          <a:ext cx="206142" cy="480651"/>
        </a:xfrm>
        <a:custGeom>
          <a:avLst/>
          <a:gdLst/>
          <a:ahLst/>
          <a:cxnLst/>
          <a:rect l="0" t="0" r="0" b="0"/>
          <a:pathLst>
            <a:path>
              <a:moveTo>
                <a:pt x="206142" y="0"/>
              </a:moveTo>
              <a:lnTo>
                <a:pt x="206142" y="240325"/>
              </a:lnTo>
              <a:lnTo>
                <a:pt x="0" y="240325"/>
              </a:lnTo>
              <a:lnTo>
                <a:pt x="0" y="4806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370D1-E3E3-406A-AA0E-59DC8BFADBB5}">
      <dsp:nvSpPr>
        <dsp:cNvPr id="0" name=""/>
        <dsp:cNvSpPr/>
      </dsp:nvSpPr>
      <dsp:spPr>
        <a:xfrm>
          <a:off x="2177742" y="1095858"/>
          <a:ext cx="2182717" cy="480651"/>
        </a:xfrm>
        <a:custGeom>
          <a:avLst/>
          <a:gdLst/>
          <a:ahLst/>
          <a:cxnLst/>
          <a:rect l="0" t="0" r="0" b="0"/>
          <a:pathLst>
            <a:path>
              <a:moveTo>
                <a:pt x="2182717" y="0"/>
              </a:moveTo>
              <a:lnTo>
                <a:pt x="2182717" y="240325"/>
              </a:lnTo>
              <a:lnTo>
                <a:pt x="0" y="240325"/>
              </a:lnTo>
              <a:lnTo>
                <a:pt x="0" y="4806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B885C3-4C9A-4E3D-88D6-6DF87E980D48}">
      <dsp:nvSpPr>
        <dsp:cNvPr id="0" name=""/>
        <dsp:cNvSpPr/>
      </dsp:nvSpPr>
      <dsp:spPr>
        <a:xfrm>
          <a:off x="539370" y="1095858"/>
          <a:ext cx="3821088" cy="484793"/>
        </a:xfrm>
        <a:custGeom>
          <a:avLst/>
          <a:gdLst/>
          <a:ahLst/>
          <a:cxnLst/>
          <a:rect l="0" t="0" r="0" b="0"/>
          <a:pathLst>
            <a:path>
              <a:moveTo>
                <a:pt x="3821088" y="0"/>
              </a:moveTo>
              <a:lnTo>
                <a:pt x="3821088" y="244468"/>
              </a:lnTo>
              <a:lnTo>
                <a:pt x="0" y="244468"/>
              </a:lnTo>
              <a:lnTo>
                <a:pt x="0" y="484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3262858" y="233662"/>
          <a:ext cx="2195202" cy="862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Coordinador(a</a:t>
          </a:r>
          <a:r>
            <a:rPr lang="es-ES" sz="1200" kern="1200">
              <a:solidFill>
                <a:schemeClr val="tx1"/>
              </a:solidFill>
            </a:rPr>
            <a:t>)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>
              <a:solidFill>
                <a:schemeClr val="tx1"/>
              </a:solidFill>
            </a:rPr>
            <a:t>Desarrollo </a:t>
          </a:r>
          <a:r>
            <a:rPr lang="es-ES" sz="1200" kern="1200" dirty="0">
              <a:solidFill>
                <a:schemeClr val="tx1"/>
              </a:solidFill>
            </a:rPr>
            <a:t>Deportivo</a:t>
          </a:r>
        </a:p>
      </dsp:txBody>
      <dsp:txXfrm>
        <a:off x="3262858" y="233662"/>
        <a:ext cx="2195202" cy="862196"/>
      </dsp:txXfrm>
    </dsp:sp>
    <dsp:sp modelId="{A1EB5B02-D161-49C9-8F19-DA21B39FD980}">
      <dsp:nvSpPr>
        <dsp:cNvPr id="0" name=""/>
        <dsp:cNvSpPr/>
      </dsp:nvSpPr>
      <dsp:spPr>
        <a:xfrm>
          <a:off x="0" y="1580652"/>
          <a:ext cx="1078741" cy="12523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Entrenadores(as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1580652"/>
        <a:ext cx="1078741" cy="1252382"/>
      </dsp:txXfrm>
    </dsp:sp>
    <dsp:sp modelId="{CAABBCC3-9FCD-478A-8BCB-EE3536AA8245}">
      <dsp:nvSpPr>
        <dsp:cNvPr id="0" name=""/>
        <dsp:cNvSpPr/>
      </dsp:nvSpPr>
      <dsp:spPr>
        <a:xfrm>
          <a:off x="1560299" y="1576510"/>
          <a:ext cx="1234884" cy="158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Entrenadores(as) 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Entrenadores(as</a:t>
          </a:r>
          <a:r>
            <a:rPr lang="es-MX" sz="1200" b="0" i="0" u="none" kern="1200" dirty="0">
              <a:solidFill>
                <a:schemeClr val="tx1"/>
              </a:solidFill>
            </a:rPr>
            <a:t>) </a:t>
          </a:r>
          <a:r>
            <a:rPr lang="es-MX" sz="1200" b="0" i="0" u="none" kern="1200" dirty="0" smtClean="0">
              <a:solidFill>
                <a:schemeClr val="tx1"/>
              </a:solidFill>
            </a:rPr>
            <a:t>B</a:t>
          </a:r>
          <a:endParaRPr lang="es-MX" sz="1200" b="0" i="0" u="none" kern="1200" dirty="0">
            <a:solidFill>
              <a:schemeClr val="tx1"/>
            </a:solidFill>
          </a:endParaRPr>
        </a:p>
      </dsp:txBody>
      <dsp:txXfrm>
        <a:off x="1560299" y="1576510"/>
        <a:ext cx="1234884" cy="1583997"/>
      </dsp:txXfrm>
    </dsp:sp>
    <dsp:sp modelId="{BB273C27-9EA8-4845-A3D5-905EBF86A034}">
      <dsp:nvSpPr>
        <dsp:cNvPr id="0" name=""/>
        <dsp:cNvSpPr/>
      </dsp:nvSpPr>
      <dsp:spPr>
        <a:xfrm>
          <a:off x="3275835" y="1576510"/>
          <a:ext cx="1756963" cy="32098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Entrenador(a) de Luchas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Entrenador(a) de Luchas Asociadas-B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Entrenador(a</a:t>
          </a:r>
          <a:r>
            <a:rPr lang="es-MX" sz="1200" b="0" i="0" u="none" kern="1200" dirty="0">
              <a:solidFill>
                <a:schemeClr val="tx1"/>
              </a:solidFill>
            </a:rPr>
            <a:t>) de Judo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Entrenador(a</a:t>
          </a:r>
          <a:r>
            <a:rPr lang="es-MX" sz="1200" b="0" i="0" u="none" kern="1200" dirty="0">
              <a:solidFill>
                <a:schemeClr val="tx1"/>
              </a:solidFill>
            </a:rPr>
            <a:t>) de </a:t>
          </a:r>
          <a:r>
            <a:rPr lang="es-MX" sz="1200" b="0" i="0" u="none" kern="1200" dirty="0" err="1">
              <a:solidFill>
                <a:schemeClr val="tx1"/>
              </a:solidFill>
            </a:rPr>
            <a:t>Handball</a:t>
          </a:r>
          <a:endParaRPr lang="es-MX" sz="1200" b="0" i="0" u="none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Entrenadores(as) de Basquetbol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Entrenador(a</a:t>
          </a:r>
          <a:r>
            <a:rPr lang="es-ES" sz="1200" kern="1200" dirty="0">
              <a:solidFill>
                <a:schemeClr val="tx1"/>
              </a:solidFill>
            </a:rPr>
            <a:t>) de </a:t>
          </a:r>
          <a:r>
            <a:rPr lang="es-ES" sz="1200" kern="1200" dirty="0" smtClean="0">
              <a:solidFill>
                <a:schemeClr val="tx1"/>
              </a:solidFill>
            </a:rPr>
            <a:t>Atletismo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75835" y="1576510"/>
        <a:ext cx="1756963" cy="3209811"/>
      </dsp:txXfrm>
    </dsp:sp>
    <dsp:sp modelId="{B4729603-95DC-4947-93DA-8E90B9AD4697}">
      <dsp:nvSpPr>
        <dsp:cNvPr id="0" name=""/>
        <dsp:cNvSpPr/>
      </dsp:nvSpPr>
      <dsp:spPr>
        <a:xfrm>
          <a:off x="5513450" y="1576510"/>
          <a:ext cx="3206561" cy="29319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Instructor(a) de Atletismo 		</a:t>
          </a:r>
          <a:r>
            <a:rPr lang="es-MX" sz="1200" b="0" i="0" u="none" kern="1200" dirty="0" smtClean="0">
              <a:solidFill>
                <a:schemeClr val="tx1"/>
              </a:solidFill>
            </a:rPr>
            <a:t>Instructor(a</a:t>
          </a:r>
          <a:r>
            <a:rPr lang="es-MX" sz="1200" b="0" i="0" u="none" kern="1200" dirty="0">
              <a:solidFill>
                <a:schemeClr val="tx1"/>
              </a:solidFill>
            </a:rPr>
            <a:t>) de Patines Sobre Ruedas 	</a:t>
          </a:r>
          <a:r>
            <a:rPr lang="es-MX" sz="1200" b="0" i="0" u="none" kern="1200" dirty="0" smtClean="0">
              <a:solidFill>
                <a:schemeClr val="tx1"/>
              </a:solidFill>
            </a:rPr>
            <a:t>Instructores(as</a:t>
          </a:r>
          <a:r>
            <a:rPr lang="es-MX" sz="1200" b="0" i="0" u="none" kern="1200" dirty="0">
              <a:solidFill>
                <a:schemeClr val="tx1"/>
              </a:solidFill>
            </a:rPr>
            <a:t>) de Halterofilia 	</a:t>
          </a:r>
          <a:r>
            <a:rPr lang="es-MX" sz="1200" b="0" i="0" u="none" kern="1200" dirty="0" smtClean="0">
              <a:solidFill>
                <a:schemeClr val="tx1"/>
              </a:solidFill>
            </a:rPr>
            <a:t> </a:t>
          </a:r>
          <a:r>
            <a:rPr lang="es-MX" sz="1200" b="0" i="0" u="none" kern="1200" dirty="0" smtClean="0"/>
            <a:t>(1)Vacante </a:t>
          </a:r>
          <a:endParaRPr lang="es-MX" sz="1200" b="0" i="0" u="none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>
              <a:solidFill>
                <a:schemeClr val="tx1"/>
              </a:solidFill>
            </a:rPr>
            <a:t>Instructor(a) de Tiro con Arco 		</a:t>
          </a:r>
          <a:r>
            <a:rPr lang="es-MX" sz="1200" b="0" i="0" u="none" kern="1200" dirty="0" smtClean="0">
              <a:solidFill>
                <a:schemeClr val="tx1"/>
              </a:solidFill>
            </a:rPr>
            <a:t>Instructor(a</a:t>
          </a:r>
          <a:r>
            <a:rPr lang="es-MX" sz="1200" b="0" i="0" u="none" kern="1200" dirty="0">
              <a:solidFill>
                <a:schemeClr val="tx1"/>
              </a:solidFill>
            </a:rPr>
            <a:t>) de </a:t>
          </a:r>
          <a:r>
            <a:rPr lang="es-MX" sz="1200" b="0" i="0" u="none" kern="1200" dirty="0" err="1">
              <a:solidFill>
                <a:schemeClr val="tx1"/>
              </a:solidFill>
            </a:rPr>
            <a:t>Boccia</a:t>
          </a:r>
          <a:r>
            <a:rPr lang="es-MX" sz="1200" b="0" i="0" u="none" kern="1200" dirty="0">
              <a:solidFill>
                <a:schemeClr val="tx1"/>
              </a:solidFill>
            </a:rPr>
            <a:t> Adaptado 		</a:t>
          </a:r>
          <a:r>
            <a:rPr lang="es-MX" sz="1200" b="0" i="0" u="none" kern="1200" dirty="0" smtClean="0">
              <a:solidFill>
                <a:schemeClr val="tx1"/>
              </a:solidFill>
            </a:rPr>
            <a:t>Instructor(a</a:t>
          </a:r>
          <a:r>
            <a:rPr lang="es-MX" sz="1200" b="0" i="0" u="none" kern="1200" dirty="0">
              <a:solidFill>
                <a:schemeClr val="tx1"/>
              </a:solidFill>
            </a:rPr>
            <a:t>) de Triatlón 			</a:t>
          </a:r>
          <a:r>
            <a:rPr lang="es-MX" sz="1200" b="0" i="0" u="none" kern="1200" dirty="0" smtClean="0">
              <a:solidFill>
                <a:schemeClr val="tx1"/>
              </a:solidFill>
            </a:rPr>
            <a:t>Instructor(a</a:t>
          </a:r>
          <a:r>
            <a:rPr lang="es-MX" sz="1200" b="0" i="0" u="none" kern="1200" dirty="0">
              <a:solidFill>
                <a:schemeClr val="tx1"/>
              </a:solidFill>
            </a:rPr>
            <a:t>) 				</a:t>
          </a:r>
          <a:r>
            <a:rPr lang="es-MX" sz="1200" b="0" i="0" u="none" kern="1200" dirty="0" smtClean="0">
              <a:solidFill>
                <a:schemeClr val="tx1"/>
              </a:solidFill>
            </a:rPr>
            <a:t>Instructor(a</a:t>
          </a:r>
          <a:r>
            <a:rPr lang="es-MX" sz="1200" b="0" i="0" u="none" kern="1200" dirty="0">
              <a:solidFill>
                <a:schemeClr val="tx1"/>
              </a:solidFill>
            </a:rPr>
            <a:t>) de Futbol 			</a:t>
          </a:r>
          <a:endParaRPr lang="es-MX" sz="1200" b="0" i="0" u="none" kern="1200" dirty="0"/>
        </a:p>
      </dsp:txBody>
      <dsp:txXfrm>
        <a:off x="5513450" y="1576510"/>
        <a:ext cx="3206561" cy="2931915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C16BD-3DCD-47C7-8902-5314AF4FE941}">
      <dsp:nvSpPr>
        <dsp:cNvPr id="0" name=""/>
        <dsp:cNvSpPr/>
      </dsp:nvSpPr>
      <dsp:spPr>
        <a:xfrm>
          <a:off x="1651405" y="1801504"/>
          <a:ext cx="91440" cy="4381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2310"/>
              </a:lnTo>
              <a:lnTo>
                <a:pt x="45720" y="212310"/>
              </a:lnTo>
              <a:lnTo>
                <a:pt x="45720" y="4381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1161" y="692472"/>
          <a:ext cx="3391928" cy="11090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Jefe(a) de Cultura Física </a:t>
          </a:r>
        </a:p>
      </dsp:txBody>
      <dsp:txXfrm>
        <a:off x="1161" y="692472"/>
        <a:ext cx="3391928" cy="1109031"/>
      </dsp:txXfrm>
    </dsp:sp>
    <dsp:sp modelId="{923FA23E-A418-4062-900F-1FCC2EF62FC7}">
      <dsp:nvSpPr>
        <dsp:cNvPr id="0" name=""/>
        <dsp:cNvSpPr/>
      </dsp:nvSpPr>
      <dsp:spPr>
        <a:xfrm>
          <a:off x="0" y="2239607"/>
          <a:ext cx="3394250" cy="1435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Promotores(as) de Activación Física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Promotores(as</a:t>
          </a:r>
          <a:r>
            <a:rPr lang="es-MX" sz="1200" b="0" i="0" u="none" kern="1200" dirty="0">
              <a:solidFill>
                <a:schemeClr val="tx1"/>
              </a:solidFill>
            </a:rPr>
            <a:t>) de Brigadas Deportivas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, (1) Vacante</a:t>
          </a:r>
          <a:endParaRPr lang="es-MX" sz="1200" b="0" i="0" u="none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>
              <a:solidFill>
                <a:schemeClr val="tx1"/>
              </a:solidFill>
            </a:rPr>
            <a:t>Promotores(as) de Deporte </a:t>
          </a:r>
          <a:r>
            <a:rPr lang="es-MX" sz="1200" b="0" i="0" u="none" kern="1200" dirty="0" smtClean="0">
              <a:solidFill>
                <a:schemeClr val="tx1"/>
              </a:solidFill>
            </a:rPr>
            <a:t>Adaptado</a:t>
          </a:r>
          <a:endParaRPr lang="es-MX" sz="1200" b="0" i="0" u="none" kern="1200" dirty="0">
            <a:solidFill>
              <a:schemeClr val="tx1"/>
            </a:solidFill>
          </a:endParaRPr>
        </a:p>
      </dsp:txBody>
      <dsp:txXfrm>
        <a:off x="0" y="2239607"/>
        <a:ext cx="3394250" cy="1435366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6FF73-0502-4E49-BA24-B03C595C523D}">
      <dsp:nvSpPr>
        <dsp:cNvPr id="0" name=""/>
        <dsp:cNvSpPr/>
      </dsp:nvSpPr>
      <dsp:spPr>
        <a:xfrm>
          <a:off x="3400580" y="3816865"/>
          <a:ext cx="91440" cy="3186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6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2220330" y="921060"/>
          <a:ext cx="231607" cy="2520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0788"/>
              </a:lnTo>
              <a:lnTo>
                <a:pt x="231607" y="25207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1988723" y="921060"/>
          <a:ext cx="231607" cy="2521331"/>
        </a:xfrm>
        <a:custGeom>
          <a:avLst/>
          <a:gdLst/>
          <a:ahLst/>
          <a:cxnLst/>
          <a:rect l="0" t="0" r="0" b="0"/>
          <a:pathLst>
            <a:path>
              <a:moveTo>
                <a:pt x="231607" y="0"/>
              </a:moveTo>
              <a:lnTo>
                <a:pt x="231607" y="2521331"/>
              </a:lnTo>
              <a:lnTo>
                <a:pt x="0" y="2521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C6691-9774-49A4-BB0D-B28D7B7AEFFD}">
      <dsp:nvSpPr>
        <dsp:cNvPr id="0" name=""/>
        <dsp:cNvSpPr/>
      </dsp:nvSpPr>
      <dsp:spPr>
        <a:xfrm>
          <a:off x="2220330" y="921060"/>
          <a:ext cx="231607" cy="1616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6918"/>
              </a:lnTo>
              <a:lnTo>
                <a:pt x="231607" y="16169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1988723" y="921060"/>
          <a:ext cx="231607" cy="1614693"/>
        </a:xfrm>
        <a:custGeom>
          <a:avLst/>
          <a:gdLst/>
          <a:ahLst/>
          <a:cxnLst/>
          <a:rect l="0" t="0" r="0" b="0"/>
          <a:pathLst>
            <a:path>
              <a:moveTo>
                <a:pt x="231607" y="0"/>
              </a:moveTo>
              <a:lnTo>
                <a:pt x="231607" y="1614693"/>
              </a:lnTo>
              <a:lnTo>
                <a:pt x="0" y="16146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82329-F48B-40EC-91A6-B4C2E388364A}">
      <dsp:nvSpPr>
        <dsp:cNvPr id="0" name=""/>
        <dsp:cNvSpPr/>
      </dsp:nvSpPr>
      <dsp:spPr>
        <a:xfrm>
          <a:off x="2220330" y="921060"/>
          <a:ext cx="231607" cy="685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5223"/>
              </a:lnTo>
              <a:lnTo>
                <a:pt x="231607" y="6852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473E-D7FF-4624-94E7-FE4F6174AE6E}">
      <dsp:nvSpPr>
        <dsp:cNvPr id="0" name=""/>
        <dsp:cNvSpPr/>
      </dsp:nvSpPr>
      <dsp:spPr>
        <a:xfrm>
          <a:off x="1988723" y="921060"/>
          <a:ext cx="231607" cy="687898"/>
        </a:xfrm>
        <a:custGeom>
          <a:avLst/>
          <a:gdLst/>
          <a:ahLst/>
          <a:cxnLst/>
          <a:rect l="0" t="0" r="0" b="0"/>
          <a:pathLst>
            <a:path>
              <a:moveTo>
                <a:pt x="231607" y="0"/>
              </a:moveTo>
              <a:lnTo>
                <a:pt x="231607" y="687898"/>
              </a:lnTo>
              <a:lnTo>
                <a:pt x="0" y="6878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1125828" y="8079"/>
          <a:ext cx="2189005" cy="9129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Administrativa</a:t>
          </a:r>
        </a:p>
      </dsp:txBody>
      <dsp:txXfrm>
        <a:off x="1125828" y="8079"/>
        <a:ext cx="2189005" cy="912981"/>
      </dsp:txXfrm>
    </dsp:sp>
    <dsp:sp modelId="{BEC61B7C-0C80-4034-B3B0-969749014DF8}">
      <dsp:nvSpPr>
        <dsp:cNvPr id="0" name=""/>
        <dsp:cNvSpPr/>
      </dsp:nvSpPr>
      <dsp:spPr>
        <a:xfrm>
          <a:off x="0" y="1233942"/>
          <a:ext cx="1988723" cy="750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1233942"/>
        <a:ext cx="1988723" cy="750033"/>
      </dsp:txXfrm>
    </dsp:sp>
    <dsp:sp modelId="{ABF5C09C-022D-4C00-A2AB-ED401B7344A1}">
      <dsp:nvSpPr>
        <dsp:cNvPr id="0" name=""/>
        <dsp:cNvSpPr/>
      </dsp:nvSpPr>
      <dsp:spPr>
        <a:xfrm>
          <a:off x="2451938" y="1231267"/>
          <a:ext cx="1988723" cy="750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Almacenista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51938" y="1231267"/>
        <a:ext cx="1988723" cy="750033"/>
      </dsp:txXfrm>
    </dsp:sp>
    <dsp:sp modelId="{278E7FE3-7D1B-4B00-8129-22A19AEF4BDC}">
      <dsp:nvSpPr>
        <dsp:cNvPr id="0" name=""/>
        <dsp:cNvSpPr/>
      </dsp:nvSpPr>
      <dsp:spPr>
        <a:xfrm>
          <a:off x="0" y="2160737"/>
          <a:ext cx="1988723" cy="750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2160737"/>
        <a:ext cx="1988723" cy="750033"/>
      </dsp:txXfrm>
    </dsp:sp>
    <dsp:sp modelId="{B4E630E5-A943-410F-A0C3-EA9EEDD61BE3}">
      <dsp:nvSpPr>
        <dsp:cNvPr id="0" name=""/>
        <dsp:cNvSpPr/>
      </dsp:nvSpPr>
      <dsp:spPr>
        <a:xfrm>
          <a:off x="2451938" y="2162962"/>
          <a:ext cx="1988723" cy="750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Oficial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51938" y="2162962"/>
        <a:ext cx="1988723" cy="750033"/>
      </dsp:txXfrm>
    </dsp:sp>
    <dsp:sp modelId="{03F7B51C-13DD-4428-982A-38057E45B74B}">
      <dsp:nvSpPr>
        <dsp:cNvPr id="0" name=""/>
        <dsp:cNvSpPr/>
      </dsp:nvSpPr>
      <dsp:spPr>
        <a:xfrm>
          <a:off x="0" y="3067375"/>
          <a:ext cx="1988723" cy="750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Oficial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3067375"/>
        <a:ext cx="1988723" cy="750033"/>
      </dsp:txXfrm>
    </dsp:sp>
    <dsp:sp modelId="{FB41900A-FAD5-43F7-BC70-49699BF04225}">
      <dsp:nvSpPr>
        <dsp:cNvPr id="0" name=""/>
        <dsp:cNvSpPr/>
      </dsp:nvSpPr>
      <dsp:spPr>
        <a:xfrm>
          <a:off x="2451938" y="3066832"/>
          <a:ext cx="1988723" cy="750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Recursos Humanos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451938" y="3066832"/>
        <a:ext cx="1988723" cy="750033"/>
      </dsp:txXfrm>
    </dsp:sp>
    <dsp:sp modelId="{E1D1B538-2968-4431-A519-46183B42B7A9}">
      <dsp:nvSpPr>
        <dsp:cNvPr id="0" name=""/>
        <dsp:cNvSpPr/>
      </dsp:nvSpPr>
      <dsp:spPr>
        <a:xfrm>
          <a:off x="2451938" y="4135535"/>
          <a:ext cx="1988723" cy="750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451938" y="4135535"/>
        <a:ext cx="1988723" cy="750033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09D7B-15B4-4111-B3EA-DD5CD9B73F01}">
      <dsp:nvSpPr>
        <dsp:cNvPr id="0" name=""/>
        <dsp:cNvSpPr/>
      </dsp:nvSpPr>
      <dsp:spPr>
        <a:xfrm>
          <a:off x="2906617" y="1112288"/>
          <a:ext cx="291172" cy="414707"/>
        </a:xfrm>
        <a:custGeom>
          <a:avLst/>
          <a:gdLst/>
          <a:ahLst/>
          <a:cxnLst/>
          <a:rect l="0" t="0" r="0" b="0"/>
          <a:pathLst>
            <a:path>
              <a:moveTo>
                <a:pt x="291172" y="0"/>
              </a:moveTo>
              <a:lnTo>
                <a:pt x="291172" y="414707"/>
              </a:lnTo>
              <a:lnTo>
                <a:pt x="0" y="4147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6DA2A-8DDD-413B-B717-70CE38A3BD23}">
      <dsp:nvSpPr>
        <dsp:cNvPr id="0" name=""/>
        <dsp:cNvSpPr/>
      </dsp:nvSpPr>
      <dsp:spPr>
        <a:xfrm>
          <a:off x="3197936" y="2550022"/>
          <a:ext cx="1271517" cy="301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275"/>
              </a:lnTo>
              <a:lnTo>
                <a:pt x="1271517" y="162275"/>
              </a:lnTo>
              <a:lnTo>
                <a:pt x="1271517" y="3016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22039-B847-44C3-AEFA-2224BDC6E57B}">
      <dsp:nvSpPr>
        <dsp:cNvPr id="0" name=""/>
        <dsp:cNvSpPr/>
      </dsp:nvSpPr>
      <dsp:spPr>
        <a:xfrm>
          <a:off x="1910651" y="2550022"/>
          <a:ext cx="1287284" cy="301631"/>
        </a:xfrm>
        <a:custGeom>
          <a:avLst/>
          <a:gdLst/>
          <a:ahLst/>
          <a:cxnLst/>
          <a:rect l="0" t="0" r="0" b="0"/>
          <a:pathLst>
            <a:path>
              <a:moveTo>
                <a:pt x="1287284" y="0"/>
              </a:moveTo>
              <a:lnTo>
                <a:pt x="1287284" y="162275"/>
              </a:lnTo>
              <a:lnTo>
                <a:pt x="0" y="162275"/>
              </a:lnTo>
              <a:lnTo>
                <a:pt x="0" y="3016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20049-E546-4F52-88AB-6AE8E66EE49F}">
      <dsp:nvSpPr>
        <dsp:cNvPr id="0" name=""/>
        <dsp:cNvSpPr/>
      </dsp:nvSpPr>
      <dsp:spPr>
        <a:xfrm>
          <a:off x="3152070" y="1112288"/>
          <a:ext cx="91440" cy="8129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3603"/>
              </a:lnTo>
              <a:lnTo>
                <a:pt x="45865" y="673603"/>
              </a:lnTo>
              <a:lnTo>
                <a:pt x="45865" y="8129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C448A-4362-430D-820D-87B384801003}">
      <dsp:nvSpPr>
        <dsp:cNvPr id="0" name=""/>
        <dsp:cNvSpPr/>
      </dsp:nvSpPr>
      <dsp:spPr>
        <a:xfrm>
          <a:off x="2298285" y="247854"/>
          <a:ext cx="1799010" cy="8644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Infraestructura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y Mantenimiento</a:t>
          </a:r>
        </a:p>
      </dsp:txBody>
      <dsp:txXfrm>
        <a:off x="2298285" y="247854"/>
        <a:ext cx="1799010" cy="864433"/>
      </dsp:txXfrm>
    </dsp:sp>
    <dsp:sp modelId="{A91B298A-A66C-49F9-BD1C-B6F4D6991355}">
      <dsp:nvSpPr>
        <dsp:cNvPr id="0" name=""/>
        <dsp:cNvSpPr/>
      </dsp:nvSpPr>
      <dsp:spPr>
        <a:xfrm>
          <a:off x="2523310" y="1925246"/>
          <a:ext cx="1349250" cy="6247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Encargados(as) de Mantenimiento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23310" y="1925246"/>
        <a:ext cx="1349250" cy="624776"/>
      </dsp:txXfrm>
    </dsp:sp>
    <dsp:sp modelId="{2E969F01-C44D-4A4E-8DB6-5229215695C4}">
      <dsp:nvSpPr>
        <dsp:cNvPr id="0" name=""/>
        <dsp:cNvSpPr/>
      </dsp:nvSpPr>
      <dsp:spPr>
        <a:xfrm>
          <a:off x="776950" y="2851654"/>
          <a:ext cx="2267402" cy="702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76950" y="2851654"/>
        <a:ext cx="2267402" cy="702012"/>
      </dsp:txXfrm>
    </dsp:sp>
    <dsp:sp modelId="{6F9E41C7-F476-48F9-8F31-3F17DB589F8F}">
      <dsp:nvSpPr>
        <dsp:cNvPr id="0" name=""/>
        <dsp:cNvSpPr/>
      </dsp:nvSpPr>
      <dsp:spPr>
        <a:xfrm>
          <a:off x="3335751" y="2851654"/>
          <a:ext cx="2267402" cy="24944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Mayordomo(a)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r>
            <a:rPr lang="es-ES" sz="1200" kern="1200" dirty="0">
              <a:solidFill>
                <a:schemeClr val="tx1"/>
              </a:solidFill>
            </a:rPr>
            <a:t/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Auxiliar </a:t>
          </a:r>
          <a:r>
            <a:rPr lang="es-ES" sz="1200" kern="1200" dirty="0">
              <a:solidFill>
                <a:schemeClr val="tx1"/>
              </a:solidFill>
            </a:rPr>
            <a:t>de Mantenimiento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Soldador(a</a:t>
          </a:r>
          <a:r>
            <a:rPr lang="es-ES" sz="1200" kern="1200" dirty="0">
              <a:solidFill>
                <a:schemeClr val="tx1"/>
              </a:solidFill>
            </a:rPr>
            <a:t>)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Ayudante </a:t>
          </a:r>
          <a:r>
            <a:rPr lang="es-ES" sz="1200" kern="1200" dirty="0">
              <a:solidFill>
                <a:schemeClr val="tx1"/>
              </a:solidFill>
            </a:rPr>
            <a:t>de Mantenimiento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Chofer</a:t>
          </a:r>
          <a:r>
            <a:rPr lang="es-ES" sz="1200" kern="1200" dirty="0">
              <a:solidFill>
                <a:schemeClr val="tx1"/>
              </a:solidFill>
            </a:rPr>
            <a:t/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335751" y="2851654"/>
        <a:ext cx="2267402" cy="2494432"/>
      </dsp:txXfrm>
    </dsp:sp>
    <dsp:sp modelId="{20601663-72D4-41F2-859D-ACCA2961A5A5}">
      <dsp:nvSpPr>
        <dsp:cNvPr id="0" name=""/>
        <dsp:cNvSpPr/>
      </dsp:nvSpPr>
      <dsp:spPr>
        <a:xfrm>
          <a:off x="1870318" y="1292992"/>
          <a:ext cx="1036298" cy="4680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870318" y="1292992"/>
        <a:ext cx="1036298" cy="4680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BCDD1-DFC2-4C85-9B9C-66831041A9C4}">
      <dsp:nvSpPr>
        <dsp:cNvPr id="0" name=""/>
        <dsp:cNvSpPr/>
      </dsp:nvSpPr>
      <dsp:spPr>
        <a:xfrm>
          <a:off x="4281259" y="1112166"/>
          <a:ext cx="451197" cy="675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5778"/>
              </a:lnTo>
              <a:lnTo>
                <a:pt x="451197" y="675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661A6-2B54-4E64-8709-86A6B6607C0E}">
      <dsp:nvSpPr>
        <dsp:cNvPr id="0" name=""/>
        <dsp:cNvSpPr/>
      </dsp:nvSpPr>
      <dsp:spPr>
        <a:xfrm>
          <a:off x="3822407" y="1112166"/>
          <a:ext cx="458851" cy="674300"/>
        </a:xfrm>
        <a:custGeom>
          <a:avLst/>
          <a:gdLst/>
          <a:ahLst/>
          <a:cxnLst/>
          <a:rect l="0" t="0" r="0" b="0"/>
          <a:pathLst>
            <a:path>
              <a:moveTo>
                <a:pt x="458851" y="0"/>
              </a:moveTo>
              <a:lnTo>
                <a:pt x="458851" y="674300"/>
              </a:lnTo>
              <a:lnTo>
                <a:pt x="0" y="6743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F20995-1771-4521-9EEE-86946FD744B6}">
      <dsp:nvSpPr>
        <dsp:cNvPr id="0" name=""/>
        <dsp:cNvSpPr/>
      </dsp:nvSpPr>
      <dsp:spPr>
        <a:xfrm>
          <a:off x="4281259" y="1112166"/>
          <a:ext cx="2758184" cy="158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190"/>
              </a:lnTo>
              <a:lnTo>
                <a:pt x="2758184" y="1401190"/>
              </a:lnTo>
              <a:lnTo>
                <a:pt x="2758184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82A3A-54D5-46D8-9751-F558C16F4C86}">
      <dsp:nvSpPr>
        <dsp:cNvPr id="0" name=""/>
        <dsp:cNvSpPr/>
      </dsp:nvSpPr>
      <dsp:spPr>
        <a:xfrm>
          <a:off x="4281259" y="1112166"/>
          <a:ext cx="917865" cy="158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190"/>
              </a:lnTo>
              <a:lnTo>
                <a:pt x="917865" y="1401190"/>
              </a:lnTo>
              <a:lnTo>
                <a:pt x="917865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10B2D-4925-4174-A95C-08845E5F68A7}">
      <dsp:nvSpPr>
        <dsp:cNvPr id="0" name=""/>
        <dsp:cNvSpPr/>
      </dsp:nvSpPr>
      <dsp:spPr>
        <a:xfrm>
          <a:off x="3365987" y="1112166"/>
          <a:ext cx="915271" cy="1581583"/>
        </a:xfrm>
        <a:custGeom>
          <a:avLst/>
          <a:gdLst/>
          <a:ahLst/>
          <a:cxnLst/>
          <a:rect l="0" t="0" r="0" b="0"/>
          <a:pathLst>
            <a:path>
              <a:moveTo>
                <a:pt x="915271" y="0"/>
              </a:moveTo>
              <a:lnTo>
                <a:pt x="915271" y="1401190"/>
              </a:lnTo>
              <a:lnTo>
                <a:pt x="0" y="1401190"/>
              </a:lnTo>
              <a:lnTo>
                <a:pt x="0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1282C-D634-4D8A-8E14-626AA3529337}">
      <dsp:nvSpPr>
        <dsp:cNvPr id="0" name=""/>
        <dsp:cNvSpPr/>
      </dsp:nvSpPr>
      <dsp:spPr>
        <a:xfrm>
          <a:off x="1529259" y="1112166"/>
          <a:ext cx="2751999" cy="1581583"/>
        </a:xfrm>
        <a:custGeom>
          <a:avLst/>
          <a:gdLst/>
          <a:ahLst/>
          <a:cxnLst/>
          <a:rect l="0" t="0" r="0" b="0"/>
          <a:pathLst>
            <a:path>
              <a:moveTo>
                <a:pt x="2751999" y="0"/>
              </a:moveTo>
              <a:lnTo>
                <a:pt x="2751999" y="1401190"/>
              </a:lnTo>
              <a:lnTo>
                <a:pt x="0" y="1401190"/>
              </a:lnTo>
              <a:lnTo>
                <a:pt x="0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169092" y="0"/>
          <a:ext cx="2224332" cy="11121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kern="1200" dirty="0">
              <a:solidFill>
                <a:srgbClr val="000000"/>
              </a:solidFill>
              <a:latin typeface="+mn-lt"/>
            </a:rPr>
          </a:br>
          <a:r>
            <a:rPr lang="es-ES" sz="1200" b="0" kern="1200" dirty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kern="1200" dirty="0">
            <a:solidFill>
              <a:srgbClr val="000000"/>
            </a:solidFill>
            <a:latin typeface="+mn-lt"/>
          </a:endParaRPr>
        </a:p>
      </dsp:txBody>
      <dsp:txXfrm>
        <a:off x="3169092" y="0"/>
        <a:ext cx="2224332" cy="1112166"/>
      </dsp:txXfrm>
    </dsp:sp>
    <dsp:sp modelId="{56E6A7AD-0DF2-4A3C-8F82-A10D7DFF8B7C}">
      <dsp:nvSpPr>
        <dsp:cNvPr id="0" name=""/>
        <dsp:cNvSpPr/>
      </dsp:nvSpPr>
      <dsp:spPr>
        <a:xfrm>
          <a:off x="791289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91289" y="2693749"/>
        <a:ext cx="1475941" cy="922461"/>
      </dsp:txXfrm>
    </dsp:sp>
    <dsp:sp modelId="{84E60349-C374-4BDD-ACA9-6C98D9AEA296}">
      <dsp:nvSpPr>
        <dsp:cNvPr id="0" name=""/>
        <dsp:cNvSpPr/>
      </dsp:nvSpPr>
      <dsp:spPr>
        <a:xfrm>
          <a:off x="2628016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Oficina</a:t>
          </a:r>
        </a:p>
      </dsp:txBody>
      <dsp:txXfrm>
        <a:off x="2628016" y="2693749"/>
        <a:ext cx="1475941" cy="922461"/>
      </dsp:txXfrm>
    </dsp:sp>
    <dsp:sp modelId="{FC74B5C8-FA7D-4472-8EDA-B13A79EFD391}">
      <dsp:nvSpPr>
        <dsp:cNvPr id="0" name=""/>
        <dsp:cNvSpPr/>
      </dsp:nvSpPr>
      <dsp:spPr>
        <a:xfrm>
          <a:off x="4461153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4461153" y="2693749"/>
        <a:ext cx="1475941" cy="922461"/>
      </dsp:txXfrm>
    </dsp:sp>
    <dsp:sp modelId="{B27D6D6E-4020-47F5-AC86-D8CFDDBCDB09}">
      <dsp:nvSpPr>
        <dsp:cNvPr id="0" name=""/>
        <dsp:cNvSpPr/>
      </dsp:nvSpPr>
      <dsp:spPr>
        <a:xfrm>
          <a:off x="6301472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01472" y="2693749"/>
        <a:ext cx="1475941" cy="922461"/>
      </dsp:txXfrm>
    </dsp:sp>
    <dsp:sp modelId="{E4EEE93B-2962-427F-B46C-BC0776782476}">
      <dsp:nvSpPr>
        <dsp:cNvPr id="0" name=""/>
        <dsp:cNvSpPr/>
      </dsp:nvSpPr>
      <dsp:spPr>
        <a:xfrm>
          <a:off x="2186105" y="1390465"/>
          <a:ext cx="1636302" cy="79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86105" y="1390465"/>
        <a:ext cx="1636302" cy="792002"/>
      </dsp:txXfrm>
    </dsp:sp>
    <dsp:sp modelId="{767C2E72-651B-402A-886E-62BE19550E45}">
      <dsp:nvSpPr>
        <dsp:cNvPr id="0" name=""/>
        <dsp:cNvSpPr/>
      </dsp:nvSpPr>
      <dsp:spPr>
        <a:xfrm>
          <a:off x="4732456" y="1391943"/>
          <a:ext cx="1636302" cy="79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Vinculación y Estrategia de Programa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4732456" y="1391943"/>
        <a:ext cx="1636302" cy="792002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0CDE-AD8D-42AE-B8CB-CCC68CB2BCDE}">
      <dsp:nvSpPr>
        <dsp:cNvPr id="0" name=""/>
        <dsp:cNvSpPr/>
      </dsp:nvSpPr>
      <dsp:spPr>
        <a:xfrm>
          <a:off x="1766374" y="1071149"/>
          <a:ext cx="271959" cy="1046855"/>
        </a:xfrm>
        <a:custGeom>
          <a:avLst/>
          <a:gdLst/>
          <a:ahLst/>
          <a:cxnLst/>
          <a:rect l="0" t="0" r="0" b="0"/>
          <a:pathLst>
            <a:path>
              <a:moveTo>
                <a:pt x="271959" y="0"/>
              </a:moveTo>
              <a:lnTo>
                <a:pt x="271959" y="1046855"/>
              </a:lnTo>
              <a:lnTo>
                <a:pt x="0" y="10468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9F88-8788-48BD-93BA-F2C748D9831F}">
      <dsp:nvSpPr>
        <dsp:cNvPr id="0" name=""/>
        <dsp:cNvSpPr/>
      </dsp:nvSpPr>
      <dsp:spPr>
        <a:xfrm>
          <a:off x="1992613" y="1071149"/>
          <a:ext cx="91440" cy="19732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29870"/>
              </a:lnTo>
              <a:lnTo>
                <a:pt x="47481" y="1729870"/>
              </a:lnTo>
              <a:lnTo>
                <a:pt x="47481" y="19732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C990E-BD4B-401D-A3D4-4B5DDA4438FA}">
      <dsp:nvSpPr>
        <dsp:cNvPr id="0" name=""/>
        <dsp:cNvSpPr/>
      </dsp:nvSpPr>
      <dsp:spPr>
        <a:xfrm>
          <a:off x="958330" y="0"/>
          <a:ext cx="2160006" cy="10711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Coordinador(a) </a:t>
          </a:r>
          <a:r>
            <a:rPr lang="es-MX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de Eventos</a:t>
          </a:r>
        </a:p>
      </dsp:txBody>
      <dsp:txXfrm>
        <a:off x="958330" y="0"/>
        <a:ext cx="2160006" cy="1071149"/>
      </dsp:txXfrm>
    </dsp:sp>
    <dsp:sp modelId="{12A4A7F0-01B7-473D-B4FA-1BB11D43004A}">
      <dsp:nvSpPr>
        <dsp:cNvPr id="0" name=""/>
        <dsp:cNvSpPr/>
      </dsp:nvSpPr>
      <dsp:spPr>
        <a:xfrm>
          <a:off x="1225028" y="3044379"/>
          <a:ext cx="1630132" cy="8711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Auxiliar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u="none" kern="1200" dirty="0" err="1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Auxiliar</a:t>
          </a:r>
          <a:r>
            <a:rPr lang="es-MX" sz="1200" b="0" u="none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de Eventos</a:t>
          </a:r>
          <a:br>
            <a:rPr lang="es-MX" sz="1200" b="0" u="none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es-ES" sz="1200" u="none" kern="1200" dirty="0">
            <a:solidFill>
              <a:schemeClr val="tx1"/>
            </a:solidFill>
            <a:latin typeface="+mn-lt"/>
          </a:endParaRPr>
        </a:p>
      </dsp:txBody>
      <dsp:txXfrm>
        <a:off x="1225028" y="3044379"/>
        <a:ext cx="1630132" cy="871143"/>
      </dsp:txXfrm>
    </dsp:sp>
    <dsp:sp modelId="{F6666403-C46B-492A-A2A1-22DBA94377D9}">
      <dsp:nvSpPr>
        <dsp:cNvPr id="0" name=""/>
        <dsp:cNvSpPr/>
      </dsp:nvSpPr>
      <dsp:spPr>
        <a:xfrm>
          <a:off x="417610" y="1760951"/>
          <a:ext cx="1348763" cy="7141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altLang="es-MX" sz="1200" b="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417610" y="1760951"/>
        <a:ext cx="1348763" cy="714107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4C498-A485-42D6-A0E1-B5869D6A8A29}">
      <dsp:nvSpPr>
        <dsp:cNvPr id="0" name=""/>
        <dsp:cNvSpPr/>
      </dsp:nvSpPr>
      <dsp:spPr>
        <a:xfrm>
          <a:off x="4057242" y="1097079"/>
          <a:ext cx="212238" cy="367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054"/>
              </a:lnTo>
              <a:lnTo>
                <a:pt x="212238" y="3670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0E5030-71EE-4E35-963C-E6DFC7061EC6}">
      <dsp:nvSpPr>
        <dsp:cNvPr id="0" name=""/>
        <dsp:cNvSpPr/>
      </dsp:nvSpPr>
      <dsp:spPr>
        <a:xfrm>
          <a:off x="3672407" y="1097079"/>
          <a:ext cx="384834" cy="363861"/>
        </a:xfrm>
        <a:custGeom>
          <a:avLst/>
          <a:gdLst/>
          <a:ahLst/>
          <a:cxnLst/>
          <a:rect l="0" t="0" r="0" b="0"/>
          <a:pathLst>
            <a:path>
              <a:moveTo>
                <a:pt x="384834" y="0"/>
              </a:moveTo>
              <a:lnTo>
                <a:pt x="384834" y="363861"/>
              </a:lnTo>
              <a:lnTo>
                <a:pt x="0" y="3638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8356E-2BE5-4307-83BB-BE9FAE60C1E5}">
      <dsp:nvSpPr>
        <dsp:cNvPr id="0" name=""/>
        <dsp:cNvSpPr/>
      </dsp:nvSpPr>
      <dsp:spPr>
        <a:xfrm>
          <a:off x="4057242" y="1097079"/>
          <a:ext cx="199005" cy="4923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3053"/>
              </a:lnTo>
              <a:lnTo>
                <a:pt x="199005" y="49230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182D-AA2E-4AEC-84DF-5BC0599E3CC1}">
      <dsp:nvSpPr>
        <dsp:cNvPr id="0" name=""/>
        <dsp:cNvSpPr/>
      </dsp:nvSpPr>
      <dsp:spPr>
        <a:xfrm>
          <a:off x="3896174" y="1097079"/>
          <a:ext cx="161067" cy="4923053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923053"/>
              </a:lnTo>
              <a:lnTo>
                <a:pt x="0" y="49230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8E7B-CEE6-4929-99F8-39ED142269FF}">
      <dsp:nvSpPr>
        <dsp:cNvPr id="0" name=""/>
        <dsp:cNvSpPr/>
      </dsp:nvSpPr>
      <dsp:spPr>
        <a:xfrm>
          <a:off x="4057242" y="1097079"/>
          <a:ext cx="199005" cy="4491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1737"/>
              </a:lnTo>
              <a:lnTo>
                <a:pt x="199005" y="449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A5BC-0D6B-4D7C-A418-408F87FC1526}">
      <dsp:nvSpPr>
        <dsp:cNvPr id="0" name=""/>
        <dsp:cNvSpPr/>
      </dsp:nvSpPr>
      <dsp:spPr>
        <a:xfrm>
          <a:off x="3896174" y="1097079"/>
          <a:ext cx="161067" cy="4491737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491737"/>
              </a:lnTo>
              <a:lnTo>
                <a:pt x="0" y="449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3E26-1724-4F75-9FD0-1BBB3E54AF14}">
      <dsp:nvSpPr>
        <dsp:cNvPr id="0" name=""/>
        <dsp:cNvSpPr/>
      </dsp:nvSpPr>
      <dsp:spPr>
        <a:xfrm>
          <a:off x="4057242" y="1097079"/>
          <a:ext cx="199005" cy="4060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0417"/>
              </a:lnTo>
              <a:lnTo>
                <a:pt x="199005" y="406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203FF-6774-429C-9960-7BE16E45AE69}">
      <dsp:nvSpPr>
        <dsp:cNvPr id="0" name=""/>
        <dsp:cNvSpPr/>
      </dsp:nvSpPr>
      <dsp:spPr>
        <a:xfrm>
          <a:off x="3896174" y="1097079"/>
          <a:ext cx="161067" cy="4060417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060417"/>
              </a:lnTo>
              <a:lnTo>
                <a:pt x="0" y="406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2A39F-E7B0-4E4F-80CF-15249715B499}">
      <dsp:nvSpPr>
        <dsp:cNvPr id="0" name=""/>
        <dsp:cNvSpPr/>
      </dsp:nvSpPr>
      <dsp:spPr>
        <a:xfrm>
          <a:off x="4057242" y="1097079"/>
          <a:ext cx="199005" cy="3629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9101"/>
              </a:lnTo>
              <a:lnTo>
                <a:pt x="199005" y="36291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7D2A3-5F40-4F26-94AE-8EB289E14295}">
      <dsp:nvSpPr>
        <dsp:cNvPr id="0" name=""/>
        <dsp:cNvSpPr/>
      </dsp:nvSpPr>
      <dsp:spPr>
        <a:xfrm>
          <a:off x="3896174" y="1097079"/>
          <a:ext cx="161067" cy="3629101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629101"/>
              </a:lnTo>
              <a:lnTo>
                <a:pt x="0" y="36291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9D7BE-611F-43A6-9B2B-AC430C4AAFD1}">
      <dsp:nvSpPr>
        <dsp:cNvPr id="0" name=""/>
        <dsp:cNvSpPr/>
      </dsp:nvSpPr>
      <dsp:spPr>
        <a:xfrm>
          <a:off x="4057242" y="1097079"/>
          <a:ext cx="199005" cy="3191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1107"/>
              </a:lnTo>
              <a:lnTo>
                <a:pt x="199005" y="31911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35E64-7DB0-4A06-B681-571BA4798F06}">
      <dsp:nvSpPr>
        <dsp:cNvPr id="0" name=""/>
        <dsp:cNvSpPr/>
      </dsp:nvSpPr>
      <dsp:spPr>
        <a:xfrm>
          <a:off x="3896174" y="1097079"/>
          <a:ext cx="161067" cy="3186739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186739"/>
              </a:lnTo>
              <a:lnTo>
                <a:pt x="0" y="31867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8F12A-8F57-4C3B-8750-982FC761C0C1}">
      <dsp:nvSpPr>
        <dsp:cNvPr id="0" name=""/>
        <dsp:cNvSpPr/>
      </dsp:nvSpPr>
      <dsp:spPr>
        <a:xfrm>
          <a:off x="4057242" y="1097079"/>
          <a:ext cx="199005" cy="2740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387"/>
              </a:lnTo>
              <a:lnTo>
                <a:pt x="199005" y="27403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4056-1031-4034-A1D3-5B06B3E94CB0}">
      <dsp:nvSpPr>
        <dsp:cNvPr id="0" name=""/>
        <dsp:cNvSpPr/>
      </dsp:nvSpPr>
      <dsp:spPr>
        <a:xfrm>
          <a:off x="3886206" y="1097079"/>
          <a:ext cx="171036" cy="2740303"/>
        </a:xfrm>
        <a:custGeom>
          <a:avLst/>
          <a:gdLst/>
          <a:ahLst/>
          <a:cxnLst/>
          <a:rect l="0" t="0" r="0" b="0"/>
          <a:pathLst>
            <a:path>
              <a:moveTo>
                <a:pt x="171036" y="0"/>
              </a:moveTo>
              <a:lnTo>
                <a:pt x="171036" y="2740303"/>
              </a:lnTo>
              <a:lnTo>
                <a:pt x="0" y="27403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B9F2-665E-438D-87BD-923789E220CF}">
      <dsp:nvSpPr>
        <dsp:cNvPr id="0" name=""/>
        <dsp:cNvSpPr/>
      </dsp:nvSpPr>
      <dsp:spPr>
        <a:xfrm>
          <a:off x="4057242" y="1097079"/>
          <a:ext cx="198686" cy="2285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658"/>
              </a:lnTo>
              <a:lnTo>
                <a:pt x="198686" y="22856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FA20D-A908-46D0-AC0D-AE03E7D01388}">
      <dsp:nvSpPr>
        <dsp:cNvPr id="0" name=""/>
        <dsp:cNvSpPr/>
      </dsp:nvSpPr>
      <dsp:spPr>
        <a:xfrm>
          <a:off x="3896174" y="1097079"/>
          <a:ext cx="161067" cy="2281254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2281254"/>
              </a:lnTo>
              <a:lnTo>
                <a:pt x="0" y="2281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712B-3E4F-49E1-AE22-4ADD2147E5A2}">
      <dsp:nvSpPr>
        <dsp:cNvPr id="0" name=""/>
        <dsp:cNvSpPr/>
      </dsp:nvSpPr>
      <dsp:spPr>
        <a:xfrm>
          <a:off x="4057242" y="1097079"/>
          <a:ext cx="199005" cy="1831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1949"/>
              </a:lnTo>
              <a:lnTo>
                <a:pt x="199005" y="18319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30183-495C-49E9-B6C6-DEF0F25DFA77}">
      <dsp:nvSpPr>
        <dsp:cNvPr id="0" name=""/>
        <dsp:cNvSpPr/>
      </dsp:nvSpPr>
      <dsp:spPr>
        <a:xfrm>
          <a:off x="3896174" y="1097079"/>
          <a:ext cx="161067" cy="1827490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827490"/>
              </a:lnTo>
              <a:lnTo>
                <a:pt x="0" y="18274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E1654-5DE1-4853-AAA9-B5A2D791248C}">
      <dsp:nvSpPr>
        <dsp:cNvPr id="0" name=""/>
        <dsp:cNvSpPr/>
      </dsp:nvSpPr>
      <dsp:spPr>
        <a:xfrm>
          <a:off x="4057242" y="1097079"/>
          <a:ext cx="198686" cy="1359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774"/>
              </a:lnTo>
              <a:lnTo>
                <a:pt x="198686" y="13597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9576-866F-4DA7-9E01-0F5D1C9BEB5C}">
      <dsp:nvSpPr>
        <dsp:cNvPr id="0" name=""/>
        <dsp:cNvSpPr/>
      </dsp:nvSpPr>
      <dsp:spPr>
        <a:xfrm>
          <a:off x="3896174" y="1097079"/>
          <a:ext cx="161067" cy="1360152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360152"/>
              </a:lnTo>
              <a:lnTo>
                <a:pt x="0" y="13601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E1A1D-6642-4F08-AE43-A8FE509DE4A2}">
      <dsp:nvSpPr>
        <dsp:cNvPr id="0" name=""/>
        <dsp:cNvSpPr/>
      </dsp:nvSpPr>
      <dsp:spPr>
        <a:xfrm>
          <a:off x="4057242" y="1097079"/>
          <a:ext cx="199005" cy="897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428"/>
              </a:lnTo>
              <a:lnTo>
                <a:pt x="199005" y="8974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B5E3-CB24-476C-A51F-044455B15680}">
      <dsp:nvSpPr>
        <dsp:cNvPr id="0" name=""/>
        <dsp:cNvSpPr/>
      </dsp:nvSpPr>
      <dsp:spPr>
        <a:xfrm>
          <a:off x="3896174" y="1097079"/>
          <a:ext cx="161067" cy="895868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895868"/>
              </a:lnTo>
              <a:lnTo>
                <a:pt x="0" y="8958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8911D-BCED-467B-B31B-38049CBFA376}">
      <dsp:nvSpPr>
        <dsp:cNvPr id="0" name=""/>
        <dsp:cNvSpPr/>
      </dsp:nvSpPr>
      <dsp:spPr>
        <a:xfrm>
          <a:off x="3031243" y="432571"/>
          <a:ext cx="2051998" cy="664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Coordinador(a) de Unidades 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31243" y="432571"/>
        <a:ext cx="2051998" cy="664508"/>
      </dsp:txXfrm>
    </dsp:sp>
    <dsp:sp modelId="{ED3F0F30-170A-4527-B751-6D3217DB41D6}">
      <dsp:nvSpPr>
        <dsp:cNvPr id="0" name=""/>
        <dsp:cNvSpPr/>
      </dsp:nvSpPr>
      <dsp:spPr>
        <a:xfrm>
          <a:off x="944172" y="181727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Burócratas Municipales</a:t>
          </a:r>
        </a:p>
      </dsp:txBody>
      <dsp:txXfrm>
        <a:off x="944172" y="1817278"/>
        <a:ext cx="2952002" cy="351337"/>
      </dsp:txXfrm>
    </dsp:sp>
    <dsp:sp modelId="{51B0DEFD-F156-4EE6-AB51-1AF51E710FCE}">
      <dsp:nvSpPr>
        <dsp:cNvPr id="0" name=""/>
        <dsp:cNvSpPr/>
      </dsp:nvSpPr>
      <dsp:spPr>
        <a:xfrm>
          <a:off x="4256247" y="181883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Villa Alegre</a:t>
          </a:r>
        </a:p>
      </dsp:txBody>
      <dsp:txXfrm>
        <a:off x="4256247" y="1818838"/>
        <a:ext cx="2952002" cy="351337"/>
      </dsp:txXfrm>
    </dsp:sp>
    <dsp:sp modelId="{7A26762C-04F5-45DB-A1A6-855D247A1108}">
      <dsp:nvSpPr>
        <dsp:cNvPr id="0" name=""/>
        <dsp:cNvSpPr/>
      </dsp:nvSpPr>
      <dsp:spPr>
        <a:xfrm>
          <a:off x="944172" y="228156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Valle del Mirador</a:t>
          </a:r>
        </a:p>
      </dsp:txBody>
      <dsp:txXfrm>
        <a:off x="944172" y="2281562"/>
        <a:ext cx="2952002" cy="351337"/>
      </dsp:txXfrm>
    </dsp:sp>
    <dsp:sp modelId="{F66F70D3-E882-40FB-90B4-264E4146948D}">
      <dsp:nvSpPr>
        <dsp:cNvPr id="0" name=""/>
        <dsp:cNvSpPr/>
      </dsp:nvSpPr>
      <dsp:spPr>
        <a:xfrm>
          <a:off x="4255928" y="2281185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San Jorge</a:t>
          </a:r>
        </a:p>
      </dsp:txBody>
      <dsp:txXfrm>
        <a:off x="4255928" y="2281185"/>
        <a:ext cx="2952002" cy="351337"/>
      </dsp:txXfrm>
    </dsp:sp>
    <dsp:sp modelId="{F1C747A7-3B21-4FC6-8159-4A5C664380DC}">
      <dsp:nvSpPr>
        <dsp:cNvPr id="0" name=""/>
        <dsp:cNvSpPr/>
      </dsp:nvSpPr>
      <dsp:spPr>
        <a:xfrm>
          <a:off x="944172" y="2748901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10 de Marzo</a:t>
          </a:r>
        </a:p>
      </dsp:txBody>
      <dsp:txXfrm>
        <a:off x="944172" y="2748901"/>
        <a:ext cx="2952002" cy="351337"/>
      </dsp:txXfrm>
    </dsp:sp>
    <dsp:sp modelId="{9AA513E2-918C-4FC9-A2C9-26DBB69406B1}">
      <dsp:nvSpPr>
        <dsp:cNvPr id="0" name=""/>
        <dsp:cNvSpPr/>
      </dsp:nvSpPr>
      <dsp:spPr>
        <a:xfrm>
          <a:off x="4256247" y="2753359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Indeco Naranjo</a:t>
          </a:r>
        </a:p>
      </dsp:txBody>
      <dsp:txXfrm>
        <a:off x="4256247" y="2753359"/>
        <a:ext cx="2952002" cy="351337"/>
      </dsp:txXfrm>
    </dsp:sp>
    <dsp:sp modelId="{7ADA4633-49A5-4637-AD87-527CD894DE20}">
      <dsp:nvSpPr>
        <dsp:cNvPr id="0" name=""/>
        <dsp:cNvSpPr/>
      </dsp:nvSpPr>
      <dsp:spPr>
        <a:xfrm>
          <a:off x="944172" y="3202665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Parque España</a:t>
          </a:r>
        </a:p>
      </dsp:txBody>
      <dsp:txXfrm>
        <a:off x="944172" y="3202665"/>
        <a:ext cx="2952002" cy="351337"/>
      </dsp:txXfrm>
    </dsp:sp>
    <dsp:sp modelId="{404F1042-BEA3-48B2-8ACC-C266DBBF7BE6}">
      <dsp:nvSpPr>
        <dsp:cNvPr id="0" name=""/>
        <dsp:cNvSpPr/>
      </dsp:nvSpPr>
      <dsp:spPr>
        <a:xfrm>
          <a:off x="4255928" y="3207069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Valle de Infonavit</a:t>
          </a:r>
        </a:p>
      </dsp:txBody>
      <dsp:txXfrm>
        <a:off x="4255928" y="3207069"/>
        <a:ext cx="2952002" cy="351337"/>
      </dsp:txXfrm>
    </dsp:sp>
    <dsp:sp modelId="{0F20FF93-99BB-4FCA-B04A-7E48395EE134}">
      <dsp:nvSpPr>
        <dsp:cNvPr id="0" name=""/>
        <dsp:cNvSpPr/>
      </dsp:nvSpPr>
      <dsp:spPr>
        <a:xfrm>
          <a:off x="934204" y="3661714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Polivalente</a:t>
          </a:r>
        </a:p>
      </dsp:txBody>
      <dsp:txXfrm>
        <a:off x="934204" y="3661714"/>
        <a:ext cx="2952002" cy="351337"/>
      </dsp:txXfrm>
    </dsp:sp>
    <dsp:sp modelId="{D99EAE9B-D051-4F71-964D-A78ABDDBF598}">
      <dsp:nvSpPr>
        <dsp:cNvPr id="0" name=""/>
        <dsp:cNvSpPr/>
      </dsp:nvSpPr>
      <dsp:spPr>
        <a:xfrm>
          <a:off x="4256247" y="366179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Camino Real</a:t>
          </a:r>
        </a:p>
      </dsp:txBody>
      <dsp:txXfrm>
        <a:off x="4256247" y="3661797"/>
        <a:ext cx="2952002" cy="351337"/>
      </dsp:txXfrm>
    </dsp:sp>
    <dsp:sp modelId="{E7F5DC0E-ECA0-4B7A-AC99-C3799BD629D8}">
      <dsp:nvSpPr>
        <dsp:cNvPr id="0" name=""/>
        <dsp:cNvSpPr/>
      </dsp:nvSpPr>
      <dsp:spPr>
        <a:xfrm>
          <a:off x="944172" y="4108150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Domo Acuático</a:t>
          </a:r>
        </a:p>
      </dsp:txBody>
      <dsp:txXfrm>
        <a:off x="944172" y="4108150"/>
        <a:ext cx="2952002" cy="351337"/>
      </dsp:txXfrm>
    </dsp:sp>
    <dsp:sp modelId="{680F19FF-99FF-4514-80AE-E8A5B33DD9F6}">
      <dsp:nvSpPr>
        <dsp:cNvPr id="0" name=""/>
        <dsp:cNvSpPr/>
      </dsp:nvSpPr>
      <dsp:spPr>
        <a:xfrm>
          <a:off x="4256247" y="411251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Filiberto Sagrero</a:t>
          </a:r>
        </a:p>
      </dsp:txBody>
      <dsp:txXfrm>
        <a:off x="4256247" y="4112517"/>
        <a:ext cx="2952002" cy="351337"/>
      </dsp:txXfrm>
    </dsp:sp>
    <dsp:sp modelId="{490E0795-38BB-453A-9315-7AE031670888}">
      <dsp:nvSpPr>
        <dsp:cNvPr id="0" name=""/>
        <dsp:cNvSpPr/>
      </dsp:nvSpPr>
      <dsp:spPr>
        <a:xfrm>
          <a:off x="944172" y="455051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Unidad Deportiva Valle de Santa Lucía</a:t>
          </a:r>
        </a:p>
      </dsp:txBody>
      <dsp:txXfrm>
        <a:off x="944172" y="4550512"/>
        <a:ext cx="2952002" cy="351337"/>
      </dsp:txXfrm>
    </dsp:sp>
    <dsp:sp modelId="{872F8334-3743-4654-BB48-2770B89C85D9}">
      <dsp:nvSpPr>
        <dsp:cNvPr id="0" name=""/>
        <dsp:cNvSpPr/>
      </dsp:nvSpPr>
      <dsp:spPr>
        <a:xfrm>
          <a:off x="4256247" y="455051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Bicentenario Diego de Montemayor</a:t>
          </a:r>
        </a:p>
      </dsp:txBody>
      <dsp:txXfrm>
        <a:off x="4256247" y="4550512"/>
        <a:ext cx="2952002" cy="351337"/>
      </dsp:txXfrm>
    </dsp:sp>
    <dsp:sp modelId="{FAD833AA-338C-4D2F-83E9-6B0B632F2250}">
      <dsp:nvSpPr>
        <dsp:cNvPr id="0" name=""/>
        <dsp:cNvSpPr/>
      </dsp:nvSpPr>
      <dsp:spPr>
        <a:xfrm>
          <a:off x="944172" y="498182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Unidad Deportiva Jesús Hinojosa Tijerina</a:t>
          </a:r>
        </a:p>
      </dsp:txBody>
      <dsp:txXfrm>
        <a:off x="944172" y="4981828"/>
        <a:ext cx="2952002" cy="351337"/>
      </dsp:txXfrm>
    </dsp:sp>
    <dsp:sp modelId="{B0736C1B-FB90-4792-B663-872D15877DAF}">
      <dsp:nvSpPr>
        <dsp:cNvPr id="0" name=""/>
        <dsp:cNvSpPr/>
      </dsp:nvSpPr>
      <dsp:spPr>
        <a:xfrm>
          <a:off x="4256247" y="498182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bicentenario Fomerrey 113</a:t>
          </a:r>
        </a:p>
      </dsp:txBody>
      <dsp:txXfrm>
        <a:off x="4256247" y="4981828"/>
        <a:ext cx="2952002" cy="351337"/>
      </dsp:txXfrm>
    </dsp:sp>
    <dsp:sp modelId="{F94EB1C5-681C-4624-9D7E-7FC1B3C4894D}">
      <dsp:nvSpPr>
        <dsp:cNvPr id="0" name=""/>
        <dsp:cNvSpPr/>
      </dsp:nvSpPr>
      <dsp:spPr>
        <a:xfrm>
          <a:off x="944172" y="541314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Unidad Deportiva Raúl González</a:t>
          </a:r>
        </a:p>
      </dsp:txBody>
      <dsp:txXfrm>
        <a:off x="944172" y="5413147"/>
        <a:ext cx="2952002" cy="351337"/>
      </dsp:txXfrm>
    </dsp:sp>
    <dsp:sp modelId="{08454D4C-0AFF-4855-866C-5CCEA5BA22D2}">
      <dsp:nvSpPr>
        <dsp:cNvPr id="0" name=""/>
        <dsp:cNvSpPr/>
      </dsp:nvSpPr>
      <dsp:spPr>
        <a:xfrm>
          <a:off x="4256247" y="541314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Moderna</a:t>
          </a:r>
        </a:p>
      </dsp:txBody>
      <dsp:txXfrm>
        <a:off x="4256247" y="5413147"/>
        <a:ext cx="2952002" cy="351337"/>
      </dsp:txXfrm>
    </dsp:sp>
    <dsp:sp modelId="{DC9CF347-9AC1-4D19-B15D-DAE7059D536C}">
      <dsp:nvSpPr>
        <dsp:cNvPr id="0" name=""/>
        <dsp:cNvSpPr/>
      </dsp:nvSpPr>
      <dsp:spPr>
        <a:xfrm>
          <a:off x="944172" y="5844463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San Bernabé</a:t>
          </a:r>
        </a:p>
      </dsp:txBody>
      <dsp:txXfrm>
        <a:off x="944172" y="5844463"/>
        <a:ext cx="2952002" cy="351337"/>
      </dsp:txXfrm>
    </dsp:sp>
    <dsp:sp modelId="{52EB7180-6FC3-43FE-8820-09204C0DBBE5}">
      <dsp:nvSpPr>
        <dsp:cNvPr id="0" name=""/>
        <dsp:cNvSpPr/>
      </dsp:nvSpPr>
      <dsp:spPr>
        <a:xfrm>
          <a:off x="4256247" y="5844463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 Los Campeones</a:t>
          </a:r>
        </a:p>
      </dsp:txBody>
      <dsp:txXfrm>
        <a:off x="4256247" y="5844463"/>
        <a:ext cx="2952002" cy="351337"/>
      </dsp:txXfrm>
    </dsp:sp>
    <dsp:sp modelId="{9F862B86-439A-4AB3-9FF6-FE0099689528}">
      <dsp:nvSpPr>
        <dsp:cNvPr id="0" name=""/>
        <dsp:cNvSpPr/>
      </dsp:nvSpPr>
      <dsp:spPr>
        <a:xfrm>
          <a:off x="2556406" y="1237741"/>
          <a:ext cx="1116000" cy="4463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C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56406" y="1237741"/>
        <a:ext cx="1116000" cy="446399"/>
      </dsp:txXfrm>
    </dsp:sp>
    <dsp:sp modelId="{3D76159A-CDE9-4147-A84D-C3E23DB6ACE6}">
      <dsp:nvSpPr>
        <dsp:cNvPr id="0" name=""/>
        <dsp:cNvSpPr/>
      </dsp:nvSpPr>
      <dsp:spPr>
        <a:xfrm>
          <a:off x="4269481" y="1240933"/>
          <a:ext cx="2952002" cy="4463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Domo Acuático</a:t>
          </a:r>
        </a:p>
      </dsp:txBody>
      <dsp:txXfrm>
        <a:off x="4269481" y="1240933"/>
        <a:ext cx="2952002" cy="446399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4531-6AF7-4424-BBDD-030FADEE7F80}">
      <dsp:nvSpPr>
        <dsp:cNvPr id="0" name=""/>
        <dsp:cNvSpPr/>
      </dsp:nvSpPr>
      <dsp:spPr>
        <a:xfrm>
          <a:off x="1868139" y="2048536"/>
          <a:ext cx="294969" cy="686824"/>
        </a:xfrm>
        <a:custGeom>
          <a:avLst/>
          <a:gdLst/>
          <a:ahLst/>
          <a:cxnLst/>
          <a:rect l="0" t="0" r="0" b="0"/>
          <a:pathLst>
            <a:path>
              <a:moveTo>
                <a:pt x="294969" y="0"/>
              </a:moveTo>
              <a:lnTo>
                <a:pt x="294969" y="686824"/>
              </a:lnTo>
              <a:lnTo>
                <a:pt x="0" y="6868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3670F-DE13-4AD1-B589-6E080F412023}">
      <dsp:nvSpPr>
        <dsp:cNvPr id="0" name=""/>
        <dsp:cNvSpPr/>
      </dsp:nvSpPr>
      <dsp:spPr>
        <a:xfrm>
          <a:off x="2117148" y="2048536"/>
          <a:ext cx="91440" cy="1492060"/>
        </a:xfrm>
        <a:custGeom>
          <a:avLst/>
          <a:gdLst/>
          <a:ahLst/>
          <a:cxnLst/>
          <a:rect l="0" t="0" r="0" b="0"/>
          <a:pathLst>
            <a:path>
              <a:moveTo>
                <a:pt x="45961" y="0"/>
              </a:moveTo>
              <a:lnTo>
                <a:pt x="45961" y="1129520"/>
              </a:lnTo>
              <a:lnTo>
                <a:pt x="45720" y="1129520"/>
              </a:lnTo>
              <a:lnTo>
                <a:pt x="45720" y="14920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48982-72C1-46F5-AED4-2F30A81BBB0D}">
      <dsp:nvSpPr>
        <dsp:cNvPr id="0" name=""/>
        <dsp:cNvSpPr/>
      </dsp:nvSpPr>
      <dsp:spPr>
        <a:xfrm>
          <a:off x="1029117" y="934951"/>
          <a:ext cx="2267983" cy="11135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Burócratas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Municipales</a:t>
          </a:r>
          <a:endParaRPr lang="es-MX" sz="1200" b="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029117" y="934951"/>
        <a:ext cx="2267983" cy="1113585"/>
      </dsp:txXfrm>
    </dsp:sp>
    <dsp:sp modelId="{7488CD22-623A-44D8-BB5F-E4D6CC8D37E8}">
      <dsp:nvSpPr>
        <dsp:cNvPr id="0" name=""/>
        <dsp:cNvSpPr/>
      </dsp:nvSpPr>
      <dsp:spPr>
        <a:xfrm>
          <a:off x="1449785" y="3540597"/>
          <a:ext cx="1426164" cy="6752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Mantenimiento</a:t>
          </a:r>
          <a:endParaRPr lang="es-MX" sz="1200" b="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449785" y="3540597"/>
        <a:ext cx="1426164" cy="675257"/>
      </dsp:txXfrm>
    </dsp:sp>
    <dsp:sp modelId="{8B3ACF25-AA08-46EB-B11E-DBBC5DAF0912}">
      <dsp:nvSpPr>
        <dsp:cNvPr id="0" name=""/>
        <dsp:cNvSpPr/>
      </dsp:nvSpPr>
      <dsp:spPr>
        <a:xfrm>
          <a:off x="727208" y="2450128"/>
          <a:ext cx="1140931" cy="5704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 /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O</a:t>
          </a:r>
          <a:endParaRPr lang="es-MX" sz="1200" b="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727208" y="2450128"/>
        <a:ext cx="1140931" cy="570465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FE320-03FF-4395-B9CA-E76B5AC23EB9}">
      <dsp:nvSpPr>
        <dsp:cNvPr id="0" name=""/>
        <dsp:cNvSpPr/>
      </dsp:nvSpPr>
      <dsp:spPr>
        <a:xfrm>
          <a:off x="2519503" y="1112020"/>
          <a:ext cx="1061690" cy="366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004"/>
              </a:lnTo>
              <a:lnTo>
                <a:pt x="1061690" y="184004"/>
              </a:lnTo>
              <a:lnTo>
                <a:pt x="1061690" y="366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A81C1-514D-4985-BDAC-23DA3ADBC921}">
      <dsp:nvSpPr>
        <dsp:cNvPr id="0" name=""/>
        <dsp:cNvSpPr/>
      </dsp:nvSpPr>
      <dsp:spPr>
        <a:xfrm>
          <a:off x="1457812" y="1112020"/>
          <a:ext cx="1061690" cy="366139"/>
        </a:xfrm>
        <a:custGeom>
          <a:avLst/>
          <a:gdLst/>
          <a:ahLst/>
          <a:cxnLst/>
          <a:rect l="0" t="0" r="0" b="0"/>
          <a:pathLst>
            <a:path>
              <a:moveTo>
                <a:pt x="1061690" y="0"/>
              </a:moveTo>
              <a:lnTo>
                <a:pt x="1061690" y="184004"/>
              </a:lnTo>
              <a:lnTo>
                <a:pt x="0" y="184004"/>
              </a:lnTo>
              <a:lnTo>
                <a:pt x="0" y="3661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1185078" y="0"/>
          <a:ext cx="2668849" cy="11120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185078" y="0"/>
        <a:ext cx="2668849" cy="1112020"/>
      </dsp:txXfrm>
    </dsp:sp>
    <dsp:sp modelId="{04BC1461-9703-41EC-B04A-364EEBA1123E}">
      <dsp:nvSpPr>
        <dsp:cNvPr id="0" name=""/>
        <dsp:cNvSpPr/>
      </dsp:nvSpPr>
      <dsp:spPr>
        <a:xfrm>
          <a:off x="578256" y="1478160"/>
          <a:ext cx="1759111" cy="11120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78256" y="1478160"/>
        <a:ext cx="1759111" cy="1112020"/>
      </dsp:txXfrm>
    </dsp:sp>
    <dsp:sp modelId="{CFB96713-294F-42E0-84D6-214FEE873BC9}">
      <dsp:nvSpPr>
        <dsp:cNvPr id="0" name=""/>
        <dsp:cNvSpPr/>
      </dsp:nvSpPr>
      <dsp:spPr>
        <a:xfrm>
          <a:off x="2701637" y="1478160"/>
          <a:ext cx="1759111" cy="11120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Enfermeros(as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01637" y="1478160"/>
        <a:ext cx="1759111" cy="1112020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A43F6-D7F1-49E2-AC17-F5CF5D431599}">
      <dsp:nvSpPr>
        <dsp:cNvPr id="0" name=""/>
        <dsp:cNvSpPr/>
      </dsp:nvSpPr>
      <dsp:spPr>
        <a:xfrm>
          <a:off x="2314787" y="1051882"/>
          <a:ext cx="1266760" cy="660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412"/>
              </a:lnTo>
              <a:lnTo>
                <a:pt x="1266760" y="440412"/>
              </a:lnTo>
              <a:lnTo>
                <a:pt x="1266760" y="6602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1048026" y="1051882"/>
          <a:ext cx="1266760" cy="660263"/>
        </a:xfrm>
        <a:custGeom>
          <a:avLst/>
          <a:gdLst/>
          <a:ahLst/>
          <a:cxnLst/>
          <a:rect l="0" t="0" r="0" b="0"/>
          <a:pathLst>
            <a:path>
              <a:moveTo>
                <a:pt x="1266760" y="0"/>
              </a:moveTo>
              <a:lnTo>
                <a:pt x="1266760" y="440412"/>
              </a:lnTo>
              <a:lnTo>
                <a:pt x="0" y="440412"/>
              </a:lnTo>
              <a:lnTo>
                <a:pt x="0" y="6602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924700" y="0"/>
          <a:ext cx="2780173" cy="10518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Valle Mirador</a:t>
          </a: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24700" y="0"/>
        <a:ext cx="2780173" cy="1051882"/>
      </dsp:txXfrm>
    </dsp:sp>
    <dsp:sp modelId="{A4355BDB-2C53-4247-BB9E-B81BCB301B8E}">
      <dsp:nvSpPr>
        <dsp:cNvPr id="0" name=""/>
        <dsp:cNvSpPr/>
      </dsp:nvSpPr>
      <dsp:spPr>
        <a:xfrm>
          <a:off x="1116" y="1712146"/>
          <a:ext cx="2093819" cy="1137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116" y="1712146"/>
        <a:ext cx="2093819" cy="1137341"/>
      </dsp:txXfrm>
    </dsp:sp>
    <dsp:sp modelId="{2349C9EB-608B-41FE-9BA3-60303CE8C98D}">
      <dsp:nvSpPr>
        <dsp:cNvPr id="0" name=""/>
        <dsp:cNvSpPr/>
      </dsp:nvSpPr>
      <dsp:spPr>
        <a:xfrm>
          <a:off x="2534638" y="1712146"/>
          <a:ext cx="2093819" cy="1137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34638" y="1712146"/>
        <a:ext cx="2093819" cy="1137341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24217" y="1170483"/>
          <a:ext cx="345450" cy="994992"/>
        </a:xfrm>
        <a:custGeom>
          <a:avLst/>
          <a:gdLst/>
          <a:ahLst/>
          <a:cxnLst/>
          <a:rect l="0" t="0" r="0" b="0"/>
          <a:pathLst>
            <a:path>
              <a:moveTo>
                <a:pt x="345450" y="0"/>
              </a:moveTo>
              <a:lnTo>
                <a:pt x="345450" y="994992"/>
              </a:lnTo>
              <a:lnTo>
                <a:pt x="0" y="994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9667" y="1170483"/>
          <a:ext cx="1085811" cy="2004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320"/>
              </a:lnTo>
              <a:lnTo>
                <a:pt x="1085811" y="1774320"/>
              </a:lnTo>
              <a:lnTo>
                <a:pt x="1085811" y="2004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2538474" y="1170483"/>
          <a:ext cx="1031193" cy="2004825"/>
        </a:xfrm>
        <a:custGeom>
          <a:avLst/>
          <a:gdLst/>
          <a:ahLst/>
          <a:cxnLst/>
          <a:rect l="0" t="0" r="0" b="0"/>
          <a:pathLst>
            <a:path>
              <a:moveTo>
                <a:pt x="1031193" y="0"/>
              </a:moveTo>
              <a:lnTo>
                <a:pt x="1031193" y="1774320"/>
              </a:lnTo>
              <a:lnTo>
                <a:pt x="0" y="1774320"/>
              </a:lnTo>
              <a:lnTo>
                <a:pt x="0" y="2004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89662" y="15607"/>
          <a:ext cx="2160010" cy="11548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10 de Marzo </a:t>
          </a:r>
        </a:p>
      </dsp:txBody>
      <dsp:txXfrm>
        <a:off x="2489662" y="15607"/>
        <a:ext cx="2160010" cy="1154875"/>
      </dsp:txXfrm>
    </dsp:sp>
    <dsp:sp modelId="{68F90279-E630-440E-8937-16E69DB36ADA}">
      <dsp:nvSpPr>
        <dsp:cNvPr id="0" name=""/>
        <dsp:cNvSpPr/>
      </dsp:nvSpPr>
      <dsp:spPr>
        <a:xfrm>
          <a:off x="1710477" y="3175309"/>
          <a:ext cx="16559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10477" y="3175309"/>
        <a:ext cx="1655994" cy="856371"/>
      </dsp:txXfrm>
    </dsp:sp>
    <dsp:sp modelId="{FD85042B-3A5E-41AD-8A4A-B4AFFF75C61F}">
      <dsp:nvSpPr>
        <dsp:cNvPr id="0" name=""/>
        <dsp:cNvSpPr/>
      </dsp:nvSpPr>
      <dsp:spPr>
        <a:xfrm>
          <a:off x="3827482" y="3175309"/>
          <a:ext cx="16559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827482" y="3175309"/>
        <a:ext cx="1655994" cy="856371"/>
      </dsp:txXfrm>
    </dsp:sp>
    <dsp:sp modelId="{96C211A2-E9F8-42E0-B8C2-16D65DF6A4DB}">
      <dsp:nvSpPr>
        <dsp:cNvPr id="0" name=""/>
        <dsp:cNvSpPr/>
      </dsp:nvSpPr>
      <dsp:spPr>
        <a:xfrm>
          <a:off x="1964208" y="1823477"/>
          <a:ext cx="1260008" cy="68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64208" y="1823477"/>
        <a:ext cx="1260008" cy="683997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D1EE2-976F-4956-9175-4B33B78B81A5}">
      <dsp:nvSpPr>
        <dsp:cNvPr id="0" name=""/>
        <dsp:cNvSpPr/>
      </dsp:nvSpPr>
      <dsp:spPr>
        <a:xfrm>
          <a:off x="1320699" y="1531665"/>
          <a:ext cx="91440" cy="522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077"/>
              </a:lnTo>
              <a:lnTo>
                <a:pt x="46350" y="261077"/>
              </a:lnTo>
              <a:lnTo>
                <a:pt x="46350" y="5221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0" y="103867"/>
          <a:ext cx="2732839" cy="14277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Parque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España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0" y="103867"/>
        <a:ext cx="2732839" cy="1427797"/>
      </dsp:txXfrm>
    </dsp:sp>
    <dsp:sp modelId="{AC59EB96-EE1E-4D33-9A36-45FEDF76742C}">
      <dsp:nvSpPr>
        <dsp:cNvPr id="0" name=""/>
        <dsp:cNvSpPr/>
      </dsp:nvSpPr>
      <dsp:spPr>
        <a:xfrm>
          <a:off x="123822" y="2053821"/>
          <a:ext cx="2486456" cy="12432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23822" y="2053821"/>
        <a:ext cx="2486456" cy="1243228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16394-78A7-48BB-907F-72BAAC6939F3}">
      <dsp:nvSpPr>
        <dsp:cNvPr id="0" name=""/>
        <dsp:cNvSpPr/>
      </dsp:nvSpPr>
      <dsp:spPr>
        <a:xfrm>
          <a:off x="2376264" y="1310543"/>
          <a:ext cx="1077948" cy="910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776"/>
              </a:lnTo>
              <a:lnTo>
                <a:pt x="1077948" y="383776"/>
              </a:lnTo>
              <a:lnTo>
                <a:pt x="1077948" y="9100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4C455-0A0E-4406-9C25-18B4D7F91955}">
      <dsp:nvSpPr>
        <dsp:cNvPr id="0" name=""/>
        <dsp:cNvSpPr/>
      </dsp:nvSpPr>
      <dsp:spPr>
        <a:xfrm>
          <a:off x="1324580" y="1310543"/>
          <a:ext cx="1051683" cy="911535"/>
        </a:xfrm>
        <a:custGeom>
          <a:avLst/>
          <a:gdLst/>
          <a:ahLst/>
          <a:cxnLst/>
          <a:rect l="0" t="0" r="0" b="0"/>
          <a:pathLst>
            <a:path>
              <a:moveTo>
                <a:pt x="1051683" y="0"/>
              </a:moveTo>
              <a:lnTo>
                <a:pt x="1051683" y="385230"/>
              </a:lnTo>
              <a:lnTo>
                <a:pt x="0" y="385230"/>
              </a:lnTo>
              <a:lnTo>
                <a:pt x="0" y="911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1296260" y="144025"/>
          <a:ext cx="2160007" cy="11665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de Pesas</a:t>
          </a:r>
        </a:p>
      </dsp:txBody>
      <dsp:txXfrm>
        <a:off x="1296260" y="144025"/>
        <a:ext cx="2160007" cy="1166518"/>
      </dsp:txXfrm>
    </dsp:sp>
    <dsp:sp modelId="{C9082A56-6250-40D2-8D8A-7126CA1AC704}">
      <dsp:nvSpPr>
        <dsp:cNvPr id="0" name=""/>
        <dsp:cNvSpPr/>
      </dsp:nvSpPr>
      <dsp:spPr>
        <a:xfrm rot="10800000" flipV="1">
          <a:off x="604569" y="2222079"/>
          <a:ext cx="1440021" cy="8022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 rot="-10800000">
        <a:off x="604569" y="2222079"/>
        <a:ext cx="1440021" cy="802214"/>
      </dsp:txXfrm>
    </dsp:sp>
    <dsp:sp modelId="{2C734185-752D-42E4-95C8-92B6CAF0668F}">
      <dsp:nvSpPr>
        <dsp:cNvPr id="0" name=""/>
        <dsp:cNvSpPr/>
      </dsp:nvSpPr>
      <dsp:spPr>
        <a:xfrm>
          <a:off x="2734201" y="2220625"/>
          <a:ext cx="1440021" cy="8022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2734201" y="2220625"/>
        <a:ext cx="1440021" cy="802214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EE233-E3A2-4320-AB7F-A6F5182244B2}">
      <dsp:nvSpPr>
        <dsp:cNvPr id="0" name=""/>
        <dsp:cNvSpPr/>
      </dsp:nvSpPr>
      <dsp:spPr>
        <a:xfrm>
          <a:off x="3528274" y="1080002"/>
          <a:ext cx="309785" cy="606024"/>
        </a:xfrm>
        <a:custGeom>
          <a:avLst/>
          <a:gdLst/>
          <a:ahLst/>
          <a:cxnLst/>
          <a:rect l="0" t="0" r="0" b="0"/>
          <a:pathLst>
            <a:path>
              <a:moveTo>
                <a:pt x="309785" y="0"/>
              </a:moveTo>
              <a:lnTo>
                <a:pt x="309785" y="606024"/>
              </a:lnTo>
              <a:lnTo>
                <a:pt x="0" y="6060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98032-9C90-42C3-AA40-1188A013BF7D}">
      <dsp:nvSpPr>
        <dsp:cNvPr id="0" name=""/>
        <dsp:cNvSpPr/>
      </dsp:nvSpPr>
      <dsp:spPr>
        <a:xfrm>
          <a:off x="7015755" y="3332447"/>
          <a:ext cx="752870" cy="434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245"/>
              </a:lnTo>
              <a:lnTo>
                <a:pt x="752870" y="296245"/>
              </a:lnTo>
              <a:lnTo>
                <a:pt x="752870" y="4341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EE20-F26B-4105-A772-E9A0C7696B4F}">
      <dsp:nvSpPr>
        <dsp:cNvPr id="0" name=""/>
        <dsp:cNvSpPr/>
      </dsp:nvSpPr>
      <dsp:spPr>
        <a:xfrm>
          <a:off x="6262884" y="3332447"/>
          <a:ext cx="752870" cy="434120"/>
        </a:xfrm>
        <a:custGeom>
          <a:avLst/>
          <a:gdLst/>
          <a:ahLst/>
          <a:cxnLst/>
          <a:rect l="0" t="0" r="0" b="0"/>
          <a:pathLst>
            <a:path>
              <a:moveTo>
                <a:pt x="752870" y="0"/>
              </a:moveTo>
              <a:lnTo>
                <a:pt x="752870" y="296245"/>
              </a:lnTo>
              <a:lnTo>
                <a:pt x="0" y="296245"/>
              </a:lnTo>
              <a:lnTo>
                <a:pt x="0" y="4341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25F2-53FE-494B-AE81-26E9832F4E14}">
      <dsp:nvSpPr>
        <dsp:cNvPr id="0" name=""/>
        <dsp:cNvSpPr/>
      </dsp:nvSpPr>
      <dsp:spPr>
        <a:xfrm>
          <a:off x="3838060" y="1080002"/>
          <a:ext cx="3177694" cy="1424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569"/>
              </a:lnTo>
              <a:lnTo>
                <a:pt x="3177694" y="1286569"/>
              </a:lnTo>
              <a:lnTo>
                <a:pt x="3177694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AC4EF-AF20-44BE-8DE7-8012D38676DF}">
      <dsp:nvSpPr>
        <dsp:cNvPr id="0" name=""/>
        <dsp:cNvSpPr/>
      </dsp:nvSpPr>
      <dsp:spPr>
        <a:xfrm>
          <a:off x="3838060" y="1080002"/>
          <a:ext cx="1588847" cy="1424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569"/>
              </a:lnTo>
              <a:lnTo>
                <a:pt x="1588847" y="1286569"/>
              </a:lnTo>
              <a:lnTo>
                <a:pt x="1588847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D435F-F795-4F7E-AD82-AFBA3D1DA02C}">
      <dsp:nvSpPr>
        <dsp:cNvPr id="0" name=""/>
        <dsp:cNvSpPr/>
      </dsp:nvSpPr>
      <dsp:spPr>
        <a:xfrm>
          <a:off x="3792340" y="1080002"/>
          <a:ext cx="91440" cy="14244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69F0-77D8-4103-ADE4-A7DF63CFEE36}">
      <dsp:nvSpPr>
        <dsp:cNvPr id="0" name=""/>
        <dsp:cNvSpPr/>
      </dsp:nvSpPr>
      <dsp:spPr>
        <a:xfrm>
          <a:off x="2249213" y="1080002"/>
          <a:ext cx="1588847" cy="1424445"/>
        </a:xfrm>
        <a:custGeom>
          <a:avLst/>
          <a:gdLst/>
          <a:ahLst/>
          <a:cxnLst/>
          <a:rect l="0" t="0" r="0" b="0"/>
          <a:pathLst>
            <a:path>
              <a:moveTo>
                <a:pt x="1588847" y="0"/>
              </a:moveTo>
              <a:lnTo>
                <a:pt x="1588847" y="1286569"/>
              </a:lnTo>
              <a:lnTo>
                <a:pt x="0" y="1286569"/>
              </a:lnTo>
              <a:lnTo>
                <a:pt x="0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096E-B774-40BF-BA5B-681E8007CD34}">
      <dsp:nvSpPr>
        <dsp:cNvPr id="0" name=""/>
        <dsp:cNvSpPr/>
      </dsp:nvSpPr>
      <dsp:spPr>
        <a:xfrm>
          <a:off x="660365" y="1080002"/>
          <a:ext cx="3177694" cy="1424445"/>
        </a:xfrm>
        <a:custGeom>
          <a:avLst/>
          <a:gdLst/>
          <a:ahLst/>
          <a:cxnLst/>
          <a:rect l="0" t="0" r="0" b="0"/>
          <a:pathLst>
            <a:path>
              <a:moveTo>
                <a:pt x="3177694" y="0"/>
              </a:moveTo>
              <a:lnTo>
                <a:pt x="3177694" y="1286569"/>
              </a:lnTo>
              <a:lnTo>
                <a:pt x="0" y="1286569"/>
              </a:lnTo>
              <a:lnTo>
                <a:pt x="0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5C0-FBCC-42FD-B7B3-4C5E76A95873}">
      <dsp:nvSpPr>
        <dsp:cNvPr id="0" name=""/>
        <dsp:cNvSpPr/>
      </dsp:nvSpPr>
      <dsp:spPr>
        <a:xfrm>
          <a:off x="2740062" y="0"/>
          <a:ext cx="2195997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Polivalente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40062" y="0"/>
        <a:ext cx="2195997" cy="1080002"/>
      </dsp:txXfrm>
    </dsp:sp>
    <dsp:sp modelId="{537FD853-5822-4BEC-B14F-FB2BBCF6ECC4}">
      <dsp:nvSpPr>
        <dsp:cNvPr id="0" name=""/>
        <dsp:cNvSpPr/>
      </dsp:nvSpPr>
      <dsp:spPr>
        <a:xfrm>
          <a:off x="3817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Intendentes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817" y="2504447"/>
        <a:ext cx="1313096" cy="827999"/>
      </dsp:txXfrm>
    </dsp:sp>
    <dsp:sp modelId="{444235FD-96AA-418A-9702-4ABF4DBD1F53}">
      <dsp:nvSpPr>
        <dsp:cNvPr id="0" name=""/>
        <dsp:cNvSpPr/>
      </dsp:nvSpPr>
      <dsp:spPr>
        <a:xfrm>
          <a:off x="1592664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Vigilantes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592664" y="2504447"/>
        <a:ext cx="1313096" cy="827999"/>
      </dsp:txXfrm>
    </dsp:sp>
    <dsp:sp modelId="{9236AA52-1264-4406-BD4A-608840D71BA1}">
      <dsp:nvSpPr>
        <dsp:cNvPr id="0" name=""/>
        <dsp:cNvSpPr/>
      </dsp:nvSpPr>
      <dsp:spPr>
        <a:xfrm>
          <a:off x="3181512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Almacenista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181512" y="2504447"/>
        <a:ext cx="1313096" cy="827999"/>
      </dsp:txXfrm>
    </dsp:sp>
    <dsp:sp modelId="{22402E13-EB93-4D22-8F32-64C747FF543A}">
      <dsp:nvSpPr>
        <dsp:cNvPr id="0" name=""/>
        <dsp:cNvSpPr/>
      </dsp:nvSpPr>
      <dsp:spPr>
        <a:xfrm>
          <a:off x="4770359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Maestro(a)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770359" y="2504447"/>
        <a:ext cx="1313096" cy="827999"/>
      </dsp:txXfrm>
    </dsp:sp>
    <dsp:sp modelId="{65C1147C-7F84-4F9E-B319-C6AEC4FCFD55}">
      <dsp:nvSpPr>
        <dsp:cNvPr id="0" name=""/>
        <dsp:cNvSpPr/>
      </dsp:nvSpPr>
      <dsp:spPr>
        <a:xfrm>
          <a:off x="6359206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la Pista de Atletismo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6359206" y="2504447"/>
        <a:ext cx="1313096" cy="827999"/>
      </dsp:txXfrm>
    </dsp:sp>
    <dsp:sp modelId="{1C9F3876-D97A-4A89-A4D1-8DCCA31BA02C}">
      <dsp:nvSpPr>
        <dsp:cNvPr id="0" name=""/>
        <dsp:cNvSpPr/>
      </dsp:nvSpPr>
      <dsp:spPr>
        <a:xfrm>
          <a:off x="5647889" y="3766567"/>
          <a:ext cx="122999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Promotor(a) Deportivo(a)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647889" y="3766567"/>
        <a:ext cx="1229991" cy="719997"/>
      </dsp:txXfrm>
    </dsp:sp>
    <dsp:sp modelId="{AFF61B6F-500D-4DF8-B72D-042B1B26788A}">
      <dsp:nvSpPr>
        <dsp:cNvPr id="0" name=""/>
        <dsp:cNvSpPr/>
      </dsp:nvSpPr>
      <dsp:spPr>
        <a:xfrm>
          <a:off x="7153630" y="3766567"/>
          <a:ext cx="122999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Instructor(a)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7153630" y="3766567"/>
        <a:ext cx="1229991" cy="719997"/>
      </dsp:txXfrm>
    </dsp:sp>
    <dsp:sp modelId="{CB682B1E-725E-4FA2-8FAE-1D732658A467}">
      <dsp:nvSpPr>
        <dsp:cNvPr id="0" name=""/>
        <dsp:cNvSpPr/>
      </dsp:nvSpPr>
      <dsp:spPr>
        <a:xfrm>
          <a:off x="2340276" y="1362027"/>
          <a:ext cx="1187998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340276" y="1362027"/>
        <a:ext cx="1187998" cy="648000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EF298-4B3A-4864-A3DD-750F6C2F6D85}">
      <dsp:nvSpPr>
        <dsp:cNvPr id="0" name=""/>
        <dsp:cNvSpPr/>
      </dsp:nvSpPr>
      <dsp:spPr>
        <a:xfrm>
          <a:off x="3072809" y="1137691"/>
          <a:ext cx="367260" cy="937380"/>
        </a:xfrm>
        <a:custGeom>
          <a:avLst/>
          <a:gdLst/>
          <a:ahLst/>
          <a:cxnLst/>
          <a:rect l="0" t="0" r="0" b="0"/>
          <a:pathLst>
            <a:path>
              <a:moveTo>
                <a:pt x="367260" y="0"/>
              </a:moveTo>
              <a:lnTo>
                <a:pt x="367260" y="937380"/>
              </a:lnTo>
              <a:lnTo>
                <a:pt x="0" y="9373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CEAC-F989-4419-9324-735B253F3F33}">
      <dsp:nvSpPr>
        <dsp:cNvPr id="0" name=""/>
        <dsp:cNvSpPr/>
      </dsp:nvSpPr>
      <dsp:spPr>
        <a:xfrm>
          <a:off x="3440070" y="1137691"/>
          <a:ext cx="2355321" cy="1929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657"/>
              </a:lnTo>
              <a:lnTo>
                <a:pt x="2355321" y="1709657"/>
              </a:lnTo>
              <a:lnTo>
                <a:pt x="2355321" y="192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E080-D1F0-4C10-AF98-9C87C0149009}">
      <dsp:nvSpPr>
        <dsp:cNvPr id="0" name=""/>
        <dsp:cNvSpPr/>
      </dsp:nvSpPr>
      <dsp:spPr>
        <a:xfrm>
          <a:off x="3394350" y="1137691"/>
          <a:ext cx="91440" cy="19299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B21A-A588-4958-80CF-707697E17A08}">
      <dsp:nvSpPr>
        <dsp:cNvPr id="0" name=""/>
        <dsp:cNvSpPr/>
      </dsp:nvSpPr>
      <dsp:spPr>
        <a:xfrm>
          <a:off x="1084749" y="1137691"/>
          <a:ext cx="2355321" cy="1929900"/>
        </a:xfrm>
        <a:custGeom>
          <a:avLst/>
          <a:gdLst/>
          <a:ahLst/>
          <a:cxnLst/>
          <a:rect l="0" t="0" r="0" b="0"/>
          <a:pathLst>
            <a:path>
              <a:moveTo>
                <a:pt x="2355321" y="0"/>
              </a:moveTo>
              <a:lnTo>
                <a:pt x="2355321" y="1709657"/>
              </a:lnTo>
              <a:lnTo>
                <a:pt x="0" y="1709657"/>
              </a:lnTo>
              <a:lnTo>
                <a:pt x="0" y="192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9C1B8-8F63-4404-B5A9-9425E2A22C2E}">
      <dsp:nvSpPr>
        <dsp:cNvPr id="0" name=""/>
        <dsp:cNvSpPr/>
      </dsp:nvSpPr>
      <dsp:spPr>
        <a:xfrm>
          <a:off x="2374345" y="0"/>
          <a:ext cx="2131449" cy="1137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Valle Santa Lucia </a:t>
          </a:r>
        </a:p>
      </dsp:txBody>
      <dsp:txXfrm>
        <a:off x="2374345" y="0"/>
        <a:ext cx="2131449" cy="1137691"/>
      </dsp:txXfrm>
    </dsp:sp>
    <dsp:sp modelId="{F439CFAB-A6C0-41A2-B8D8-271470E343FB}">
      <dsp:nvSpPr>
        <dsp:cNvPr id="0" name=""/>
        <dsp:cNvSpPr/>
      </dsp:nvSpPr>
      <dsp:spPr>
        <a:xfrm>
          <a:off x="127332" y="3067591"/>
          <a:ext cx="1914834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Intendentes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27332" y="3067591"/>
        <a:ext cx="1914834" cy="971995"/>
      </dsp:txXfrm>
    </dsp:sp>
    <dsp:sp modelId="{BCE779C9-E6DC-4BB5-916B-42DEF69034F0}">
      <dsp:nvSpPr>
        <dsp:cNvPr id="0" name=""/>
        <dsp:cNvSpPr/>
      </dsp:nvSpPr>
      <dsp:spPr>
        <a:xfrm>
          <a:off x="2482653" y="3067591"/>
          <a:ext cx="1914834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Instructor(a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482653" y="3067591"/>
        <a:ext cx="1914834" cy="971995"/>
      </dsp:txXfrm>
    </dsp:sp>
    <dsp:sp modelId="{2D30FC6A-F12B-411D-89CD-8F0CA156B0DD}">
      <dsp:nvSpPr>
        <dsp:cNvPr id="0" name=""/>
        <dsp:cNvSpPr/>
      </dsp:nvSpPr>
      <dsp:spPr>
        <a:xfrm>
          <a:off x="4837974" y="3067591"/>
          <a:ext cx="1914834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837974" y="3067591"/>
        <a:ext cx="1914834" cy="971995"/>
      </dsp:txXfrm>
    </dsp:sp>
    <dsp:sp modelId="{1FD2D8CC-BA3B-434D-88BB-D6A960BA3113}">
      <dsp:nvSpPr>
        <dsp:cNvPr id="0" name=""/>
        <dsp:cNvSpPr/>
      </dsp:nvSpPr>
      <dsp:spPr>
        <a:xfrm>
          <a:off x="1925113" y="1763553"/>
          <a:ext cx="1147696" cy="623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925113" y="1763553"/>
        <a:ext cx="1147696" cy="6230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D850E-FA84-4243-AC5F-AFF4D6564D2C}">
      <dsp:nvSpPr>
        <dsp:cNvPr id="0" name=""/>
        <dsp:cNvSpPr/>
      </dsp:nvSpPr>
      <dsp:spPr>
        <a:xfrm>
          <a:off x="4314887" y="922766"/>
          <a:ext cx="207672" cy="18461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6196"/>
              </a:lnTo>
              <a:lnTo>
                <a:pt x="207672" y="18461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C3666-05DD-43CF-B671-D0F4FA6FFB22}">
      <dsp:nvSpPr>
        <dsp:cNvPr id="0" name=""/>
        <dsp:cNvSpPr/>
      </dsp:nvSpPr>
      <dsp:spPr>
        <a:xfrm>
          <a:off x="4106914" y="922766"/>
          <a:ext cx="207973" cy="1846196"/>
        </a:xfrm>
        <a:custGeom>
          <a:avLst/>
          <a:gdLst/>
          <a:ahLst/>
          <a:cxnLst/>
          <a:rect l="0" t="0" r="0" b="0"/>
          <a:pathLst>
            <a:path>
              <a:moveTo>
                <a:pt x="207973" y="0"/>
              </a:moveTo>
              <a:lnTo>
                <a:pt x="207973" y="1846196"/>
              </a:lnTo>
              <a:lnTo>
                <a:pt x="0" y="18461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BAEE3-4B7D-4C18-A3B9-FD73CFD2BD0E}">
      <dsp:nvSpPr>
        <dsp:cNvPr id="0" name=""/>
        <dsp:cNvSpPr/>
      </dsp:nvSpPr>
      <dsp:spPr>
        <a:xfrm>
          <a:off x="4314887" y="922766"/>
          <a:ext cx="244366" cy="1008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8021"/>
              </a:lnTo>
              <a:lnTo>
                <a:pt x="244366" y="10080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110216" y="922766"/>
          <a:ext cx="204671" cy="1008021"/>
        </a:xfrm>
        <a:custGeom>
          <a:avLst/>
          <a:gdLst/>
          <a:ahLst/>
          <a:cxnLst/>
          <a:rect l="0" t="0" r="0" b="0"/>
          <a:pathLst>
            <a:path>
              <a:moveTo>
                <a:pt x="204671" y="0"/>
              </a:moveTo>
              <a:lnTo>
                <a:pt x="204671" y="1008021"/>
              </a:lnTo>
              <a:lnTo>
                <a:pt x="0" y="10080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83C9B-B688-4D8E-9AD9-41C24575E6C7}">
      <dsp:nvSpPr>
        <dsp:cNvPr id="0" name=""/>
        <dsp:cNvSpPr/>
      </dsp:nvSpPr>
      <dsp:spPr>
        <a:xfrm>
          <a:off x="4314887" y="922766"/>
          <a:ext cx="3762883" cy="2814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6109"/>
              </a:lnTo>
              <a:lnTo>
                <a:pt x="3762883" y="2716109"/>
              </a:lnTo>
              <a:lnTo>
                <a:pt x="3762883" y="28148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66BA8-9B6B-424F-AE70-8C9F968A0B82}">
      <dsp:nvSpPr>
        <dsp:cNvPr id="0" name=""/>
        <dsp:cNvSpPr/>
      </dsp:nvSpPr>
      <dsp:spPr>
        <a:xfrm>
          <a:off x="4314887" y="922766"/>
          <a:ext cx="2505233" cy="2814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6109"/>
              </a:lnTo>
              <a:lnTo>
                <a:pt x="2505233" y="2716109"/>
              </a:lnTo>
              <a:lnTo>
                <a:pt x="2505233" y="28148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8DBE6-02C4-4D36-BED7-4D8CFE0DAFF6}">
      <dsp:nvSpPr>
        <dsp:cNvPr id="0" name=""/>
        <dsp:cNvSpPr/>
      </dsp:nvSpPr>
      <dsp:spPr>
        <a:xfrm>
          <a:off x="4314887" y="922766"/>
          <a:ext cx="1247584" cy="2814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6109"/>
              </a:lnTo>
              <a:lnTo>
                <a:pt x="1247584" y="2716109"/>
              </a:lnTo>
              <a:lnTo>
                <a:pt x="1247584" y="28148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4269167" y="922766"/>
          <a:ext cx="91440" cy="28148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48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BA85AC-91DA-44DA-999F-FC23D7CEF22C}">
      <dsp:nvSpPr>
        <dsp:cNvPr id="0" name=""/>
        <dsp:cNvSpPr/>
      </dsp:nvSpPr>
      <dsp:spPr>
        <a:xfrm>
          <a:off x="3047173" y="922766"/>
          <a:ext cx="1267713" cy="2814875"/>
        </a:xfrm>
        <a:custGeom>
          <a:avLst/>
          <a:gdLst/>
          <a:ahLst/>
          <a:cxnLst/>
          <a:rect l="0" t="0" r="0" b="0"/>
          <a:pathLst>
            <a:path>
              <a:moveTo>
                <a:pt x="1267713" y="0"/>
              </a:moveTo>
              <a:lnTo>
                <a:pt x="1267713" y="2716109"/>
              </a:lnTo>
              <a:lnTo>
                <a:pt x="0" y="2716109"/>
              </a:lnTo>
              <a:lnTo>
                <a:pt x="0" y="28148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1789524" y="922766"/>
          <a:ext cx="2525363" cy="2814875"/>
        </a:xfrm>
        <a:custGeom>
          <a:avLst/>
          <a:gdLst/>
          <a:ahLst/>
          <a:cxnLst/>
          <a:rect l="0" t="0" r="0" b="0"/>
          <a:pathLst>
            <a:path>
              <a:moveTo>
                <a:pt x="2525363" y="0"/>
              </a:moveTo>
              <a:lnTo>
                <a:pt x="2525363" y="2716109"/>
              </a:lnTo>
              <a:lnTo>
                <a:pt x="0" y="2716109"/>
              </a:lnTo>
              <a:lnTo>
                <a:pt x="0" y="28148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531875" y="922766"/>
          <a:ext cx="3783012" cy="2814875"/>
        </a:xfrm>
        <a:custGeom>
          <a:avLst/>
          <a:gdLst/>
          <a:ahLst/>
          <a:cxnLst/>
          <a:rect l="0" t="0" r="0" b="0"/>
          <a:pathLst>
            <a:path>
              <a:moveTo>
                <a:pt x="3783012" y="0"/>
              </a:moveTo>
              <a:lnTo>
                <a:pt x="3783012" y="2716109"/>
              </a:lnTo>
              <a:lnTo>
                <a:pt x="0" y="2716109"/>
              </a:lnTo>
              <a:lnTo>
                <a:pt x="0" y="28148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238323" y="0"/>
          <a:ext cx="2153128" cy="9227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38323" y="0"/>
        <a:ext cx="2153128" cy="922766"/>
      </dsp:txXfrm>
    </dsp:sp>
    <dsp:sp modelId="{F0C4384C-AAF6-4E1D-B697-D90ED7D85EDE}">
      <dsp:nvSpPr>
        <dsp:cNvPr id="0" name=""/>
        <dsp:cNvSpPr/>
      </dsp:nvSpPr>
      <dsp:spPr>
        <a:xfrm>
          <a:off x="1816" y="3737642"/>
          <a:ext cx="1060117" cy="9565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de Salud de la Mujer y Sexualidad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816" y="3737642"/>
        <a:ext cx="1060117" cy="956553"/>
      </dsp:txXfrm>
    </dsp:sp>
    <dsp:sp modelId="{37AEF8C9-F153-4456-B4E8-AFD354C090D5}">
      <dsp:nvSpPr>
        <dsp:cNvPr id="0" name=""/>
        <dsp:cNvSpPr/>
      </dsp:nvSpPr>
      <dsp:spPr>
        <a:xfrm>
          <a:off x="1259465" y="3737642"/>
          <a:ext cx="1060117" cy="7572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259465" y="3737642"/>
        <a:ext cx="1060117" cy="757225"/>
      </dsp:txXfrm>
    </dsp:sp>
    <dsp:sp modelId="{CF248B59-514C-49BF-812A-3F19BDD1F5C8}">
      <dsp:nvSpPr>
        <dsp:cNvPr id="0" name=""/>
        <dsp:cNvSpPr/>
      </dsp:nvSpPr>
      <dsp:spPr>
        <a:xfrm>
          <a:off x="2517115" y="3737642"/>
          <a:ext cx="1060117" cy="7572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Programa Medico En Casa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17115" y="3737642"/>
        <a:ext cx="1060117" cy="757225"/>
      </dsp:txXfrm>
    </dsp:sp>
    <dsp:sp modelId="{9B1F9D7B-5894-4150-8F2D-428D6DE0962B}">
      <dsp:nvSpPr>
        <dsp:cNvPr id="0" name=""/>
        <dsp:cNvSpPr/>
      </dsp:nvSpPr>
      <dsp:spPr>
        <a:xfrm>
          <a:off x="3784829" y="3737642"/>
          <a:ext cx="1060117" cy="7572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Médico(a) de Barrio y Centros de Salud</a:t>
          </a:r>
        </a:p>
      </dsp:txBody>
      <dsp:txXfrm>
        <a:off x="3784829" y="3737642"/>
        <a:ext cx="1060117" cy="757225"/>
      </dsp:txXfrm>
    </dsp:sp>
    <dsp:sp modelId="{9B294884-1801-45E2-9487-A62B924AB99D}">
      <dsp:nvSpPr>
        <dsp:cNvPr id="0" name=""/>
        <dsp:cNvSpPr/>
      </dsp:nvSpPr>
      <dsp:spPr>
        <a:xfrm>
          <a:off x="5032413" y="3737642"/>
          <a:ext cx="1060117" cy="7572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032413" y="3737642"/>
        <a:ext cx="1060117" cy="757225"/>
      </dsp:txXfrm>
    </dsp:sp>
    <dsp:sp modelId="{20D20DD4-4B5B-463C-8210-2E33232AFB21}">
      <dsp:nvSpPr>
        <dsp:cNvPr id="0" name=""/>
        <dsp:cNvSpPr/>
      </dsp:nvSpPr>
      <dsp:spPr>
        <a:xfrm>
          <a:off x="6290062" y="3737642"/>
          <a:ext cx="1060117" cy="101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y Bienestar </a:t>
          </a:r>
          <a:r>
            <a:rPr lang="es-ES" sz="1200" kern="1200" dirty="0" smtClean="0">
              <a:solidFill>
                <a:schemeClr val="tx1"/>
              </a:solidFill>
            </a:rPr>
            <a:t>Animal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290062" y="3737642"/>
        <a:ext cx="1060117" cy="1015211"/>
      </dsp:txXfrm>
    </dsp:sp>
    <dsp:sp modelId="{F24A50F6-5A32-4FD0-A0D4-7024255DA4E1}">
      <dsp:nvSpPr>
        <dsp:cNvPr id="0" name=""/>
        <dsp:cNvSpPr/>
      </dsp:nvSpPr>
      <dsp:spPr>
        <a:xfrm>
          <a:off x="7547712" y="3737642"/>
          <a:ext cx="1060117" cy="7572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Mental y </a:t>
          </a:r>
          <a:r>
            <a:rPr lang="es-ES" sz="1200" kern="1200" dirty="0" smtClean="0">
              <a:solidFill>
                <a:schemeClr val="tx1"/>
              </a:solidFill>
            </a:rPr>
            <a:t>Adicciones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547712" y="3737642"/>
        <a:ext cx="1060117" cy="757225"/>
      </dsp:txXfrm>
    </dsp:sp>
    <dsp:sp modelId="{DB8FFD65-9583-4226-96A0-C49AC9ECFEC8}">
      <dsp:nvSpPr>
        <dsp:cNvPr id="0" name=""/>
        <dsp:cNvSpPr/>
      </dsp:nvSpPr>
      <dsp:spPr>
        <a:xfrm>
          <a:off x="2879854" y="1623197"/>
          <a:ext cx="1230361" cy="6151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879854" y="1623197"/>
        <a:ext cx="1230361" cy="615180"/>
      </dsp:txXfrm>
    </dsp:sp>
    <dsp:sp modelId="{F575BE00-8131-4208-B246-289C54D55378}">
      <dsp:nvSpPr>
        <dsp:cNvPr id="0" name=""/>
        <dsp:cNvSpPr/>
      </dsp:nvSpPr>
      <dsp:spPr>
        <a:xfrm>
          <a:off x="4559253" y="1623197"/>
          <a:ext cx="1230361" cy="6151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Chofer </a:t>
          </a:r>
        </a:p>
      </dsp:txBody>
      <dsp:txXfrm>
        <a:off x="4559253" y="1623197"/>
        <a:ext cx="1230361" cy="615180"/>
      </dsp:txXfrm>
    </dsp:sp>
    <dsp:sp modelId="{03F7E7AE-65B3-4A01-BF9A-D93C1DA9C17B}">
      <dsp:nvSpPr>
        <dsp:cNvPr id="0" name=""/>
        <dsp:cNvSpPr/>
      </dsp:nvSpPr>
      <dsp:spPr>
        <a:xfrm>
          <a:off x="2876553" y="2461373"/>
          <a:ext cx="1230361" cy="6151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876553" y="2461373"/>
        <a:ext cx="1230361" cy="615180"/>
      </dsp:txXfrm>
    </dsp:sp>
    <dsp:sp modelId="{F3885B9D-A66F-44FB-BFA5-DC769B5F609B}">
      <dsp:nvSpPr>
        <dsp:cNvPr id="0" name=""/>
        <dsp:cNvSpPr/>
      </dsp:nvSpPr>
      <dsp:spPr>
        <a:xfrm>
          <a:off x="4522559" y="2461373"/>
          <a:ext cx="1230361" cy="6151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Administrativa</a:t>
          </a:r>
        </a:p>
      </dsp:txBody>
      <dsp:txXfrm>
        <a:off x="4522559" y="2461373"/>
        <a:ext cx="1230361" cy="615180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8E07-9A89-4582-B311-9C0C12D203D0}">
      <dsp:nvSpPr>
        <dsp:cNvPr id="0" name=""/>
        <dsp:cNvSpPr/>
      </dsp:nvSpPr>
      <dsp:spPr>
        <a:xfrm>
          <a:off x="2850606" y="1470436"/>
          <a:ext cx="408798" cy="765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5413"/>
              </a:lnTo>
              <a:lnTo>
                <a:pt x="408798" y="7654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509F-01EA-49B1-ABCC-4CC6A339FB82}">
      <dsp:nvSpPr>
        <dsp:cNvPr id="0" name=""/>
        <dsp:cNvSpPr/>
      </dsp:nvSpPr>
      <dsp:spPr>
        <a:xfrm>
          <a:off x="2562369" y="1470436"/>
          <a:ext cx="288236" cy="765413"/>
        </a:xfrm>
        <a:custGeom>
          <a:avLst/>
          <a:gdLst/>
          <a:ahLst/>
          <a:cxnLst/>
          <a:rect l="0" t="0" r="0" b="0"/>
          <a:pathLst>
            <a:path>
              <a:moveTo>
                <a:pt x="288236" y="0"/>
              </a:moveTo>
              <a:lnTo>
                <a:pt x="288236" y="765413"/>
              </a:lnTo>
              <a:lnTo>
                <a:pt x="0" y="7654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2DD18-E2D3-4CBC-922E-F46FEF0814E8}">
      <dsp:nvSpPr>
        <dsp:cNvPr id="0" name=""/>
        <dsp:cNvSpPr/>
      </dsp:nvSpPr>
      <dsp:spPr>
        <a:xfrm>
          <a:off x="2850606" y="1470436"/>
          <a:ext cx="1176831" cy="1791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7080"/>
              </a:lnTo>
              <a:lnTo>
                <a:pt x="1176831" y="1587080"/>
              </a:lnTo>
              <a:lnTo>
                <a:pt x="1176831" y="17913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FBD0A-9010-4429-A3C8-AB2759FC9845}">
      <dsp:nvSpPr>
        <dsp:cNvPr id="0" name=""/>
        <dsp:cNvSpPr/>
      </dsp:nvSpPr>
      <dsp:spPr>
        <a:xfrm>
          <a:off x="1673774" y="1470436"/>
          <a:ext cx="1176831" cy="1791324"/>
        </a:xfrm>
        <a:custGeom>
          <a:avLst/>
          <a:gdLst/>
          <a:ahLst/>
          <a:cxnLst/>
          <a:rect l="0" t="0" r="0" b="0"/>
          <a:pathLst>
            <a:path>
              <a:moveTo>
                <a:pt x="1176831" y="0"/>
              </a:moveTo>
              <a:lnTo>
                <a:pt x="1176831" y="1587080"/>
              </a:lnTo>
              <a:lnTo>
                <a:pt x="0" y="1587080"/>
              </a:lnTo>
              <a:lnTo>
                <a:pt x="0" y="17913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FA5B1-0D23-4842-8A75-0DF3B316FDCA}">
      <dsp:nvSpPr>
        <dsp:cNvPr id="0" name=""/>
        <dsp:cNvSpPr/>
      </dsp:nvSpPr>
      <dsp:spPr>
        <a:xfrm>
          <a:off x="1485198" y="0"/>
          <a:ext cx="2730814" cy="14704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Tijerina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485198" y="0"/>
        <a:ext cx="2730814" cy="1470436"/>
      </dsp:txXfrm>
    </dsp:sp>
    <dsp:sp modelId="{2E6F7FA2-41A7-4747-B3BB-DA46FB9CD60B}">
      <dsp:nvSpPr>
        <dsp:cNvPr id="0" name=""/>
        <dsp:cNvSpPr/>
      </dsp:nvSpPr>
      <dsp:spPr>
        <a:xfrm>
          <a:off x="701185" y="3261761"/>
          <a:ext cx="1945176" cy="10503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701185" y="3261761"/>
        <a:ext cx="1945176" cy="1050317"/>
      </dsp:txXfrm>
    </dsp:sp>
    <dsp:sp modelId="{0DC8F29D-F261-41AA-9A88-9D1575A8D9E3}">
      <dsp:nvSpPr>
        <dsp:cNvPr id="0" name=""/>
        <dsp:cNvSpPr/>
      </dsp:nvSpPr>
      <dsp:spPr>
        <a:xfrm>
          <a:off x="3054849" y="3261761"/>
          <a:ext cx="1945176" cy="10503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054849" y="3261761"/>
        <a:ext cx="1945176" cy="1050317"/>
      </dsp:txXfrm>
    </dsp:sp>
    <dsp:sp modelId="{C0CD15E1-2301-4103-BB93-C0900E8D60FD}">
      <dsp:nvSpPr>
        <dsp:cNvPr id="0" name=""/>
        <dsp:cNvSpPr/>
      </dsp:nvSpPr>
      <dsp:spPr>
        <a:xfrm>
          <a:off x="1175964" y="1836729"/>
          <a:ext cx="1386405" cy="798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175964" y="1836729"/>
        <a:ext cx="1386405" cy="798242"/>
      </dsp:txXfrm>
    </dsp:sp>
    <dsp:sp modelId="{C13FFAA3-CA1A-45D1-B32F-9142124C6664}">
      <dsp:nvSpPr>
        <dsp:cNvPr id="0" name=""/>
        <dsp:cNvSpPr/>
      </dsp:nvSpPr>
      <dsp:spPr>
        <a:xfrm>
          <a:off x="3259404" y="1836729"/>
          <a:ext cx="1386405" cy="798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259404" y="1836729"/>
        <a:ext cx="1386405" cy="798242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C30FF-B592-4CAA-B452-EA3369247983}">
      <dsp:nvSpPr>
        <dsp:cNvPr id="0" name=""/>
        <dsp:cNvSpPr/>
      </dsp:nvSpPr>
      <dsp:spPr>
        <a:xfrm>
          <a:off x="3048000" y="2063603"/>
          <a:ext cx="2156482" cy="425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407"/>
              </a:lnTo>
              <a:lnTo>
                <a:pt x="2156482" y="238407"/>
              </a:lnTo>
              <a:lnTo>
                <a:pt x="2156482" y="425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6C575-2D76-44AB-AD74-3964D490587C}">
      <dsp:nvSpPr>
        <dsp:cNvPr id="0" name=""/>
        <dsp:cNvSpPr/>
      </dsp:nvSpPr>
      <dsp:spPr>
        <a:xfrm>
          <a:off x="3002280" y="2063603"/>
          <a:ext cx="91440" cy="4255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5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87435-8A8F-4146-ABBB-7D5B48E11259}">
      <dsp:nvSpPr>
        <dsp:cNvPr id="0" name=""/>
        <dsp:cNvSpPr/>
      </dsp:nvSpPr>
      <dsp:spPr>
        <a:xfrm>
          <a:off x="891517" y="2063603"/>
          <a:ext cx="2156482" cy="4255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238407"/>
              </a:lnTo>
              <a:lnTo>
                <a:pt x="0" y="238407"/>
              </a:lnTo>
              <a:lnTo>
                <a:pt x="0" y="4255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981B9-7B41-48D2-8BDC-CB180BDF0832}">
      <dsp:nvSpPr>
        <dsp:cNvPr id="0" name=""/>
        <dsp:cNvSpPr/>
      </dsp:nvSpPr>
      <dsp:spPr>
        <a:xfrm>
          <a:off x="1824000" y="731601"/>
          <a:ext cx="2447999" cy="133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Raúl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Gonzalez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824000" y="731601"/>
        <a:ext cx="2447999" cy="1332002"/>
      </dsp:txXfrm>
    </dsp:sp>
    <dsp:sp modelId="{466D8C12-7584-4133-9262-1096EA141629}">
      <dsp:nvSpPr>
        <dsp:cNvPr id="0" name=""/>
        <dsp:cNvSpPr/>
      </dsp:nvSpPr>
      <dsp:spPr>
        <a:xfrm>
          <a:off x="409" y="2489143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ES" sz="1200" kern="1200" dirty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09" y="2489143"/>
        <a:ext cx="1782216" cy="1008003"/>
      </dsp:txXfrm>
    </dsp:sp>
    <dsp:sp modelId="{FC0023AF-D2E5-4C0B-A073-6EBAEDA3FF4C}">
      <dsp:nvSpPr>
        <dsp:cNvPr id="0" name=""/>
        <dsp:cNvSpPr/>
      </dsp:nvSpPr>
      <dsp:spPr>
        <a:xfrm>
          <a:off x="2156891" y="2489143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156891" y="2489143"/>
        <a:ext cx="1782216" cy="1008003"/>
      </dsp:txXfrm>
    </dsp:sp>
    <dsp:sp modelId="{2B8F99EA-F8B9-427A-8700-73B817F30E96}">
      <dsp:nvSpPr>
        <dsp:cNvPr id="0" name=""/>
        <dsp:cNvSpPr/>
      </dsp:nvSpPr>
      <dsp:spPr>
        <a:xfrm>
          <a:off x="4313373" y="2489143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Maestro(a) </a:t>
          </a:r>
          <a:r>
            <a:rPr lang="es-ES" sz="1200" kern="1200" dirty="0" smtClean="0">
              <a:solidFill>
                <a:schemeClr val="tx1"/>
              </a:solidFill>
            </a:rPr>
            <a:t>Gimnasia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13373" y="2489143"/>
        <a:ext cx="1782216" cy="1008003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26569" y="1250744"/>
          <a:ext cx="434580" cy="892982"/>
        </a:xfrm>
        <a:custGeom>
          <a:avLst/>
          <a:gdLst/>
          <a:ahLst/>
          <a:cxnLst/>
          <a:rect l="0" t="0" r="0" b="0"/>
          <a:pathLst>
            <a:path>
              <a:moveTo>
                <a:pt x="434580" y="0"/>
              </a:moveTo>
              <a:lnTo>
                <a:pt x="434580" y="892982"/>
              </a:lnTo>
              <a:lnTo>
                <a:pt x="0" y="8929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250744"/>
          <a:ext cx="1105607" cy="1842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2362"/>
              </a:lnTo>
              <a:lnTo>
                <a:pt x="1105607" y="1632362"/>
              </a:lnTo>
              <a:lnTo>
                <a:pt x="1105607" y="1842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2455542" y="1250744"/>
          <a:ext cx="1105607" cy="1842556"/>
        </a:xfrm>
        <a:custGeom>
          <a:avLst/>
          <a:gdLst/>
          <a:ahLst/>
          <a:cxnLst/>
          <a:rect l="0" t="0" r="0" b="0"/>
          <a:pathLst>
            <a:path>
              <a:moveTo>
                <a:pt x="1105607" y="0"/>
              </a:moveTo>
              <a:lnTo>
                <a:pt x="1105607" y="1632362"/>
              </a:lnTo>
              <a:lnTo>
                <a:pt x="0" y="1632362"/>
              </a:lnTo>
              <a:lnTo>
                <a:pt x="0" y="1842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84767" y="253"/>
          <a:ext cx="2352765" cy="12504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San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Bernabé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384767" y="253"/>
        <a:ext cx="2352765" cy="1250491"/>
      </dsp:txXfrm>
    </dsp:sp>
    <dsp:sp modelId="{47CE08D7-9963-408D-ADF4-8160FED4550A}">
      <dsp:nvSpPr>
        <dsp:cNvPr id="0" name=""/>
        <dsp:cNvSpPr/>
      </dsp:nvSpPr>
      <dsp:spPr>
        <a:xfrm>
          <a:off x="1560128" y="3093300"/>
          <a:ext cx="1790828" cy="938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560128" y="3093300"/>
        <a:ext cx="1790828" cy="938033"/>
      </dsp:txXfrm>
    </dsp:sp>
    <dsp:sp modelId="{FD85042B-3A5E-41AD-8A4A-B4AFFF75C61F}">
      <dsp:nvSpPr>
        <dsp:cNvPr id="0" name=""/>
        <dsp:cNvSpPr/>
      </dsp:nvSpPr>
      <dsp:spPr>
        <a:xfrm>
          <a:off x="3771343" y="3093300"/>
          <a:ext cx="1790828" cy="938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Cajero(a)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771343" y="3093300"/>
        <a:ext cx="1790828" cy="938033"/>
      </dsp:txXfrm>
    </dsp:sp>
    <dsp:sp modelId="{96C211A2-E9F8-42E0-B8C2-16D65DF6A4DB}">
      <dsp:nvSpPr>
        <dsp:cNvPr id="0" name=""/>
        <dsp:cNvSpPr/>
      </dsp:nvSpPr>
      <dsp:spPr>
        <a:xfrm>
          <a:off x="1859683" y="1801726"/>
          <a:ext cx="1266886" cy="68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Secretaria(o) 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59683" y="1801726"/>
        <a:ext cx="1266886" cy="683999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36982" y="1350019"/>
          <a:ext cx="324167" cy="708327"/>
        </a:xfrm>
        <a:custGeom>
          <a:avLst/>
          <a:gdLst/>
          <a:ahLst/>
          <a:cxnLst/>
          <a:rect l="0" t="0" r="0" b="0"/>
          <a:pathLst>
            <a:path>
              <a:moveTo>
                <a:pt x="324167" y="0"/>
              </a:moveTo>
              <a:lnTo>
                <a:pt x="324167" y="708327"/>
              </a:lnTo>
              <a:lnTo>
                <a:pt x="0" y="7083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71D93-B02D-401F-BD73-34B8452E5FDE}">
      <dsp:nvSpPr>
        <dsp:cNvPr id="0" name=""/>
        <dsp:cNvSpPr/>
      </dsp:nvSpPr>
      <dsp:spPr>
        <a:xfrm>
          <a:off x="3561150" y="1350019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2789114" y="1470846"/>
              </a:lnTo>
              <a:lnTo>
                <a:pt x="2789114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350019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929704" y="1470846"/>
              </a:lnTo>
              <a:lnTo>
                <a:pt x="929704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350019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772035" y="1350019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535147" y="198022"/>
          <a:ext cx="2052004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Villa Alegre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35147" y="198022"/>
        <a:ext cx="2052004" cy="1151996"/>
      </dsp:txXfrm>
    </dsp:sp>
    <dsp:sp modelId="{47CE08D7-9963-408D-ADF4-8160FED4550A}">
      <dsp:nvSpPr>
        <dsp:cNvPr id="0" name=""/>
        <dsp:cNvSpPr/>
      </dsp:nvSpPr>
      <dsp:spPr>
        <a:xfrm>
          <a:off x="3684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84" y="2982219"/>
        <a:ext cx="1536702" cy="827998"/>
      </dsp:txXfrm>
    </dsp:sp>
    <dsp:sp modelId="{FD85042B-3A5E-41AD-8A4A-B4AFFF75C61F}">
      <dsp:nvSpPr>
        <dsp:cNvPr id="0" name=""/>
        <dsp:cNvSpPr/>
      </dsp:nvSpPr>
      <dsp:spPr>
        <a:xfrm>
          <a:off x="186309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863093" y="2982219"/>
        <a:ext cx="1536702" cy="827998"/>
      </dsp:txXfrm>
    </dsp:sp>
    <dsp:sp modelId="{B007F721-2441-4550-B12D-646D3DE57F71}">
      <dsp:nvSpPr>
        <dsp:cNvPr id="0" name=""/>
        <dsp:cNvSpPr/>
      </dsp:nvSpPr>
      <dsp:spPr>
        <a:xfrm>
          <a:off x="372250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Encargados(as)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722503" y="2982219"/>
        <a:ext cx="1536702" cy="827998"/>
      </dsp:txXfrm>
    </dsp:sp>
    <dsp:sp modelId="{E04C956A-9805-4155-8ABD-6994E424FB8F}">
      <dsp:nvSpPr>
        <dsp:cNvPr id="0" name=""/>
        <dsp:cNvSpPr/>
      </dsp:nvSpPr>
      <dsp:spPr>
        <a:xfrm>
          <a:off x="558191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Maestro(a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581913" y="2982219"/>
        <a:ext cx="1536702" cy="827998"/>
      </dsp:txXfrm>
    </dsp:sp>
    <dsp:sp modelId="{96C211A2-E9F8-42E0-B8C2-16D65DF6A4DB}">
      <dsp:nvSpPr>
        <dsp:cNvPr id="0" name=""/>
        <dsp:cNvSpPr/>
      </dsp:nvSpPr>
      <dsp:spPr>
        <a:xfrm>
          <a:off x="2012983" y="1716346"/>
          <a:ext cx="1223998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12983" y="1716346"/>
        <a:ext cx="1223998" cy="684001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4723B-08B2-4B6C-BBE4-7276CEA938A7}">
      <dsp:nvSpPr>
        <dsp:cNvPr id="0" name=""/>
        <dsp:cNvSpPr/>
      </dsp:nvSpPr>
      <dsp:spPr>
        <a:xfrm>
          <a:off x="3772760" y="1250573"/>
          <a:ext cx="961883" cy="673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650"/>
              </a:lnTo>
              <a:lnTo>
                <a:pt x="961883" y="453650"/>
              </a:lnTo>
              <a:lnTo>
                <a:pt x="961883" y="6737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A86CF-9BD1-4D01-88CB-20CC8ED801A5}">
      <dsp:nvSpPr>
        <dsp:cNvPr id="0" name=""/>
        <dsp:cNvSpPr/>
      </dsp:nvSpPr>
      <dsp:spPr>
        <a:xfrm>
          <a:off x="2806392" y="2542815"/>
          <a:ext cx="286160" cy="654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4724"/>
              </a:lnTo>
              <a:lnTo>
                <a:pt x="286160" y="6547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99E4D-7DF1-4E27-8BAD-149356D1BC10}">
      <dsp:nvSpPr>
        <dsp:cNvPr id="0" name=""/>
        <dsp:cNvSpPr/>
      </dsp:nvSpPr>
      <dsp:spPr>
        <a:xfrm>
          <a:off x="2524978" y="2542815"/>
          <a:ext cx="281413" cy="654724"/>
        </a:xfrm>
        <a:custGeom>
          <a:avLst/>
          <a:gdLst/>
          <a:ahLst/>
          <a:cxnLst/>
          <a:rect l="0" t="0" r="0" b="0"/>
          <a:pathLst>
            <a:path>
              <a:moveTo>
                <a:pt x="281413" y="0"/>
              </a:moveTo>
              <a:lnTo>
                <a:pt x="281413" y="654724"/>
              </a:lnTo>
              <a:lnTo>
                <a:pt x="0" y="6547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5A687-10EC-40D9-86C9-F83862BC67FB}">
      <dsp:nvSpPr>
        <dsp:cNvPr id="0" name=""/>
        <dsp:cNvSpPr/>
      </dsp:nvSpPr>
      <dsp:spPr>
        <a:xfrm>
          <a:off x="2760672" y="2542815"/>
          <a:ext cx="91440" cy="11982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9828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7FC2-9D52-41AB-BB34-249954ACD897}">
      <dsp:nvSpPr>
        <dsp:cNvPr id="0" name=""/>
        <dsp:cNvSpPr/>
      </dsp:nvSpPr>
      <dsp:spPr>
        <a:xfrm>
          <a:off x="2806392" y="1250573"/>
          <a:ext cx="966368" cy="673700"/>
        </a:xfrm>
        <a:custGeom>
          <a:avLst/>
          <a:gdLst/>
          <a:ahLst/>
          <a:cxnLst/>
          <a:rect l="0" t="0" r="0" b="0"/>
          <a:pathLst>
            <a:path>
              <a:moveTo>
                <a:pt x="966368" y="0"/>
              </a:moveTo>
              <a:lnTo>
                <a:pt x="966368" y="453650"/>
              </a:lnTo>
              <a:lnTo>
                <a:pt x="0" y="453650"/>
              </a:lnTo>
              <a:lnTo>
                <a:pt x="0" y="6737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B90E-D630-4307-B0C0-7ED9C8E48621}">
      <dsp:nvSpPr>
        <dsp:cNvPr id="0" name=""/>
        <dsp:cNvSpPr/>
      </dsp:nvSpPr>
      <dsp:spPr>
        <a:xfrm>
          <a:off x="2728756" y="212237"/>
          <a:ext cx="2088008" cy="1038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INDECO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Naranjo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728756" y="212237"/>
        <a:ext cx="2088008" cy="1038335"/>
      </dsp:txXfrm>
    </dsp:sp>
    <dsp:sp modelId="{7537FDA9-B49B-442D-9DE3-BBA9A8C44385}">
      <dsp:nvSpPr>
        <dsp:cNvPr id="0" name=""/>
        <dsp:cNvSpPr/>
      </dsp:nvSpPr>
      <dsp:spPr>
        <a:xfrm>
          <a:off x="2029854" y="1924274"/>
          <a:ext cx="1553076" cy="618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Gimnasio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San Jorge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29854" y="1924274"/>
        <a:ext cx="1553076" cy="618541"/>
      </dsp:txXfrm>
    </dsp:sp>
    <dsp:sp modelId="{1E2976D5-0D80-414A-B9D2-965B2098BFD7}">
      <dsp:nvSpPr>
        <dsp:cNvPr id="0" name=""/>
        <dsp:cNvSpPr/>
      </dsp:nvSpPr>
      <dsp:spPr>
        <a:xfrm>
          <a:off x="2210442" y="3741096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MX" sz="1200" b="0" kern="1200" dirty="0">
            <a:solidFill>
              <a:schemeClr val="tx1"/>
            </a:solidFill>
            <a:latin typeface="+mn-lt"/>
          </a:endParaRPr>
        </a:p>
      </dsp:txBody>
      <dsp:txXfrm>
        <a:off x="2210442" y="3741096"/>
        <a:ext cx="1191899" cy="577895"/>
      </dsp:txXfrm>
    </dsp:sp>
    <dsp:sp modelId="{2D993FCD-C37D-4E21-B2BD-C6A0D1AD1EFC}">
      <dsp:nvSpPr>
        <dsp:cNvPr id="0" name=""/>
        <dsp:cNvSpPr/>
      </dsp:nvSpPr>
      <dsp:spPr>
        <a:xfrm>
          <a:off x="1333079" y="2908592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Secretaria(o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</a:p>
      </dsp:txBody>
      <dsp:txXfrm>
        <a:off x="1333079" y="2908592"/>
        <a:ext cx="1191899" cy="577895"/>
      </dsp:txXfrm>
    </dsp:sp>
    <dsp:sp modelId="{FA5CAE73-12FD-4AAE-9BDE-3E67976EB6DD}">
      <dsp:nvSpPr>
        <dsp:cNvPr id="0" name=""/>
        <dsp:cNvSpPr/>
      </dsp:nvSpPr>
      <dsp:spPr>
        <a:xfrm>
          <a:off x="3092552" y="2908592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Vigilante </a:t>
          </a:r>
        </a:p>
      </dsp:txBody>
      <dsp:txXfrm>
        <a:off x="3092552" y="2908592"/>
        <a:ext cx="1191899" cy="577895"/>
      </dsp:txXfrm>
    </dsp:sp>
    <dsp:sp modelId="{BC8060E1-EAEE-4EE2-AA12-FD950A7FA3A8}">
      <dsp:nvSpPr>
        <dsp:cNvPr id="0" name=""/>
        <dsp:cNvSpPr/>
      </dsp:nvSpPr>
      <dsp:spPr>
        <a:xfrm>
          <a:off x="3958106" y="1924274"/>
          <a:ext cx="1553076" cy="618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Gimnasio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err="1">
              <a:solidFill>
                <a:schemeClr val="tx1"/>
              </a:solidFill>
            </a:rPr>
            <a:t>INDECO</a:t>
          </a:r>
          <a:r>
            <a:rPr lang="es-ES" sz="1200" kern="1200" dirty="0">
              <a:solidFill>
                <a:schemeClr val="tx1"/>
              </a:solidFill>
            </a:rPr>
            <a:t> Naranjo</a:t>
          </a:r>
        </a:p>
      </dsp:txBody>
      <dsp:txXfrm>
        <a:off x="3958106" y="1924274"/>
        <a:ext cx="1553076" cy="618541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DFDE6-6914-40B5-BB06-8FDD15206974}">
      <dsp:nvSpPr>
        <dsp:cNvPr id="0" name=""/>
        <dsp:cNvSpPr/>
      </dsp:nvSpPr>
      <dsp:spPr>
        <a:xfrm>
          <a:off x="2911529" y="1888983"/>
          <a:ext cx="1691712" cy="738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291"/>
              </a:lnTo>
              <a:lnTo>
                <a:pt x="1691712" y="350291"/>
              </a:lnTo>
              <a:lnTo>
                <a:pt x="1691712" y="738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FBBA-20D2-4DF0-A368-1CA10E3B35B5}">
      <dsp:nvSpPr>
        <dsp:cNvPr id="0" name=""/>
        <dsp:cNvSpPr/>
      </dsp:nvSpPr>
      <dsp:spPr>
        <a:xfrm>
          <a:off x="1303382" y="1888983"/>
          <a:ext cx="1608147" cy="738621"/>
        </a:xfrm>
        <a:custGeom>
          <a:avLst/>
          <a:gdLst/>
          <a:ahLst/>
          <a:cxnLst/>
          <a:rect l="0" t="0" r="0" b="0"/>
          <a:pathLst>
            <a:path>
              <a:moveTo>
                <a:pt x="1608147" y="0"/>
              </a:moveTo>
              <a:lnTo>
                <a:pt x="1608147" y="350291"/>
              </a:lnTo>
              <a:lnTo>
                <a:pt x="0" y="350291"/>
              </a:lnTo>
              <a:lnTo>
                <a:pt x="0" y="738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A4976-4BD2-4577-A767-B74550A5078C}">
      <dsp:nvSpPr>
        <dsp:cNvPr id="0" name=""/>
        <dsp:cNvSpPr/>
      </dsp:nvSpPr>
      <dsp:spPr>
        <a:xfrm>
          <a:off x="1089467" y="39793"/>
          <a:ext cx="3644123" cy="18491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Valle de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INFONAVIT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089467" y="39793"/>
        <a:ext cx="3644123" cy="1849189"/>
      </dsp:txXfrm>
    </dsp:sp>
    <dsp:sp modelId="{027E0837-CF06-434B-8453-53E974BA80E8}">
      <dsp:nvSpPr>
        <dsp:cNvPr id="0" name=""/>
        <dsp:cNvSpPr/>
      </dsp:nvSpPr>
      <dsp:spPr>
        <a:xfrm>
          <a:off x="0" y="2627605"/>
          <a:ext cx="2606765" cy="13626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Maestro(a) de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Aerobic’s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0" y="2627605"/>
        <a:ext cx="2606765" cy="1362630"/>
      </dsp:txXfrm>
    </dsp:sp>
    <dsp:sp modelId="{4F22EBA1-8B10-4175-9402-BEF5DECABA63}">
      <dsp:nvSpPr>
        <dsp:cNvPr id="0" name=""/>
        <dsp:cNvSpPr/>
      </dsp:nvSpPr>
      <dsp:spPr>
        <a:xfrm>
          <a:off x="3299859" y="2627605"/>
          <a:ext cx="2606765" cy="13626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299859" y="2627605"/>
        <a:ext cx="2606765" cy="1362630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689715" y="1095101"/>
          <a:ext cx="350999" cy="801356"/>
        </a:xfrm>
        <a:custGeom>
          <a:avLst/>
          <a:gdLst/>
          <a:ahLst/>
          <a:cxnLst/>
          <a:rect l="0" t="0" r="0" b="0"/>
          <a:pathLst>
            <a:path>
              <a:moveTo>
                <a:pt x="350999" y="0"/>
              </a:moveTo>
              <a:lnTo>
                <a:pt x="350999" y="801356"/>
              </a:lnTo>
              <a:lnTo>
                <a:pt x="0" y="8013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040715" y="1095101"/>
          <a:ext cx="1888076" cy="1795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0638"/>
              </a:lnTo>
              <a:lnTo>
                <a:pt x="1888076" y="1590638"/>
              </a:lnTo>
              <a:lnTo>
                <a:pt x="1888076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994995" y="1095101"/>
          <a:ext cx="91440" cy="17952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152638" y="1095101"/>
          <a:ext cx="1888076" cy="1795252"/>
        </a:xfrm>
        <a:custGeom>
          <a:avLst/>
          <a:gdLst/>
          <a:ahLst/>
          <a:cxnLst/>
          <a:rect l="0" t="0" r="0" b="0"/>
          <a:pathLst>
            <a:path>
              <a:moveTo>
                <a:pt x="1888076" y="0"/>
              </a:moveTo>
              <a:lnTo>
                <a:pt x="1888076" y="1590638"/>
              </a:lnTo>
              <a:lnTo>
                <a:pt x="0" y="1590638"/>
              </a:lnTo>
              <a:lnTo>
                <a:pt x="0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996718" y="0"/>
          <a:ext cx="2087993" cy="10951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Camino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Real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96718" y="0"/>
        <a:ext cx="2087993" cy="1095101"/>
      </dsp:txXfrm>
    </dsp:sp>
    <dsp:sp modelId="{68F90279-E630-440E-8937-16E69DB36ADA}">
      <dsp:nvSpPr>
        <dsp:cNvPr id="0" name=""/>
        <dsp:cNvSpPr/>
      </dsp:nvSpPr>
      <dsp:spPr>
        <a:xfrm>
          <a:off x="413214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13214" y="2890353"/>
        <a:ext cx="1478849" cy="779606"/>
      </dsp:txXfrm>
    </dsp:sp>
    <dsp:sp modelId="{FD85042B-3A5E-41AD-8A4A-B4AFFF75C61F}">
      <dsp:nvSpPr>
        <dsp:cNvPr id="0" name=""/>
        <dsp:cNvSpPr/>
      </dsp:nvSpPr>
      <dsp:spPr>
        <a:xfrm>
          <a:off x="2301290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01290" y="2890353"/>
        <a:ext cx="1478849" cy="779606"/>
      </dsp:txXfrm>
    </dsp:sp>
    <dsp:sp modelId="{B007F721-2441-4550-B12D-646D3DE57F71}">
      <dsp:nvSpPr>
        <dsp:cNvPr id="0" name=""/>
        <dsp:cNvSpPr/>
      </dsp:nvSpPr>
      <dsp:spPr>
        <a:xfrm>
          <a:off x="4189366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189366" y="2890353"/>
        <a:ext cx="1478849" cy="779606"/>
      </dsp:txXfrm>
    </dsp:sp>
    <dsp:sp modelId="{96C211A2-E9F8-42E0-B8C2-16D65DF6A4DB}">
      <dsp:nvSpPr>
        <dsp:cNvPr id="0" name=""/>
        <dsp:cNvSpPr/>
      </dsp:nvSpPr>
      <dsp:spPr>
        <a:xfrm>
          <a:off x="1465716" y="1572457"/>
          <a:ext cx="1223998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5716" y="1572457"/>
        <a:ext cx="1223998" cy="648001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487430" y="1066962"/>
          <a:ext cx="243370" cy="850957"/>
        </a:xfrm>
        <a:custGeom>
          <a:avLst/>
          <a:gdLst/>
          <a:ahLst/>
          <a:cxnLst/>
          <a:rect l="0" t="0" r="0" b="0"/>
          <a:pathLst>
            <a:path>
              <a:moveTo>
                <a:pt x="243370" y="0"/>
              </a:moveTo>
              <a:lnTo>
                <a:pt x="243370" y="850957"/>
              </a:lnTo>
              <a:lnTo>
                <a:pt x="0" y="8509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730801" y="1066962"/>
          <a:ext cx="950749" cy="1864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380"/>
              </a:lnTo>
              <a:lnTo>
                <a:pt x="950749" y="1651380"/>
              </a:lnTo>
              <a:lnTo>
                <a:pt x="950749" y="18641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780052" y="1066962"/>
          <a:ext cx="950749" cy="1864135"/>
        </a:xfrm>
        <a:custGeom>
          <a:avLst/>
          <a:gdLst/>
          <a:ahLst/>
          <a:cxnLst/>
          <a:rect l="0" t="0" r="0" b="0"/>
          <a:pathLst>
            <a:path>
              <a:moveTo>
                <a:pt x="950749" y="0"/>
              </a:moveTo>
              <a:lnTo>
                <a:pt x="950749" y="1651380"/>
              </a:lnTo>
              <a:lnTo>
                <a:pt x="0" y="1651380"/>
              </a:lnTo>
              <a:lnTo>
                <a:pt x="0" y="18641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722801" y="2693"/>
          <a:ext cx="2016001" cy="1064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kern="1200" dirty="0" err="1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722801" y="2693"/>
        <a:ext cx="2016001" cy="1064269"/>
      </dsp:txXfrm>
    </dsp:sp>
    <dsp:sp modelId="{68F90279-E630-440E-8937-16E69DB36ADA}">
      <dsp:nvSpPr>
        <dsp:cNvPr id="0" name=""/>
        <dsp:cNvSpPr/>
      </dsp:nvSpPr>
      <dsp:spPr>
        <a:xfrm>
          <a:off x="1042057" y="2931097"/>
          <a:ext cx="1475989" cy="8106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42057" y="2931097"/>
        <a:ext cx="1475989" cy="810625"/>
      </dsp:txXfrm>
    </dsp:sp>
    <dsp:sp modelId="{FD85042B-3A5E-41AD-8A4A-B4AFFF75C61F}">
      <dsp:nvSpPr>
        <dsp:cNvPr id="0" name=""/>
        <dsp:cNvSpPr/>
      </dsp:nvSpPr>
      <dsp:spPr>
        <a:xfrm>
          <a:off x="2943556" y="2931097"/>
          <a:ext cx="1475989" cy="8106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43556" y="2931097"/>
        <a:ext cx="1475989" cy="810625"/>
      </dsp:txXfrm>
    </dsp:sp>
    <dsp:sp modelId="{96C211A2-E9F8-42E0-B8C2-16D65DF6A4DB}">
      <dsp:nvSpPr>
        <dsp:cNvPr id="0" name=""/>
        <dsp:cNvSpPr/>
      </dsp:nvSpPr>
      <dsp:spPr>
        <a:xfrm>
          <a:off x="1192505" y="1575921"/>
          <a:ext cx="1294925" cy="68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Secretarias(os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192505" y="1575921"/>
        <a:ext cx="1294925" cy="683995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E36-44DB-4E06-8808-36893A863A74}">
      <dsp:nvSpPr>
        <dsp:cNvPr id="0" name=""/>
        <dsp:cNvSpPr/>
      </dsp:nvSpPr>
      <dsp:spPr>
        <a:xfrm>
          <a:off x="1869331" y="1186627"/>
          <a:ext cx="91440" cy="7884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884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3F4E-946C-4202-859F-9842B5174D50}">
      <dsp:nvSpPr>
        <dsp:cNvPr id="0" name=""/>
        <dsp:cNvSpPr/>
      </dsp:nvSpPr>
      <dsp:spPr>
        <a:xfrm>
          <a:off x="745042" y="418"/>
          <a:ext cx="2340017" cy="1186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113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45042" y="418"/>
        <a:ext cx="2340017" cy="1186208"/>
      </dsp:txXfrm>
    </dsp:sp>
    <dsp:sp modelId="{A6CC9120-299E-4DD8-8C13-707BEE0A1BC5}">
      <dsp:nvSpPr>
        <dsp:cNvPr id="0" name=""/>
        <dsp:cNvSpPr/>
      </dsp:nvSpPr>
      <dsp:spPr>
        <a:xfrm>
          <a:off x="997053" y="1975043"/>
          <a:ext cx="1835994" cy="10488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97053" y="1975043"/>
        <a:ext cx="1835994" cy="1048874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748939" y="1110623"/>
          <a:ext cx="278266" cy="760690"/>
        </a:xfrm>
        <a:custGeom>
          <a:avLst/>
          <a:gdLst/>
          <a:ahLst/>
          <a:cxnLst/>
          <a:rect l="0" t="0" r="0" b="0"/>
          <a:pathLst>
            <a:path>
              <a:moveTo>
                <a:pt x="278266" y="0"/>
              </a:moveTo>
              <a:lnTo>
                <a:pt x="278266" y="760690"/>
              </a:lnTo>
              <a:lnTo>
                <a:pt x="0" y="7606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5C23D-BFB1-4B10-B97C-352CA4110BA0}">
      <dsp:nvSpPr>
        <dsp:cNvPr id="0" name=""/>
        <dsp:cNvSpPr/>
      </dsp:nvSpPr>
      <dsp:spPr>
        <a:xfrm>
          <a:off x="2981485" y="1110623"/>
          <a:ext cx="91440" cy="16566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66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947209" y="3346"/>
          <a:ext cx="2159991" cy="110727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la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Administración del </a:t>
          </a:r>
          <a:r>
            <a:rPr lang="es-ES" sz="1200" kern="1200" dirty="0" smtClean="0">
              <a:solidFill>
                <a:schemeClr val="tx1"/>
              </a:solidFill>
            </a:rPr>
            <a:t>Gimnasio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47209" y="3346"/>
        <a:ext cx="2159991" cy="1107276"/>
      </dsp:txXfrm>
    </dsp:sp>
    <dsp:sp modelId="{C96B9213-2CAF-4CCB-A5F5-957CEF20391E}">
      <dsp:nvSpPr>
        <dsp:cNvPr id="0" name=""/>
        <dsp:cNvSpPr/>
      </dsp:nvSpPr>
      <dsp:spPr>
        <a:xfrm>
          <a:off x="2235209" y="2767293"/>
          <a:ext cx="1583992" cy="9017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35209" y="2767293"/>
        <a:ext cx="1583992" cy="901768"/>
      </dsp:txXfrm>
    </dsp:sp>
    <dsp:sp modelId="{96C211A2-E9F8-42E0-B8C2-16D65DF6A4DB}">
      <dsp:nvSpPr>
        <dsp:cNvPr id="0" name=""/>
        <dsp:cNvSpPr/>
      </dsp:nvSpPr>
      <dsp:spPr>
        <a:xfrm>
          <a:off x="1525722" y="1529314"/>
          <a:ext cx="1223216" cy="68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525722" y="1529314"/>
        <a:ext cx="1223216" cy="6839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E01F5-900C-48EE-B54F-1E88E0810F5A}">
      <dsp:nvSpPr>
        <dsp:cNvPr id="0" name=""/>
        <dsp:cNvSpPr/>
      </dsp:nvSpPr>
      <dsp:spPr>
        <a:xfrm>
          <a:off x="3240360" y="1032266"/>
          <a:ext cx="189453" cy="835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5776"/>
              </a:lnTo>
              <a:lnTo>
                <a:pt x="189453" y="8357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BAEE3-4B7D-4C18-A3B9-FD73CFD2BD0E}">
      <dsp:nvSpPr>
        <dsp:cNvPr id="0" name=""/>
        <dsp:cNvSpPr/>
      </dsp:nvSpPr>
      <dsp:spPr>
        <a:xfrm>
          <a:off x="2732982" y="1032266"/>
          <a:ext cx="507377" cy="835776"/>
        </a:xfrm>
        <a:custGeom>
          <a:avLst/>
          <a:gdLst/>
          <a:ahLst/>
          <a:cxnLst/>
          <a:rect l="0" t="0" r="0" b="0"/>
          <a:pathLst>
            <a:path>
              <a:moveTo>
                <a:pt x="507377" y="0"/>
              </a:moveTo>
              <a:lnTo>
                <a:pt x="507377" y="835776"/>
              </a:lnTo>
              <a:lnTo>
                <a:pt x="0" y="8357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3240360" y="1032266"/>
          <a:ext cx="1103081" cy="1890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5206"/>
              </a:lnTo>
              <a:lnTo>
                <a:pt x="1103081" y="1675206"/>
              </a:lnTo>
              <a:lnTo>
                <a:pt x="1103081" y="18907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1934080" y="1032266"/>
          <a:ext cx="1306279" cy="1890762"/>
        </a:xfrm>
        <a:custGeom>
          <a:avLst/>
          <a:gdLst/>
          <a:ahLst/>
          <a:cxnLst/>
          <a:rect l="0" t="0" r="0" b="0"/>
          <a:pathLst>
            <a:path>
              <a:moveTo>
                <a:pt x="1306279" y="0"/>
              </a:moveTo>
              <a:lnTo>
                <a:pt x="1306279" y="1675206"/>
              </a:lnTo>
              <a:lnTo>
                <a:pt x="0" y="1675206"/>
              </a:lnTo>
              <a:lnTo>
                <a:pt x="0" y="18907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856634" y="0"/>
          <a:ext cx="2767450" cy="10322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Administrativa</a:t>
          </a:r>
        </a:p>
      </dsp:txBody>
      <dsp:txXfrm>
        <a:off x="1856634" y="0"/>
        <a:ext cx="2767450" cy="1032266"/>
      </dsp:txXfrm>
    </dsp:sp>
    <dsp:sp modelId="{F0C4384C-AAF6-4E1D-B697-D90ED7D85EDE}">
      <dsp:nvSpPr>
        <dsp:cNvPr id="0" name=""/>
        <dsp:cNvSpPr/>
      </dsp:nvSpPr>
      <dsp:spPr>
        <a:xfrm>
          <a:off x="1046554" y="2923028"/>
          <a:ext cx="1775051" cy="860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Almacén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46554" y="2923028"/>
        <a:ext cx="1775051" cy="860222"/>
      </dsp:txXfrm>
    </dsp:sp>
    <dsp:sp modelId="{37AEF8C9-F153-4456-B4E8-AFD354C090D5}">
      <dsp:nvSpPr>
        <dsp:cNvPr id="0" name=""/>
        <dsp:cNvSpPr/>
      </dsp:nvSpPr>
      <dsp:spPr>
        <a:xfrm>
          <a:off x="3455915" y="2923028"/>
          <a:ext cx="1775051" cy="860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Oficial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55915" y="2923028"/>
        <a:ext cx="1775051" cy="860222"/>
      </dsp:txXfrm>
    </dsp:sp>
    <dsp:sp modelId="{F575BE00-8131-4208-B246-289C54D55378}">
      <dsp:nvSpPr>
        <dsp:cNvPr id="0" name=""/>
        <dsp:cNvSpPr/>
      </dsp:nvSpPr>
      <dsp:spPr>
        <a:xfrm>
          <a:off x="1211506" y="1445414"/>
          <a:ext cx="1521475" cy="8452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211506" y="1445414"/>
        <a:ext cx="1521475" cy="845256"/>
      </dsp:txXfrm>
    </dsp:sp>
    <dsp:sp modelId="{A99CB276-C58C-47F2-A6EB-9AAD8B90956B}">
      <dsp:nvSpPr>
        <dsp:cNvPr id="0" name=""/>
        <dsp:cNvSpPr/>
      </dsp:nvSpPr>
      <dsp:spPr>
        <a:xfrm>
          <a:off x="3429813" y="1445414"/>
          <a:ext cx="1521475" cy="8452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Oficina</a:t>
          </a:r>
        </a:p>
      </dsp:txBody>
      <dsp:txXfrm>
        <a:off x="3429813" y="1445414"/>
        <a:ext cx="1521475" cy="845256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F3EDE-2488-44CE-96EC-8C6277561343}">
      <dsp:nvSpPr>
        <dsp:cNvPr id="0" name=""/>
        <dsp:cNvSpPr/>
      </dsp:nvSpPr>
      <dsp:spPr>
        <a:xfrm>
          <a:off x="2590323" y="1069879"/>
          <a:ext cx="991647" cy="354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010"/>
              </a:lnTo>
              <a:lnTo>
                <a:pt x="991647" y="179010"/>
              </a:lnTo>
              <a:lnTo>
                <a:pt x="991647" y="354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1578335" y="1069879"/>
          <a:ext cx="1011987" cy="354644"/>
        </a:xfrm>
        <a:custGeom>
          <a:avLst/>
          <a:gdLst/>
          <a:ahLst/>
          <a:cxnLst/>
          <a:rect l="0" t="0" r="0" b="0"/>
          <a:pathLst>
            <a:path>
              <a:moveTo>
                <a:pt x="1011987" y="0"/>
              </a:moveTo>
              <a:lnTo>
                <a:pt x="1011987" y="179010"/>
              </a:lnTo>
              <a:lnTo>
                <a:pt x="0" y="179010"/>
              </a:lnTo>
              <a:lnTo>
                <a:pt x="0" y="354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617702" y="0"/>
          <a:ext cx="1945240" cy="1069879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Unidad Deportiva Moderna</a:t>
          </a:r>
        </a:p>
      </dsp:txBody>
      <dsp:txXfrm>
        <a:off x="1617702" y="0"/>
        <a:ext cx="1945240" cy="1069879"/>
      </dsp:txXfrm>
    </dsp:sp>
    <dsp:sp modelId="{FD85042B-3A5E-41AD-8A4A-B4AFFF75C61F}">
      <dsp:nvSpPr>
        <dsp:cNvPr id="0" name=""/>
        <dsp:cNvSpPr/>
      </dsp:nvSpPr>
      <dsp:spPr>
        <a:xfrm>
          <a:off x="741982" y="1424524"/>
          <a:ext cx="1672706" cy="90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41982" y="1424524"/>
        <a:ext cx="1672706" cy="907777"/>
      </dsp:txXfrm>
    </dsp:sp>
    <dsp:sp modelId="{B007F721-2441-4550-B12D-646D3DE57F71}">
      <dsp:nvSpPr>
        <dsp:cNvPr id="0" name=""/>
        <dsp:cNvSpPr/>
      </dsp:nvSpPr>
      <dsp:spPr>
        <a:xfrm>
          <a:off x="2745617" y="1424524"/>
          <a:ext cx="1672706" cy="90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45617" y="1424524"/>
        <a:ext cx="1672706" cy="907777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70975" y="1648411"/>
          <a:ext cx="390174" cy="734575"/>
        </a:xfrm>
        <a:custGeom>
          <a:avLst/>
          <a:gdLst/>
          <a:ahLst/>
          <a:cxnLst/>
          <a:rect l="0" t="0" r="0" b="0"/>
          <a:pathLst>
            <a:path>
              <a:moveTo>
                <a:pt x="390174" y="0"/>
              </a:moveTo>
              <a:lnTo>
                <a:pt x="390174" y="734575"/>
              </a:lnTo>
              <a:lnTo>
                <a:pt x="0" y="734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648411"/>
          <a:ext cx="2199437" cy="1775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692"/>
              </a:lnTo>
              <a:lnTo>
                <a:pt x="2199437" y="1508692"/>
              </a:lnTo>
              <a:lnTo>
                <a:pt x="2199437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648411"/>
          <a:ext cx="136734" cy="1783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234"/>
              </a:lnTo>
              <a:lnTo>
                <a:pt x="136734" y="1517234"/>
              </a:lnTo>
              <a:lnTo>
                <a:pt x="136734" y="17837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61712" y="1648411"/>
          <a:ext cx="2199437" cy="1775256"/>
        </a:xfrm>
        <a:custGeom>
          <a:avLst/>
          <a:gdLst/>
          <a:ahLst/>
          <a:cxnLst/>
          <a:rect l="0" t="0" r="0" b="0"/>
          <a:pathLst>
            <a:path>
              <a:moveTo>
                <a:pt x="2199437" y="0"/>
              </a:moveTo>
              <a:lnTo>
                <a:pt x="2199437" y="1508692"/>
              </a:lnTo>
              <a:lnTo>
                <a:pt x="0" y="1508692"/>
              </a:lnTo>
              <a:lnTo>
                <a:pt x="0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26638" y="436151"/>
          <a:ext cx="2269023" cy="12122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Los Campeones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 </a:t>
          </a:r>
        </a:p>
      </dsp:txBody>
      <dsp:txXfrm>
        <a:off x="2426638" y="436151"/>
        <a:ext cx="2269023" cy="1212259"/>
      </dsp:txXfrm>
    </dsp:sp>
    <dsp:sp modelId="{68F90279-E630-440E-8937-16E69DB36ADA}">
      <dsp:nvSpPr>
        <dsp:cNvPr id="0" name=""/>
        <dsp:cNvSpPr/>
      </dsp:nvSpPr>
      <dsp:spPr>
        <a:xfrm>
          <a:off x="528558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28558" y="3423667"/>
        <a:ext cx="1666307" cy="855215"/>
      </dsp:txXfrm>
    </dsp:sp>
    <dsp:sp modelId="{FD85042B-3A5E-41AD-8A4A-B4AFFF75C61F}">
      <dsp:nvSpPr>
        <dsp:cNvPr id="0" name=""/>
        <dsp:cNvSpPr/>
      </dsp:nvSpPr>
      <dsp:spPr>
        <a:xfrm>
          <a:off x="2864730" y="3432210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Ayudante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Mantenimiento </a:t>
          </a:r>
        </a:p>
      </dsp:txBody>
      <dsp:txXfrm>
        <a:off x="2864730" y="3432210"/>
        <a:ext cx="1666307" cy="855215"/>
      </dsp:txXfrm>
    </dsp:sp>
    <dsp:sp modelId="{B007F721-2441-4550-B12D-646D3DE57F71}">
      <dsp:nvSpPr>
        <dsp:cNvPr id="0" name=""/>
        <dsp:cNvSpPr/>
      </dsp:nvSpPr>
      <dsp:spPr>
        <a:xfrm>
          <a:off x="4927433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Sección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4927433" y="3423667"/>
        <a:ext cx="1666307" cy="855215"/>
      </dsp:txXfrm>
    </dsp:sp>
    <dsp:sp modelId="{96C211A2-E9F8-42E0-B8C2-16D65DF6A4DB}">
      <dsp:nvSpPr>
        <dsp:cNvPr id="0" name=""/>
        <dsp:cNvSpPr/>
      </dsp:nvSpPr>
      <dsp:spPr>
        <a:xfrm>
          <a:off x="1894638" y="2040984"/>
          <a:ext cx="1276336" cy="684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94638" y="2040984"/>
        <a:ext cx="1276336" cy="684004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ED82B-88ED-4E9D-9583-3A7226CF7337}">
      <dsp:nvSpPr>
        <dsp:cNvPr id="0" name=""/>
        <dsp:cNvSpPr/>
      </dsp:nvSpPr>
      <dsp:spPr>
        <a:xfrm>
          <a:off x="3939327" y="1321039"/>
          <a:ext cx="179629" cy="1900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329"/>
              </a:lnTo>
              <a:lnTo>
                <a:pt x="179629" y="1900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56F30-7DD9-49E4-BA08-0E327416C084}">
      <dsp:nvSpPr>
        <dsp:cNvPr id="0" name=""/>
        <dsp:cNvSpPr/>
      </dsp:nvSpPr>
      <dsp:spPr>
        <a:xfrm>
          <a:off x="3759856" y="1321039"/>
          <a:ext cx="179471" cy="1900329"/>
        </a:xfrm>
        <a:custGeom>
          <a:avLst/>
          <a:gdLst/>
          <a:ahLst/>
          <a:cxnLst/>
          <a:rect l="0" t="0" r="0" b="0"/>
          <a:pathLst>
            <a:path>
              <a:moveTo>
                <a:pt x="179471" y="0"/>
              </a:moveTo>
              <a:lnTo>
                <a:pt x="179471" y="1900329"/>
              </a:lnTo>
              <a:lnTo>
                <a:pt x="0" y="1900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C5241-5504-4390-AD8C-2D5B158C7D65}">
      <dsp:nvSpPr>
        <dsp:cNvPr id="0" name=""/>
        <dsp:cNvSpPr/>
      </dsp:nvSpPr>
      <dsp:spPr>
        <a:xfrm>
          <a:off x="3939327" y="1321039"/>
          <a:ext cx="179629" cy="903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3120"/>
              </a:lnTo>
              <a:lnTo>
                <a:pt x="179629" y="9031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69B4A-2F1A-443A-9CE8-F4FF5CCFBFCD}">
      <dsp:nvSpPr>
        <dsp:cNvPr id="0" name=""/>
        <dsp:cNvSpPr/>
      </dsp:nvSpPr>
      <dsp:spPr>
        <a:xfrm>
          <a:off x="3759856" y="1321039"/>
          <a:ext cx="179471" cy="903120"/>
        </a:xfrm>
        <a:custGeom>
          <a:avLst/>
          <a:gdLst/>
          <a:ahLst/>
          <a:cxnLst/>
          <a:rect l="0" t="0" r="0" b="0"/>
          <a:pathLst>
            <a:path>
              <a:moveTo>
                <a:pt x="179471" y="0"/>
              </a:moveTo>
              <a:lnTo>
                <a:pt x="179471" y="903120"/>
              </a:lnTo>
              <a:lnTo>
                <a:pt x="0" y="9031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AD8A0-B9A0-47DF-8420-ADE1CAC4B09F}">
      <dsp:nvSpPr>
        <dsp:cNvPr id="0" name=""/>
        <dsp:cNvSpPr/>
      </dsp:nvSpPr>
      <dsp:spPr>
        <a:xfrm>
          <a:off x="3939327" y="1321039"/>
          <a:ext cx="3053423" cy="2898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0396"/>
              </a:lnTo>
              <a:lnTo>
                <a:pt x="3053423" y="2760396"/>
              </a:lnTo>
              <a:lnTo>
                <a:pt x="3053423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ECFDA-6E6D-4D0D-8849-1435C10201A3}">
      <dsp:nvSpPr>
        <dsp:cNvPr id="0" name=""/>
        <dsp:cNvSpPr/>
      </dsp:nvSpPr>
      <dsp:spPr>
        <a:xfrm>
          <a:off x="3939327" y="1321039"/>
          <a:ext cx="1017860" cy="2898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0396"/>
              </a:lnTo>
              <a:lnTo>
                <a:pt x="1017860" y="2760396"/>
              </a:lnTo>
              <a:lnTo>
                <a:pt x="1017860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CD0B6-47F5-4EDC-978B-E653779B6CE9}">
      <dsp:nvSpPr>
        <dsp:cNvPr id="0" name=""/>
        <dsp:cNvSpPr/>
      </dsp:nvSpPr>
      <dsp:spPr>
        <a:xfrm>
          <a:off x="2921625" y="1321039"/>
          <a:ext cx="1017702" cy="2898999"/>
        </a:xfrm>
        <a:custGeom>
          <a:avLst/>
          <a:gdLst/>
          <a:ahLst/>
          <a:cxnLst/>
          <a:rect l="0" t="0" r="0" b="0"/>
          <a:pathLst>
            <a:path>
              <a:moveTo>
                <a:pt x="1017702" y="0"/>
              </a:moveTo>
              <a:lnTo>
                <a:pt x="1017702" y="2760396"/>
              </a:lnTo>
              <a:lnTo>
                <a:pt x="0" y="2760396"/>
              </a:lnTo>
              <a:lnTo>
                <a:pt x="0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3CF66-9C5E-47A4-AC53-7F0F552F9087}">
      <dsp:nvSpPr>
        <dsp:cNvPr id="0" name=""/>
        <dsp:cNvSpPr/>
      </dsp:nvSpPr>
      <dsp:spPr>
        <a:xfrm>
          <a:off x="886062" y="1321039"/>
          <a:ext cx="3053264" cy="2898999"/>
        </a:xfrm>
        <a:custGeom>
          <a:avLst/>
          <a:gdLst/>
          <a:ahLst/>
          <a:cxnLst/>
          <a:rect l="0" t="0" r="0" b="0"/>
          <a:pathLst>
            <a:path>
              <a:moveTo>
                <a:pt x="3053264" y="0"/>
              </a:moveTo>
              <a:lnTo>
                <a:pt x="3053264" y="2760396"/>
              </a:lnTo>
              <a:lnTo>
                <a:pt x="0" y="2760396"/>
              </a:lnTo>
              <a:lnTo>
                <a:pt x="0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705305" y="205041"/>
          <a:ext cx="2468043" cy="111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Igualdad </a:t>
          </a:r>
          <a:r>
            <a:rPr lang="es-ES" sz="1200" kern="1200" dirty="0" smtClean="0">
              <a:solidFill>
                <a:schemeClr val="tx1"/>
              </a:solidFill>
            </a:rPr>
            <a:t>Sustantiva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05305" y="205041"/>
        <a:ext cx="2468043" cy="1115998"/>
      </dsp:txXfrm>
    </dsp:sp>
    <dsp:sp modelId="{4B4F1CB0-111F-45A6-8CE4-718773F58A96}">
      <dsp:nvSpPr>
        <dsp:cNvPr id="0" name=""/>
        <dsp:cNvSpPr/>
      </dsp:nvSpPr>
      <dsp:spPr>
        <a:xfrm>
          <a:off x="6884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</a:t>
          </a:r>
        </a:p>
      </dsp:txBody>
      <dsp:txXfrm>
        <a:off x="6884" y="4220039"/>
        <a:ext cx="1758356" cy="887072"/>
      </dsp:txXfrm>
    </dsp:sp>
    <dsp:sp modelId="{2AC13491-3974-4276-BE73-BC264C5CF330}">
      <dsp:nvSpPr>
        <dsp:cNvPr id="0" name=""/>
        <dsp:cNvSpPr/>
      </dsp:nvSpPr>
      <dsp:spPr>
        <a:xfrm>
          <a:off x="2042446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la Ciudad de la Niñez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42446" y="4220039"/>
        <a:ext cx="1758356" cy="887072"/>
      </dsp:txXfrm>
    </dsp:sp>
    <dsp:sp modelId="{A0C2D673-ED0C-4589-A72D-6682BB5EF7CC}">
      <dsp:nvSpPr>
        <dsp:cNvPr id="0" name=""/>
        <dsp:cNvSpPr/>
      </dsp:nvSpPr>
      <dsp:spPr>
        <a:xfrm>
          <a:off x="4078009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Perspectiva de Género</a:t>
          </a:r>
          <a:endParaRPr lang="es-ES" sz="1200" kern="1200" dirty="0"/>
        </a:p>
      </dsp:txBody>
      <dsp:txXfrm>
        <a:off x="4078009" y="4220039"/>
        <a:ext cx="1758356" cy="887072"/>
      </dsp:txXfrm>
    </dsp:sp>
    <dsp:sp modelId="{EEEFAC17-1452-4E7E-9D1C-F3736AF13DB6}">
      <dsp:nvSpPr>
        <dsp:cNvPr id="0" name=""/>
        <dsp:cNvSpPr/>
      </dsp:nvSpPr>
      <dsp:spPr>
        <a:xfrm>
          <a:off x="6113572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Igualdad Sustantiva </a:t>
          </a:r>
          <a:endParaRPr lang="es-ES" sz="1200" kern="1200" dirty="0"/>
        </a:p>
      </dsp:txBody>
      <dsp:txXfrm>
        <a:off x="6113572" y="4220039"/>
        <a:ext cx="1758356" cy="887072"/>
      </dsp:txXfrm>
    </dsp:sp>
    <dsp:sp modelId="{C6398D97-7FB0-4EAA-BCB5-549080EFAC87}">
      <dsp:nvSpPr>
        <dsp:cNvPr id="0" name=""/>
        <dsp:cNvSpPr/>
      </dsp:nvSpPr>
      <dsp:spPr>
        <a:xfrm>
          <a:off x="2139851" y="1864158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39851" y="1864158"/>
        <a:ext cx="1620004" cy="720002"/>
      </dsp:txXfrm>
    </dsp:sp>
    <dsp:sp modelId="{154EA661-14DB-4AEA-937A-09A7B5873AED}">
      <dsp:nvSpPr>
        <dsp:cNvPr id="0" name=""/>
        <dsp:cNvSpPr/>
      </dsp:nvSpPr>
      <dsp:spPr>
        <a:xfrm>
          <a:off x="4118956" y="1864158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Intendente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rgbClr val="FF0000"/>
            </a:solidFill>
          </a:endParaRPr>
        </a:p>
      </dsp:txBody>
      <dsp:txXfrm>
        <a:off x="4118956" y="1864158"/>
        <a:ext cx="1620004" cy="720002"/>
      </dsp:txXfrm>
    </dsp:sp>
    <dsp:sp modelId="{B2AFAE77-45D5-4C33-9AF6-6D2CE1113F11}">
      <dsp:nvSpPr>
        <dsp:cNvPr id="0" name=""/>
        <dsp:cNvSpPr/>
      </dsp:nvSpPr>
      <dsp:spPr>
        <a:xfrm>
          <a:off x="2139851" y="2861367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Empleado(a) Técnico </a:t>
          </a:r>
          <a:r>
            <a:rPr lang="es-ES" sz="1200" kern="1200" dirty="0" smtClean="0"/>
            <a:t>2</a:t>
          </a:r>
          <a:endParaRPr lang="es-ES" sz="1200" kern="1200" dirty="0"/>
        </a:p>
      </dsp:txBody>
      <dsp:txXfrm>
        <a:off x="2139851" y="2861367"/>
        <a:ext cx="1620004" cy="720002"/>
      </dsp:txXfrm>
    </dsp:sp>
    <dsp:sp modelId="{D0F6FEA9-05CE-45C1-9B60-BBD3DF784BB4}">
      <dsp:nvSpPr>
        <dsp:cNvPr id="0" name=""/>
        <dsp:cNvSpPr/>
      </dsp:nvSpPr>
      <dsp:spPr>
        <a:xfrm>
          <a:off x="4118956" y="2861367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Jefe(a) de Proyectos Estratégicos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4118956" y="2861367"/>
        <a:ext cx="1620004" cy="720002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F832F-DB1B-41FD-8FB6-D469297572E6}">
      <dsp:nvSpPr>
        <dsp:cNvPr id="0" name=""/>
        <dsp:cNvSpPr/>
      </dsp:nvSpPr>
      <dsp:spPr>
        <a:xfrm>
          <a:off x="3253236" y="1260005"/>
          <a:ext cx="2346408" cy="649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047"/>
              </a:lnTo>
              <a:lnTo>
                <a:pt x="2346408" y="380047"/>
              </a:lnTo>
              <a:lnTo>
                <a:pt x="2346408" y="649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506A0-ADEA-41B1-BD7F-0EDFAB874D10}">
      <dsp:nvSpPr>
        <dsp:cNvPr id="0" name=""/>
        <dsp:cNvSpPr/>
      </dsp:nvSpPr>
      <dsp:spPr>
        <a:xfrm>
          <a:off x="3207516" y="1260005"/>
          <a:ext cx="91440" cy="6494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9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A0F84-01DF-4C73-99C1-74392C340FB1}">
      <dsp:nvSpPr>
        <dsp:cNvPr id="0" name=""/>
        <dsp:cNvSpPr/>
      </dsp:nvSpPr>
      <dsp:spPr>
        <a:xfrm>
          <a:off x="906827" y="1260005"/>
          <a:ext cx="2346408" cy="649416"/>
        </a:xfrm>
        <a:custGeom>
          <a:avLst/>
          <a:gdLst/>
          <a:ahLst/>
          <a:cxnLst/>
          <a:rect l="0" t="0" r="0" b="0"/>
          <a:pathLst>
            <a:path>
              <a:moveTo>
                <a:pt x="2346408" y="0"/>
              </a:moveTo>
              <a:lnTo>
                <a:pt x="2346408" y="380047"/>
              </a:lnTo>
              <a:lnTo>
                <a:pt x="0" y="380047"/>
              </a:lnTo>
              <a:lnTo>
                <a:pt x="0" y="649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1993231" y="0"/>
          <a:ext cx="2520010" cy="1260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Perspectiva de </a:t>
          </a:r>
          <a:r>
            <a:rPr lang="es-ES" sz="1200" kern="1200" dirty="0" smtClean="0">
              <a:solidFill>
                <a:schemeClr val="tx1"/>
              </a:solidFill>
            </a:rPr>
            <a:t>Género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93231" y="0"/>
        <a:ext cx="2520010" cy="1260005"/>
      </dsp:txXfrm>
    </dsp:sp>
    <dsp:sp modelId="{82766838-1E1C-4551-B391-E5701106A789}">
      <dsp:nvSpPr>
        <dsp:cNvPr id="0" name=""/>
        <dsp:cNvSpPr/>
      </dsp:nvSpPr>
      <dsp:spPr>
        <a:xfrm>
          <a:off x="2992" y="1909421"/>
          <a:ext cx="1807670" cy="10657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2992" y="1909421"/>
        <a:ext cx="1807670" cy="1065790"/>
      </dsp:txXfrm>
    </dsp:sp>
    <dsp:sp modelId="{317D1BA0-50F6-457B-A513-0CC11FE0DF90}">
      <dsp:nvSpPr>
        <dsp:cNvPr id="0" name=""/>
        <dsp:cNvSpPr/>
      </dsp:nvSpPr>
      <dsp:spPr>
        <a:xfrm>
          <a:off x="2349401" y="1909421"/>
          <a:ext cx="1807670" cy="10657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MX" sz="1200" kern="1200" dirty="0">
              <a:solidFill>
                <a:schemeClr val="tx1"/>
              </a:solidFill>
            </a:rPr>
            <a:t>Atención a </a:t>
          </a:r>
          <a:r>
            <a:rPr lang="es-MX" sz="1200" kern="1200" dirty="0" smtClean="0">
              <a:solidFill>
                <a:schemeClr val="tx1"/>
              </a:solidFill>
            </a:rPr>
            <a:t>Personas Vulnerables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2349401" y="1909421"/>
        <a:ext cx="1807670" cy="1065790"/>
      </dsp:txXfrm>
    </dsp:sp>
    <dsp:sp modelId="{9B515B6D-E617-400E-9ED5-6753478DE597}">
      <dsp:nvSpPr>
        <dsp:cNvPr id="0" name=""/>
        <dsp:cNvSpPr/>
      </dsp:nvSpPr>
      <dsp:spPr>
        <a:xfrm>
          <a:off x="4695809" y="1909421"/>
          <a:ext cx="1807670" cy="10657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de Perspectiva de Genero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95809" y="1909421"/>
        <a:ext cx="1807670" cy="1065790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D08BB-8B4D-455F-ACC0-EE7A29A74888}">
      <dsp:nvSpPr>
        <dsp:cNvPr id="0" name=""/>
        <dsp:cNvSpPr/>
      </dsp:nvSpPr>
      <dsp:spPr>
        <a:xfrm>
          <a:off x="3000752" y="1654569"/>
          <a:ext cx="2111580" cy="742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2393"/>
              </a:lnTo>
              <a:lnTo>
                <a:pt x="2111580" y="572393"/>
              </a:lnTo>
              <a:lnTo>
                <a:pt x="211158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E3AF3-26BD-4116-806A-D2026A5E73E7}">
      <dsp:nvSpPr>
        <dsp:cNvPr id="0" name=""/>
        <dsp:cNvSpPr/>
      </dsp:nvSpPr>
      <dsp:spPr>
        <a:xfrm>
          <a:off x="2955032" y="1654569"/>
          <a:ext cx="91440" cy="7422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6A6D4-99AA-4AFE-B8C4-5EBBA6FA0FA7}">
      <dsp:nvSpPr>
        <dsp:cNvPr id="0" name=""/>
        <dsp:cNvSpPr/>
      </dsp:nvSpPr>
      <dsp:spPr>
        <a:xfrm>
          <a:off x="843451" y="3277383"/>
          <a:ext cx="91440" cy="3662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62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FEF12-FC17-4C27-95BD-E98DD443A315}">
      <dsp:nvSpPr>
        <dsp:cNvPr id="0" name=""/>
        <dsp:cNvSpPr/>
      </dsp:nvSpPr>
      <dsp:spPr>
        <a:xfrm>
          <a:off x="889171" y="1654569"/>
          <a:ext cx="2111580" cy="742201"/>
        </a:xfrm>
        <a:custGeom>
          <a:avLst/>
          <a:gdLst/>
          <a:ahLst/>
          <a:cxnLst/>
          <a:rect l="0" t="0" r="0" b="0"/>
          <a:pathLst>
            <a:path>
              <a:moveTo>
                <a:pt x="2111580" y="0"/>
              </a:moveTo>
              <a:lnTo>
                <a:pt x="2111580" y="572393"/>
              </a:lnTo>
              <a:lnTo>
                <a:pt x="0" y="572393"/>
              </a:lnTo>
              <a:lnTo>
                <a:pt x="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1854793" y="509435"/>
          <a:ext cx="2291917" cy="11451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</a:p>
      </dsp:txBody>
      <dsp:txXfrm>
        <a:off x="1854793" y="509435"/>
        <a:ext cx="2291917" cy="1145133"/>
      </dsp:txXfrm>
    </dsp:sp>
    <dsp:sp modelId="{9F4CE660-0320-4E31-AF76-5FD4C539D780}">
      <dsp:nvSpPr>
        <dsp:cNvPr id="0" name=""/>
        <dsp:cNvSpPr/>
      </dsp:nvSpPr>
      <dsp:spPr>
        <a:xfrm>
          <a:off x="3190" y="2396771"/>
          <a:ext cx="1771962" cy="880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Seguimiento y Evaluación Interinstitucional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(1) 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90" y="2396771"/>
        <a:ext cx="1771962" cy="880612"/>
      </dsp:txXfrm>
    </dsp:sp>
    <dsp:sp modelId="{173E33F5-2318-4F99-93CA-355A97198902}">
      <dsp:nvSpPr>
        <dsp:cNvPr id="0" name=""/>
        <dsp:cNvSpPr/>
      </dsp:nvSpPr>
      <dsp:spPr>
        <a:xfrm>
          <a:off x="3190" y="3643636"/>
          <a:ext cx="1771962" cy="808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(1) Vacante</a:t>
          </a:r>
          <a:endParaRPr lang="es-ES" sz="1200" kern="1200" dirty="0"/>
        </a:p>
      </dsp:txBody>
      <dsp:txXfrm>
        <a:off x="3190" y="3643636"/>
        <a:ext cx="1771962" cy="808613"/>
      </dsp:txXfrm>
    </dsp:sp>
    <dsp:sp modelId="{8EA058BB-9AF2-4D43-8852-61D4B5062381}">
      <dsp:nvSpPr>
        <dsp:cNvPr id="0" name=""/>
        <dsp:cNvSpPr/>
      </dsp:nvSpPr>
      <dsp:spPr>
        <a:xfrm>
          <a:off x="2114770" y="2396771"/>
          <a:ext cx="1771962" cy="880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(1)  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14770" y="2396771"/>
        <a:ext cx="1771962" cy="880612"/>
      </dsp:txXfrm>
    </dsp:sp>
    <dsp:sp modelId="{38967297-36B4-4EFA-8D39-17A8278761BD}">
      <dsp:nvSpPr>
        <dsp:cNvPr id="0" name=""/>
        <dsp:cNvSpPr/>
      </dsp:nvSpPr>
      <dsp:spPr>
        <a:xfrm>
          <a:off x="4226350" y="2396771"/>
          <a:ext cx="1771962" cy="880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26350" y="2396771"/>
        <a:ext cx="1771962" cy="880612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42BC4-6A84-450E-B699-AA5352274508}">
      <dsp:nvSpPr>
        <dsp:cNvPr id="0" name=""/>
        <dsp:cNvSpPr/>
      </dsp:nvSpPr>
      <dsp:spPr>
        <a:xfrm>
          <a:off x="2204400" y="2842701"/>
          <a:ext cx="91440" cy="4058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589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506A0-ADEA-41B1-BD7F-0EDFAB874D10}">
      <dsp:nvSpPr>
        <dsp:cNvPr id="0" name=""/>
        <dsp:cNvSpPr/>
      </dsp:nvSpPr>
      <dsp:spPr>
        <a:xfrm>
          <a:off x="2204400" y="1242743"/>
          <a:ext cx="91440" cy="5643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43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990118" y="0"/>
          <a:ext cx="2520004" cy="12427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Promoción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Igualdad Sustantiva </a:t>
          </a:r>
        </a:p>
      </dsp:txBody>
      <dsp:txXfrm>
        <a:off x="990118" y="0"/>
        <a:ext cx="2520004" cy="1242743"/>
      </dsp:txXfrm>
    </dsp:sp>
    <dsp:sp modelId="{317D1BA0-50F6-457B-A513-0CC11FE0DF90}">
      <dsp:nvSpPr>
        <dsp:cNvPr id="0" name=""/>
        <dsp:cNvSpPr/>
      </dsp:nvSpPr>
      <dsp:spPr>
        <a:xfrm>
          <a:off x="1260124" y="1807079"/>
          <a:ext cx="1979991" cy="1035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Derechos </a:t>
          </a:r>
          <a:r>
            <a:rPr lang="es-ES" sz="1200" kern="1200" dirty="0" smtClean="0">
              <a:solidFill>
                <a:schemeClr val="tx1"/>
              </a:solidFill>
            </a:rPr>
            <a:t>Humanos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260124" y="1807079"/>
        <a:ext cx="1979991" cy="1035621"/>
      </dsp:txXfrm>
    </dsp:sp>
    <dsp:sp modelId="{1C70517F-6542-4A83-B2F7-93044EDBFCF2}">
      <dsp:nvSpPr>
        <dsp:cNvPr id="0" name=""/>
        <dsp:cNvSpPr/>
      </dsp:nvSpPr>
      <dsp:spPr>
        <a:xfrm>
          <a:off x="1260124" y="3248593"/>
          <a:ext cx="1979991" cy="1035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1260124" y="3248593"/>
        <a:ext cx="1979991" cy="1035621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A0F84-01DF-4C73-99C1-74392C340FB1}">
      <dsp:nvSpPr>
        <dsp:cNvPr id="0" name=""/>
        <dsp:cNvSpPr/>
      </dsp:nvSpPr>
      <dsp:spPr>
        <a:xfrm>
          <a:off x="1426479" y="1331994"/>
          <a:ext cx="91440" cy="6723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23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653" y="0"/>
          <a:ext cx="2943092" cy="1331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la Ciudad de la </a:t>
          </a:r>
          <a:r>
            <a:rPr lang="es-ES" sz="1200" kern="1200" dirty="0" smtClean="0"/>
            <a:t>Niñez</a:t>
          </a:r>
          <a:endParaRPr lang="es-ES" sz="1200" kern="1200" dirty="0"/>
        </a:p>
      </dsp:txBody>
      <dsp:txXfrm>
        <a:off x="653" y="0"/>
        <a:ext cx="2943092" cy="1331994"/>
      </dsp:txXfrm>
    </dsp:sp>
    <dsp:sp modelId="{82766838-1E1C-4551-B391-E5701106A789}">
      <dsp:nvSpPr>
        <dsp:cNvPr id="0" name=""/>
        <dsp:cNvSpPr/>
      </dsp:nvSpPr>
      <dsp:spPr>
        <a:xfrm>
          <a:off x="347451" y="2004390"/>
          <a:ext cx="2249496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del Consejo de la Niñez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7451" y="2004390"/>
        <a:ext cx="2249496" cy="1080002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4FFB9-C958-4967-9CC2-D78CABA1598C}">
      <dsp:nvSpPr>
        <dsp:cNvPr id="0" name=""/>
        <dsp:cNvSpPr/>
      </dsp:nvSpPr>
      <dsp:spPr>
        <a:xfrm>
          <a:off x="2474359" y="1130950"/>
          <a:ext cx="336945" cy="4377829"/>
        </a:xfrm>
        <a:custGeom>
          <a:avLst/>
          <a:gdLst/>
          <a:ahLst/>
          <a:cxnLst/>
          <a:rect l="0" t="0" r="0" b="0"/>
          <a:pathLst>
            <a:path>
              <a:moveTo>
                <a:pt x="336945" y="0"/>
              </a:moveTo>
              <a:lnTo>
                <a:pt x="336945" y="4377829"/>
              </a:lnTo>
              <a:lnTo>
                <a:pt x="0" y="43778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FFF79D-7B45-4C09-890B-3697CE1CC4F6}">
      <dsp:nvSpPr>
        <dsp:cNvPr id="0" name=""/>
        <dsp:cNvSpPr/>
      </dsp:nvSpPr>
      <dsp:spPr>
        <a:xfrm>
          <a:off x="2811304" y="1130950"/>
          <a:ext cx="336943" cy="3560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0310"/>
              </a:lnTo>
              <a:lnTo>
                <a:pt x="336943" y="35603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29A0F-BEB5-41B4-A089-A638729B5484}">
      <dsp:nvSpPr>
        <dsp:cNvPr id="0" name=""/>
        <dsp:cNvSpPr/>
      </dsp:nvSpPr>
      <dsp:spPr>
        <a:xfrm>
          <a:off x="2474360" y="1130950"/>
          <a:ext cx="336943" cy="3558001"/>
        </a:xfrm>
        <a:custGeom>
          <a:avLst/>
          <a:gdLst/>
          <a:ahLst/>
          <a:cxnLst/>
          <a:rect l="0" t="0" r="0" b="0"/>
          <a:pathLst>
            <a:path>
              <a:moveTo>
                <a:pt x="336943" y="0"/>
              </a:moveTo>
              <a:lnTo>
                <a:pt x="336943" y="3558001"/>
              </a:lnTo>
              <a:lnTo>
                <a:pt x="0" y="35580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2811304" y="1130950"/>
          <a:ext cx="336945" cy="2759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9122"/>
              </a:lnTo>
              <a:lnTo>
                <a:pt x="336945" y="27591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2474359" y="1130950"/>
          <a:ext cx="336945" cy="2764031"/>
        </a:xfrm>
        <a:custGeom>
          <a:avLst/>
          <a:gdLst/>
          <a:ahLst/>
          <a:cxnLst/>
          <a:rect l="0" t="0" r="0" b="0"/>
          <a:pathLst>
            <a:path>
              <a:moveTo>
                <a:pt x="336945" y="0"/>
              </a:moveTo>
              <a:lnTo>
                <a:pt x="336945" y="2764031"/>
              </a:lnTo>
              <a:lnTo>
                <a:pt x="0" y="27640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CAFBC-C5A7-4D7C-B90F-B7AE993A2347}">
      <dsp:nvSpPr>
        <dsp:cNvPr id="0" name=""/>
        <dsp:cNvSpPr/>
      </dsp:nvSpPr>
      <dsp:spPr>
        <a:xfrm>
          <a:off x="2811304" y="1130950"/>
          <a:ext cx="336945" cy="1948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8628"/>
              </a:lnTo>
              <a:lnTo>
                <a:pt x="336945" y="19486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2474359" y="1130950"/>
          <a:ext cx="336945" cy="1948577"/>
        </a:xfrm>
        <a:custGeom>
          <a:avLst/>
          <a:gdLst/>
          <a:ahLst/>
          <a:cxnLst/>
          <a:rect l="0" t="0" r="0" b="0"/>
          <a:pathLst>
            <a:path>
              <a:moveTo>
                <a:pt x="336945" y="0"/>
              </a:moveTo>
              <a:lnTo>
                <a:pt x="336945" y="1948577"/>
              </a:lnTo>
              <a:lnTo>
                <a:pt x="0" y="19485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BF07B-8F92-4321-AEAF-93B2C04E47B9}">
      <dsp:nvSpPr>
        <dsp:cNvPr id="0" name=""/>
        <dsp:cNvSpPr/>
      </dsp:nvSpPr>
      <dsp:spPr>
        <a:xfrm>
          <a:off x="2811304" y="1130950"/>
          <a:ext cx="336945" cy="1202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2780"/>
              </a:lnTo>
              <a:lnTo>
                <a:pt x="336945" y="12027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8685-94E7-44EF-BEE0-DE0A305BCB17}">
      <dsp:nvSpPr>
        <dsp:cNvPr id="0" name=""/>
        <dsp:cNvSpPr/>
      </dsp:nvSpPr>
      <dsp:spPr>
        <a:xfrm>
          <a:off x="2474359" y="1130950"/>
          <a:ext cx="336945" cy="1198713"/>
        </a:xfrm>
        <a:custGeom>
          <a:avLst/>
          <a:gdLst/>
          <a:ahLst/>
          <a:cxnLst/>
          <a:rect l="0" t="0" r="0" b="0"/>
          <a:pathLst>
            <a:path>
              <a:moveTo>
                <a:pt x="336945" y="0"/>
              </a:moveTo>
              <a:lnTo>
                <a:pt x="336945" y="1198713"/>
              </a:lnTo>
              <a:lnTo>
                <a:pt x="0" y="11987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2811304" y="1130950"/>
          <a:ext cx="336945" cy="465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515"/>
              </a:lnTo>
              <a:lnTo>
                <a:pt x="336945" y="4655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2474359" y="1130950"/>
          <a:ext cx="336945" cy="461534"/>
        </a:xfrm>
        <a:custGeom>
          <a:avLst/>
          <a:gdLst/>
          <a:ahLst/>
          <a:cxnLst/>
          <a:rect l="0" t="0" r="0" b="0"/>
          <a:pathLst>
            <a:path>
              <a:moveTo>
                <a:pt x="336945" y="0"/>
              </a:moveTo>
              <a:lnTo>
                <a:pt x="336945" y="461534"/>
              </a:lnTo>
              <a:lnTo>
                <a:pt x="0" y="4615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1749849" y="229900"/>
          <a:ext cx="2122910" cy="90104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749849" y="229900"/>
        <a:ext cx="2122910" cy="901049"/>
      </dsp:txXfrm>
    </dsp:sp>
    <dsp:sp modelId="{CA81ADA6-D911-4D6D-B109-B08F6320F697}">
      <dsp:nvSpPr>
        <dsp:cNvPr id="0" name=""/>
        <dsp:cNvSpPr/>
      </dsp:nvSpPr>
      <dsp:spPr>
        <a:xfrm>
          <a:off x="0" y="1303176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Administrativa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0" y="1303176"/>
        <a:ext cx="2474359" cy="578616"/>
      </dsp:txXfrm>
    </dsp:sp>
    <dsp:sp modelId="{F2E3A372-0A99-4177-9934-37E01310721A}">
      <dsp:nvSpPr>
        <dsp:cNvPr id="0" name=""/>
        <dsp:cNvSpPr/>
      </dsp:nvSpPr>
      <dsp:spPr>
        <a:xfrm>
          <a:off x="3148249" y="1307158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Jurídico(a)</a:t>
          </a:r>
        </a:p>
      </dsp:txBody>
      <dsp:txXfrm>
        <a:off x="3148249" y="1307158"/>
        <a:ext cx="2474359" cy="578616"/>
      </dsp:txXfrm>
    </dsp:sp>
    <dsp:sp modelId="{DEDB21DC-FC23-4B10-8AB8-EDD7E848D268}">
      <dsp:nvSpPr>
        <dsp:cNvPr id="0" name=""/>
        <dsp:cNvSpPr/>
      </dsp:nvSpPr>
      <dsp:spPr>
        <a:xfrm>
          <a:off x="0" y="2040355"/>
          <a:ext cx="2474359" cy="578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sp:txBody>
      <dsp:txXfrm>
        <a:off x="0" y="2040355"/>
        <a:ext cx="2474359" cy="578616"/>
      </dsp:txXfrm>
    </dsp:sp>
    <dsp:sp modelId="{8BF7BF3D-E5BE-42F0-BDC0-DD9764E9E486}">
      <dsp:nvSpPr>
        <dsp:cNvPr id="0" name=""/>
        <dsp:cNvSpPr/>
      </dsp:nvSpPr>
      <dsp:spPr>
        <a:xfrm>
          <a:off x="3148249" y="2044422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Área de Capacitación</a:t>
          </a:r>
          <a:endParaRPr lang="es-MX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3148249" y="2044422"/>
        <a:ext cx="2474359" cy="578616"/>
      </dsp:txXfrm>
    </dsp:sp>
    <dsp:sp modelId="{EB176D71-8A4B-4152-991F-344ED7A9809D}">
      <dsp:nvSpPr>
        <dsp:cNvPr id="0" name=""/>
        <dsp:cNvSpPr/>
      </dsp:nvSpPr>
      <dsp:spPr>
        <a:xfrm>
          <a:off x="0" y="2790219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Interinstitucional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0" y="2790219"/>
        <a:ext cx="2474359" cy="578616"/>
      </dsp:txXfrm>
    </dsp:sp>
    <dsp:sp modelId="{70F98D4F-75D1-4B2C-B4EA-779B9D79921E}">
      <dsp:nvSpPr>
        <dsp:cNvPr id="0" name=""/>
        <dsp:cNvSpPr/>
      </dsp:nvSpPr>
      <dsp:spPr>
        <a:xfrm>
          <a:off x="3148249" y="2790270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Socialización de 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Procesos Jurídicos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3148249" y="2790270"/>
        <a:ext cx="2474359" cy="578616"/>
      </dsp:txXfrm>
    </dsp:sp>
    <dsp:sp modelId="{4A17E49B-139D-448D-834F-1C62567D7755}">
      <dsp:nvSpPr>
        <dsp:cNvPr id="0" name=""/>
        <dsp:cNvSpPr/>
      </dsp:nvSpPr>
      <dsp:spPr>
        <a:xfrm>
          <a:off x="0" y="3605673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Capacitador(a)</a:t>
          </a:r>
        </a:p>
      </dsp:txBody>
      <dsp:txXfrm>
        <a:off x="0" y="3605673"/>
        <a:ext cx="2474359" cy="578616"/>
      </dsp:txXfrm>
    </dsp:sp>
    <dsp:sp modelId="{8C6D4B5B-B413-4D49-BD6D-7FF3064261CB}">
      <dsp:nvSpPr>
        <dsp:cNvPr id="0" name=""/>
        <dsp:cNvSpPr/>
      </dsp:nvSpPr>
      <dsp:spPr>
        <a:xfrm>
          <a:off x="3148249" y="3600764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Coordinador(a) de Vinculación Social</a:t>
          </a:r>
          <a:endParaRPr lang="es-MX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3148249" y="3600764"/>
        <a:ext cx="2474359" cy="578616"/>
      </dsp:txXfrm>
    </dsp:sp>
    <dsp:sp modelId="{4789E1C4-2079-4334-BDF0-845E39C09FFC}">
      <dsp:nvSpPr>
        <dsp:cNvPr id="0" name=""/>
        <dsp:cNvSpPr/>
      </dsp:nvSpPr>
      <dsp:spPr>
        <a:xfrm>
          <a:off x="1" y="4399643"/>
          <a:ext cx="2474359" cy="578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Coordinador(a) de Vinculación Institucional</a:t>
          </a:r>
          <a:endParaRPr lang="es-MX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" y="4399643"/>
        <a:ext cx="2474359" cy="578616"/>
      </dsp:txXfrm>
    </dsp:sp>
    <dsp:sp modelId="{2E15579D-CF83-4EFB-ADFB-320B4B6C25AD}">
      <dsp:nvSpPr>
        <dsp:cNvPr id="0" name=""/>
        <dsp:cNvSpPr/>
      </dsp:nvSpPr>
      <dsp:spPr>
        <a:xfrm>
          <a:off x="3148248" y="4401952"/>
          <a:ext cx="2474359" cy="578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Jefe(a) de Patrimonio Seguro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3148248" y="4401952"/>
        <a:ext cx="2474359" cy="578616"/>
      </dsp:txXfrm>
    </dsp:sp>
    <dsp:sp modelId="{252A839B-3452-43F0-B0ED-6FDFB015E0BA}">
      <dsp:nvSpPr>
        <dsp:cNvPr id="0" name=""/>
        <dsp:cNvSpPr/>
      </dsp:nvSpPr>
      <dsp:spPr>
        <a:xfrm>
          <a:off x="0" y="5219471"/>
          <a:ext cx="2474359" cy="5786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0" y="5219471"/>
        <a:ext cx="2474359" cy="578616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6CEE0-3BD8-44F2-9A15-89EF9599BBCF}">
      <dsp:nvSpPr>
        <dsp:cNvPr id="0" name=""/>
        <dsp:cNvSpPr/>
      </dsp:nvSpPr>
      <dsp:spPr>
        <a:xfrm>
          <a:off x="1620927" y="1297380"/>
          <a:ext cx="91440" cy="5855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5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A567E-4EC3-49DF-9328-C7997D0DF758}">
      <dsp:nvSpPr>
        <dsp:cNvPr id="0" name=""/>
        <dsp:cNvSpPr/>
      </dsp:nvSpPr>
      <dsp:spPr>
        <a:xfrm>
          <a:off x="405282" y="38374"/>
          <a:ext cx="2522730" cy="125900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Administrativa</a:t>
          </a:r>
        </a:p>
      </dsp:txBody>
      <dsp:txXfrm>
        <a:off x="405282" y="38374"/>
        <a:ext cx="2522730" cy="1259006"/>
      </dsp:txXfrm>
    </dsp:sp>
    <dsp:sp modelId="{1188F178-7FDF-4815-BB89-8365F58972F8}">
      <dsp:nvSpPr>
        <dsp:cNvPr id="0" name=""/>
        <dsp:cNvSpPr/>
      </dsp:nvSpPr>
      <dsp:spPr>
        <a:xfrm>
          <a:off x="447976" y="1882964"/>
          <a:ext cx="2437343" cy="129586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Administrativo(a)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47976" y="1882964"/>
        <a:ext cx="2437343" cy="1295869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57C31-34CF-4FB1-B4BE-CF536DFFE930}">
      <dsp:nvSpPr>
        <dsp:cNvPr id="0" name=""/>
        <dsp:cNvSpPr/>
      </dsp:nvSpPr>
      <dsp:spPr>
        <a:xfrm>
          <a:off x="4720688" y="2776100"/>
          <a:ext cx="1042223" cy="656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866"/>
              </a:lnTo>
              <a:lnTo>
                <a:pt x="1042223" y="384866"/>
              </a:lnTo>
              <a:lnTo>
                <a:pt x="1042223" y="6565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4858-3AFB-4A53-AEDF-3ADF5AEFE95A}">
      <dsp:nvSpPr>
        <dsp:cNvPr id="0" name=""/>
        <dsp:cNvSpPr/>
      </dsp:nvSpPr>
      <dsp:spPr>
        <a:xfrm>
          <a:off x="3717240" y="2776100"/>
          <a:ext cx="1003448" cy="656565"/>
        </a:xfrm>
        <a:custGeom>
          <a:avLst/>
          <a:gdLst/>
          <a:ahLst/>
          <a:cxnLst/>
          <a:rect l="0" t="0" r="0" b="0"/>
          <a:pathLst>
            <a:path>
              <a:moveTo>
                <a:pt x="1003448" y="0"/>
              </a:moveTo>
              <a:lnTo>
                <a:pt x="1003448" y="384866"/>
              </a:lnTo>
              <a:lnTo>
                <a:pt x="0" y="384866"/>
              </a:lnTo>
              <a:lnTo>
                <a:pt x="0" y="6565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9D07C-7895-4C55-AE37-44B8B019D41A}">
      <dsp:nvSpPr>
        <dsp:cNvPr id="0" name=""/>
        <dsp:cNvSpPr/>
      </dsp:nvSpPr>
      <dsp:spPr>
        <a:xfrm>
          <a:off x="3004833" y="1002387"/>
          <a:ext cx="1715855" cy="839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396"/>
              </a:lnTo>
              <a:lnTo>
                <a:pt x="1715855" y="567396"/>
              </a:lnTo>
              <a:lnTo>
                <a:pt x="1715855" y="8390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2CECC-F8DA-4347-95F2-973662D213C4}">
      <dsp:nvSpPr>
        <dsp:cNvPr id="0" name=""/>
        <dsp:cNvSpPr/>
      </dsp:nvSpPr>
      <dsp:spPr>
        <a:xfrm>
          <a:off x="1421052" y="2776100"/>
          <a:ext cx="91440" cy="6565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65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CBD5-B9DA-4078-AA9E-AD4491E47753}">
      <dsp:nvSpPr>
        <dsp:cNvPr id="0" name=""/>
        <dsp:cNvSpPr/>
      </dsp:nvSpPr>
      <dsp:spPr>
        <a:xfrm>
          <a:off x="1466772" y="1002387"/>
          <a:ext cx="1538061" cy="839095"/>
        </a:xfrm>
        <a:custGeom>
          <a:avLst/>
          <a:gdLst/>
          <a:ahLst/>
          <a:cxnLst/>
          <a:rect l="0" t="0" r="0" b="0"/>
          <a:pathLst>
            <a:path>
              <a:moveTo>
                <a:pt x="1538061" y="0"/>
              </a:moveTo>
              <a:lnTo>
                <a:pt x="1538061" y="567396"/>
              </a:lnTo>
              <a:lnTo>
                <a:pt x="0" y="567396"/>
              </a:lnTo>
              <a:lnTo>
                <a:pt x="0" y="8390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1835389" y="0"/>
          <a:ext cx="2338886" cy="100238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sp:txBody>
      <dsp:txXfrm>
        <a:off x="1835389" y="0"/>
        <a:ext cx="2338886" cy="1002387"/>
      </dsp:txXfrm>
    </dsp:sp>
    <dsp:sp modelId="{7B658CFB-8011-47EE-A5F8-BFDDDA227166}">
      <dsp:nvSpPr>
        <dsp:cNvPr id="0" name=""/>
        <dsp:cNvSpPr/>
      </dsp:nvSpPr>
      <dsp:spPr>
        <a:xfrm>
          <a:off x="532153" y="1841482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</a:t>
          </a:r>
        </a:p>
      </dsp:txBody>
      <dsp:txXfrm>
        <a:off x="532153" y="1841482"/>
        <a:ext cx="1869236" cy="934618"/>
      </dsp:txXfrm>
    </dsp:sp>
    <dsp:sp modelId="{8A0E1643-1DC6-47DC-B9AC-5A5EB10D169C}">
      <dsp:nvSpPr>
        <dsp:cNvPr id="0" name=""/>
        <dsp:cNvSpPr/>
      </dsp:nvSpPr>
      <dsp:spPr>
        <a:xfrm>
          <a:off x="532153" y="3432665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Chofer </a:t>
          </a: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/>
          </a:r>
          <a:b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n-US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532153" y="3432665"/>
        <a:ext cx="1869236" cy="934618"/>
      </dsp:txXfrm>
    </dsp:sp>
    <dsp:sp modelId="{7143B0EB-96B0-45D8-96D8-881F24DD0577}">
      <dsp:nvSpPr>
        <dsp:cNvPr id="0" name=""/>
        <dsp:cNvSpPr/>
      </dsp:nvSpPr>
      <dsp:spPr>
        <a:xfrm>
          <a:off x="3786070" y="1841482"/>
          <a:ext cx="1869236" cy="9346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  <a:latin typeface="+mn-lt"/>
            </a:rPr>
            <a:t>Área de Patrimonio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  <a:latin typeface="+mn-lt"/>
            </a:rPr>
            <a:t> Seguro</a:t>
          </a:r>
        </a:p>
      </dsp:txBody>
      <dsp:txXfrm>
        <a:off x="3786070" y="1841482"/>
        <a:ext cx="1869236" cy="934618"/>
      </dsp:txXfrm>
    </dsp:sp>
    <dsp:sp modelId="{B136A9E3-EA26-49DA-99C0-2F250FEAEB60}">
      <dsp:nvSpPr>
        <dsp:cNvPr id="0" name=""/>
        <dsp:cNvSpPr/>
      </dsp:nvSpPr>
      <dsp:spPr>
        <a:xfrm>
          <a:off x="2782622" y="3432665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Auxiliares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782622" y="3432665"/>
        <a:ext cx="1869236" cy="934618"/>
      </dsp:txXfrm>
    </dsp:sp>
    <dsp:sp modelId="{74ACC1DE-8831-4FA8-830B-53FE41B71B2B}">
      <dsp:nvSpPr>
        <dsp:cNvPr id="0" name=""/>
        <dsp:cNvSpPr/>
      </dsp:nvSpPr>
      <dsp:spPr>
        <a:xfrm>
          <a:off x="4828293" y="3432665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4828293" y="3432665"/>
        <a:ext cx="1869236" cy="9346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27B5C-3FEB-4F87-9DD4-D5C01240F9C6}">
      <dsp:nvSpPr>
        <dsp:cNvPr id="0" name=""/>
        <dsp:cNvSpPr/>
      </dsp:nvSpPr>
      <dsp:spPr>
        <a:xfrm>
          <a:off x="2109944" y="1062199"/>
          <a:ext cx="358958" cy="2362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2788"/>
              </a:lnTo>
              <a:lnTo>
                <a:pt x="358958" y="23627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2572D-C778-4B78-B90C-EBCDD82AAFC9}">
      <dsp:nvSpPr>
        <dsp:cNvPr id="0" name=""/>
        <dsp:cNvSpPr/>
      </dsp:nvSpPr>
      <dsp:spPr>
        <a:xfrm>
          <a:off x="1734341" y="1062199"/>
          <a:ext cx="375603" cy="2362788"/>
        </a:xfrm>
        <a:custGeom>
          <a:avLst/>
          <a:gdLst/>
          <a:ahLst/>
          <a:cxnLst/>
          <a:rect l="0" t="0" r="0" b="0"/>
          <a:pathLst>
            <a:path>
              <a:moveTo>
                <a:pt x="375603" y="0"/>
              </a:moveTo>
              <a:lnTo>
                <a:pt x="375603" y="2362788"/>
              </a:lnTo>
              <a:lnTo>
                <a:pt x="0" y="23627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7BE68-510D-4520-8592-6FE907359989}">
      <dsp:nvSpPr>
        <dsp:cNvPr id="0" name=""/>
        <dsp:cNvSpPr/>
      </dsp:nvSpPr>
      <dsp:spPr>
        <a:xfrm>
          <a:off x="2109944" y="1062199"/>
          <a:ext cx="358958" cy="929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9498"/>
              </a:lnTo>
              <a:lnTo>
                <a:pt x="358958" y="9294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6BE6B-F5A9-4E4E-8C7D-546820BA1433}">
      <dsp:nvSpPr>
        <dsp:cNvPr id="0" name=""/>
        <dsp:cNvSpPr/>
      </dsp:nvSpPr>
      <dsp:spPr>
        <a:xfrm>
          <a:off x="1734341" y="1062199"/>
          <a:ext cx="375603" cy="929498"/>
        </a:xfrm>
        <a:custGeom>
          <a:avLst/>
          <a:gdLst/>
          <a:ahLst/>
          <a:cxnLst/>
          <a:rect l="0" t="0" r="0" b="0"/>
          <a:pathLst>
            <a:path>
              <a:moveTo>
                <a:pt x="375603" y="0"/>
              </a:moveTo>
              <a:lnTo>
                <a:pt x="375603" y="929498"/>
              </a:lnTo>
              <a:lnTo>
                <a:pt x="0" y="9294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895897" y="0"/>
          <a:ext cx="2428094" cy="10621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de la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Mujer y Sexualidad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895897" y="0"/>
        <a:ext cx="2428094" cy="1062199"/>
      </dsp:txXfrm>
    </dsp:sp>
    <dsp:sp modelId="{F549DCE2-A259-4205-8BF0-48474BF7362D}">
      <dsp:nvSpPr>
        <dsp:cNvPr id="0" name=""/>
        <dsp:cNvSpPr/>
      </dsp:nvSpPr>
      <dsp:spPr>
        <a:xfrm>
          <a:off x="0" y="155811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  <a:endParaRPr lang="es-ES" sz="1200" kern="1200" dirty="0"/>
        </a:p>
      </dsp:txBody>
      <dsp:txXfrm>
        <a:off x="0" y="1558112"/>
        <a:ext cx="1734341" cy="867170"/>
      </dsp:txXfrm>
    </dsp:sp>
    <dsp:sp modelId="{C3589699-4B22-41CD-99AF-21BD6FE4647B}">
      <dsp:nvSpPr>
        <dsp:cNvPr id="0" name=""/>
        <dsp:cNvSpPr/>
      </dsp:nvSpPr>
      <dsp:spPr>
        <a:xfrm>
          <a:off x="2468903" y="155811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Supervisor(a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468903" y="1558112"/>
        <a:ext cx="1734341" cy="867170"/>
      </dsp:txXfrm>
    </dsp:sp>
    <dsp:sp modelId="{CD9ACAB1-26FD-45DA-A587-B0CD3F254096}">
      <dsp:nvSpPr>
        <dsp:cNvPr id="0" name=""/>
        <dsp:cNvSpPr/>
      </dsp:nvSpPr>
      <dsp:spPr>
        <a:xfrm>
          <a:off x="0" y="299140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Médico(a) </a:t>
          </a:r>
          <a:r>
            <a:rPr lang="es-ES" sz="1200" kern="1200" dirty="0" smtClean="0"/>
            <a:t>General</a:t>
          </a:r>
          <a:endParaRPr lang="es-ES" sz="1200" kern="1200" dirty="0"/>
        </a:p>
      </dsp:txBody>
      <dsp:txXfrm>
        <a:off x="0" y="2991402"/>
        <a:ext cx="1734341" cy="867170"/>
      </dsp:txXfrm>
    </dsp:sp>
    <dsp:sp modelId="{D984BF77-99A8-4270-8302-7C1C75188EE5}">
      <dsp:nvSpPr>
        <dsp:cNvPr id="0" name=""/>
        <dsp:cNvSpPr/>
      </dsp:nvSpPr>
      <dsp:spPr>
        <a:xfrm>
          <a:off x="2468903" y="299140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/>
        </a:p>
      </dsp:txBody>
      <dsp:txXfrm>
        <a:off x="2468903" y="2991402"/>
        <a:ext cx="1734341" cy="867170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1578C-A0D9-46E8-87E8-2B0BBF48259C}">
      <dsp:nvSpPr>
        <dsp:cNvPr id="0" name=""/>
        <dsp:cNvSpPr/>
      </dsp:nvSpPr>
      <dsp:spPr>
        <a:xfrm>
          <a:off x="1011846" y="1161616"/>
          <a:ext cx="91440" cy="8191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7311"/>
              </a:lnTo>
              <a:lnTo>
                <a:pt x="46350" y="487311"/>
              </a:lnTo>
              <a:lnTo>
                <a:pt x="46350" y="8191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3" y="0"/>
          <a:ext cx="2115126" cy="1161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Capacitación</a:t>
          </a:r>
        </a:p>
      </dsp:txBody>
      <dsp:txXfrm>
        <a:off x="3" y="0"/>
        <a:ext cx="2115126" cy="1161616"/>
      </dsp:txXfrm>
    </dsp:sp>
    <dsp:sp modelId="{8754ACF4-A2E0-486E-8EBF-FAC314B195EE}">
      <dsp:nvSpPr>
        <dsp:cNvPr id="0" name=""/>
        <dsp:cNvSpPr/>
      </dsp:nvSpPr>
      <dsp:spPr>
        <a:xfrm>
          <a:off x="176204" y="1980759"/>
          <a:ext cx="1763985" cy="1044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>
              <a:solidFill>
                <a:schemeClr val="tx1"/>
              </a:solidFill>
            </a:rPr>
            <a:t>Jefe(a) de </a:t>
          </a:r>
          <a:r>
            <a:rPr lang="es-MX" sz="1200" kern="1200" noProof="0" dirty="0" smtClean="0">
              <a:solidFill>
                <a:schemeClr val="tx1"/>
              </a:solidFill>
            </a:rPr>
            <a:t>Proyectos</a:t>
          </a:r>
          <a:endParaRPr lang="es-MX" sz="1200" kern="1200" noProof="0" dirty="0">
            <a:solidFill>
              <a:schemeClr val="tx1"/>
            </a:solidFill>
          </a:endParaRPr>
        </a:p>
      </dsp:txBody>
      <dsp:txXfrm>
        <a:off x="176204" y="1980759"/>
        <a:ext cx="1763985" cy="1044005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6D54A-8B8D-4B85-A3AF-CB987A37DB1F}">
      <dsp:nvSpPr>
        <dsp:cNvPr id="0" name=""/>
        <dsp:cNvSpPr/>
      </dsp:nvSpPr>
      <dsp:spPr>
        <a:xfrm>
          <a:off x="2191055" y="1224002"/>
          <a:ext cx="1252937" cy="1019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1313"/>
              </a:lnTo>
              <a:lnTo>
                <a:pt x="1252937" y="701313"/>
              </a:lnTo>
              <a:lnTo>
                <a:pt x="1252937" y="10191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5B4AD-41F1-4634-A231-23581F46F11F}">
      <dsp:nvSpPr>
        <dsp:cNvPr id="0" name=""/>
        <dsp:cNvSpPr/>
      </dsp:nvSpPr>
      <dsp:spPr>
        <a:xfrm>
          <a:off x="943021" y="1224002"/>
          <a:ext cx="1248034" cy="1019114"/>
        </a:xfrm>
        <a:custGeom>
          <a:avLst/>
          <a:gdLst/>
          <a:ahLst/>
          <a:cxnLst/>
          <a:rect l="0" t="0" r="0" b="0"/>
          <a:pathLst>
            <a:path>
              <a:moveTo>
                <a:pt x="1248034" y="0"/>
              </a:moveTo>
              <a:lnTo>
                <a:pt x="1248034" y="701313"/>
              </a:lnTo>
              <a:lnTo>
                <a:pt x="0" y="701313"/>
              </a:lnTo>
              <a:lnTo>
                <a:pt x="0" y="10191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1039057" y="0"/>
          <a:ext cx="2303996" cy="1224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kern="1200" noProof="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(1) Vacante</a:t>
          </a:r>
          <a:endParaRPr lang="es-MX" sz="1200" kern="1200" noProof="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039057" y="0"/>
        <a:ext cx="2303996" cy="1224002"/>
      </dsp:txXfrm>
    </dsp:sp>
    <dsp:sp modelId="{B6B4C1F5-6231-4957-B426-E5CB41B4305F}">
      <dsp:nvSpPr>
        <dsp:cNvPr id="0" name=""/>
        <dsp:cNvSpPr/>
      </dsp:nvSpPr>
      <dsp:spPr>
        <a:xfrm>
          <a:off x="7157" y="2243117"/>
          <a:ext cx="1871726" cy="93586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</a:rPr>
            <a:t>Auxiliar</a:t>
          </a:r>
          <a:endParaRPr lang="es-MX" sz="1200" kern="1200" noProof="0" dirty="0">
            <a:solidFill>
              <a:schemeClr val="tx1"/>
            </a:solidFill>
            <a:latin typeface="+mn-lt"/>
          </a:endParaRPr>
        </a:p>
      </dsp:txBody>
      <dsp:txXfrm>
        <a:off x="7157" y="2243117"/>
        <a:ext cx="1871726" cy="935863"/>
      </dsp:txXfrm>
    </dsp:sp>
    <dsp:sp modelId="{10955B94-6D5D-4F17-944F-36B738F9E76D}">
      <dsp:nvSpPr>
        <dsp:cNvPr id="0" name=""/>
        <dsp:cNvSpPr/>
      </dsp:nvSpPr>
      <dsp:spPr>
        <a:xfrm>
          <a:off x="2508130" y="2243117"/>
          <a:ext cx="1871726" cy="93586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</a:rPr>
            <a:t>Auxiliar</a:t>
          </a:r>
          <a:endParaRPr lang="es-MX" sz="1200" kern="1200" noProof="0" dirty="0">
            <a:solidFill>
              <a:schemeClr val="tx1"/>
            </a:solidFill>
            <a:latin typeface="+mn-lt"/>
          </a:endParaRPr>
        </a:p>
      </dsp:txBody>
      <dsp:txXfrm>
        <a:off x="2508130" y="2243117"/>
        <a:ext cx="1871726" cy="935863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9B764-A690-49DC-86D5-B10A9F6B0EEF}">
      <dsp:nvSpPr>
        <dsp:cNvPr id="0" name=""/>
        <dsp:cNvSpPr/>
      </dsp:nvSpPr>
      <dsp:spPr>
        <a:xfrm>
          <a:off x="2745017" y="1188418"/>
          <a:ext cx="1298979" cy="556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409"/>
              </a:lnTo>
              <a:lnTo>
                <a:pt x="1298979" y="279409"/>
              </a:lnTo>
              <a:lnTo>
                <a:pt x="1298979" y="5563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1442135" y="1188418"/>
          <a:ext cx="1302882" cy="556306"/>
        </a:xfrm>
        <a:custGeom>
          <a:avLst/>
          <a:gdLst/>
          <a:ahLst/>
          <a:cxnLst/>
          <a:rect l="0" t="0" r="0" b="0"/>
          <a:pathLst>
            <a:path>
              <a:moveTo>
                <a:pt x="1302882" y="0"/>
              </a:moveTo>
              <a:lnTo>
                <a:pt x="1302882" y="279409"/>
              </a:lnTo>
              <a:lnTo>
                <a:pt x="0" y="279409"/>
              </a:lnTo>
              <a:lnTo>
                <a:pt x="0" y="5563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318915" y="0"/>
          <a:ext cx="2852203" cy="11884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Socialización de 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Procesos Jurídicos</a:t>
          </a:r>
        </a:p>
      </dsp:txBody>
      <dsp:txXfrm>
        <a:off x="1318915" y="0"/>
        <a:ext cx="2852203" cy="1188418"/>
      </dsp:txXfrm>
    </dsp:sp>
    <dsp:sp modelId="{0C383773-3E75-40C1-8F41-944F99267FEE}">
      <dsp:nvSpPr>
        <dsp:cNvPr id="0" name=""/>
        <dsp:cNvSpPr/>
      </dsp:nvSpPr>
      <dsp:spPr>
        <a:xfrm>
          <a:off x="420053" y="1744724"/>
          <a:ext cx="2044163" cy="10667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20053" y="1744724"/>
        <a:ext cx="2044163" cy="1066715"/>
      </dsp:txXfrm>
    </dsp:sp>
    <dsp:sp modelId="{C5D0CB65-7DA4-4A87-BAD1-D1EE6F87AD7F}">
      <dsp:nvSpPr>
        <dsp:cNvPr id="0" name=""/>
        <dsp:cNvSpPr/>
      </dsp:nvSpPr>
      <dsp:spPr>
        <a:xfrm>
          <a:off x="3021915" y="1744724"/>
          <a:ext cx="2044163" cy="10667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21915" y="1744724"/>
        <a:ext cx="2044163" cy="1066715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1ACEF-DC08-4235-B72D-88212049524C}">
      <dsp:nvSpPr>
        <dsp:cNvPr id="0" name=""/>
        <dsp:cNvSpPr/>
      </dsp:nvSpPr>
      <dsp:spPr>
        <a:xfrm>
          <a:off x="3132217" y="1290295"/>
          <a:ext cx="91440" cy="798585"/>
        </a:xfrm>
        <a:custGeom>
          <a:avLst/>
          <a:gdLst/>
          <a:ahLst/>
          <a:cxnLst/>
          <a:rect l="0" t="0" r="0" b="0"/>
          <a:pathLst>
            <a:path>
              <a:moveTo>
                <a:pt x="51345" y="0"/>
              </a:moveTo>
              <a:lnTo>
                <a:pt x="51345" y="399512"/>
              </a:lnTo>
              <a:lnTo>
                <a:pt x="45720" y="399512"/>
              </a:lnTo>
              <a:lnTo>
                <a:pt x="45720" y="7985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959570" y="0"/>
          <a:ext cx="2447985" cy="12902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959570" y="0"/>
        <a:ext cx="2447985" cy="1290295"/>
      </dsp:txXfrm>
    </dsp:sp>
    <dsp:sp modelId="{0C383773-3E75-40C1-8F41-944F99267FEE}">
      <dsp:nvSpPr>
        <dsp:cNvPr id="0" name=""/>
        <dsp:cNvSpPr/>
      </dsp:nvSpPr>
      <dsp:spPr>
        <a:xfrm>
          <a:off x="2115930" y="2088881"/>
          <a:ext cx="2124015" cy="102430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15930" y="2088881"/>
        <a:ext cx="2124015" cy="1024304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B041D-523A-4D29-A449-E12839D7B203}">
      <dsp:nvSpPr>
        <dsp:cNvPr id="0" name=""/>
        <dsp:cNvSpPr/>
      </dsp:nvSpPr>
      <dsp:spPr>
        <a:xfrm>
          <a:off x="3183563" y="1296892"/>
          <a:ext cx="1324435" cy="803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085"/>
              </a:lnTo>
              <a:lnTo>
                <a:pt x="1324435" y="402085"/>
              </a:lnTo>
              <a:lnTo>
                <a:pt x="1324435" y="8031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1853473" y="1296892"/>
          <a:ext cx="1330089" cy="804171"/>
        </a:xfrm>
        <a:custGeom>
          <a:avLst/>
          <a:gdLst/>
          <a:ahLst/>
          <a:cxnLst/>
          <a:rect l="0" t="0" r="0" b="0"/>
          <a:pathLst>
            <a:path>
              <a:moveTo>
                <a:pt x="1330089" y="0"/>
              </a:moveTo>
              <a:lnTo>
                <a:pt x="1330089" y="403059"/>
              </a:lnTo>
              <a:lnTo>
                <a:pt x="0" y="403059"/>
              </a:lnTo>
              <a:lnTo>
                <a:pt x="0" y="8041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883366" y="0"/>
          <a:ext cx="2600393" cy="12968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Social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1883366" y="0"/>
        <a:ext cx="2600393" cy="1296892"/>
      </dsp:txXfrm>
    </dsp:sp>
    <dsp:sp modelId="{0C383773-3E75-40C1-8F41-944F99267FEE}">
      <dsp:nvSpPr>
        <dsp:cNvPr id="0" name=""/>
        <dsp:cNvSpPr/>
      </dsp:nvSpPr>
      <dsp:spPr>
        <a:xfrm>
          <a:off x="930150" y="2101064"/>
          <a:ext cx="1846646" cy="101212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Supervisores(as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30150" y="2101064"/>
        <a:ext cx="1846646" cy="1012121"/>
      </dsp:txXfrm>
    </dsp:sp>
    <dsp:sp modelId="{6F5A6100-CCE4-479F-90FC-DA74F59DA6A2}">
      <dsp:nvSpPr>
        <dsp:cNvPr id="0" name=""/>
        <dsp:cNvSpPr/>
      </dsp:nvSpPr>
      <dsp:spPr>
        <a:xfrm>
          <a:off x="3584675" y="2100091"/>
          <a:ext cx="1846646" cy="101212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84675" y="2100091"/>
        <a:ext cx="1846646" cy="1012121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51843-A23A-4885-9083-99E91F16B3B5}">
      <dsp:nvSpPr>
        <dsp:cNvPr id="0" name=""/>
        <dsp:cNvSpPr/>
      </dsp:nvSpPr>
      <dsp:spPr>
        <a:xfrm>
          <a:off x="2110396" y="1033037"/>
          <a:ext cx="1224945" cy="727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123"/>
              </a:lnTo>
              <a:lnTo>
                <a:pt x="1224945" y="385123"/>
              </a:lnTo>
              <a:lnTo>
                <a:pt x="1224945" y="7270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F3535-A83A-47A7-BFC3-BC3DABBC0632}">
      <dsp:nvSpPr>
        <dsp:cNvPr id="0" name=""/>
        <dsp:cNvSpPr/>
      </dsp:nvSpPr>
      <dsp:spPr>
        <a:xfrm>
          <a:off x="837316" y="2686513"/>
          <a:ext cx="91440" cy="727032"/>
        </a:xfrm>
        <a:custGeom>
          <a:avLst/>
          <a:gdLst/>
          <a:ahLst/>
          <a:cxnLst/>
          <a:rect l="0" t="0" r="0" b="0"/>
          <a:pathLst>
            <a:path>
              <a:moveTo>
                <a:pt x="48133" y="0"/>
              </a:moveTo>
              <a:lnTo>
                <a:pt x="48133" y="385123"/>
              </a:lnTo>
              <a:lnTo>
                <a:pt x="45720" y="385123"/>
              </a:lnTo>
              <a:lnTo>
                <a:pt x="45720" y="7270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EE1BC-BF42-4699-AC3B-5DADBBAD4E94}">
      <dsp:nvSpPr>
        <dsp:cNvPr id="0" name=""/>
        <dsp:cNvSpPr/>
      </dsp:nvSpPr>
      <dsp:spPr>
        <a:xfrm>
          <a:off x="885450" y="1033037"/>
          <a:ext cx="1224945" cy="727032"/>
        </a:xfrm>
        <a:custGeom>
          <a:avLst/>
          <a:gdLst/>
          <a:ahLst/>
          <a:cxnLst/>
          <a:rect l="0" t="0" r="0" b="0"/>
          <a:pathLst>
            <a:path>
              <a:moveTo>
                <a:pt x="1224945" y="0"/>
              </a:moveTo>
              <a:lnTo>
                <a:pt x="1224945" y="385123"/>
              </a:lnTo>
              <a:lnTo>
                <a:pt x="0" y="385123"/>
              </a:lnTo>
              <a:lnTo>
                <a:pt x="0" y="7270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998671" y="0"/>
          <a:ext cx="2223450" cy="103303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Institucional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998671" y="0"/>
        <a:ext cx="2223450" cy="1033037"/>
      </dsp:txXfrm>
    </dsp:sp>
    <dsp:sp modelId="{E4E5887B-DE99-4906-AE80-4D135BCEF50E}">
      <dsp:nvSpPr>
        <dsp:cNvPr id="0" name=""/>
        <dsp:cNvSpPr/>
      </dsp:nvSpPr>
      <dsp:spPr>
        <a:xfrm>
          <a:off x="2413" y="1760070"/>
          <a:ext cx="1766073" cy="9264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Institucional</a:t>
          </a:r>
          <a:endParaRPr lang="es-MX" sz="1200" b="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2413" y="1760070"/>
        <a:ext cx="1766073" cy="926443"/>
      </dsp:txXfrm>
    </dsp:sp>
    <dsp:sp modelId="{0C383773-3E75-40C1-8F41-944F99267FEE}">
      <dsp:nvSpPr>
        <dsp:cNvPr id="0" name=""/>
        <dsp:cNvSpPr/>
      </dsp:nvSpPr>
      <dsp:spPr>
        <a:xfrm>
          <a:off x="0" y="3413545"/>
          <a:ext cx="1766073" cy="9264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  <a:endParaRPr lang="es-MX" sz="1200" b="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0" y="3413545"/>
        <a:ext cx="1766073" cy="926443"/>
      </dsp:txXfrm>
    </dsp:sp>
    <dsp:sp modelId="{6889C342-0165-4F36-A533-104D9D253481}">
      <dsp:nvSpPr>
        <dsp:cNvPr id="0" name=""/>
        <dsp:cNvSpPr/>
      </dsp:nvSpPr>
      <dsp:spPr>
        <a:xfrm>
          <a:off x="2452305" y="1760070"/>
          <a:ext cx="1766073" cy="9264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Auxiliares</a:t>
          </a:r>
          <a:endParaRPr lang="es-ES" sz="1200" kern="1200" dirty="0">
            <a:latin typeface="+mn-lt"/>
          </a:endParaRPr>
        </a:p>
      </dsp:txBody>
      <dsp:txXfrm>
        <a:off x="2452305" y="1760070"/>
        <a:ext cx="1766073" cy="926443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9B022-71F0-4A9F-B70A-314B1A420172}">
      <dsp:nvSpPr>
        <dsp:cNvPr id="0" name=""/>
        <dsp:cNvSpPr/>
      </dsp:nvSpPr>
      <dsp:spPr>
        <a:xfrm>
          <a:off x="2110396" y="1090246"/>
          <a:ext cx="1235546" cy="1107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7033"/>
              </a:lnTo>
              <a:lnTo>
                <a:pt x="1235546" y="747033"/>
              </a:lnTo>
              <a:lnTo>
                <a:pt x="1235546" y="11078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EE1BC-BF42-4699-AC3B-5DADBBAD4E94}">
      <dsp:nvSpPr>
        <dsp:cNvPr id="0" name=""/>
        <dsp:cNvSpPr/>
      </dsp:nvSpPr>
      <dsp:spPr>
        <a:xfrm>
          <a:off x="874850" y="1090246"/>
          <a:ext cx="1235546" cy="1107877"/>
        </a:xfrm>
        <a:custGeom>
          <a:avLst/>
          <a:gdLst/>
          <a:ahLst/>
          <a:cxnLst/>
          <a:rect l="0" t="0" r="0" b="0"/>
          <a:pathLst>
            <a:path>
              <a:moveTo>
                <a:pt x="1235546" y="0"/>
              </a:moveTo>
              <a:lnTo>
                <a:pt x="1235546" y="747033"/>
              </a:lnTo>
              <a:lnTo>
                <a:pt x="0" y="747033"/>
              </a:lnTo>
              <a:lnTo>
                <a:pt x="0" y="11078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066389" y="0"/>
          <a:ext cx="2088014" cy="109024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Jurídico(a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066389" y="0"/>
        <a:ext cx="2088014" cy="1090246"/>
      </dsp:txXfrm>
    </dsp:sp>
    <dsp:sp modelId="{E4E5887B-DE99-4906-AE80-4D135BCEF50E}">
      <dsp:nvSpPr>
        <dsp:cNvPr id="0" name=""/>
        <dsp:cNvSpPr/>
      </dsp:nvSpPr>
      <dsp:spPr>
        <a:xfrm>
          <a:off x="147" y="2198123"/>
          <a:ext cx="1749405" cy="97774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de Escrituración y Regularización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47" y="2198123"/>
        <a:ext cx="1749405" cy="977749"/>
      </dsp:txXfrm>
    </dsp:sp>
    <dsp:sp modelId="{DC218298-5C8B-4A85-A373-B104D02ECB04}">
      <dsp:nvSpPr>
        <dsp:cNvPr id="0" name=""/>
        <dsp:cNvSpPr/>
      </dsp:nvSpPr>
      <dsp:spPr>
        <a:xfrm>
          <a:off x="2471240" y="2198123"/>
          <a:ext cx="1749405" cy="97774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</a:t>
          </a: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Jurídico(a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471240" y="2198123"/>
        <a:ext cx="1749405" cy="977749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7A481-5BC1-4303-9DAA-00D9116E8973}">
      <dsp:nvSpPr>
        <dsp:cNvPr id="0" name=""/>
        <dsp:cNvSpPr/>
      </dsp:nvSpPr>
      <dsp:spPr>
        <a:xfrm>
          <a:off x="3858614" y="1457161"/>
          <a:ext cx="238347" cy="810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0225"/>
              </a:lnTo>
              <a:lnTo>
                <a:pt x="238347" y="8102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3637136" y="1457161"/>
          <a:ext cx="221477" cy="811554"/>
        </a:xfrm>
        <a:custGeom>
          <a:avLst/>
          <a:gdLst/>
          <a:ahLst/>
          <a:cxnLst/>
          <a:rect l="0" t="0" r="0" b="0"/>
          <a:pathLst>
            <a:path>
              <a:moveTo>
                <a:pt x="221477" y="0"/>
              </a:moveTo>
              <a:lnTo>
                <a:pt x="221477" y="811554"/>
              </a:lnTo>
              <a:lnTo>
                <a:pt x="0" y="8115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0778B-5F1E-4F25-A5FB-CD14A153B8AF}">
      <dsp:nvSpPr>
        <dsp:cNvPr id="0" name=""/>
        <dsp:cNvSpPr/>
      </dsp:nvSpPr>
      <dsp:spPr>
        <a:xfrm>
          <a:off x="7011809" y="3976043"/>
          <a:ext cx="91440" cy="2789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9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02C6DB-FB0A-4F18-A39C-8C1580BE3C70}">
      <dsp:nvSpPr>
        <dsp:cNvPr id="0" name=""/>
        <dsp:cNvSpPr/>
      </dsp:nvSpPr>
      <dsp:spPr>
        <a:xfrm>
          <a:off x="3858614" y="1457161"/>
          <a:ext cx="3198915" cy="1798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410"/>
              </a:lnTo>
              <a:lnTo>
                <a:pt x="3198915" y="1659410"/>
              </a:lnTo>
              <a:lnTo>
                <a:pt x="3198915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50900-0E98-43F7-9E82-7C2CAC4A1C4C}">
      <dsp:nvSpPr>
        <dsp:cNvPr id="0" name=""/>
        <dsp:cNvSpPr/>
      </dsp:nvSpPr>
      <dsp:spPr>
        <a:xfrm>
          <a:off x="5409008" y="3976043"/>
          <a:ext cx="91440" cy="2789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9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C6F91-400F-41D3-BB8A-079165C604C2}">
      <dsp:nvSpPr>
        <dsp:cNvPr id="0" name=""/>
        <dsp:cNvSpPr/>
      </dsp:nvSpPr>
      <dsp:spPr>
        <a:xfrm>
          <a:off x="3858614" y="1457161"/>
          <a:ext cx="1596114" cy="1798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410"/>
              </a:lnTo>
              <a:lnTo>
                <a:pt x="1596114" y="1659410"/>
              </a:lnTo>
              <a:lnTo>
                <a:pt x="1596114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3811243" y="1457161"/>
          <a:ext cx="91440" cy="1791620"/>
        </a:xfrm>
        <a:custGeom>
          <a:avLst/>
          <a:gdLst/>
          <a:ahLst/>
          <a:cxnLst/>
          <a:rect l="0" t="0" r="0" b="0"/>
          <a:pathLst>
            <a:path>
              <a:moveTo>
                <a:pt x="47370" y="0"/>
              </a:moveTo>
              <a:lnTo>
                <a:pt x="47370" y="1652151"/>
              </a:lnTo>
              <a:lnTo>
                <a:pt x="45720" y="1652151"/>
              </a:lnTo>
              <a:lnTo>
                <a:pt x="45720" y="17916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C9824-ED8E-4E4A-A175-191A44D9B94F}">
      <dsp:nvSpPr>
        <dsp:cNvPr id="0" name=""/>
        <dsp:cNvSpPr/>
      </dsp:nvSpPr>
      <dsp:spPr>
        <a:xfrm>
          <a:off x="2258056" y="1457161"/>
          <a:ext cx="1600557" cy="1798879"/>
        </a:xfrm>
        <a:custGeom>
          <a:avLst/>
          <a:gdLst/>
          <a:ahLst/>
          <a:cxnLst/>
          <a:rect l="0" t="0" r="0" b="0"/>
          <a:pathLst>
            <a:path>
              <a:moveTo>
                <a:pt x="1600557" y="0"/>
              </a:moveTo>
              <a:lnTo>
                <a:pt x="1600557" y="1659410"/>
              </a:lnTo>
              <a:lnTo>
                <a:pt x="0" y="1659410"/>
              </a:lnTo>
              <a:lnTo>
                <a:pt x="0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F4583-7451-432B-B07E-21EDC36241C0}">
      <dsp:nvSpPr>
        <dsp:cNvPr id="0" name=""/>
        <dsp:cNvSpPr/>
      </dsp:nvSpPr>
      <dsp:spPr>
        <a:xfrm>
          <a:off x="659698" y="1457161"/>
          <a:ext cx="3198915" cy="1798879"/>
        </a:xfrm>
        <a:custGeom>
          <a:avLst/>
          <a:gdLst/>
          <a:ahLst/>
          <a:cxnLst/>
          <a:rect l="0" t="0" r="0" b="0"/>
          <a:pathLst>
            <a:path>
              <a:moveTo>
                <a:pt x="3198915" y="0"/>
              </a:moveTo>
              <a:lnTo>
                <a:pt x="3198915" y="1659410"/>
              </a:lnTo>
              <a:lnTo>
                <a:pt x="0" y="1659410"/>
              </a:lnTo>
              <a:lnTo>
                <a:pt x="0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2796612" y="413164"/>
          <a:ext cx="2124003" cy="104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Enlace </a:t>
          </a:r>
          <a:r>
            <a:rPr lang="es-ES" sz="1200" kern="1200" dirty="0" smtClean="0">
              <a:solidFill>
                <a:schemeClr val="tx1"/>
              </a:solidFill>
            </a:rPr>
            <a:t>Municipal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96612" y="413164"/>
        <a:ext cx="2124003" cy="1043996"/>
      </dsp:txXfrm>
    </dsp:sp>
    <dsp:sp modelId="{14C9FC1D-03CC-4AC0-A8E1-17255F744385}">
      <dsp:nvSpPr>
        <dsp:cNvPr id="0" name=""/>
        <dsp:cNvSpPr/>
      </dsp:nvSpPr>
      <dsp:spPr>
        <a:xfrm>
          <a:off x="0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Transparencia</a:t>
          </a:r>
        </a:p>
      </dsp:txBody>
      <dsp:txXfrm>
        <a:off x="0" y="3256041"/>
        <a:ext cx="1319396" cy="720002"/>
      </dsp:txXfrm>
    </dsp:sp>
    <dsp:sp modelId="{C9AB137D-F17A-4F25-9DCB-004ACB880B95}">
      <dsp:nvSpPr>
        <dsp:cNvPr id="0" name=""/>
        <dsp:cNvSpPr/>
      </dsp:nvSpPr>
      <dsp:spPr>
        <a:xfrm>
          <a:off x="1598358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Comunicación</a:t>
          </a:r>
        </a:p>
      </dsp:txBody>
      <dsp:txXfrm>
        <a:off x="1598358" y="3256041"/>
        <a:ext cx="1319396" cy="720002"/>
      </dsp:txXfrm>
    </dsp:sp>
    <dsp:sp modelId="{B5FF97B9-0585-4891-A353-FA06C42D20CE}">
      <dsp:nvSpPr>
        <dsp:cNvPr id="0" name=""/>
        <dsp:cNvSpPr/>
      </dsp:nvSpPr>
      <dsp:spPr>
        <a:xfrm>
          <a:off x="3197265" y="3248782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Administrativo(a)</a:t>
          </a:r>
        </a:p>
      </dsp:txBody>
      <dsp:txXfrm>
        <a:off x="3197265" y="3248782"/>
        <a:ext cx="1319396" cy="720002"/>
      </dsp:txXfrm>
    </dsp:sp>
    <dsp:sp modelId="{FFAAD1A6-794D-4333-BCC0-3BBEA06A9FA3}">
      <dsp:nvSpPr>
        <dsp:cNvPr id="0" name=""/>
        <dsp:cNvSpPr/>
      </dsp:nvSpPr>
      <dsp:spPr>
        <a:xfrm>
          <a:off x="4795030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95030" y="3256041"/>
        <a:ext cx="1319396" cy="720002"/>
      </dsp:txXfrm>
    </dsp:sp>
    <dsp:sp modelId="{FA214EAA-6178-4C82-B639-2812581B7944}">
      <dsp:nvSpPr>
        <dsp:cNvPr id="0" name=""/>
        <dsp:cNvSpPr/>
      </dsp:nvSpPr>
      <dsp:spPr>
        <a:xfrm>
          <a:off x="4790586" y="4254983"/>
          <a:ext cx="1328282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Auxiliar de Atención Ciudadana</a:t>
          </a:r>
          <a:br>
            <a:rPr lang="es-ES" sz="1200" kern="1200" dirty="0"/>
          </a:br>
          <a:endParaRPr lang="es-ES" sz="1200" kern="1200" dirty="0"/>
        </a:p>
      </dsp:txBody>
      <dsp:txXfrm>
        <a:off x="4790586" y="4254983"/>
        <a:ext cx="1328282" cy="720002"/>
      </dsp:txXfrm>
    </dsp:sp>
    <dsp:sp modelId="{CDE32CFB-E7EC-4B60-A709-8E4EE166147C}">
      <dsp:nvSpPr>
        <dsp:cNvPr id="0" name=""/>
        <dsp:cNvSpPr/>
      </dsp:nvSpPr>
      <dsp:spPr>
        <a:xfrm>
          <a:off x="6397831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Jurídico(a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</a:p>
      </dsp:txBody>
      <dsp:txXfrm>
        <a:off x="6397831" y="3256041"/>
        <a:ext cx="1319396" cy="720002"/>
      </dsp:txXfrm>
    </dsp:sp>
    <dsp:sp modelId="{2A02469A-8C6A-4BDD-87FC-BEA2111B6260}">
      <dsp:nvSpPr>
        <dsp:cNvPr id="0" name=""/>
        <dsp:cNvSpPr/>
      </dsp:nvSpPr>
      <dsp:spPr>
        <a:xfrm>
          <a:off x="6397831" y="4254983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Jurídico(a)</a:t>
          </a:r>
          <a:b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6397831" y="4254983"/>
        <a:ext cx="1319396" cy="720002"/>
      </dsp:txXfrm>
    </dsp:sp>
    <dsp:sp modelId="{7D28F5B0-2742-4384-8800-C73BF3B6CAFB}">
      <dsp:nvSpPr>
        <dsp:cNvPr id="0" name=""/>
        <dsp:cNvSpPr/>
      </dsp:nvSpPr>
      <dsp:spPr>
        <a:xfrm>
          <a:off x="2269137" y="1902216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69137" y="1902216"/>
        <a:ext cx="1367998" cy="732999"/>
      </dsp:txXfrm>
    </dsp:sp>
    <dsp:sp modelId="{2F7E3D2A-172C-4A47-BF99-DE88413F2626}">
      <dsp:nvSpPr>
        <dsp:cNvPr id="0" name=""/>
        <dsp:cNvSpPr/>
      </dsp:nvSpPr>
      <dsp:spPr>
        <a:xfrm>
          <a:off x="4096961" y="1900887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Asistente 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096961" y="1900887"/>
        <a:ext cx="1367998" cy="732999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Transparencia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Supervisor(a)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Comunicación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(1) 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de Comunicación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BD4DA-19BC-4190-BF55-8A00EC06EAFC}">
      <dsp:nvSpPr>
        <dsp:cNvPr id="0" name=""/>
        <dsp:cNvSpPr/>
      </dsp:nvSpPr>
      <dsp:spPr>
        <a:xfrm>
          <a:off x="3506999" y="1040722"/>
          <a:ext cx="497573" cy="1724016"/>
        </a:xfrm>
        <a:custGeom>
          <a:avLst/>
          <a:gdLst/>
          <a:ahLst/>
          <a:cxnLst/>
          <a:rect l="0" t="0" r="0" b="0"/>
          <a:pathLst>
            <a:path>
              <a:moveTo>
                <a:pt x="497573" y="0"/>
              </a:moveTo>
              <a:lnTo>
                <a:pt x="497573" y="1724016"/>
              </a:lnTo>
              <a:lnTo>
                <a:pt x="0" y="17240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64D2E-67BE-4161-BA5E-C4CC5DA6873E}">
      <dsp:nvSpPr>
        <dsp:cNvPr id="0" name=""/>
        <dsp:cNvSpPr/>
      </dsp:nvSpPr>
      <dsp:spPr>
        <a:xfrm>
          <a:off x="4004572" y="1040722"/>
          <a:ext cx="478717" cy="667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7896"/>
              </a:lnTo>
              <a:lnTo>
                <a:pt x="478717" y="6678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DC880-3F4E-4776-9349-3C3ABED745CF}">
      <dsp:nvSpPr>
        <dsp:cNvPr id="0" name=""/>
        <dsp:cNvSpPr/>
      </dsp:nvSpPr>
      <dsp:spPr>
        <a:xfrm>
          <a:off x="3493649" y="1040722"/>
          <a:ext cx="510923" cy="670649"/>
        </a:xfrm>
        <a:custGeom>
          <a:avLst/>
          <a:gdLst/>
          <a:ahLst/>
          <a:cxnLst/>
          <a:rect l="0" t="0" r="0" b="0"/>
          <a:pathLst>
            <a:path>
              <a:moveTo>
                <a:pt x="510923" y="0"/>
              </a:moveTo>
              <a:lnTo>
                <a:pt x="510923" y="670649"/>
              </a:lnTo>
              <a:lnTo>
                <a:pt x="0" y="6706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09EFE-D132-4FE4-91D2-BB8586EF38E1}">
      <dsp:nvSpPr>
        <dsp:cNvPr id="0" name=""/>
        <dsp:cNvSpPr/>
      </dsp:nvSpPr>
      <dsp:spPr>
        <a:xfrm>
          <a:off x="4004572" y="1040722"/>
          <a:ext cx="2886067" cy="2561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6260"/>
              </a:lnTo>
              <a:lnTo>
                <a:pt x="2886067" y="2416260"/>
              </a:lnTo>
              <a:lnTo>
                <a:pt x="2886067" y="25615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4004572" y="1040722"/>
          <a:ext cx="839996" cy="2559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4606"/>
              </a:lnTo>
              <a:lnTo>
                <a:pt x="839996" y="2414606"/>
              </a:lnTo>
              <a:lnTo>
                <a:pt x="839996" y="25598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D15E0-E643-437F-BE41-CD7D8FCD25B2}">
      <dsp:nvSpPr>
        <dsp:cNvPr id="0" name=""/>
        <dsp:cNvSpPr/>
      </dsp:nvSpPr>
      <dsp:spPr>
        <a:xfrm>
          <a:off x="2971038" y="4464171"/>
          <a:ext cx="91440" cy="133859"/>
        </a:xfrm>
        <a:custGeom>
          <a:avLst/>
          <a:gdLst/>
          <a:ahLst/>
          <a:cxnLst/>
          <a:rect l="0" t="0" r="0" b="0"/>
          <a:pathLst>
            <a:path>
              <a:moveTo>
                <a:pt x="49787" y="0"/>
              </a:moveTo>
              <a:lnTo>
                <a:pt x="45720" y="0"/>
              </a:lnTo>
              <a:lnTo>
                <a:pt x="45720" y="133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3020825" y="1040722"/>
          <a:ext cx="983746" cy="2561518"/>
        </a:xfrm>
        <a:custGeom>
          <a:avLst/>
          <a:gdLst/>
          <a:ahLst/>
          <a:cxnLst/>
          <a:rect l="0" t="0" r="0" b="0"/>
          <a:pathLst>
            <a:path>
              <a:moveTo>
                <a:pt x="983746" y="0"/>
              </a:moveTo>
              <a:lnTo>
                <a:pt x="983746" y="2416260"/>
              </a:lnTo>
              <a:lnTo>
                <a:pt x="0" y="2416260"/>
              </a:lnTo>
              <a:lnTo>
                <a:pt x="0" y="25615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1112016" y="1040722"/>
          <a:ext cx="2892555" cy="2561518"/>
        </a:xfrm>
        <a:custGeom>
          <a:avLst/>
          <a:gdLst/>
          <a:ahLst/>
          <a:cxnLst/>
          <a:rect l="0" t="0" r="0" b="0"/>
          <a:pathLst>
            <a:path>
              <a:moveTo>
                <a:pt x="2892555" y="0"/>
              </a:moveTo>
              <a:lnTo>
                <a:pt x="2892555" y="2416260"/>
              </a:lnTo>
              <a:lnTo>
                <a:pt x="0" y="2416260"/>
              </a:lnTo>
              <a:lnTo>
                <a:pt x="0" y="25615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2703670" y="0"/>
          <a:ext cx="2601803" cy="1040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</a:t>
          </a:r>
        </a:p>
      </dsp:txBody>
      <dsp:txXfrm>
        <a:off x="2703670" y="0"/>
        <a:ext cx="2601803" cy="1040722"/>
      </dsp:txXfrm>
    </dsp:sp>
    <dsp:sp modelId="{C75F0CD5-6A2C-4EE2-8445-B7828AAD1B5C}">
      <dsp:nvSpPr>
        <dsp:cNvPr id="0" name=""/>
        <dsp:cNvSpPr/>
      </dsp:nvSpPr>
      <dsp:spPr>
        <a:xfrm>
          <a:off x="263014" y="3602241"/>
          <a:ext cx="1698004" cy="8619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Médicos(as) Radiólogos(as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3014" y="3602241"/>
        <a:ext cx="1698004" cy="861930"/>
      </dsp:txXfrm>
    </dsp:sp>
    <dsp:sp modelId="{032BAB47-5D8D-4928-87C6-EDC51EB0EBBC}">
      <dsp:nvSpPr>
        <dsp:cNvPr id="0" name=""/>
        <dsp:cNvSpPr/>
      </dsp:nvSpPr>
      <dsp:spPr>
        <a:xfrm>
          <a:off x="2171823" y="3602241"/>
          <a:ext cx="1698004" cy="8619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Saneamiento</a:t>
          </a:r>
        </a:p>
      </dsp:txBody>
      <dsp:txXfrm>
        <a:off x="2171823" y="3602241"/>
        <a:ext cx="1698004" cy="861930"/>
      </dsp:txXfrm>
    </dsp:sp>
    <dsp:sp modelId="{E333131B-15CF-40C0-9E90-1D5CB3286B19}">
      <dsp:nvSpPr>
        <dsp:cNvPr id="0" name=""/>
        <dsp:cNvSpPr/>
      </dsp:nvSpPr>
      <dsp:spPr>
        <a:xfrm>
          <a:off x="2167756" y="4598031"/>
          <a:ext cx="1698004" cy="7264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Fumigadores(as)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167756" y="4598031"/>
        <a:ext cx="1698004" cy="726417"/>
      </dsp:txXfrm>
    </dsp:sp>
    <dsp:sp modelId="{9D9960D1-5F01-4D26-87B2-AD715FCF54C0}">
      <dsp:nvSpPr>
        <dsp:cNvPr id="0" name=""/>
        <dsp:cNvSpPr/>
      </dsp:nvSpPr>
      <dsp:spPr>
        <a:xfrm>
          <a:off x="3995566" y="3600588"/>
          <a:ext cx="1698004" cy="1723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Enfermera(o) General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Enfermeras(os</a:t>
          </a:r>
          <a:r>
            <a:rPr lang="es-ES" sz="1200" kern="1200" dirty="0">
              <a:solidFill>
                <a:schemeClr val="tx1"/>
              </a:solidFill>
            </a:rPr>
            <a:t>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995566" y="3600588"/>
        <a:ext cx="1698004" cy="1723860"/>
      </dsp:txXfrm>
    </dsp:sp>
    <dsp:sp modelId="{C3073F2C-C0A1-4D4E-8B81-A2EFE4C4C3F4}">
      <dsp:nvSpPr>
        <dsp:cNvPr id="0" name=""/>
        <dsp:cNvSpPr/>
      </dsp:nvSpPr>
      <dsp:spPr>
        <a:xfrm>
          <a:off x="6041638" y="3602241"/>
          <a:ext cx="1698004" cy="8619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Auxiliares Administrativos(as)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6041638" y="3602241"/>
        <a:ext cx="1698004" cy="861930"/>
      </dsp:txXfrm>
    </dsp:sp>
    <dsp:sp modelId="{104F34FA-359A-42D4-BAD3-F86091F3DAC2}">
      <dsp:nvSpPr>
        <dsp:cNvPr id="0" name=""/>
        <dsp:cNvSpPr/>
      </dsp:nvSpPr>
      <dsp:spPr>
        <a:xfrm>
          <a:off x="1627712" y="1328570"/>
          <a:ext cx="1865937" cy="765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1627712" y="1328570"/>
        <a:ext cx="1865937" cy="765602"/>
      </dsp:txXfrm>
    </dsp:sp>
    <dsp:sp modelId="{11BCB754-559D-45F8-B339-0E04607D0D59}">
      <dsp:nvSpPr>
        <dsp:cNvPr id="0" name=""/>
        <dsp:cNvSpPr/>
      </dsp:nvSpPr>
      <dsp:spPr>
        <a:xfrm>
          <a:off x="4483289" y="1325817"/>
          <a:ext cx="1865937" cy="765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483289" y="1325817"/>
        <a:ext cx="1865937" cy="765602"/>
      </dsp:txXfrm>
    </dsp:sp>
    <dsp:sp modelId="{3F2026F1-99CA-4BEE-992E-70A0CE311FC8}">
      <dsp:nvSpPr>
        <dsp:cNvPr id="0" name=""/>
        <dsp:cNvSpPr/>
      </dsp:nvSpPr>
      <dsp:spPr>
        <a:xfrm>
          <a:off x="1641062" y="2381937"/>
          <a:ext cx="1865937" cy="765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Trabajadores(as) Sociales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641062" y="2381937"/>
        <a:ext cx="1865937" cy="765602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1D229-ED61-46A0-A15C-6FA956A99B62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53639" y="255459"/>
              </a:lnTo>
              <a:lnTo>
                <a:pt x="53639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9982" y="857"/>
          <a:ext cx="2331547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9982" y="857"/>
        <a:ext cx="2331547" cy="1045583"/>
      </dsp:txXfrm>
    </dsp:sp>
    <dsp:sp modelId="{09C30681-D194-4860-A018-9E6687C50D74}">
      <dsp:nvSpPr>
        <dsp:cNvPr id="0" name=""/>
        <dsp:cNvSpPr/>
      </dsp:nvSpPr>
      <dsp:spPr>
        <a:xfrm>
          <a:off x="2058134" y="1555416"/>
          <a:ext cx="1551081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Analista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Administrativo(a) </a:t>
          </a:r>
        </a:p>
      </dsp:txBody>
      <dsp:txXfrm>
        <a:off x="2058134" y="1555416"/>
        <a:ext cx="1551081" cy="9694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659C5-FB3F-4E94-8A22-AF920B1490D4}">
      <dsp:nvSpPr>
        <dsp:cNvPr id="0" name=""/>
        <dsp:cNvSpPr/>
      </dsp:nvSpPr>
      <dsp:spPr>
        <a:xfrm>
          <a:off x="4004572" y="2601335"/>
          <a:ext cx="3218753" cy="386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864"/>
              </a:lnTo>
              <a:lnTo>
                <a:pt x="3218753" y="265864"/>
              </a:lnTo>
              <a:lnTo>
                <a:pt x="3218753" y="3863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09EFE-D132-4FE4-91D2-BB8586EF38E1}">
      <dsp:nvSpPr>
        <dsp:cNvPr id="0" name=""/>
        <dsp:cNvSpPr/>
      </dsp:nvSpPr>
      <dsp:spPr>
        <a:xfrm>
          <a:off x="4004572" y="2601335"/>
          <a:ext cx="1569263" cy="386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864"/>
              </a:lnTo>
              <a:lnTo>
                <a:pt x="1569263" y="265864"/>
              </a:lnTo>
              <a:lnTo>
                <a:pt x="1569263" y="3863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3930117" y="2601335"/>
          <a:ext cx="91440" cy="397677"/>
        </a:xfrm>
        <a:custGeom>
          <a:avLst/>
          <a:gdLst/>
          <a:ahLst/>
          <a:cxnLst/>
          <a:rect l="0" t="0" r="0" b="0"/>
          <a:pathLst>
            <a:path>
              <a:moveTo>
                <a:pt x="74454" y="0"/>
              </a:moveTo>
              <a:lnTo>
                <a:pt x="74454" y="277185"/>
              </a:lnTo>
              <a:lnTo>
                <a:pt x="45720" y="277185"/>
              </a:lnTo>
              <a:lnTo>
                <a:pt x="45720" y="3976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2363804" y="2601335"/>
          <a:ext cx="1640767" cy="386357"/>
        </a:xfrm>
        <a:custGeom>
          <a:avLst/>
          <a:gdLst/>
          <a:ahLst/>
          <a:cxnLst/>
          <a:rect l="0" t="0" r="0" b="0"/>
          <a:pathLst>
            <a:path>
              <a:moveTo>
                <a:pt x="1640767" y="0"/>
              </a:moveTo>
              <a:lnTo>
                <a:pt x="1640767" y="265864"/>
              </a:lnTo>
              <a:lnTo>
                <a:pt x="0" y="265864"/>
              </a:lnTo>
              <a:lnTo>
                <a:pt x="0" y="3863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780437" y="2601335"/>
          <a:ext cx="3224135" cy="386357"/>
        </a:xfrm>
        <a:custGeom>
          <a:avLst/>
          <a:gdLst/>
          <a:ahLst/>
          <a:cxnLst/>
          <a:rect l="0" t="0" r="0" b="0"/>
          <a:pathLst>
            <a:path>
              <a:moveTo>
                <a:pt x="3224135" y="0"/>
              </a:moveTo>
              <a:lnTo>
                <a:pt x="3224135" y="265864"/>
              </a:lnTo>
              <a:lnTo>
                <a:pt x="0" y="265864"/>
              </a:lnTo>
              <a:lnTo>
                <a:pt x="0" y="3863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2925467" y="1738050"/>
          <a:ext cx="2158209" cy="8632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Programa Medico en Casa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25467" y="1738050"/>
        <a:ext cx="2158209" cy="863285"/>
      </dsp:txXfrm>
    </dsp:sp>
    <dsp:sp modelId="{C75F0CD5-6A2C-4EE2-8445-B7828AAD1B5C}">
      <dsp:nvSpPr>
        <dsp:cNvPr id="0" name=""/>
        <dsp:cNvSpPr/>
      </dsp:nvSpPr>
      <dsp:spPr>
        <a:xfrm>
          <a:off x="76185" y="2987692"/>
          <a:ext cx="1408503" cy="7149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Medico(a) General</a:t>
          </a:r>
        </a:p>
      </dsp:txBody>
      <dsp:txXfrm>
        <a:off x="76185" y="2987692"/>
        <a:ext cx="1408503" cy="714975"/>
      </dsp:txXfrm>
    </dsp:sp>
    <dsp:sp modelId="{032BAB47-5D8D-4928-87C6-EDC51EB0EBBC}">
      <dsp:nvSpPr>
        <dsp:cNvPr id="0" name=""/>
        <dsp:cNvSpPr/>
      </dsp:nvSpPr>
      <dsp:spPr>
        <a:xfrm>
          <a:off x="1659552" y="2987692"/>
          <a:ext cx="1408503" cy="7149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Nutrióloga(o)</a:t>
          </a:r>
        </a:p>
      </dsp:txBody>
      <dsp:txXfrm>
        <a:off x="1659552" y="2987692"/>
        <a:ext cx="1408503" cy="714975"/>
      </dsp:txXfrm>
    </dsp:sp>
    <dsp:sp modelId="{9D9960D1-5F01-4D26-87B2-AD715FCF54C0}">
      <dsp:nvSpPr>
        <dsp:cNvPr id="0" name=""/>
        <dsp:cNvSpPr/>
      </dsp:nvSpPr>
      <dsp:spPr>
        <a:xfrm>
          <a:off x="3271586" y="2999013"/>
          <a:ext cx="1408503" cy="687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Odontóloga(o)</a:t>
          </a:r>
        </a:p>
      </dsp:txBody>
      <dsp:txXfrm>
        <a:off x="3271586" y="2999013"/>
        <a:ext cx="1408503" cy="687606"/>
      </dsp:txXfrm>
    </dsp:sp>
    <dsp:sp modelId="{C3073F2C-C0A1-4D4E-8B81-A2EFE4C4C3F4}">
      <dsp:nvSpPr>
        <dsp:cNvPr id="0" name=""/>
        <dsp:cNvSpPr/>
      </dsp:nvSpPr>
      <dsp:spPr>
        <a:xfrm>
          <a:off x="4869584" y="2987692"/>
          <a:ext cx="1408503" cy="7149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Enfermeros(as)</a:t>
          </a:r>
        </a:p>
      </dsp:txBody>
      <dsp:txXfrm>
        <a:off x="4869584" y="2987692"/>
        <a:ext cx="1408503" cy="714975"/>
      </dsp:txXfrm>
    </dsp:sp>
    <dsp:sp modelId="{266196EA-2D64-4199-8CBF-982B06C975BA}">
      <dsp:nvSpPr>
        <dsp:cNvPr id="0" name=""/>
        <dsp:cNvSpPr/>
      </dsp:nvSpPr>
      <dsp:spPr>
        <a:xfrm>
          <a:off x="6519073" y="2987692"/>
          <a:ext cx="1408503" cy="7149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Fisioterapeuta</a:t>
          </a:r>
        </a:p>
      </dsp:txBody>
      <dsp:txXfrm>
        <a:off x="6519073" y="2987692"/>
        <a:ext cx="1408503" cy="714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159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0714" y="4473514"/>
            <a:ext cx="5608975" cy="366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159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AAB53-7296-460C-A342-6CA3997F007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47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12/04/2024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222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12/04/2024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953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12/04/2024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53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12/04/2024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7129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12/04/2024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4607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12/04/2024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188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12/04/2024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2945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12/04/2024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49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12/04/2024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293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12/04/2024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857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1"/>
          <p:cNvSpPr txBox="1"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12/04/2024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245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1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1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12/04/2024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09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16" name="Google Shape;16;p10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2862" y="142659"/>
            <a:ext cx="2232000" cy="1033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12" y="0"/>
            <a:ext cx="540000" cy="68580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3FD5A-83B5-4A7C-9CCC-2ACC3B4D0B6C}" type="datetimeFigureOut">
              <a:rPr lang="es-MX" smtClean="0"/>
              <a:t>12/04/2024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7" name="Imagen 6"/>
          <p:cNvPicPr>
            <a:picLocks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" y="0"/>
            <a:ext cx="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3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.jp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1.jp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.jp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1.jp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1.jp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1.jp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7"/>
          <p:cNvSpPr txBox="1"/>
          <p:nvPr/>
        </p:nvSpPr>
        <p:spPr>
          <a:xfrm>
            <a:off x="539552" y="2258184"/>
            <a:ext cx="8064698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Secretaría de</a:t>
            </a:r>
          </a:p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88161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405828628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33160232"/>
              </p:ext>
            </p:extLst>
          </p:nvPr>
        </p:nvGraphicFramePr>
        <p:xfrm>
          <a:off x="2498845" y="1733266"/>
          <a:ext cx="4229499" cy="393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04716" y="116632"/>
            <a:ext cx="6959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lvl="0">
              <a:buClrTx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</a:t>
            </a:r>
            <a:r>
              <a:rPr lang="es-MX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de Salud de la Mujer y </a:t>
            </a:r>
            <a:r>
              <a:rPr lang="es-MX" sz="2400" b="1" kern="1400" spc="-150" dirty="0" smtClean="0">
                <a:solidFill>
                  <a:schemeClr val="tx1"/>
                </a:solidFill>
                <a:ea typeface="MS Gothic" panose="020B0609070205080204" pitchFamily="49" charset="-128"/>
              </a:rPr>
              <a:t>Sexualidad</a:t>
            </a:r>
            <a:endParaRPr lang="es-MX" sz="2400" b="1" kern="1400" spc="-150" dirty="0">
              <a:solidFill>
                <a:schemeClr val="tx1"/>
              </a:solidFill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298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485030649"/>
              </p:ext>
            </p:extLst>
          </p:nvPr>
        </p:nvGraphicFramePr>
        <p:xfrm>
          <a:off x="588947" y="1294718"/>
          <a:ext cx="8009145" cy="5324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69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 smtClean="0">
                <a:solidFill>
                  <a:schemeClr val="tx1"/>
                </a:solidFill>
                <a:ea typeface="MS Gothic" panose="020B0609070205080204" pitchFamily="49" charset="-128"/>
              </a:rPr>
              <a:t>Área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Programa Medico</a:t>
            </a:r>
            <a:r>
              <a:rPr kumimoji="0" lang="es-ES_tradnl" sz="2400" b="1" i="0" u="none" strike="noStrike" kern="14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en Casa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5183475"/>
              </p:ext>
            </p:extLst>
          </p:nvPr>
        </p:nvGraphicFramePr>
        <p:xfrm>
          <a:off x="588947" y="1294718"/>
          <a:ext cx="8009145" cy="5324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850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069772651"/>
              </p:ext>
            </p:extLst>
          </p:nvPr>
        </p:nvGraphicFramePr>
        <p:xfrm>
          <a:off x="602591" y="1376602"/>
          <a:ext cx="8022792" cy="5024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Municipio Saludable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75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00231069"/>
              </p:ext>
            </p:extLst>
          </p:nvPr>
        </p:nvGraphicFramePr>
        <p:xfrm>
          <a:off x="179512" y="1224552"/>
          <a:ext cx="8774308" cy="5516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86602" y="116632"/>
            <a:ext cx="6877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Área de Médico de Barrio y Centros de 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62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31480968"/>
              </p:ext>
            </p:extLst>
          </p:nvPr>
        </p:nvGraphicFramePr>
        <p:xfrm>
          <a:off x="3139774" y="2129048"/>
          <a:ext cx="2824300" cy="3465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prstClr val="black"/>
                </a:solidFill>
                <a:ea typeface="MS Gothic" panose="020B0609070205080204" pitchFamily="49" charset="-128"/>
              </a:rPr>
              <a:t>Coordinación de Brigadas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617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25810903"/>
              </p:ext>
            </p:extLst>
          </p:nvPr>
        </p:nvGraphicFramePr>
        <p:xfrm>
          <a:off x="308922" y="1358782"/>
          <a:ext cx="8604339" cy="500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prstClr val="black"/>
                </a:solidFill>
                <a:ea typeface="MS Gothic" panose="020B0609070205080204" pitchFamily="49" charset="-128"/>
              </a:rPr>
              <a:t>Coordinación de Salud y Bienestar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565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736604"/>
              </p:ext>
            </p:extLst>
          </p:nvPr>
        </p:nvGraphicFramePr>
        <p:xfrm>
          <a:off x="764275" y="2129048"/>
          <a:ext cx="7833815" cy="3465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prstClr val="black"/>
                </a:solidFill>
                <a:ea typeface="MS Gothic" panose="020B0609070205080204" pitchFamily="49" charset="-128"/>
              </a:rPr>
              <a:t>Coordinación de Salud Mental y Adicciones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12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12450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Educación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23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7421" y="61067"/>
            <a:ext cx="66508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400" b="1" i="0" u="none" strike="noStrike" kern="14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Secretaría de Desarrollo Humano e Igualdad Sustantiva</a:t>
            </a:r>
            <a:endParaRPr kumimoji="0" lang="es-ES_tradnl" sz="3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82765884"/>
              </p:ext>
            </p:extLst>
          </p:nvPr>
        </p:nvGraphicFramePr>
        <p:xfrm>
          <a:off x="286603" y="1482606"/>
          <a:ext cx="8584442" cy="4986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344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4"/>
          <p:cNvSpPr txBox="1"/>
          <p:nvPr/>
        </p:nvSpPr>
        <p:spPr>
          <a:xfrm>
            <a:off x="179512" y="179929"/>
            <a:ext cx="52324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Educación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212081936"/>
              </p:ext>
            </p:extLst>
          </p:nvPr>
        </p:nvGraphicFramePr>
        <p:xfrm>
          <a:off x="335416" y="1498178"/>
          <a:ext cx="8636942" cy="4711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2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4"/>
          <p:cNvSpPr txBox="1"/>
          <p:nvPr/>
        </p:nvSpPr>
        <p:spPr>
          <a:xfrm>
            <a:off x="179512" y="179929"/>
            <a:ext cx="669674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Fomento y Promoción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13" dirty="0">
                <a:solidFill>
                  <a:schemeClr val="tx1"/>
                </a:solidFill>
                <a:ea typeface="MS Gothic" panose="020B0609070205080204" pitchFamily="49" charset="-128"/>
              </a:rPr>
              <a:t>Educación Ciudadana</a:t>
            </a:r>
            <a:endParaRPr lang="es-ES" sz="2400" b="1" kern="1400" spc="-113" dirty="0">
              <a:solidFill>
                <a:schemeClr val="tx1"/>
              </a:solidFill>
              <a:ea typeface="MS Gothic" panose="020B0609070205080204" pitchFamily="49" charset="-128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105510542"/>
              </p:ext>
            </p:extLst>
          </p:nvPr>
        </p:nvGraphicFramePr>
        <p:xfrm>
          <a:off x="2303639" y="2029000"/>
          <a:ext cx="4608512" cy="4165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358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6701138"/>
              </p:ext>
            </p:extLst>
          </p:nvPr>
        </p:nvGraphicFramePr>
        <p:xfrm>
          <a:off x="3094024" y="1870693"/>
          <a:ext cx="3020173" cy="2946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1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219417869"/>
              </p:ext>
            </p:extLst>
          </p:nvPr>
        </p:nvGraphicFramePr>
        <p:xfrm>
          <a:off x="2017798" y="1266164"/>
          <a:ext cx="5133631" cy="532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6967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0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77207027"/>
              </p:ext>
            </p:extLst>
          </p:nvPr>
        </p:nvGraphicFramePr>
        <p:xfrm>
          <a:off x="425128" y="1620292"/>
          <a:ext cx="8496751" cy="451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8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92684220"/>
              </p:ext>
            </p:extLst>
          </p:nvPr>
        </p:nvGraphicFramePr>
        <p:xfrm>
          <a:off x="1331640" y="1918687"/>
          <a:ext cx="6552728" cy="3786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1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Becas y Promoción al Talento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507826834"/>
              </p:ext>
            </p:extLst>
          </p:nvPr>
        </p:nvGraphicFramePr>
        <p:xfrm>
          <a:off x="2284594" y="1326210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604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254273526"/>
              </p:ext>
            </p:extLst>
          </p:nvPr>
        </p:nvGraphicFramePr>
        <p:xfrm>
          <a:off x="1820627" y="2194474"/>
          <a:ext cx="5890358" cy="3155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Primera Infancia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9512" y="144760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</a:t>
            </a:r>
            <a:r>
              <a:rPr lang="es-ES_tradnl" sz="2400" b="1" kern="1400" spc="-113" dirty="0" smtClean="0">
                <a:solidFill>
                  <a:schemeClr val="tx1"/>
                </a:solidFill>
                <a:ea typeface="MS Gothic" panose="020B0609070205080204" pitchFamily="49" charset="-128"/>
              </a:rPr>
              <a:t>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230485055"/>
              </p:ext>
            </p:extLst>
          </p:nvPr>
        </p:nvGraphicFramePr>
        <p:xfrm>
          <a:off x="1187580" y="2194474"/>
          <a:ext cx="5890358" cy="3155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30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65936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Cultura Física y Deporte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389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275465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Oficina de la Secretaría de 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157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60224469"/>
              </p:ext>
            </p:extLst>
          </p:nvPr>
        </p:nvGraphicFramePr>
        <p:xfrm>
          <a:off x="339969" y="1257147"/>
          <a:ext cx="8581292" cy="5462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1" y="179929"/>
            <a:ext cx="6673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Cultura Física y Deporte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6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81778002"/>
              </p:ext>
            </p:extLst>
          </p:nvPr>
        </p:nvGraphicFramePr>
        <p:xfrm>
          <a:off x="529076" y="1513787"/>
          <a:ext cx="8213274" cy="5146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7 CuadroTexto"/>
          <p:cNvSpPr txBox="1"/>
          <p:nvPr/>
        </p:nvSpPr>
        <p:spPr>
          <a:xfrm>
            <a:off x="218365" y="29801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Cultura </a:t>
            </a:r>
            <a:r>
              <a:rPr lang="es-ES_tradnl" sz="2400" b="1" kern="1400" spc="-150" dirty="0" smtClean="0">
                <a:solidFill>
                  <a:schemeClr val="tx1"/>
                </a:solidFill>
                <a:ea typeface="MS Gothic" panose="020B0609070205080204" pitchFamily="49" charset="-128"/>
              </a:rPr>
              <a:t>Física</a:t>
            </a:r>
            <a:endParaRPr lang="es-ES_tradnl" sz="2400" b="1" kern="1400" spc="-150" dirty="0">
              <a:solidFill>
                <a:schemeClr val="tx1"/>
              </a:solidFill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164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61409909"/>
              </p:ext>
            </p:extLst>
          </p:nvPr>
        </p:nvGraphicFramePr>
        <p:xfrm>
          <a:off x="2427946" y="1473957"/>
          <a:ext cx="4354991" cy="4988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95534" y="102984"/>
            <a:ext cx="6782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</a:t>
            </a: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de Cultura </a:t>
            </a:r>
            <a:r>
              <a:rPr lang="es-ES_tradnl" sz="2400" b="1" kern="1400" spc="-150" dirty="0" smtClean="0">
                <a:solidFill>
                  <a:schemeClr val="tx1"/>
                </a:solidFill>
                <a:ea typeface="MS Gothic" panose="020B0609070205080204" pitchFamily="49" charset="-128"/>
              </a:rPr>
              <a:t>Física</a:t>
            </a:r>
            <a:endParaRPr lang="es-ES_tradnl" sz="2400" b="1" kern="1400" spc="-150" dirty="0">
              <a:solidFill>
                <a:schemeClr val="tx1"/>
              </a:solidFill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612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08311757"/>
              </p:ext>
            </p:extLst>
          </p:nvPr>
        </p:nvGraphicFramePr>
        <p:xfrm>
          <a:off x="2483768" y="1844824"/>
          <a:ext cx="417646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91069" y="179929"/>
            <a:ext cx="6605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Deporte Ciudadano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39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34327807"/>
              </p:ext>
            </p:extLst>
          </p:nvPr>
        </p:nvGraphicFramePr>
        <p:xfrm>
          <a:off x="3426892" y="2415654"/>
          <a:ext cx="2373406" cy="2715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Área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Técnica de Natación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63773" y="6550223"/>
            <a:ext cx="2121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*Personal Suspendido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6182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14061550"/>
              </p:ext>
            </p:extLst>
          </p:nvPr>
        </p:nvGraphicFramePr>
        <p:xfrm>
          <a:off x="1393230" y="1708367"/>
          <a:ext cx="6481527" cy="4655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45660" y="179929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</a:t>
            </a:r>
            <a:r>
              <a:rPr kumimoji="0" lang="es-ES_tradnl" sz="2400" b="1" i="0" u="none" strike="noStrike" kern="1400" cap="none" spc="-1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Acuática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9463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69602250"/>
              </p:ext>
            </p:extLst>
          </p:nvPr>
        </p:nvGraphicFramePr>
        <p:xfrm>
          <a:off x="588012" y="1910687"/>
          <a:ext cx="8310327" cy="3903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45660" y="179929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</a:t>
            </a:r>
            <a:r>
              <a:rPr kumimoji="0" lang="es-ES_tradnl" sz="2400" b="1" i="0" u="none" strike="noStrike" kern="1400" cap="none" spc="-1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Acuática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769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0149190"/>
              </p:ext>
            </p:extLst>
          </p:nvPr>
        </p:nvGraphicFramePr>
        <p:xfrm>
          <a:off x="2425805" y="2033516"/>
          <a:ext cx="4288895" cy="4154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163773" y="179929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Acuática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8713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CuadroTexto"/>
          <p:cNvSpPr txBox="1"/>
          <p:nvPr/>
        </p:nvSpPr>
        <p:spPr>
          <a:xfrm>
            <a:off x="204716" y="179929"/>
            <a:ext cx="66055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62564990"/>
              </p:ext>
            </p:extLst>
          </p:nvPr>
        </p:nvGraphicFramePr>
        <p:xfrm>
          <a:off x="2771800" y="1484784"/>
          <a:ext cx="36724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57704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94517640"/>
              </p:ext>
            </p:extLst>
          </p:nvPr>
        </p:nvGraphicFramePr>
        <p:xfrm>
          <a:off x="1403647" y="1790253"/>
          <a:ext cx="6757713" cy="4747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2" y="98041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de Ligas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49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191072" y="115888"/>
            <a:ext cx="6664325" cy="1035050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2800" b="1" kern="1400" spc="-150" dirty="0">
                <a:latin typeface="Arial"/>
                <a:ea typeface="MS Gothic" panose="020B0609070205080204" pitchFamily="49" charset="-128"/>
                <a:cs typeface="Arial"/>
              </a:rPr>
              <a:t>Oficina de la Secretaría de Desarrollo Humano e Igualdad Sustantiva</a:t>
            </a:r>
            <a:endParaRPr lang="es-ES_tradnl" sz="2400" b="1" kern="1400" spc="-150" dirty="0"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744914621"/>
              </p:ext>
            </p:extLst>
          </p:nvPr>
        </p:nvGraphicFramePr>
        <p:xfrm>
          <a:off x="261401" y="1105832"/>
          <a:ext cx="875977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023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3067938"/>
              </p:ext>
            </p:extLst>
          </p:nvPr>
        </p:nvGraphicFramePr>
        <p:xfrm>
          <a:off x="2911011" y="1869745"/>
          <a:ext cx="3394251" cy="4380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179929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</a:t>
            </a:r>
            <a:r>
              <a:rPr kumimoji="0" lang="es-ES_tradnl" sz="2400" b="1" i="0" u="none" strike="noStrike" kern="1400" cap="none" spc="-1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1855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69281668"/>
              </p:ext>
            </p:extLst>
          </p:nvPr>
        </p:nvGraphicFramePr>
        <p:xfrm>
          <a:off x="2337809" y="1759167"/>
          <a:ext cx="4472426" cy="487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179929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4030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05800841"/>
              </p:ext>
            </p:extLst>
          </p:nvPr>
        </p:nvGraphicFramePr>
        <p:xfrm>
          <a:off x="300251" y="1462703"/>
          <a:ext cx="8720919" cy="50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16153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2368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50992790"/>
              </p:ext>
            </p:extLst>
          </p:nvPr>
        </p:nvGraphicFramePr>
        <p:xfrm>
          <a:off x="2911011" y="1787857"/>
          <a:ext cx="3394251" cy="4380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179929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Cultura Física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5408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479916597"/>
              </p:ext>
            </p:extLst>
          </p:nvPr>
        </p:nvGraphicFramePr>
        <p:xfrm>
          <a:off x="2367249" y="1626478"/>
          <a:ext cx="4440662" cy="489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50124" y="179929"/>
            <a:ext cx="63874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5013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97424238"/>
              </p:ext>
            </p:extLst>
          </p:nvPr>
        </p:nvGraphicFramePr>
        <p:xfrm>
          <a:off x="1602881" y="1435693"/>
          <a:ext cx="6367417" cy="5489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36478" y="116632"/>
            <a:ext cx="63241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Infraestructura y Mantenimiento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1857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59712880"/>
              </p:ext>
            </p:extLst>
          </p:nvPr>
        </p:nvGraphicFramePr>
        <p:xfrm>
          <a:off x="2562798" y="1983645"/>
          <a:ext cx="4070015" cy="4075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59307" y="179929"/>
            <a:ext cx="64963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de Eventos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262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678920821"/>
              </p:ext>
            </p:extLst>
          </p:nvPr>
        </p:nvGraphicFramePr>
        <p:xfrm>
          <a:off x="539552" y="565845"/>
          <a:ext cx="8059025" cy="63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31032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6372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65155485"/>
              </p:ext>
            </p:extLst>
          </p:nvPr>
        </p:nvGraphicFramePr>
        <p:xfrm>
          <a:off x="2393433" y="1491174"/>
          <a:ext cx="4272667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14381" y="1665976"/>
            <a:ext cx="391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BUROCRATAS MUNICIPALES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8776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656567" y="1817528"/>
            <a:ext cx="184467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DOMO ACUÁTICO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49533765"/>
              </p:ext>
            </p:extLst>
          </p:nvPr>
        </p:nvGraphicFramePr>
        <p:xfrm>
          <a:off x="2030534" y="2636912"/>
          <a:ext cx="5039006" cy="2590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45660" y="44624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399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91072" y="115888"/>
            <a:ext cx="6664325" cy="1035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buClrTx/>
              <a:buFontTx/>
              <a:defRPr/>
            </a:pPr>
            <a:r>
              <a:rPr lang="es-ES_tradnl" sz="2800" b="1" kern="1400" spc="-150">
                <a:latin typeface="Arial"/>
                <a:ea typeface="MS Gothic" panose="020B0609070205080204" pitchFamily="49" charset="-128"/>
                <a:cs typeface="Arial"/>
              </a:rPr>
              <a:t>Oficina de la Secretaría de Desarrollo Humano e Igualdad Sustantiva</a:t>
            </a:r>
            <a:br>
              <a:rPr lang="es-ES_tradnl" sz="2800" b="1" kern="1400" spc="-15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>
                <a:latin typeface="Arial"/>
                <a:ea typeface="MS Gothic" panose="020B0609070205080204" pitchFamily="49" charset="-128"/>
                <a:cs typeface="Arial"/>
              </a:rPr>
              <a:t>Coordinación General</a:t>
            </a:r>
            <a:endParaRPr lang="es-ES_tradnl" sz="2400" b="1" kern="1400" spc="-150" dirty="0"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70134078"/>
              </p:ext>
            </p:extLst>
          </p:nvPr>
        </p:nvGraphicFramePr>
        <p:xfrm>
          <a:off x="1331640" y="2139883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932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87824" y="1844824"/>
            <a:ext cx="3231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VALLE DEL MIRADOR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05093361"/>
              </p:ext>
            </p:extLst>
          </p:nvPr>
        </p:nvGraphicFramePr>
        <p:xfrm>
          <a:off x="2276196" y="2677855"/>
          <a:ext cx="4629574" cy="2849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45660" y="44624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0499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0696" y="1611384"/>
            <a:ext cx="2502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10 DE MARZO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69184359"/>
              </p:ext>
            </p:extLst>
          </p:nvPr>
        </p:nvGraphicFramePr>
        <p:xfrm>
          <a:off x="1010850" y="2259456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2" y="44624"/>
            <a:ext cx="64963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4661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141833" y="1556792"/>
            <a:ext cx="28603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PARQUE ESPAÑA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315498690"/>
              </p:ext>
            </p:extLst>
          </p:nvPr>
        </p:nvGraphicFramePr>
        <p:xfrm>
          <a:off x="3186180" y="2429301"/>
          <a:ext cx="2734101" cy="3400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464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6644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470112" y="1593667"/>
            <a:ext cx="21820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DE PESAS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256364441"/>
              </p:ext>
            </p:extLst>
          </p:nvPr>
        </p:nvGraphicFramePr>
        <p:xfrm>
          <a:off x="2195736" y="2420887"/>
          <a:ext cx="4752528" cy="3024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4" y="44624"/>
            <a:ext cx="65509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340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203848" y="1741198"/>
            <a:ext cx="2539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POLIVALENTE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517597349"/>
              </p:ext>
            </p:extLst>
          </p:nvPr>
        </p:nvGraphicFramePr>
        <p:xfrm>
          <a:off x="475082" y="2146251"/>
          <a:ext cx="8387439" cy="4486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6835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525318" y="1490896"/>
            <a:ext cx="4093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UNIDAD DEPORTIVA VALLE SANTA LUCIA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73178469"/>
              </p:ext>
            </p:extLst>
          </p:nvPr>
        </p:nvGraphicFramePr>
        <p:xfrm>
          <a:off x="1158392" y="2074458"/>
          <a:ext cx="6880141" cy="4039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04717" y="44624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1927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195228" y="1556792"/>
            <a:ext cx="47535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DEPORTIVA JESUS HINOJOSA TIJERINA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96591150"/>
              </p:ext>
            </p:extLst>
          </p:nvPr>
        </p:nvGraphicFramePr>
        <p:xfrm>
          <a:off x="1751108" y="2069249"/>
          <a:ext cx="5701212" cy="43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04716" y="44624"/>
            <a:ext cx="6619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4926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0713" y="1484784"/>
            <a:ext cx="3782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UNIDAD DEPORTIVA RAUL GONZALEZ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89848707"/>
              </p:ext>
            </p:extLst>
          </p:nvPr>
        </p:nvGraphicFramePr>
        <p:xfrm>
          <a:off x="1524000" y="1957288"/>
          <a:ext cx="6096000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2" y="44624"/>
            <a:ext cx="65918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032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260583" y="1609659"/>
            <a:ext cx="26228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SAN BERNABE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2989371"/>
              </p:ext>
            </p:extLst>
          </p:nvPr>
        </p:nvGraphicFramePr>
        <p:xfrm>
          <a:off x="1010850" y="2220856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44624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078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188063" y="1484784"/>
            <a:ext cx="276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VILLA ALEGRE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04664107"/>
              </p:ext>
            </p:extLst>
          </p:nvPr>
        </p:nvGraphicFramePr>
        <p:xfrm>
          <a:off x="1010850" y="1988840"/>
          <a:ext cx="71223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77421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589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0312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General de Promoción del Bienestar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069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0" y="1695613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SAN JORGE E </a:t>
            </a:r>
            <a:r>
              <a:rPr kumimoji="1" lang="es-MX" altLang="es-MX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INDECO</a:t>
            </a: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NARANJO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16876536"/>
              </p:ext>
            </p:extLst>
          </p:nvPr>
        </p:nvGraphicFramePr>
        <p:xfrm>
          <a:off x="827584" y="2199669"/>
          <a:ext cx="7488832" cy="4603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232013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3186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62297" y="1730447"/>
            <a:ext cx="321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VALLE DE INFONAVIT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00536577"/>
              </p:ext>
            </p:extLst>
          </p:nvPr>
        </p:nvGraphicFramePr>
        <p:xfrm>
          <a:off x="1684143" y="2466028"/>
          <a:ext cx="6096000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50125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7637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3288636" y="1794619"/>
            <a:ext cx="2566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CAMINO REAL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93575005"/>
              </p:ext>
            </p:extLst>
          </p:nvPr>
        </p:nvGraphicFramePr>
        <p:xfrm>
          <a:off x="1547664" y="2403474"/>
          <a:ext cx="608143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3" y="44624"/>
            <a:ext cx="6605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2501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9729" y="1712731"/>
            <a:ext cx="32445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FILIBERTO SAGRERO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737501002"/>
              </p:ext>
            </p:extLst>
          </p:nvPr>
        </p:nvGraphicFramePr>
        <p:xfrm>
          <a:off x="1874946" y="2467944"/>
          <a:ext cx="543335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45661" y="44624"/>
            <a:ext cx="65236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5173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2076887" y="1809691"/>
            <a:ext cx="4888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BICENTENARIO SECTOR ALIANZA FOMERREY 113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65818505"/>
              </p:ext>
            </p:extLst>
          </p:nvPr>
        </p:nvGraphicFramePr>
        <p:xfrm>
          <a:off x="2699792" y="2636912"/>
          <a:ext cx="383010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04716" y="44624"/>
            <a:ext cx="6619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6437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28011" y="1521659"/>
            <a:ext cx="40879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BICENTENARIO DIEGO DE MONTEMAYOR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93642141"/>
              </p:ext>
            </p:extLst>
          </p:nvPr>
        </p:nvGraphicFramePr>
        <p:xfrm>
          <a:off x="1874946" y="2204864"/>
          <a:ext cx="543335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9447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19353" y="1700808"/>
            <a:ext cx="3136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DEPORTIVA MODERNA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568431355"/>
              </p:ext>
            </p:extLst>
          </p:nvPr>
        </p:nvGraphicFramePr>
        <p:xfrm>
          <a:off x="1998078" y="2608187"/>
          <a:ext cx="5180646" cy="2332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232012" y="44624"/>
            <a:ext cx="65645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2345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93673430"/>
              </p:ext>
            </p:extLst>
          </p:nvPr>
        </p:nvGraphicFramePr>
        <p:xfrm>
          <a:off x="1010850" y="1684366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23527" y="1449651"/>
            <a:ext cx="28969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GIMNASIO LOS CAMPEONES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191069" y="44624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Coordinación de Unidades Deportivas</a:t>
            </a:r>
            <a:endParaRPr lang="es-ES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121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3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Igualdad Sustantiva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32061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420867372"/>
              </p:ext>
            </p:extLst>
          </p:nvPr>
        </p:nvGraphicFramePr>
        <p:xfrm>
          <a:off x="842105" y="1184190"/>
          <a:ext cx="7878813" cy="529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579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79929"/>
            <a:ext cx="7141770" cy="8679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800" b="1" kern="1200" spc="-105" dirty="0">
                <a:solidFill>
                  <a:schemeClr val="tx1"/>
                </a:solidFill>
              </a:rPr>
              <a:t>Dirección General de Promoción del Bienestar</a:t>
            </a:r>
            <a:endParaRPr lang="es-ES" sz="2800" b="1" kern="1200" spc="-105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83606177"/>
              </p:ext>
            </p:extLst>
          </p:nvPr>
        </p:nvGraphicFramePr>
        <p:xfrm>
          <a:off x="261400" y="1613815"/>
          <a:ext cx="8568703" cy="3616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898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de Perspectiva de Género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159715437"/>
              </p:ext>
            </p:extLst>
          </p:nvPr>
        </p:nvGraphicFramePr>
        <p:xfrm>
          <a:off x="1340986" y="2074463"/>
          <a:ext cx="6506473" cy="2975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4753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4162379023"/>
              </p:ext>
            </p:extLst>
          </p:nvPr>
        </p:nvGraphicFramePr>
        <p:xfrm>
          <a:off x="1627591" y="1501253"/>
          <a:ext cx="6001504" cy="5063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1438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664436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de Promoción de Igualdad Sustantiva</a:t>
            </a:r>
            <a:endParaRPr lang="es-E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756422223"/>
              </p:ext>
            </p:extLst>
          </p:nvPr>
        </p:nvGraphicFramePr>
        <p:xfrm>
          <a:off x="2378227" y="1951632"/>
          <a:ext cx="4500241" cy="428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317679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lang="es-ES" sz="2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Coordinación</a:t>
            </a:r>
            <a:r>
              <a:rPr kumimoji="0" lang="es-ES" sz="2400" b="1" i="0" u="none" strike="noStrike" kern="1200" cap="none" spc="-1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la Ciudad de la Niñez</a:t>
            </a:r>
            <a:endParaRPr kumimoji="0" lang="es-ES_tradnl" sz="28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576250925"/>
              </p:ext>
            </p:extLst>
          </p:nvPr>
        </p:nvGraphicFramePr>
        <p:xfrm>
          <a:off x="3101559" y="2238237"/>
          <a:ext cx="2944399" cy="3084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46069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5097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Vinculación Interinstitucional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517965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91069" y="117475"/>
            <a:ext cx="6943156" cy="862013"/>
          </a:xfrm>
        </p:spPr>
        <p:txBody>
          <a:bodyPr>
            <a:noAutofit/>
          </a:bodyPr>
          <a:lstStyle/>
          <a:p>
            <a:pPr algn="l"/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200" b="1" kern="1400" spc="-150" dirty="0">
                <a:effectLst/>
                <a:latin typeface="Arial"/>
                <a:ea typeface="MS Gothic" panose="020B0609070205080204" pitchFamily="49" charset="-128"/>
                <a:cs typeface="Arial"/>
              </a:rPr>
              <a:t> de </a:t>
            </a:r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Vinculación Interinstitucional</a:t>
            </a:r>
            <a:endParaRPr lang="en-US" sz="32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13264400"/>
              </p:ext>
            </p:extLst>
          </p:nvPr>
        </p:nvGraphicFramePr>
        <p:xfrm>
          <a:off x="1678946" y="859809"/>
          <a:ext cx="5622609" cy="5810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769685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149560448"/>
              </p:ext>
            </p:extLst>
          </p:nvPr>
        </p:nvGraphicFramePr>
        <p:xfrm>
          <a:off x="2903078" y="2292828"/>
          <a:ext cx="3320301" cy="3178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 idx="4294967295"/>
          </p:nvPr>
        </p:nvSpPr>
        <p:spPr>
          <a:xfrm>
            <a:off x="163773" y="188913"/>
            <a:ext cx="6970452" cy="1117600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Área Administrativa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608448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86152372"/>
              </p:ext>
            </p:extLst>
          </p:nvPr>
        </p:nvGraphicFramePr>
        <p:xfrm>
          <a:off x="1204533" y="1869743"/>
          <a:ext cx="6697530" cy="4367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18364" y="103188"/>
            <a:ext cx="7125411" cy="1543050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b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effectLst/>
                <a:latin typeface="Arial"/>
                <a:ea typeface="MS Gothic" panose="020B0609070205080204" pitchFamily="49" charset="-128"/>
                <a:cs typeface="Arial"/>
              </a:rPr>
              <a:t>Área de Talleres de Oficio y Control de </a:t>
            </a:r>
            <a:br>
              <a:rPr lang="es-ES_tradnl" sz="2400" b="1" kern="1400" spc="-150" dirty="0"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effectLst/>
                <a:latin typeface="Arial"/>
                <a:ea typeface="MS Gothic" panose="020B0609070205080204" pitchFamily="49" charset="-128"/>
                <a:cs typeface="Arial"/>
              </a:rPr>
              <a:t>Almacén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279415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1516654"/>
              </p:ext>
            </p:extLst>
          </p:nvPr>
        </p:nvGraphicFramePr>
        <p:xfrm>
          <a:off x="3521396" y="2307422"/>
          <a:ext cx="2115130" cy="317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32012" y="136525"/>
            <a:ext cx="6902213" cy="1235075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b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Área de Capacitación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426360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62983787"/>
              </p:ext>
            </p:extLst>
          </p:nvPr>
        </p:nvGraphicFramePr>
        <p:xfrm>
          <a:off x="2361338" y="2102705"/>
          <a:ext cx="4380659" cy="317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32012" y="136525"/>
            <a:ext cx="6902213" cy="1235075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b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</a:t>
            </a:r>
            <a:r>
              <a:rPr lang="es-MX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endParaRPr lang="en-US" sz="2400" b="1" kern="1400" spc="-150" dirty="0"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6543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26098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ES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Salud</a:t>
            </a:r>
          </a:p>
        </p:txBody>
      </p:sp>
    </p:spTree>
    <p:extLst>
      <p:ext uri="{BB962C8B-B14F-4D97-AF65-F5344CB8AC3E}">
        <p14:creationId xmlns:p14="http://schemas.microsoft.com/office/powerpoint/2010/main" val="19649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72459817"/>
              </p:ext>
            </p:extLst>
          </p:nvPr>
        </p:nvGraphicFramePr>
        <p:xfrm>
          <a:off x="1866110" y="2361063"/>
          <a:ext cx="5490035" cy="2811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184969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de Socialización de </a:t>
            </a: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Procesos </a:t>
            </a: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Jurídicos</a:t>
            </a:r>
          </a:p>
        </p:txBody>
      </p:sp>
    </p:spTree>
    <p:extLst>
      <p:ext uri="{BB962C8B-B14F-4D97-AF65-F5344CB8AC3E}">
        <p14:creationId xmlns:p14="http://schemas.microsoft.com/office/powerpoint/2010/main" val="126114289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44076484"/>
              </p:ext>
            </p:extLst>
          </p:nvPr>
        </p:nvGraphicFramePr>
        <p:xfrm>
          <a:off x="1388437" y="2292823"/>
          <a:ext cx="6367126" cy="3113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Capacitadora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229446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47537433"/>
              </p:ext>
            </p:extLst>
          </p:nvPr>
        </p:nvGraphicFramePr>
        <p:xfrm>
          <a:off x="1388437" y="2565779"/>
          <a:ext cx="6367126" cy="3113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de Vinculación Social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624881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07572905"/>
              </p:ext>
            </p:extLst>
          </p:nvPr>
        </p:nvGraphicFramePr>
        <p:xfrm>
          <a:off x="2521201" y="1992571"/>
          <a:ext cx="4220793" cy="4339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de Vinculación Institucional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897693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15063428"/>
              </p:ext>
            </p:extLst>
          </p:nvPr>
        </p:nvGraphicFramePr>
        <p:xfrm>
          <a:off x="2493905" y="2306469"/>
          <a:ext cx="4220793" cy="3562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Jurídica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801952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2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Enlace Municipal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196589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179512" y="179929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Enlace</a:t>
            </a:r>
            <a:r>
              <a:rPr kumimoji="0" lang="es-ES_tradnl" sz="3200" b="1" i="0" u="none" strike="noStrike" kern="1400" cap="none" spc="-1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Municipal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00334339"/>
              </p:ext>
            </p:extLst>
          </p:nvPr>
        </p:nvGraphicFramePr>
        <p:xfrm>
          <a:off x="744762" y="1093948"/>
          <a:ext cx="7717228" cy="5478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48395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119499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Transparencia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07087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45376194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Comunicación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73580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60053977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259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11663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Salud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27091214"/>
              </p:ext>
            </p:extLst>
          </p:nvPr>
        </p:nvGraphicFramePr>
        <p:xfrm>
          <a:off x="267177" y="1419367"/>
          <a:ext cx="8609646" cy="4817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42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11314</TotalTime>
  <Words>2143</Words>
  <Application>Microsoft Office PowerPoint</Application>
  <PresentationFormat>Presentación en pantalla (4:3)</PresentationFormat>
  <Paragraphs>639</Paragraphs>
  <Slides>89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89</vt:i4>
      </vt:variant>
    </vt:vector>
  </HeadingPairs>
  <TitlesOfParts>
    <vt:vector size="95" baseType="lpstr">
      <vt:lpstr>MS Gothic</vt:lpstr>
      <vt:lpstr>Arial</vt:lpstr>
      <vt:lpstr>Calibri</vt:lpstr>
      <vt:lpstr>Calibri Light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Oficina de la Secretaría de Desarrollo Humano e Igualdad Sustantiva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Dirección de Vinculación Interinstitucional</vt:lpstr>
      <vt:lpstr>Dirección de Vinculación Interinstitucional Área Administrativa</vt:lpstr>
      <vt:lpstr>Dirección de Vinculación Interinstitucional Área de Talleres de Oficio y Control de  Almacén</vt:lpstr>
      <vt:lpstr>Dirección de Vinculación Interinstitucional Área de Capacitación</vt:lpstr>
      <vt:lpstr>Dirección de Vinculación Interinstitucional Coordinación Interinstitucional</vt:lpstr>
      <vt:lpstr>Dirección de Vinculación Interinstitucional Coordinación de Socialización de Procesos Jurídicos</vt:lpstr>
      <vt:lpstr>Dirección de Vinculación Interinstitucional Coordinación Capacitadora</vt:lpstr>
      <vt:lpstr>Dirección de Vinculación Interinstitucional Coordinación de Vinculación Social</vt:lpstr>
      <vt:lpstr>Dirección de Vinculación Interinstitucional Coordinación de Vinculación Institucional</vt:lpstr>
      <vt:lpstr>Dirección de Vinculación Interinstitucional Coordinación Jurídica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Maria Teresa Galvan Garza</cp:lastModifiedBy>
  <cp:revision>645</cp:revision>
  <cp:lastPrinted>2022-01-31T18:08:35Z</cp:lastPrinted>
  <dcterms:created xsi:type="dcterms:W3CDTF">2018-05-18T00:47:28Z</dcterms:created>
  <dcterms:modified xsi:type="dcterms:W3CDTF">2024-04-12T21:44:28Z</dcterms:modified>
</cp:coreProperties>
</file>