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88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393" r:id="rId10"/>
    <p:sldId id="384" r:id="rId11"/>
    <p:sldId id="385" r:id="rId12"/>
    <p:sldId id="386" r:id="rId13"/>
    <p:sldId id="387" r:id="rId14"/>
    <p:sldId id="491" r:id="rId15"/>
    <p:sldId id="468" r:id="rId16"/>
    <p:sldId id="388" r:id="rId17"/>
    <p:sldId id="474" r:id="rId18"/>
    <p:sldId id="462" r:id="rId19"/>
    <p:sldId id="482" r:id="rId20"/>
    <p:sldId id="394" r:id="rId21"/>
    <p:sldId id="464" r:id="rId22"/>
    <p:sldId id="396" r:id="rId23"/>
    <p:sldId id="473" r:id="rId24"/>
    <p:sldId id="399" r:id="rId25"/>
    <p:sldId id="400" r:id="rId26"/>
    <p:sldId id="401" r:id="rId27"/>
    <p:sldId id="402" r:id="rId28"/>
    <p:sldId id="397" r:id="rId29"/>
    <p:sldId id="490" r:id="rId30"/>
    <p:sldId id="413" r:id="rId31"/>
    <p:sldId id="414" r:id="rId32"/>
    <p:sldId id="415" r:id="rId33"/>
    <p:sldId id="423" r:id="rId34"/>
    <p:sldId id="417" r:id="rId35"/>
    <p:sldId id="420" r:id="rId36"/>
    <p:sldId id="418" r:id="rId37"/>
    <p:sldId id="472" r:id="rId38"/>
    <p:sldId id="419" r:id="rId39"/>
    <p:sldId id="422" r:id="rId40"/>
    <p:sldId id="421" r:id="rId41"/>
    <p:sldId id="487" r:id="rId42"/>
    <p:sldId id="416" r:id="rId43"/>
    <p:sldId id="471" r:id="rId44"/>
    <p:sldId id="484" r:id="rId45"/>
    <p:sldId id="424" r:id="rId46"/>
    <p:sldId id="427" r:id="rId47"/>
    <p:sldId id="426" r:id="rId48"/>
    <p:sldId id="428" r:id="rId49"/>
    <p:sldId id="429" r:id="rId50"/>
    <p:sldId id="430" r:id="rId51"/>
    <p:sldId id="477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76" r:id="rId71"/>
    <p:sldId id="469" r:id="rId72"/>
    <p:sldId id="481" r:id="rId73"/>
    <p:sldId id="467" r:id="rId74"/>
    <p:sldId id="483" r:id="rId75"/>
    <p:sldId id="450" r:id="rId76"/>
    <p:sldId id="451" r:id="rId77"/>
    <p:sldId id="479" r:id="rId78"/>
    <p:sldId id="478" r:id="rId79"/>
    <p:sldId id="489" r:id="rId80"/>
    <p:sldId id="470" r:id="rId81"/>
    <p:sldId id="453" r:id="rId82"/>
    <p:sldId id="458" r:id="rId83"/>
    <p:sldId id="459" r:id="rId84"/>
    <p:sldId id="460" r:id="rId85"/>
    <p:sldId id="475" r:id="rId86"/>
    <p:sldId id="466" r:id="rId8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4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48" y="48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104" Type="http://customschemas.google.com/relationships/presentationmetadata" Target="meta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Odontología</a:t>
          </a: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Auxiliar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Médicos(as) </a:t>
          </a:r>
          <a:r>
            <a:rPr lang="es-ES" sz="1200" b="0" dirty="0" smtClean="0">
              <a:solidFill>
                <a:schemeClr val="tx1"/>
              </a:solidFill>
            </a:rPr>
            <a:t>Generales</a:t>
          </a:r>
          <a:endParaRPr lang="es-ES" sz="1200" b="0" dirty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</dgm:pt>
    <dgm:pt modelId="{D6CD160C-FF0A-4C80-817E-A7A9F54C67A7}" type="pres">
      <dgm:prSet presAssocID="{68CD4491-2D6C-475E-B317-C9AC91C84029}" presName="rootComposite" presStyleCnt="0"/>
      <dgm:spPr/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Médico(a) de Barrio y Centros de Salud</a:t>
          </a: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Administrativos(as)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Cercana </a:t>
          </a:r>
          <a:r>
            <a:rPr lang="es-ES" sz="1200" dirty="0">
              <a:solidFill>
                <a:schemeClr val="tx1"/>
              </a:solidFill>
            </a:rPr>
            <a:t>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7DE8B6-05B8-43AB-8F2C-9A3252A3A2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Enfermera(o)</a:t>
          </a:r>
        </a:p>
        <a:p>
          <a:r>
            <a:rPr lang="es-ES" sz="1200" dirty="0" smtClean="0">
              <a:solidFill>
                <a:schemeClr val="tx1"/>
              </a:solidFill>
            </a:rPr>
            <a:t>(1) Vacante</a:t>
          </a:r>
          <a:endParaRPr lang="es-ES" sz="1200" dirty="0">
            <a:solidFill>
              <a:schemeClr val="tx1"/>
            </a:solidFill>
          </a:endParaRPr>
        </a:p>
      </dgm:t>
    </dgm:pt>
    <dgm:pt modelId="{0643A8D2-9775-4ECE-9911-14803BE2A84A}" type="parTrans" cxnId="{8CB22594-A5C8-4345-B140-5251B89EF099}">
      <dgm:prSet/>
      <dgm:spPr/>
      <dgm:t>
        <a:bodyPr/>
        <a:lstStyle/>
        <a:p>
          <a:endParaRPr lang="es-ES"/>
        </a:p>
      </dgm:t>
    </dgm:pt>
    <dgm:pt modelId="{872F4A00-6C44-4061-933F-E466856449B7}" type="sibTrans" cxnId="{8CB22594-A5C8-4345-B140-5251B89EF099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2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2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1772C4E-EA95-4A7B-BA36-30CFC1606CB6}" type="pres">
      <dgm:prSet presAssocID="{0643A8D2-9775-4ECE-9911-14803BE2A84A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2F91B0B-2277-4291-8572-539C9E939A02}" type="pres">
      <dgm:prSet presAssocID="{3F7DE8B6-05B8-43AB-8F2C-9A3252A3A2A2}" presName="hierRoot2" presStyleCnt="0">
        <dgm:presLayoutVars>
          <dgm:hierBranch val="init"/>
        </dgm:presLayoutVars>
      </dgm:prSet>
      <dgm:spPr/>
    </dgm:pt>
    <dgm:pt modelId="{30AAA84D-9509-4A87-A8E1-249BCCEDCEF9}" type="pres">
      <dgm:prSet presAssocID="{3F7DE8B6-05B8-43AB-8F2C-9A3252A3A2A2}" presName="rootComposite" presStyleCnt="0"/>
      <dgm:spPr/>
    </dgm:pt>
    <dgm:pt modelId="{D176A6A5-F774-49F3-B260-69A323DE28CA}" type="pres">
      <dgm:prSet presAssocID="{3F7DE8B6-05B8-43AB-8F2C-9A3252A3A2A2}" presName="rootText" presStyleLbl="node2" presStyleIdx="1" presStyleCnt="2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8EAE8A-586C-4844-A033-B6656BA4ED9A}" type="pres">
      <dgm:prSet presAssocID="{3F7DE8B6-05B8-43AB-8F2C-9A3252A3A2A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152D5BE-A679-4045-AFFF-C6B1546AC61D}" type="pres">
      <dgm:prSet presAssocID="{3F7DE8B6-05B8-43AB-8F2C-9A3252A3A2A2}" presName="hierChild4" presStyleCnt="0"/>
      <dgm:spPr/>
    </dgm:pt>
    <dgm:pt modelId="{925D0D44-30F1-44F0-9EBA-87D300BE749F}" type="pres">
      <dgm:prSet presAssocID="{3F7DE8B6-05B8-43AB-8F2C-9A3252A3A2A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B63AB76-2C57-4EFC-925E-0708DB3C8C0A}" type="presOf" srcId="{0643A8D2-9775-4ECE-9911-14803BE2A84A}" destId="{81772C4E-EA95-4A7B-BA36-30CFC1606CB6}" srcOrd="0" destOrd="0" presId="urn:microsoft.com/office/officeart/2005/8/layout/orgChart1"/>
    <dgm:cxn modelId="{8CB22594-A5C8-4345-B140-5251B89EF099}" srcId="{E09942D3-8D92-4571-939D-F9AE19EE063A}" destId="{3F7DE8B6-05B8-43AB-8F2C-9A3252A3A2A2}" srcOrd="1" destOrd="0" parTransId="{0643A8D2-9775-4ECE-9911-14803BE2A84A}" sibTransId="{872F4A00-6C44-4061-933F-E466856449B7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7F12AA61-A534-4C54-B45C-174E73D94C93}" type="presOf" srcId="{3F7DE8B6-05B8-43AB-8F2C-9A3252A3A2A2}" destId="{958EAE8A-586C-4844-A033-B6656BA4ED9A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21579652-B46E-4F7F-B603-1ABB768DF0CD}" type="presOf" srcId="{3F7DE8B6-05B8-43AB-8F2C-9A3252A3A2A2}" destId="{D176A6A5-F774-49F3-B260-69A323DE28CA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353173F4-2EC5-4FA1-A92D-834550627D09}" type="presParOf" srcId="{8EFE8F77-C5C0-48AA-B8C2-DD712621EB61}" destId="{81772C4E-EA95-4A7B-BA36-30CFC1606CB6}" srcOrd="2" destOrd="0" presId="urn:microsoft.com/office/officeart/2005/8/layout/orgChart1"/>
    <dgm:cxn modelId="{F9E00A2C-90F0-4AAB-B6E1-A288F80F8446}" type="presParOf" srcId="{8EFE8F77-C5C0-48AA-B8C2-DD712621EB61}" destId="{F2F91B0B-2277-4291-8572-539C9E939A02}" srcOrd="3" destOrd="0" presId="urn:microsoft.com/office/officeart/2005/8/layout/orgChart1"/>
    <dgm:cxn modelId="{FFF25961-1274-44AF-B7D1-6DDFCAB4EA21}" type="presParOf" srcId="{F2F91B0B-2277-4291-8572-539C9E939A02}" destId="{30AAA84D-9509-4A87-A8E1-249BCCEDCEF9}" srcOrd="0" destOrd="0" presId="urn:microsoft.com/office/officeart/2005/8/layout/orgChart1"/>
    <dgm:cxn modelId="{0B2A9279-2D26-4F3D-A3E9-40C33D297BE0}" type="presParOf" srcId="{30AAA84D-9509-4A87-A8E1-249BCCEDCEF9}" destId="{D176A6A5-F774-49F3-B260-69A323DE28CA}" srcOrd="0" destOrd="0" presId="urn:microsoft.com/office/officeart/2005/8/layout/orgChart1"/>
    <dgm:cxn modelId="{840A0D01-A99F-4279-A478-321AC1FE51F4}" type="presParOf" srcId="{30AAA84D-9509-4A87-A8E1-249BCCEDCEF9}" destId="{958EAE8A-586C-4844-A033-B6656BA4ED9A}" srcOrd="1" destOrd="0" presId="urn:microsoft.com/office/officeart/2005/8/layout/orgChart1"/>
    <dgm:cxn modelId="{FF3361BF-47ED-4061-9652-7A437AC91C66}" type="presParOf" srcId="{F2F91B0B-2277-4291-8572-539C9E939A02}" destId="{8152D5BE-A679-4045-AFFF-C6B1546AC61D}" srcOrd="1" destOrd="0" presId="urn:microsoft.com/office/officeart/2005/8/layout/orgChart1"/>
    <dgm:cxn modelId="{570118C0-6CEA-4294-98B3-471739B9BC6D}" type="presParOf" srcId="{F2F91B0B-2277-4291-8572-539C9E939A02}" destId="{925D0D44-30F1-44F0-9EBA-87D300BE749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Inspectores(as)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Capturadores(as) Animales</a:t>
          </a:r>
          <a:endParaRPr lang="es-ES" sz="1200" dirty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Médicos</a:t>
          </a: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/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/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/>
        </a:p>
      </dgm:t>
    </dgm:pt>
    <dgm:pt modelId="{6289EF6B-7BD1-479F-B2BA-02989E090FB8}">
      <dgm:prSet custT="1"/>
      <dgm:spPr/>
      <dgm:t>
        <a:bodyPr/>
        <a:lstStyle/>
        <a:p>
          <a:r>
            <a:rPr lang="es-MX" sz="1200" b="0" i="0" u="none" dirty="0" smtClean="0"/>
            <a:t>Promotores(as) de Adopciones</a:t>
          </a:r>
        </a:p>
      </dgm:t>
    </dgm:pt>
    <dgm:pt modelId="{0384B93D-F964-4CC5-850E-8A9F7917AA59}" type="parTrans" cxnId="{648E4C37-5426-4E6C-8DC1-17C077CC9212}">
      <dgm:prSet/>
      <dgm:spPr/>
      <dgm:t>
        <a:bodyPr/>
        <a:lstStyle/>
        <a:p>
          <a:endParaRPr lang="es-ES" sz="1200"/>
        </a:p>
      </dgm:t>
    </dgm:pt>
    <dgm:pt modelId="{31CF5C0A-C1D8-4FF4-8632-0740F714FDC7}" type="sibTrans" cxnId="{648E4C37-5426-4E6C-8DC1-17C077CC9212}">
      <dgm:prSet/>
      <dgm:spPr/>
      <dgm:t>
        <a:bodyPr/>
        <a:lstStyle/>
        <a:p>
          <a:endParaRPr lang="es-ES" sz="1200"/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/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/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endParaRPr lang="es-ES" sz="1200" dirty="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/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/>
        </a:p>
      </dgm:t>
    </dgm:pt>
    <dgm:pt modelId="{C98FB2D7-2764-4170-993D-6C283DA4F50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 de Atención Animal</a:t>
          </a:r>
        </a:p>
      </dgm:t>
    </dgm:pt>
    <dgm:pt modelId="{3086B00E-69F9-4E5C-8F04-E19A618BFF12}" type="parTrans" cxnId="{28F593C7-1EEC-4C6B-97FD-EF3D4269119F}">
      <dgm:prSet/>
      <dgm:spPr/>
      <dgm:t>
        <a:bodyPr/>
        <a:lstStyle/>
        <a:p>
          <a:endParaRPr lang="es-ES" sz="1200"/>
        </a:p>
      </dgm:t>
    </dgm:pt>
    <dgm:pt modelId="{2AE36E65-262F-44AD-AC6C-86B8895966DE}" type="sibTrans" cxnId="{28F593C7-1EEC-4C6B-97FD-EF3D4269119F}">
      <dgm:prSet/>
      <dgm:spPr/>
      <dgm:t>
        <a:bodyPr/>
        <a:lstStyle/>
        <a:p>
          <a:endParaRPr lang="es-ES" sz="1200"/>
        </a:p>
      </dgm:t>
    </dgm:pt>
    <dgm:pt modelId="{AFECADE3-E8E7-4D28-905C-0B410E1660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Adiestrador(a)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Canino</a:t>
          </a:r>
          <a:endParaRPr lang="es-ES" sz="1200" dirty="0">
            <a:solidFill>
              <a:schemeClr val="tx1"/>
            </a:solidFill>
          </a:endParaRPr>
        </a:p>
      </dgm:t>
    </dgm:pt>
    <dgm:pt modelId="{42E54D10-C6F7-4935-9075-88DB01199C5C}" type="parTrans" cxnId="{EA38CEE6-22D3-442D-878C-F70AB2E5A2E4}">
      <dgm:prSet/>
      <dgm:spPr/>
      <dgm:t>
        <a:bodyPr/>
        <a:lstStyle/>
        <a:p>
          <a:endParaRPr lang="es-ES"/>
        </a:p>
      </dgm:t>
    </dgm:pt>
    <dgm:pt modelId="{83BF61EB-3FCA-4C30-944B-F99CF0A87877}" type="sibTrans" cxnId="{EA38CEE6-22D3-442D-878C-F70AB2E5A2E4}">
      <dgm:prSet/>
      <dgm:spPr/>
      <dgm:t>
        <a:bodyPr/>
        <a:lstStyle/>
        <a:p>
          <a:endParaRPr lang="es-ES"/>
        </a:p>
      </dgm:t>
    </dgm:pt>
    <dgm:pt modelId="{3063E349-489F-40DB-BD04-BD64389AE40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4C1812D3-8C96-4A65-AF0A-CB4F59B1AFCF}" type="parTrans" cxnId="{E61FE3EE-BD3D-4EFF-8A95-C63758191B03}">
      <dgm:prSet/>
      <dgm:spPr/>
      <dgm:t>
        <a:bodyPr/>
        <a:lstStyle/>
        <a:p>
          <a:endParaRPr lang="es-ES"/>
        </a:p>
      </dgm:t>
    </dgm:pt>
    <dgm:pt modelId="{AC6A8ED0-E552-4370-B110-7794F92D4078}" type="sibTrans" cxnId="{E61FE3EE-BD3D-4EFF-8A95-C63758191B03}">
      <dgm:prSet/>
      <dgm:spPr/>
      <dgm:t>
        <a:bodyPr/>
        <a:lstStyle/>
        <a:p>
          <a:endParaRPr lang="es-ES"/>
        </a:p>
      </dgm:t>
    </dgm:pt>
    <dgm:pt modelId="{971A66C7-59DB-4287-AA11-2612745F8487}">
      <dgm:prSet custT="1"/>
      <dgm:spPr/>
      <dgm:t>
        <a:bodyPr/>
        <a:lstStyle/>
        <a:p>
          <a:r>
            <a:rPr lang="es-MX" sz="1200" dirty="0" err="1" smtClean="0">
              <a:solidFill>
                <a:schemeClr val="tx1"/>
              </a:solidFill>
            </a:rPr>
            <a:t>Community</a:t>
          </a:r>
          <a:r>
            <a:rPr lang="es-MX" sz="1200" dirty="0" smtClean="0">
              <a:solidFill>
                <a:schemeClr val="tx1"/>
              </a:solidFill>
            </a:rPr>
            <a:t> Manager</a:t>
          </a:r>
        </a:p>
      </dgm:t>
    </dgm:pt>
    <dgm:pt modelId="{BA8895F0-1FA1-4E29-BF77-B958C4FF26E9}" type="parTrans" cxnId="{F33CD8E3-DF98-446F-BEE5-F98B06B5B465}">
      <dgm:prSet/>
      <dgm:spPr/>
      <dgm:t>
        <a:bodyPr/>
        <a:lstStyle/>
        <a:p>
          <a:endParaRPr lang="es-ES"/>
        </a:p>
      </dgm:t>
    </dgm:pt>
    <dgm:pt modelId="{A8E46E24-B7E5-41C5-8C9A-7E1FE615275D}" type="sibTrans" cxnId="{F33CD8E3-DF98-446F-BEE5-F98B06B5B46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86923" custScaleY="18352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3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7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7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E815F587-F77A-4B33-AD27-8AD62982B7EC}" type="pres">
      <dgm:prSet presAssocID="{BA8895F0-1FA1-4E29-BF77-B958C4FF26E9}" presName="Name35" presStyleLbl="parChTrans1D2" presStyleIdx="1" presStyleCnt="13"/>
      <dgm:spPr/>
      <dgm:t>
        <a:bodyPr/>
        <a:lstStyle/>
        <a:p>
          <a:endParaRPr lang="es-ES"/>
        </a:p>
      </dgm:t>
    </dgm:pt>
    <dgm:pt modelId="{187B0092-9A97-42FC-88F8-2AD52618EA32}" type="pres">
      <dgm:prSet presAssocID="{971A66C7-59DB-4287-AA11-2612745F8487}" presName="hierRoot2" presStyleCnt="0">
        <dgm:presLayoutVars>
          <dgm:hierBranch val="init"/>
        </dgm:presLayoutVars>
      </dgm:prSet>
      <dgm:spPr/>
    </dgm:pt>
    <dgm:pt modelId="{36A599AB-708C-401E-9450-09253767E0A4}" type="pres">
      <dgm:prSet presAssocID="{971A66C7-59DB-4287-AA11-2612745F8487}" presName="rootComposite" presStyleCnt="0"/>
      <dgm:spPr/>
    </dgm:pt>
    <dgm:pt modelId="{095EEFB3-D1B7-4C24-B87F-BD66C30F343D}" type="pres">
      <dgm:prSet presAssocID="{971A66C7-59DB-4287-AA11-2612745F8487}" presName="rootText" presStyleLbl="node2" presStyleIdx="1" presStyleCnt="7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98C761-577D-48CD-B6B4-92322CBCC729}" type="pres">
      <dgm:prSet presAssocID="{971A66C7-59DB-4287-AA11-2612745F8487}" presName="rootConnector" presStyleLbl="node2" presStyleIdx="1" presStyleCnt="7"/>
      <dgm:spPr/>
      <dgm:t>
        <a:bodyPr/>
        <a:lstStyle/>
        <a:p>
          <a:endParaRPr lang="es-ES"/>
        </a:p>
      </dgm:t>
    </dgm:pt>
    <dgm:pt modelId="{756E345E-BCC4-4010-A3E0-233C40866D7B}" type="pres">
      <dgm:prSet presAssocID="{971A66C7-59DB-4287-AA11-2612745F8487}" presName="hierChild4" presStyleCnt="0"/>
      <dgm:spPr/>
    </dgm:pt>
    <dgm:pt modelId="{3D229AB5-A997-40DE-8B3F-8D4D9D9EB66E}" type="pres">
      <dgm:prSet presAssocID="{971A66C7-59DB-4287-AA11-2612745F8487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2" presStyleCnt="13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2" presStyleCnt="7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2" presStyleCnt="7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3" presStyleCnt="13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3" presStyleCnt="7" custScaleX="122129" custScaleY="262277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3" presStyleCnt="7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4" presStyleCnt="13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4" presStyleCnt="7" custScaleX="122129" custScaleY="262277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4" presStyleCnt="7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BC1472E1-BEF3-4A50-9557-9F256A51258B}" type="pres">
      <dgm:prSet presAssocID="{0384B93D-F964-4CC5-850E-8A9F7917AA59}" presName="Name35" presStyleLbl="parChTrans1D2" presStyleIdx="5" presStyleCnt="13"/>
      <dgm:spPr/>
      <dgm:t>
        <a:bodyPr/>
        <a:lstStyle/>
        <a:p>
          <a:endParaRPr lang="es-ES"/>
        </a:p>
      </dgm:t>
    </dgm:pt>
    <dgm:pt modelId="{C72E8E2C-4264-4A2C-9A1B-31EEB30A0D4F}" type="pres">
      <dgm:prSet presAssocID="{6289EF6B-7BD1-479F-B2BA-02989E090FB8}" presName="hierRoot2" presStyleCnt="0">
        <dgm:presLayoutVars>
          <dgm:hierBranch val="init"/>
        </dgm:presLayoutVars>
      </dgm:prSet>
      <dgm:spPr/>
    </dgm:pt>
    <dgm:pt modelId="{315EBEC3-A778-45E7-998E-2051D8B36327}" type="pres">
      <dgm:prSet presAssocID="{6289EF6B-7BD1-479F-B2BA-02989E090FB8}" presName="rootComposite" presStyleCnt="0"/>
      <dgm:spPr/>
    </dgm:pt>
    <dgm:pt modelId="{F7E98FC0-D5A0-4C2C-8DA9-8C9C6CAFF17D}" type="pres">
      <dgm:prSet presAssocID="{6289EF6B-7BD1-479F-B2BA-02989E090FB8}" presName="rootText" presStyleLbl="node2" presStyleIdx="5" presStyleCnt="7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56FEB6-10AA-4B86-826C-1714462F2442}" type="pres">
      <dgm:prSet presAssocID="{6289EF6B-7BD1-479F-B2BA-02989E090FB8}" presName="rootConnector" presStyleLbl="node2" presStyleIdx="5" presStyleCnt="7"/>
      <dgm:spPr/>
      <dgm:t>
        <a:bodyPr/>
        <a:lstStyle/>
        <a:p>
          <a:endParaRPr lang="es-ES"/>
        </a:p>
      </dgm:t>
    </dgm:pt>
    <dgm:pt modelId="{364818B6-ED57-41A3-ADE7-3B91C2DD0D0F}" type="pres">
      <dgm:prSet presAssocID="{6289EF6B-7BD1-479F-B2BA-02989E090FB8}" presName="hierChild4" presStyleCnt="0"/>
      <dgm:spPr/>
    </dgm:pt>
    <dgm:pt modelId="{BF97F1E6-342C-41FF-B715-17E4B1C7C470}" type="pres">
      <dgm:prSet presAssocID="{6289EF6B-7BD1-479F-B2BA-02989E090FB8}" presName="hierChild5" presStyleCnt="0"/>
      <dgm:spPr/>
    </dgm:pt>
    <dgm:pt modelId="{FF0436E1-1449-473D-AC2F-E1E251D6CAEE}" type="pres">
      <dgm:prSet presAssocID="{3086B00E-69F9-4E5C-8F04-E19A618BFF12}" presName="Name35" presStyleLbl="parChTrans1D2" presStyleIdx="6" presStyleCnt="13"/>
      <dgm:spPr/>
      <dgm:t>
        <a:bodyPr/>
        <a:lstStyle/>
        <a:p>
          <a:endParaRPr lang="es-ES"/>
        </a:p>
      </dgm:t>
    </dgm:pt>
    <dgm:pt modelId="{F3D0978B-AC01-4AE4-BC2E-3A1E051F63AB}" type="pres">
      <dgm:prSet presAssocID="{C98FB2D7-2764-4170-993D-6C283DA4F506}" presName="hierRoot2" presStyleCnt="0">
        <dgm:presLayoutVars>
          <dgm:hierBranch val="init"/>
        </dgm:presLayoutVars>
      </dgm:prSet>
      <dgm:spPr/>
    </dgm:pt>
    <dgm:pt modelId="{0FCC8ECC-3E47-4C8A-B159-129DDE3CBCBA}" type="pres">
      <dgm:prSet presAssocID="{C98FB2D7-2764-4170-993D-6C283DA4F506}" presName="rootComposite" presStyleCnt="0"/>
      <dgm:spPr/>
    </dgm:pt>
    <dgm:pt modelId="{991B2A1C-D8C5-4FAF-8047-898C7C76D682}" type="pres">
      <dgm:prSet presAssocID="{C98FB2D7-2764-4170-993D-6C283DA4F506}" presName="rootText" presStyleLbl="node2" presStyleIdx="6" presStyleCnt="7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653F6C-2371-4A0A-83C4-418B2A058071}" type="pres">
      <dgm:prSet presAssocID="{C98FB2D7-2764-4170-993D-6C283DA4F506}" presName="rootConnector" presStyleLbl="node2" presStyleIdx="6" presStyleCnt="7"/>
      <dgm:spPr/>
      <dgm:t>
        <a:bodyPr/>
        <a:lstStyle/>
        <a:p>
          <a:endParaRPr lang="es-ES"/>
        </a:p>
      </dgm:t>
    </dgm:pt>
    <dgm:pt modelId="{0FF2156B-C285-4F05-8578-228A88E39DE9}" type="pres">
      <dgm:prSet presAssocID="{C98FB2D7-2764-4170-993D-6C283DA4F506}" presName="hierChild4" presStyleCnt="0"/>
      <dgm:spPr/>
    </dgm:pt>
    <dgm:pt modelId="{46CC0157-BC54-4D9C-BB53-4C6C5E3C8DDF}" type="pres">
      <dgm:prSet presAssocID="{C98FB2D7-2764-4170-993D-6C283DA4F506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6" custScaleX="151318" custScaleY="143354" custLinFactNeighborX="-4358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6" custScaleX="151318" custScaleY="143354" custLinFactNeighborX="5167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6" custScaleX="151318" custScaleY="143354" custLinFactNeighborX="-4358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6" custScaleX="151318" custScaleY="143354" custLinFactNeighborX="5167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6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C40AFBC8-6743-4140-92F5-CD9E418F5983}" type="pres">
      <dgm:prSet presAssocID="{42E54D10-C6F7-4935-9075-88DB01199C5C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CD96380C-5241-40EB-93EE-69EA1CE3923E}" type="pres">
      <dgm:prSet presAssocID="{AFECADE3-E8E7-4D28-905C-0B410E1660D7}" presName="hierRoot3" presStyleCnt="0">
        <dgm:presLayoutVars>
          <dgm:hierBranch val="init"/>
        </dgm:presLayoutVars>
      </dgm:prSet>
      <dgm:spPr/>
    </dgm:pt>
    <dgm:pt modelId="{4FB0CFDB-C0B0-4FEC-BE5C-531A3EEC3A0E}" type="pres">
      <dgm:prSet presAssocID="{AFECADE3-E8E7-4D28-905C-0B410E1660D7}" presName="rootComposite3" presStyleCnt="0"/>
      <dgm:spPr/>
    </dgm:pt>
    <dgm:pt modelId="{52F741B0-A5AE-40E5-8274-2F5BB1251A0E}" type="pres">
      <dgm:prSet presAssocID="{AFECADE3-E8E7-4D28-905C-0B410E1660D7}" presName="rootText3" presStyleLbl="asst1" presStyleIdx="4" presStyleCnt="6" custScaleX="151318" custScaleY="143354" custLinFactNeighborX="-4358" custLinFactNeighborY="-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3F1544-C9C0-46E3-AD04-C1EC91666114}" type="pres">
      <dgm:prSet presAssocID="{AFECADE3-E8E7-4D28-905C-0B410E1660D7}" presName="rootConnector3" presStyleLbl="asst1" presStyleIdx="4" presStyleCnt="6"/>
      <dgm:spPr/>
      <dgm:t>
        <a:bodyPr/>
        <a:lstStyle/>
        <a:p>
          <a:endParaRPr lang="es-ES"/>
        </a:p>
      </dgm:t>
    </dgm:pt>
    <dgm:pt modelId="{17762E9B-FD28-416A-8FC9-E4B4C4E89E22}" type="pres">
      <dgm:prSet presAssocID="{AFECADE3-E8E7-4D28-905C-0B410E1660D7}" presName="hierChild6" presStyleCnt="0"/>
      <dgm:spPr/>
    </dgm:pt>
    <dgm:pt modelId="{44088061-E892-4DDC-830C-11260DCB71E8}" type="pres">
      <dgm:prSet presAssocID="{AFECADE3-E8E7-4D28-905C-0B410E1660D7}" presName="hierChild7" presStyleCnt="0"/>
      <dgm:spPr/>
    </dgm:pt>
    <dgm:pt modelId="{1AA8FB07-C1BC-4F63-8425-B164019F055A}" type="pres">
      <dgm:prSet presAssocID="{4C1812D3-8C96-4A65-AF0A-CB4F59B1AFCF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9CBD260B-B227-46CF-B88A-7350BFF1424A}" type="pres">
      <dgm:prSet presAssocID="{3063E349-489F-40DB-BD04-BD64389AE401}" presName="hierRoot3" presStyleCnt="0">
        <dgm:presLayoutVars>
          <dgm:hierBranch val="init"/>
        </dgm:presLayoutVars>
      </dgm:prSet>
      <dgm:spPr/>
    </dgm:pt>
    <dgm:pt modelId="{152C9EA5-DA41-44EF-AE3E-911C8049C593}" type="pres">
      <dgm:prSet presAssocID="{3063E349-489F-40DB-BD04-BD64389AE401}" presName="rootComposite3" presStyleCnt="0"/>
      <dgm:spPr/>
    </dgm:pt>
    <dgm:pt modelId="{C04A67E0-3D98-46EC-9735-E9E48181CE49}" type="pres">
      <dgm:prSet presAssocID="{3063E349-489F-40DB-BD04-BD64389AE401}" presName="rootText3" presStyleLbl="asst1" presStyleIdx="5" presStyleCnt="6" custScaleX="151318" custScaleY="143354" custLinFactNeighborX="5326" custLinFactNeighborY="-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C8754C-7F67-4689-B22F-92E110077373}" type="pres">
      <dgm:prSet presAssocID="{3063E349-489F-40DB-BD04-BD64389AE401}" presName="rootConnector3" presStyleLbl="asst1" presStyleIdx="5" presStyleCnt="6"/>
      <dgm:spPr/>
      <dgm:t>
        <a:bodyPr/>
        <a:lstStyle/>
        <a:p>
          <a:endParaRPr lang="es-ES"/>
        </a:p>
      </dgm:t>
    </dgm:pt>
    <dgm:pt modelId="{36FC4A18-531A-4EE8-802C-5AD32A8FC180}" type="pres">
      <dgm:prSet presAssocID="{3063E349-489F-40DB-BD04-BD64389AE401}" presName="hierChild6" presStyleCnt="0"/>
      <dgm:spPr/>
    </dgm:pt>
    <dgm:pt modelId="{19FB15B1-E6DC-45C4-9410-BC04A4D6989B}" type="pres">
      <dgm:prSet presAssocID="{3063E349-489F-40DB-BD04-BD64389AE401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F33CD8E3-DF98-446F-BEE5-F98B06B5B465}" srcId="{E09942D3-8D92-4571-939D-F9AE19EE063A}" destId="{971A66C7-59DB-4287-AA11-2612745F8487}" srcOrd="7" destOrd="0" parTransId="{BA8895F0-1FA1-4E29-BF77-B958C4FF26E9}" sibTransId="{A8E46E24-B7E5-41C5-8C9A-7E1FE615275D}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5EF5BD45-42F2-40E7-A957-B521B58677A8}" type="presOf" srcId="{C98FB2D7-2764-4170-993D-6C283DA4F506}" destId="{991B2A1C-D8C5-4FAF-8047-898C7C76D682}" srcOrd="0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F4C3C1F0-1449-4825-A2C3-D1DC7B4E8019}" type="presOf" srcId="{4C1812D3-8C96-4A65-AF0A-CB4F59B1AFCF}" destId="{1AA8FB07-C1BC-4F63-8425-B164019F055A}" srcOrd="0" destOrd="0" presId="urn:microsoft.com/office/officeart/2005/8/layout/orgChart1"/>
    <dgm:cxn modelId="{E61FE3EE-BD3D-4EFF-8A95-C63758191B03}" srcId="{E09942D3-8D92-4571-939D-F9AE19EE063A}" destId="{3063E349-489F-40DB-BD04-BD64389AE401}" srcOrd="5" destOrd="0" parTransId="{4C1812D3-8C96-4A65-AF0A-CB4F59B1AFCF}" sibTransId="{AC6A8ED0-E552-4370-B110-7794F92D4078}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6F2B339E-7D9F-40E1-B8AB-D1B811E559D5}" type="presOf" srcId="{BA8895F0-1FA1-4E29-BF77-B958C4FF26E9}" destId="{E815F587-F77A-4B33-AD27-8AD62982B7EC}" srcOrd="0" destOrd="0" presId="urn:microsoft.com/office/officeart/2005/8/layout/orgChart1"/>
    <dgm:cxn modelId="{28F593C7-1EEC-4C6B-97FD-EF3D4269119F}" srcId="{E09942D3-8D92-4571-939D-F9AE19EE063A}" destId="{C98FB2D7-2764-4170-993D-6C283DA4F506}" srcOrd="12" destOrd="0" parTransId="{3086B00E-69F9-4E5C-8F04-E19A618BFF12}" sibTransId="{2AE36E65-262F-44AD-AC6C-86B8895966DE}"/>
    <dgm:cxn modelId="{648E4C37-5426-4E6C-8DC1-17C077CC9212}" srcId="{E09942D3-8D92-4571-939D-F9AE19EE063A}" destId="{6289EF6B-7BD1-479F-B2BA-02989E090FB8}" srcOrd="11" destOrd="0" parTransId="{0384B93D-F964-4CC5-850E-8A9F7917AA59}" sibTransId="{31CF5C0A-C1D8-4FF4-8632-0740F714FDC7}"/>
    <dgm:cxn modelId="{DF8AB493-EAEB-4B3F-B458-2BC5F6EF057B}" type="presOf" srcId="{971A66C7-59DB-4287-AA11-2612745F8487}" destId="{AA98C761-577D-48CD-B6B4-92322CBCC729}" srcOrd="1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0307832C-4CB9-4FAD-AA48-0E1E88D5CC56}" type="presOf" srcId="{3063E349-489F-40DB-BD04-BD64389AE401}" destId="{C04A67E0-3D98-46EC-9735-E9E48181CE49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C2E3D77-6D04-45B5-8D01-D26B633F37B6}" srcId="{E09942D3-8D92-4571-939D-F9AE19EE063A}" destId="{95FBA758-8A48-41C8-BAFB-D4331A5ED4D6}" srcOrd="9" destOrd="0" parTransId="{44453FBD-7956-4D1B-AE6B-9ABD69528B7D}" sibTransId="{CE999849-4360-43E1-AA80-B39B23F78815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C6CB8299-C664-4170-BA5D-5222E6E2F324}" type="presOf" srcId="{AFECADE3-E8E7-4D28-905C-0B410E1660D7}" destId="{52F741B0-A5AE-40E5-8274-2F5BB1251A0E}" srcOrd="0" destOrd="0" presId="urn:microsoft.com/office/officeart/2005/8/layout/orgChart1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B1E8C7F5-FF22-4DE5-9C00-889A7A959CE6}" srcId="{E09942D3-8D92-4571-939D-F9AE19EE063A}" destId="{88228A49-1DB8-4CB1-B84A-CF86A64634D6}" srcOrd="8" destOrd="0" parTransId="{B2D44242-A460-4818-BFD8-886C7BB77871}" sibTransId="{0ABFA75D-C8A8-4D28-9E71-3BD5C1A2A2F2}"/>
    <dgm:cxn modelId="{DCF894D8-F34B-4D0A-A024-526449142115}" type="presOf" srcId="{3086B00E-69F9-4E5C-8F04-E19A618BFF12}" destId="{FF0436E1-1449-473D-AC2F-E1E251D6CAEE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3D29C787-8035-4DDB-87E2-644ADF80A3AF}" type="presOf" srcId="{971A66C7-59DB-4287-AA11-2612745F8487}" destId="{095EEFB3-D1B7-4C24-B87F-BD66C30F343D}" srcOrd="0" destOrd="0" presId="urn:microsoft.com/office/officeart/2005/8/layout/orgChart1"/>
    <dgm:cxn modelId="{3AFEA415-1CF8-4AF0-BCFE-03CF75D601C5}" type="presOf" srcId="{3063E349-489F-40DB-BD04-BD64389AE401}" destId="{EDC8754C-7F67-4689-B22F-92E110077373}" srcOrd="1" destOrd="0" presId="urn:microsoft.com/office/officeart/2005/8/layout/orgChart1"/>
    <dgm:cxn modelId="{2352A39C-4F42-475B-B916-3D17E409995C}" type="presOf" srcId="{0384B93D-F964-4CC5-850E-8A9F7917AA59}" destId="{BC1472E1-BEF3-4A50-9557-9F256A51258B}" srcOrd="0" destOrd="0" presId="urn:microsoft.com/office/officeart/2005/8/layout/orgChart1"/>
    <dgm:cxn modelId="{B9538557-BC6B-4A69-840B-BB2E8447A03E}" srcId="{E09942D3-8D92-4571-939D-F9AE19EE063A}" destId="{BE3879E8-0DE0-4B66-8EE6-140D10413DBA}" srcOrd="10" destOrd="0" parTransId="{552DA014-63E7-4647-ACFF-84AD91B90183}" sibTransId="{F51E0622-6E92-454D-860D-602E91595A14}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FF9C94E9-442D-4E22-80FD-3D72E7AA2EDD}" type="presOf" srcId="{42E54D10-C6F7-4935-9075-88DB01199C5C}" destId="{C40AFBC8-6743-4140-92F5-CD9E418F5983}" srcOrd="0" destOrd="0" presId="urn:microsoft.com/office/officeart/2005/8/layout/orgChart1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6DDFC408-9905-4D4E-B7CC-253771AD0FBE}" type="presOf" srcId="{C98FB2D7-2764-4170-993D-6C283DA4F506}" destId="{FE653F6C-2371-4A0A-83C4-418B2A058071}" srcOrd="1" destOrd="0" presId="urn:microsoft.com/office/officeart/2005/8/layout/orgChart1"/>
    <dgm:cxn modelId="{EA38CEE6-22D3-442D-878C-F70AB2E5A2E4}" srcId="{E09942D3-8D92-4571-939D-F9AE19EE063A}" destId="{AFECADE3-E8E7-4D28-905C-0B410E1660D7}" srcOrd="4" destOrd="0" parTransId="{42E54D10-C6F7-4935-9075-88DB01199C5C}" sibTransId="{83BF61EB-3FCA-4C30-944B-F99CF0A87877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FC9C594C-AE0B-405B-88F4-83B6C0A4F544}" srcId="{E09942D3-8D92-4571-939D-F9AE19EE063A}" destId="{9BD5A0E8-0EB5-483E-B803-E68DBDAB6B14}" srcOrd="6" destOrd="0" parTransId="{0FC85360-94AF-483F-BAE8-940657D172F4}" sibTransId="{5AC237EB-98A1-4D35-8703-9F1E8A1E6E23}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571528F0-C706-42F0-8F3E-8F07DE79D047}" type="presOf" srcId="{AFECADE3-E8E7-4D28-905C-0B410E1660D7}" destId="{023F1544-C9C0-46E3-AD04-C1EC91666114}" srcOrd="1" destOrd="0" presId="urn:microsoft.com/office/officeart/2005/8/layout/orgChart1"/>
    <dgm:cxn modelId="{836968A5-F565-4496-8D1B-3B5D6AA5E03F}" type="presOf" srcId="{6289EF6B-7BD1-479F-B2BA-02989E090FB8}" destId="{F7E98FC0-D5A0-4C2C-8DA9-8C9C6CAFF17D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78D93A4B-0428-4A5F-8172-CE7184018072}" type="presOf" srcId="{6289EF6B-7BD1-479F-B2BA-02989E090FB8}" destId="{C756FEB6-10AA-4B86-826C-1714462F2442}" srcOrd="1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30ABD749-E87E-4F0E-9971-210CD305FA08}" type="presParOf" srcId="{8EFE8F77-C5C0-48AA-B8C2-DD712621EB61}" destId="{E815F587-F77A-4B33-AD27-8AD62982B7EC}" srcOrd="2" destOrd="0" presId="urn:microsoft.com/office/officeart/2005/8/layout/orgChart1"/>
    <dgm:cxn modelId="{869F0920-221C-460D-A747-4BB5AF4234B4}" type="presParOf" srcId="{8EFE8F77-C5C0-48AA-B8C2-DD712621EB61}" destId="{187B0092-9A97-42FC-88F8-2AD52618EA32}" srcOrd="3" destOrd="0" presId="urn:microsoft.com/office/officeart/2005/8/layout/orgChart1"/>
    <dgm:cxn modelId="{608D30B2-05B0-4195-B8EE-11DF9D78CEF5}" type="presParOf" srcId="{187B0092-9A97-42FC-88F8-2AD52618EA32}" destId="{36A599AB-708C-401E-9450-09253767E0A4}" srcOrd="0" destOrd="0" presId="urn:microsoft.com/office/officeart/2005/8/layout/orgChart1"/>
    <dgm:cxn modelId="{665D45B9-A11A-42D6-B214-E5FFDCED6947}" type="presParOf" srcId="{36A599AB-708C-401E-9450-09253767E0A4}" destId="{095EEFB3-D1B7-4C24-B87F-BD66C30F343D}" srcOrd="0" destOrd="0" presId="urn:microsoft.com/office/officeart/2005/8/layout/orgChart1"/>
    <dgm:cxn modelId="{2E4F11CE-298F-4E67-9EEA-522835F7E475}" type="presParOf" srcId="{36A599AB-708C-401E-9450-09253767E0A4}" destId="{AA98C761-577D-48CD-B6B4-92322CBCC729}" srcOrd="1" destOrd="0" presId="urn:microsoft.com/office/officeart/2005/8/layout/orgChart1"/>
    <dgm:cxn modelId="{0C960B66-1475-4CC7-BD3D-390136B82ACA}" type="presParOf" srcId="{187B0092-9A97-42FC-88F8-2AD52618EA32}" destId="{756E345E-BCC4-4010-A3E0-233C40866D7B}" srcOrd="1" destOrd="0" presId="urn:microsoft.com/office/officeart/2005/8/layout/orgChart1"/>
    <dgm:cxn modelId="{90CCF7A3-EF8B-4283-8F11-C89834C91F3D}" type="presParOf" srcId="{187B0092-9A97-42FC-88F8-2AD52618EA32}" destId="{3D229AB5-A997-40DE-8B3F-8D4D9D9EB66E}" srcOrd="2" destOrd="0" presId="urn:microsoft.com/office/officeart/2005/8/layout/orgChart1"/>
    <dgm:cxn modelId="{71BD7778-EBAD-4754-8B41-0D2EFD501212}" type="presParOf" srcId="{8EFE8F77-C5C0-48AA-B8C2-DD712621EB61}" destId="{BE2B2578-9F15-4742-B5BC-C2CE1FF727F5}" srcOrd="4" destOrd="0" presId="urn:microsoft.com/office/officeart/2005/8/layout/orgChart1"/>
    <dgm:cxn modelId="{7E2E134F-3BC8-4711-A3E0-3E2370A0C67B}" type="presParOf" srcId="{8EFE8F77-C5C0-48AA-B8C2-DD712621EB61}" destId="{74F2A6A6-0115-478C-8B0A-753FAE76E332}" srcOrd="5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6" destOrd="0" presId="urn:microsoft.com/office/officeart/2005/8/layout/orgChart1"/>
    <dgm:cxn modelId="{06828E7E-973A-4A40-A22E-B9DDF2871D55}" type="presParOf" srcId="{8EFE8F77-C5C0-48AA-B8C2-DD712621EB61}" destId="{6BBCFDFC-EFE6-46DC-BF6F-C956E2463D2D}" srcOrd="7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8" destOrd="0" presId="urn:microsoft.com/office/officeart/2005/8/layout/orgChart1"/>
    <dgm:cxn modelId="{6627F53D-4BEC-4C6C-BE77-E233E82E092E}" type="presParOf" srcId="{8EFE8F77-C5C0-48AA-B8C2-DD712621EB61}" destId="{D002A205-E6AA-4300-BA92-007E9B344D24}" srcOrd="9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CD352710-B4DF-4D91-BAB4-3550E08A9FD1}" type="presParOf" srcId="{8EFE8F77-C5C0-48AA-B8C2-DD712621EB61}" destId="{BC1472E1-BEF3-4A50-9557-9F256A51258B}" srcOrd="10" destOrd="0" presId="urn:microsoft.com/office/officeart/2005/8/layout/orgChart1"/>
    <dgm:cxn modelId="{15EE28AC-0DC2-40A6-9FF9-07AD5DF0F075}" type="presParOf" srcId="{8EFE8F77-C5C0-48AA-B8C2-DD712621EB61}" destId="{C72E8E2C-4264-4A2C-9A1B-31EEB30A0D4F}" srcOrd="11" destOrd="0" presId="urn:microsoft.com/office/officeart/2005/8/layout/orgChart1"/>
    <dgm:cxn modelId="{2BD1CDF9-D210-4A71-AFBC-D41967F411A9}" type="presParOf" srcId="{C72E8E2C-4264-4A2C-9A1B-31EEB30A0D4F}" destId="{315EBEC3-A778-45E7-998E-2051D8B36327}" srcOrd="0" destOrd="0" presId="urn:microsoft.com/office/officeart/2005/8/layout/orgChart1"/>
    <dgm:cxn modelId="{28CF726D-FCC6-4BFC-A95C-5B6E9B9210E4}" type="presParOf" srcId="{315EBEC3-A778-45E7-998E-2051D8B36327}" destId="{F7E98FC0-D5A0-4C2C-8DA9-8C9C6CAFF17D}" srcOrd="0" destOrd="0" presId="urn:microsoft.com/office/officeart/2005/8/layout/orgChart1"/>
    <dgm:cxn modelId="{ECEA6EB4-1E52-4610-BAA9-4DC5826A1122}" type="presParOf" srcId="{315EBEC3-A778-45E7-998E-2051D8B36327}" destId="{C756FEB6-10AA-4B86-826C-1714462F2442}" srcOrd="1" destOrd="0" presId="urn:microsoft.com/office/officeart/2005/8/layout/orgChart1"/>
    <dgm:cxn modelId="{281D0F45-DC30-48A4-9B5D-D050C77F586A}" type="presParOf" srcId="{C72E8E2C-4264-4A2C-9A1B-31EEB30A0D4F}" destId="{364818B6-ED57-41A3-ADE7-3B91C2DD0D0F}" srcOrd="1" destOrd="0" presId="urn:microsoft.com/office/officeart/2005/8/layout/orgChart1"/>
    <dgm:cxn modelId="{9F3F1687-C0FB-4E05-BDFA-6C1681ACCA5E}" type="presParOf" srcId="{C72E8E2C-4264-4A2C-9A1B-31EEB30A0D4F}" destId="{BF97F1E6-342C-41FF-B715-17E4B1C7C470}" srcOrd="2" destOrd="0" presId="urn:microsoft.com/office/officeart/2005/8/layout/orgChart1"/>
    <dgm:cxn modelId="{E2B33A74-9E4C-49D3-B2AC-AAF4755B2E3C}" type="presParOf" srcId="{8EFE8F77-C5C0-48AA-B8C2-DD712621EB61}" destId="{FF0436E1-1449-473D-AC2F-E1E251D6CAEE}" srcOrd="12" destOrd="0" presId="urn:microsoft.com/office/officeart/2005/8/layout/orgChart1"/>
    <dgm:cxn modelId="{8126EC95-2C87-4831-A965-34F74B658902}" type="presParOf" srcId="{8EFE8F77-C5C0-48AA-B8C2-DD712621EB61}" destId="{F3D0978B-AC01-4AE4-BC2E-3A1E051F63AB}" srcOrd="13" destOrd="0" presId="urn:microsoft.com/office/officeart/2005/8/layout/orgChart1"/>
    <dgm:cxn modelId="{A1A62904-67D4-48E1-8AD5-D68EE531820E}" type="presParOf" srcId="{F3D0978B-AC01-4AE4-BC2E-3A1E051F63AB}" destId="{0FCC8ECC-3E47-4C8A-B159-129DDE3CBCBA}" srcOrd="0" destOrd="0" presId="urn:microsoft.com/office/officeart/2005/8/layout/orgChart1"/>
    <dgm:cxn modelId="{64A92763-DD76-424D-BDBF-50797A104BC4}" type="presParOf" srcId="{0FCC8ECC-3E47-4C8A-B159-129DDE3CBCBA}" destId="{991B2A1C-D8C5-4FAF-8047-898C7C76D682}" srcOrd="0" destOrd="0" presId="urn:microsoft.com/office/officeart/2005/8/layout/orgChart1"/>
    <dgm:cxn modelId="{E7B9DB94-BA53-4694-AEB1-806FC85ECA2C}" type="presParOf" srcId="{0FCC8ECC-3E47-4C8A-B159-129DDE3CBCBA}" destId="{FE653F6C-2371-4A0A-83C4-418B2A058071}" srcOrd="1" destOrd="0" presId="urn:microsoft.com/office/officeart/2005/8/layout/orgChart1"/>
    <dgm:cxn modelId="{75144BB2-475F-4074-9E68-5EE8D315A5DF}" type="presParOf" srcId="{F3D0978B-AC01-4AE4-BC2E-3A1E051F63AB}" destId="{0FF2156B-C285-4F05-8578-228A88E39DE9}" srcOrd="1" destOrd="0" presId="urn:microsoft.com/office/officeart/2005/8/layout/orgChart1"/>
    <dgm:cxn modelId="{D0E5C693-B620-44D9-BFD6-F1B43CB46E24}" type="presParOf" srcId="{F3D0978B-AC01-4AE4-BC2E-3A1E051F63AB}" destId="{46CC0157-BC54-4D9C-BB53-4C6C5E3C8DDF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35596CA-1FA6-43CF-9203-BE3ADF16C3A5}" type="presParOf" srcId="{289EA48A-6C1C-405E-8A93-03D3FB5CE012}" destId="{C40AFBC8-6743-4140-92F5-CD9E418F5983}" srcOrd="8" destOrd="0" presId="urn:microsoft.com/office/officeart/2005/8/layout/orgChart1"/>
    <dgm:cxn modelId="{1B63FA9F-03A7-4387-8321-7D453961A0E5}" type="presParOf" srcId="{289EA48A-6C1C-405E-8A93-03D3FB5CE012}" destId="{CD96380C-5241-40EB-93EE-69EA1CE3923E}" srcOrd="9" destOrd="0" presId="urn:microsoft.com/office/officeart/2005/8/layout/orgChart1"/>
    <dgm:cxn modelId="{7905C71E-DFC9-4DD0-BC0C-D08DC6D84F4C}" type="presParOf" srcId="{CD96380C-5241-40EB-93EE-69EA1CE3923E}" destId="{4FB0CFDB-C0B0-4FEC-BE5C-531A3EEC3A0E}" srcOrd="0" destOrd="0" presId="urn:microsoft.com/office/officeart/2005/8/layout/orgChart1"/>
    <dgm:cxn modelId="{EA1CC631-38FD-4FF4-B866-EB7C9595078E}" type="presParOf" srcId="{4FB0CFDB-C0B0-4FEC-BE5C-531A3EEC3A0E}" destId="{52F741B0-A5AE-40E5-8274-2F5BB1251A0E}" srcOrd="0" destOrd="0" presId="urn:microsoft.com/office/officeart/2005/8/layout/orgChart1"/>
    <dgm:cxn modelId="{273D75E6-60CE-4531-B415-E8DFF5A78740}" type="presParOf" srcId="{4FB0CFDB-C0B0-4FEC-BE5C-531A3EEC3A0E}" destId="{023F1544-C9C0-46E3-AD04-C1EC91666114}" srcOrd="1" destOrd="0" presId="urn:microsoft.com/office/officeart/2005/8/layout/orgChart1"/>
    <dgm:cxn modelId="{95240319-EE0F-461D-B629-4C56CA256F09}" type="presParOf" srcId="{CD96380C-5241-40EB-93EE-69EA1CE3923E}" destId="{17762E9B-FD28-416A-8FC9-E4B4C4E89E22}" srcOrd="1" destOrd="0" presId="urn:microsoft.com/office/officeart/2005/8/layout/orgChart1"/>
    <dgm:cxn modelId="{DD453BC3-B357-4A90-9108-6DFFB8A6C284}" type="presParOf" srcId="{CD96380C-5241-40EB-93EE-69EA1CE3923E}" destId="{44088061-E892-4DDC-830C-11260DCB71E8}" srcOrd="2" destOrd="0" presId="urn:microsoft.com/office/officeart/2005/8/layout/orgChart1"/>
    <dgm:cxn modelId="{1F0A7595-DC3B-4DB8-9A66-525DEB0F28F6}" type="presParOf" srcId="{289EA48A-6C1C-405E-8A93-03D3FB5CE012}" destId="{1AA8FB07-C1BC-4F63-8425-B164019F055A}" srcOrd="10" destOrd="0" presId="urn:microsoft.com/office/officeart/2005/8/layout/orgChart1"/>
    <dgm:cxn modelId="{0337B8A4-463C-49DF-A821-9192AE085F98}" type="presParOf" srcId="{289EA48A-6C1C-405E-8A93-03D3FB5CE012}" destId="{9CBD260B-B227-46CF-B88A-7350BFF1424A}" srcOrd="11" destOrd="0" presId="urn:microsoft.com/office/officeart/2005/8/layout/orgChart1"/>
    <dgm:cxn modelId="{3F1B6E70-449D-4EE7-ADE5-831655DD01DD}" type="presParOf" srcId="{9CBD260B-B227-46CF-B88A-7350BFF1424A}" destId="{152C9EA5-DA41-44EF-AE3E-911C8049C593}" srcOrd="0" destOrd="0" presId="urn:microsoft.com/office/officeart/2005/8/layout/orgChart1"/>
    <dgm:cxn modelId="{E89253DB-E1A2-40D8-AD5B-5A6F33D28AB2}" type="presParOf" srcId="{152C9EA5-DA41-44EF-AE3E-911C8049C593}" destId="{C04A67E0-3D98-46EC-9735-E9E48181CE49}" srcOrd="0" destOrd="0" presId="urn:microsoft.com/office/officeart/2005/8/layout/orgChart1"/>
    <dgm:cxn modelId="{B22A32EA-706D-40BC-BC60-6FD37613E37E}" type="presParOf" srcId="{152C9EA5-DA41-44EF-AE3E-911C8049C593}" destId="{EDC8754C-7F67-4689-B22F-92E110077373}" srcOrd="1" destOrd="0" presId="urn:microsoft.com/office/officeart/2005/8/layout/orgChart1"/>
    <dgm:cxn modelId="{E3BA59B3-6B87-4468-A9C6-24F00D1B076B}" type="presParOf" srcId="{9CBD260B-B227-46CF-B88A-7350BFF1424A}" destId="{36FC4A18-531A-4EE8-802C-5AD32A8FC180}" srcOrd="1" destOrd="0" presId="urn:microsoft.com/office/officeart/2005/8/layout/orgChart1"/>
    <dgm:cxn modelId="{7934CC2F-5BAD-4AB4-8036-B3E58820616A}" type="presParOf" srcId="{9CBD260B-B227-46CF-B88A-7350BFF1424A}" destId="{19FB15B1-E6DC-45C4-9410-BC04A4D698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D2F18-0610-4271-87D5-34FDE523245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2E492F80-88AD-4665-92D2-1A23EDDF72C7}" type="parTrans" cxnId="{477C7DC2-9229-4B93-B59F-3A2EFFEFE2CA}">
      <dgm:prSet/>
      <dgm:spPr/>
      <dgm:t>
        <a:bodyPr/>
        <a:lstStyle/>
        <a:p>
          <a:endParaRPr lang="es-ES" sz="1200"/>
        </a:p>
      </dgm:t>
    </dgm:pt>
    <dgm:pt modelId="{E6C36D98-33CD-44E8-88A3-CD83D1AF90FC}" type="sibTrans" cxnId="{477C7DC2-9229-4B93-B59F-3A2EFFEFE2CA}">
      <dgm:prSet/>
      <dgm:spPr/>
      <dgm:t>
        <a:bodyPr/>
        <a:lstStyle/>
        <a:p>
          <a:endParaRPr lang="es-ES" sz="1200"/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/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/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/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48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E2D53659-1A7E-49EA-90B2-40DA9C4E683F}" type="pres">
      <dgm:prSet presAssocID="{2E492F80-88AD-4665-92D2-1A23EDDF72C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C6B4887-6514-4A7C-8BE7-34AFF0B144A8}" type="pres">
      <dgm:prSet presAssocID="{1E3D2F18-0610-4271-87D5-34FDE5232457}" presName="hierRoot2" presStyleCnt="0">
        <dgm:presLayoutVars>
          <dgm:hierBranch val="init"/>
        </dgm:presLayoutVars>
      </dgm:prSet>
      <dgm:spPr/>
    </dgm:pt>
    <dgm:pt modelId="{2D9CC1B0-23C8-4474-A351-18B6AF06EAAF}" type="pres">
      <dgm:prSet presAssocID="{1E3D2F18-0610-4271-87D5-34FDE5232457}" presName="rootComposite" presStyleCnt="0"/>
      <dgm:spPr/>
    </dgm:pt>
    <dgm:pt modelId="{BC81B137-ADAB-44D1-A1C1-498A53C339F3}" type="pres">
      <dgm:prSet presAssocID="{1E3D2F18-0610-4271-87D5-34FDE5232457}" presName="rootText" presStyleLbl="node2" presStyleIdx="1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9385D-DF20-4CB8-B8E8-28A22B7B4B69}" type="pres">
      <dgm:prSet presAssocID="{1E3D2F18-0610-4271-87D5-34FDE523245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371297A-2B4B-41CE-AC6F-B777045EAC23}" type="pres">
      <dgm:prSet presAssocID="{1E3D2F18-0610-4271-87D5-34FDE5232457}" presName="hierChild4" presStyleCnt="0"/>
      <dgm:spPr/>
    </dgm:pt>
    <dgm:pt modelId="{7E2ADACA-B927-42BD-B645-8764102E13E0}" type="pres">
      <dgm:prSet presAssocID="{1E3D2F18-0610-4271-87D5-34FDE5232457}" presName="hierChild5" presStyleCnt="0"/>
      <dgm:spPr/>
    </dgm:pt>
    <dgm:pt modelId="{E7E559BF-0B74-46C4-9E7D-C645BAE1AC4B}" type="pres">
      <dgm:prSet presAssocID="{440349FE-C83C-4768-BF23-EB3F80F8125B}" presName="Name35" presStyleLbl="parChTrans1D2" presStyleIdx="2" presStyleCnt="4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2" presStyleIdx="2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2" presStyleIdx="3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2" presStyleIdx="3" presStyleCnt="4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F08CD8E7-E64F-419C-9E35-777EBC8EC5DE}" type="presOf" srcId="{1E3D2F18-0610-4271-87D5-34FDE5232457}" destId="{F209385D-DF20-4CB8-B8E8-28A22B7B4B69}" srcOrd="1" destOrd="0" presId="urn:microsoft.com/office/officeart/2005/8/layout/orgChart1"/>
    <dgm:cxn modelId="{3417A5C7-DB10-47D4-8AA9-B599DA89C16C}" srcId="{E09942D3-8D92-4571-939D-F9AE19EE063A}" destId="{37E3C69E-4CCE-46F6-8EE2-E9B831E8E0E7}" srcOrd="3" destOrd="0" parTransId="{565890E1-740C-45CA-BCCE-A1F115F8B1D4}" sibTransId="{6E0078B4-F5F4-4C56-99BB-00BFC0F7C766}"/>
    <dgm:cxn modelId="{6988302B-6267-4A0C-8EB7-B12AA0BA75B0}" type="presOf" srcId="{9A876D90-D12E-4454-BC34-F64EC2303771}" destId="{3F82A0F3-2328-4896-8AE8-A8E3CD8DE430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BBC18A35-57B1-4F4F-A973-BE52AF38BB5E}" type="presOf" srcId="{565890E1-740C-45CA-BCCE-A1F115F8B1D4}" destId="{A9EB5921-3B7C-4B45-9282-F26C16064E5E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50FBE766-B015-47CD-A8ED-9C929D24F91C}" type="presOf" srcId="{1E3D2F18-0610-4271-87D5-34FDE5232457}" destId="{BC81B137-ADAB-44D1-A1C1-498A53C339F3}" srcOrd="0" destOrd="0" presId="urn:microsoft.com/office/officeart/2005/8/layout/orgChart1"/>
    <dgm:cxn modelId="{4329EA0F-5844-4C4B-B00C-7D5A16CEDEFF}" srcId="{E09942D3-8D92-4571-939D-F9AE19EE063A}" destId="{9A876D90-D12E-4454-BC34-F64EC2303771}" srcOrd="2" destOrd="0" parTransId="{440349FE-C83C-4768-BF23-EB3F80F8125B}" sibTransId="{BCB4B1B9-2F2E-4D29-A22B-FEDBDD412C5D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753D4643-E4BF-44C9-839A-8C0488400087}" type="presOf" srcId="{440349FE-C83C-4768-BF23-EB3F80F8125B}" destId="{E7E559BF-0B74-46C4-9E7D-C645BAE1AC4B}" srcOrd="0" destOrd="0" presId="urn:microsoft.com/office/officeart/2005/8/layout/orgChart1"/>
    <dgm:cxn modelId="{CA773DFD-CEFE-4BF7-9AF2-6E80E73EBCE7}" type="presOf" srcId="{37E3C69E-4CCE-46F6-8EE2-E9B831E8E0E7}" destId="{C63079BF-3986-434B-890F-8864FED93BF0}" srcOrd="1" destOrd="0" presId="urn:microsoft.com/office/officeart/2005/8/layout/orgChart1"/>
    <dgm:cxn modelId="{17E818FB-E3A3-4D62-99A3-DCA818F9F41A}" type="presOf" srcId="{2E492F80-88AD-4665-92D2-1A23EDDF72C7}" destId="{E2D53659-1A7E-49EA-90B2-40DA9C4E683F}" srcOrd="0" destOrd="0" presId="urn:microsoft.com/office/officeart/2005/8/layout/orgChart1"/>
    <dgm:cxn modelId="{477C7DC2-9229-4B93-B59F-3A2EFFEFE2CA}" srcId="{E09942D3-8D92-4571-939D-F9AE19EE063A}" destId="{1E3D2F18-0610-4271-87D5-34FDE5232457}" srcOrd="1" destOrd="0" parTransId="{2E492F80-88AD-4665-92D2-1A23EDDF72C7}" sibTransId="{E6C36D98-33CD-44E8-88A3-CD83D1AF90F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E5917393-31A9-4BCB-B826-4C4B19B40843}" type="presOf" srcId="{9A876D90-D12E-4454-BC34-F64EC2303771}" destId="{87F917FC-9463-4608-9B42-22653412453E}" srcOrd="1" destOrd="0" presId="urn:microsoft.com/office/officeart/2005/8/layout/orgChart1"/>
    <dgm:cxn modelId="{789C5041-EC72-4DF0-AEB8-5AAABB69EC67}" type="presOf" srcId="{37E3C69E-4CCE-46F6-8EE2-E9B831E8E0E7}" destId="{2ED91993-B4E9-45D0-B122-0B5DD5EB887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01B2E37-12FC-4B37-BF7A-762FE0489B07}" type="presParOf" srcId="{8EFE8F77-C5C0-48AA-B8C2-DD712621EB61}" destId="{E2D53659-1A7E-49EA-90B2-40DA9C4E683F}" srcOrd="2" destOrd="0" presId="urn:microsoft.com/office/officeart/2005/8/layout/orgChart1"/>
    <dgm:cxn modelId="{BE876339-307C-477A-B084-4FE6B757ECDE}" type="presParOf" srcId="{8EFE8F77-C5C0-48AA-B8C2-DD712621EB61}" destId="{7C6B4887-6514-4A7C-8BE7-34AFF0B144A8}" srcOrd="3" destOrd="0" presId="urn:microsoft.com/office/officeart/2005/8/layout/orgChart1"/>
    <dgm:cxn modelId="{59184FC2-0271-466A-BC63-948174DF2E0B}" type="presParOf" srcId="{7C6B4887-6514-4A7C-8BE7-34AFF0B144A8}" destId="{2D9CC1B0-23C8-4474-A351-18B6AF06EAAF}" srcOrd="0" destOrd="0" presId="urn:microsoft.com/office/officeart/2005/8/layout/orgChart1"/>
    <dgm:cxn modelId="{FF1778D2-B9F8-4CF5-90F5-E9AE6B0916EF}" type="presParOf" srcId="{2D9CC1B0-23C8-4474-A351-18B6AF06EAAF}" destId="{BC81B137-ADAB-44D1-A1C1-498A53C339F3}" srcOrd="0" destOrd="0" presId="urn:microsoft.com/office/officeart/2005/8/layout/orgChart1"/>
    <dgm:cxn modelId="{9A708E40-C9DC-496A-96FA-48723C473BD7}" type="presParOf" srcId="{2D9CC1B0-23C8-4474-A351-18B6AF06EAAF}" destId="{F209385D-DF20-4CB8-B8E8-28A22B7B4B69}" srcOrd="1" destOrd="0" presId="urn:microsoft.com/office/officeart/2005/8/layout/orgChart1"/>
    <dgm:cxn modelId="{94DFD42A-2631-436D-9981-2EBD77B19114}" type="presParOf" srcId="{7C6B4887-6514-4A7C-8BE7-34AFF0B144A8}" destId="{8371297A-2B4B-41CE-AC6F-B777045EAC23}" srcOrd="1" destOrd="0" presId="urn:microsoft.com/office/officeart/2005/8/layout/orgChart1"/>
    <dgm:cxn modelId="{D999B4FA-285C-49BB-BE8D-12BE57446F0F}" type="presParOf" srcId="{7C6B4887-6514-4A7C-8BE7-34AFF0B144A8}" destId="{7E2ADACA-B927-42BD-B645-8764102E13E0}" srcOrd="2" destOrd="0" presId="urn:microsoft.com/office/officeart/2005/8/layout/orgChart1"/>
    <dgm:cxn modelId="{802C0DA4-253A-4860-ABF8-970F66AC3E2A}" type="presParOf" srcId="{8EFE8F77-C5C0-48AA-B8C2-DD712621EB61}" destId="{E7E559BF-0B74-46C4-9E7D-C645BAE1AC4B}" srcOrd="4" destOrd="0" presId="urn:microsoft.com/office/officeart/2005/8/layout/orgChart1"/>
    <dgm:cxn modelId="{D0E41B2C-D029-463E-9AB6-EB3F18222B7D}" type="presParOf" srcId="{8EFE8F77-C5C0-48AA-B8C2-DD712621EB61}" destId="{55576982-FC76-4A2D-A6D6-B46A3CA889B2}" srcOrd="5" destOrd="0" presId="urn:microsoft.com/office/officeart/2005/8/layout/orgChart1"/>
    <dgm:cxn modelId="{F8C985F8-FBC0-47D4-8B4E-1A28AA6BE163}" type="presParOf" srcId="{55576982-FC76-4A2D-A6D6-B46A3CA889B2}" destId="{54591E68-7DFF-479C-BD9A-9CC7A63789A3}" srcOrd="0" destOrd="0" presId="urn:microsoft.com/office/officeart/2005/8/layout/orgChart1"/>
    <dgm:cxn modelId="{7357608D-6781-4B1E-9ADB-5721B9936896}" type="presParOf" srcId="{54591E68-7DFF-479C-BD9A-9CC7A63789A3}" destId="{3F82A0F3-2328-4896-8AE8-A8E3CD8DE430}" srcOrd="0" destOrd="0" presId="urn:microsoft.com/office/officeart/2005/8/layout/orgChart1"/>
    <dgm:cxn modelId="{C8278D8E-C5D8-45CA-85CC-987654FD9DDA}" type="presParOf" srcId="{54591E68-7DFF-479C-BD9A-9CC7A63789A3}" destId="{87F917FC-9463-4608-9B42-22653412453E}" srcOrd="1" destOrd="0" presId="urn:microsoft.com/office/officeart/2005/8/layout/orgChart1"/>
    <dgm:cxn modelId="{DCB30EDB-2935-4600-9793-22FAC8AA90B7}" type="presParOf" srcId="{55576982-FC76-4A2D-A6D6-B46A3CA889B2}" destId="{DC58CE79-8A12-470E-B82A-C2E636CA530A}" srcOrd="1" destOrd="0" presId="urn:microsoft.com/office/officeart/2005/8/layout/orgChart1"/>
    <dgm:cxn modelId="{B0A1A450-F2BA-4FB3-9712-9CB4CEF0D820}" type="presParOf" srcId="{55576982-FC76-4A2D-A6D6-B46A3CA889B2}" destId="{AB0D45FB-FB72-4D77-891E-BE3215F2A59C}" srcOrd="2" destOrd="0" presId="urn:microsoft.com/office/officeart/2005/8/layout/orgChart1"/>
    <dgm:cxn modelId="{43620140-3E67-410F-9B5D-D61A275CA4DF}" type="presParOf" srcId="{8EFE8F77-C5C0-48AA-B8C2-DD712621EB61}" destId="{A9EB5921-3B7C-4B45-9282-F26C16064E5E}" srcOrd="6" destOrd="0" presId="urn:microsoft.com/office/officeart/2005/8/layout/orgChart1"/>
    <dgm:cxn modelId="{5BA2CDCF-EB2F-4192-9B57-0F6E9116C9CB}" type="presParOf" srcId="{8EFE8F77-C5C0-48AA-B8C2-DD712621EB61}" destId="{5EBBCB1A-F09C-4FA9-800B-3697E496B34A}" srcOrd="7" destOrd="0" presId="urn:microsoft.com/office/officeart/2005/8/layout/orgChart1"/>
    <dgm:cxn modelId="{CFBFA305-B91A-45E3-B401-2334734B8D92}" type="presParOf" srcId="{5EBBCB1A-F09C-4FA9-800B-3697E496B34A}" destId="{DB843937-4986-4D5E-9F9D-310A5C7E66A2}" srcOrd="0" destOrd="0" presId="urn:microsoft.com/office/officeart/2005/8/layout/orgChart1"/>
    <dgm:cxn modelId="{7269C13A-8674-415E-BC13-98B0C477D31E}" type="presParOf" srcId="{DB843937-4986-4D5E-9F9D-310A5C7E66A2}" destId="{2ED91993-B4E9-45D0-B122-0B5DD5EB887F}" srcOrd="0" destOrd="0" presId="urn:microsoft.com/office/officeart/2005/8/layout/orgChart1"/>
    <dgm:cxn modelId="{51D35957-043E-4A09-B691-D1EDCF51717B}" type="presParOf" srcId="{DB843937-4986-4D5E-9F9D-310A5C7E66A2}" destId="{C63079BF-3986-434B-890F-8864FED93BF0}" srcOrd="1" destOrd="0" presId="urn:microsoft.com/office/officeart/2005/8/layout/orgChart1"/>
    <dgm:cxn modelId="{9AC708B2-70A8-42C4-98F3-3CC381F84FA8}" type="presParOf" srcId="{5EBBCB1A-F09C-4FA9-800B-3697E496B34A}" destId="{59E727B2-1FDE-4E35-B9F1-F1BFC492C3AE}" srcOrd="1" destOrd="0" presId="urn:microsoft.com/office/officeart/2005/8/layout/orgChart1"/>
    <dgm:cxn modelId="{DE9A6E49-6F20-45BE-931C-A1BD8C274BC1}" type="presParOf" srcId="{5EBBCB1A-F09C-4FA9-800B-3697E496B34A}" destId="{2B61E67E-EC86-4545-BFC0-1129C8807A5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7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7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7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3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3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2" presStyleCnt="3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</dgm:ptLst>
  <dgm:cxnLst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6" destOrd="0" parTransId="{14CE6DDC-63A1-4CD2-9E01-89EC9853A02C}" sibTransId="{C428D044-BBEF-4664-A9B9-FA504CBB0BFF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879DDDCC-5746-4023-B366-8235F5C6629C}" srcId="{8F3A5752-0B5D-4641-8E32-CCA038B23664}" destId="{A986DFE7-FC5B-4216-B520-5C2C7C85BE05}" srcOrd="5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6BAEBDBD-AB52-4E7C-8C3D-13645A2C73A8}" srcId="{8F3A5752-0B5D-4641-8E32-CCA038B23664}" destId="{26045114-AB8B-420B-9428-DEA6D7D80C83}" srcOrd="2" destOrd="0" parTransId="{A7405384-D18E-46D8-84EA-6E4447EC8BF1}" sibTransId="{092E8A0C-38EA-4988-B322-83C5345728A0}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4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70E26F2-1B82-471E-8576-023C49648140}" srcId="{8F3A5752-0B5D-4641-8E32-CCA038B23664}" destId="{113E8C4C-47D5-44E4-AB01-0A785FA50A04}" srcOrd="3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9A45D62D-8730-4D75-AB5C-063B50F4697D}" type="presParOf" srcId="{A6F0A5A3-E43A-49BF-827F-04D361BA9BF3}" destId="{E0A03768-E566-45F3-9EF1-178BA1180953}" srcOrd="4" destOrd="0" presId="urn:microsoft.com/office/officeart/2005/8/layout/orgChart1"/>
    <dgm:cxn modelId="{FAFC2C7B-D3CD-4108-B047-76164BE39DC6}" type="presParOf" srcId="{A6F0A5A3-E43A-49BF-827F-04D361BA9BF3}" destId="{B2B3A3D7-A93B-40C1-BDC1-3810DFA5047F}" srcOrd="5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r>
            <a:rPr lang="es-MX" sz="1200" b="0" i="0" u="none" dirty="0" smtClean="0"/>
            <a:t>(1) Vacantes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142641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11205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0361AE8D-865A-45EE-98E2-4D8A8C79C7D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gm:t>
    </dgm:pt>
    <dgm:pt modelId="{67DA78C7-0674-4C1D-A7FD-FDA7F14885F0}" type="parTrans" cxnId="{1AA8AC03-2736-4CF0-AABB-A2A30B0CD9BF}">
      <dgm:prSet/>
      <dgm:spPr/>
      <dgm:t>
        <a:bodyPr/>
        <a:lstStyle/>
        <a:p>
          <a:endParaRPr lang="es-ES"/>
        </a:p>
      </dgm:t>
    </dgm:pt>
    <dgm:pt modelId="{4CA5732C-3762-4D1F-AE66-FAB1FD46C0C1}" type="sibTrans" cxnId="{1AA8AC03-2736-4CF0-AABB-A2A30B0CD9BF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4012587F-2B05-499B-A9FA-3EC61BAF4A6F}" type="pres">
      <dgm:prSet presAssocID="{67DA78C7-0674-4C1D-A7FD-FDA7F14885F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5ACECBB-C9EB-4F35-A225-5FC6F3CBD212}" type="pres">
      <dgm:prSet presAssocID="{0361AE8D-865A-45EE-98E2-4D8A8C79C7DD}" presName="hierRoot3" presStyleCnt="0">
        <dgm:presLayoutVars>
          <dgm:hierBranch val="init"/>
        </dgm:presLayoutVars>
      </dgm:prSet>
      <dgm:spPr/>
    </dgm:pt>
    <dgm:pt modelId="{9DBF7536-18EA-467A-A39C-58763596BA89}" type="pres">
      <dgm:prSet presAssocID="{0361AE8D-865A-45EE-98E2-4D8A8C79C7DD}" presName="rootComposite3" presStyleCnt="0"/>
      <dgm:spPr/>
    </dgm:pt>
    <dgm:pt modelId="{D6118F73-C786-4F32-B992-92090799FC54}" type="pres">
      <dgm:prSet presAssocID="{0361AE8D-865A-45EE-98E2-4D8A8C79C7DD}" presName="rootText3" presStyleLbl="asst1" presStyleIdx="3" presStyleCnt="4" custScaleX="125563" custScaleY="119242" custLinFactNeighborX="7731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AC178-0CEA-440A-851F-419652D3B238}" type="pres">
      <dgm:prSet presAssocID="{0361AE8D-865A-45EE-98E2-4D8A8C79C7D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705E872-9778-41B5-8A1F-204E13BA0A33}" type="pres">
      <dgm:prSet presAssocID="{0361AE8D-865A-45EE-98E2-4D8A8C79C7DD}" presName="hierChild6" presStyleCnt="0"/>
      <dgm:spPr/>
    </dgm:pt>
    <dgm:pt modelId="{3136A188-F462-4E67-99CC-B4A9B4E327C3}" type="pres">
      <dgm:prSet presAssocID="{0361AE8D-865A-45EE-98E2-4D8A8C79C7DD}" presName="hierChild7" presStyleCnt="0"/>
      <dgm:spPr/>
    </dgm:pt>
  </dgm:ptLst>
  <dgm:cxnLst>
    <dgm:cxn modelId="{1AA8AC03-2736-4CF0-AABB-A2A30B0CD9BF}" srcId="{FC1BE685-0EFF-4131-BF2F-336945B2318F}" destId="{0361AE8D-865A-45EE-98E2-4D8A8C79C7DD}" srcOrd="3" destOrd="0" parTransId="{67DA78C7-0674-4C1D-A7FD-FDA7F14885F0}" sibTransId="{4CA5732C-3762-4D1F-AE66-FAB1FD46C0C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3C45E338-2B60-4730-BB80-07A786F26277}" type="presOf" srcId="{0361AE8D-865A-45EE-98E2-4D8A8C79C7DD}" destId="{A82AC178-0CEA-440A-851F-419652D3B238}" srcOrd="1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65E3EDD3-2C3B-42FD-A032-92372CB28689}" type="presOf" srcId="{0361AE8D-865A-45EE-98E2-4D8A8C79C7DD}" destId="{D6118F73-C786-4F32-B992-92090799FC54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D904855A-23C8-4098-9723-E19E333B4982}" type="presOf" srcId="{67DA78C7-0674-4C1D-A7FD-FDA7F14885F0}" destId="{4012587F-2B05-499B-A9FA-3EC61BAF4A6F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1050DA53-E125-48B8-A6F6-9FC9CBC81A89}" type="presParOf" srcId="{F77AB227-EBD7-497A-9419-7B019A9F8B04}" destId="{4012587F-2B05-499B-A9FA-3EC61BAF4A6F}" srcOrd="6" destOrd="0" presId="urn:microsoft.com/office/officeart/2005/8/layout/orgChart1"/>
    <dgm:cxn modelId="{2BEECC80-34AE-44EA-86AC-8B3998385223}" type="presParOf" srcId="{F77AB227-EBD7-497A-9419-7B019A9F8B04}" destId="{95ACECBB-C9EB-4F35-A225-5FC6F3CBD212}" srcOrd="7" destOrd="0" presId="urn:microsoft.com/office/officeart/2005/8/layout/orgChart1"/>
    <dgm:cxn modelId="{F2F8B8E0-792D-4337-8DE0-E41DC054255F}" type="presParOf" srcId="{95ACECBB-C9EB-4F35-A225-5FC6F3CBD212}" destId="{9DBF7536-18EA-467A-A39C-58763596BA89}" srcOrd="0" destOrd="0" presId="urn:microsoft.com/office/officeart/2005/8/layout/orgChart1"/>
    <dgm:cxn modelId="{5125E78B-53D1-45B6-AE83-9E3129F3C64F}" type="presParOf" srcId="{9DBF7536-18EA-467A-A39C-58763596BA89}" destId="{D6118F73-C786-4F32-B992-92090799FC54}" srcOrd="0" destOrd="0" presId="urn:microsoft.com/office/officeart/2005/8/layout/orgChart1"/>
    <dgm:cxn modelId="{2C8C24DC-146D-4CA2-9A9B-2AC7C460995D}" type="presParOf" srcId="{9DBF7536-18EA-467A-A39C-58763596BA89}" destId="{A82AC178-0CEA-440A-851F-419652D3B238}" srcOrd="1" destOrd="0" presId="urn:microsoft.com/office/officeart/2005/8/layout/orgChart1"/>
    <dgm:cxn modelId="{279A17FE-ED25-4809-9790-0EBBA0022D29}" type="presParOf" srcId="{95ACECBB-C9EB-4F35-A225-5FC6F3CBD212}" destId="{2705E872-9778-41B5-8A1F-204E13BA0A33}" srcOrd="1" destOrd="0" presId="urn:microsoft.com/office/officeart/2005/8/layout/orgChart1"/>
    <dgm:cxn modelId="{7FF423C9-CF12-4200-87CA-89FDEC9600C5}" type="presParOf" srcId="{95ACECBB-C9EB-4F35-A225-5FC6F3CBD212}" destId="{3136A188-F462-4E67-99CC-B4A9B4E32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1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endParaRPr lang="es-ES" sz="1200" dirty="0" smtClean="0"/>
        </a:p>
        <a:p>
          <a:r>
            <a:rPr lang="es-ES" sz="1200" dirty="0" smtClean="0"/>
            <a:t>Jefe(a) de Área</a:t>
          </a:r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211F876A-A8F6-4924-ADC9-2A4B5F5EEA96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98F03C35-431C-482D-B1B7-31A575602365}" type="parTrans" cxnId="{1CB48D9D-F730-40DB-863A-C967B97E65FE}">
      <dgm:prSet/>
      <dgm:spPr/>
      <dgm:t>
        <a:bodyPr/>
        <a:lstStyle/>
        <a:p>
          <a:endParaRPr lang="es-ES"/>
        </a:p>
      </dgm:t>
    </dgm:pt>
    <dgm:pt modelId="{973A7EF8-1580-4E28-A376-1524614936EA}" type="sibTrans" cxnId="{1CB48D9D-F730-40DB-863A-C967B97E65F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 val="init"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DD72271-D122-4939-9642-AF887339F3E8}" type="pres">
      <dgm:prSet presAssocID="{98F03C35-431C-482D-B1B7-31A575602365}" presName="Name111" presStyleLbl="parChTrans1D3" presStyleIdx="0" presStyleCnt="1"/>
      <dgm:spPr/>
      <dgm:t>
        <a:bodyPr/>
        <a:lstStyle/>
        <a:p>
          <a:endParaRPr lang="es-ES"/>
        </a:p>
      </dgm:t>
    </dgm:pt>
    <dgm:pt modelId="{5418220B-B2DC-4A56-BD0E-19B6AADA74A7}" type="pres">
      <dgm:prSet presAssocID="{211F876A-A8F6-4924-ADC9-2A4B5F5EEA96}" presName="hierRoot3" presStyleCnt="0">
        <dgm:presLayoutVars>
          <dgm:hierBranch val="init"/>
        </dgm:presLayoutVars>
      </dgm:prSet>
      <dgm:spPr/>
    </dgm:pt>
    <dgm:pt modelId="{847CB455-647B-465F-BB43-95EBFC0F506E}" type="pres">
      <dgm:prSet presAssocID="{211F876A-A8F6-4924-ADC9-2A4B5F5EEA96}" presName="rootComposite3" presStyleCnt="0"/>
      <dgm:spPr/>
    </dgm:pt>
    <dgm:pt modelId="{53261C26-5354-43B8-87F5-E44853446E75}" type="pres">
      <dgm:prSet presAssocID="{211F876A-A8F6-4924-ADC9-2A4B5F5EEA96}" presName="rootText3" presStyleLbl="asst2" presStyleIdx="0" presStyleCnt="1" custLinFactX="85082" custLinFactNeighborX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3E905-3F39-4382-89B2-A8D84E074782}" type="pres">
      <dgm:prSet presAssocID="{211F876A-A8F6-4924-ADC9-2A4B5F5EEA96}" presName="rootConnector3" presStyleLbl="asst2" presStyleIdx="0" presStyleCnt="1"/>
      <dgm:spPr/>
      <dgm:t>
        <a:bodyPr/>
        <a:lstStyle/>
        <a:p>
          <a:endParaRPr lang="es-ES"/>
        </a:p>
      </dgm:t>
    </dgm:pt>
    <dgm:pt modelId="{777434AF-5781-4E81-B759-105E2CB7D4A2}" type="pres">
      <dgm:prSet presAssocID="{211F876A-A8F6-4924-ADC9-2A4B5F5EEA96}" presName="hierChild6" presStyleCnt="0"/>
      <dgm:spPr/>
    </dgm:pt>
    <dgm:pt modelId="{4EA416B3-B827-4863-B31F-FB4860C593C9}" type="pres">
      <dgm:prSet presAssocID="{211F876A-A8F6-4924-ADC9-2A4B5F5EEA96}" presName="hierChild7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E09C3071-2CBE-4D07-B7E6-18DCD6BB6B19}" type="presOf" srcId="{211F876A-A8F6-4924-ADC9-2A4B5F5EEA96}" destId="{C843E905-3F39-4382-89B2-A8D84E074782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01E30C6-1F95-4053-BFAB-F13B1F2ACFD3}" type="presOf" srcId="{211F876A-A8F6-4924-ADC9-2A4B5F5EEA96}" destId="{53261C26-5354-43B8-87F5-E44853446E75}" srcOrd="0" destOrd="0" presId="urn:microsoft.com/office/officeart/2005/8/layout/orgChart1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CB48D9D-F730-40DB-863A-C967B97E65FE}" srcId="{8AFCDB55-6299-4773-BA1F-88B6E5397918}" destId="{211F876A-A8F6-4924-ADC9-2A4B5F5EEA96}" srcOrd="0" destOrd="0" parTransId="{98F03C35-431C-482D-B1B7-31A575602365}" sibTransId="{973A7EF8-1580-4E28-A376-1524614936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A339A27-AB50-4DDA-BD15-7309021EA725}" type="presOf" srcId="{98F03C35-431C-482D-B1B7-31A575602365}" destId="{ADD72271-D122-4939-9642-AF887339F3E8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D16C0D69-42BD-4658-B675-884DE4141B0F}" type="presParOf" srcId="{550FBF79-61C7-43CF-8D07-E2C51E076038}" destId="{ADD72271-D122-4939-9642-AF887339F3E8}" srcOrd="0" destOrd="0" presId="urn:microsoft.com/office/officeart/2005/8/layout/orgChart1"/>
    <dgm:cxn modelId="{F26312DA-1861-4768-8B3F-919B5E6A09FC}" type="presParOf" srcId="{550FBF79-61C7-43CF-8D07-E2C51E076038}" destId="{5418220B-B2DC-4A56-BD0E-19B6AADA74A7}" srcOrd="1" destOrd="0" presId="urn:microsoft.com/office/officeart/2005/8/layout/orgChart1"/>
    <dgm:cxn modelId="{817508F2-0B59-41BF-AEA8-15FE600646CF}" type="presParOf" srcId="{5418220B-B2DC-4A56-BD0E-19B6AADA74A7}" destId="{847CB455-647B-465F-BB43-95EBFC0F506E}" srcOrd="0" destOrd="0" presId="urn:microsoft.com/office/officeart/2005/8/layout/orgChart1"/>
    <dgm:cxn modelId="{C55B2C84-02E8-4231-B938-6C6C62C67932}" type="presParOf" srcId="{847CB455-647B-465F-BB43-95EBFC0F506E}" destId="{53261C26-5354-43B8-87F5-E44853446E75}" srcOrd="0" destOrd="0" presId="urn:microsoft.com/office/officeart/2005/8/layout/orgChart1"/>
    <dgm:cxn modelId="{3E2722B8-D030-4AA4-87D4-7006F808E755}" type="presParOf" srcId="{847CB455-647B-465F-BB43-95EBFC0F506E}" destId="{C843E905-3F39-4382-89B2-A8D84E074782}" srcOrd="1" destOrd="0" presId="urn:microsoft.com/office/officeart/2005/8/layout/orgChart1"/>
    <dgm:cxn modelId="{BD2D1BDA-0C7F-4466-898D-50FB5E90D037}" type="presParOf" srcId="{5418220B-B2DC-4A56-BD0E-19B6AADA74A7}" destId="{777434AF-5781-4E81-B759-105E2CB7D4A2}" srcOrd="1" destOrd="0" presId="urn:microsoft.com/office/officeart/2005/8/layout/orgChart1"/>
    <dgm:cxn modelId="{6FCABBD8-1C9F-4EF2-AAC8-E7EFD03C2AE4}" type="presParOf" srcId="{5418220B-B2DC-4A56-BD0E-19B6AADA74A7}" destId="{4EA416B3-B827-4863-B31F-FB4860C593C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Cultura Física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r>
            <a:rPr lang="es-MX" sz="1200" smtClean="0">
              <a:solidFill>
                <a:schemeClr val="tx1"/>
              </a:solidFill>
            </a:rPr>
            <a:t/>
          </a:r>
          <a:br>
            <a:rPr lang="es-MX" sz="1200" smtClean="0">
              <a:solidFill>
                <a:schemeClr val="tx1"/>
              </a:solidFill>
            </a:rPr>
          </a:br>
          <a:r>
            <a:rPr lang="es-MX" sz="1200" smtClean="0">
              <a:solidFill>
                <a:schemeClr val="tx1"/>
              </a:solidFill>
            </a:rPr>
            <a:t>(1) Vacante</a:t>
          </a:r>
          <a:endParaRPr lang="es-ES" sz="1200" dirty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>
            <a:solidFill>
              <a:schemeClr val="tx1"/>
            </a:solidFill>
          </a:endParaRP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C31492-896A-483A-980C-7CA02186A2B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BE855128-1C98-45D9-B3AA-746E67883F38}" type="par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020E27-79FC-44CA-A8F9-45D4C00E1F0B}" type="sib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94EE5B-DCC7-4AE2-9A16-90601294296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</a:t>
          </a:r>
        </a:p>
      </dgm:t>
    </dgm:pt>
    <dgm:pt modelId="{3E9CA2F4-29A8-4FEB-BCB0-254F7D4F84A0}" type="parTrans" cxnId="{E4E82775-11A6-4372-BA94-9D680A4B593F}">
      <dgm:prSet/>
      <dgm:spPr/>
      <dgm:t>
        <a:bodyPr/>
        <a:lstStyle/>
        <a:p>
          <a:endParaRPr lang="es-ES"/>
        </a:p>
      </dgm:t>
    </dgm:pt>
    <dgm:pt modelId="{78539C6F-5966-4A2F-99FA-649D818C231A}" type="sibTrans" cxnId="{E4E82775-11A6-4372-BA94-9D680A4B593F}">
      <dgm:prSet/>
      <dgm:spPr/>
      <dgm:t>
        <a:bodyPr/>
        <a:lstStyle/>
        <a:p>
          <a:endParaRPr lang="es-ES"/>
        </a:p>
      </dgm:t>
    </dgm:pt>
    <dgm:pt modelId="{85BCC3F7-1778-411B-9C7A-7E26B459A94B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Técnico(a) y Planeación</a:t>
          </a:r>
        </a:p>
      </dgm:t>
    </dgm:pt>
    <dgm:pt modelId="{96511B9D-951C-4899-AAD9-133B30CE5167}" type="parTrans" cxnId="{A6C39182-3ECB-4DC1-BC1B-3F850C3F17B2}">
      <dgm:prSet/>
      <dgm:spPr/>
      <dgm:t>
        <a:bodyPr/>
        <a:lstStyle/>
        <a:p>
          <a:endParaRPr lang="es-ES"/>
        </a:p>
      </dgm:t>
    </dgm:pt>
    <dgm:pt modelId="{292CBFB1-8EC3-4131-AD9B-A09213EED313}" type="sibTrans" cxnId="{A6C39182-3ECB-4DC1-BC1B-3F850C3F17B2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7403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5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6" custScaleX="121597" custScaleY="120173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6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5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6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6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15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6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6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7DD104A0-A78C-4B91-8F43-C6B9A331F78B}" type="pres">
      <dgm:prSet presAssocID="{C9699EB9-2BB9-41E9-A365-2F6D94E2B9B4}" presName="Name37" presStyleLbl="parChTrans1D2" presStyleIdx="3" presStyleCnt="15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3" presStyleCnt="6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3" presStyleCnt="6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4" presStyleCnt="15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4" presStyleCnt="6" custScaleX="121597" custScaleY="120173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4" presStyleCnt="6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EAD55E46-FD51-4F37-81E0-4B6C82C7B7BD}" type="pres">
      <dgm:prSet presAssocID="{3E9CA2F4-29A8-4FEB-BCB0-254F7D4F84A0}" presName="Name37" presStyleLbl="parChTrans1D2" presStyleIdx="5" presStyleCnt="15"/>
      <dgm:spPr/>
      <dgm:t>
        <a:bodyPr/>
        <a:lstStyle/>
        <a:p>
          <a:endParaRPr lang="es-ES"/>
        </a:p>
      </dgm:t>
    </dgm:pt>
    <dgm:pt modelId="{1A54EBE5-BCAD-4E61-82A6-9E1303FB05A2}" type="pres">
      <dgm:prSet presAssocID="{A194EE5B-DCC7-4AE2-9A16-906012942961}" presName="hierRoot2" presStyleCnt="0">
        <dgm:presLayoutVars>
          <dgm:hierBranch val="init"/>
        </dgm:presLayoutVars>
      </dgm:prSet>
      <dgm:spPr/>
    </dgm:pt>
    <dgm:pt modelId="{1541EB59-1AC1-42AC-BCDF-9E64A0C40B67}" type="pres">
      <dgm:prSet presAssocID="{A194EE5B-DCC7-4AE2-9A16-906012942961}" presName="rootComposite" presStyleCnt="0"/>
      <dgm:spPr/>
    </dgm:pt>
    <dgm:pt modelId="{A7BCED89-C4D2-4C1E-B520-DBDB4F0DEE09}" type="pres">
      <dgm:prSet presAssocID="{A194EE5B-DCC7-4AE2-9A16-906012942961}" presName="rootText" presStyleLbl="node2" presStyleIdx="5" presStyleCnt="6" custScaleX="121597" custScaleY="120173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14B26F-265D-4CA9-BF7E-F45F45C7990F}" type="pres">
      <dgm:prSet presAssocID="{A194EE5B-DCC7-4AE2-9A16-906012942961}" presName="rootConnector" presStyleLbl="node2" presStyleIdx="5" presStyleCnt="6"/>
      <dgm:spPr/>
      <dgm:t>
        <a:bodyPr/>
        <a:lstStyle/>
        <a:p>
          <a:endParaRPr lang="es-ES"/>
        </a:p>
      </dgm:t>
    </dgm:pt>
    <dgm:pt modelId="{380AF10A-D07E-44AC-9660-2C20E6B157CB}" type="pres">
      <dgm:prSet presAssocID="{A194EE5B-DCC7-4AE2-9A16-906012942961}" presName="hierChild4" presStyleCnt="0"/>
      <dgm:spPr/>
    </dgm:pt>
    <dgm:pt modelId="{C459F167-6D93-40EC-9EBA-6E24FE81972D}" type="pres">
      <dgm:prSet presAssocID="{A194EE5B-DCC7-4AE2-9A16-906012942961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6" presStyleCnt="15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9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9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7" presStyleCnt="15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9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9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8" presStyleCnt="15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9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9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9" presStyleCnt="15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9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9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10" presStyleCnt="15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9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9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11" presStyleCnt="15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9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9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12" presStyleCnt="15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9" custScaleX="125305" custScaleY="121053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9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  <dgm:pt modelId="{87811D4B-1A9E-41D5-9059-CB9E71442253}" type="pres">
      <dgm:prSet presAssocID="{96511B9D-951C-4899-AAD9-133B30CE5167}" presName="Name111" presStyleLbl="parChTrans1D2" presStyleIdx="13" presStyleCnt="15"/>
      <dgm:spPr/>
      <dgm:t>
        <a:bodyPr/>
        <a:lstStyle/>
        <a:p>
          <a:endParaRPr lang="es-ES"/>
        </a:p>
      </dgm:t>
    </dgm:pt>
    <dgm:pt modelId="{E4AE1EDC-4ADD-428F-98D4-F9363C6270F4}" type="pres">
      <dgm:prSet presAssocID="{85BCC3F7-1778-411B-9C7A-7E26B459A94B}" presName="hierRoot3" presStyleCnt="0">
        <dgm:presLayoutVars>
          <dgm:hierBranch val="init"/>
        </dgm:presLayoutVars>
      </dgm:prSet>
      <dgm:spPr/>
    </dgm:pt>
    <dgm:pt modelId="{1EE2F022-3EB4-4AA0-B2B0-32E76A4172E4}" type="pres">
      <dgm:prSet presAssocID="{85BCC3F7-1778-411B-9C7A-7E26B459A94B}" presName="rootComposite3" presStyleCnt="0"/>
      <dgm:spPr/>
    </dgm:pt>
    <dgm:pt modelId="{FDF49992-941B-43CD-88AF-E63246FEFE0C}" type="pres">
      <dgm:prSet presAssocID="{85BCC3F7-1778-411B-9C7A-7E26B459A94B}" presName="rootText3" presStyleLbl="asst1" presStyleIdx="7" presStyleCnt="9" custScaleX="125305" custScaleY="147695" custLinFactNeighborX="318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BC6A97-FD5E-4599-8FA4-9AD498D12362}" type="pres">
      <dgm:prSet presAssocID="{85BCC3F7-1778-411B-9C7A-7E26B459A94B}" presName="rootConnector3" presStyleLbl="asst1" presStyleIdx="7" presStyleCnt="9"/>
      <dgm:spPr/>
      <dgm:t>
        <a:bodyPr/>
        <a:lstStyle/>
        <a:p>
          <a:endParaRPr lang="es-ES"/>
        </a:p>
      </dgm:t>
    </dgm:pt>
    <dgm:pt modelId="{E47522E3-257E-4244-AB92-819B94920100}" type="pres">
      <dgm:prSet presAssocID="{85BCC3F7-1778-411B-9C7A-7E26B459A94B}" presName="hierChild6" presStyleCnt="0"/>
      <dgm:spPr/>
    </dgm:pt>
    <dgm:pt modelId="{41255DE4-E0C4-4517-88E9-CA72D2D87788}" type="pres">
      <dgm:prSet presAssocID="{85BCC3F7-1778-411B-9C7A-7E26B459A94B}" presName="hierChild7" presStyleCnt="0"/>
      <dgm:spPr/>
    </dgm:pt>
    <dgm:pt modelId="{AB517C77-BD39-4F65-92D5-EF1A5A02E4BD}" type="pres">
      <dgm:prSet presAssocID="{BE855128-1C98-45D9-B3AA-746E67883F38}" presName="Name111" presStyleLbl="parChTrans1D2" presStyleIdx="14" presStyleCnt="15"/>
      <dgm:spPr/>
      <dgm:t>
        <a:bodyPr/>
        <a:lstStyle/>
        <a:p>
          <a:endParaRPr lang="es-ES"/>
        </a:p>
      </dgm:t>
    </dgm:pt>
    <dgm:pt modelId="{6AB60848-9025-4BA3-985D-FD44A6F6B6B0}" type="pres">
      <dgm:prSet presAssocID="{81C31492-896A-483A-980C-7CA02186A2BE}" presName="hierRoot3" presStyleCnt="0">
        <dgm:presLayoutVars>
          <dgm:hierBranch val="init"/>
        </dgm:presLayoutVars>
      </dgm:prSet>
      <dgm:spPr/>
    </dgm:pt>
    <dgm:pt modelId="{39BADCFC-64D3-4462-8CB3-DBD57F3D6E59}" type="pres">
      <dgm:prSet presAssocID="{81C31492-896A-483A-980C-7CA02186A2BE}" presName="rootComposite3" presStyleCnt="0"/>
      <dgm:spPr/>
    </dgm:pt>
    <dgm:pt modelId="{36E06BE2-EE4E-44C7-9070-63A473BF4F2C}" type="pres">
      <dgm:prSet presAssocID="{81C31492-896A-483A-980C-7CA02186A2BE}" presName="rootText3" presStyleLbl="asst1" presStyleIdx="8" presStyleCnt="9" custScaleX="125305" custScaleY="89228" custLinFactNeighborX="-12132" custLinFactNeighborY="-136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7EEB35-E1D4-43F0-A3EF-3B82DFB7E510}" type="pres">
      <dgm:prSet presAssocID="{81C31492-896A-483A-980C-7CA02186A2BE}" presName="rootConnector3" presStyleLbl="asst1" presStyleIdx="8" presStyleCnt="9"/>
      <dgm:spPr/>
      <dgm:t>
        <a:bodyPr/>
        <a:lstStyle/>
        <a:p>
          <a:endParaRPr lang="es-ES"/>
        </a:p>
      </dgm:t>
    </dgm:pt>
    <dgm:pt modelId="{05EA3639-A838-4250-84A0-021F9E8EA531}" type="pres">
      <dgm:prSet presAssocID="{81C31492-896A-483A-980C-7CA02186A2BE}" presName="hierChild6" presStyleCnt="0"/>
      <dgm:spPr/>
    </dgm:pt>
    <dgm:pt modelId="{AD5A341C-7942-4318-BED2-B735A4E7F5FA}" type="pres">
      <dgm:prSet presAssocID="{81C31492-896A-483A-980C-7CA02186A2BE}" presName="hierChild7" presStyleCnt="0"/>
      <dgm:spPr/>
    </dgm:pt>
  </dgm:ptLst>
  <dgm:cxnLst>
    <dgm:cxn modelId="{E4E82775-11A6-4372-BA94-9D680A4B593F}" srcId="{9460999F-411C-4C31-B047-C664E61C4334}" destId="{A194EE5B-DCC7-4AE2-9A16-906012942961}" srcOrd="14" destOrd="0" parTransId="{3E9CA2F4-29A8-4FEB-BCB0-254F7D4F84A0}" sibTransId="{78539C6F-5966-4A2F-99FA-649D818C231A}"/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121E5ED8-B4C7-4C06-911C-6570746B0AD2}" srcId="{9460999F-411C-4C31-B047-C664E61C4334}" destId="{04234B25-C378-4927-BC5D-1D2F1A8C68A2}" srcOrd="9" destOrd="0" parTransId="{CE11ACE6-82C6-4AB6-8285-BA507FB4AC75}" sibTransId="{277A5735-5BF1-4A25-BC3E-A2836F5834E3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EE116506-E834-4C32-BF1B-D2558CC4D2DD}" srcId="{9460999F-411C-4C31-B047-C664E61C4334}" destId="{84F65EFE-9B4B-4EA0-A4AB-341D16302DF1}" srcOrd="12" destOrd="0" parTransId="{C9699EB9-2BB9-41E9-A365-2F6D94E2B9B4}" sibTransId="{B371A8BC-CD42-4EA8-A35C-A89430AEA23B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22D8E567-B13F-4DA8-8C35-3DD09983C644}" type="presOf" srcId="{BE855128-1C98-45D9-B3AA-746E67883F38}" destId="{AB517C77-BD39-4F65-92D5-EF1A5A02E4BD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DF7553C6-3C62-472F-911C-849C5C7A9039}" type="presOf" srcId="{96511B9D-951C-4899-AAD9-133B30CE5167}" destId="{87811D4B-1A9E-41D5-9059-CB9E71442253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A6C39182-3ECB-4DC1-BC1B-3F850C3F17B2}" srcId="{9460999F-411C-4C31-B047-C664E61C4334}" destId="{85BCC3F7-1778-411B-9C7A-7E26B459A94B}" srcOrd="7" destOrd="0" parTransId="{96511B9D-951C-4899-AAD9-133B30CE5167}" sibTransId="{292CBFB1-8EC3-4131-AD9B-A09213EED313}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99C77A77-95D7-4DC1-8E89-7C7E950FC67F}" type="presOf" srcId="{85BCC3F7-1778-411B-9C7A-7E26B459A94B}" destId="{FDF49992-941B-43CD-88AF-E63246FEFE0C}" srcOrd="0" destOrd="0" presId="urn:microsoft.com/office/officeart/2005/8/layout/orgChart1"/>
    <dgm:cxn modelId="{67505F3E-6D76-49CA-B9D9-AFD628952415}" srcId="{9460999F-411C-4C31-B047-C664E61C4334}" destId="{5752D4F7-F977-4DF4-BA7B-0D40A2BE58E2}" srcOrd="13" destOrd="0" parTransId="{5F3A5ADC-A6EF-4818-BCC0-C8FFFC43B2E0}" sibTransId="{7E5C14F1-CC05-4CF5-86DD-F24A598FCF2D}"/>
    <dgm:cxn modelId="{5DA6D018-6CD9-4249-B4AD-270A17F86B8B}" type="presOf" srcId="{3E9CA2F4-29A8-4FEB-BCB0-254F7D4F84A0}" destId="{EAD55E46-FD51-4F37-81E0-4B6C82C7B7BD}" srcOrd="0" destOrd="0" presId="urn:microsoft.com/office/officeart/2005/8/layout/orgChart1"/>
    <dgm:cxn modelId="{97935DEE-B72A-4898-AF74-D4C92E06E706}" type="presOf" srcId="{A194EE5B-DCC7-4AE2-9A16-906012942961}" destId="{A7BCED89-C4D2-4C1E-B520-DBDB4F0DEE09}" srcOrd="0" destOrd="0" presId="urn:microsoft.com/office/officeart/2005/8/layout/orgChart1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76BD922D-E6E9-417C-82B7-B2CCB91EC411}" type="presOf" srcId="{A194EE5B-DCC7-4AE2-9A16-906012942961}" destId="{F714B26F-265D-4CA9-BF7E-F45F45C7990F}" srcOrd="1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8F4681EB-1929-45AA-9595-5858B2BD9177}" srcId="{9460999F-411C-4C31-B047-C664E61C4334}" destId="{81C31492-896A-483A-980C-7CA02186A2BE}" srcOrd="8" destOrd="0" parTransId="{BE855128-1C98-45D9-B3AA-746E67883F38}" sibTransId="{7A020E27-79FC-44CA-A8F9-45D4C00E1F0B}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8871B2D1-947B-4678-B662-4A52A238F096}" type="presOf" srcId="{85BCC3F7-1778-411B-9C7A-7E26B459A94B}" destId="{35BC6A97-FD5E-4599-8FA4-9AD498D12362}" srcOrd="1" destOrd="0" presId="urn:microsoft.com/office/officeart/2005/8/layout/orgChart1"/>
    <dgm:cxn modelId="{B3E3352B-5A9A-49B9-849A-F5A2BE57B71E}" srcId="{9460999F-411C-4C31-B047-C664E61C4334}" destId="{007EA741-ED17-416D-853F-CC729430B329}" srcOrd="11" destOrd="0" parTransId="{E090F042-393C-4817-9F7A-19DD9E3C9DED}" sibTransId="{48364B05-6D00-4C7B-8660-7755971B0F68}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E7915260-8D17-4DEE-A834-F1C7F21F18C2}" type="presOf" srcId="{81C31492-896A-483A-980C-7CA02186A2BE}" destId="{5C7EEB35-E1D4-43F0-A3EF-3B82DFB7E510}" srcOrd="1" destOrd="0" presId="urn:microsoft.com/office/officeart/2005/8/layout/orgChart1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7FC23C3B-0593-4AA0-95A1-76D26094FE8F}" type="presOf" srcId="{81C31492-896A-483A-980C-7CA02186A2BE}" destId="{36E06BE2-EE4E-44C7-9070-63A473BF4F2C}" srcOrd="0" destOrd="0" presId="urn:microsoft.com/office/officeart/2005/8/layout/orgChart1"/>
    <dgm:cxn modelId="{F77B7DF6-5D0F-4A35-8DD3-ACADF7D6E982}" type="presOf" srcId="{C9699EB9-2BB9-41E9-A365-2F6D94E2B9B4}" destId="{7DD104A0-A78C-4B91-8F43-C6B9A331F78B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693820AB-8855-435E-AD23-A2590FDF36F4}" srcId="{9460999F-411C-4C31-B047-C664E61C4334}" destId="{025CF52D-B1F5-42C4-9FDB-4652E45D6CD9}" srcOrd="10" destOrd="0" parTransId="{E729CCF0-67F5-4C72-9B24-E21B4F6C5E0C}" sibTransId="{4D574086-E868-4D91-B8E4-5032BD8EEC2E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84DFD64-7933-4FEC-89BA-677DC9C029F3}" type="presParOf" srcId="{192A4A43-5DC6-4E48-A7A3-07390C05F084}" destId="{7DD104A0-A78C-4B91-8F43-C6B9A331F78B}" srcOrd="6" destOrd="0" presId="urn:microsoft.com/office/officeart/2005/8/layout/orgChart1"/>
    <dgm:cxn modelId="{EC4AAC1B-DDD9-4362-ADE0-AD986B113482}" type="presParOf" srcId="{192A4A43-5DC6-4E48-A7A3-07390C05F084}" destId="{B0D6FA3F-7C1D-441B-AA99-DE040A3C8A63}" srcOrd="7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C0815BAE-A1CB-4217-B121-0819DA6E71E1}" type="presParOf" srcId="{192A4A43-5DC6-4E48-A7A3-07390C05F084}" destId="{A63D26E9-4900-46E0-9588-67F57EEA9DD7}" srcOrd="8" destOrd="0" presId="urn:microsoft.com/office/officeart/2005/8/layout/orgChart1"/>
    <dgm:cxn modelId="{E28CB7DE-6082-4FFC-97E6-45CFEC03C7CD}" type="presParOf" srcId="{192A4A43-5DC6-4E48-A7A3-07390C05F084}" destId="{65858037-06C9-4BEF-8BEB-8FD0892E41F7}" srcOrd="9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29AF773C-860C-4FBE-B99B-ECC361FFBA9C}" type="presParOf" srcId="{192A4A43-5DC6-4E48-A7A3-07390C05F084}" destId="{EAD55E46-FD51-4F37-81E0-4B6C82C7B7BD}" srcOrd="10" destOrd="0" presId="urn:microsoft.com/office/officeart/2005/8/layout/orgChart1"/>
    <dgm:cxn modelId="{C7F346A0-CC0B-4B2A-B55A-B3F1394DE2A3}" type="presParOf" srcId="{192A4A43-5DC6-4E48-A7A3-07390C05F084}" destId="{1A54EBE5-BCAD-4E61-82A6-9E1303FB05A2}" srcOrd="11" destOrd="0" presId="urn:microsoft.com/office/officeart/2005/8/layout/orgChart1"/>
    <dgm:cxn modelId="{1D5652C1-BD2C-48B2-952A-6331B8944A3E}" type="presParOf" srcId="{1A54EBE5-BCAD-4E61-82A6-9E1303FB05A2}" destId="{1541EB59-1AC1-42AC-BCDF-9E64A0C40B67}" srcOrd="0" destOrd="0" presId="urn:microsoft.com/office/officeart/2005/8/layout/orgChart1"/>
    <dgm:cxn modelId="{6A82D0D2-1538-48DD-952A-D82EE1967892}" type="presParOf" srcId="{1541EB59-1AC1-42AC-BCDF-9E64A0C40B67}" destId="{A7BCED89-C4D2-4C1E-B520-DBDB4F0DEE09}" srcOrd="0" destOrd="0" presId="urn:microsoft.com/office/officeart/2005/8/layout/orgChart1"/>
    <dgm:cxn modelId="{4CE8D6FB-05C3-418E-BA3B-2B26C3830F73}" type="presParOf" srcId="{1541EB59-1AC1-42AC-BCDF-9E64A0C40B67}" destId="{F714B26F-265D-4CA9-BF7E-F45F45C7990F}" srcOrd="1" destOrd="0" presId="urn:microsoft.com/office/officeart/2005/8/layout/orgChart1"/>
    <dgm:cxn modelId="{AD1F4A9C-4A20-46C6-89BF-AA3A92E3EB96}" type="presParOf" srcId="{1A54EBE5-BCAD-4E61-82A6-9E1303FB05A2}" destId="{380AF10A-D07E-44AC-9660-2C20E6B157CB}" srcOrd="1" destOrd="0" presId="urn:microsoft.com/office/officeart/2005/8/layout/orgChart1"/>
    <dgm:cxn modelId="{C07BC7AC-7088-4599-80BE-555CC72003FF}" type="presParOf" srcId="{1A54EBE5-BCAD-4E61-82A6-9E1303FB05A2}" destId="{C459F167-6D93-40EC-9EBA-6E24FE81972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  <dgm:cxn modelId="{1D070E22-6D21-4687-8CE5-CE7538C23958}" type="presParOf" srcId="{5550A35E-84F9-403B-BF9F-FAD32FBCE5CE}" destId="{87811D4B-1A9E-41D5-9059-CB9E71442253}" srcOrd="14" destOrd="0" presId="urn:microsoft.com/office/officeart/2005/8/layout/orgChart1"/>
    <dgm:cxn modelId="{3D6D4FE0-CB16-4511-8235-97F8A8EC2B9D}" type="presParOf" srcId="{5550A35E-84F9-403B-BF9F-FAD32FBCE5CE}" destId="{E4AE1EDC-4ADD-428F-98D4-F9363C6270F4}" srcOrd="15" destOrd="0" presId="urn:microsoft.com/office/officeart/2005/8/layout/orgChart1"/>
    <dgm:cxn modelId="{C86EE997-939F-4FAB-9CE8-94E30C2696C2}" type="presParOf" srcId="{E4AE1EDC-4ADD-428F-98D4-F9363C6270F4}" destId="{1EE2F022-3EB4-4AA0-B2B0-32E76A4172E4}" srcOrd="0" destOrd="0" presId="urn:microsoft.com/office/officeart/2005/8/layout/orgChart1"/>
    <dgm:cxn modelId="{878CD2D3-D9A7-4784-9A18-6FC08FC718ED}" type="presParOf" srcId="{1EE2F022-3EB4-4AA0-B2B0-32E76A4172E4}" destId="{FDF49992-941B-43CD-88AF-E63246FEFE0C}" srcOrd="0" destOrd="0" presId="urn:microsoft.com/office/officeart/2005/8/layout/orgChart1"/>
    <dgm:cxn modelId="{BDEC4393-3CA2-40DB-8B6B-B718B87C5920}" type="presParOf" srcId="{1EE2F022-3EB4-4AA0-B2B0-32E76A4172E4}" destId="{35BC6A97-FD5E-4599-8FA4-9AD498D12362}" srcOrd="1" destOrd="0" presId="urn:microsoft.com/office/officeart/2005/8/layout/orgChart1"/>
    <dgm:cxn modelId="{960F7765-DDA6-483E-B966-5EFDCB325277}" type="presParOf" srcId="{E4AE1EDC-4ADD-428F-98D4-F9363C6270F4}" destId="{E47522E3-257E-4244-AB92-819B94920100}" srcOrd="1" destOrd="0" presId="urn:microsoft.com/office/officeart/2005/8/layout/orgChart1"/>
    <dgm:cxn modelId="{34026CA8-E5C3-4476-AC64-50D16285ECE0}" type="presParOf" srcId="{E4AE1EDC-4ADD-428F-98D4-F9363C6270F4}" destId="{41255DE4-E0C4-4517-88E9-CA72D2D87788}" srcOrd="2" destOrd="0" presId="urn:microsoft.com/office/officeart/2005/8/layout/orgChart1"/>
    <dgm:cxn modelId="{129E48F1-AD95-4C12-992C-D4065755F9B6}" type="presParOf" srcId="{5550A35E-84F9-403B-BF9F-FAD32FBCE5CE}" destId="{AB517C77-BD39-4F65-92D5-EF1A5A02E4BD}" srcOrd="16" destOrd="0" presId="urn:microsoft.com/office/officeart/2005/8/layout/orgChart1"/>
    <dgm:cxn modelId="{F19D2465-FCDA-447F-9445-3CA78E3EA46F}" type="presParOf" srcId="{5550A35E-84F9-403B-BF9F-FAD32FBCE5CE}" destId="{6AB60848-9025-4BA3-985D-FD44A6F6B6B0}" srcOrd="17" destOrd="0" presId="urn:microsoft.com/office/officeart/2005/8/layout/orgChart1"/>
    <dgm:cxn modelId="{B7B07B48-3FDB-423B-87AB-5360232F6FCD}" type="presParOf" srcId="{6AB60848-9025-4BA3-985D-FD44A6F6B6B0}" destId="{39BADCFC-64D3-4462-8CB3-DBD57F3D6E59}" srcOrd="0" destOrd="0" presId="urn:microsoft.com/office/officeart/2005/8/layout/orgChart1"/>
    <dgm:cxn modelId="{D438383C-A742-46D2-A4A2-E11290B21081}" type="presParOf" srcId="{39BADCFC-64D3-4462-8CB3-DBD57F3D6E59}" destId="{36E06BE2-EE4E-44C7-9070-63A473BF4F2C}" srcOrd="0" destOrd="0" presId="urn:microsoft.com/office/officeart/2005/8/layout/orgChart1"/>
    <dgm:cxn modelId="{888A5224-6E91-49C4-919A-1DEF925C6E10}" type="presParOf" srcId="{39BADCFC-64D3-4462-8CB3-DBD57F3D6E59}" destId="{5C7EEB35-E1D4-43F0-A3EF-3B82DFB7E510}" srcOrd="1" destOrd="0" presId="urn:microsoft.com/office/officeart/2005/8/layout/orgChart1"/>
    <dgm:cxn modelId="{264D37CC-FE61-411F-B40D-3D5FE35B29F7}" type="presParOf" srcId="{6AB60848-9025-4BA3-985D-FD44A6F6B6B0}" destId="{05EA3639-A838-4250-84A0-021F9E8EA531}" srcOrd="1" destOrd="0" presId="urn:microsoft.com/office/officeart/2005/8/layout/orgChart1"/>
    <dgm:cxn modelId="{6D2701D8-AD9F-4977-8EE1-786EFDFD737E}" type="presParOf" srcId="{6AB60848-9025-4BA3-985D-FD44A6F6B6B0}" destId="{AD5A341C-7942-4318-BED2-B735A4E7F5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Jefe(a) de Zona </a:t>
          </a:r>
          <a:r>
            <a:rPr lang="es-MX" sz="1200" dirty="0" smtClean="0">
              <a:solidFill>
                <a:schemeClr val="tx1"/>
              </a:solidFill>
            </a:rPr>
            <a:t>Norte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01C64D-7304-4A3E-BE72-8B446399CF7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Técnica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Natación</a:t>
          </a:r>
        </a:p>
      </dgm:t>
    </dgm:pt>
    <dgm:pt modelId="{1FECB5B7-3E50-46D3-9C63-3FCC7D1EA873}" type="par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958B34-2038-48AF-B6C8-A4A392DA35F0}" type="sib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658A88-DBA9-406A-82F4-E78F13496A4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</a:t>
          </a:r>
        </a:p>
      </dgm:t>
    </dgm:pt>
    <dgm:pt modelId="{32D74969-D1D1-4E05-9DE4-5383DA2D777F}" type="parTrans" cxnId="{8B5D46B8-04EE-4B75-AFAC-1D522C33A200}">
      <dgm:prSet/>
      <dgm:spPr/>
      <dgm:t>
        <a:bodyPr/>
        <a:lstStyle/>
        <a:p>
          <a:endParaRPr lang="es-ES"/>
        </a:p>
      </dgm:t>
    </dgm:pt>
    <dgm:pt modelId="{AD4110E4-5C62-4351-AB38-EB4C70D98CBF}" type="sibTrans" cxnId="{8B5D46B8-04EE-4B75-AFAC-1D522C33A200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6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5" custScaleX="113136" custScaleY="106343" custLinFactNeighborX="-8301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5" custScaleX="113136" custScaleY="106343" custLinFactNeighborX="10228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2" presStyleCnt="5" custScaleX="113136" custScaleY="106343" custLinFactNeighborX="-8529" custLinFactNeighborY="1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2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DE789C19-9981-4F83-9F6A-84E4E35F6393}" type="pres">
      <dgm:prSet presAssocID="{32D74969-D1D1-4E05-9DE4-5383DA2D777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954FA7F-0080-46E4-B197-BB53A5C6E7F8}" type="pres">
      <dgm:prSet presAssocID="{8F658A88-DBA9-406A-82F4-E78F13496A44}" presName="hierRoot3" presStyleCnt="0">
        <dgm:presLayoutVars>
          <dgm:hierBranch val="init"/>
        </dgm:presLayoutVars>
      </dgm:prSet>
      <dgm:spPr/>
    </dgm:pt>
    <dgm:pt modelId="{7B08045D-DD25-491D-8899-A0A5353D48AD}" type="pres">
      <dgm:prSet presAssocID="{8F658A88-DBA9-406A-82F4-E78F13496A44}" presName="rootComposite3" presStyleCnt="0"/>
      <dgm:spPr/>
    </dgm:pt>
    <dgm:pt modelId="{5B64A090-4DC8-44F2-8046-93F190AC24D6}" type="pres">
      <dgm:prSet presAssocID="{8F658A88-DBA9-406A-82F4-E78F13496A44}" presName="rootText3" presStyleLbl="asst1" presStyleIdx="3" presStyleCnt="5" custScaleX="113136" custScaleY="106343" custLinFactNeighborX="9712" custLinFactNeighborY="1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B9BC4-A82E-4788-BF5B-1DC67D5AA9BC}" type="pres">
      <dgm:prSet presAssocID="{8F658A88-DBA9-406A-82F4-E78F13496A44}" presName="rootConnector3" presStyleLbl="asst1" presStyleIdx="3" presStyleCnt="5"/>
      <dgm:spPr/>
      <dgm:t>
        <a:bodyPr/>
        <a:lstStyle/>
        <a:p>
          <a:endParaRPr lang="es-ES"/>
        </a:p>
      </dgm:t>
    </dgm:pt>
    <dgm:pt modelId="{1935316E-9583-4AD9-B011-8FB38D1C74D9}" type="pres">
      <dgm:prSet presAssocID="{8F658A88-DBA9-406A-82F4-E78F13496A44}" presName="hierChild6" presStyleCnt="0"/>
      <dgm:spPr/>
    </dgm:pt>
    <dgm:pt modelId="{D967FF8F-DED6-4D7C-B0BB-EC55EBE90A3C}" type="pres">
      <dgm:prSet presAssocID="{8F658A88-DBA9-406A-82F4-E78F13496A44}" presName="hierChild7" presStyleCnt="0"/>
      <dgm:spPr/>
    </dgm:pt>
    <dgm:pt modelId="{6F2DE3C8-91F9-4DE6-AC60-1178A05102A2}" type="pres">
      <dgm:prSet presAssocID="{1FECB5B7-3E50-46D3-9C63-3FCC7D1EA87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E5C09E68-36BF-402E-BF45-46C2E14CED91}" type="pres">
      <dgm:prSet presAssocID="{BD01C64D-7304-4A3E-BE72-8B446399CF7C}" presName="hierRoot3" presStyleCnt="0">
        <dgm:presLayoutVars>
          <dgm:hierBranch val="init"/>
        </dgm:presLayoutVars>
      </dgm:prSet>
      <dgm:spPr/>
    </dgm:pt>
    <dgm:pt modelId="{66ABB7CD-903E-406C-9BB3-ADDE32D1183C}" type="pres">
      <dgm:prSet presAssocID="{BD01C64D-7304-4A3E-BE72-8B446399CF7C}" presName="rootComposite3" presStyleCnt="0"/>
      <dgm:spPr/>
    </dgm:pt>
    <dgm:pt modelId="{F1326BBF-820F-450B-B477-ED4E072A4443}" type="pres">
      <dgm:prSet presAssocID="{BD01C64D-7304-4A3E-BE72-8B446399CF7C}" presName="rootText3" presStyleLbl="asst1" presStyleIdx="4" presStyleCnt="5" custScaleX="113136" custScaleY="106343" custLinFactNeighborX="-9305" custLinFactNeighborY="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B2BB8-DC8C-4B92-9C71-8EEBAE92D0BC}" type="pres">
      <dgm:prSet presAssocID="{BD01C64D-7304-4A3E-BE72-8B446399CF7C}" presName="rootConnector3" presStyleLbl="asst1" presStyleIdx="4" presStyleCnt="5"/>
      <dgm:spPr/>
      <dgm:t>
        <a:bodyPr/>
        <a:lstStyle/>
        <a:p>
          <a:endParaRPr lang="es-ES"/>
        </a:p>
      </dgm:t>
    </dgm:pt>
    <dgm:pt modelId="{4AC84810-E38C-4EB3-8DB9-A8FD69EC582C}" type="pres">
      <dgm:prSet presAssocID="{BD01C64D-7304-4A3E-BE72-8B446399CF7C}" presName="hierChild6" presStyleCnt="0"/>
      <dgm:spPr/>
    </dgm:pt>
    <dgm:pt modelId="{7542F18F-8694-48E6-AD67-EC8187713227}" type="pres">
      <dgm:prSet presAssocID="{BD01C64D-7304-4A3E-BE72-8B446399CF7C}" presName="hierChild7" presStyleCnt="0"/>
      <dgm:spPr/>
    </dgm:pt>
  </dgm:ptLst>
  <dgm:cxnLst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B5BFDFF6-E532-435C-B5CB-F9E31B32F8BB}" type="presOf" srcId="{BD01C64D-7304-4A3E-BE72-8B446399CF7C}" destId="{F1326BBF-820F-450B-B477-ED4E072A4443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2A9F77D2-796B-458C-ABB8-AE4BE843C518}" srcId="{04234B25-C378-4927-BC5D-1D2F1A8C68A2}" destId="{8C3AF6B3-44F6-4843-9C95-084AAC0F609D}" srcOrd="2" destOrd="0" parTransId="{2E1F4E12-253A-4B9D-A228-D4A5BA410D0B}" sibTransId="{AA692411-FF60-4226-A6DC-1E8FF146C136}"/>
    <dgm:cxn modelId="{4AF32B5A-5C49-4BC3-948F-099BF682951A}" type="presOf" srcId="{8F658A88-DBA9-406A-82F4-E78F13496A44}" destId="{DA8B9BC4-A82E-4788-BF5B-1DC67D5AA9BC}" srcOrd="1" destOrd="0" presId="urn:microsoft.com/office/officeart/2005/8/layout/orgChart1"/>
    <dgm:cxn modelId="{63D19323-5A3E-4261-BC3D-DBD20EC60179}" type="presOf" srcId="{8F658A88-DBA9-406A-82F4-E78F13496A44}" destId="{5B64A090-4DC8-44F2-8046-93F190AC24D6}" srcOrd="0" destOrd="0" presId="urn:microsoft.com/office/officeart/2005/8/layout/orgChart1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5047AA88-13F2-4644-818A-3701F69D88A8}" type="presOf" srcId="{1FECB5B7-3E50-46D3-9C63-3FCC7D1EA873}" destId="{6F2DE3C8-91F9-4DE6-AC60-1178A05102A2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79BC3CC3-6A2D-4B17-9EA8-943B2E14AEDA}" type="presOf" srcId="{32D74969-D1D1-4E05-9DE4-5383DA2D777F}" destId="{DE789C19-9981-4F83-9F6A-84E4E35F6393}" srcOrd="0" destOrd="0" presId="urn:microsoft.com/office/officeart/2005/8/layout/orgChart1"/>
    <dgm:cxn modelId="{4753CD37-2BCC-4E99-B4B6-8C7B385D0F2A}" type="presOf" srcId="{BD01C64D-7304-4A3E-BE72-8B446399CF7C}" destId="{5B5B2BB8-DC8C-4B92-9C71-8EEBAE92D0BC}" srcOrd="1" destOrd="0" presId="urn:microsoft.com/office/officeart/2005/8/layout/orgChart1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8B5D46B8-04EE-4B75-AFAC-1D522C33A200}" srcId="{04234B25-C378-4927-BC5D-1D2F1A8C68A2}" destId="{8F658A88-DBA9-406A-82F4-E78F13496A44}" srcOrd="3" destOrd="0" parTransId="{32D74969-D1D1-4E05-9DE4-5383DA2D777F}" sibTransId="{AD4110E4-5C62-4351-AB38-EB4C70D98CBF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92D641F1-5517-4B48-A0ED-62DFE66E87AD}" srcId="{04234B25-C378-4927-BC5D-1D2F1A8C68A2}" destId="{BD01C64D-7304-4A3E-BE72-8B446399CF7C}" srcOrd="4" destOrd="0" parTransId="{1FECB5B7-3E50-46D3-9C63-3FCC7D1EA873}" sibTransId="{A7958B34-2038-48AF-B6C8-A4A392DA35F0}"/>
    <dgm:cxn modelId="{BAA6B904-9AA9-4474-A644-78FE89458CFB}" srcId="{04234B25-C378-4927-BC5D-1D2F1A8C68A2}" destId="{58117060-84B7-4779-B42C-7E4537163F8C}" srcOrd="5" destOrd="0" parTransId="{C2C31FB4-14C4-4B80-8D6C-CA6444236DE0}" sibTransId="{99CD39EF-C2D6-4E2B-8932-775159FC8614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4011D561-1BAD-4EE3-B65B-9B96B6FF13A1}" type="presParOf" srcId="{733B660D-C711-49A4-8FBF-0E40A2E8FACF}" destId="{BC360E2F-E354-44F4-8EF5-DFCA8E12C0DC}" srcOrd="4" destOrd="0" presId="urn:microsoft.com/office/officeart/2005/8/layout/orgChart1"/>
    <dgm:cxn modelId="{B240A605-33CD-486D-B3F3-E6DD43D07FED}" type="presParOf" srcId="{733B660D-C711-49A4-8FBF-0E40A2E8FACF}" destId="{8F9C8D19-3A19-4D8B-AFEE-0A1C526B8732}" srcOrd="5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0D45A2B4-1361-4824-97EB-14D524ED8174}" type="presParOf" srcId="{733B660D-C711-49A4-8FBF-0E40A2E8FACF}" destId="{DE789C19-9981-4F83-9F6A-84E4E35F6393}" srcOrd="6" destOrd="0" presId="urn:microsoft.com/office/officeart/2005/8/layout/orgChart1"/>
    <dgm:cxn modelId="{BB15D143-1E8B-4A89-AB30-9C4F4AF5AF70}" type="presParOf" srcId="{733B660D-C711-49A4-8FBF-0E40A2E8FACF}" destId="{9954FA7F-0080-46E4-B197-BB53A5C6E7F8}" srcOrd="7" destOrd="0" presId="urn:microsoft.com/office/officeart/2005/8/layout/orgChart1"/>
    <dgm:cxn modelId="{F112A652-A3AD-44D2-A022-C73C14C91C97}" type="presParOf" srcId="{9954FA7F-0080-46E4-B197-BB53A5C6E7F8}" destId="{7B08045D-DD25-491D-8899-A0A5353D48AD}" srcOrd="0" destOrd="0" presId="urn:microsoft.com/office/officeart/2005/8/layout/orgChart1"/>
    <dgm:cxn modelId="{8AF6EF7A-10B3-4445-8677-3B54C93B65A7}" type="presParOf" srcId="{7B08045D-DD25-491D-8899-A0A5353D48AD}" destId="{5B64A090-4DC8-44F2-8046-93F190AC24D6}" srcOrd="0" destOrd="0" presId="urn:microsoft.com/office/officeart/2005/8/layout/orgChart1"/>
    <dgm:cxn modelId="{7DF753EA-3408-4D8E-A409-1EAC7D8E555B}" type="presParOf" srcId="{7B08045D-DD25-491D-8899-A0A5353D48AD}" destId="{DA8B9BC4-A82E-4788-BF5B-1DC67D5AA9BC}" srcOrd="1" destOrd="0" presId="urn:microsoft.com/office/officeart/2005/8/layout/orgChart1"/>
    <dgm:cxn modelId="{3CFCD01E-8B3B-40E1-A6CA-BBADB667C440}" type="presParOf" srcId="{9954FA7F-0080-46E4-B197-BB53A5C6E7F8}" destId="{1935316E-9583-4AD9-B011-8FB38D1C74D9}" srcOrd="1" destOrd="0" presId="urn:microsoft.com/office/officeart/2005/8/layout/orgChart1"/>
    <dgm:cxn modelId="{F73CFAA4-0FCC-4D37-A09F-6EF9EC718D71}" type="presParOf" srcId="{9954FA7F-0080-46E4-B197-BB53A5C6E7F8}" destId="{D967FF8F-DED6-4D7C-B0BB-EC55EBE90A3C}" srcOrd="2" destOrd="0" presId="urn:microsoft.com/office/officeart/2005/8/layout/orgChart1"/>
    <dgm:cxn modelId="{0EB87DB6-434B-474B-8B6C-6865A95AF560}" type="presParOf" srcId="{733B660D-C711-49A4-8FBF-0E40A2E8FACF}" destId="{6F2DE3C8-91F9-4DE6-AC60-1178A05102A2}" srcOrd="8" destOrd="0" presId="urn:microsoft.com/office/officeart/2005/8/layout/orgChart1"/>
    <dgm:cxn modelId="{CAEBF945-A47A-4335-B405-4B72B6C0B9C1}" type="presParOf" srcId="{733B660D-C711-49A4-8FBF-0E40A2E8FACF}" destId="{E5C09E68-36BF-402E-BF45-46C2E14CED91}" srcOrd="9" destOrd="0" presId="urn:microsoft.com/office/officeart/2005/8/layout/orgChart1"/>
    <dgm:cxn modelId="{33AC6310-3774-4693-B023-4AC978CF13B7}" type="presParOf" srcId="{E5C09E68-36BF-402E-BF45-46C2E14CED91}" destId="{66ABB7CD-903E-406C-9BB3-ADDE32D1183C}" srcOrd="0" destOrd="0" presId="urn:microsoft.com/office/officeart/2005/8/layout/orgChart1"/>
    <dgm:cxn modelId="{CC9615B9-763A-4CC2-A126-906315B43B38}" type="presParOf" srcId="{66ABB7CD-903E-406C-9BB3-ADDE32D1183C}" destId="{F1326BBF-820F-450B-B477-ED4E072A4443}" srcOrd="0" destOrd="0" presId="urn:microsoft.com/office/officeart/2005/8/layout/orgChart1"/>
    <dgm:cxn modelId="{8D746A19-9641-46E2-9B10-67FE4339210D}" type="presParOf" srcId="{66ABB7CD-903E-406C-9BB3-ADDE32D1183C}" destId="{5B5B2BB8-DC8C-4B92-9C71-8EEBAE92D0BC}" srcOrd="1" destOrd="0" presId="urn:microsoft.com/office/officeart/2005/8/layout/orgChart1"/>
    <dgm:cxn modelId="{6EE3C7EC-A975-4520-BFCA-A5BBDA3ACA0B}" type="presParOf" srcId="{E5C09E68-36BF-402E-BF45-46C2E14CED91}" destId="{4AC84810-E38C-4EB3-8DB9-A8FD69EC582C}" srcOrd="1" destOrd="0" presId="urn:microsoft.com/office/officeart/2005/8/layout/orgChart1"/>
    <dgm:cxn modelId="{5FA94372-9FFB-4E22-A570-0342B125A3B9}" type="presParOf" srcId="{E5C09E68-36BF-402E-BF45-46C2E14CED91}" destId="{7542F18F-8694-48E6-AD67-EC81877132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700" dirty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26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4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4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4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4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4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4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4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4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4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4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>
              <a:solidFill>
                <a:schemeClr val="tx1"/>
              </a:solidFill>
              <a:latin typeface="+mn-lt"/>
            </a:rPr>
            <a:t>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117314" custScaleY="93851" custLinFactNeighborX="7011" custLinFactNeighborY="-6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BB94D2-98C4-48B0-AA4F-487B921E58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D700801-6274-428F-9875-99EAFF18472D}" type="par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5763DB-7E12-41CE-B400-8EC66FBD7307}" type="sib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02314" custScaleY="103146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FBFAE534-3D44-4DB4-A091-C3E0AB6FC7BA}" type="pres">
      <dgm:prSet presAssocID="{FD700801-6274-428F-9875-99EAFF1847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C7B6CBA8-9BC0-4C74-BE8A-89BB63684D76}" type="pres">
      <dgm:prSet presAssocID="{88BB94D2-98C4-48B0-AA4F-487B921E58BA}" presName="hierRoot2" presStyleCnt="0">
        <dgm:presLayoutVars>
          <dgm:hierBranch val="init"/>
        </dgm:presLayoutVars>
      </dgm:prSet>
      <dgm:spPr/>
    </dgm:pt>
    <dgm:pt modelId="{22E02DAC-397B-42BB-85F3-0442A4691F24}" type="pres">
      <dgm:prSet presAssocID="{88BB94D2-98C4-48B0-AA4F-487B921E58BA}" presName="rootComposite" presStyleCnt="0"/>
      <dgm:spPr/>
    </dgm:pt>
    <dgm:pt modelId="{B8872CBE-64B6-4F6F-B69D-EF53C11791CF}" type="pres">
      <dgm:prSet presAssocID="{88BB94D2-98C4-48B0-AA4F-487B921E58BA}" presName="rootText" presStyleLbl="node2" presStyleIdx="0" presStyleCnt="1" custScaleX="83705" custScaleY="82477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C9376-AEB3-453B-ACCA-E959708EC2E9}" type="pres">
      <dgm:prSet presAssocID="{88BB94D2-98C4-48B0-AA4F-487B921E58B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F99BF74-E8BB-409F-9DFC-082EA2A912A1}" type="pres">
      <dgm:prSet presAssocID="{88BB94D2-98C4-48B0-AA4F-487B921E58BA}" presName="hierChild4" presStyleCnt="0"/>
      <dgm:spPr/>
    </dgm:pt>
    <dgm:pt modelId="{8E286041-717C-400C-8A51-A4FCB9180182}" type="pres">
      <dgm:prSet presAssocID="{88BB94D2-98C4-48B0-AA4F-487B921E58BA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E33D79B4-B36C-4C9E-92B7-A1809849AA42}" type="presOf" srcId="{88BB94D2-98C4-48B0-AA4F-487B921E58BA}" destId="{B8872CBE-64B6-4F6F-B69D-EF53C11791CF}" srcOrd="0" destOrd="0" presId="urn:microsoft.com/office/officeart/2005/8/layout/orgChart1"/>
    <dgm:cxn modelId="{E39A99E3-D7D0-42B2-BEFE-F37D1E00D419}" type="presOf" srcId="{88BB94D2-98C4-48B0-AA4F-487B921E58BA}" destId="{083C9376-AEB3-453B-ACCA-E959708EC2E9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4F6D051-CFBD-4677-ABB7-A64BAF6EC9A2}" type="presOf" srcId="{FD700801-6274-428F-9875-99EAFF18472D}" destId="{FBFAE534-3D44-4DB4-A091-C3E0AB6FC7BA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6F7D3D40-06D3-441D-997A-EF9A12CEDBA1}" srcId="{A6A9FA81-F0E4-4C02-BFB2-7A0906B4C8FC}" destId="{88BB94D2-98C4-48B0-AA4F-487B921E58BA}" srcOrd="0" destOrd="0" parTransId="{FD700801-6274-428F-9875-99EAFF18472D}" sibTransId="{035763DB-7E12-41CE-B400-8EC66FBD7307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94D3F0F6-8314-42F9-A5BA-E3CE64D61AED}" type="presParOf" srcId="{362008D4-8E46-43E6-BA86-F044C0F23B56}" destId="{FBFAE534-3D44-4DB4-A091-C3E0AB6FC7BA}" srcOrd="0" destOrd="0" presId="urn:microsoft.com/office/officeart/2005/8/layout/orgChart1"/>
    <dgm:cxn modelId="{3914170F-BBB9-458B-ABFF-E9844B1CB599}" type="presParOf" srcId="{362008D4-8E46-43E6-BA86-F044C0F23B56}" destId="{C7B6CBA8-9BC0-4C74-BE8A-89BB63684D76}" srcOrd="1" destOrd="0" presId="urn:microsoft.com/office/officeart/2005/8/layout/orgChart1"/>
    <dgm:cxn modelId="{804EB847-6877-4624-BB38-5B69C27A8EE7}" type="presParOf" srcId="{C7B6CBA8-9BC0-4C74-BE8A-89BB63684D76}" destId="{22E02DAC-397B-42BB-85F3-0442A4691F24}" srcOrd="0" destOrd="0" presId="urn:microsoft.com/office/officeart/2005/8/layout/orgChart1"/>
    <dgm:cxn modelId="{78C055DE-1008-4354-A07B-D9E844D55EB1}" type="presParOf" srcId="{22E02DAC-397B-42BB-85F3-0442A4691F24}" destId="{B8872CBE-64B6-4F6F-B69D-EF53C11791CF}" srcOrd="0" destOrd="0" presId="urn:microsoft.com/office/officeart/2005/8/layout/orgChart1"/>
    <dgm:cxn modelId="{469EA9BD-8D6B-42AE-96D5-41F06D8510C1}" type="presParOf" srcId="{22E02DAC-397B-42BB-85F3-0442A4691F24}" destId="{083C9376-AEB3-453B-ACCA-E959708EC2E9}" srcOrd="1" destOrd="0" presId="urn:microsoft.com/office/officeart/2005/8/layout/orgChart1"/>
    <dgm:cxn modelId="{40EB3C7D-B823-485E-875D-13D183FE47F6}" type="presParOf" srcId="{C7B6CBA8-9BC0-4C74-BE8A-89BB63684D76}" destId="{9F99BF74-E8BB-409F-9DFC-082EA2A912A1}" srcOrd="1" destOrd="0" presId="urn:microsoft.com/office/officeart/2005/8/layout/orgChart1"/>
    <dgm:cxn modelId="{053148D8-8D78-42D2-9A04-6FDF0C7304D9}" type="presParOf" srcId="{C7B6CBA8-9BC0-4C74-BE8A-89BB63684D76}" destId="{8E286041-717C-400C-8A51-A4FCB9180182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Analista de Detección y Promoción de Talentos Deportivos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 </a:t>
          </a: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B2DD12-02D1-4A8A-9F77-1523EA1ECDC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</a:t>
          </a:r>
          <a:r>
            <a:rPr lang="es-ES" sz="1200" dirty="0" smtClean="0">
              <a:solidFill>
                <a:schemeClr val="tx1"/>
              </a:solidFill>
            </a:rPr>
            <a:t>) de Desarrollo Deportivo</a:t>
          </a:r>
        </a:p>
      </dgm:t>
    </dgm:pt>
    <dgm:pt modelId="{D778508C-A4CE-40C4-A6B4-2DDC3EC2BB1C}" type="parTrans" cxnId="{53E86D0D-FA96-41ED-83E5-D0799C2D086D}">
      <dgm:prSet/>
      <dgm:spPr/>
      <dgm:t>
        <a:bodyPr/>
        <a:lstStyle/>
        <a:p>
          <a:endParaRPr lang="es-ES"/>
        </a:p>
      </dgm:t>
    </dgm:pt>
    <dgm:pt modelId="{135CEEF1-45A8-4CEE-ADA9-94448079FAAF}" type="sibTrans" cxnId="{53E86D0D-FA96-41ED-83E5-D0799C2D086D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7" custScaleX="128273" custScaleY="99678" custLinFactNeighborX="806" custLinFactNeighborY="29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7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0254C574-1BD2-4095-9CD3-69060F33FF03}" type="pres">
      <dgm:prSet presAssocID="{D778508C-A4CE-40C4-A6B4-2DDC3EC2BB1C}" presName="Name48" presStyleLbl="parChTrans1D2" presStyleIdx="1" presStyleCnt="7"/>
      <dgm:spPr/>
      <dgm:t>
        <a:bodyPr/>
        <a:lstStyle/>
        <a:p>
          <a:endParaRPr lang="es-ES"/>
        </a:p>
      </dgm:t>
    </dgm:pt>
    <dgm:pt modelId="{80E87168-AD33-4869-A8BD-27D1691681F0}" type="pres">
      <dgm:prSet presAssocID="{2EB2DD12-02D1-4A8A-9F77-1523EA1ECDC6}" presName="hierRoot2" presStyleCnt="0">
        <dgm:presLayoutVars>
          <dgm:hierBranch val="init"/>
        </dgm:presLayoutVars>
      </dgm:prSet>
      <dgm:spPr/>
    </dgm:pt>
    <dgm:pt modelId="{FA1FADAF-D5C2-4EAB-ABAE-E750190FB8A0}" type="pres">
      <dgm:prSet presAssocID="{2EB2DD12-02D1-4A8A-9F77-1523EA1ECDC6}" presName="rootComposite" presStyleCnt="0"/>
      <dgm:spPr/>
    </dgm:pt>
    <dgm:pt modelId="{79CE4376-312B-4D9C-8E49-5277E4987DBE}" type="pres">
      <dgm:prSet presAssocID="{2EB2DD12-02D1-4A8A-9F77-1523EA1ECDC6}" presName="rootText" presStyleLbl="node2" presStyleIdx="1" presStyleCnt="7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447498-A89E-4BBD-8C15-490CAEB5237F}" type="pres">
      <dgm:prSet presAssocID="{2EB2DD12-02D1-4A8A-9F77-1523EA1ECDC6}" presName="rootConnector" presStyleLbl="node2" presStyleIdx="1" presStyleCnt="7"/>
      <dgm:spPr/>
      <dgm:t>
        <a:bodyPr/>
        <a:lstStyle/>
        <a:p>
          <a:endParaRPr lang="es-ES"/>
        </a:p>
      </dgm:t>
    </dgm:pt>
    <dgm:pt modelId="{445ECA6D-7B52-472C-B87E-0A50C475D489}" type="pres">
      <dgm:prSet presAssocID="{2EB2DD12-02D1-4A8A-9F77-1523EA1ECDC6}" presName="hierChild4" presStyleCnt="0"/>
      <dgm:spPr/>
    </dgm:pt>
    <dgm:pt modelId="{982F1372-9AA7-43B6-8BAA-A00F3057E88E}" type="pres">
      <dgm:prSet presAssocID="{2EB2DD12-02D1-4A8A-9F77-1523EA1ECDC6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2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2" presStyleCnt="7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2" presStyleCnt="7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3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3" presStyleCnt="7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3" presStyleCnt="7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4" presStyleCnt="7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4" presStyleCnt="7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4" presStyleCnt="7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5" presStyleCnt="7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5" presStyleCnt="7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5" presStyleCnt="7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6" presStyleCnt="7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6" presStyleCnt="7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6" presStyleCnt="7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BEF4D4EE-6040-43B2-ADC4-DB68D5CA7A8F}" srcId="{A6A9FA81-F0E4-4C02-BFB2-7A0906B4C8FC}" destId="{8DBB0919-3DF6-4DA6-97AE-9A9FCED98280}" srcOrd="3" destOrd="0" parTransId="{9BA4DCD8-45EC-4A5F-8C6C-C3C4AC48BDF0}" sibTransId="{CD08A547-BC47-4B9B-96FA-0345DBA96F00}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21052A47-9FA4-49BC-B2FC-19C785A22E0F}" type="presOf" srcId="{D778508C-A4CE-40C4-A6B4-2DDC3EC2BB1C}" destId="{0254C574-1BD2-4095-9CD3-69060F33FF03}" srcOrd="0" destOrd="0" presId="urn:microsoft.com/office/officeart/2005/8/layout/orgChart1"/>
    <dgm:cxn modelId="{4B9E50E6-1656-4AFF-A4CB-D4F0EF802FDD}" srcId="{A6A9FA81-F0E4-4C02-BFB2-7A0906B4C8FC}" destId="{40728E18-ACB8-4197-BD51-2E58FD15C8D4}" srcOrd="4" destOrd="0" parTransId="{F8E76825-0B34-47FF-B745-AFB382508A91}" sibTransId="{576AEA77-B8BC-448C-8767-2D14970995D4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A40CDECA-F21B-4229-B4D2-3F4C7EB234F3}" type="presOf" srcId="{2EB2DD12-02D1-4A8A-9F77-1523EA1ECDC6}" destId="{3D447498-A89E-4BBD-8C15-490CAEB5237F}" srcOrd="1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6E61CC6C-788A-43A0-9284-9940DCEBFFAC}" srcId="{A6A9FA81-F0E4-4C02-BFB2-7A0906B4C8FC}" destId="{3F9591D9-AB88-41AF-B623-1D5E706A5E9E}" srcOrd="6" destOrd="0" parTransId="{CE448D27-91DE-490F-A666-79443693522A}" sibTransId="{F6F489BA-86A9-4AE0-9207-AB8E8D39F56A}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AEFB30E1-CF5A-44DA-9B79-1EF728C6CDEB}" srcId="{A6A9FA81-F0E4-4C02-BFB2-7A0906B4C8FC}" destId="{256F4466-1DD4-4491-858B-77C92040DDDB}" srcOrd="5" destOrd="0" parTransId="{B77836A7-9FED-4FB2-8882-6DE7E3D107B0}" sibTransId="{90BB582B-7A4B-4C15-9184-A8F9302ACA48}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C9A968DF-04E2-4CAF-B969-DE8E1A47B4E4}" srcId="{A6A9FA81-F0E4-4C02-BFB2-7A0906B4C8FC}" destId="{54E4344A-55E7-4FB8-A240-8A0153914B0E}" srcOrd="2" destOrd="0" parTransId="{3C4AE67D-0982-45DB-B5E8-7760429E7FAD}" sibTransId="{B399571A-22E1-454F-A85A-120D0C86D433}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53E86D0D-FA96-41ED-83E5-D0799C2D086D}" srcId="{A6A9FA81-F0E4-4C02-BFB2-7A0906B4C8FC}" destId="{2EB2DD12-02D1-4A8A-9F77-1523EA1ECDC6}" srcOrd="1" destOrd="0" parTransId="{D778508C-A4CE-40C4-A6B4-2DDC3EC2BB1C}" sibTransId="{135CEEF1-45A8-4CEE-ADA9-94448079FAAF}"/>
    <dgm:cxn modelId="{D6F06D94-8CBA-4AC0-9691-CD1014FFA8F1}" type="presOf" srcId="{2EB2DD12-02D1-4A8A-9F77-1523EA1ECDC6}" destId="{79CE4376-312B-4D9C-8E49-5277E4987DBE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94AFBB5F-984B-405B-80E9-481469D0FF78}" type="presParOf" srcId="{362008D4-8E46-43E6-BA86-F044C0F23B56}" destId="{0254C574-1BD2-4095-9CD3-69060F33FF03}" srcOrd="2" destOrd="0" presId="urn:microsoft.com/office/officeart/2005/8/layout/orgChart1"/>
    <dgm:cxn modelId="{5E00CA17-C245-4121-8123-4C973BDCB980}" type="presParOf" srcId="{362008D4-8E46-43E6-BA86-F044C0F23B56}" destId="{80E87168-AD33-4869-A8BD-27D1691681F0}" srcOrd="3" destOrd="0" presId="urn:microsoft.com/office/officeart/2005/8/layout/orgChart1"/>
    <dgm:cxn modelId="{A10AD882-21B1-4206-A13B-F4148F813C43}" type="presParOf" srcId="{80E87168-AD33-4869-A8BD-27D1691681F0}" destId="{FA1FADAF-D5C2-4EAB-ABAE-E750190FB8A0}" srcOrd="0" destOrd="0" presId="urn:microsoft.com/office/officeart/2005/8/layout/orgChart1"/>
    <dgm:cxn modelId="{8E935D9F-F87C-4CD6-A85A-9D785651C529}" type="presParOf" srcId="{FA1FADAF-D5C2-4EAB-ABAE-E750190FB8A0}" destId="{79CE4376-312B-4D9C-8E49-5277E4987DBE}" srcOrd="0" destOrd="0" presId="urn:microsoft.com/office/officeart/2005/8/layout/orgChart1"/>
    <dgm:cxn modelId="{4CD36699-74DA-4495-852B-9DDEF1B2F326}" type="presParOf" srcId="{FA1FADAF-D5C2-4EAB-ABAE-E750190FB8A0}" destId="{3D447498-A89E-4BBD-8C15-490CAEB5237F}" srcOrd="1" destOrd="0" presId="urn:microsoft.com/office/officeart/2005/8/layout/orgChart1"/>
    <dgm:cxn modelId="{FBB2AEBD-1A31-47B3-8FB4-C982272DF38A}" type="presParOf" srcId="{80E87168-AD33-4869-A8BD-27D1691681F0}" destId="{445ECA6D-7B52-472C-B87E-0A50C475D489}" srcOrd="1" destOrd="0" presId="urn:microsoft.com/office/officeart/2005/8/layout/orgChart1"/>
    <dgm:cxn modelId="{39B4581A-404B-4DBA-AB78-CFEE7F0F584F}" type="presParOf" srcId="{80E87168-AD33-4869-A8BD-27D1691681F0}" destId="{982F1372-9AA7-43B6-8BAA-A00F3057E88E}" srcOrd="2" destOrd="0" presId="urn:microsoft.com/office/officeart/2005/8/layout/orgChart1"/>
    <dgm:cxn modelId="{A1B47B4C-632D-4A56-AD1D-C9016C669564}" type="presParOf" srcId="{362008D4-8E46-43E6-BA86-F044C0F23B56}" destId="{66B0D2AA-D47E-4AF1-86A4-ACFA8FAF6A3A}" srcOrd="4" destOrd="0" presId="urn:microsoft.com/office/officeart/2005/8/layout/orgChart1"/>
    <dgm:cxn modelId="{56EBA995-854D-401B-90CC-2ABD0670C3B0}" type="presParOf" srcId="{362008D4-8E46-43E6-BA86-F044C0F23B56}" destId="{A6ECCFDE-5F0F-44A1-8A27-B8F8B131779A}" srcOrd="5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6" destOrd="0" presId="urn:microsoft.com/office/officeart/2005/8/layout/orgChart1"/>
    <dgm:cxn modelId="{8D7E6835-9A03-47BA-BE9F-11D869EC0CD4}" type="presParOf" srcId="{362008D4-8E46-43E6-BA86-F044C0F23B56}" destId="{8CE745AB-7B8B-4925-B1B4-EEDA479CBCE8}" srcOrd="7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8" destOrd="0" presId="urn:microsoft.com/office/officeart/2005/8/layout/orgChart1"/>
    <dgm:cxn modelId="{1EE4FE47-A252-4B29-9D54-122C0E6AAEA0}" type="presParOf" srcId="{362008D4-8E46-43E6-BA86-F044C0F23B56}" destId="{8385C98E-17DF-43A0-82B0-1AE8F45ADEBC}" srcOrd="9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10" destOrd="0" presId="urn:microsoft.com/office/officeart/2005/8/layout/orgChart1"/>
    <dgm:cxn modelId="{362F94D4-4CEE-4073-A4D3-E4DF29971332}" type="presParOf" srcId="{362008D4-8E46-43E6-BA86-F044C0F23B56}" destId="{FC41447A-0F11-461F-8EF2-4FD594DBB30D}" srcOrd="11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2" destOrd="0" presId="urn:microsoft.com/office/officeart/2005/8/layout/orgChart1"/>
    <dgm:cxn modelId="{0EEF75E6-1D84-492E-98ED-9F6F872ADB11}" type="presParOf" srcId="{362008D4-8E46-43E6-BA86-F044C0F23B56}" destId="{A95A04C6-F804-4830-8BD5-18C001F0F78F}" srcOrd="13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Entrenador(a) de Luchas</a:t>
          </a:r>
        </a:p>
        <a:p>
          <a:endParaRPr lang="es-MX" sz="1200" b="0" i="0" u="none" dirty="0" smtClean="0"/>
        </a:p>
        <a:p>
          <a:r>
            <a:rPr lang="es-MX" sz="1200" b="0" i="0" u="none" dirty="0" smtClean="0"/>
            <a:t>Entrenador(a) de Luchas Asociadas-B</a:t>
          </a:r>
        </a:p>
        <a:p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>
              <a:solidFill>
                <a:schemeClr val="tx1"/>
              </a:solidFill>
            </a:rPr>
            <a:t>) de Judo</a:t>
          </a:r>
        </a:p>
        <a:p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Entrenador(a) de </a:t>
          </a:r>
          <a:r>
            <a:rPr lang="es-MX" sz="1200" b="0" i="0" u="none" dirty="0" err="1">
              <a:solidFill>
                <a:schemeClr val="tx1"/>
              </a:solidFill>
            </a:rPr>
            <a:t>Handball</a:t>
          </a:r>
          <a:endParaRPr lang="es-MX" sz="1200" b="0" i="0" u="none" dirty="0">
            <a:solidFill>
              <a:schemeClr val="tx1"/>
            </a:solidFill>
          </a:endParaRPr>
        </a:p>
        <a:p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>
              <a:solidFill>
                <a:schemeClr val="tx1"/>
              </a:solidFill>
            </a:rPr>
            <a:t>) de Basquetbol</a:t>
          </a:r>
        </a:p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Entrenador(a</a:t>
          </a:r>
          <a:r>
            <a:rPr lang="es-ES" sz="1200" dirty="0">
              <a:solidFill>
                <a:schemeClr val="tx1"/>
              </a:solidFill>
            </a:rPr>
            <a:t>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de Atletismo 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Patines Sobre Ruedas 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Instructores(as) de Halterofilia 	</a:t>
          </a:r>
          <a:endParaRPr lang="es-MX" sz="1200" b="0" i="0" u="none" dirty="0" smtClean="0"/>
        </a:p>
        <a:p>
          <a:r>
            <a:rPr lang="es-MX" sz="1200" b="0" i="0" u="none" dirty="0" smtClean="0"/>
            <a:t>                                                                         (1)Vacante 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Tiro con Arco 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</a:t>
          </a:r>
          <a:r>
            <a:rPr lang="es-MX" sz="1200" b="0" i="0" u="none" dirty="0" err="1">
              <a:solidFill>
                <a:schemeClr val="tx1"/>
              </a:solidFill>
            </a:rPr>
            <a:t>Boccia</a:t>
          </a:r>
          <a:r>
            <a:rPr lang="es-MX" sz="1200" b="0" i="0" u="none" dirty="0">
              <a:solidFill>
                <a:schemeClr val="tx1"/>
              </a:solidFill>
            </a:rPr>
            <a:t> Adaptado 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Triatlón 	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				</a:t>
          </a:r>
          <a:endParaRPr lang="es-MX" sz="1200" b="0" i="0" u="none" dirty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de Futbol 			</a:t>
          </a:r>
          <a:endParaRPr lang="es-MX" sz="1200" b="0" i="0" u="none" dirty="0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Entrenadores(as) A</a:t>
          </a:r>
        </a:p>
        <a:p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>
              <a:solidFill>
                <a:schemeClr val="tx1"/>
              </a:solidFill>
            </a:rPr>
            <a:t>) </a:t>
          </a:r>
          <a:r>
            <a:rPr lang="es-MX" sz="1200" b="0" i="0" u="none" dirty="0" smtClean="0">
              <a:solidFill>
                <a:schemeClr val="tx1"/>
              </a:solidFill>
            </a:rPr>
            <a:t>B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713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53953" custScaleY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endParaRPr lang="es-MX" sz="1200" b="0" i="0" u="none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Promotores(as</a:t>
          </a:r>
          <a:r>
            <a:rPr lang="es-MX" sz="1200" b="0" i="0" u="none" dirty="0">
              <a:solidFill>
                <a:schemeClr val="tx1"/>
              </a:solidFill>
            </a:rPr>
            <a:t>) de Brigadas Deportivas</a:t>
          </a: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(1) Vacante</a:t>
          </a:r>
        </a:p>
        <a:p>
          <a:pPr>
            <a:spcAft>
              <a:spcPts val="0"/>
            </a:spcAft>
          </a:pPr>
          <a:endParaRPr lang="es-MX" sz="1200" b="0" i="0" u="none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MX" sz="1200" b="0" i="0" u="none" dirty="0">
              <a:solidFill>
                <a:schemeClr val="tx1"/>
              </a:solidFill>
            </a:rPr>
            <a:t>Promotores(as) de Deporte </a:t>
          </a:r>
          <a:r>
            <a:rPr lang="es-MX" sz="1200" b="0" i="0" u="none" dirty="0" smtClean="0">
              <a:solidFill>
                <a:schemeClr val="tx1"/>
              </a:solidFill>
            </a:rPr>
            <a:t>Adaptado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-1271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Recursos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6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6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6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6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5" presStyleCnt="6" custScaleX="170243" custScaleY="128412" custLinFactNeighborX="9327" custLinFactNeighborY="-14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5" destOrd="0" parTransId="{E7F8DE50-97EB-4BF3-B8F8-9DC451AA4CFC}" sibTransId="{6C2BD441-CB4C-4C1F-B60C-17DB0F92E4C1}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BFEF748-E4FE-421D-A923-EFC915F32BD3}" type="presParOf" srcId="{5550A35E-84F9-403B-BF9F-FAD32FBCE5CE}" destId="{A8D04D8C-CBBF-49AB-9CF9-E62213E7F87B}" srcOrd="10" destOrd="0" presId="urn:microsoft.com/office/officeart/2005/8/layout/orgChart1"/>
    <dgm:cxn modelId="{6E7C8794-9E66-4A11-9EE6-8B56F04B7179}" type="presParOf" srcId="{5550A35E-84F9-403B-BF9F-FAD32FBCE5CE}" destId="{A7AD48DF-3F66-405A-AB71-356B330F6DDE}" srcOrd="11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Mayordomo(a)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>
              <a:solidFill>
                <a:schemeClr val="tx1"/>
              </a:solidFill>
            </a:rPr>
            <a:t>de 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Soldador(a)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Ayudante de 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7589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Oficina</a:t>
          </a: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MX" altLang="es-MX" sz="1200" b="0" u="none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 de Eventos</a:t>
          </a:r>
          <a:endParaRPr lang="es-ES" sz="1200" u="none" dirty="0">
            <a:solidFill>
              <a:schemeClr val="tx1"/>
            </a:solidFill>
            <a:latin typeface="+mn-lt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C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Burócratas Municipales</a:t>
          </a: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Jorge</a:t>
          </a: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10 de Marzo</a:t>
          </a: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Villa Alegre</a:t>
          </a: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del Mirador</a:t>
          </a: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Indeco Naranjo</a:t>
          </a: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Parque España</a:t>
          </a: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 Infonavit</a:t>
          </a: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Polivalente</a:t>
          </a: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Camino Real</a:t>
          </a: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Filiberto Sagrero</a:t>
          </a: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Valle de Santa Lucía</a:t>
          </a: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Diego de Montemayor</a:t>
          </a: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Jesús Hinojosa Tijerina</a:t>
          </a: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Fomerrey 113</a:t>
          </a: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Raúl González</a:t>
          </a: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Moderna</a:t>
          </a: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Bernabé</a:t>
          </a: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Los Campeones</a:t>
          </a: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Pista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</a:t>
          </a: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</dgm:pt>
    <dgm:pt modelId="{27071B2C-1F50-434B-9C7D-D7AEBDA342DE}" type="pres">
      <dgm:prSet presAssocID="{066690A2-2D3E-4021-B0CB-7245EF09F866}" presName="rootComposite" presStyleCnt="0"/>
      <dgm:spPr/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</dgm:pt>
    <dgm:pt modelId="{72774331-B38B-47B5-A255-3BF920B3CC8C}" type="pres">
      <dgm:prSet presAssocID="{066690A2-2D3E-4021-B0CB-7245EF09F866}" presName="hierChild5" presStyleCnt="0"/>
      <dgm:spPr/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</dgm:pt>
    <dgm:pt modelId="{E4BFCF87-A938-4F70-A745-D7254DDA117A}" type="pres">
      <dgm:prSet presAssocID="{978B652A-55AE-42A8-AB31-F240BD2545E0}" presName="rootComposite" presStyleCnt="0"/>
      <dgm:spPr/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</dgm:pt>
    <dgm:pt modelId="{BF057031-E899-4FC6-9C2B-AECFCCF71D6B}" type="pres">
      <dgm:prSet presAssocID="{978B652A-55AE-42A8-AB31-F240BD2545E0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Salud de la Mujer y Sexualidad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Médico(a) de Barrio y Centros de Salud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17885BBB-0D82-4A13-AF54-194611FD0C1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Programa Medico En Casa</a:t>
          </a:r>
          <a:endParaRPr lang="es-ES" sz="1200" dirty="0">
            <a:solidFill>
              <a:schemeClr val="tx1"/>
            </a:solidFill>
          </a:endParaRPr>
        </a:p>
      </dgm:t>
    </dgm:pt>
    <dgm:pt modelId="{DC9A8135-9EFF-420F-9C12-F47A4DEEB2D7}" type="parTrans" cxnId="{0937852D-A3B6-431F-9D9B-FC43B83AD556}">
      <dgm:prSet/>
      <dgm:spPr/>
      <dgm:t>
        <a:bodyPr/>
        <a:lstStyle/>
        <a:p>
          <a:endParaRPr lang="es-ES"/>
        </a:p>
      </dgm:t>
    </dgm:pt>
    <dgm:pt modelId="{AF54F95E-61BD-4B17-85D6-BDAA73D0D0B3}" type="sibTrans" cxnId="{0937852D-A3B6-431F-9D9B-FC43B83AD556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1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7" custScaleX="112703" custScaleY="203386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7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7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7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BCBA85AC-91DA-44DA-999F-FC23D7CEF22C}" type="pres">
      <dgm:prSet presAssocID="{DC9A8135-9EFF-420F-9C12-F47A4DEEB2D7}" presName="Name37" presStyleLbl="parChTrans1D2" presStyleIdx="2" presStyleCnt="11"/>
      <dgm:spPr/>
      <dgm:t>
        <a:bodyPr/>
        <a:lstStyle/>
        <a:p>
          <a:endParaRPr lang="es-ES"/>
        </a:p>
      </dgm:t>
    </dgm:pt>
    <dgm:pt modelId="{16369A02-D8DA-4769-8105-845EFA86A16F}" type="pres">
      <dgm:prSet presAssocID="{17885BBB-0D82-4A13-AF54-194611FD0C14}" presName="hierRoot2" presStyleCnt="0">
        <dgm:presLayoutVars>
          <dgm:hierBranch val="init"/>
        </dgm:presLayoutVars>
      </dgm:prSet>
      <dgm:spPr/>
    </dgm:pt>
    <dgm:pt modelId="{05F017F8-EFF6-42EA-855C-C1948BA1202A}" type="pres">
      <dgm:prSet presAssocID="{17885BBB-0D82-4A13-AF54-194611FD0C14}" presName="rootComposite" presStyleCnt="0"/>
      <dgm:spPr/>
    </dgm:pt>
    <dgm:pt modelId="{CF248B59-514C-49BF-812A-3F19BDD1F5C8}" type="pres">
      <dgm:prSet presAssocID="{17885BBB-0D82-4A13-AF54-194611FD0C14}" presName="rootText" presStyleLbl="node2" presStyleIdx="2" presStyleCnt="7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9C6B14-0D39-439C-964B-BE245FCD01F0}" type="pres">
      <dgm:prSet presAssocID="{17885BBB-0D82-4A13-AF54-194611FD0C14}" presName="rootConnector" presStyleLbl="node2" presStyleIdx="2" presStyleCnt="7"/>
      <dgm:spPr/>
      <dgm:t>
        <a:bodyPr/>
        <a:lstStyle/>
        <a:p>
          <a:endParaRPr lang="es-ES"/>
        </a:p>
      </dgm:t>
    </dgm:pt>
    <dgm:pt modelId="{85A221D5-5ADD-405D-B806-6992BB52A2B2}" type="pres">
      <dgm:prSet presAssocID="{17885BBB-0D82-4A13-AF54-194611FD0C14}" presName="hierChild4" presStyleCnt="0"/>
      <dgm:spPr/>
    </dgm:pt>
    <dgm:pt modelId="{E6E17F50-4CDF-470E-AB37-4FCD21A9DB68}" type="pres">
      <dgm:prSet presAssocID="{17885BBB-0D82-4A13-AF54-194611FD0C14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3" presStyleCnt="11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3" presStyleCnt="7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3" presStyleCnt="7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4" presStyleCnt="11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4" presStyleCnt="7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4" presStyleCnt="7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5" presStyleCnt="11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5" presStyleCnt="7" custScaleX="112703" custScaleY="215858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5" presStyleCnt="7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6" presStyleCnt="11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6" presStyleCnt="7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6" presStyleCnt="7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4778386F-6EE2-461F-81DC-2A9624326836}" type="presOf" srcId="{DC9A8135-9EFF-420F-9C12-F47A4DEEB2D7}" destId="{BCBA85AC-91DA-44DA-999F-FC23D7CEF22C}" srcOrd="0" destOrd="0" presId="urn:microsoft.com/office/officeart/2005/8/layout/orgChart1"/>
    <dgm:cxn modelId="{0937852D-A3B6-431F-9D9B-FC43B83AD556}" srcId="{E09942D3-8D92-4571-939D-F9AE19EE063A}" destId="{17885BBB-0D82-4A13-AF54-194611FD0C14}" srcOrd="6" destOrd="0" parTransId="{DC9A8135-9EFF-420F-9C12-F47A4DEEB2D7}" sibTransId="{AF54F95E-61BD-4B17-85D6-BDAA73D0D0B3}"/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5ED7EC5A-75C3-499B-9BC4-A090E4705D16}" srcId="{E09942D3-8D92-4571-939D-F9AE19EE063A}" destId="{7150B9D1-7D00-471E-BE49-FE9570FEB44F}" srcOrd="9" destOrd="0" parTransId="{44F32519-668B-4423-81BB-51E868345C82}" sibTransId="{7ED2CC68-3F4A-4796-98E1-C93546B1FB8E}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7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10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8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B9364AB3-634E-45F4-9C83-AE8D3412E762}" type="presOf" srcId="{17885BBB-0D82-4A13-AF54-194611FD0C14}" destId="{CF248B59-514C-49BF-812A-3F19BDD1F5C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BDD0E29A-D79F-4CE3-A5DC-BE160B4B94D1}" type="presOf" srcId="{17885BBB-0D82-4A13-AF54-194611FD0C14}" destId="{0C9C6B14-0D39-439C-964B-BE245FCD01F0}" srcOrd="1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549F0716-BC13-4155-A425-8FBDDB38220B}" type="presParOf" srcId="{8EFE8F77-C5C0-48AA-B8C2-DD712621EB61}" destId="{BCBA85AC-91DA-44DA-999F-FC23D7CEF22C}" srcOrd="4" destOrd="0" presId="urn:microsoft.com/office/officeart/2005/8/layout/orgChart1"/>
    <dgm:cxn modelId="{57ECB7E4-BE58-4518-885C-F29D77256739}" type="presParOf" srcId="{8EFE8F77-C5C0-48AA-B8C2-DD712621EB61}" destId="{16369A02-D8DA-4769-8105-845EFA86A16F}" srcOrd="5" destOrd="0" presId="urn:microsoft.com/office/officeart/2005/8/layout/orgChart1"/>
    <dgm:cxn modelId="{D77B55CC-74A9-4011-B7F3-B942A4B7B267}" type="presParOf" srcId="{16369A02-D8DA-4769-8105-845EFA86A16F}" destId="{05F017F8-EFF6-42EA-855C-C1948BA1202A}" srcOrd="0" destOrd="0" presId="urn:microsoft.com/office/officeart/2005/8/layout/orgChart1"/>
    <dgm:cxn modelId="{018BFD55-8315-463A-B935-379849A09110}" type="presParOf" srcId="{05F017F8-EFF6-42EA-855C-C1948BA1202A}" destId="{CF248B59-514C-49BF-812A-3F19BDD1F5C8}" srcOrd="0" destOrd="0" presId="urn:microsoft.com/office/officeart/2005/8/layout/orgChart1"/>
    <dgm:cxn modelId="{959CF6B6-631B-41C4-BF04-AE51E818E823}" type="presParOf" srcId="{05F017F8-EFF6-42EA-855C-C1948BA1202A}" destId="{0C9C6B14-0D39-439C-964B-BE245FCD01F0}" srcOrd="1" destOrd="0" presId="urn:microsoft.com/office/officeart/2005/8/layout/orgChart1"/>
    <dgm:cxn modelId="{BB9E10D7-9569-4701-AED3-565B7069810C}" type="presParOf" srcId="{16369A02-D8DA-4769-8105-845EFA86A16F}" destId="{85A221D5-5ADD-405D-B806-6992BB52A2B2}" srcOrd="1" destOrd="0" presId="urn:microsoft.com/office/officeart/2005/8/layout/orgChart1"/>
    <dgm:cxn modelId="{DE9E9B83-A624-489B-BC9E-DB42D3CEA2CD}" type="presParOf" srcId="{16369A02-D8DA-4769-8105-845EFA86A16F}" destId="{E6E17F50-4CDF-470E-AB37-4FCD21A9DB68}" srcOrd="2" destOrd="0" presId="urn:microsoft.com/office/officeart/2005/8/layout/orgChart1"/>
    <dgm:cxn modelId="{E4E61144-C07E-4EFF-B9B4-F08272BBA0A3}" type="presParOf" srcId="{8EFE8F77-C5C0-48AA-B8C2-DD712621EB61}" destId="{7FEC0646-2EAF-4893-A357-89444DD77D6D}" srcOrd="6" destOrd="0" presId="urn:microsoft.com/office/officeart/2005/8/layout/orgChart1"/>
    <dgm:cxn modelId="{67DAC832-2EEC-4AC3-8E29-655B11B3A3BD}" type="presParOf" srcId="{8EFE8F77-C5C0-48AA-B8C2-DD712621EB61}" destId="{591B3EE5-B473-4FC6-8335-A3F382D26926}" srcOrd="7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8" destOrd="0" presId="urn:microsoft.com/office/officeart/2005/8/layout/orgChart1"/>
    <dgm:cxn modelId="{BD2F4D91-B832-4F3F-B076-15F66F2BB693}" type="presParOf" srcId="{8EFE8F77-C5C0-48AA-B8C2-DD712621EB61}" destId="{8DC53CD7-A769-41B0-8AC9-A91C21F6CEB3}" srcOrd="9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10" destOrd="0" presId="urn:microsoft.com/office/officeart/2005/8/layout/orgChart1"/>
    <dgm:cxn modelId="{DCB02B48-8B28-48B2-8892-EAA56F1E93C0}" type="presParOf" srcId="{8EFE8F77-C5C0-48AA-B8C2-DD712621EB61}" destId="{41B36B05-4432-488B-8999-ECAD73F42D27}" srcOrd="11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2" destOrd="0" presId="urn:microsoft.com/office/officeart/2005/8/layout/orgChart1"/>
    <dgm:cxn modelId="{5086A45A-3D1F-4931-944E-12970E058331}" type="presParOf" srcId="{8EFE8F77-C5C0-48AA-B8C2-DD712621EB61}" destId="{3F2B5BF9-80D1-4BFA-8411-E6FF7619BF7F}" srcOrd="13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(1) Vacante</a:t>
          </a:r>
          <a:endParaRPr lang="es-ES" sz="1200" dirty="0">
            <a:solidFill>
              <a:schemeClr val="tx1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 custLinFactNeighborY="-57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0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2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1" destOrd="0" parTransId="{7529C462-F22E-4C1B-BB9F-FDBF09D480AF}" sibTransId="{60CC0C64-947F-473B-8F8D-00A9578FE1A3}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Vigilante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Cajero(a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>
              <a:solidFill>
                <a:schemeClr val="tx1"/>
              </a:solidFill>
            </a:rPr>
            <a:t>INDECO</a:t>
          </a:r>
          <a:r>
            <a:rPr lang="es-ES" sz="1200" dirty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3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1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1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2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</dgm:ptLst>
  <dgm:cxnLst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A7EB2B8E-9D82-4B34-B0A3-1BDA7B031CC3}" srcId="{84BF03B0-174C-470C-81E9-E8CD831A7F38}" destId="{E9076E8E-D743-483D-A855-F5F2AFDFF737}" srcOrd="1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344F05A2-48FD-4D8A-BDA1-4D6C2CA701AE}" srcId="{84BF03B0-174C-470C-81E9-E8CD831A7F38}" destId="{678C03EB-A860-4000-BC0E-62776A737DF2}" srcOrd="0" destOrd="0" parTransId="{CE197752-7575-402A-B657-D72B8129F386}" sibTransId="{3174A254-2224-4166-B8F8-BF8D7D147321}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AC5C23D-BFB1-4B10-B97C-352CA4110BA0}" type="pres">
      <dgm:prSet presAssocID="{7E08B52A-6797-4C9E-9BB2-842EC12F0CF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0" presStyleCnt="1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C6F2D59-5975-469A-9427-EAF602539B74}" srcId="{E3872B39-8B56-45CF-860E-BE80783FD31F}" destId="{55972ACB-1AC3-4D6A-B2B8-F0A0B7265544}" srcOrd="1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DA73B22C-B394-4D71-949F-0357C85018C6}" type="presParOf" srcId="{25DED46E-1EC4-47CB-8EB3-6F9069C64B9D}" destId="{0AC5C23D-BFB1-4B10-B97C-352CA4110BA0}" srcOrd="0" destOrd="0" presId="urn:microsoft.com/office/officeart/2005/8/layout/orgChart1"/>
    <dgm:cxn modelId="{13D4F997-642B-4796-B883-6E511E68172F}" type="presParOf" srcId="{25DED46E-1EC4-47CB-8EB3-6F9069C64B9D}" destId="{97D5E0A1-DDBD-4ACF-98FC-F36BBC2CF344}" srcOrd="1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Oficial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2D19E2-E3FE-4AA3-9F30-6861DA5D044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Oficina</a:t>
          </a:r>
        </a:p>
      </dgm:t>
    </dgm:pt>
    <dgm:pt modelId="{94B140E6-527E-4F6B-9268-42A84C96442E}" type="parTrans" cxnId="{C56CE5C0-AD5C-4FA7-B3B3-ABE0A59FADFD}">
      <dgm:prSet/>
      <dgm:spPr/>
      <dgm:t>
        <a:bodyPr/>
        <a:lstStyle/>
        <a:p>
          <a:endParaRPr lang="es-ES"/>
        </a:p>
      </dgm:t>
    </dgm:pt>
    <dgm:pt modelId="{C224704B-8D7E-4F70-AD47-E8787A8D8734}" type="sibTrans" cxnId="{C56CE5C0-AD5C-4FA7-B3B3-ABE0A59FADFD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2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34FE01F5-900C-48EE-B54F-1E88E0810F5A}" type="pres">
      <dgm:prSet presAssocID="{94B140E6-527E-4F6B-9268-42A84C96442E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EBB18C7-C29F-4463-8E8F-08F769BB88C9}" type="pres">
      <dgm:prSet presAssocID="{A02D19E2-E3FE-4AA3-9F30-6861DA5D0445}" presName="hierRoot3" presStyleCnt="0">
        <dgm:presLayoutVars>
          <dgm:hierBranch val="init"/>
        </dgm:presLayoutVars>
      </dgm:prSet>
      <dgm:spPr/>
    </dgm:pt>
    <dgm:pt modelId="{316448C0-6116-496B-8FDF-66A63DC0BBA6}" type="pres">
      <dgm:prSet presAssocID="{A02D19E2-E3FE-4AA3-9F30-6861DA5D0445}" presName="rootComposite3" presStyleCnt="0"/>
      <dgm:spPr/>
    </dgm:pt>
    <dgm:pt modelId="{A99CB276-C58C-47F2-A6EB-9AAD8B90956B}" type="pres">
      <dgm:prSet presAssocID="{A02D19E2-E3FE-4AA3-9F30-6861DA5D0445}" presName="rootText3" presStyleLbl="asst1" presStyleIdx="1" presStyleCnt="2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874A56-6ECB-4914-A4DA-5529F08ECF25}" type="pres">
      <dgm:prSet presAssocID="{A02D19E2-E3FE-4AA3-9F30-6861DA5D044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03BD5E9-EF44-45AB-9903-B1315C35EE64}" type="pres">
      <dgm:prSet presAssocID="{A02D19E2-E3FE-4AA3-9F30-6861DA5D0445}" presName="hierChild6" presStyleCnt="0"/>
      <dgm:spPr/>
    </dgm:pt>
    <dgm:pt modelId="{BF92E96B-59A6-4080-8E31-F1A4EF7A3CF6}" type="pres">
      <dgm:prSet presAssocID="{A02D19E2-E3FE-4AA3-9F30-6861DA5D0445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1ECD2034-89D0-490F-BA9E-A9A92E54413C}" type="presOf" srcId="{A02D19E2-E3FE-4AA3-9F30-6861DA5D0445}" destId="{58874A56-6ECB-4914-A4DA-5529F08ECF25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E7178DB8-A056-48F9-8FAD-482D6CF2238B}" type="presOf" srcId="{94B140E6-527E-4F6B-9268-42A84C96442E}" destId="{34FE01F5-900C-48EE-B54F-1E88E0810F5A}" srcOrd="0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6A320B3-707F-407E-A0A9-807A0B27FFCE}" type="presOf" srcId="{A02D19E2-E3FE-4AA3-9F30-6861DA5D0445}" destId="{A99CB276-C58C-47F2-A6EB-9AAD8B90956B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56CE5C0-AD5C-4FA7-B3B3-ABE0A59FADFD}" srcId="{E09942D3-8D92-4571-939D-F9AE19EE063A}" destId="{A02D19E2-E3FE-4AA3-9F30-6861DA5D0445}" srcOrd="1" destOrd="0" parTransId="{94B140E6-527E-4F6B-9268-42A84C96442E}" sibTransId="{C224704B-8D7E-4F70-AD47-E8787A8D8734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5C83B931-61A8-4E9D-980A-36AC22DD1725}" type="presParOf" srcId="{289EA48A-6C1C-405E-8A93-03D3FB5CE012}" destId="{34FE01F5-900C-48EE-B54F-1E88E0810F5A}" srcOrd="2" destOrd="0" presId="urn:microsoft.com/office/officeart/2005/8/layout/orgChart1"/>
    <dgm:cxn modelId="{064D9899-3873-4738-B675-560535625337}" type="presParOf" srcId="{289EA48A-6C1C-405E-8A93-03D3FB5CE012}" destId="{3EBB18C7-C29F-4463-8E8F-08F769BB88C9}" srcOrd="3" destOrd="0" presId="urn:microsoft.com/office/officeart/2005/8/layout/orgChart1"/>
    <dgm:cxn modelId="{2AF58B70-C35D-4808-8D4D-936236B34534}" type="presParOf" srcId="{3EBB18C7-C29F-4463-8E8F-08F769BB88C9}" destId="{316448C0-6116-496B-8FDF-66A63DC0BBA6}" srcOrd="0" destOrd="0" presId="urn:microsoft.com/office/officeart/2005/8/layout/orgChart1"/>
    <dgm:cxn modelId="{445B892A-5AF7-42AC-A09C-C24A6C11F88C}" type="presParOf" srcId="{316448C0-6116-496B-8FDF-66A63DC0BBA6}" destId="{A99CB276-C58C-47F2-A6EB-9AAD8B90956B}" srcOrd="0" destOrd="0" presId="urn:microsoft.com/office/officeart/2005/8/layout/orgChart1"/>
    <dgm:cxn modelId="{F5BFC970-56EC-4A2C-AACD-0C1C6F363ABB}" type="presParOf" srcId="{316448C0-6116-496B-8FDF-66A63DC0BBA6}" destId="{58874A56-6ECB-4914-A4DA-5529F08ECF25}" srcOrd="1" destOrd="0" presId="urn:microsoft.com/office/officeart/2005/8/layout/orgChart1"/>
    <dgm:cxn modelId="{5B630069-B848-43E9-9FD9-B0D799A53034}" type="presParOf" srcId="{3EBB18C7-C29F-4463-8E8F-08F769BB88C9}" destId="{303BD5E9-EF44-45AB-9903-B1315C35EE64}" srcOrd="1" destOrd="0" presId="urn:microsoft.com/office/officeart/2005/8/layout/orgChart1"/>
    <dgm:cxn modelId="{2606A818-5501-4AED-9954-8665334545B9}" type="presParOf" srcId="{3EBB18C7-C29F-4463-8E8F-08F769BB88C9}" destId="{BF92E96B-59A6-4080-8E31-F1A4EF7A3C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Personas Vulnerables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2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2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2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2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0660936A-7715-4444-9367-E710780170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</a:rPr>
            <a:t>(1)  Vacante</a:t>
          </a:r>
          <a:endParaRPr lang="es-ES" sz="1200" dirty="0">
            <a:solidFill>
              <a:schemeClr val="tx1"/>
            </a:solidFill>
          </a:endParaRPr>
        </a:p>
      </dgm:t>
    </dgm:pt>
    <dgm:pt modelId="{F9B47931-0F9B-44D3-8322-E8E3CC118DB7}" type="parTrans" cxnId="{AB358464-CA67-4470-AB73-5957A0C9C836}">
      <dgm:prSet/>
      <dgm:spPr/>
      <dgm:t>
        <a:bodyPr/>
        <a:lstStyle/>
        <a:p>
          <a:endParaRPr lang="es-ES"/>
        </a:p>
      </dgm:t>
    </dgm:pt>
    <dgm:pt modelId="{BED87EF4-D4E3-4F17-8C90-FC1C7882001C}" type="sibTrans" cxnId="{AB358464-CA67-4470-AB73-5957A0C9C836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3B89C9DB-782B-450E-9092-2600801A71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</a:t>
          </a:r>
        </a:p>
        <a:p>
          <a:r>
            <a:rPr lang="es-ES" sz="1200" dirty="0" smtClean="0"/>
            <a:t>(1) Vacante</a:t>
          </a:r>
          <a:endParaRPr lang="es-ES" sz="1200" dirty="0"/>
        </a:p>
      </dgm:t>
    </dgm:pt>
    <dgm:pt modelId="{0D48EBAE-8BC0-4A46-A6AC-8B0EC7293C88}" type="parTrans" cxnId="{78F5C029-D215-4C37-9B31-06E6627A9FF1}">
      <dgm:prSet/>
      <dgm:spPr/>
      <dgm:t>
        <a:bodyPr/>
        <a:lstStyle/>
        <a:p>
          <a:endParaRPr lang="es-ES"/>
        </a:p>
      </dgm:t>
    </dgm:pt>
    <dgm:pt modelId="{6FF64E3F-38BE-458E-977C-0CF53DAB5AB0}" type="sibTrans" cxnId="{78F5C029-D215-4C37-9B31-06E6627A9FF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E466A6D4-99AA-4AFE-B8C4-5EBBA6FA0FA7}" type="pres">
      <dgm:prSet presAssocID="{0D48EBAE-8BC0-4A46-A6AC-8B0EC7293C8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13970A2-DA8E-4640-9578-4EB7D7048990}" type="pres">
      <dgm:prSet presAssocID="{3B89C9DB-782B-450E-9092-2600801A716A}" presName="hierRoot2" presStyleCnt="0">
        <dgm:presLayoutVars>
          <dgm:hierBranch val="init"/>
        </dgm:presLayoutVars>
      </dgm:prSet>
      <dgm:spPr/>
    </dgm:pt>
    <dgm:pt modelId="{818D3B42-A31D-4D8B-8C6D-DE5B2593BF19}" type="pres">
      <dgm:prSet presAssocID="{3B89C9DB-782B-450E-9092-2600801A716A}" presName="rootComposite" presStyleCnt="0"/>
      <dgm:spPr/>
    </dgm:pt>
    <dgm:pt modelId="{173E33F5-2318-4F99-93CA-355A97198902}" type="pres">
      <dgm:prSet presAssocID="{3B89C9DB-782B-450E-9092-2600801A716A}" presName="rootText" presStyleLbl="node3" presStyleIdx="0" presStyleCnt="1" custScaleX="109568" custLinFactNeighborY="20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DACDFA-D09B-43E2-AC36-8ADFB91512BD}" type="pres">
      <dgm:prSet presAssocID="{3B89C9DB-782B-450E-9092-2600801A716A}" presName="rootConnector" presStyleLbl="node3" presStyleIdx="0" presStyleCnt="1"/>
      <dgm:spPr/>
      <dgm:t>
        <a:bodyPr/>
        <a:lstStyle/>
        <a:p>
          <a:endParaRPr lang="es-ES"/>
        </a:p>
      </dgm:t>
    </dgm:pt>
    <dgm:pt modelId="{60DD5EA3-1AEA-4371-A51F-D33864980915}" type="pres">
      <dgm:prSet presAssocID="{3B89C9DB-782B-450E-9092-2600801A716A}" presName="hierChild4" presStyleCnt="0"/>
      <dgm:spPr/>
    </dgm:pt>
    <dgm:pt modelId="{E0BD5D09-2862-4106-A750-705933985991}" type="pres">
      <dgm:prSet presAssocID="{3B89C9DB-782B-450E-9092-2600801A716A}" presName="hierChild5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AE1E3AF3-26BD-4116-806A-D2026A5E73E7}" type="pres">
      <dgm:prSet presAssocID="{F9B47931-0F9B-44D3-8322-E8E3CC118DB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3AF3442-CB96-4A59-B6FA-8D0935624FCB}" type="pres">
      <dgm:prSet presAssocID="{0660936A-7715-4444-9367-E71078017000}" presName="hierRoot2" presStyleCnt="0">
        <dgm:presLayoutVars>
          <dgm:hierBranch val="init"/>
        </dgm:presLayoutVars>
      </dgm:prSet>
      <dgm:spPr/>
    </dgm:pt>
    <dgm:pt modelId="{0B405711-8A10-4E84-A021-295B043493DC}" type="pres">
      <dgm:prSet presAssocID="{0660936A-7715-4444-9367-E71078017000}" presName="rootComposite" presStyleCnt="0"/>
      <dgm:spPr/>
    </dgm:pt>
    <dgm:pt modelId="{8EA058BB-9AF2-4D43-8852-61D4B5062381}" type="pres">
      <dgm:prSet presAssocID="{0660936A-7715-4444-9367-E71078017000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44F6BC-A3CB-489E-93E9-D6B9D8D07A44}" type="pres">
      <dgm:prSet presAssocID="{0660936A-7715-4444-9367-E710780170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12F5BB-C7BD-4BD1-BC5B-7D235E7B076F}" type="pres">
      <dgm:prSet presAssocID="{0660936A-7715-4444-9367-E71078017000}" presName="hierChild4" presStyleCnt="0"/>
      <dgm:spPr/>
    </dgm:pt>
    <dgm:pt modelId="{3ED13A7A-30CD-46DF-BAF3-7B89A5F163DF}" type="pres">
      <dgm:prSet presAssocID="{0660936A-7715-4444-9367-E71078017000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A30E838C-45C4-4A28-B5F0-B7CE5D6FCF7B}" type="presOf" srcId="{0D48EBAE-8BC0-4A46-A6AC-8B0EC7293C88}" destId="{E466A6D4-99AA-4AFE-B8C4-5EBBA6FA0FA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EAEB0C4-2B1B-42FE-9F52-1D2B49216DF7}" type="presOf" srcId="{F9B47931-0F9B-44D3-8322-E8E3CC118DB7}" destId="{AE1E3AF3-26BD-4116-806A-D2026A5E73E7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78F5C029-D215-4C37-9B31-06E6627A9FF1}" srcId="{8F840AD9-68C8-4773-83F9-7669197426E8}" destId="{3B89C9DB-782B-450E-9092-2600801A716A}" srcOrd="0" destOrd="0" parTransId="{0D48EBAE-8BC0-4A46-A6AC-8B0EC7293C88}" sibTransId="{6FF64E3F-38BE-458E-977C-0CF53DAB5AB0}"/>
    <dgm:cxn modelId="{AB358464-CA67-4470-AB73-5957A0C9C836}" srcId="{A71E2735-1932-4973-8E0A-A76EB3324118}" destId="{0660936A-7715-4444-9367-E71078017000}" srcOrd="1" destOrd="0" parTransId="{F9B47931-0F9B-44D3-8322-E8E3CC118DB7}" sibTransId="{BED87EF4-D4E3-4F17-8C90-FC1C7882001C}"/>
    <dgm:cxn modelId="{A7650CEE-B3B6-4314-9DF1-FF91B09D3FD6}" srcId="{A71E2735-1932-4973-8E0A-A76EB3324118}" destId="{89E9CD1E-6D65-4906-8672-75BE5AAFE1D6}" srcOrd="2" destOrd="0" parTransId="{B59C615A-C8B7-4606-8B2C-F9287BC1A1F8}" sibTransId="{8DFCA174-7E47-4664-B68F-E86F0BC80D1A}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DEF554C9-1026-4180-B58E-B74A7AF68A7A}" type="presOf" srcId="{3B89C9DB-782B-450E-9092-2600801A716A}" destId="{173E33F5-2318-4F99-93CA-355A97198902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CCD6A311-4142-4EFC-B148-5E2AEAF51F36}" type="presOf" srcId="{0660936A-7715-4444-9367-E71078017000}" destId="{D944F6BC-A3CB-489E-93E9-D6B9D8D07A44}" srcOrd="1" destOrd="0" presId="urn:microsoft.com/office/officeart/2005/8/layout/orgChart1"/>
    <dgm:cxn modelId="{CBB88996-370C-40AB-A813-6F052F71EBC0}" type="presOf" srcId="{3B89C9DB-782B-450E-9092-2600801A716A}" destId="{59DACDFA-D09B-43E2-AC36-8ADFB91512BD}" srcOrd="1" destOrd="0" presId="urn:microsoft.com/office/officeart/2005/8/layout/orgChart1"/>
    <dgm:cxn modelId="{FFDDCFC8-9C26-4A3D-97B6-F0E59EEA8D38}" type="presOf" srcId="{0660936A-7715-4444-9367-E71078017000}" destId="{8EA058BB-9AF2-4D43-8852-61D4B5062381}" srcOrd="0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3F8BB0C2-6B94-461B-AF2E-76887C521F9F}" type="presParOf" srcId="{04A28EF1-46F0-4278-B853-5068133DE2DE}" destId="{E466A6D4-99AA-4AFE-B8C4-5EBBA6FA0FA7}" srcOrd="0" destOrd="0" presId="urn:microsoft.com/office/officeart/2005/8/layout/orgChart1"/>
    <dgm:cxn modelId="{899AE28D-55F7-4CF9-9244-3E13978CB5D7}" type="presParOf" srcId="{04A28EF1-46F0-4278-B853-5068133DE2DE}" destId="{B13970A2-DA8E-4640-9578-4EB7D7048990}" srcOrd="1" destOrd="0" presId="urn:microsoft.com/office/officeart/2005/8/layout/orgChart1"/>
    <dgm:cxn modelId="{82727573-7470-4D22-98D4-801D540998B8}" type="presParOf" srcId="{B13970A2-DA8E-4640-9578-4EB7D7048990}" destId="{818D3B42-A31D-4D8B-8C6D-DE5B2593BF19}" srcOrd="0" destOrd="0" presId="urn:microsoft.com/office/officeart/2005/8/layout/orgChart1"/>
    <dgm:cxn modelId="{5D24B902-95C4-491F-AEBD-840523242ABA}" type="presParOf" srcId="{818D3B42-A31D-4D8B-8C6D-DE5B2593BF19}" destId="{173E33F5-2318-4F99-93CA-355A97198902}" srcOrd="0" destOrd="0" presId="urn:microsoft.com/office/officeart/2005/8/layout/orgChart1"/>
    <dgm:cxn modelId="{6FF6893B-C30C-405E-9384-39BD8C99D467}" type="presParOf" srcId="{818D3B42-A31D-4D8B-8C6D-DE5B2593BF19}" destId="{59DACDFA-D09B-43E2-AC36-8ADFB91512BD}" srcOrd="1" destOrd="0" presId="urn:microsoft.com/office/officeart/2005/8/layout/orgChart1"/>
    <dgm:cxn modelId="{3833CE7A-BE1F-40A2-BEF3-F8DE2C6057C4}" type="presParOf" srcId="{B13970A2-DA8E-4640-9578-4EB7D7048990}" destId="{60DD5EA3-1AEA-4371-A51F-D33864980915}" srcOrd="1" destOrd="0" presId="urn:microsoft.com/office/officeart/2005/8/layout/orgChart1"/>
    <dgm:cxn modelId="{DDAC6CF4-71A9-445C-9B55-D18E704964DB}" type="presParOf" srcId="{B13970A2-DA8E-4640-9578-4EB7D7048990}" destId="{E0BD5D09-2862-4106-A750-705933985991}" srcOrd="2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D9B0976-2943-4F63-8DEF-FA1A5AA3AAAE}" type="presParOf" srcId="{9076C4DA-E153-4C7C-BAF2-6514D2425610}" destId="{AE1E3AF3-26BD-4116-806A-D2026A5E73E7}" srcOrd="2" destOrd="0" presId="urn:microsoft.com/office/officeart/2005/8/layout/orgChart1"/>
    <dgm:cxn modelId="{0B81A87E-680F-4046-9FD5-B8ACC6EFE5C9}" type="presParOf" srcId="{9076C4DA-E153-4C7C-BAF2-6514D2425610}" destId="{F3AF3442-CB96-4A59-B6FA-8D0935624FCB}" srcOrd="3" destOrd="0" presId="urn:microsoft.com/office/officeart/2005/8/layout/orgChart1"/>
    <dgm:cxn modelId="{9AB69E6A-6DF1-44D3-B42A-55132A1CA2B2}" type="presParOf" srcId="{F3AF3442-CB96-4A59-B6FA-8D0935624FCB}" destId="{0B405711-8A10-4E84-A021-295B043493DC}" srcOrd="0" destOrd="0" presId="urn:microsoft.com/office/officeart/2005/8/layout/orgChart1"/>
    <dgm:cxn modelId="{FA9B6158-0524-4D41-8D20-3F671EC2B7B9}" type="presParOf" srcId="{0B405711-8A10-4E84-A021-295B043493DC}" destId="{8EA058BB-9AF2-4D43-8852-61D4B5062381}" srcOrd="0" destOrd="0" presId="urn:microsoft.com/office/officeart/2005/8/layout/orgChart1"/>
    <dgm:cxn modelId="{252AD5D1-C3EA-4CEF-A506-83FBB3ADB982}" type="presParOf" srcId="{0B405711-8A10-4E84-A021-295B043493DC}" destId="{D944F6BC-A3CB-489E-93E9-D6B9D8D07A44}" srcOrd="1" destOrd="0" presId="urn:microsoft.com/office/officeart/2005/8/layout/orgChart1"/>
    <dgm:cxn modelId="{30989068-CFF7-46DD-9A6C-02E0C5A263E0}" type="presParOf" srcId="{F3AF3442-CB96-4A59-B6FA-8D0935624FCB}" destId="{6C12F5BB-C7BD-4BD1-BC5B-7D235E7B076F}" srcOrd="1" destOrd="0" presId="urn:microsoft.com/office/officeart/2005/8/layout/orgChart1"/>
    <dgm:cxn modelId="{5D652673-6B11-4FDF-80B7-26A1FF060F89}" type="presParOf" srcId="{F3AF3442-CB96-4A59-B6FA-8D0935624FCB}" destId="{3ED13A7A-30CD-46DF-BAF3-7B89A5F163DF}" srcOrd="2" destOrd="0" presId="urn:microsoft.com/office/officeart/2005/8/layout/orgChart1"/>
    <dgm:cxn modelId="{CA8C2FB8-FC59-45C6-8F35-68B5072E4DF7}" type="presParOf" srcId="{9076C4DA-E153-4C7C-BAF2-6514D2425610}" destId="{124D08BB-8B4D-455F-ACC0-EE7A29A74888}" srcOrd="4" destOrd="0" presId="urn:microsoft.com/office/officeart/2005/8/layout/orgChart1"/>
    <dgm:cxn modelId="{166D8954-219C-4AD2-9220-42B6FFB5111F}" type="presParOf" srcId="{9076C4DA-E153-4C7C-BAF2-6514D2425610}" destId="{4E425DC5-12F0-4DAE-A9D7-5050DCBAE3F7}" srcOrd="5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  <a:p>
          <a:r>
            <a:rPr lang="es-ES" sz="1200" dirty="0" smtClean="0"/>
            <a:t>(1) Vacante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del Consejo de la Niñez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3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7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7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7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2" presStyleCnt="7" custScaleX="217501" custScaleY="101723" custLinFactX="-100000" custLinFactNeighborX="-139666" custLinFactNeighborY="8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2" presStyleCnt="7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3" presStyleCnt="7" custScaleX="217501" custScaleY="101723" custLinFactNeighborX="-373" custLinFactNeighborY="8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4" presStyleCnt="7" custScaleX="217501" custScaleY="101723" custLinFactNeighborX="210" custLinFactNeighborY="-3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4" presStyleCnt="7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5" presStyleCnt="7" custScaleX="217501" custScaleY="84513" custLinFactNeighborX="188" custLinFactNeighborY="-2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5" presStyleCnt="7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6" presStyleCnt="7" custScaleX="217501" custScaleY="101723" custLinFactNeighborX="188" custLinFactNeighborY="-178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6" presStyleCnt="7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C3C76FA4-63F6-4E16-A782-5571C4AB2810}" srcId="{3B99F7DF-36C4-4EFA-AD36-739287B537DA}" destId="{38B012BB-466F-4554-B22B-B8E33206FE0E}" srcOrd="5" destOrd="0" parTransId="{E387CC61-2855-4D1F-AF5F-EF1BB3F0A75E}" sibTransId="{34112C0B-955F-47CB-A7C6-FE9AC6549619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46970CEA-AA18-48BC-BC3D-4B7664301954}" srcId="{3B99F7DF-36C4-4EFA-AD36-739287B537DA}" destId="{134E3337-8830-4D94-AEC8-E40F277D0213}" srcOrd="4" destOrd="0" parTransId="{87063AAD-9633-4B16-9407-0B74E7035E91}" sibTransId="{004FF576-786B-4EBA-AE5C-B3FC9ED18C04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5080CB9F-02D6-4A61-BB19-26D1E192DCB2}" srcId="{3B99F7DF-36C4-4EFA-AD36-739287B537DA}" destId="{0C75E9AC-01A7-49F7-9D4E-74D4B5EDFDDC}" srcOrd="6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B336B098-D4DE-43CC-9A46-43260BD22472}" srcId="{3B99F7DF-36C4-4EFA-AD36-739287B537DA}" destId="{8A201745-4F44-42C7-B5ED-45D9AF49EE8F}" srcOrd="3" destOrd="0" parTransId="{599BB781-2E62-41A7-BD55-092F13EA7B3B}" sibTransId="{4C86EDAE-E604-4C91-91F6-D73BF2F2A87B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78D6C47A-5647-47F0-A9B1-784922870D5B}" srcId="{3B99F7DF-36C4-4EFA-AD36-739287B537DA}" destId="{8DCA4486-BBEB-4419-AA53-365CF2E81BB2}" srcOrd="2" destOrd="0" parTransId="{9596969C-1A0D-4533-85FC-C9359383F856}" sibTransId="{73820970-55D4-482F-B661-649D7011F652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B126F02-243B-425C-9163-B3B8E3031812}" type="presParOf" srcId="{8A568C84-F26F-4E92-9BD6-23A8289EA664}" destId="{DA6D0B52-0139-4F2F-AABA-BBE86AB143AC}" srcOrd="4" destOrd="0" presId="urn:microsoft.com/office/officeart/2005/8/layout/orgChart1"/>
    <dgm:cxn modelId="{8E3C8C1C-6C44-4C09-AADE-8BE2162D880E}" type="presParOf" srcId="{8A568C84-F26F-4E92-9BD6-23A8289EA664}" destId="{5248C88A-1058-42B3-B5C0-FCC8B963C1B2}" srcOrd="5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6" destOrd="0" presId="urn:microsoft.com/office/officeart/2005/8/layout/orgChart1"/>
    <dgm:cxn modelId="{2B99B1B7-93C7-42DA-A927-493E7F2F01F1}" type="presParOf" srcId="{8A568C84-F26F-4E92-9BD6-23A8289EA664}" destId="{6287DA19-AA5E-4B91-B8BD-FBA79234EA9C}" srcOrd="7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8" destOrd="0" presId="urn:microsoft.com/office/officeart/2005/8/layout/orgChart1"/>
    <dgm:cxn modelId="{FFB8BCFB-7E2C-4E95-8FDA-6424B42623D7}" type="presParOf" srcId="{8A568C84-F26F-4E92-9BD6-23A8289EA664}" destId="{21C5FCDE-B2C6-4997-86F5-9F262A7EBB79}" srcOrd="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0" destOrd="0" presId="urn:microsoft.com/office/officeart/2005/8/layout/orgChart1"/>
    <dgm:cxn modelId="{E6C4718C-FF5A-4021-8A0F-BD26C8DC4293}" type="presParOf" srcId="{8A568C84-F26F-4E92-9BD6-23A8289EA664}" destId="{54233FF6-E312-48DD-ABDE-BEDC75262B2A}" srcOrd="1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2" destOrd="0" presId="urn:microsoft.com/office/officeart/2005/8/layout/orgChart1"/>
    <dgm:cxn modelId="{C8B376FA-21F4-4A03-9C03-B8A920EE26BF}" type="presParOf" srcId="{8A568C84-F26F-4E92-9BD6-23A8289EA664}" destId="{8B4628B3-6051-4EA8-9836-F76826111AE2}" srcOrd="1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15447362-2194-474E-BC05-3CCE258C89E3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gm:t>
    </dgm:pt>
    <dgm:pt modelId="{EFF3BC45-9470-4808-9DFE-F88E15CD2DF3}" type="parTrans" cxnId="{FA53CC26-105B-45C8-B8F2-02C5A8E45F19}">
      <dgm:prSet/>
      <dgm:spPr/>
      <dgm:t>
        <a:bodyPr/>
        <a:lstStyle/>
        <a:p>
          <a:endParaRPr lang="es-ES"/>
        </a:p>
      </dgm:t>
    </dgm:pt>
    <dgm:pt modelId="{88CCDCF5-3566-4BF7-989C-9ECF674139FF}" type="sibTrans" cxnId="{FA53CC26-105B-45C8-B8F2-02C5A8E45F19}">
      <dgm:prSet/>
      <dgm:spPr/>
      <dgm:t>
        <a:bodyPr/>
        <a:lstStyle/>
        <a:p>
          <a:endParaRPr lang="es-ES"/>
        </a:p>
      </dgm:t>
    </dgm:pt>
    <dgm:pt modelId="{27ECDE87-EF90-4D3D-A254-BE18B1776210}">
      <dgm:prSet custT="1"/>
      <dgm:spPr/>
      <dgm:t>
        <a:bodyPr/>
        <a:lstStyle/>
        <a:p>
          <a:r>
            <a:rPr lang="es-ES" sz="1200" dirty="0" smtClean="0"/>
            <a:t>Analista de Monitoreo y Evaluación</a:t>
          </a:r>
        </a:p>
      </dgm:t>
    </dgm:pt>
    <dgm:pt modelId="{5EB38969-8B01-4880-B8C8-252EB531339A}" type="parTrans" cxnId="{B209EF64-ED6C-4258-BF75-CFA2708E737C}">
      <dgm:prSet/>
      <dgm:spPr/>
      <dgm:t>
        <a:bodyPr/>
        <a:lstStyle/>
        <a:p>
          <a:endParaRPr lang="es-ES"/>
        </a:p>
      </dgm:t>
    </dgm:pt>
    <dgm:pt modelId="{8DB27F4D-AA1E-4688-A50F-5073A5D83F7F}" type="sibTrans" cxnId="{B209EF64-ED6C-4258-BF75-CFA2708E737C}">
      <dgm:prSet/>
      <dgm:spPr/>
      <dgm:t>
        <a:bodyPr/>
        <a:lstStyle/>
        <a:p>
          <a:endParaRPr lang="es-ES"/>
        </a:p>
      </dgm:t>
    </dgm:pt>
    <dgm:pt modelId="{B1209175-C9DD-4F06-9714-7D6126F6A3C6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47710726-6338-40B0-BA50-77E3D67AE0DB}" type="parTrans" cxnId="{BF707A4B-31EB-4FCF-90AF-4638E389A663}">
      <dgm:prSet/>
      <dgm:spPr/>
      <dgm:t>
        <a:bodyPr/>
        <a:lstStyle/>
        <a:p>
          <a:endParaRPr lang="es-ES"/>
        </a:p>
      </dgm:t>
    </dgm:pt>
    <dgm:pt modelId="{A61CD3FD-E261-442E-9BD0-D761F5D6024F}" type="sibTrans" cxnId="{BF707A4B-31EB-4FCF-90AF-4638E389A663}">
      <dgm:prSet/>
      <dgm:spPr/>
      <dgm:t>
        <a:bodyPr/>
        <a:lstStyle/>
        <a:p>
          <a:endParaRPr lang="es-ES"/>
        </a:p>
      </dgm:t>
    </dgm:pt>
    <dgm:pt modelId="{06B79F17-221B-4059-933F-8BAAA61AD5F0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0D47A7F-3F7A-4701-82B3-95434783B3FB}" type="parTrans" cxnId="{43DECBA0-A1C1-40F7-A8B5-068ADAC3A88C}">
      <dgm:prSet/>
      <dgm:spPr/>
      <dgm:t>
        <a:bodyPr/>
        <a:lstStyle/>
        <a:p>
          <a:endParaRPr lang="es-ES"/>
        </a:p>
      </dgm:t>
    </dgm:pt>
    <dgm:pt modelId="{64C8E798-0F3A-4A8F-98DE-F75813905098}" type="sibTrans" cxnId="{43DECBA0-A1C1-40F7-A8B5-068ADAC3A88C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071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4" custScaleX="68115" custScaleY="67954" custLinFactNeighborX="-5504" custLinFactNeighborY="24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4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4" custScaleX="68115" custScaleY="67954" custLinFactNeighborX="-5356" custLinFactNeighborY="24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6FF4A9C9-8B9F-40DF-93B3-0CAC3F9C02EF}" type="pres">
      <dgm:prSet presAssocID="{EFF3BC45-9470-4808-9DFE-F88E15CD2DF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70016F7-84BC-4258-A1FE-A622362AEB49}" type="pres">
      <dgm:prSet presAssocID="{15447362-2194-474E-BC05-3CCE258C89E3}" presName="hierRoot2" presStyleCnt="0">
        <dgm:presLayoutVars>
          <dgm:hierBranch/>
        </dgm:presLayoutVars>
      </dgm:prSet>
      <dgm:spPr/>
    </dgm:pt>
    <dgm:pt modelId="{776011B8-AA1F-4A03-9A06-1DFD20921F1B}" type="pres">
      <dgm:prSet presAssocID="{15447362-2194-474E-BC05-3CCE258C89E3}" presName="rootComposite" presStyleCnt="0"/>
      <dgm:spPr/>
    </dgm:pt>
    <dgm:pt modelId="{FFB57BFB-4DC0-4411-9B7A-E1D02D2A55FB}" type="pres">
      <dgm:prSet presAssocID="{15447362-2194-474E-BC05-3CCE258C89E3}" presName="rootText" presStyleLbl="node2" presStyleIdx="2" presStyleCnt="4" custScaleX="68115" custScaleY="67954" custLinFactNeighborX="-5356" custLinFactNeighborY="24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78A4F4-422B-4452-8BD4-FDCE8915B104}" type="pres">
      <dgm:prSet presAssocID="{15447362-2194-474E-BC05-3CCE258C89E3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05C547-C04C-4C43-99E1-E0E8B45F80C1}" type="pres">
      <dgm:prSet presAssocID="{15447362-2194-474E-BC05-3CCE258C89E3}" presName="hierChild4" presStyleCnt="0"/>
      <dgm:spPr/>
    </dgm:pt>
    <dgm:pt modelId="{F0DDD462-2F2E-40EF-A164-3E1EAD09A45F}" type="pres">
      <dgm:prSet presAssocID="{5EB38969-8B01-4880-B8C8-252EB531339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50563EB7-9D62-4142-9EB5-6E0F7AA46AAC}" type="pres">
      <dgm:prSet presAssocID="{27ECDE87-EF90-4D3D-A254-BE18B1776210}" presName="hierRoot2" presStyleCnt="0">
        <dgm:presLayoutVars>
          <dgm:hierBranch val="init"/>
        </dgm:presLayoutVars>
      </dgm:prSet>
      <dgm:spPr/>
    </dgm:pt>
    <dgm:pt modelId="{63A0BD55-0DFC-4F5D-AB06-D1F5416D40E0}" type="pres">
      <dgm:prSet presAssocID="{27ECDE87-EF90-4D3D-A254-BE18B1776210}" presName="rootComposite" presStyleCnt="0"/>
      <dgm:spPr/>
    </dgm:pt>
    <dgm:pt modelId="{42E44A85-5F66-4FC3-9A27-3D51D957B81D}" type="pres">
      <dgm:prSet presAssocID="{27ECDE87-EF90-4D3D-A254-BE18B1776210}" presName="rootText" presStyleLbl="node3" presStyleIdx="0" presStyleCnt="2" custScaleX="68115" custScaleY="67954" custLinFactNeighborX="-5356" custLinFactNeighborY="6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B081A9-7CDD-4F90-89D0-FE29EF60AA70}" type="pres">
      <dgm:prSet presAssocID="{27ECDE87-EF90-4D3D-A254-BE18B1776210}" presName="rootConnector" presStyleLbl="node3" presStyleIdx="0" presStyleCnt="2"/>
      <dgm:spPr/>
      <dgm:t>
        <a:bodyPr/>
        <a:lstStyle/>
        <a:p>
          <a:endParaRPr lang="es-ES"/>
        </a:p>
      </dgm:t>
    </dgm:pt>
    <dgm:pt modelId="{ED6DB5C8-9992-4D31-89D8-9FF2D0D3894D}" type="pres">
      <dgm:prSet presAssocID="{27ECDE87-EF90-4D3D-A254-BE18B1776210}" presName="hierChild4" presStyleCnt="0"/>
      <dgm:spPr/>
    </dgm:pt>
    <dgm:pt modelId="{830342C4-1267-4575-8979-03A2596AA313}" type="pres">
      <dgm:prSet presAssocID="{27ECDE87-EF90-4D3D-A254-BE18B1776210}" presName="hierChild5" presStyleCnt="0"/>
      <dgm:spPr/>
    </dgm:pt>
    <dgm:pt modelId="{EC6ADCBD-201A-49AD-B75D-965313C32275}" type="pres">
      <dgm:prSet presAssocID="{15447362-2194-474E-BC05-3CCE258C89E3}" presName="hierChild5" presStyleCnt="0"/>
      <dgm:spPr/>
    </dgm:pt>
    <dgm:pt modelId="{6F60A807-B3AF-4441-BE10-37531854B25A}" type="pres">
      <dgm:prSet presAssocID="{47710726-6338-40B0-BA50-77E3D67AE0D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FCD084D1-864C-455E-B9BA-7A3ADFBB24C2}" type="pres">
      <dgm:prSet presAssocID="{B1209175-C9DD-4F06-9714-7D6126F6A3C6}" presName="hierRoot2" presStyleCnt="0">
        <dgm:presLayoutVars>
          <dgm:hierBranch/>
        </dgm:presLayoutVars>
      </dgm:prSet>
      <dgm:spPr/>
    </dgm:pt>
    <dgm:pt modelId="{891DC379-3512-4531-9778-C6DA89DFBF0E}" type="pres">
      <dgm:prSet presAssocID="{B1209175-C9DD-4F06-9714-7D6126F6A3C6}" presName="rootComposite" presStyleCnt="0"/>
      <dgm:spPr/>
    </dgm:pt>
    <dgm:pt modelId="{E5E4446C-0452-4033-8F34-ED4F4186C572}" type="pres">
      <dgm:prSet presAssocID="{B1209175-C9DD-4F06-9714-7D6126F6A3C6}" presName="rootText" presStyleLbl="node2" presStyleIdx="3" presStyleCnt="4" custScaleX="68115" custScaleY="67954" custLinFactNeighborY="24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BB1824-E11C-4FEB-8CB4-C9C8D6835773}" type="pres">
      <dgm:prSet presAssocID="{B1209175-C9DD-4F06-9714-7D6126F6A3C6}" presName="rootConnector" presStyleLbl="node2" presStyleIdx="3" presStyleCnt="4"/>
      <dgm:spPr/>
      <dgm:t>
        <a:bodyPr/>
        <a:lstStyle/>
        <a:p>
          <a:endParaRPr lang="es-ES"/>
        </a:p>
      </dgm:t>
    </dgm:pt>
    <dgm:pt modelId="{31E7310E-BA57-4D4B-B055-D7789B1DB01E}" type="pres">
      <dgm:prSet presAssocID="{B1209175-C9DD-4F06-9714-7D6126F6A3C6}" presName="hierChild4" presStyleCnt="0"/>
      <dgm:spPr/>
    </dgm:pt>
    <dgm:pt modelId="{746F6FD5-84FF-4F31-8812-2A0EBD2C6D60}" type="pres">
      <dgm:prSet presAssocID="{70D47A7F-3F7A-4701-82B3-95434783B3F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F3182C6-EDDE-4CD4-9F30-1DA6DBE7EC13}" type="pres">
      <dgm:prSet presAssocID="{06B79F17-221B-4059-933F-8BAAA61AD5F0}" presName="hierRoot2" presStyleCnt="0">
        <dgm:presLayoutVars>
          <dgm:hierBranch val="init"/>
        </dgm:presLayoutVars>
      </dgm:prSet>
      <dgm:spPr/>
    </dgm:pt>
    <dgm:pt modelId="{82F9C46F-8527-4DB6-87B1-06EE4E8824AA}" type="pres">
      <dgm:prSet presAssocID="{06B79F17-221B-4059-933F-8BAAA61AD5F0}" presName="rootComposite" presStyleCnt="0"/>
      <dgm:spPr/>
    </dgm:pt>
    <dgm:pt modelId="{BFAFA8B5-3838-4430-B016-16EC1C235B80}" type="pres">
      <dgm:prSet presAssocID="{06B79F17-221B-4059-933F-8BAAA61AD5F0}" presName="rootText" presStyleLbl="node3" presStyleIdx="1" presStyleCnt="2" custScaleX="68115" custScaleY="67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D1428A-AB27-4F76-B63E-5D1F2F879BE1}" type="pres">
      <dgm:prSet presAssocID="{06B79F17-221B-4059-933F-8BAAA61AD5F0}" presName="rootConnector" presStyleLbl="node3" presStyleIdx="1" presStyleCnt="2"/>
      <dgm:spPr/>
      <dgm:t>
        <a:bodyPr/>
        <a:lstStyle/>
        <a:p>
          <a:endParaRPr lang="es-ES"/>
        </a:p>
      </dgm:t>
    </dgm:pt>
    <dgm:pt modelId="{7C0D07CD-F1E0-4301-AD26-F11302BDA414}" type="pres">
      <dgm:prSet presAssocID="{06B79F17-221B-4059-933F-8BAAA61AD5F0}" presName="hierChild4" presStyleCnt="0"/>
      <dgm:spPr/>
    </dgm:pt>
    <dgm:pt modelId="{7D3BC338-3529-4BB8-BE9A-F092753A8F82}" type="pres">
      <dgm:prSet presAssocID="{06B79F17-221B-4059-933F-8BAAA61AD5F0}" presName="hierChild5" presStyleCnt="0"/>
      <dgm:spPr/>
    </dgm:pt>
    <dgm:pt modelId="{EF7D2EA0-A538-46E8-955F-C47E3C447786}" type="pres">
      <dgm:prSet presAssocID="{B1209175-C9DD-4F06-9714-7D6126F6A3C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87C4298-5CC2-4E71-96C4-F5FB80828B28}" type="presOf" srcId="{B1209175-C9DD-4F06-9714-7D6126F6A3C6}" destId="{E5E4446C-0452-4033-8F34-ED4F4186C572}" srcOrd="0" destOrd="0" presId="urn:microsoft.com/office/officeart/2005/8/layout/orgChart1"/>
    <dgm:cxn modelId="{80DB5B1E-6F6F-497A-8FE5-05457030753C}" type="presOf" srcId="{06B79F17-221B-4059-933F-8BAAA61AD5F0}" destId="{75D1428A-AB27-4F76-B63E-5D1F2F879BE1}" srcOrd="1" destOrd="0" presId="urn:microsoft.com/office/officeart/2005/8/layout/orgChart1"/>
    <dgm:cxn modelId="{33997C08-BE25-4C5F-BA7D-37241E5F510F}" type="presOf" srcId="{27ECDE87-EF90-4D3D-A254-BE18B1776210}" destId="{2CB081A9-7CDD-4F90-89D0-FE29EF60AA70}" srcOrd="1" destOrd="0" presId="urn:microsoft.com/office/officeart/2005/8/layout/orgChart1"/>
    <dgm:cxn modelId="{6F63A53E-895B-4CDE-93F2-2FD319959597}" type="presOf" srcId="{5EB38969-8B01-4880-B8C8-252EB531339A}" destId="{F0DDD462-2F2E-40EF-A164-3E1EAD09A45F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1D0B40B-96D5-4BD1-B18A-DF5618519753}" type="presOf" srcId="{27ECDE87-EF90-4D3D-A254-BE18B1776210}" destId="{42E44A85-5F66-4FC3-9A27-3D51D957B81D}" srcOrd="0" destOrd="0" presId="urn:microsoft.com/office/officeart/2005/8/layout/orgChart1"/>
    <dgm:cxn modelId="{616CE20A-FD3C-4B86-B007-83B0C1AD79DD}" type="presOf" srcId="{47710726-6338-40B0-BA50-77E3D67AE0DB}" destId="{6F60A807-B3AF-4441-BE10-37531854B25A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8F4D3730-C542-404D-A27B-7FE1A2560C42}" type="presOf" srcId="{B1209175-C9DD-4F06-9714-7D6126F6A3C6}" destId="{E8BB1824-E11C-4FEB-8CB4-C9C8D6835773}" srcOrd="1" destOrd="0" presId="urn:microsoft.com/office/officeart/2005/8/layout/orgChart1"/>
    <dgm:cxn modelId="{672626A4-73F6-47EC-9686-2E500C3A0CCE}" type="presOf" srcId="{15447362-2194-474E-BC05-3CCE258C89E3}" destId="{7E78A4F4-422B-4452-8BD4-FDCE8915B104}" srcOrd="1" destOrd="0" presId="urn:microsoft.com/office/officeart/2005/8/layout/orgChart1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B209EF64-ED6C-4258-BF75-CFA2708E737C}" srcId="{15447362-2194-474E-BC05-3CCE258C89E3}" destId="{27ECDE87-EF90-4D3D-A254-BE18B1776210}" srcOrd="0" destOrd="0" parTransId="{5EB38969-8B01-4880-B8C8-252EB531339A}" sibTransId="{8DB27F4D-AA1E-4688-A50F-5073A5D83F7F}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714A17D9-D737-484B-A4E8-A219B53160CD}" type="presOf" srcId="{EFF3BC45-9470-4808-9DFE-F88E15CD2DF3}" destId="{6FF4A9C9-8B9F-40DF-93B3-0CAC3F9C02EF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BF707A4B-31EB-4FCF-90AF-4638E389A663}" srcId="{CD1C4BFD-421B-4CCA-8D0B-01027E7F0374}" destId="{B1209175-C9DD-4F06-9714-7D6126F6A3C6}" srcOrd="3" destOrd="0" parTransId="{47710726-6338-40B0-BA50-77E3D67AE0DB}" sibTransId="{A61CD3FD-E261-442E-9BD0-D761F5D6024F}"/>
    <dgm:cxn modelId="{FA53CC26-105B-45C8-B8F2-02C5A8E45F19}" srcId="{CD1C4BFD-421B-4CCA-8D0B-01027E7F0374}" destId="{15447362-2194-474E-BC05-3CCE258C89E3}" srcOrd="2" destOrd="0" parTransId="{EFF3BC45-9470-4808-9DFE-F88E15CD2DF3}" sibTransId="{88CCDCF5-3566-4BF7-989C-9ECF674139FF}"/>
    <dgm:cxn modelId="{9FEC48F2-D793-40C5-BD8D-DA50F4280654}" type="presOf" srcId="{70D47A7F-3F7A-4701-82B3-95434783B3FB}" destId="{746F6FD5-84FF-4F31-8812-2A0EBD2C6D60}" srcOrd="0" destOrd="0" presId="urn:microsoft.com/office/officeart/2005/8/layout/orgChart1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43DECBA0-A1C1-40F7-A8B5-068ADAC3A88C}" srcId="{B1209175-C9DD-4F06-9714-7D6126F6A3C6}" destId="{06B79F17-221B-4059-933F-8BAAA61AD5F0}" srcOrd="0" destOrd="0" parTransId="{70D47A7F-3F7A-4701-82B3-95434783B3FB}" sibTransId="{64C8E798-0F3A-4A8F-98DE-F75813905098}"/>
    <dgm:cxn modelId="{4A7A72F0-5A0D-4D6D-AC8D-734A652BFB4F}" type="presOf" srcId="{06B79F17-221B-4059-933F-8BAAA61AD5F0}" destId="{BFAFA8B5-3838-4430-B016-16EC1C235B80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540D40-E799-4812-AFA5-A77A700C9A96}" type="presOf" srcId="{15447362-2194-474E-BC05-3CCE258C89E3}" destId="{FFB57BFB-4DC0-4411-9B7A-E1D02D2A55FB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F3507391-30B1-4EA9-AEAF-02E768159D76}" type="presParOf" srcId="{37F354EC-AA6E-44E3-9BD2-0ECC704C4756}" destId="{6FF4A9C9-8B9F-40DF-93B3-0CAC3F9C02EF}" srcOrd="4" destOrd="0" presId="urn:microsoft.com/office/officeart/2005/8/layout/orgChart1"/>
    <dgm:cxn modelId="{B41CDE37-E6D5-4F57-BBD3-8FBB72DD3AA5}" type="presParOf" srcId="{37F354EC-AA6E-44E3-9BD2-0ECC704C4756}" destId="{C70016F7-84BC-4258-A1FE-A622362AEB49}" srcOrd="5" destOrd="0" presId="urn:microsoft.com/office/officeart/2005/8/layout/orgChart1"/>
    <dgm:cxn modelId="{8E359E00-994D-4D89-8A6D-C99A469FDD66}" type="presParOf" srcId="{C70016F7-84BC-4258-A1FE-A622362AEB49}" destId="{776011B8-AA1F-4A03-9A06-1DFD20921F1B}" srcOrd="0" destOrd="0" presId="urn:microsoft.com/office/officeart/2005/8/layout/orgChart1"/>
    <dgm:cxn modelId="{3A9B4B62-021E-4857-8180-DF677D313849}" type="presParOf" srcId="{776011B8-AA1F-4A03-9A06-1DFD20921F1B}" destId="{FFB57BFB-4DC0-4411-9B7A-E1D02D2A55FB}" srcOrd="0" destOrd="0" presId="urn:microsoft.com/office/officeart/2005/8/layout/orgChart1"/>
    <dgm:cxn modelId="{9578DE3D-7C7D-43BA-AA2C-A8BE525397BE}" type="presParOf" srcId="{776011B8-AA1F-4A03-9A06-1DFD20921F1B}" destId="{7E78A4F4-422B-4452-8BD4-FDCE8915B104}" srcOrd="1" destOrd="0" presId="urn:microsoft.com/office/officeart/2005/8/layout/orgChart1"/>
    <dgm:cxn modelId="{493C2EBB-C4B6-4C8C-8C01-700114B1EE6A}" type="presParOf" srcId="{C70016F7-84BC-4258-A1FE-A622362AEB49}" destId="{4C05C547-C04C-4C43-99E1-E0E8B45F80C1}" srcOrd="1" destOrd="0" presId="urn:microsoft.com/office/officeart/2005/8/layout/orgChart1"/>
    <dgm:cxn modelId="{D009E546-5B30-459F-9D24-4C8069D43792}" type="presParOf" srcId="{4C05C547-C04C-4C43-99E1-E0E8B45F80C1}" destId="{F0DDD462-2F2E-40EF-A164-3E1EAD09A45F}" srcOrd="0" destOrd="0" presId="urn:microsoft.com/office/officeart/2005/8/layout/orgChart1"/>
    <dgm:cxn modelId="{D6AE4828-F04C-4D2D-8936-0AB90C621782}" type="presParOf" srcId="{4C05C547-C04C-4C43-99E1-E0E8B45F80C1}" destId="{50563EB7-9D62-4142-9EB5-6E0F7AA46AAC}" srcOrd="1" destOrd="0" presId="urn:microsoft.com/office/officeart/2005/8/layout/orgChart1"/>
    <dgm:cxn modelId="{790E98BD-FCD9-4DAA-87D6-4B42600117B6}" type="presParOf" srcId="{50563EB7-9D62-4142-9EB5-6E0F7AA46AAC}" destId="{63A0BD55-0DFC-4F5D-AB06-D1F5416D40E0}" srcOrd="0" destOrd="0" presId="urn:microsoft.com/office/officeart/2005/8/layout/orgChart1"/>
    <dgm:cxn modelId="{7CCD4A24-C26D-4714-9399-9CCC37420E69}" type="presParOf" srcId="{63A0BD55-0DFC-4F5D-AB06-D1F5416D40E0}" destId="{42E44A85-5F66-4FC3-9A27-3D51D957B81D}" srcOrd="0" destOrd="0" presId="urn:microsoft.com/office/officeart/2005/8/layout/orgChart1"/>
    <dgm:cxn modelId="{A2AF2510-5F3B-47C0-B676-AB4ED71B85D3}" type="presParOf" srcId="{63A0BD55-0DFC-4F5D-AB06-D1F5416D40E0}" destId="{2CB081A9-7CDD-4F90-89D0-FE29EF60AA70}" srcOrd="1" destOrd="0" presId="urn:microsoft.com/office/officeart/2005/8/layout/orgChart1"/>
    <dgm:cxn modelId="{EE567C83-A1DC-429C-86E4-861EF4001833}" type="presParOf" srcId="{50563EB7-9D62-4142-9EB5-6E0F7AA46AAC}" destId="{ED6DB5C8-9992-4D31-89D8-9FF2D0D3894D}" srcOrd="1" destOrd="0" presId="urn:microsoft.com/office/officeart/2005/8/layout/orgChart1"/>
    <dgm:cxn modelId="{66BC8D1A-1E2C-4B14-8457-C9A7ECB361FC}" type="presParOf" srcId="{50563EB7-9D62-4142-9EB5-6E0F7AA46AAC}" destId="{830342C4-1267-4575-8979-03A2596AA313}" srcOrd="2" destOrd="0" presId="urn:microsoft.com/office/officeart/2005/8/layout/orgChart1"/>
    <dgm:cxn modelId="{08CEBF7D-C6C1-4203-9C68-3035AB7B2422}" type="presParOf" srcId="{C70016F7-84BC-4258-A1FE-A622362AEB49}" destId="{EC6ADCBD-201A-49AD-B75D-965313C32275}" srcOrd="2" destOrd="0" presId="urn:microsoft.com/office/officeart/2005/8/layout/orgChart1"/>
    <dgm:cxn modelId="{60C92B68-7B93-4223-BA9B-9A3AE5CE2489}" type="presParOf" srcId="{37F354EC-AA6E-44E3-9BD2-0ECC704C4756}" destId="{6F60A807-B3AF-4441-BE10-37531854B25A}" srcOrd="6" destOrd="0" presId="urn:microsoft.com/office/officeart/2005/8/layout/orgChart1"/>
    <dgm:cxn modelId="{5F31D35F-E16C-4CF3-913B-92F9157C926A}" type="presParOf" srcId="{37F354EC-AA6E-44E3-9BD2-0ECC704C4756}" destId="{FCD084D1-864C-455E-B9BA-7A3ADFBB24C2}" srcOrd="7" destOrd="0" presId="urn:microsoft.com/office/officeart/2005/8/layout/orgChart1"/>
    <dgm:cxn modelId="{6F6F2E89-EF85-4D01-A4BC-554F13BBC194}" type="presParOf" srcId="{FCD084D1-864C-455E-B9BA-7A3ADFBB24C2}" destId="{891DC379-3512-4531-9778-C6DA89DFBF0E}" srcOrd="0" destOrd="0" presId="urn:microsoft.com/office/officeart/2005/8/layout/orgChart1"/>
    <dgm:cxn modelId="{2056E5DE-FB18-4A60-A7C3-6E519541C842}" type="presParOf" srcId="{891DC379-3512-4531-9778-C6DA89DFBF0E}" destId="{E5E4446C-0452-4033-8F34-ED4F4186C572}" srcOrd="0" destOrd="0" presId="urn:microsoft.com/office/officeart/2005/8/layout/orgChart1"/>
    <dgm:cxn modelId="{360A5A71-6091-4573-B131-6A33D123369A}" type="presParOf" srcId="{891DC379-3512-4531-9778-C6DA89DFBF0E}" destId="{E8BB1824-E11C-4FEB-8CB4-C9C8D6835773}" srcOrd="1" destOrd="0" presId="urn:microsoft.com/office/officeart/2005/8/layout/orgChart1"/>
    <dgm:cxn modelId="{CDAAC8D8-BD09-4DA5-8F80-85F3E285B14F}" type="presParOf" srcId="{FCD084D1-864C-455E-B9BA-7A3ADFBB24C2}" destId="{31E7310E-BA57-4D4B-B055-D7789B1DB01E}" srcOrd="1" destOrd="0" presId="urn:microsoft.com/office/officeart/2005/8/layout/orgChart1"/>
    <dgm:cxn modelId="{02AF5E7E-05E2-427A-B689-3D9E6AE3F679}" type="presParOf" srcId="{31E7310E-BA57-4D4B-B055-D7789B1DB01E}" destId="{746F6FD5-84FF-4F31-8812-2A0EBD2C6D60}" srcOrd="0" destOrd="0" presId="urn:microsoft.com/office/officeart/2005/8/layout/orgChart1"/>
    <dgm:cxn modelId="{C31FFA33-B01D-4344-9368-A41898726D1B}" type="presParOf" srcId="{31E7310E-BA57-4D4B-B055-D7789B1DB01E}" destId="{8F3182C6-EDDE-4CD4-9F30-1DA6DBE7EC13}" srcOrd="1" destOrd="0" presId="urn:microsoft.com/office/officeart/2005/8/layout/orgChart1"/>
    <dgm:cxn modelId="{F8595645-5D64-4AC3-B819-4D57BA917EFC}" type="presParOf" srcId="{8F3182C6-EDDE-4CD4-9F30-1DA6DBE7EC13}" destId="{82F9C46F-8527-4DB6-87B1-06EE4E8824AA}" srcOrd="0" destOrd="0" presId="urn:microsoft.com/office/officeart/2005/8/layout/orgChart1"/>
    <dgm:cxn modelId="{44F63113-72AF-431C-9243-5804083D22BC}" type="presParOf" srcId="{82F9C46F-8527-4DB6-87B1-06EE4E8824AA}" destId="{BFAFA8B5-3838-4430-B016-16EC1C235B80}" srcOrd="0" destOrd="0" presId="urn:microsoft.com/office/officeart/2005/8/layout/orgChart1"/>
    <dgm:cxn modelId="{B79AE032-D45B-4EA2-942E-489D4EE71437}" type="presParOf" srcId="{82F9C46F-8527-4DB6-87B1-06EE4E8824AA}" destId="{75D1428A-AB27-4F76-B63E-5D1F2F879BE1}" srcOrd="1" destOrd="0" presId="urn:microsoft.com/office/officeart/2005/8/layout/orgChart1"/>
    <dgm:cxn modelId="{B360CC47-D987-4F2C-AB9A-40478DC24FCE}" type="presParOf" srcId="{8F3182C6-EDDE-4CD4-9F30-1DA6DBE7EC13}" destId="{7C0D07CD-F1E0-4301-AD26-F11302BDA414}" srcOrd="1" destOrd="0" presId="urn:microsoft.com/office/officeart/2005/8/layout/orgChart1"/>
    <dgm:cxn modelId="{24C85E9C-6AB3-4189-BADE-410842BCCFAB}" type="presParOf" srcId="{8F3182C6-EDDE-4CD4-9F30-1DA6DBE7EC13}" destId="{7D3BC338-3529-4BB8-BE9A-F092753A8F82}" srcOrd="2" destOrd="0" presId="urn:microsoft.com/office/officeart/2005/8/layout/orgChart1"/>
    <dgm:cxn modelId="{783DDD1E-46EF-4CE4-A8AC-50AD62916465}" type="presParOf" srcId="{FCD084D1-864C-455E-B9BA-7A3ADFBB24C2}" destId="{EF7D2EA0-A538-46E8-955F-C47E3C447786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4A1D53A-ACE9-479C-85E8-03560BD3F381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2F5D95E-76A7-4CBB-98D5-683F309A56D0}" type="parTrans" cxnId="{CEBC0C0A-E992-450E-A743-3FE884E61E1F}">
      <dgm:prSet/>
      <dgm:spPr/>
      <dgm:t>
        <a:bodyPr/>
        <a:lstStyle/>
        <a:p>
          <a:endParaRPr lang="es-ES"/>
        </a:p>
      </dgm:t>
    </dgm:pt>
    <dgm:pt modelId="{922CF0A5-D9EF-4671-9FEF-D7C46D93C2FD}" type="sibTrans" cxnId="{CEBC0C0A-E992-450E-A743-3FE884E61E1F}">
      <dgm:prSet/>
      <dgm:spPr/>
      <dgm:t>
        <a:bodyPr/>
        <a:lstStyle/>
        <a:p>
          <a:endParaRPr lang="es-ES"/>
        </a:p>
      </dgm:t>
    </dgm:pt>
    <dgm:pt modelId="{D6890A71-7928-41EA-BF38-4A6CC00D53C9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16D5F81F-4357-45A6-A8B8-6A17B5F7E5CE}" type="sibTrans" cxnId="{4FE42B3F-3A06-48A0-98AA-7C4FE759F641}">
      <dgm:prSet/>
      <dgm:spPr/>
      <dgm:t>
        <a:bodyPr/>
        <a:lstStyle/>
        <a:p>
          <a:endParaRPr lang="es-ES"/>
        </a:p>
      </dgm:t>
    </dgm:pt>
    <dgm:pt modelId="{6CB20C2D-3C2D-442D-A4A7-DC566F065746}" type="parTrans" cxnId="{4FE42B3F-3A06-48A0-98AA-7C4FE759F641}">
      <dgm:prSet/>
      <dgm:spPr/>
      <dgm:t>
        <a:bodyPr/>
        <a:lstStyle/>
        <a:p>
          <a:endParaRPr lang="es-ES"/>
        </a:p>
      </dgm:t>
    </dgm:pt>
    <dgm:pt modelId="{F64AD4DD-58B9-4774-BC29-2BB4205CC62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D2AAC44-21F3-43DF-B58C-E038CA3AA43D}" type="parTrans" cxnId="{FB7903B4-F3C0-43A9-868A-6C73424154C3}">
      <dgm:prSet/>
      <dgm:spPr/>
      <dgm:t>
        <a:bodyPr/>
        <a:lstStyle/>
        <a:p>
          <a:endParaRPr lang="es-ES"/>
        </a:p>
      </dgm:t>
    </dgm:pt>
    <dgm:pt modelId="{3BED5F15-317B-4076-9094-3337267434D0}" type="sibTrans" cxnId="{FB7903B4-F3C0-43A9-868A-6C73424154C3}">
      <dgm:prSet/>
      <dgm:spPr/>
      <dgm:t>
        <a:bodyPr/>
        <a:lstStyle/>
        <a:p>
          <a:endParaRPr lang="es-ES"/>
        </a:p>
      </dgm:t>
    </dgm:pt>
    <dgm:pt modelId="{B40E7B79-43EC-4600-92BB-00823D660FF0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EFA0E3E1-27A0-4557-9C31-711065460FBF}" type="parTrans" cxnId="{6E7EDDC6-8173-4FB3-8C0E-8906DEE913F8}">
      <dgm:prSet/>
      <dgm:spPr/>
      <dgm:t>
        <a:bodyPr/>
        <a:lstStyle/>
        <a:p>
          <a:endParaRPr lang="es-ES"/>
        </a:p>
      </dgm:t>
    </dgm:pt>
    <dgm:pt modelId="{685B25ED-42F0-4DC4-988A-46F77750C0EC}" type="sibTrans" cxnId="{6E7EDDC6-8173-4FB3-8C0E-8906DEE913F8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E72C033C-FB36-42EF-BE5F-1BEDAA36234E}" type="pres">
      <dgm:prSet presAssocID="{B2F5D95E-76A7-4CBB-98D5-683F309A56D0}" presName="Name35" presStyleLbl="parChTrans1D4" presStyleIdx="0" presStyleCnt="2"/>
      <dgm:spPr/>
      <dgm:t>
        <a:bodyPr/>
        <a:lstStyle/>
        <a:p>
          <a:endParaRPr lang="es-ES"/>
        </a:p>
      </dgm:t>
    </dgm:pt>
    <dgm:pt modelId="{E247D154-5EBE-4E7E-9BC0-9EE51418A48B}" type="pres">
      <dgm:prSet presAssocID="{04A1D53A-ACE9-479C-85E8-03560BD3F381}" presName="hierRoot2" presStyleCnt="0">
        <dgm:presLayoutVars>
          <dgm:hierBranch val="init"/>
        </dgm:presLayoutVars>
      </dgm:prSet>
      <dgm:spPr/>
    </dgm:pt>
    <dgm:pt modelId="{8F47A7B2-7E85-41EC-962F-09757AEFEE57}" type="pres">
      <dgm:prSet presAssocID="{04A1D53A-ACE9-479C-85E8-03560BD3F381}" presName="rootComposite" presStyleCnt="0"/>
      <dgm:spPr/>
    </dgm:pt>
    <dgm:pt modelId="{E35E579A-CBE5-4D13-92FC-2640164762D1}" type="pres">
      <dgm:prSet presAssocID="{04A1D53A-ACE9-479C-85E8-03560BD3F381}" presName="rootText" presStyleLbl="node4" presStyleIdx="0" presStyleCnt="2" custScaleX="54308" custScaleY="57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178FB-157B-4D7D-93B3-8A2A7778B593}" type="pres">
      <dgm:prSet presAssocID="{04A1D53A-ACE9-479C-85E8-03560BD3F381}" presName="rootConnector" presStyleLbl="node4" presStyleIdx="0" presStyleCnt="2"/>
      <dgm:spPr/>
      <dgm:t>
        <a:bodyPr/>
        <a:lstStyle/>
        <a:p>
          <a:endParaRPr lang="es-ES"/>
        </a:p>
      </dgm:t>
    </dgm:pt>
    <dgm:pt modelId="{50821592-08FE-4A29-A188-E350E2FA4B05}" type="pres">
      <dgm:prSet presAssocID="{04A1D53A-ACE9-479C-85E8-03560BD3F381}" presName="hierChild4" presStyleCnt="0"/>
      <dgm:spPr/>
    </dgm:pt>
    <dgm:pt modelId="{F9C5983E-4343-48A9-810D-7036E6E0CFAB}" type="pres">
      <dgm:prSet presAssocID="{04A1D53A-ACE9-479C-85E8-03560BD3F381}" presName="hierChild5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66986283-51D8-4D73-B650-2791A29D7066}" type="pres">
      <dgm:prSet presAssocID="{6CB20C2D-3C2D-442D-A4A7-DC566F06574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1FD5524-D2D0-47BE-9A63-BC3640F6558D}" type="pres">
      <dgm:prSet presAssocID="{D6890A71-7928-41EA-BF38-4A6CC00D53C9}" presName="hierRoot2" presStyleCnt="0">
        <dgm:presLayoutVars>
          <dgm:hierBranch/>
        </dgm:presLayoutVars>
      </dgm:prSet>
      <dgm:spPr/>
    </dgm:pt>
    <dgm:pt modelId="{44F519C8-3FEC-494B-8DDB-95951CC6A66B}" type="pres">
      <dgm:prSet presAssocID="{D6890A71-7928-41EA-BF38-4A6CC00D53C9}" presName="rootComposite" presStyleCnt="0"/>
      <dgm:spPr/>
    </dgm:pt>
    <dgm:pt modelId="{F35B0E4C-5EF9-4DF2-93C2-AA282573AEBD}" type="pres">
      <dgm:prSet presAssocID="{D6890A71-7928-41EA-BF38-4A6CC00D53C9}" presName="rootText" presStyleLbl="node3" presStyleIdx="1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17F1-5610-4AFE-B5A3-E48730D238B0}" type="pres">
      <dgm:prSet presAssocID="{D6890A71-7928-41EA-BF38-4A6CC00D53C9}" presName="rootConnector" presStyleLbl="node3" presStyleIdx="1" presStyleCnt="3"/>
      <dgm:spPr/>
      <dgm:t>
        <a:bodyPr/>
        <a:lstStyle/>
        <a:p>
          <a:endParaRPr lang="es-ES"/>
        </a:p>
      </dgm:t>
    </dgm:pt>
    <dgm:pt modelId="{DEA42EE1-5AC8-44FE-9079-685B099BDC59}" type="pres">
      <dgm:prSet presAssocID="{D6890A71-7928-41EA-BF38-4A6CC00D53C9}" presName="hierChild4" presStyleCnt="0"/>
      <dgm:spPr/>
    </dgm:pt>
    <dgm:pt modelId="{E14A8D62-0A0D-4D5C-AC13-119C6A396591}" type="pres">
      <dgm:prSet presAssocID="{9D2AAC44-21F3-43DF-B58C-E038CA3AA43D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75F9609-C808-4CD8-8CFC-878691767453}" type="pres">
      <dgm:prSet presAssocID="{F64AD4DD-58B9-4774-BC29-2BB4205CC62C}" presName="hierRoot2" presStyleCnt="0">
        <dgm:presLayoutVars>
          <dgm:hierBranch val="init"/>
        </dgm:presLayoutVars>
      </dgm:prSet>
      <dgm:spPr/>
    </dgm:pt>
    <dgm:pt modelId="{E2B7D656-8B55-4C26-A4F9-FD67AFE4DB69}" type="pres">
      <dgm:prSet presAssocID="{F64AD4DD-58B9-4774-BC29-2BB4205CC62C}" presName="rootComposite" presStyleCnt="0"/>
      <dgm:spPr/>
    </dgm:pt>
    <dgm:pt modelId="{4285B4D1-2260-48E5-A336-8BE3FDBE6215}" type="pres">
      <dgm:prSet presAssocID="{F64AD4DD-58B9-4774-BC29-2BB4205CC62C}" presName="rootText" presStyleLbl="node4" presStyleIdx="1" presStyleCnt="2" custScaleX="48626" custScaleY="5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89C226-304E-4E45-94F2-841D05B0C8BD}" type="pres">
      <dgm:prSet presAssocID="{F64AD4DD-58B9-4774-BC29-2BB4205CC62C}" presName="rootConnector" presStyleLbl="node4" presStyleIdx="1" presStyleCnt="2"/>
      <dgm:spPr/>
      <dgm:t>
        <a:bodyPr/>
        <a:lstStyle/>
        <a:p>
          <a:endParaRPr lang="es-ES"/>
        </a:p>
      </dgm:t>
    </dgm:pt>
    <dgm:pt modelId="{EA6C5234-F33B-456D-8B4C-88ECD66B7107}" type="pres">
      <dgm:prSet presAssocID="{F64AD4DD-58B9-4774-BC29-2BB4205CC62C}" presName="hierChild4" presStyleCnt="0"/>
      <dgm:spPr/>
    </dgm:pt>
    <dgm:pt modelId="{77D60A38-BDE5-4421-B882-78D3C0845B78}" type="pres">
      <dgm:prSet presAssocID="{F64AD4DD-58B9-4774-BC29-2BB4205CC62C}" presName="hierChild5" presStyleCnt="0"/>
      <dgm:spPr/>
    </dgm:pt>
    <dgm:pt modelId="{30FF78D6-6EC4-4A06-9B74-C1D6E3BA9C99}" type="pres">
      <dgm:prSet presAssocID="{D6890A71-7928-41EA-BF38-4A6CC00D53C9}" presName="hierChild5" presStyleCnt="0"/>
      <dgm:spPr/>
    </dgm:pt>
    <dgm:pt modelId="{96E94BA0-2B7D-417E-9E1E-7D3FA4702378}" type="pres">
      <dgm:prSet presAssocID="{EFA0E3E1-27A0-4557-9C31-711065460FB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F64DB-A663-431A-9D38-725EA5DD6E49}" type="pres">
      <dgm:prSet presAssocID="{B40E7B79-43EC-4600-92BB-00823D660FF0}" presName="hierRoot2" presStyleCnt="0">
        <dgm:presLayoutVars>
          <dgm:hierBranch val="init"/>
        </dgm:presLayoutVars>
      </dgm:prSet>
      <dgm:spPr/>
    </dgm:pt>
    <dgm:pt modelId="{CE7D8E96-AC80-4843-B984-4463C102C235}" type="pres">
      <dgm:prSet presAssocID="{B40E7B79-43EC-4600-92BB-00823D660FF0}" presName="rootComposite" presStyleCnt="0"/>
      <dgm:spPr/>
    </dgm:pt>
    <dgm:pt modelId="{9E8CFAFF-215D-4B8F-ACD4-3CA814DFF1E4}" type="pres">
      <dgm:prSet presAssocID="{B40E7B79-43EC-4600-92BB-00823D660FF0}" presName="rootText" presStyleLbl="node3" presStyleIdx="2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7D59F-4265-40CD-82D5-1B2D36CAF309}" type="pres">
      <dgm:prSet presAssocID="{B40E7B79-43EC-4600-92BB-00823D660FF0}" presName="rootConnector" presStyleLbl="node3" presStyleIdx="2" presStyleCnt="3"/>
      <dgm:spPr/>
      <dgm:t>
        <a:bodyPr/>
        <a:lstStyle/>
        <a:p>
          <a:endParaRPr lang="es-ES"/>
        </a:p>
      </dgm:t>
    </dgm:pt>
    <dgm:pt modelId="{4C7522F8-01A9-4563-9788-1C21DB13EBA8}" type="pres">
      <dgm:prSet presAssocID="{B40E7B79-43EC-4600-92BB-00823D660FF0}" presName="hierChild4" presStyleCnt="0"/>
      <dgm:spPr/>
    </dgm:pt>
    <dgm:pt modelId="{BF8C7756-7B6F-4EC7-B553-4C0EF8B9BF92}" type="pres">
      <dgm:prSet presAssocID="{B40E7B79-43EC-4600-92BB-00823D660FF0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E7EDDC6-8173-4FB3-8C0E-8906DEE913F8}" srcId="{DB701C01-D5C5-4FD4-B717-A5ECC65CF8FE}" destId="{B40E7B79-43EC-4600-92BB-00823D660FF0}" srcOrd="2" destOrd="0" parTransId="{EFA0E3E1-27A0-4557-9C31-711065460FBF}" sibTransId="{685B25ED-42F0-4DC4-988A-46F77750C0E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95BF0C29-B565-4291-B410-C1629A41A880}" type="presOf" srcId="{F64AD4DD-58B9-4774-BC29-2BB4205CC62C}" destId="{4989C226-304E-4E45-94F2-841D05B0C8BD}" srcOrd="1" destOrd="0" presId="urn:microsoft.com/office/officeart/2005/8/layout/orgChart1"/>
    <dgm:cxn modelId="{75FD6677-F3E2-4463-BA07-8D170A64A1E3}" type="presOf" srcId="{04A1D53A-ACE9-479C-85E8-03560BD3F381}" destId="{8EB178FB-157B-4D7D-93B3-8A2A7778B593}" srcOrd="1" destOrd="0" presId="urn:microsoft.com/office/officeart/2005/8/layout/orgChart1"/>
    <dgm:cxn modelId="{BC557699-6D24-4CEE-AEAD-9D74A36B65A9}" type="presOf" srcId="{9D2AAC44-21F3-43DF-B58C-E038CA3AA43D}" destId="{E14A8D62-0A0D-4D5C-AC13-119C6A396591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C16B39B4-7F10-47E5-8C46-5210E22A5BF1}" type="presOf" srcId="{EFA0E3E1-27A0-4557-9C31-711065460FBF}" destId="{96E94BA0-2B7D-417E-9E1E-7D3FA4702378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8F74106E-A0EE-4393-A190-E22F7C85BBEF}" type="presOf" srcId="{D6890A71-7928-41EA-BF38-4A6CC00D53C9}" destId="{F35B0E4C-5EF9-4DF2-93C2-AA282573AEBD}" srcOrd="0" destOrd="0" presId="urn:microsoft.com/office/officeart/2005/8/layout/orgChart1"/>
    <dgm:cxn modelId="{15DAEB47-8306-41CB-BF67-4B2B0CC953D1}" type="presOf" srcId="{B40E7B79-43EC-4600-92BB-00823D660FF0}" destId="{E387D59F-4265-40CD-82D5-1B2D36CAF309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30FABBA-1881-4B9D-8B98-38E613301EB3}" type="presOf" srcId="{B40E7B79-43EC-4600-92BB-00823D660FF0}" destId="{9E8CFAFF-215D-4B8F-ACD4-3CA814DFF1E4}" srcOrd="0" destOrd="0" presId="urn:microsoft.com/office/officeart/2005/8/layout/orgChart1"/>
    <dgm:cxn modelId="{D59C49A1-DAEE-422E-BC84-AD029F7C162C}" type="presOf" srcId="{B2F5D95E-76A7-4CBB-98D5-683F309A56D0}" destId="{E72C033C-FB36-42EF-BE5F-1BEDAA36234E}" srcOrd="0" destOrd="0" presId="urn:microsoft.com/office/officeart/2005/8/layout/orgChart1"/>
    <dgm:cxn modelId="{152368EF-93C1-4DBB-B895-96C463B3DEA5}" type="presOf" srcId="{D6890A71-7928-41EA-BF38-4A6CC00D53C9}" destId="{1D4217F1-5610-4AFE-B5A3-E48730D238B0}" srcOrd="1" destOrd="0" presId="urn:microsoft.com/office/officeart/2005/8/layout/orgChart1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4FE42B3F-3A06-48A0-98AA-7C4FE759F641}" srcId="{DB701C01-D5C5-4FD4-B717-A5ECC65CF8FE}" destId="{D6890A71-7928-41EA-BF38-4A6CC00D53C9}" srcOrd="1" destOrd="0" parTransId="{6CB20C2D-3C2D-442D-A4A7-DC566F065746}" sibTransId="{16D5F81F-4357-45A6-A8B8-6A17B5F7E5CE}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60F7264-3102-4D87-83E9-DCE9DD6BC97C}" type="presOf" srcId="{F64AD4DD-58B9-4774-BC29-2BB4205CC62C}" destId="{4285B4D1-2260-48E5-A336-8BE3FDBE6215}" srcOrd="0" destOrd="0" presId="urn:microsoft.com/office/officeart/2005/8/layout/orgChart1"/>
    <dgm:cxn modelId="{BC75EBFF-43E2-4B71-817D-5861F1483F39}" type="presOf" srcId="{6CB20C2D-3C2D-442D-A4A7-DC566F065746}" destId="{66986283-51D8-4D73-B650-2791A29D7066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FB7903B4-F3C0-43A9-868A-6C73424154C3}" srcId="{D6890A71-7928-41EA-BF38-4A6CC00D53C9}" destId="{F64AD4DD-58B9-4774-BC29-2BB4205CC62C}" srcOrd="0" destOrd="0" parTransId="{9D2AAC44-21F3-43DF-B58C-E038CA3AA43D}" sibTransId="{3BED5F15-317B-4076-9094-3337267434D0}"/>
    <dgm:cxn modelId="{CEBC0C0A-E992-450E-A743-3FE884E61E1F}" srcId="{1342C7B6-0B9C-4921-9538-21391686C526}" destId="{04A1D53A-ACE9-479C-85E8-03560BD3F381}" srcOrd="0" destOrd="0" parTransId="{B2F5D95E-76A7-4CBB-98D5-683F309A56D0}" sibTransId="{922CF0A5-D9EF-4671-9FEF-D7C46D93C2FD}"/>
    <dgm:cxn modelId="{A08DD0D2-78CE-4B9D-86BE-6CAC9B71D3AE}" type="presOf" srcId="{04A1D53A-ACE9-479C-85E8-03560BD3F381}" destId="{E35E579A-CBE5-4D13-92FC-2640164762D1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8964DB2D-2507-44EE-80DB-55A7E93DB611}" type="presParOf" srcId="{246AA61D-4979-4F3A-BDB9-BEDC509A3117}" destId="{E72C033C-FB36-42EF-BE5F-1BEDAA36234E}" srcOrd="0" destOrd="0" presId="urn:microsoft.com/office/officeart/2005/8/layout/orgChart1"/>
    <dgm:cxn modelId="{1C977AB5-5725-4D35-A76D-DC6594FEC1F8}" type="presParOf" srcId="{246AA61D-4979-4F3A-BDB9-BEDC509A3117}" destId="{E247D154-5EBE-4E7E-9BC0-9EE51418A48B}" srcOrd="1" destOrd="0" presId="urn:microsoft.com/office/officeart/2005/8/layout/orgChart1"/>
    <dgm:cxn modelId="{6FF0BFBB-324D-4609-A31B-B516339A3BB9}" type="presParOf" srcId="{E247D154-5EBE-4E7E-9BC0-9EE51418A48B}" destId="{8F47A7B2-7E85-41EC-962F-09757AEFEE57}" srcOrd="0" destOrd="0" presId="urn:microsoft.com/office/officeart/2005/8/layout/orgChart1"/>
    <dgm:cxn modelId="{D5B6A147-44A8-4488-AE57-3C867A06A7B1}" type="presParOf" srcId="{8F47A7B2-7E85-41EC-962F-09757AEFEE57}" destId="{E35E579A-CBE5-4D13-92FC-2640164762D1}" srcOrd="0" destOrd="0" presId="urn:microsoft.com/office/officeart/2005/8/layout/orgChart1"/>
    <dgm:cxn modelId="{BCA2E2EF-9231-4DAD-B18C-B95EA24FA12A}" type="presParOf" srcId="{8F47A7B2-7E85-41EC-962F-09757AEFEE57}" destId="{8EB178FB-157B-4D7D-93B3-8A2A7778B593}" srcOrd="1" destOrd="0" presId="urn:microsoft.com/office/officeart/2005/8/layout/orgChart1"/>
    <dgm:cxn modelId="{DDF786C0-97C5-4D86-A464-1A538723ADAF}" type="presParOf" srcId="{E247D154-5EBE-4E7E-9BC0-9EE51418A48B}" destId="{50821592-08FE-4A29-A188-E350E2FA4B05}" srcOrd="1" destOrd="0" presId="urn:microsoft.com/office/officeart/2005/8/layout/orgChart1"/>
    <dgm:cxn modelId="{6A38E9D3-4D48-47B2-8AE2-5CF58D46D0C4}" type="presParOf" srcId="{E247D154-5EBE-4E7E-9BC0-9EE51418A48B}" destId="{F9C5983E-4343-48A9-810D-7036E6E0CFAB}" srcOrd="2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5448BA40-6687-49D5-9848-B72B3AB281F3}" type="presParOf" srcId="{13F2BA9F-14DD-4FAD-A5D1-D8D90A267FC0}" destId="{66986283-51D8-4D73-B650-2791A29D7066}" srcOrd="2" destOrd="0" presId="urn:microsoft.com/office/officeart/2005/8/layout/orgChart1"/>
    <dgm:cxn modelId="{278070A2-E223-4B74-A308-BB8E14FC75C1}" type="presParOf" srcId="{13F2BA9F-14DD-4FAD-A5D1-D8D90A267FC0}" destId="{51FD5524-D2D0-47BE-9A63-BC3640F6558D}" srcOrd="3" destOrd="0" presId="urn:microsoft.com/office/officeart/2005/8/layout/orgChart1"/>
    <dgm:cxn modelId="{B4B83248-EDFB-4BA2-94CA-D37FDAD1E8AB}" type="presParOf" srcId="{51FD5524-D2D0-47BE-9A63-BC3640F6558D}" destId="{44F519C8-3FEC-494B-8DDB-95951CC6A66B}" srcOrd="0" destOrd="0" presId="urn:microsoft.com/office/officeart/2005/8/layout/orgChart1"/>
    <dgm:cxn modelId="{1D1E994B-BA35-48E1-B8F4-A64B87282433}" type="presParOf" srcId="{44F519C8-3FEC-494B-8DDB-95951CC6A66B}" destId="{F35B0E4C-5EF9-4DF2-93C2-AA282573AEBD}" srcOrd="0" destOrd="0" presId="urn:microsoft.com/office/officeart/2005/8/layout/orgChart1"/>
    <dgm:cxn modelId="{199D47E2-6283-4B60-902F-03C45CF82351}" type="presParOf" srcId="{44F519C8-3FEC-494B-8DDB-95951CC6A66B}" destId="{1D4217F1-5610-4AFE-B5A3-E48730D238B0}" srcOrd="1" destOrd="0" presId="urn:microsoft.com/office/officeart/2005/8/layout/orgChart1"/>
    <dgm:cxn modelId="{D2BF2386-7DE8-427A-A58B-39107F14F758}" type="presParOf" srcId="{51FD5524-D2D0-47BE-9A63-BC3640F6558D}" destId="{DEA42EE1-5AC8-44FE-9079-685B099BDC59}" srcOrd="1" destOrd="0" presId="urn:microsoft.com/office/officeart/2005/8/layout/orgChart1"/>
    <dgm:cxn modelId="{59D34BEC-33E5-4C93-AFD2-7D2E41428B87}" type="presParOf" srcId="{DEA42EE1-5AC8-44FE-9079-685B099BDC59}" destId="{E14A8D62-0A0D-4D5C-AC13-119C6A396591}" srcOrd="0" destOrd="0" presId="urn:microsoft.com/office/officeart/2005/8/layout/orgChart1"/>
    <dgm:cxn modelId="{63CD6E0D-83C2-4B53-AB04-72BF940265FD}" type="presParOf" srcId="{DEA42EE1-5AC8-44FE-9079-685B099BDC59}" destId="{E75F9609-C808-4CD8-8CFC-878691767453}" srcOrd="1" destOrd="0" presId="urn:microsoft.com/office/officeart/2005/8/layout/orgChart1"/>
    <dgm:cxn modelId="{457A265A-82DC-4B78-BA4B-36713BE1F954}" type="presParOf" srcId="{E75F9609-C808-4CD8-8CFC-878691767453}" destId="{E2B7D656-8B55-4C26-A4F9-FD67AFE4DB69}" srcOrd="0" destOrd="0" presId="urn:microsoft.com/office/officeart/2005/8/layout/orgChart1"/>
    <dgm:cxn modelId="{539FDF63-EDD9-4BDA-854F-8346AE72E8F9}" type="presParOf" srcId="{E2B7D656-8B55-4C26-A4F9-FD67AFE4DB69}" destId="{4285B4D1-2260-48E5-A336-8BE3FDBE6215}" srcOrd="0" destOrd="0" presId="urn:microsoft.com/office/officeart/2005/8/layout/orgChart1"/>
    <dgm:cxn modelId="{AC0960C2-1D1B-4D51-92D9-3B06AD4BC912}" type="presParOf" srcId="{E2B7D656-8B55-4C26-A4F9-FD67AFE4DB69}" destId="{4989C226-304E-4E45-94F2-841D05B0C8BD}" srcOrd="1" destOrd="0" presId="urn:microsoft.com/office/officeart/2005/8/layout/orgChart1"/>
    <dgm:cxn modelId="{35AAC244-3468-4783-A817-9FF2793E1F0F}" type="presParOf" srcId="{E75F9609-C808-4CD8-8CFC-878691767453}" destId="{EA6C5234-F33B-456D-8B4C-88ECD66B7107}" srcOrd="1" destOrd="0" presId="urn:microsoft.com/office/officeart/2005/8/layout/orgChart1"/>
    <dgm:cxn modelId="{CB0D0422-F2E4-4319-979C-A30FCAA62AC3}" type="presParOf" srcId="{E75F9609-C808-4CD8-8CFC-878691767453}" destId="{77D60A38-BDE5-4421-B882-78D3C0845B78}" srcOrd="2" destOrd="0" presId="urn:microsoft.com/office/officeart/2005/8/layout/orgChart1"/>
    <dgm:cxn modelId="{289EB388-9790-4A42-9F3B-0EB8F539D964}" type="presParOf" srcId="{51FD5524-D2D0-47BE-9A63-BC3640F6558D}" destId="{30FF78D6-6EC4-4A06-9B74-C1D6E3BA9C99}" srcOrd="2" destOrd="0" presId="urn:microsoft.com/office/officeart/2005/8/layout/orgChart1"/>
    <dgm:cxn modelId="{3ADE9B2A-E3E2-44B9-9E32-DD04B474ABC0}" type="presParOf" srcId="{13F2BA9F-14DD-4FAD-A5D1-D8D90A267FC0}" destId="{96E94BA0-2B7D-417E-9E1E-7D3FA4702378}" srcOrd="4" destOrd="0" presId="urn:microsoft.com/office/officeart/2005/8/layout/orgChart1"/>
    <dgm:cxn modelId="{0F01DD99-3E41-4E0F-BE20-468BEFC7249A}" type="presParOf" srcId="{13F2BA9F-14DD-4FAD-A5D1-D8D90A267FC0}" destId="{581F64DB-A663-431A-9D38-725EA5DD6E49}" srcOrd="5" destOrd="0" presId="urn:microsoft.com/office/officeart/2005/8/layout/orgChart1"/>
    <dgm:cxn modelId="{5EFE2711-67DE-471D-BDAE-AEA296C0E0F8}" type="presParOf" srcId="{581F64DB-A663-431A-9D38-725EA5DD6E49}" destId="{CE7D8E96-AC80-4843-B984-4463C102C235}" srcOrd="0" destOrd="0" presId="urn:microsoft.com/office/officeart/2005/8/layout/orgChart1"/>
    <dgm:cxn modelId="{213148C5-157D-44F8-BD80-8B89C32E6B15}" type="presParOf" srcId="{CE7D8E96-AC80-4843-B984-4463C102C235}" destId="{9E8CFAFF-215D-4B8F-ACD4-3CA814DFF1E4}" srcOrd="0" destOrd="0" presId="urn:microsoft.com/office/officeart/2005/8/layout/orgChart1"/>
    <dgm:cxn modelId="{0153E0DC-D285-4C1F-A1D3-F122A8DB05AB}" type="presParOf" srcId="{CE7D8E96-AC80-4843-B984-4463C102C235}" destId="{E387D59F-4265-40CD-82D5-1B2D36CAF309}" srcOrd="1" destOrd="0" presId="urn:microsoft.com/office/officeart/2005/8/layout/orgChart1"/>
    <dgm:cxn modelId="{B7D4A5D5-C333-41DC-BC82-1D55E5C60A35}" type="presParOf" srcId="{581F64DB-A663-431A-9D38-725EA5DD6E49}" destId="{4C7522F8-01A9-4563-9788-1C21DB13EBA8}" srcOrd="1" destOrd="0" presId="urn:microsoft.com/office/officeart/2005/8/layout/orgChart1"/>
    <dgm:cxn modelId="{E4344AFB-02EB-4DA3-8AF3-AB0B833A4910}" type="presParOf" srcId="{581F64DB-A663-431A-9D38-725EA5DD6E49}" destId="{BF8C7756-7B6F-4EC7-B553-4C0EF8B9BF92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Mujer y Sexualidad</a:t>
          </a:r>
          <a:endParaRPr lang="es-ES" sz="1200" dirty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/>
            <a:t>Médico(a)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/>
            <a:t>Supervisor(a</a:t>
          </a:r>
          <a:r>
            <a:rPr lang="es-ES" sz="1200" dirty="0" smtClean="0"/>
            <a:t>)</a:t>
          </a:r>
          <a:endParaRPr lang="es-ES" sz="1200" dirty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0C76487-E273-4A00-95B5-DA33C4DFF2E9}">
      <dgm:prSet custT="1"/>
      <dgm:spPr/>
      <dgm:t>
        <a:bodyPr/>
        <a:lstStyle/>
        <a:p>
          <a:r>
            <a:rPr lang="es-ES" sz="1200" dirty="0" smtClean="0"/>
            <a:t>Jefe(a) de Patrimonio Seguro</a:t>
          </a:r>
        </a:p>
      </dgm:t>
    </dgm:pt>
    <dgm:pt modelId="{389735A6-DED9-4754-AC07-CF5396DAB344}" type="parTrans" cxnId="{6BB3D18A-F2BB-46FE-BE38-F9DB4DE3FBA4}">
      <dgm:prSet/>
      <dgm:spPr/>
      <dgm:t>
        <a:bodyPr/>
        <a:lstStyle/>
        <a:p>
          <a:endParaRPr lang="es-ES"/>
        </a:p>
      </dgm:t>
    </dgm:pt>
    <dgm:pt modelId="{8ED45C9D-0C45-4F30-B9FF-7596721AD304}" type="sibTrans" cxnId="{6BB3D18A-F2BB-46FE-BE38-F9DB4DE3FBA4}">
      <dgm:prSet/>
      <dgm:spPr/>
      <dgm:t>
        <a:bodyPr/>
        <a:lstStyle/>
        <a:p>
          <a:endParaRPr lang="es-ES"/>
        </a:p>
      </dgm:t>
    </dgm:pt>
    <dgm:pt modelId="{64864F3B-40D2-4C39-A4AC-E1154766205D}">
      <dgm:prSet custT="1"/>
      <dgm:spPr/>
      <dgm:t>
        <a:bodyPr/>
        <a:lstStyle/>
        <a:p>
          <a:r>
            <a:rPr lang="es-ES" sz="1200" dirty="0" smtClean="0"/>
            <a:t>Analista de Escrituración y Regularización</a:t>
          </a:r>
        </a:p>
        <a:p>
          <a:r>
            <a:rPr lang="es-ES" sz="1200" dirty="0" smtClean="0"/>
            <a:t>(1) Vacante </a:t>
          </a:r>
          <a:endParaRPr lang="es-ES" sz="1200" dirty="0"/>
        </a:p>
      </dgm:t>
    </dgm:pt>
    <dgm:pt modelId="{3EAAB9E1-04C9-45D6-841A-B547292F843F}" type="parTrans" cxnId="{2C296EFF-3C0E-4BFB-8709-8E7727BE8793}">
      <dgm:prSet/>
      <dgm:spPr/>
      <dgm:t>
        <a:bodyPr/>
        <a:lstStyle/>
        <a:p>
          <a:endParaRPr lang="es-ES"/>
        </a:p>
      </dgm:t>
    </dgm:pt>
    <dgm:pt modelId="{AF9A8610-EEC6-46CE-95F7-67AE35CBDBD0}" type="sibTrans" cxnId="{2C296EFF-3C0E-4BFB-8709-8E7727BE8793}">
      <dgm:prSet/>
      <dgm:spPr/>
      <dgm:t>
        <a:bodyPr/>
        <a:lstStyle/>
        <a:p>
          <a:endParaRPr lang="es-ES"/>
        </a:p>
      </dgm:t>
    </dgm:pt>
    <dgm:pt modelId="{5AC3CED7-1F4F-43F6-9E70-F27E205BF98E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5D767B3-BCBC-41ED-A3F1-1C7DEE6EBE8F}" type="parTrans" cxnId="{3C9158F9-BFDB-4AD1-BFA7-33F5A92288FE}">
      <dgm:prSet/>
      <dgm:spPr/>
      <dgm:t>
        <a:bodyPr/>
        <a:lstStyle/>
        <a:p>
          <a:endParaRPr lang="es-ES"/>
        </a:p>
      </dgm:t>
    </dgm:pt>
    <dgm:pt modelId="{F3B05086-4500-4FE4-A65C-57CA791AAAC6}" type="sibTrans" cxnId="{3C9158F9-BFDB-4AD1-BFA7-33F5A92288FE}">
      <dgm:prSet/>
      <dgm:spPr/>
      <dgm:t>
        <a:bodyPr/>
        <a:lstStyle/>
        <a:p>
          <a:endParaRPr lang="es-ES"/>
        </a:p>
      </dgm:t>
    </dgm:pt>
    <dgm:pt modelId="{B89721AC-1AFD-41B9-BEDF-4FF66805F66C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Jurídico</a:t>
          </a:r>
        </a:p>
      </dgm:t>
    </dgm:pt>
    <dgm:pt modelId="{577466CB-FE8A-4449-B160-74E6B118507E}" type="parTrans" cxnId="{63D81730-BB65-4BAF-A7C0-D69DF7775723}">
      <dgm:prSet/>
      <dgm:spPr/>
      <dgm:t>
        <a:bodyPr/>
        <a:lstStyle/>
        <a:p>
          <a:endParaRPr lang="es-ES"/>
        </a:p>
      </dgm:t>
    </dgm:pt>
    <dgm:pt modelId="{A0B4173C-0262-42C1-957E-22F2B373B123}" type="sibTrans" cxnId="{63D81730-BB65-4BAF-A7C0-D69DF7775723}">
      <dgm:prSet/>
      <dgm:spPr/>
      <dgm:t>
        <a:bodyPr/>
        <a:lstStyle/>
        <a:p>
          <a:endParaRPr lang="es-ES"/>
        </a:p>
      </dgm:t>
    </dgm:pt>
    <dgm:pt modelId="{C11F8503-6228-4640-98FE-C4096173DA0B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Administrativo(a)</a:t>
          </a:r>
        </a:p>
      </dgm:t>
    </dgm:pt>
    <dgm:pt modelId="{C639C6B4-0C3D-48E3-B8A0-6825BA88E21E}" type="parTrans" cxnId="{E7E259CA-4BB8-4D63-8C56-5EB2CFEACBCB}">
      <dgm:prSet/>
      <dgm:spPr/>
      <dgm:t>
        <a:bodyPr/>
        <a:lstStyle/>
        <a:p>
          <a:endParaRPr lang="es-ES"/>
        </a:p>
      </dgm:t>
    </dgm:pt>
    <dgm:pt modelId="{11509740-7578-4CDB-B846-9C9013829D39}" type="sibTrans" cxnId="{E7E259CA-4BB8-4D63-8C56-5EB2CFEACBCB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0758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037B595C-71D7-488E-992B-462A0030F2A4}" type="pres">
      <dgm:prSet presAssocID="{389735A6-DED9-4754-AC07-CF5396DAB34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2EE7CBF-5082-4935-8E3F-74E8A7609087}" type="pres">
      <dgm:prSet presAssocID="{B0C76487-E273-4A00-95B5-DA33C4DFF2E9}" presName="hierRoot2" presStyleCnt="0">
        <dgm:presLayoutVars>
          <dgm:hierBranch val="hang"/>
        </dgm:presLayoutVars>
      </dgm:prSet>
      <dgm:spPr/>
    </dgm:pt>
    <dgm:pt modelId="{D6952BB7-D2DC-42DB-B9F2-91A87FF641A7}" type="pres">
      <dgm:prSet presAssocID="{B0C76487-E273-4A00-95B5-DA33C4DFF2E9}" presName="rootComposite" presStyleCnt="0"/>
      <dgm:spPr/>
    </dgm:pt>
    <dgm:pt modelId="{78855028-44C4-45CC-8FE9-25100D6F53EE}" type="pres">
      <dgm:prSet presAssocID="{B0C76487-E273-4A00-95B5-DA33C4DFF2E9}" presName="rootText" presStyleLbl="node2" presStyleIdx="0" presStyleCnt="1" custScaleX="55223" custScaleY="62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6CA03-B5B0-4C46-8830-32B85F2F79CE}" type="pres">
      <dgm:prSet presAssocID="{B0C76487-E273-4A00-95B5-DA33C4DFF2E9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F7FB97-D549-442F-BDB7-A6C8384923AE}" type="pres">
      <dgm:prSet presAssocID="{B0C76487-E273-4A00-95B5-DA33C4DFF2E9}" presName="hierChild4" presStyleCnt="0"/>
      <dgm:spPr/>
    </dgm:pt>
    <dgm:pt modelId="{D69CD62E-19D5-4296-8E96-7D7B60AD2711}" type="pres">
      <dgm:prSet presAssocID="{3EAAB9E1-04C9-45D6-841A-B547292F843F}" presName="Name48" presStyleLbl="parChTrans1D3" presStyleIdx="0" presStyleCnt="4"/>
      <dgm:spPr/>
      <dgm:t>
        <a:bodyPr/>
        <a:lstStyle/>
        <a:p>
          <a:endParaRPr lang="es-ES"/>
        </a:p>
      </dgm:t>
    </dgm:pt>
    <dgm:pt modelId="{E592E82B-BE44-46F6-AEFA-5624B486B606}" type="pres">
      <dgm:prSet presAssocID="{64864F3B-40D2-4C39-A4AC-E1154766205D}" presName="hierRoot2" presStyleCnt="0">
        <dgm:presLayoutVars>
          <dgm:hierBranch val="init"/>
        </dgm:presLayoutVars>
      </dgm:prSet>
      <dgm:spPr/>
    </dgm:pt>
    <dgm:pt modelId="{BB77D506-1F5A-4729-9FB7-BFE87CDD4153}" type="pres">
      <dgm:prSet presAssocID="{64864F3B-40D2-4C39-A4AC-E1154766205D}" presName="rootComposite" presStyleCnt="0"/>
      <dgm:spPr/>
    </dgm:pt>
    <dgm:pt modelId="{EAAF20AE-0235-4942-B771-FB09B1B7AD60}" type="pres">
      <dgm:prSet presAssocID="{64864F3B-40D2-4C39-A4AC-E1154766205D}" presName="rootText" presStyleLbl="node3" presStyleIdx="0" presStyleCnt="4" custScaleX="44346" custScaleY="508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5BF1C-6A09-43FC-BF4C-022FB31A9E92}" type="pres">
      <dgm:prSet presAssocID="{64864F3B-40D2-4C39-A4AC-E115476620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FA77E413-4EDF-48E8-8685-59CE508112BE}" type="pres">
      <dgm:prSet presAssocID="{64864F3B-40D2-4C39-A4AC-E1154766205D}" presName="hierChild4" presStyleCnt="0"/>
      <dgm:spPr/>
    </dgm:pt>
    <dgm:pt modelId="{085F63D6-BC8D-4E5C-97FF-67C3E822F57F}" type="pres">
      <dgm:prSet presAssocID="{64864F3B-40D2-4C39-A4AC-E1154766205D}" presName="hierChild5" presStyleCnt="0"/>
      <dgm:spPr/>
    </dgm:pt>
    <dgm:pt modelId="{5C18E2F8-408A-4E68-A319-7207DFE62B59}" type="pres">
      <dgm:prSet presAssocID="{75D767B3-BCBC-41ED-A3F1-1C7DEE6EBE8F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F1A1560-08B6-4505-B1EA-6E36F3BCA856}" type="pres">
      <dgm:prSet presAssocID="{5AC3CED7-1F4F-43F6-9E70-F27E205BF98E}" presName="hierRoot2" presStyleCnt="0">
        <dgm:presLayoutVars>
          <dgm:hierBranch val="hang"/>
        </dgm:presLayoutVars>
      </dgm:prSet>
      <dgm:spPr/>
    </dgm:pt>
    <dgm:pt modelId="{CF4554EC-89B2-4EBC-9388-0405D6D85511}" type="pres">
      <dgm:prSet presAssocID="{5AC3CED7-1F4F-43F6-9E70-F27E205BF98E}" presName="rootComposite" presStyleCnt="0"/>
      <dgm:spPr/>
    </dgm:pt>
    <dgm:pt modelId="{C6D07DFD-DB1E-4AC0-AB16-9DFE05A15E28}" type="pres">
      <dgm:prSet presAssocID="{5AC3CED7-1F4F-43F6-9E70-F27E205BF98E}" presName="rootText" presStyleLbl="node3" presStyleIdx="1" presStyleCnt="4" custScaleX="44346" custScaleY="508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9CB-ACED-4B13-89A6-0A4FD819FB3F}" type="pres">
      <dgm:prSet presAssocID="{5AC3CED7-1F4F-43F6-9E70-F27E205BF98E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5A9885-E44D-4A94-A197-CB7FC98177AE}" type="pres">
      <dgm:prSet presAssocID="{5AC3CED7-1F4F-43F6-9E70-F27E205BF98E}" presName="hierChild4" presStyleCnt="0"/>
      <dgm:spPr/>
    </dgm:pt>
    <dgm:pt modelId="{B410712E-8CE4-40D4-8E1F-5DBC978A245B}" type="pres">
      <dgm:prSet presAssocID="{5AC3CED7-1F4F-43F6-9E70-F27E205BF98E}" presName="hierChild5" presStyleCnt="0"/>
      <dgm:spPr/>
    </dgm:pt>
    <dgm:pt modelId="{CFABCC2F-8BB8-48C1-9DC2-B8ADB06CE54B}" type="pres">
      <dgm:prSet presAssocID="{577466CB-FE8A-4449-B160-74E6B118507E}" presName="Name48" presStyleLbl="parChTrans1D3" presStyleIdx="2" presStyleCnt="4"/>
      <dgm:spPr/>
      <dgm:t>
        <a:bodyPr/>
        <a:lstStyle/>
        <a:p>
          <a:endParaRPr lang="es-ES"/>
        </a:p>
      </dgm:t>
    </dgm:pt>
    <dgm:pt modelId="{F96D645A-6098-43DE-8087-69954B153E04}" type="pres">
      <dgm:prSet presAssocID="{B89721AC-1AFD-41B9-BEDF-4FF66805F66C}" presName="hierRoot2" presStyleCnt="0">
        <dgm:presLayoutVars>
          <dgm:hierBranch val="init"/>
        </dgm:presLayoutVars>
      </dgm:prSet>
      <dgm:spPr/>
    </dgm:pt>
    <dgm:pt modelId="{B18C1E50-3928-4476-A9EA-AC9846862724}" type="pres">
      <dgm:prSet presAssocID="{B89721AC-1AFD-41B9-BEDF-4FF66805F66C}" presName="rootComposite" presStyleCnt="0"/>
      <dgm:spPr/>
    </dgm:pt>
    <dgm:pt modelId="{D44D8CF6-D0F2-435F-B5C1-3EBD86635BA6}" type="pres">
      <dgm:prSet presAssocID="{B89721AC-1AFD-41B9-BEDF-4FF66805F66C}" presName="rootText" presStyleLbl="node3" presStyleIdx="2" presStyleCnt="4" custScaleX="44346" custScaleY="508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90B283-4972-4092-AFD2-CEA024799263}" type="pres">
      <dgm:prSet presAssocID="{B89721AC-1AFD-41B9-BEDF-4FF66805F66C}" presName="rootConnector" presStyleLbl="node3" presStyleIdx="2" presStyleCnt="4"/>
      <dgm:spPr/>
      <dgm:t>
        <a:bodyPr/>
        <a:lstStyle/>
        <a:p>
          <a:endParaRPr lang="es-ES"/>
        </a:p>
      </dgm:t>
    </dgm:pt>
    <dgm:pt modelId="{F208F2EF-1F8D-44B5-8AD8-975B58DB83BC}" type="pres">
      <dgm:prSet presAssocID="{B89721AC-1AFD-41B9-BEDF-4FF66805F66C}" presName="hierChild4" presStyleCnt="0"/>
      <dgm:spPr/>
    </dgm:pt>
    <dgm:pt modelId="{2811E5F1-0C9A-4633-9FAC-14C283282074}" type="pres">
      <dgm:prSet presAssocID="{B89721AC-1AFD-41B9-BEDF-4FF66805F66C}" presName="hierChild5" presStyleCnt="0"/>
      <dgm:spPr/>
    </dgm:pt>
    <dgm:pt modelId="{95EC6077-9571-4689-99A3-7C4406618E23}" type="pres">
      <dgm:prSet presAssocID="{C639C6B4-0C3D-48E3-B8A0-6825BA88E21E}" presName="Name48" presStyleLbl="parChTrans1D3" presStyleIdx="3" presStyleCnt="4"/>
      <dgm:spPr/>
      <dgm:t>
        <a:bodyPr/>
        <a:lstStyle/>
        <a:p>
          <a:endParaRPr lang="es-ES"/>
        </a:p>
      </dgm:t>
    </dgm:pt>
    <dgm:pt modelId="{5222E444-D2C6-4C33-BE02-D206C8FCBBB2}" type="pres">
      <dgm:prSet presAssocID="{C11F8503-6228-4640-98FE-C4096173DA0B}" presName="hierRoot2" presStyleCnt="0">
        <dgm:presLayoutVars>
          <dgm:hierBranch val="init"/>
        </dgm:presLayoutVars>
      </dgm:prSet>
      <dgm:spPr/>
    </dgm:pt>
    <dgm:pt modelId="{E3863620-F8AF-4553-B58F-0C74D431A1A5}" type="pres">
      <dgm:prSet presAssocID="{C11F8503-6228-4640-98FE-C4096173DA0B}" presName="rootComposite" presStyleCnt="0"/>
      <dgm:spPr/>
    </dgm:pt>
    <dgm:pt modelId="{4073F32D-2725-475A-9D30-AB08FAD5008F}" type="pres">
      <dgm:prSet presAssocID="{C11F8503-6228-4640-98FE-C4096173DA0B}" presName="rootText" presStyleLbl="node3" presStyleIdx="3" presStyleCnt="4" custScaleX="44346" custScaleY="508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A9AF66-2DF8-4649-9DC6-2E7E3E94A1D9}" type="pres">
      <dgm:prSet presAssocID="{C11F8503-6228-4640-98FE-C4096173DA0B}" presName="rootConnector" presStyleLbl="node3" presStyleIdx="3" presStyleCnt="4"/>
      <dgm:spPr/>
      <dgm:t>
        <a:bodyPr/>
        <a:lstStyle/>
        <a:p>
          <a:endParaRPr lang="es-ES"/>
        </a:p>
      </dgm:t>
    </dgm:pt>
    <dgm:pt modelId="{9DE8F415-BE31-4F4C-A8C6-310D3BDBE3AD}" type="pres">
      <dgm:prSet presAssocID="{C11F8503-6228-4640-98FE-C4096173DA0B}" presName="hierChild4" presStyleCnt="0"/>
      <dgm:spPr/>
    </dgm:pt>
    <dgm:pt modelId="{7DB8C214-02D3-4E5B-A9B4-0D26EFFACBE9}" type="pres">
      <dgm:prSet presAssocID="{C11F8503-6228-4640-98FE-C4096173DA0B}" presName="hierChild5" presStyleCnt="0"/>
      <dgm:spPr/>
    </dgm:pt>
    <dgm:pt modelId="{E1597680-D12A-498D-B210-76B228A6FBCD}" type="pres">
      <dgm:prSet presAssocID="{B0C76487-E273-4A00-95B5-DA33C4DFF2E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3C9158F9-BFDB-4AD1-BFA7-33F5A92288FE}" srcId="{B0C76487-E273-4A00-95B5-DA33C4DFF2E9}" destId="{5AC3CED7-1F4F-43F6-9E70-F27E205BF98E}" srcOrd="1" destOrd="0" parTransId="{75D767B3-BCBC-41ED-A3F1-1C7DEE6EBE8F}" sibTransId="{F3B05086-4500-4FE4-A65C-57CA791AAAC6}"/>
    <dgm:cxn modelId="{3522091A-D91A-4B0D-B684-912E9D656251}" type="presOf" srcId="{C639C6B4-0C3D-48E3-B8A0-6825BA88E21E}" destId="{95EC6077-9571-4689-99A3-7C4406618E23}" srcOrd="0" destOrd="0" presId="urn:microsoft.com/office/officeart/2005/8/layout/orgChart1"/>
    <dgm:cxn modelId="{93573FB1-DEF4-41A9-A21D-A85A8BDFC71E}" type="presOf" srcId="{577466CB-FE8A-4449-B160-74E6B118507E}" destId="{CFABCC2F-8BB8-48C1-9DC2-B8ADB06CE54B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3D81730-BB65-4BAF-A7C0-D69DF7775723}" srcId="{B0C76487-E273-4A00-95B5-DA33C4DFF2E9}" destId="{B89721AC-1AFD-41B9-BEDF-4FF66805F66C}" srcOrd="2" destOrd="0" parTransId="{577466CB-FE8A-4449-B160-74E6B118507E}" sibTransId="{A0B4173C-0262-42C1-957E-22F2B373B123}"/>
    <dgm:cxn modelId="{CBB80885-B607-4DC6-B659-C3FC1EE22259}" type="presOf" srcId="{389735A6-DED9-4754-AC07-CF5396DAB344}" destId="{037B595C-71D7-488E-992B-462A0030F2A4}" srcOrd="0" destOrd="0" presId="urn:microsoft.com/office/officeart/2005/8/layout/orgChart1"/>
    <dgm:cxn modelId="{6BB3D18A-F2BB-46FE-BE38-F9DB4DE3FBA4}" srcId="{CD1C4BFD-421B-4CCA-8D0B-01027E7F0374}" destId="{B0C76487-E273-4A00-95B5-DA33C4DFF2E9}" srcOrd="0" destOrd="0" parTransId="{389735A6-DED9-4754-AC07-CF5396DAB344}" sibTransId="{8ED45C9D-0C45-4F30-B9FF-7596721AD304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9392193-B62F-4E81-A444-ED4EF8AD532B}" type="presOf" srcId="{C11F8503-6228-4640-98FE-C4096173DA0B}" destId="{DCA9AF66-2DF8-4649-9DC6-2E7E3E94A1D9}" srcOrd="1" destOrd="0" presId="urn:microsoft.com/office/officeart/2005/8/layout/orgChart1"/>
    <dgm:cxn modelId="{D1130089-9593-40A9-9DC0-349560029250}" type="presOf" srcId="{C11F8503-6228-4640-98FE-C4096173DA0B}" destId="{4073F32D-2725-475A-9D30-AB08FAD5008F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01ABEFE9-C5A1-433A-96C2-234E99EAC8B6}" type="presOf" srcId="{5AC3CED7-1F4F-43F6-9E70-F27E205BF98E}" destId="{606B59CB-ACED-4B13-89A6-0A4FD819FB3F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976BB9C1-210D-4207-A824-A95D2E8E6FE4}" type="presOf" srcId="{B0C76487-E273-4A00-95B5-DA33C4DFF2E9}" destId="{3F86CA03-B5B0-4C46-8830-32B85F2F79CE}" srcOrd="1" destOrd="0" presId="urn:microsoft.com/office/officeart/2005/8/layout/orgChart1"/>
    <dgm:cxn modelId="{B71DF6B0-BC72-42DF-B87C-9366DCC6395F}" type="presOf" srcId="{B0C76487-E273-4A00-95B5-DA33C4DFF2E9}" destId="{78855028-44C4-45CC-8FE9-25100D6F53EE}" srcOrd="0" destOrd="0" presId="urn:microsoft.com/office/officeart/2005/8/layout/orgChart1"/>
    <dgm:cxn modelId="{2C296EFF-3C0E-4BFB-8709-8E7727BE8793}" srcId="{B0C76487-E273-4A00-95B5-DA33C4DFF2E9}" destId="{64864F3B-40D2-4C39-A4AC-E1154766205D}" srcOrd="0" destOrd="0" parTransId="{3EAAB9E1-04C9-45D6-841A-B547292F843F}" sibTransId="{AF9A8610-EEC6-46CE-95F7-67AE35CBDBD0}"/>
    <dgm:cxn modelId="{AB42885A-94BA-441E-A35B-C27E3AB9481B}" type="presOf" srcId="{B89721AC-1AFD-41B9-BEDF-4FF66805F66C}" destId="{5F90B283-4972-4092-AFD2-CEA024799263}" srcOrd="1" destOrd="0" presId="urn:microsoft.com/office/officeart/2005/8/layout/orgChart1"/>
    <dgm:cxn modelId="{E7E259CA-4BB8-4D63-8C56-5EB2CFEACBCB}" srcId="{B0C76487-E273-4A00-95B5-DA33C4DFF2E9}" destId="{C11F8503-6228-4640-98FE-C4096173DA0B}" srcOrd="3" destOrd="0" parTransId="{C639C6B4-0C3D-48E3-B8A0-6825BA88E21E}" sibTransId="{11509740-7578-4CDB-B846-9C9013829D39}"/>
    <dgm:cxn modelId="{91ED0EFE-B842-4AC3-B1D6-AF281CD4F6E2}" type="presOf" srcId="{B89721AC-1AFD-41B9-BEDF-4FF66805F66C}" destId="{D44D8CF6-D0F2-435F-B5C1-3EBD86635BA6}" srcOrd="0" destOrd="0" presId="urn:microsoft.com/office/officeart/2005/8/layout/orgChart1"/>
    <dgm:cxn modelId="{B937B55A-3660-45B5-82C0-3E5AE3572D0C}" type="presOf" srcId="{75D767B3-BCBC-41ED-A3F1-1C7DEE6EBE8F}" destId="{5C18E2F8-408A-4E68-A319-7207DFE62B59}" srcOrd="0" destOrd="0" presId="urn:microsoft.com/office/officeart/2005/8/layout/orgChart1"/>
    <dgm:cxn modelId="{55861675-BA0B-4696-9C84-56C928F97F70}" type="presOf" srcId="{64864F3B-40D2-4C39-A4AC-E1154766205D}" destId="{EAAF20AE-0235-4942-B771-FB09B1B7AD60}" srcOrd="0" destOrd="0" presId="urn:microsoft.com/office/officeart/2005/8/layout/orgChart1"/>
    <dgm:cxn modelId="{5408E31E-9A4E-4858-91D6-09B3395E34E6}" type="presOf" srcId="{5AC3CED7-1F4F-43F6-9E70-F27E205BF98E}" destId="{C6D07DFD-DB1E-4AC0-AB16-9DFE05A15E28}" srcOrd="0" destOrd="0" presId="urn:microsoft.com/office/officeart/2005/8/layout/orgChart1"/>
    <dgm:cxn modelId="{9DFA78B8-4CD2-48FA-8ED8-278AFFADE68C}" type="presOf" srcId="{3EAAB9E1-04C9-45D6-841A-B547292F843F}" destId="{D69CD62E-19D5-4296-8E96-7D7B60AD2711}" srcOrd="0" destOrd="0" presId="urn:microsoft.com/office/officeart/2005/8/layout/orgChart1"/>
    <dgm:cxn modelId="{EE54EB6F-8481-4761-85A6-7B7D6D42DFA3}" type="presOf" srcId="{64864F3B-40D2-4C39-A4AC-E1154766205D}" destId="{F585BF1C-6A09-43FC-BF4C-022FB31A9E92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EC8B3703-D8DE-48A3-8CEF-AADDDEB9A853}" type="presParOf" srcId="{37F354EC-AA6E-44E3-9BD2-0ECC704C4756}" destId="{037B595C-71D7-488E-992B-462A0030F2A4}" srcOrd="0" destOrd="0" presId="urn:microsoft.com/office/officeart/2005/8/layout/orgChart1"/>
    <dgm:cxn modelId="{D9F124DA-5075-469E-9157-34221D3EC816}" type="presParOf" srcId="{37F354EC-AA6E-44E3-9BD2-0ECC704C4756}" destId="{22EE7CBF-5082-4935-8E3F-74E8A7609087}" srcOrd="1" destOrd="0" presId="urn:microsoft.com/office/officeart/2005/8/layout/orgChart1"/>
    <dgm:cxn modelId="{9725D75B-47A2-4303-BEDC-A2141F481EE8}" type="presParOf" srcId="{22EE7CBF-5082-4935-8E3F-74E8A7609087}" destId="{D6952BB7-D2DC-42DB-B9F2-91A87FF641A7}" srcOrd="0" destOrd="0" presId="urn:microsoft.com/office/officeart/2005/8/layout/orgChart1"/>
    <dgm:cxn modelId="{8CF67439-24CC-455A-B187-7B14D0109468}" type="presParOf" srcId="{D6952BB7-D2DC-42DB-B9F2-91A87FF641A7}" destId="{78855028-44C4-45CC-8FE9-25100D6F53EE}" srcOrd="0" destOrd="0" presId="urn:microsoft.com/office/officeart/2005/8/layout/orgChart1"/>
    <dgm:cxn modelId="{389874D1-ADC7-4649-A3A8-93D56AB3E4FA}" type="presParOf" srcId="{D6952BB7-D2DC-42DB-B9F2-91A87FF641A7}" destId="{3F86CA03-B5B0-4C46-8830-32B85F2F79CE}" srcOrd="1" destOrd="0" presId="urn:microsoft.com/office/officeart/2005/8/layout/orgChart1"/>
    <dgm:cxn modelId="{016DD90B-2DCA-475D-ACD3-D506ECB26DB3}" type="presParOf" srcId="{22EE7CBF-5082-4935-8E3F-74E8A7609087}" destId="{E2F7FB97-D549-442F-BDB7-A6C8384923AE}" srcOrd="1" destOrd="0" presId="urn:microsoft.com/office/officeart/2005/8/layout/orgChart1"/>
    <dgm:cxn modelId="{D5600E22-CAD3-473E-86AB-5EED45112037}" type="presParOf" srcId="{E2F7FB97-D549-442F-BDB7-A6C8384923AE}" destId="{D69CD62E-19D5-4296-8E96-7D7B60AD2711}" srcOrd="0" destOrd="0" presId="urn:microsoft.com/office/officeart/2005/8/layout/orgChart1"/>
    <dgm:cxn modelId="{B0E19E74-4078-449B-A7E6-30E615039303}" type="presParOf" srcId="{E2F7FB97-D549-442F-BDB7-A6C8384923AE}" destId="{E592E82B-BE44-46F6-AEFA-5624B486B606}" srcOrd="1" destOrd="0" presId="urn:microsoft.com/office/officeart/2005/8/layout/orgChart1"/>
    <dgm:cxn modelId="{1F47B95A-AD7C-4582-BFE9-6A273B993EDD}" type="presParOf" srcId="{E592E82B-BE44-46F6-AEFA-5624B486B606}" destId="{BB77D506-1F5A-4729-9FB7-BFE87CDD4153}" srcOrd="0" destOrd="0" presId="urn:microsoft.com/office/officeart/2005/8/layout/orgChart1"/>
    <dgm:cxn modelId="{D8303AEA-579E-4FFB-BF0F-C38E606FA497}" type="presParOf" srcId="{BB77D506-1F5A-4729-9FB7-BFE87CDD4153}" destId="{EAAF20AE-0235-4942-B771-FB09B1B7AD60}" srcOrd="0" destOrd="0" presId="urn:microsoft.com/office/officeart/2005/8/layout/orgChart1"/>
    <dgm:cxn modelId="{8772F92D-84EB-476B-8D5F-BAC26BAEFE85}" type="presParOf" srcId="{BB77D506-1F5A-4729-9FB7-BFE87CDD4153}" destId="{F585BF1C-6A09-43FC-BF4C-022FB31A9E92}" srcOrd="1" destOrd="0" presId="urn:microsoft.com/office/officeart/2005/8/layout/orgChart1"/>
    <dgm:cxn modelId="{2C0BAB4A-F182-4197-BC77-E3320BB69F6E}" type="presParOf" srcId="{E592E82B-BE44-46F6-AEFA-5624B486B606}" destId="{FA77E413-4EDF-48E8-8685-59CE508112BE}" srcOrd="1" destOrd="0" presId="urn:microsoft.com/office/officeart/2005/8/layout/orgChart1"/>
    <dgm:cxn modelId="{C9F6C087-1D45-4E01-99F9-6D2F9ECAE3D3}" type="presParOf" srcId="{E592E82B-BE44-46F6-AEFA-5624B486B606}" destId="{085F63D6-BC8D-4E5C-97FF-67C3E822F57F}" srcOrd="2" destOrd="0" presId="urn:microsoft.com/office/officeart/2005/8/layout/orgChart1"/>
    <dgm:cxn modelId="{6CD32419-501A-4CEF-AD74-C4110DA3FE69}" type="presParOf" srcId="{E2F7FB97-D549-442F-BDB7-A6C8384923AE}" destId="{5C18E2F8-408A-4E68-A319-7207DFE62B59}" srcOrd="2" destOrd="0" presId="urn:microsoft.com/office/officeart/2005/8/layout/orgChart1"/>
    <dgm:cxn modelId="{92B3CB0F-1A94-4E72-80A3-60E0D78F5F22}" type="presParOf" srcId="{E2F7FB97-D549-442F-BDB7-A6C8384923AE}" destId="{8F1A1560-08B6-4505-B1EA-6E36F3BCA856}" srcOrd="3" destOrd="0" presId="urn:microsoft.com/office/officeart/2005/8/layout/orgChart1"/>
    <dgm:cxn modelId="{36F96E23-A4F6-4666-90F7-AFCB856772A5}" type="presParOf" srcId="{8F1A1560-08B6-4505-B1EA-6E36F3BCA856}" destId="{CF4554EC-89B2-4EBC-9388-0405D6D85511}" srcOrd="0" destOrd="0" presId="urn:microsoft.com/office/officeart/2005/8/layout/orgChart1"/>
    <dgm:cxn modelId="{53817EB4-04C0-4FAC-8163-7B43FFEA037E}" type="presParOf" srcId="{CF4554EC-89B2-4EBC-9388-0405D6D85511}" destId="{C6D07DFD-DB1E-4AC0-AB16-9DFE05A15E28}" srcOrd="0" destOrd="0" presId="urn:microsoft.com/office/officeart/2005/8/layout/orgChart1"/>
    <dgm:cxn modelId="{15AC7430-89DD-456F-B302-D40A6C1E2E59}" type="presParOf" srcId="{CF4554EC-89B2-4EBC-9388-0405D6D85511}" destId="{606B59CB-ACED-4B13-89A6-0A4FD819FB3F}" srcOrd="1" destOrd="0" presId="urn:microsoft.com/office/officeart/2005/8/layout/orgChart1"/>
    <dgm:cxn modelId="{178B6CD0-5742-439F-BFE1-B648B2632C1E}" type="presParOf" srcId="{8F1A1560-08B6-4505-B1EA-6E36F3BCA856}" destId="{615A9885-E44D-4A94-A197-CB7FC98177AE}" srcOrd="1" destOrd="0" presId="urn:microsoft.com/office/officeart/2005/8/layout/orgChart1"/>
    <dgm:cxn modelId="{F8CAE373-E6B1-4827-A19A-614B70ADB626}" type="presParOf" srcId="{8F1A1560-08B6-4505-B1EA-6E36F3BCA856}" destId="{B410712E-8CE4-40D4-8E1F-5DBC978A245B}" srcOrd="2" destOrd="0" presId="urn:microsoft.com/office/officeart/2005/8/layout/orgChart1"/>
    <dgm:cxn modelId="{4C47E130-54FD-4C21-B287-E50D1C1D6EE1}" type="presParOf" srcId="{E2F7FB97-D549-442F-BDB7-A6C8384923AE}" destId="{CFABCC2F-8BB8-48C1-9DC2-B8ADB06CE54B}" srcOrd="4" destOrd="0" presId="urn:microsoft.com/office/officeart/2005/8/layout/orgChart1"/>
    <dgm:cxn modelId="{1182EEDC-C113-499E-B651-CC99CB1B5206}" type="presParOf" srcId="{E2F7FB97-D549-442F-BDB7-A6C8384923AE}" destId="{F96D645A-6098-43DE-8087-69954B153E04}" srcOrd="5" destOrd="0" presId="urn:microsoft.com/office/officeart/2005/8/layout/orgChart1"/>
    <dgm:cxn modelId="{844D389A-560F-4965-9F83-9EDAD7A1B954}" type="presParOf" srcId="{F96D645A-6098-43DE-8087-69954B153E04}" destId="{B18C1E50-3928-4476-A9EA-AC9846862724}" srcOrd="0" destOrd="0" presId="urn:microsoft.com/office/officeart/2005/8/layout/orgChart1"/>
    <dgm:cxn modelId="{EAB69F6F-0ED1-4927-A0E6-82D5D6B83013}" type="presParOf" srcId="{B18C1E50-3928-4476-A9EA-AC9846862724}" destId="{D44D8CF6-D0F2-435F-B5C1-3EBD86635BA6}" srcOrd="0" destOrd="0" presId="urn:microsoft.com/office/officeart/2005/8/layout/orgChart1"/>
    <dgm:cxn modelId="{A1FEEA67-436C-4161-8B23-83EC6C143613}" type="presParOf" srcId="{B18C1E50-3928-4476-A9EA-AC9846862724}" destId="{5F90B283-4972-4092-AFD2-CEA024799263}" srcOrd="1" destOrd="0" presId="urn:microsoft.com/office/officeart/2005/8/layout/orgChart1"/>
    <dgm:cxn modelId="{A31437B9-F34B-4913-8951-FC8B6684AF97}" type="presParOf" srcId="{F96D645A-6098-43DE-8087-69954B153E04}" destId="{F208F2EF-1F8D-44B5-8AD8-975B58DB83BC}" srcOrd="1" destOrd="0" presId="urn:microsoft.com/office/officeart/2005/8/layout/orgChart1"/>
    <dgm:cxn modelId="{050300B7-47FE-4D90-812A-4C06FB4DB3BE}" type="presParOf" srcId="{F96D645A-6098-43DE-8087-69954B153E04}" destId="{2811E5F1-0C9A-4633-9FAC-14C283282074}" srcOrd="2" destOrd="0" presId="urn:microsoft.com/office/officeart/2005/8/layout/orgChart1"/>
    <dgm:cxn modelId="{F95B5D23-00D2-44D6-9B28-BB3D9AF6B631}" type="presParOf" srcId="{E2F7FB97-D549-442F-BDB7-A6C8384923AE}" destId="{95EC6077-9571-4689-99A3-7C4406618E23}" srcOrd="6" destOrd="0" presId="urn:microsoft.com/office/officeart/2005/8/layout/orgChart1"/>
    <dgm:cxn modelId="{251FD531-8BB7-4741-BCFD-F66B17FB837C}" type="presParOf" srcId="{E2F7FB97-D549-442F-BDB7-A6C8384923AE}" destId="{5222E444-D2C6-4C33-BE02-D206C8FCBBB2}" srcOrd="7" destOrd="0" presId="urn:microsoft.com/office/officeart/2005/8/layout/orgChart1"/>
    <dgm:cxn modelId="{6E901831-0F8A-402F-8A68-70A7E23A13B6}" type="presParOf" srcId="{5222E444-D2C6-4C33-BE02-D206C8FCBBB2}" destId="{E3863620-F8AF-4553-B58F-0C74D431A1A5}" srcOrd="0" destOrd="0" presId="urn:microsoft.com/office/officeart/2005/8/layout/orgChart1"/>
    <dgm:cxn modelId="{98B874DE-2B12-46A6-8715-5A3A6F8B6F35}" type="presParOf" srcId="{E3863620-F8AF-4553-B58F-0C74D431A1A5}" destId="{4073F32D-2725-475A-9D30-AB08FAD5008F}" srcOrd="0" destOrd="0" presId="urn:microsoft.com/office/officeart/2005/8/layout/orgChart1"/>
    <dgm:cxn modelId="{72169532-8D55-4A3A-98CF-07AE6827CD0B}" type="presParOf" srcId="{E3863620-F8AF-4553-B58F-0C74D431A1A5}" destId="{DCA9AF66-2DF8-4649-9DC6-2E7E3E94A1D9}" srcOrd="1" destOrd="0" presId="urn:microsoft.com/office/officeart/2005/8/layout/orgChart1"/>
    <dgm:cxn modelId="{7E6D84F3-95EC-41B4-96EC-C9051F31CDEA}" type="presParOf" srcId="{5222E444-D2C6-4C33-BE02-D206C8FCBBB2}" destId="{9DE8F415-BE31-4F4C-A8C6-310D3BDBE3AD}" srcOrd="1" destOrd="0" presId="urn:microsoft.com/office/officeart/2005/8/layout/orgChart1"/>
    <dgm:cxn modelId="{5F7EBF4D-F83E-443A-9D1D-B900A15BCCF4}" type="presParOf" srcId="{5222E444-D2C6-4C33-BE02-D206C8FCBBB2}" destId="{7DB8C214-02D3-4E5B-A9B4-0D26EFFACBE9}" srcOrd="2" destOrd="0" presId="urn:microsoft.com/office/officeart/2005/8/layout/orgChart1"/>
    <dgm:cxn modelId="{8008AEA1-0B35-44B3-A5D6-46EDB2C5B2AD}" type="presParOf" srcId="{22EE7CBF-5082-4935-8E3F-74E8A7609087}" destId="{E1597680-D12A-498D-B210-76B228A6FBC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4409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55885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1" presStyleCnt="2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1" destOrd="0" parTransId="{B68D9CA3-9CCF-42F3-8538-6896D41A9795}" sibTransId="{6420C70D-23D2-4BFB-A3BD-7A006CDBD5CB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2" destOrd="0" presId="urn:microsoft.com/office/officeart/2005/8/layout/orgChart1"/>
    <dgm:cxn modelId="{57CDAAD2-D107-4102-8CD0-E142FF9AEFD3}" type="presParOf" srcId="{37F354EC-AA6E-44E3-9BD2-0ECC704C4756}" destId="{48F36B1F-E59B-439E-9732-0182F5F0D150}" srcOrd="3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</a:t>
          </a:r>
          <a:r>
            <a:rPr lang="es-ES" sz="1200" dirty="0" smtClean="0"/>
            <a:t>Ciudadana</a:t>
          </a: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Radiólogos(as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Enfermera(o) General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pPr algn="ctr"/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Administrativos(as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863963-9092-4080-9263-8F224D4B30D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2BC56E0-EA93-48DA-A6C4-1D036345DEA0}" type="parTrans" cxnId="{3E823F37-65CD-4A70-A08B-F5D23CEA452A}">
      <dgm:prSet/>
      <dgm:spPr/>
      <dgm:t>
        <a:bodyPr/>
        <a:lstStyle/>
        <a:p>
          <a:endParaRPr lang="es-ES"/>
        </a:p>
      </dgm:t>
    </dgm:pt>
    <dgm:pt modelId="{71F24B9B-F9EA-4A07-B7B3-6A8265E292CB}" type="sibTrans" cxnId="{3E823F37-65CD-4A70-A08B-F5D23CEA452A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7F7FC495-FEF4-4225-8D49-F1E2E9E55CED}" type="pres">
      <dgm:prSet presAssocID="{5499830C-EBB2-4C8B-9086-94B3E17EC7B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</dgm:pt>
    <dgm:pt modelId="{EC1AA104-DEE2-4DB8-9498-63C38952BAD8}" type="pres">
      <dgm:prSet presAssocID="{06225BFD-F8B9-4F85-8329-C38CF1E08FB7}" presName="rootComposite" presStyleCnt="0"/>
      <dgm:spPr/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</dgm:pt>
    <dgm:pt modelId="{23F153F6-CAA0-4BAE-9469-ED1F39EBEAE9}" type="pres">
      <dgm:prSet presAssocID="{06225BFD-F8B9-4F85-8329-C38CF1E08FB7}" presName="hierChild5" presStyleCnt="0"/>
      <dgm:spPr/>
    </dgm:pt>
    <dgm:pt modelId="{49DB23F0-CF8D-4D14-B320-68B2F846730C}" type="pres">
      <dgm:prSet presAssocID="{995DCE9D-B714-47BC-8C9F-283D839E069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</dgm:pt>
    <dgm:pt modelId="{F3B10998-E86C-40A5-9F52-B4FA3C0D43B7}" type="pres">
      <dgm:prSet presAssocID="{06268543-E65C-4D1B-8104-5FBEB44D8AE3}" presName="rootComposite" presStyleCnt="0"/>
      <dgm:spPr/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05018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</dgm:pt>
    <dgm:pt modelId="{AED37005-276E-439C-99A6-7EB7048C8D68}" type="pres">
      <dgm:prSet presAssocID="{36694C45-C641-435A-9D67-EBB3C905B12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</dgm:pt>
    <dgm:pt modelId="{1A5B1671-C4DC-4A8E-978F-BC93D234E6C1}" type="pres">
      <dgm:prSet presAssocID="{0EF7F709-2117-47B6-BB38-36329206F4C6}" presName="rootComposite" presStyleCnt="0"/>
      <dgm:spPr/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</dgm:pt>
    <dgm:pt modelId="{0D792B80-5D7F-4F3E-8116-8D47630A5052}" type="pres">
      <dgm:prSet presAssocID="{0EF7F709-2117-47B6-BB38-36329206F4C6}" presName="hierChild5" presStyleCnt="0"/>
      <dgm:spPr/>
    </dgm:pt>
    <dgm:pt modelId="{78F09EFE-D132-4FE4-91D2-BB8586EF38E1}" type="pres">
      <dgm:prSet presAssocID="{88331E26-F80B-4ADD-A9BC-5956F9C2D95B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  <dgm:pt modelId="{EA9DC880-3F4E-4776-9349-3C3ABED745CF}" type="pres">
      <dgm:prSet presAssocID="{FCCF0B0D-4899-47B1-A346-0A5D7D816144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3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3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  <dgm:pt modelId="{143BD4DA-19BC-4190-BF55-8A00EC06EAFC}" type="pres">
      <dgm:prSet presAssocID="{52BC56E0-EA93-48DA-A6C4-1D036345DEA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879107D-4437-42D6-B12A-02A93AC36DDE}" type="pres">
      <dgm:prSet presAssocID="{88863963-9092-4080-9263-8F224D4B30D0}" presName="hierRoot3" presStyleCnt="0">
        <dgm:presLayoutVars>
          <dgm:hierBranch val="init"/>
        </dgm:presLayoutVars>
      </dgm:prSet>
      <dgm:spPr/>
    </dgm:pt>
    <dgm:pt modelId="{74076297-D505-43DB-992F-0FE2EE564E21}" type="pres">
      <dgm:prSet presAssocID="{88863963-9092-4080-9263-8F224D4B30D0}" presName="rootComposite3" presStyleCnt="0"/>
      <dgm:spPr/>
    </dgm:pt>
    <dgm:pt modelId="{3F2026F1-99CA-4BEE-992E-70A0CE311FC8}" type="pres">
      <dgm:prSet presAssocID="{88863963-9092-4080-9263-8F224D4B30D0}" presName="rootText3" presStyleLbl="asst1" presStyleIdx="2" presStyleCnt="3" custScaleX="134879" custScaleY="110683" custLinFactNeighborX="-25467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592E81-AD99-436F-88B4-BD8CFC594A48}" type="pres">
      <dgm:prSet presAssocID="{88863963-9092-4080-9263-8F224D4B30D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91DB937-7036-4239-952B-E72DDB4DD63E}" type="pres">
      <dgm:prSet presAssocID="{88863963-9092-4080-9263-8F224D4B30D0}" presName="hierChild6" presStyleCnt="0"/>
      <dgm:spPr/>
    </dgm:pt>
    <dgm:pt modelId="{D955D3CC-C8B3-4E93-B4C5-D674B981D2F3}" type="pres">
      <dgm:prSet presAssocID="{88863963-9092-4080-9263-8F224D4B30D0}" presName="hierChild7" presStyleCnt="0"/>
      <dgm:spPr/>
    </dgm:pt>
  </dgm:ptLst>
  <dgm:cxnLst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D0A47FDD-B39E-4F97-9EC0-DD5010639464}" type="presOf" srcId="{52BC56E0-EA93-48DA-A6C4-1D036345DEA0}" destId="{143BD4DA-19BC-4190-BF55-8A00EC06EAFC}" srcOrd="0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96983271-B677-4166-8E13-A9AF38F2C73E}" type="presOf" srcId="{88863963-9092-4080-9263-8F224D4B30D0}" destId="{3F2026F1-99CA-4BEE-992E-70A0CE311FC8}" srcOrd="0" destOrd="0" presId="urn:microsoft.com/office/officeart/2005/8/layout/orgChart1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22E65466-098D-4255-828C-7E894AD53F82}" type="presOf" srcId="{88863963-9092-4080-9263-8F224D4B30D0}" destId="{F8592E81-AD99-436F-88B4-BD8CFC594A48}" srcOrd="1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3E823F37-65CD-4A70-A08B-F5D23CEA452A}" srcId="{36E00EDE-EBB7-4E79-ADC8-188086E8A716}" destId="{88863963-9092-4080-9263-8F224D4B30D0}" srcOrd="6" destOrd="0" parTransId="{52BC56E0-EA93-48DA-A6C4-1D036345DEA0}" sibTransId="{71F24B9B-F9EA-4A07-B7B3-6A8265E292CB}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  <dgm:cxn modelId="{3C244C36-63B1-4A99-BCC9-350B3039ED85}" type="presParOf" srcId="{8142EFCB-63F7-4BA6-84BC-E0342F307F16}" destId="{143BD4DA-19BC-4190-BF55-8A00EC06EAFC}" srcOrd="4" destOrd="0" presId="urn:microsoft.com/office/officeart/2005/8/layout/orgChart1"/>
    <dgm:cxn modelId="{6EAEF2CE-9008-4989-9FB1-5647E6378DEB}" type="presParOf" srcId="{8142EFCB-63F7-4BA6-84BC-E0342F307F16}" destId="{F879107D-4437-42D6-B12A-02A93AC36DDE}" srcOrd="5" destOrd="0" presId="urn:microsoft.com/office/officeart/2005/8/layout/orgChart1"/>
    <dgm:cxn modelId="{CF815BC5-EAF0-4F0D-8323-F30ABEA6FF38}" type="presParOf" srcId="{F879107D-4437-42D6-B12A-02A93AC36DDE}" destId="{74076297-D505-43DB-992F-0FE2EE564E21}" srcOrd="0" destOrd="0" presId="urn:microsoft.com/office/officeart/2005/8/layout/orgChart1"/>
    <dgm:cxn modelId="{B2BF359A-CDCE-4ADB-AB7F-D26DC02B2401}" type="presParOf" srcId="{74076297-D505-43DB-992F-0FE2EE564E21}" destId="{3F2026F1-99CA-4BEE-992E-70A0CE311FC8}" srcOrd="0" destOrd="0" presId="urn:microsoft.com/office/officeart/2005/8/layout/orgChart1"/>
    <dgm:cxn modelId="{1AF85439-1E9F-47A9-ACD6-200BDDD3082D}" type="presParOf" srcId="{74076297-D505-43DB-992F-0FE2EE564E21}" destId="{F8592E81-AD99-436F-88B4-BD8CFC594A48}" srcOrd="1" destOrd="0" presId="urn:microsoft.com/office/officeart/2005/8/layout/orgChart1"/>
    <dgm:cxn modelId="{61FA6D9B-7B5C-4AB3-9E02-29CBE1DCEFC0}" type="presParOf" srcId="{F879107D-4437-42D6-B12A-02A93AC36DDE}" destId="{B91DB937-7036-4239-952B-E72DDB4DD63E}" srcOrd="1" destOrd="0" presId="urn:microsoft.com/office/officeart/2005/8/layout/orgChart1"/>
    <dgm:cxn modelId="{87E59F4E-45BD-46E3-8862-9CB83F671D82}" type="presParOf" srcId="{F879107D-4437-42D6-B12A-02A93AC36DDE}" destId="{D955D3CC-C8B3-4E93-B4C5-D674B981D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Programa Medico en Casa</a:t>
          </a:r>
          <a:endParaRPr lang="es-ES" sz="1200" dirty="0">
            <a:solidFill>
              <a:schemeClr val="tx1"/>
            </a:solidFill>
          </a:endParaRP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Nutrióloga(o)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Medico(a) General</a:t>
          </a: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endParaRPr lang="es-ES" sz="1200" dirty="0" smtClean="0">
            <a:solidFill>
              <a:schemeClr val="tx1"/>
            </a:solidFill>
          </a:endParaRP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Odontóloga(o)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Enfermeros(as)</a:t>
          </a: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3932DF-5897-4970-A6B1-FF6F32A0BE2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</a:p>
      </dgm:t>
    </dgm:pt>
    <dgm:pt modelId="{28DF907C-E514-4C90-ABC3-2FD80A3FEFF9}" type="parTrans" cxnId="{AB17EE11-5A39-46EC-A526-1059A74681FC}">
      <dgm:prSet/>
      <dgm:spPr/>
      <dgm:t>
        <a:bodyPr/>
        <a:lstStyle/>
        <a:p>
          <a:endParaRPr lang="es-ES"/>
        </a:p>
      </dgm:t>
    </dgm:pt>
    <dgm:pt modelId="{CBA4C079-A906-42C0-A96E-B85118C435CB}" type="sibTrans" cxnId="{AB17EE11-5A39-46EC-A526-1059A74681FC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7F7FC495-FEF4-4225-8D49-F1E2E9E55CED}" type="pres">
      <dgm:prSet presAssocID="{5499830C-EBB2-4C8B-9086-94B3E17EC7B8}" presName="Name37" presStyleLbl="parChTrans1D2" presStyleIdx="0" presStyleCnt="5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</dgm:pt>
    <dgm:pt modelId="{EC1AA104-DEE2-4DB8-9498-63C38952BAD8}" type="pres">
      <dgm:prSet presAssocID="{06225BFD-F8B9-4F85-8329-C38CF1E08FB7}" presName="rootComposite" presStyleCnt="0"/>
      <dgm:spPr/>
    </dgm:pt>
    <dgm:pt modelId="{C75F0CD5-6A2C-4EE2-8445-B7828AAD1B5C}" type="pres">
      <dgm:prSet presAssocID="{06225BFD-F8B9-4F85-8329-C38CF1E08FB7}" presName="rootText" presStyleLbl="node2" presStyleIdx="0" presStyleCnt="5" custScaleX="122740" custScaleY="124609" custLinFactNeighborX="6522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</dgm:pt>
    <dgm:pt modelId="{23F153F6-CAA0-4BAE-9469-ED1F39EBEAE9}" type="pres">
      <dgm:prSet presAssocID="{06225BFD-F8B9-4F85-8329-C38CF1E08FB7}" presName="hierChild5" presStyleCnt="0"/>
      <dgm:spPr/>
    </dgm:pt>
    <dgm:pt modelId="{49DB23F0-CF8D-4D14-B320-68B2F846730C}" type="pres">
      <dgm:prSet presAssocID="{995DCE9D-B714-47BC-8C9F-283D839E069A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</dgm:pt>
    <dgm:pt modelId="{F3B10998-E86C-40A5-9F52-B4FA3C0D43B7}" type="pres">
      <dgm:prSet presAssocID="{06268543-E65C-4D1B-8104-5FBEB44D8AE3}" presName="rootComposite" presStyleCnt="0"/>
      <dgm:spPr/>
    </dgm:pt>
    <dgm:pt modelId="{032BAB47-5D8D-4928-87C6-EDC51EB0EBBC}" type="pres">
      <dgm:prSet presAssocID="{06268543-E65C-4D1B-8104-5FBEB44D8AE3}" presName="rootText" presStyleLbl="node2" presStyleIdx="1" presStyleCnt="5" custScaleX="122740" custScaleY="124609" custLinFactNeighborX="760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5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</dgm:pt>
    <dgm:pt modelId="{D66FAC9F-0C1C-4D53-95A3-DFCF4D475E88}" type="pres">
      <dgm:prSet presAssocID="{06268543-E65C-4D1B-8104-5FBEB44D8AE3}" presName="hierChild5" presStyleCnt="0"/>
      <dgm:spPr/>
    </dgm:pt>
    <dgm:pt modelId="{AED37005-276E-439C-99A6-7EB7048C8D68}" type="pres">
      <dgm:prSet presAssocID="{36694C45-C641-435A-9D67-EBB3C905B12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</dgm:pt>
    <dgm:pt modelId="{1A5B1671-C4DC-4A8E-978F-BC93D234E6C1}" type="pres">
      <dgm:prSet presAssocID="{0EF7F709-2117-47B6-BB38-36329206F4C6}" presName="rootComposite" presStyleCnt="0"/>
      <dgm:spPr/>
    </dgm:pt>
    <dgm:pt modelId="{9D9960D1-5F01-4D26-87B2-AD715FCF54C0}" type="pres">
      <dgm:prSet presAssocID="{0EF7F709-2117-47B6-BB38-36329206F4C6}" presName="rootText" presStyleLbl="node2" presStyleIdx="2" presStyleCnt="5" custScaleX="122740" custScaleY="119839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5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</dgm:pt>
    <dgm:pt modelId="{0D792B80-5D7F-4F3E-8116-8D47630A5052}" type="pres">
      <dgm:prSet presAssocID="{0EF7F709-2117-47B6-BB38-36329206F4C6}" presName="hierChild5" presStyleCnt="0"/>
      <dgm:spPr/>
    </dgm:pt>
    <dgm:pt modelId="{78F09EFE-D132-4FE4-91D2-BB8586EF38E1}" type="pres">
      <dgm:prSet presAssocID="{88331E26-F80B-4ADD-A9BC-5956F9C2D95B}" presName="Name37" presStyleLbl="parChTrans1D2" presStyleIdx="3" presStyleCnt="5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5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415659C5-FB3F-4E94-8A22-AF920B1490D4}" type="pres">
      <dgm:prSet presAssocID="{28DF907C-E514-4C90-ABC3-2FD80A3FEFF9}" presName="Name37" presStyleLbl="parChTrans1D2" presStyleIdx="4" presStyleCnt="5"/>
      <dgm:spPr/>
      <dgm:t>
        <a:bodyPr/>
        <a:lstStyle/>
        <a:p>
          <a:endParaRPr lang="es-ES"/>
        </a:p>
      </dgm:t>
    </dgm:pt>
    <dgm:pt modelId="{0AC01EAB-A246-4997-AF3B-E9E480153ED4}" type="pres">
      <dgm:prSet presAssocID="{C63932DF-5897-4970-A6B1-FF6F32A0BE2B}" presName="hierRoot2" presStyleCnt="0">
        <dgm:presLayoutVars>
          <dgm:hierBranch val="init"/>
        </dgm:presLayoutVars>
      </dgm:prSet>
      <dgm:spPr/>
    </dgm:pt>
    <dgm:pt modelId="{BE76BA14-A4A6-4BDA-9EE4-9EE4184E8147}" type="pres">
      <dgm:prSet presAssocID="{C63932DF-5897-4970-A6B1-FF6F32A0BE2B}" presName="rootComposite" presStyleCnt="0"/>
      <dgm:spPr/>
    </dgm:pt>
    <dgm:pt modelId="{266196EA-2D64-4199-8CBF-982B06C975BA}" type="pres">
      <dgm:prSet presAssocID="{C63932DF-5897-4970-A6B1-FF6F32A0BE2B}" presName="rootText" presStyleLbl="node2" presStyleIdx="4" presStyleCnt="5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96FEB-E7C4-4005-9459-1908766EC47D}" type="pres">
      <dgm:prSet presAssocID="{C63932DF-5897-4970-A6B1-FF6F32A0BE2B}" presName="rootConnector" presStyleLbl="node2" presStyleIdx="4" presStyleCnt="5"/>
      <dgm:spPr/>
      <dgm:t>
        <a:bodyPr/>
        <a:lstStyle/>
        <a:p>
          <a:endParaRPr lang="es-ES"/>
        </a:p>
      </dgm:t>
    </dgm:pt>
    <dgm:pt modelId="{6516EAEC-58F4-4FE8-B51F-9BAB5E2A6F62}" type="pres">
      <dgm:prSet presAssocID="{C63932DF-5897-4970-A6B1-FF6F32A0BE2B}" presName="hierChild4" presStyleCnt="0"/>
      <dgm:spPr/>
    </dgm:pt>
    <dgm:pt modelId="{CD4CF5E4-4836-4930-B395-6F1C4D98C837}" type="pres">
      <dgm:prSet presAssocID="{C63932DF-5897-4970-A6B1-FF6F32A0BE2B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AB17EE11-5A39-46EC-A526-1059A74681FC}" srcId="{36E00EDE-EBB7-4E79-ADC8-188086E8A716}" destId="{C63932DF-5897-4970-A6B1-FF6F32A0BE2B}" srcOrd="4" destOrd="0" parTransId="{28DF907C-E514-4C90-ABC3-2FD80A3FEFF9}" sibTransId="{CBA4C079-A906-42C0-A96E-B85118C435CB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6EE032B7-851B-4304-AD4D-4038894191E9}" type="presOf" srcId="{C63932DF-5897-4970-A6B1-FF6F32A0BE2B}" destId="{266196EA-2D64-4199-8CBF-982B06C975BA}" srcOrd="0" destOrd="0" presId="urn:microsoft.com/office/officeart/2005/8/layout/orgChart1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57203100-984C-4B90-869D-D432165DA8CB}" type="presOf" srcId="{28DF907C-E514-4C90-ABC3-2FD80A3FEFF9}" destId="{415659C5-FB3F-4E94-8A22-AF920B1490D4}" srcOrd="0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2B2B2320-32D7-4834-8805-AE45AE42A18E}" type="presOf" srcId="{C63932DF-5897-4970-A6B1-FF6F32A0BE2B}" destId="{C8D96FEB-E7C4-4005-9459-1908766EC47D}" srcOrd="1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E70B68A4-546C-4915-B799-F3AEB704DD15}" type="presParOf" srcId="{B10C4723-8358-47BA-822D-4389459DAC06}" destId="{415659C5-FB3F-4E94-8A22-AF920B1490D4}" srcOrd="8" destOrd="0" presId="urn:microsoft.com/office/officeart/2005/8/layout/orgChart1"/>
    <dgm:cxn modelId="{2D0234AC-BFB3-485A-A33B-972DA29A52C2}" type="presParOf" srcId="{B10C4723-8358-47BA-822D-4389459DAC06}" destId="{0AC01EAB-A246-4997-AF3B-E9E480153ED4}" srcOrd="9" destOrd="0" presId="urn:microsoft.com/office/officeart/2005/8/layout/orgChart1"/>
    <dgm:cxn modelId="{A5065B8A-9E2E-4BB5-936B-8236AB5B3B67}" type="presParOf" srcId="{0AC01EAB-A246-4997-AF3B-E9E480153ED4}" destId="{BE76BA14-A4A6-4BDA-9EE4-9EE4184E8147}" srcOrd="0" destOrd="0" presId="urn:microsoft.com/office/officeart/2005/8/layout/orgChart1"/>
    <dgm:cxn modelId="{65C8857D-9FD3-43E8-87DC-951A72C8F5FE}" type="presParOf" srcId="{BE76BA14-A4A6-4BDA-9EE4-9EE4184E8147}" destId="{266196EA-2D64-4199-8CBF-982B06C975BA}" srcOrd="0" destOrd="0" presId="urn:microsoft.com/office/officeart/2005/8/layout/orgChart1"/>
    <dgm:cxn modelId="{A0361690-0A01-495E-9E2D-B7253E2D41BE}" type="presParOf" srcId="{BE76BA14-A4A6-4BDA-9EE4-9EE4184E8147}" destId="{C8D96FEB-E7C4-4005-9459-1908766EC47D}" srcOrd="1" destOrd="0" presId="urn:microsoft.com/office/officeart/2005/8/layout/orgChart1"/>
    <dgm:cxn modelId="{B09934BC-D4C3-4514-BAB1-65D78AA7EE25}" type="presParOf" srcId="{0AC01EAB-A246-4997-AF3B-E9E480153ED4}" destId="{6516EAEC-58F4-4FE8-B51F-9BAB5E2A6F62}" srcOrd="1" destOrd="0" presId="urn:microsoft.com/office/officeart/2005/8/layout/orgChart1"/>
    <dgm:cxn modelId="{4E704979-4718-41E3-9E82-F0D89A7EC748}" type="presParOf" srcId="{0AC01EAB-A246-4997-AF3B-E9E480153ED4}" destId="{CD4CF5E4-4836-4930-B395-6F1C4D98C837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1008133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67205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5658" y="3667205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Odontología</a:t>
          </a: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Médicos(as) </a:t>
          </a:r>
          <a:r>
            <a:rPr lang="es-ES" sz="1200" b="0" kern="1200" dirty="0" smtClean="0">
              <a:solidFill>
                <a:schemeClr val="tx1"/>
              </a:solidFill>
            </a:rPr>
            <a:t>Generales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225067" y="1504872"/>
        <a:ext cx="1793349" cy="917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Médico(a) de Barrio y Centros de Salud</a:t>
          </a: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72C4E-EA95-4A7B-BA36-30CFC1606CB6}">
      <dsp:nvSpPr>
        <dsp:cNvPr id="0" name=""/>
        <dsp:cNvSpPr/>
      </dsp:nvSpPr>
      <dsp:spPr>
        <a:xfrm>
          <a:off x="1412150" y="1499590"/>
          <a:ext cx="764000" cy="499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06"/>
              </a:lnTo>
              <a:lnTo>
                <a:pt x="764000" y="382606"/>
              </a:lnTo>
              <a:lnTo>
                <a:pt x="764000" y="4998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48149" y="1499590"/>
          <a:ext cx="764000" cy="499894"/>
        </a:xfrm>
        <a:custGeom>
          <a:avLst/>
          <a:gdLst/>
          <a:ahLst/>
          <a:cxnLst/>
          <a:rect l="0" t="0" r="0" b="0"/>
          <a:pathLst>
            <a:path>
              <a:moveTo>
                <a:pt x="764000" y="0"/>
              </a:moveTo>
              <a:lnTo>
                <a:pt x="764000" y="382606"/>
              </a:lnTo>
              <a:lnTo>
                <a:pt x="0" y="382606"/>
              </a:lnTo>
              <a:lnTo>
                <a:pt x="0" y="4998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577989" y="648204"/>
          <a:ext cx="1668321" cy="8513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Brigadas</a:t>
          </a:r>
        </a:p>
      </dsp:txBody>
      <dsp:txXfrm>
        <a:off x="577989" y="648204"/>
        <a:ext cx="1668321" cy="851385"/>
      </dsp:txXfrm>
    </dsp:sp>
    <dsp:sp modelId="{35BB5E74-0F2B-40C4-8FE2-43D641402863}">
      <dsp:nvSpPr>
        <dsp:cNvPr id="0" name=""/>
        <dsp:cNvSpPr/>
      </dsp:nvSpPr>
      <dsp:spPr>
        <a:xfrm>
          <a:off x="1438" y="1999484"/>
          <a:ext cx="1293423" cy="685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Cercana </a:t>
          </a:r>
          <a:r>
            <a:rPr lang="es-ES" sz="1200" kern="1200" dirty="0">
              <a:solidFill>
                <a:schemeClr val="tx1"/>
              </a:solidFill>
            </a:rPr>
            <a:t>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38" y="1999484"/>
        <a:ext cx="1293423" cy="685986"/>
      </dsp:txXfrm>
    </dsp:sp>
    <dsp:sp modelId="{D176A6A5-F774-49F3-B260-69A323DE28CA}">
      <dsp:nvSpPr>
        <dsp:cNvPr id="0" name=""/>
        <dsp:cNvSpPr/>
      </dsp:nvSpPr>
      <dsp:spPr>
        <a:xfrm>
          <a:off x="1529438" y="1999484"/>
          <a:ext cx="1293423" cy="685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(1) 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29438" y="1999484"/>
        <a:ext cx="1293423" cy="6859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FB07-C1BC-4F63-8425-B164019F055A}">
      <dsp:nvSpPr>
        <dsp:cNvPr id="0" name=""/>
        <dsp:cNvSpPr/>
      </dsp:nvSpPr>
      <dsp:spPr>
        <a:xfrm>
          <a:off x="4302169" y="831284"/>
          <a:ext cx="143369" cy="219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902"/>
              </a:lnTo>
              <a:lnTo>
                <a:pt x="143369" y="21929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AFBC8-6743-4140-92F5-CD9E418F5983}">
      <dsp:nvSpPr>
        <dsp:cNvPr id="0" name=""/>
        <dsp:cNvSpPr/>
      </dsp:nvSpPr>
      <dsp:spPr>
        <a:xfrm>
          <a:off x="4167568" y="831284"/>
          <a:ext cx="134600" cy="2192902"/>
        </a:xfrm>
        <a:custGeom>
          <a:avLst/>
          <a:gdLst/>
          <a:ahLst/>
          <a:cxnLst/>
          <a:rect l="0" t="0" r="0" b="0"/>
          <a:pathLst>
            <a:path>
              <a:moveTo>
                <a:pt x="134600" y="0"/>
              </a:moveTo>
              <a:lnTo>
                <a:pt x="134600" y="2192902"/>
              </a:lnTo>
              <a:lnTo>
                <a:pt x="0" y="21929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4302169" y="831284"/>
          <a:ext cx="141929" cy="1397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193"/>
              </a:lnTo>
              <a:lnTo>
                <a:pt x="141929" y="1397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4167568" y="831284"/>
          <a:ext cx="134600" cy="1397193"/>
        </a:xfrm>
        <a:custGeom>
          <a:avLst/>
          <a:gdLst/>
          <a:ahLst/>
          <a:cxnLst/>
          <a:rect l="0" t="0" r="0" b="0"/>
          <a:pathLst>
            <a:path>
              <a:moveTo>
                <a:pt x="134600" y="0"/>
              </a:moveTo>
              <a:lnTo>
                <a:pt x="134600" y="1397193"/>
              </a:lnTo>
              <a:lnTo>
                <a:pt x="0" y="1397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4302169" y="831284"/>
          <a:ext cx="141929" cy="601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484"/>
              </a:lnTo>
              <a:lnTo>
                <a:pt x="141929" y="601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4167568" y="831284"/>
          <a:ext cx="134600" cy="601484"/>
        </a:xfrm>
        <a:custGeom>
          <a:avLst/>
          <a:gdLst/>
          <a:ahLst/>
          <a:cxnLst/>
          <a:rect l="0" t="0" r="0" b="0"/>
          <a:pathLst>
            <a:path>
              <a:moveTo>
                <a:pt x="134600" y="0"/>
              </a:moveTo>
              <a:lnTo>
                <a:pt x="134600" y="601484"/>
              </a:lnTo>
              <a:lnTo>
                <a:pt x="0" y="601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436E1-1449-473D-AC2F-E1E251D6CAEE}">
      <dsp:nvSpPr>
        <dsp:cNvPr id="0" name=""/>
        <dsp:cNvSpPr/>
      </dsp:nvSpPr>
      <dsp:spPr>
        <a:xfrm>
          <a:off x="4302169" y="831284"/>
          <a:ext cx="3775040" cy="283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308"/>
              </a:lnTo>
              <a:lnTo>
                <a:pt x="3775040" y="2739308"/>
              </a:lnTo>
              <a:lnTo>
                <a:pt x="3775040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472E1-BEF3-4A50-9557-9F256A51258B}">
      <dsp:nvSpPr>
        <dsp:cNvPr id="0" name=""/>
        <dsp:cNvSpPr/>
      </dsp:nvSpPr>
      <dsp:spPr>
        <a:xfrm>
          <a:off x="4302169" y="831284"/>
          <a:ext cx="2535832" cy="283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308"/>
              </a:lnTo>
              <a:lnTo>
                <a:pt x="2535832" y="2739308"/>
              </a:lnTo>
              <a:lnTo>
                <a:pt x="2535832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4302169" y="831284"/>
          <a:ext cx="1267916" cy="283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308"/>
              </a:lnTo>
              <a:lnTo>
                <a:pt x="1267916" y="2739308"/>
              </a:lnTo>
              <a:lnTo>
                <a:pt x="1267916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4227741" y="831284"/>
          <a:ext cx="91440" cy="2834429"/>
        </a:xfrm>
        <a:custGeom>
          <a:avLst/>
          <a:gdLst/>
          <a:ahLst/>
          <a:cxnLst/>
          <a:rect l="0" t="0" r="0" b="0"/>
          <a:pathLst>
            <a:path>
              <a:moveTo>
                <a:pt x="74428" y="0"/>
              </a:moveTo>
              <a:lnTo>
                <a:pt x="74428" y="2739308"/>
              </a:lnTo>
              <a:lnTo>
                <a:pt x="45720" y="2739308"/>
              </a:lnTo>
              <a:lnTo>
                <a:pt x="45720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3005544" y="831284"/>
          <a:ext cx="1296624" cy="2834429"/>
        </a:xfrm>
        <a:custGeom>
          <a:avLst/>
          <a:gdLst/>
          <a:ahLst/>
          <a:cxnLst/>
          <a:rect l="0" t="0" r="0" b="0"/>
          <a:pathLst>
            <a:path>
              <a:moveTo>
                <a:pt x="1296624" y="0"/>
              </a:moveTo>
              <a:lnTo>
                <a:pt x="1296624" y="2739308"/>
              </a:lnTo>
              <a:lnTo>
                <a:pt x="0" y="2739308"/>
              </a:lnTo>
              <a:lnTo>
                <a:pt x="0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5F587-F77A-4B33-AD27-8AD62982B7EC}">
      <dsp:nvSpPr>
        <dsp:cNvPr id="0" name=""/>
        <dsp:cNvSpPr/>
      </dsp:nvSpPr>
      <dsp:spPr>
        <a:xfrm>
          <a:off x="1766336" y="831284"/>
          <a:ext cx="2535832" cy="2834429"/>
        </a:xfrm>
        <a:custGeom>
          <a:avLst/>
          <a:gdLst/>
          <a:ahLst/>
          <a:cxnLst/>
          <a:rect l="0" t="0" r="0" b="0"/>
          <a:pathLst>
            <a:path>
              <a:moveTo>
                <a:pt x="2535832" y="0"/>
              </a:moveTo>
              <a:lnTo>
                <a:pt x="2535832" y="2739308"/>
              </a:lnTo>
              <a:lnTo>
                <a:pt x="0" y="2739308"/>
              </a:lnTo>
              <a:lnTo>
                <a:pt x="0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527128" y="831284"/>
          <a:ext cx="3775040" cy="2834429"/>
        </a:xfrm>
        <a:custGeom>
          <a:avLst/>
          <a:gdLst/>
          <a:ahLst/>
          <a:cxnLst/>
          <a:rect l="0" t="0" r="0" b="0"/>
          <a:pathLst>
            <a:path>
              <a:moveTo>
                <a:pt x="3775040" y="0"/>
              </a:moveTo>
              <a:lnTo>
                <a:pt x="3775040" y="2739308"/>
              </a:lnTo>
              <a:lnTo>
                <a:pt x="0" y="2739308"/>
              </a:lnTo>
              <a:lnTo>
                <a:pt x="0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55489" y="0"/>
          <a:ext cx="1693360" cy="831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455489" y="0"/>
        <a:ext cx="1693360" cy="831284"/>
      </dsp:txXfrm>
    </dsp:sp>
    <dsp:sp modelId="{35BB5E74-0F2B-40C4-8FE2-43D641402863}">
      <dsp:nvSpPr>
        <dsp:cNvPr id="0" name=""/>
        <dsp:cNvSpPr/>
      </dsp:nvSpPr>
      <dsp:spPr>
        <a:xfrm>
          <a:off x="2645" y="3665714"/>
          <a:ext cx="1048966" cy="985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Inspectores(as)</a:t>
          </a:r>
        </a:p>
      </dsp:txBody>
      <dsp:txXfrm>
        <a:off x="2645" y="3665714"/>
        <a:ext cx="1048966" cy="985226"/>
      </dsp:txXfrm>
    </dsp:sp>
    <dsp:sp modelId="{095EEFB3-D1B7-4C24-B87F-BD66C30F343D}">
      <dsp:nvSpPr>
        <dsp:cNvPr id="0" name=""/>
        <dsp:cNvSpPr/>
      </dsp:nvSpPr>
      <dsp:spPr>
        <a:xfrm>
          <a:off x="1241853" y="3665714"/>
          <a:ext cx="1048966" cy="985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 smtClean="0">
              <a:solidFill>
                <a:schemeClr val="tx1"/>
              </a:solidFill>
            </a:rPr>
            <a:t>Community</a:t>
          </a:r>
          <a:r>
            <a:rPr lang="es-MX" sz="1200" kern="1200" dirty="0" smtClean="0">
              <a:solidFill>
                <a:schemeClr val="tx1"/>
              </a:solidFill>
            </a:rPr>
            <a:t> Manager</a:t>
          </a:r>
        </a:p>
      </dsp:txBody>
      <dsp:txXfrm>
        <a:off x="1241853" y="3665714"/>
        <a:ext cx="1048966" cy="985226"/>
      </dsp:txXfrm>
    </dsp:sp>
    <dsp:sp modelId="{6A2AD54E-C82D-42BC-ADD7-32A5E6C831BA}">
      <dsp:nvSpPr>
        <dsp:cNvPr id="0" name=""/>
        <dsp:cNvSpPr/>
      </dsp:nvSpPr>
      <dsp:spPr>
        <a:xfrm>
          <a:off x="2481061" y="3665714"/>
          <a:ext cx="1048966" cy="985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Médicos</a:t>
          </a:r>
        </a:p>
      </dsp:txBody>
      <dsp:txXfrm>
        <a:off x="2481061" y="3665714"/>
        <a:ext cx="1048966" cy="985226"/>
      </dsp:txXfrm>
    </dsp:sp>
    <dsp:sp modelId="{241B9707-52B5-42B8-A01E-5F40637E76E3}">
      <dsp:nvSpPr>
        <dsp:cNvPr id="0" name=""/>
        <dsp:cNvSpPr/>
      </dsp:nvSpPr>
      <dsp:spPr>
        <a:xfrm>
          <a:off x="3720269" y="3665714"/>
          <a:ext cx="1106382" cy="118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Capturadores(as) Animales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20269" y="3665714"/>
        <a:ext cx="1106382" cy="1188001"/>
      </dsp:txXfrm>
    </dsp:sp>
    <dsp:sp modelId="{E8875E5F-529F-49F4-8362-65CE89566DEC}">
      <dsp:nvSpPr>
        <dsp:cNvPr id="0" name=""/>
        <dsp:cNvSpPr/>
      </dsp:nvSpPr>
      <dsp:spPr>
        <a:xfrm>
          <a:off x="5016894" y="3665714"/>
          <a:ext cx="1106382" cy="118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16894" y="3665714"/>
        <a:ext cx="1106382" cy="1188001"/>
      </dsp:txXfrm>
    </dsp:sp>
    <dsp:sp modelId="{F7E98FC0-D5A0-4C2C-8DA9-8C9C6CAFF17D}">
      <dsp:nvSpPr>
        <dsp:cNvPr id="0" name=""/>
        <dsp:cNvSpPr/>
      </dsp:nvSpPr>
      <dsp:spPr>
        <a:xfrm>
          <a:off x="6313519" y="3665714"/>
          <a:ext cx="1048966" cy="985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Promotores(as) de Adopciones</a:t>
          </a:r>
        </a:p>
      </dsp:txBody>
      <dsp:txXfrm>
        <a:off x="6313519" y="3665714"/>
        <a:ext cx="1048966" cy="985226"/>
      </dsp:txXfrm>
    </dsp:sp>
    <dsp:sp modelId="{991B2A1C-D8C5-4FAF-8047-898C7C76D682}">
      <dsp:nvSpPr>
        <dsp:cNvPr id="0" name=""/>
        <dsp:cNvSpPr/>
      </dsp:nvSpPr>
      <dsp:spPr>
        <a:xfrm>
          <a:off x="7552727" y="3665714"/>
          <a:ext cx="1048966" cy="985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 de Atención Animal</a:t>
          </a:r>
        </a:p>
      </dsp:txBody>
      <dsp:txXfrm>
        <a:off x="7552727" y="3665714"/>
        <a:ext cx="1048966" cy="985226"/>
      </dsp:txXfrm>
    </dsp:sp>
    <dsp:sp modelId="{127C3EA2-F1AE-4873-9663-67B75A7BF8D8}">
      <dsp:nvSpPr>
        <dsp:cNvPr id="0" name=""/>
        <dsp:cNvSpPr/>
      </dsp:nvSpPr>
      <dsp:spPr>
        <a:xfrm>
          <a:off x="2796758" y="1108103"/>
          <a:ext cx="1370810" cy="649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758" y="1108103"/>
        <a:ext cx="1370810" cy="649331"/>
      </dsp:txXfrm>
    </dsp:sp>
    <dsp:sp modelId="{75B9D884-0981-4F85-8F1C-DEBB2EB9963E}">
      <dsp:nvSpPr>
        <dsp:cNvPr id="0" name=""/>
        <dsp:cNvSpPr/>
      </dsp:nvSpPr>
      <dsp:spPr>
        <a:xfrm>
          <a:off x="4444098" y="1108103"/>
          <a:ext cx="1370810" cy="649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4098" y="1108103"/>
        <a:ext cx="1370810" cy="649331"/>
      </dsp:txXfrm>
    </dsp:sp>
    <dsp:sp modelId="{E4005A87-C834-4FB5-92B8-9EE7A4DA67D1}">
      <dsp:nvSpPr>
        <dsp:cNvPr id="0" name=""/>
        <dsp:cNvSpPr/>
      </dsp:nvSpPr>
      <dsp:spPr>
        <a:xfrm>
          <a:off x="2796758" y="1903812"/>
          <a:ext cx="1370810" cy="649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758" y="1903812"/>
        <a:ext cx="1370810" cy="649331"/>
      </dsp:txXfrm>
    </dsp:sp>
    <dsp:sp modelId="{712AF362-6442-4EB9-AC96-AE9951EC7BA0}">
      <dsp:nvSpPr>
        <dsp:cNvPr id="0" name=""/>
        <dsp:cNvSpPr/>
      </dsp:nvSpPr>
      <dsp:spPr>
        <a:xfrm>
          <a:off x="4444098" y="1903812"/>
          <a:ext cx="1370810" cy="649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4098" y="1903812"/>
        <a:ext cx="1370810" cy="649331"/>
      </dsp:txXfrm>
    </dsp:sp>
    <dsp:sp modelId="{52F741B0-A5AE-40E5-8274-2F5BB1251A0E}">
      <dsp:nvSpPr>
        <dsp:cNvPr id="0" name=""/>
        <dsp:cNvSpPr/>
      </dsp:nvSpPr>
      <dsp:spPr>
        <a:xfrm>
          <a:off x="2796758" y="2699521"/>
          <a:ext cx="1370810" cy="649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Adiestrador(a)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Canino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758" y="2699521"/>
        <a:ext cx="1370810" cy="649331"/>
      </dsp:txXfrm>
    </dsp:sp>
    <dsp:sp modelId="{C04A67E0-3D98-46EC-9735-E9E48181CE49}">
      <dsp:nvSpPr>
        <dsp:cNvPr id="0" name=""/>
        <dsp:cNvSpPr/>
      </dsp:nvSpPr>
      <dsp:spPr>
        <a:xfrm>
          <a:off x="4445539" y="2699521"/>
          <a:ext cx="1370810" cy="649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445539" y="2699521"/>
        <a:ext cx="1370810" cy="6493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3051142" y="604878"/>
              </a:lnTo>
              <a:lnTo>
                <a:pt x="3051142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3916907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1017047" y="604878"/>
              </a:lnTo>
              <a:lnTo>
                <a:pt x="1017047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53659-1A7E-49EA-90B2-40DA9C4E683F}">
      <dsp:nvSpPr>
        <dsp:cNvPr id="0" name=""/>
        <dsp:cNvSpPr/>
      </dsp:nvSpPr>
      <dsp:spPr>
        <a:xfrm>
          <a:off x="2899859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1017047" y="0"/>
              </a:moveTo>
              <a:lnTo>
                <a:pt x="1017047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65764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3051142" y="0"/>
              </a:moveTo>
              <a:lnTo>
                <a:pt x="3051142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06460" y="163987"/>
          <a:ext cx="2220893" cy="1133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Mental y Adicciones</a:t>
          </a:r>
        </a:p>
      </dsp:txBody>
      <dsp:txXfrm>
        <a:off x="2806460" y="163987"/>
        <a:ext cx="2220893" cy="1133376"/>
      </dsp:txXfrm>
    </dsp:sp>
    <dsp:sp modelId="{35BB5E74-0F2B-40C4-8FE2-43D641402863}">
      <dsp:nvSpPr>
        <dsp:cNvPr id="0" name=""/>
        <dsp:cNvSpPr/>
      </dsp:nvSpPr>
      <dsp:spPr>
        <a:xfrm>
          <a:off x="485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853" y="2058377"/>
        <a:ext cx="1721823" cy="971998"/>
      </dsp:txXfrm>
    </dsp:sp>
    <dsp:sp modelId="{BC81B137-ADAB-44D1-A1C1-498A53C339F3}">
      <dsp:nvSpPr>
        <dsp:cNvPr id="0" name=""/>
        <dsp:cNvSpPr/>
      </dsp:nvSpPr>
      <dsp:spPr>
        <a:xfrm>
          <a:off x="203894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038948" y="2058377"/>
        <a:ext cx="1721823" cy="971998"/>
      </dsp:txXfrm>
    </dsp:sp>
    <dsp:sp modelId="{3F82A0F3-2328-4896-8AE8-A8E3CD8DE430}">
      <dsp:nvSpPr>
        <dsp:cNvPr id="0" name=""/>
        <dsp:cNvSpPr/>
      </dsp:nvSpPr>
      <dsp:spPr>
        <a:xfrm>
          <a:off x="407304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073043" y="2058377"/>
        <a:ext cx="1721823" cy="971998"/>
      </dsp:txXfrm>
    </dsp:sp>
    <dsp:sp modelId="{2ED91993-B4E9-45D0-B122-0B5DD5EB887F}">
      <dsp:nvSpPr>
        <dsp:cNvPr id="0" name=""/>
        <dsp:cNvSpPr/>
      </dsp:nvSpPr>
      <dsp:spPr>
        <a:xfrm>
          <a:off x="610713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6107138" y="2058377"/>
        <a:ext cx="1721823" cy="9719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3768-E566-45F3-9EF1-178BA1180953}">
      <dsp:nvSpPr>
        <dsp:cNvPr id="0" name=""/>
        <dsp:cNvSpPr/>
      </dsp:nvSpPr>
      <dsp:spPr>
        <a:xfrm>
          <a:off x="3998496" y="1124136"/>
          <a:ext cx="319825" cy="1727505"/>
        </a:xfrm>
        <a:custGeom>
          <a:avLst/>
          <a:gdLst/>
          <a:ahLst/>
          <a:cxnLst/>
          <a:rect l="0" t="0" r="0" b="0"/>
          <a:pathLst>
            <a:path>
              <a:moveTo>
                <a:pt x="319825" y="0"/>
              </a:moveTo>
              <a:lnTo>
                <a:pt x="319825" y="1727505"/>
              </a:lnTo>
              <a:lnTo>
                <a:pt x="0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318322" y="1124136"/>
          <a:ext cx="325518" cy="67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84"/>
              </a:lnTo>
              <a:lnTo>
                <a:pt x="325518" y="674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39250" y="1124136"/>
          <a:ext cx="279071" cy="677656"/>
        </a:xfrm>
        <a:custGeom>
          <a:avLst/>
          <a:gdLst/>
          <a:ahLst/>
          <a:cxnLst/>
          <a:rect l="0" t="0" r="0" b="0"/>
          <a:pathLst>
            <a:path>
              <a:moveTo>
                <a:pt x="279071" y="0"/>
              </a:moveTo>
              <a:lnTo>
                <a:pt x="279071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22" y="1124136"/>
          <a:ext cx="3056012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3056012" y="2371236"/>
              </a:lnTo>
              <a:lnTo>
                <a:pt x="3056012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22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12695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262607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27260" y="0"/>
          <a:ext cx="2382123" cy="1124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127260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38596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5962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436050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6050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46150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4461502" y="3637350"/>
        <a:ext cx="1753289" cy="1074201"/>
      </dsp:txXfrm>
    </dsp:sp>
    <dsp:sp modelId="{91451E5E-5B94-42DA-83B7-AB8B59536EBE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65974BDF-FA12-46E5-8A19-94B9730AFC1E}">
      <dsp:nvSpPr>
        <dsp:cNvPr id="0" name=""/>
        <dsp:cNvSpPr/>
      </dsp:nvSpPr>
      <dsp:spPr>
        <a:xfrm>
          <a:off x="1973477" y="1388638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73477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4643840" y="1385366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3840" y="1385366"/>
        <a:ext cx="2065772" cy="826310"/>
      </dsp:txXfrm>
    </dsp:sp>
    <dsp:sp modelId="{AF11C807-1A39-4AD8-A13A-7F23B0A7D706}">
      <dsp:nvSpPr>
        <dsp:cNvPr id="0" name=""/>
        <dsp:cNvSpPr/>
      </dsp:nvSpPr>
      <dsp:spPr>
        <a:xfrm>
          <a:off x="1932723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1932723" y="2438487"/>
        <a:ext cx="2065772" cy="8263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59" y="1062683"/>
          <a:ext cx="285727" cy="98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13"/>
              </a:lnTo>
              <a:lnTo>
                <a:pt x="285727" y="982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8224" y="1062683"/>
          <a:ext cx="286335" cy="1192176"/>
        </a:xfrm>
        <a:custGeom>
          <a:avLst/>
          <a:gdLst/>
          <a:ahLst/>
          <a:cxnLst/>
          <a:rect l="0" t="0" r="0" b="0"/>
          <a:pathLst>
            <a:path>
              <a:moveTo>
                <a:pt x="286335" y="0"/>
              </a:moveTo>
              <a:lnTo>
                <a:pt x="286335" y="1192176"/>
              </a:lnTo>
              <a:lnTo>
                <a:pt x="0" y="11921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6" y="1062683"/>
          <a:ext cx="91440" cy="2152469"/>
        </a:xfrm>
        <a:custGeom>
          <a:avLst/>
          <a:gdLst/>
          <a:ahLst/>
          <a:cxnLst/>
          <a:rect l="0" t="0" r="0" b="0"/>
          <a:pathLst>
            <a:path>
              <a:moveTo>
                <a:pt x="46023" y="0"/>
              </a:moveTo>
              <a:lnTo>
                <a:pt x="46023" y="1953111"/>
              </a:lnTo>
              <a:lnTo>
                <a:pt x="45720" y="1953111"/>
              </a:lnTo>
              <a:lnTo>
                <a:pt x="45720" y="2152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40329" y="0"/>
          <a:ext cx="2128460" cy="1062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240329" y="0"/>
        <a:ext cx="2128460" cy="1062683"/>
      </dsp:txXfrm>
    </dsp:sp>
    <dsp:sp modelId="{6CBF51A8-6E1C-4B40-9064-D7420454B299}">
      <dsp:nvSpPr>
        <dsp:cNvPr id="0" name=""/>
        <dsp:cNvSpPr/>
      </dsp:nvSpPr>
      <dsp:spPr>
        <a:xfrm>
          <a:off x="1354931" y="3215152"/>
          <a:ext cx="1898648" cy="949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(1) Vacantes</a:t>
          </a:r>
          <a:endParaRPr lang="es-ES" sz="1200" kern="1200" dirty="0"/>
        </a:p>
      </dsp:txBody>
      <dsp:txXfrm>
        <a:off x="1354931" y="3215152"/>
        <a:ext cx="1898648" cy="949324"/>
      </dsp:txXfrm>
    </dsp:sp>
    <dsp:sp modelId="{8152EA35-9CDF-40B9-A284-B90D945FE2BB}">
      <dsp:nvSpPr>
        <dsp:cNvPr id="0" name=""/>
        <dsp:cNvSpPr/>
      </dsp:nvSpPr>
      <dsp:spPr>
        <a:xfrm>
          <a:off x="224875" y="1577796"/>
          <a:ext cx="1793349" cy="135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24875" y="1577796"/>
        <a:ext cx="1793349" cy="1354125"/>
      </dsp:txXfrm>
    </dsp:sp>
    <dsp:sp modelId="{1010ADA0-FBE6-43F8-A34B-DB3F073225DF}">
      <dsp:nvSpPr>
        <dsp:cNvPr id="0" name=""/>
        <dsp:cNvSpPr/>
      </dsp:nvSpPr>
      <dsp:spPr>
        <a:xfrm>
          <a:off x="2590287" y="1619073"/>
          <a:ext cx="1793349" cy="85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2590287" y="1619073"/>
        <a:ext cx="1793349" cy="8518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3990607" y="1583792"/>
          <a:ext cx="257767" cy="793417"/>
        </a:xfrm>
        <a:custGeom>
          <a:avLst/>
          <a:gdLst/>
          <a:ahLst/>
          <a:cxnLst/>
          <a:rect l="0" t="0" r="0" b="0"/>
          <a:pathLst>
            <a:path>
              <a:moveTo>
                <a:pt x="257767" y="0"/>
              </a:moveTo>
              <a:lnTo>
                <a:pt x="257767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370609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70609" y="1963211"/>
        <a:ext cx="1619998" cy="82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587F-2B05-499B-A9FA-3EC61BAF4A6F}">
      <dsp:nvSpPr>
        <dsp:cNvPr id="0" name=""/>
        <dsp:cNvSpPr/>
      </dsp:nvSpPr>
      <dsp:spPr>
        <a:xfrm>
          <a:off x="4379885" y="1551870"/>
          <a:ext cx="251967" cy="185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156"/>
              </a:lnTo>
              <a:lnTo>
                <a:pt x="251967" y="1853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551870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51870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551870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551870"/>
          <a:ext cx="3620650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3620650" y="2718414"/>
              </a:lnTo>
              <a:lnTo>
                <a:pt x="3620650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51870"/>
          <a:ext cx="1811949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1811949" y="2718414"/>
              </a:lnTo>
              <a:lnTo>
                <a:pt x="1811949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551870"/>
          <a:ext cx="91440" cy="2871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589"/>
              </a:lnTo>
              <a:lnTo>
                <a:pt x="80741" y="2726589"/>
              </a:lnTo>
              <a:lnTo>
                <a:pt x="80741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551870"/>
          <a:ext cx="1773679" cy="287170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551870"/>
          <a:ext cx="3582380" cy="287170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291868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291868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72" y="4423578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sp:txBody>
      <dsp:txXfrm>
        <a:off x="1846974" y="4423578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sp:txBody>
      <dsp:txXfrm>
        <a:off x="3655675" y="4423578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603" y="4415403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415403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0228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02283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1996907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1996907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066381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394140" y="3066381"/>
        <a:ext cx="1735382" cy="544318"/>
      </dsp:txXfrm>
    </dsp:sp>
    <dsp:sp modelId="{D6118F73-C786-4F32-B992-92090799FC54}">
      <dsp:nvSpPr>
        <dsp:cNvPr id="0" name=""/>
        <dsp:cNvSpPr/>
      </dsp:nvSpPr>
      <dsp:spPr>
        <a:xfrm>
          <a:off x="4631853" y="2993021"/>
          <a:ext cx="1735382" cy="824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sp:txBody>
      <dsp:txXfrm>
        <a:off x="4631853" y="2993021"/>
        <a:ext cx="1735382" cy="8240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11CE-8CC1-4BC2-A143-2F65A8D14710}">
      <dsp:nvSpPr>
        <dsp:cNvPr id="0" name=""/>
        <dsp:cNvSpPr/>
      </dsp:nvSpPr>
      <dsp:spPr>
        <a:xfrm>
          <a:off x="2890361" y="1552688"/>
          <a:ext cx="91440" cy="45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248"/>
              </a:lnTo>
              <a:lnTo>
                <a:pt x="53472" y="228248"/>
              </a:lnTo>
              <a:lnTo>
                <a:pt x="53472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179355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793555" y="2005169"/>
        <a:ext cx="2300555" cy="115027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72271-D122-4939-9642-AF887339F3E8}">
      <dsp:nvSpPr>
        <dsp:cNvPr id="0" name=""/>
        <dsp:cNvSpPr/>
      </dsp:nvSpPr>
      <dsp:spPr>
        <a:xfrm>
          <a:off x="3217944" y="2221081"/>
          <a:ext cx="1076567" cy="57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273"/>
              </a:lnTo>
              <a:lnTo>
                <a:pt x="1076567" y="573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3166074" y="1049502"/>
          <a:ext cx="91440" cy="394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511"/>
              </a:lnTo>
              <a:lnTo>
                <a:pt x="51869" y="242511"/>
              </a:lnTo>
              <a:lnTo>
                <a:pt x="51869" y="3940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162292" y="0"/>
          <a:ext cx="2099005" cy="1049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62292" y="0"/>
        <a:ext cx="2099005" cy="1049502"/>
      </dsp:txXfrm>
    </dsp:sp>
    <dsp:sp modelId="{B7B34A7E-7DF8-4B0E-BAB0-3F14FF9C34A7}">
      <dsp:nvSpPr>
        <dsp:cNvPr id="0" name=""/>
        <dsp:cNvSpPr/>
      </dsp:nvSpPr>
      <dsp:spPr>
        <a:xfrm>
          <a:off x="2440441" y="1443578"/>
          <a:ext cx="1555005" cy="777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</a:t>
          </a:r>
        </a:p>
      </dsp:txBody>
      <dsp:txXfrm>
        <a:off x="2440441" y="1443578"/>
        <a:ext cx="1555005" cy="777502"/>
      </dsp:txXfrm>
    </dsp:sp>
    <dsp:sp modelId="{53261C26-5354-43B8-87F5-E44853446E75}">
      <dsp:nvSpPr>
        <dsp:cNvPr id="0" name=""/>
        <dsp:cNvSpPr/>
      </dsp:nvSpPr>
      <dsp:spPr>
        <a:xfrm>
          <a:off x="4294511" y="2433487"/>
          <a:ext cx="1443468" cy="7217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4294511" y="2433487"/>
        <a:ext cx="1443468" cy="72173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17C77-BD39-4F65-92D5-EF1A5A02E4BD}">
      <dsp:nvSpPr>
        <dsp:cNvPr id="0" name=""/>
        <dsp:cNvSpPr/>
      </dsp:nvSpPr>
      <dsp:spPr>
        <a:xfrm>
          <a:off x="4058608" y="740474"/>
          <a:ext cx="236681" cy="3563056"/>
        </a:xfrm>
        <a:custGeom>
          <a:avLst/>
          <a:gdLst/>
          <a:ahLst/>
          <a:cxnLst/>
          <a:rect l="0" t="0" r="0" b="0"/>
          <a:pathLst>
            <a:path>
              <a:moveTo>
                <a:pt x="236681" y="0"/>
              </a:moveTo>
              <a:lnTo>
                <a:pt x="236681" y="3563056"/>
              </a:lnTo>
              <a:lnTo>
                <a:pt x="0" y="35630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11D4B-1A9E-41D5-9059-CB9E71442253}">
      <dsp:nvSpPr>
        <dsp:cNvPr id="0" name=""/>
        <dsp:cNvSpPr/>
      </dsp:nvSpPr>
      <dsp:spPr>
        <a:xfrm>
          <a:off x="4295290" y="740474"/>
          <a:ext cx="429861" cy="2783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029"/>
              </a:lnTo>
              <a:lnTo>
                <a:pt x="429861" y="27830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2AD4A-F7A5-41F7-9C3A-3625F08D7A17}">
      <dsp:nvSpPr>
        <dsp:cNvPr id="0" name=""/>
        <dsp:cNvSpPr/>
      </dsp:nvSpPr>
      <dsp:spPr>
        <a:xfrm>
          <a:off x="4043147" y="740474"/>
          <a:ext cx="252142" cy="2714742"/>
        </a:xfrm>
        <a:custGeom>
          <a:avLst/>
          <a:gdLst/>
          <a:ahLst/>
          <a:cxnLst/>
          <a:rect l="0" t="0" r="0" b="0"/>
          <a:pathLst>
            <a:path>
              <a:moveTo>
                <a:pt x="252142" y="0"/>
              </a:moveTo>
              <a:lnTo>
                <a:pt x="252142" y="2714742"/>
              </a:lnTo>
              <a:lnTo>
                <a:pt x="0" y="2714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4295290" y="740474"/>
          <a:ext cx="285524" cy="1932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219"/>
              </a:lnTo>
              <a:lnTo>
                <a:pt x="285524" y="1932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029429" y="740474"/>
          <a:ext cx="265860" cy="1939667"/>
        </a:xfrm>
        <a:custGeom>
          <a:avLst/>
          <a:gdLst/>
          <a:ahLst/>
          <a:cxnLst/>
          <a:rect l="0" t="0" r="0" b="0"/>
          <a:pathLst>
            <a:path>
              <a:moveTo>
                <a:pt x="265860" y="0"/>
              </a:moveTo>
              <a:lnTo>
                <a:pt x="265860" y="1939667"/>
              </a:lnTo>
              <a:lnTo>
                <a:pt x="0" y="19396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295290" y="740474"/>
          <a:ext cx="289359" cy="1193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257"/>
              </a:lnTo>
              <a:lnTo>
                <a:pt x="289359" y="11932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012328" y="740474"/>
          <a:ext cx="282961" cy="1194267"/>
        </a:xfrm>
        <a:custGeom>
          <a:avLst/>
          <a:gdLst/>
          <a:ahLst/>
          <a:cxnLst/>
          <a:rect l="0" t="0" r="0" b="0"/>
          <a:pathLst>
            <a:path>
              <a:moveTo>
                <a:pt x="282961" y="0"/>
              </a:moveTo>
              <a:lnTo>
                <a:pt x="282961" y="1194267"/>
              </a:lnTo>
              <a:lnTo>
                <a:pt x="0" y="1194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295290" y="740474"/>
          <a:ext cx="289359" cy="530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379"/>
              </a:lnTo>
              <a:lnTo>
                <a:pt x="289359" y="5303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4021125" y="740474"/>
          <a:ext cx="274165" cy="527954"/>
        </a:xfrm>
        <a:custGeom>
          <a:avLst/>
          <a:gdLst/>
          <a:ahLst/>
          <a:cxnLst/>
          <a:rect l="0" t="0" r="0" b="0"/>
          <a:pathLst>
            <a:path>
              <a:moveTo>
                <a:pt x="274165" y="0"/>
              </a:moveTo>
              <a:lnTo>
                <a:pt x="274165" y="527954"/>
              </a:lnTo>
              <a:lnTo>
                <a:pt x="0" y="527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55E46-FD51-4F37-81E0-4B6C82C7B7BD}">
      <dsp:nvSpPr>
        <dsp:cNvPr id="0" name=""/>
        <dsp:cNvSpPr/>
      </dsp:nvSpPr>
      <dsp:spPr>
        <a:xfrm>
          <a:off x="4295290" y="740474"/>
          <a:ext cx="3650693" cy="4106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8783"/>
              </a:lnTo>
              <a:lnTo>
                <a:pt x="3650693" y="3998783"/>
              </a:lnTo>
              <a:lnTo>
                <a:pt x="3650693" y="41064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4295290" y="740474"/>
          <a:ext cx="2188701" cy="4106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8783"/>
              </a:lnTo>
              <a:lnTo>
                <a:pt x="2188701" y="3998783"/>
              </a:lnTo>
              <a:lnTo>
                <a:pt x="2188701" y="41064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104A0-A78C-4B91-8F43-C6B9A331F78B}">
      <dsp:nvSpPr>
        <dsp:cNvPr id="0" name=""/>
        <dsp:cNvSpPr/>
      </dsp:nvSpPr>
      <dsp:spPr>
        <a:xfrm>
          <a:off x="4295290" y="740474"/>
          <a:ext cx="737516" cy="4106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8783"/>
              </a:lnTo>
              <a:lnTo>
                <a:pt x="737516" y="3998783"/>
              </a:lnTo>
              <a:lnTo>
                <a:pt x="737516" y="41064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570815" y="740474"/>
          <a:ext cx="724475" cy="4106436"/>
        </a:xfrm>
        <a:custGeom>
          <a:avLst/>
          <a:gdLst/>
          <a:ahLst/>
          <a:cxnLst/>
          <a:rect l="0" t="0" r="0" b="0"/>
          <a:pathLst>
            <a:path>
              <a:moveTo>
                <a:pt x="724475" y="0"/>
              </a:moveTo>
              <a:lnTo>
                <a:pt x="724475" y="3998783"/>
              </a:lnTo>
              <a:lnTo>
                <a:pt x="0" y="3998783"/>
              </a:lnTo>
              <a:lnTo>
                <a:pt x="0" y="41064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108823" y="740474"/>
          <a:ext cx="2186466" cy="4106436"/>
        </a:xfrm>
        <a:custGeom>
          <a:avLst/>
          <a:gdLst/>
          <a:ahLst/>
          <a:cxnLst/>
          <a:rect l="0" t="0" r="0" b="0"/>
          <a:pathLst>
            <a:path>
              <a:moveTo>
                <a:pt x="2186466" y="0"/>
              </a:moveTo>
              <a:lnTo>
                <a:pt x="2186466" y="3998783"/>
              </a:lnTo>
              <a:lnTo>
                <a:pt x="0" y="3998783"/>
              </a:lnTo>
              <a:lnTo>
                <a:pt x="0" y="41064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635307" y="740474"/>
          <a:ext cx="3659982" cy="4106436"/>
        </a:xfrm>
        <a:custGeom>
          <a:avLst/>
          <a:gdLst/>
          <a:ahLst/>
          <a:cxnLst/>
          <a:rect l="0" t="0" r="0" b="0"/>
          <a:pathLst>
            <a:path>
              <a:moveTo>
                <a:pt x="3659982" y="0"/>
              </a:moveTo>
              <a:lnTo>
                <a:pt x="3659982" y="3998783"/>
              </a:lnTo>
              <a:lnTo>
                <a:pt x="0" y="3998783"/>
              </a:lnTo>
              <a:lnTo>
                <a:pt x="0" y="41064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403149" y="0"/>
          <a:ext cx="1784282" cy="74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03149" y="0"/>
        <a:ext cx="1784282" cy="740474"/>
      </dsp:txXfrm>
    </dsp:sp>
    <dsp:sp modelId="{48FCCE86-1B3A-4663-AC1B-92EE4DF9C8B2}">
      <dsp:nvSpPr>
        <dsp:cNvPr id="0" name=""/>
        <dsp:cNvSpPr/>
      </dsp:nvSpPr>
      <dsp:spPr>
        <a:xfrm>
          <a:off x="11964" y="4846910"/>
          <a:ext cx="1246686" cy="616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Cultura 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1964" y="4846910"/>
        <a:ext cx="1246686" cy="616043"/>
      </dsp:txXfrm>
    </dsp:sp>
    <dsp:sp modelId="{81A27537-C461-47F0-B34F-42C3D086165D}">
      <dsp:nvSpPr>
        <dsp:cNvPr id="0" name=""/>
        <dsp:cNvSpPr/>
      </dsp:nvSpPr>
      <dsp:spPr>
        <a:xfrm>
          <a:off x="1485480" y="4846910"/>
          <a:ext cx="1246686" cy="616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</a:p>
      </dsp:txBody>
      <dsp:txXfrm>
        <a:off x="1485480" y="4846910"/>
        <a:ext cx="1246686" cy="616043"/>
      </dsp:txXfrm>
    </dsp:sp>
    <dsp:sp modelId="{9EC08C8F-787D-4F21-8DED-E48E21A97C02}">
      <dsp:nvSpPr>
        <dsp:cNvPr id="0" name=""/>
        <dsp:cNvSpPr/>
      </dsp:nvSpPr>
      <dsp:spPr>
        <a:xfrm>
          <a:off x="2947471" y="4846910"/>
          <a:ext cx="1246686" cy="616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47471" y="4846910"/>
        <a:ext cx="1246686" cy="616043"/>
      </dsp:txXfrm>
    </dsp:sp>
    <dsp:sp modelId="{C45F8031-0B20-4CD1-AA5F-CD66518CE1DA}">
      <dsp:nvSpPr>
        <dsp:cNvPr id="0" name=""/>
        <dsp:cNvSpPr/>
      </dsp:nvSpPr>
      <dsp:spPr>
        <a:xfrm>
          <a:off x="4409463" y="4846910"/>
          <a:ext cx="1246686" cy="616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09463" y="4846910"/>
        <a:ext cx="1246686" cy="616043"/>
      </dsp:txXfrm>
    </dsp:sp>
    <dsp:sp modelId="{30574A9B-9233-4AA8-9AB4-EDC177889825}">
      <dsp:nvSpPr>
        <dsp:cNvPr id="0" name=""/>
        <dsp:cNvSpPr/>
      </dsp:nvSpPr>
      <dsp:spPr>
        <a:xfrm>
          <a:off x="5860648" y="4846910"/>
          <a:ext cx="1246686" cy="616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60648" y="4846910"/>
        <a:ext cx="1246686" cy="616043"/>
      </dsp:txXfrm>
    </dsp:sp>
    <dsp:sp modelId="{A7BCED89-C4D2-4C1E-B520-DBDB4F0DEE09}">
      <dsp:nvSpPr>
        <dsp:cNvPr id="0" name=""/>
        <dsp:cNvSpPr/>
      </dsp:nvSpPr>
      <dsp:spPr>
        <a:xfrm>
          <a:off x="7322640" y="4846910"/>
          <a:ext cx="1246686" cy="616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</a:t>
          </a:r>
        </a:p>
      </dsp:txBody>
      <dsp:txXfrm>
        <a:off x="7322640" y="4846910"/>
        <a:ext cx="1246686" cy="616043"/>
      </dsp:txXfrm>
    </dsp:sp>
    <dsp:sp modelId="{52AF5479-3FC9-4CAD-971E-907D98A8A3E6}">
      <dsp:nvSpPr>
        <dsp:cNvPr id="0" name=""/>
        <dsp:cNvSpPr/>
      </dsp:nvSpPr>
      <dsp:spPr>
        <a:xfrm>
          <a:off x="2736421" y="1011488"/>
          <a:ext cx="1284703" cy="513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2736421" y="1011488"/>
        <a:ext cx="1284703" cy="513881"/>
      </dsp:txXfrm>
    </dsp:sp>
    <dsp:sp modelId="{D471276E-15DB-4607-B221-1200AEDD62F0}">
      <dsp:nvSpPr>
        <dsp:cNvPr id="0" name=""/>
        <dsp:cNvSpPr/>
      </dsp:nvSpPr>
      <dsp:spPr>
        <a:xfrm>
          <a:off x="4584649" y="1013913"/>
          <a:ext cx="1284703" cy="513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4649" y="1013913"/>
        <a:ext cx="1284703" cy="513881"/>
      </dsp:txXfrm>
    </dsp:sp>
    <dsp:sp modelId="{FB41900A-FAD5-43F7-BC70-49699BF04225}">
      <dsp:nvSpPr>
        <dsp:cNvPr id="0" name=""/>
        <dsp:cNvSpPr/>
      </dsp:nvSpPr>
      <dsp:spPr>
        <a:xfrm>
          <a:off x="2727625" y="1677800"/>
          <a:ext cx="1284703" cy="513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27625" y="1677800"/>
        <a:ext cx="1284703" cy="513881"/>
      </dsp:txXfrm>
    </dsp:sp>
    <dsp:sp modelId="{03F7B51C-13DD-4428-982A-38057E45B74B}">
      <dsp:nvSpPr>
        <dsp:cNvPr id="0" name=""/>
        <dsp:cNvSpPr/>
      </dsp:nvSpPr>
      <dsp:spPr>
        <a:xfrm>
          <a:off x="4584649" y="1676790"/>
          <a:ext cx="1284703" cy="513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584649" y="1676790"/>
        <a:ext cx="1284703" cy="513881"/>
      </dsp:txXfrm>
    </dsp:sp>
    <dsp:sp modelId="{278E7FE3-7D1B-4B00-8129-22A19AEF4BDC}">
      <dsp:nvSpPr>
        <dsp:cNvPr id="0" name=""/>
        <dsp:cNvSpPr/>
      </dsp:nvSpPr>
      <dsp:spPr>
        <a:xfrm>
          <a:off x="2744726" y="2423201"/>
          <a:ext cx="1284703" cy="513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4726" y="2423201"/>
        <a:ext cx="1284703" cy="513881"/>
      </dsp:txXfrm>
    </dsp:sp>
    <dsp:sp modelId="{C8F3F765-0CAC-4280-B4EE-D01069A36A66}">
      <dsp:nvSpPr>
        <dsp:cNvPr id="0" name=""/>
        <dsp:cNvSpPr/>
      </dsp:nvSpPr>
      <dsp:spPr>
        <a:xfrm>
          <a:off x="4580815" y="2415752"/>
          <a:ext cx="1284703" cy="513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0815" y="2415752"/>
        <a:ext cx="1284703" cy="513881"/>
      </dsp:txXfrm>
    </dsp:sp>
    <dsp:sp modelId="{A76C91D9-F922-4E42-B92A-AF1FF0CEB6AD}">
      <dsp:nvSpPr>
        <dsp:cNvPr id="0" name=""/>
        <dsp:cNvSpPr/>
      </dsp:nvSpPr>
      <dsp:spPr>
        <a:xfrm>
          <a:off x="2758444" y="3144939"/>
          <a:ext cx="1284703" cy="6205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r>
            <a:rPr lang="es-MX" sz="1200" kern="1200" smtClean="0">
              <a:solidFill>
                <a:schemeClr val="tx1"/>
              </a:solidFill>
            </a:rPr>
            <a:t/>
          </a:r>
          <a:br>
            <a:rPr lang="es-MX" sz="1200" kern="1200" smtClean="0">
              <a:solidFill>
                <a:schemeClr val="tx1"/>
              </a:solidFill>
            </a:rPr>
          </a:br>
          <a:r>
            <a:rPr lang="es-MX" sz="1200" kern="1200" smtClean="0">
              <a:solidFill>
                <a:schemeClr val="tx1"/>
              </a:solidFill>
            </a:rPr>
            <a:t>(1) 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58444" y="3144939"/>
        <a:ext cx="1284703" cy="620554"/>
      </dsp:txXfrm>
    </dsp:sp>
    <dsp:sp modelId="{FDF49992-941B-43CD-88AF-E63246FEFE0C}">
      <dsp:nvSpPr>
        <dsp:cNvPr id="0" name=""/>
        <dsp:cNvSpPr/>
      </dsp:nvSpPr>
      <dsp:spPr>
        <a:xfrm>
          <a:off x="4725151" y="3144939"/>
          <a:ext cx="1284703" cy="7571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Técnico(a) y Planeación</a:t>
          </a:r>
        </a:p>
      </dsp:txBody>
      <dsp:txXfrm>
        <a:off x="4725151" y="3144939"/>
        <a:ext cx="1284703" cy="757129"/>
      </dsp:txXfrm>
    </dsp:sp>
    <dsp:sp modelId="{36E06BE2-EE4E-44C7-9070-63A473BF4F2C}">
      <dsp:nvSpPr>
        <dsp:cNvPr id="0" name=""/>
        <dsp:cNvSpPr/>
      </dsp:nvSpPr>
      <dsp:spPr>
        <a:xfrm>
          <a:off x="2773905" y="4074825"/>
          <a:ext cx="1284703" cy="4574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2773905" y="4074825"/>
        <a:ext cx="1284703" cy="45741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DE3C8-91F9-4DE6-AC60-1178A05102A2}">
      <dsp:nvSpPr>
        <dsp:cNvPr id="0" name=""/>
        <dsp:cNvSpPr/>
      </dsp:nvSpPr>
      <dsp:spPr>
        <a:xfrm>
          <a:off x="3826661" y="1057178"/>
          <a:ext cx="279975" cy="2718368"/>
        </a:xfrm>
        <a:custGeom>
          <a:avLst/>
          <a:gdLst/>
          <a:ahLst/>
          <a:cxnLst/>
          <a:rect l="0" t="0" r="0" b="0"/>
          <a:pathLst>
            <a:path>
              <a:moveTo>
                <a:pt x="279975" y="0"/>
              </a:moveTo>
              <a:lnTo>
                <a:pt x="279975" y="2718368"/>
              </a:lnTo>
              <a:lnTo>
                <a:pt x="0" y="27183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9C19-9981-4F83-9F6A-84E4E35F6393}">
      <dsp:nvSpPr>
        <dsp:cNvPr id="0" name=""/>
        <dsp:cNvSpPr/>
      </dsp:nvSpPr>
      <dsp:spPr>
        <a:xfrm>
          <a:off x="4106637" y="1057178"/>
          <a:ext cx="285729" cy="1673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524"/>
              </a:lnTo>
              <a:lnTo>
                <a:pt x="285729" y="1673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837631" y="1057178"/>
          <a:ext cx="269005" cy="1673524"/>
        </a:xfrm>
        <a:custGeom>
          <a:avLst/>
          <a:gdLst/>
          <a:ahLst/>
          <a:cxnLst/>
          <a:rect l="0" t="0" r="0" b="0"/>
          <a:pathLst>
            <a:path>
              <a:moveTo>
                <a:pt x="269005" y="0"/>
              </a:moveTo>
              <a:lnTo>
                <a:pt x="269005" y="1673524"/>
              </a:lnTo>
              <a:lnTo>
                <a:pt x="0" y="1673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4106637" y="1057178"/>
          <a:ext cx="293023" cy="69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341"/>
              </a:lnTo>
              <a:lnTo>
                <a:pt x="293023" y="699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840854" y="1057178"/>
          <a:ext cx="265782" cy="699341"/>
        </a:xfrm>
        <a:custGeom>
          <a:avLst/>
          <a:gdLst/>
          <a:ahLst/>
          <a:cxnLst/>
          <a:rect l="0" t="0" r="0" b="0"/>
          <a:pathLst>
            <a:path>
              <a:moveTo>
                <a:pt x="265782" y="0"/>
              </a:moveTo>
              <a:lnTo>
                <a:pt x="265782" y="699341"/>
              </a:lnTo>
              <a:lnTo>
                <a:pt x="0" y="699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4060917" y="1057178"/>
          <a:ext cx="91440" cy="3389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96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3066104" y="60589"/>
          <a:ext cx="2081065" cy="996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3066104" y="60589"/>
        <a:ext cx="2081065" cy="996589"/>
      </dsp:txXfrm>
    </dsp:sp>
    <dsp:sp modelId="{6528C904-D680-4C76-83E9-20A13004E2E7}">
      <dsp:nvSpPr>
        <dsp:cNvPr id="0" name=""/>
        <dsp:cNvSpPr/>
      </dsp:nvSpPr>
      <dsp:spPr>
        <a:xfrm>
          <a:off x="3317467" y="4446792"/>
          <a:ext cx="1578339" cy="699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Jefe(a) de Zona </a:t>
          </a:r>
          <a:r>
            <a:rPr lang="es-MX" sz="1200" kern="1200" dirty="0" smtClean="0">
              <a:solidFill>
                <a:schemeClr val="tx1"/>
              </a:solidFill>
            </a:rPr>
            <a:t>Norte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317467" y="4446792"/>
        <a:ext cx="1578339" cy="699444"/>
      </dsp:txXfrm>
    </dsp:sp>
    <dsp:sp modelId="{DD7FF7A3-DFD8-4E1B-946C-B0A2C5F311DB}">
      <dsp:nvSpPr>
        <dsp:cNvPr id="0" name=""/>
        <dsp:cNvSpPr/>
      </dsp:nvSpPr>
      <dsp:spPr>
        <a:xfrm>
          <a:off x="2241494" y="1380687"/>
          <a:ext cx="1599360" cy="751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241494" y="1380687"/>
        <a:ext cx="1599360" cy="751665"/>
      </dsp:txXfrm>
    </dsp:sp>
    <dsp:sp modelId="{01C90863-4FFC-42E2-996A-A2EF500EEE75}">
      <dsp:nvSpPr>
        <dsp:cNvPr id="0" name=""/>
        <dsp:cNvSpPr/>
      </dsp:nvSpPr>
      <dsp:spPr>
        <a:xfrm>
          <a:off x="4399660" y="1380687"/>
          <a:ext cx="1599360" cy="751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99660" y="1380687"/>
        <a:ext cx="1599360" cy="751665"/>
      </dsp:txXfrm>
    </dsp:sp>
    <dsp:sp modelId="{F7481589-9C1E-4C06-A8C0-BD5C63C6C77A}">
      <dsp:nvSpPr>
        <dsp:cNvPr id="0" name=""/>
        <dsp:cNvSpPr/>
      </dsp:nvSpPr>
      <dsp:spPr>
        <a:xfrm>
          <a:off x="2238271" y="2354870"/>
          <a:ext cx="1599360" cy="751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38271" y="2354870"/>
        <a:ext cx="1599360" cy="751665"/>
      </dsp:txXfrm>
    </dsp:sp>
    <dsp:sp modelId="{5B64A090-4DC8-44F2-8046-93F190AC24D6}">
      <dsp:nvSpPr>
        <dsp:cNvPr id="0" name=""/>
        <dsp:cNvSpPr/>
      </dsp:nvSpPr>
      <dsp:spPr>
        <a:xfrm>
          <a:off x="4392366" y="2354870"/>
          <a:ext cx="1599360" cy="751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</a:t>
          </a:r>
        </a:p>
      </dsp:txBody>
      <dsp:txXfrm>
        <a:off x="4392366" y="2354870"/>
        <a:ext cx="1599360" cy="751665"/>
      </dsp:txXfrm>
    </dsp:sp>
    <dsp:sp modelId="{F1326BBF-820F-450B-B477-ED4E072A4443}">
      <dsp:nvSpPr>
        <dsp:cNvPr id="0" name=""/>
        <dsp:cNvSpPr/>
      </dsp:nvSpPr>
      <dsp:spPr>
        <a:xfrm>
          <a:off x="2227301" y="3399714"/>
          <a:ext cx="1599360" cy="751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Técnica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Natación</a:t>
          </a:r>
        </a:p>
      </dsp:txBody>
      <dsp:txXfrm>
        <a:off x="2227301" y="3399714"/>
        <a:ext cx="1599360" cy="7516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46" y="1800533"/>
        <a:ext cx="2369112" cy="91537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564C5-2656-43DA-8DEB-62EF782BFF28}">
      <dsp:nvSpPr>
        <dsp:cNvPr id="0" name=""/>
        <dsp:cNvSpPr/>
      </dsp:nvSpPr>
      <dsp:spPr>
        <a:xfrm>
          <a:off x="4154058" y="2144880"/>
          <a:ext cx="3176055" cy="417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06"/>
              </a:lnTo>
              <a:lnTo>
                <a:pt x="3176055" y="289106"/>
              </a:lnTo>
              <a:lnTo>
                <a:pt x="3176055" y="4179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54058" y="2144880"/>
          <a:ext cx="1061258" cy="417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06"/>
              </a:lnTo>
              <a:lnTo>
                <a:pt x="1061258" y="289106"/>
              </a:lnTo>
              <a:lnTo>
                <a:pt x="1061258" y="4179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3129035" y="2144880"/>
          <a:ext cx="1025023" cy="417991"/>
        </a:xfrm>
        <a:custGeom>
          <a:avLst/>
          <a:gdLst/>
          <a:ahLst/>
          <a:cxnLst/>
          <a:rect l="0" t="0" r="0" b="0"/>
          <a:pathLst>
            <a:path>
              <a:moveTo>
                <a:pt x="1025023" y="0"/>
              </a:moveTo>
              <a:lnTo>
                <a:pt x="1025023" y="289106"/>
              </a:lnTo>
              <a:lnTo>
                <a:pt x="0" y="289106"/>
              </a:lnTo>
              <a:lnTo>
                <a:pt x="0" y="4179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980213" y="2144880"/>
          <a:ext cx="3173845" cy="417991"/>
        </a:xfrm>
        <a:custGeom>
          <a:avLst/>
          <a:gdLst/>
          <a:ahLst/>
          <a:cxnLst/>
          <a:rect l="0" t="0" r="0" b="0"/>
          <a:pathLst>
            <a:path>
              <a:moveTo>
                <a:pt x="3173845" y="0"/>
              </a:moveTo>
              <a:lnTo>
                <a:pt x="3173845" y="289106"/>
              </a:lnTo>
              <a:lnTo>
                <a:pt x="0" y="289106"/>
              </a:lnTo>
              <a:lnTo>
                <a:pt x="0" y="4179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1980" y="1258851"/>
          <a:ext cx="91440" cy="98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2078" y="0"/>
              </a:lnTo>
              <a:lnTo>
                <a:pt x="52078" y="984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79035" y="0"/>
          <a:ext cx="2937329" cy="1258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679035" y="0"/>
        <a:ext cx="2937329" cy="1258851"/>
      </dsp:txXfrm>
    </dsp:sp>
    <dsp:sp modelId="{FC7A6262-42A4-4D23-AED8-7DC580203F43}">
      <dsp:nvSpPr>
        <dsp:cNvPr id="0" name=""/>
        <dsp:cNvSpPr/>
      </dsp:nvSpPr>
      <dsp:spPr>
        <a:xfrm>
          <a:off x="3093812" y="1357269"/>
          <a:ext cx="2120491" cy="78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3812" y="1357269"/>
        <a:ext cx="2120491" cy="787610"/>
      </dsp:txXfrm>
    </dsp:sp>
    <dsp:sp modelId="{B342C0FA-D607-4E01-95C5-708F1117E5C4}">
      <dsp:nvSpPr>
        <dsp:cNvPr id="0" name=""/>
        <dsp:cNvSpPr/>
      </dsp:nvSpPr>
      <dsp:spPr>
        <a:xfrm>
          <a:off x="52172" y="2562872"/>
          <a:ext cx="1856081" cy="134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2172" y="2562872"/>
        <a:ext cx="1856081" cy="1340307"/>
      </dsp:txXfrm>
    </dsp:sp>
    <dsp:sp modelId="{09E97D8D-67AB-4B92-B1A5-E1A93D9768A6}">
      <dsp:nvSpPr>
        <dsp:cNvPr id="0" name=""/>
        <dsp:cNvSpPr/>
      </dsp:nvSpPr>
      <dsp:spPr>
        <a:xfrm>
          <a:off x="2200994" y="2562872"/>
          <a:ext cx="1856081" cy="134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200994" y="2562872"/>
        <a:ext cx="1856081" cy="1340307"/>
      </dsp:txXfrm>
    </dsp:sp>
    <dsp:sp modelId="{109AEACF-2030-482A-9F3F-831A46BC59CA}">
      <dsp:nvSpPr>
        <dsp:cNvPr id="0" name=""/>
        <dsp:cNvSpPr/>
      </dsp:nvSpPr>
      <dsp:spPr>
        <a:xfrm>
          <a:off x="4287276" y="2562872"/>
          <a:ext cx="1856081" cy="134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287276" y="2562872"/>
        <a:ext cx="1856081" cy="1340307"/>
      </dsp:txXfrm>
    </dsp:sp>
    <dsp:sp modelId="{C0FD18F9-F2F0-4A5B-8BF5-88184261F8F2}">
      <dsp:nvSpPr>
        <dsp:cNvPr id="0" name=""/>
        <dsp:cNvSpPr/>
      </dsp:nvSpPr>
      <dsp:spPr>
        <a:xfrm>
          <a:off x="6402073" y="2562872"/>
          <a:ext cx="1856081" cy="134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02073" y="2562872"/>
        <a:ext cx="1856081" cy="13403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67544" y="2965525"/>
        <a:ext cx="1937318" cy="121443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379009" y="1042849"/>
          <a:ext cx="268525" cy="1193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773"/>
              </a:lnTo>
              <a:lnTo>
                <a:pt x="268525" y="1193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1042849"/>
          <a:ext cx="286799" cy="1189147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1189147"/>
              </a:lnTo>
              <a:lnTo>
                <a:pt x="0" y="11891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1042849"/>
          <a:ext cx="2651906" cy="2366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42"/>
              </a:lnTo>
              <a:lnTo>
                <a:pt x="2651906" y="2205542"/>
              </a:lnTo>
              <a:lnTo>
                <a:pt x="2651906" y="2366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1042849"/>
          <a:ext cx="991684" cy="2366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42"/>
              </a:lnTo>
              <a:lnTo>
                <a:pt x="991684" y="2205542"/>
              </a:lnTo>
              <a:lnTo>
                <a:pt x="991684" y="2366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1042849"/>
          <a:ext cx="884173" cy="2366648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205542"/>
              </a:lnTo>
              <a:lnTo>
                <a:pt x="0" y="2205542"/>
              </a:lnTo>
              <a:lnTo>
                <a:pt x="0" y="2366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1042849"/>
          <a:ext cx="2656095" cy="2366648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205542"/>
              </a:lnTo>
              <a:lnTo>
                <a:pt x="0" y="2205542"/>
              </a:lnTo>
              <a:lnTo>
                <a:pt x="0" y="2366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142849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Ligas Deportivas</a:t>
          </a:r>
        </a:p>
      </dsp:txBody>
      <dsp:txXfrm>
        <a:off x="2299008" y="142849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409498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409498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409498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71922" y="3409498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409498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409498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409498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08002" y="3409498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871997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871997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3647535" y="1876623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535" y="1876623"/>
        <a:ext cx="1800000" cy="71999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34-3D44-4DB4-A091-C3E0AB6FC7BA}">
      <dsp:nvSpPr>
        <dsp:cNvPr id="0" name=""/>
        <dsp:cNvSpPr/>
      </dsp:nvSpPr>
      <dsp:spPr>
        <a:xfrm>
          <a:off x="1638610" y="2013700"/>
          <a:ext cx="91440" cy="696086"/>
        </a:xfrm>
        <a:custGeom>
          <a:avLst/>
          <a:gdLst/>
          <a:ahLst/>
          <a:cxnLst/>
          <a:rect l="0" t="0" r="0" b="0"/>
          <a:pathLst>
            <a:path>
              <a:moveTo>
                <a:pt x="57089" y="0"/>
              </a:moveTo>
              <a:lnTo>
                <a:pt x="57089" y="348043"/>
              </a:lnTo>
              <a:lnTo>
                <a:pt x="45720" y="348043"/>
              </a:lnTo>
              <a:lnTo>
                <a:pt x="45720" y="696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0" y="304211"/>
          <a:ext cx="3391400" cy="1709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0" y="304211"/>
        <a:ext cx="3391400" cy="1709489"/>
      </dsp:txXfrm>
    </dsp:sp>
    <dsp:sp modelId="{B8872CBE-64B6-4F6F-B69D-EF53C11791CF}">
      <dsp:nvSpPr>
        <dsp:cNvPr id="0" name=""/>
        <dsp:cNvSpPr/>
      </dsp:nvSpPr>
      <dsp:spPr>
        <a:xfrm>
          <a:off x="297046" y="2709787"/>
          <a:ext cx="2774568" cy="1366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7046" y="2709787"/>
        <a:ext cx="2774568" cy="136693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38F3F-2031-407C-8359-B2270FA695CD}">
      <dsp:nvSpPr>
        <dsp:cNvPr id="0" name=""/>
        <dsp:cNvSpPr/>
      </dsp:nvSpPr>
      <dsp:spPr>
        <a:xfrm>
          <a:off x="2236213" y="899861"/>
          <a:ext cx="436769" cy="3620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920"/>
              </a:lnTo>
              <a:lnTo>
                <a:pt x="436769" y="3620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2128478" y="899861"/>
          <a:ext cx="91440" cy="2626763"/>
        </a:xfrm>
        <a:custGeom>
          <a:avLst/>
          <a:gdLst/>
          <a:ahLst/>
          <a:cxnLst/>
          <a:rect l="0" t="0" r="0" b="0"/>
          <a:pathLst>
            <a:path>
              <a:moveTo>
                <a:pt x="107734" y="0"/>
              </a:moveTo>
              <a:lnTo>
                <a:pt x="107734" y="2626763"/>
              </a:lnTo>
              <a:lnTo>
                <a:pt x="45720" y="2626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3" y="899861"/>
          <a:ext cx="436769" cy="2625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011"/>
              </a:lnTo>
              <a:lnTo>
                <a:pt x="436769" y="2625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2079671" y="899861"/>
          <a:ext cx="156541" cy="1634095"/>
        </a:xfrm>
        <a:custGeom>
          <a:avLst/>
          <a:gdLst/>
          <a:ahLst/>
          <a:cxnLst/>
          <a:rect l="0" t="0" r="0" b="0"/>
          <a:pathLst>
            <a:path>
              <a:moveTo>
                <a:pt x="156541" y="0"/>
              </a:moveTo>
              <a:lnTo>
                <a:pt x="156541" y="1634095"/>
              </a:lnTo>
              <a:lnTo>
                <a:pt x="0" y="163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3" y="899861"/>
          <a:ext cx="436769" cy="1630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13"/>
              </a:lnTo>
              <a:lnTo>
                <a:pt x="436769" y="1630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4C574-1BD2-4095-9CD3-69060F33FF03}">
      <dsp:nvSpPr>
        <dsp:cNvPr id="0" name=""/>
        <dsp:cNvSpPr/>
      </dsp:nvSpPr>
      <dsp:spPr>
        <a:xfrm>
          <a:off x="2079671" y="899861"/>
          <a:ext cx="156541" cy="637204"/>
        </a:xfrm>
        <a:custGeom>
          <a:avLst/>
          <a:gdLst/>
          <a:ahLst/>
          <a:cxnLst/>
          <a:rect l="0" t="0" r="0" b="0"/>
          <a:pathLst>
            <a:path>
              <a:moveTo>
                <a:pt x="156541" y="0"/>
              </a:moveTo>
              <a:lnTo>
                <a:pt x="156541" y="637204"/>
              </a:lnTo>
              <a:lnTo>
                <a:pt x="0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2060081" y="899861"/>
          <a:ext cx="176131" cy="648926"/>
        </a:xfrm>
        <a:custGeom>
          <a:avLst/>
          <a:gdLst/>
          <a:ahLst/>
          <a:cxnLst/>
          <a:rect l="0" t="0" r="0" b="0"/>
          <a:pathLst>
            <a:path>
              <a:moveTo>
                <a:pt x="176131" y="0"/>
              </a:moveTo>
              <a:lnTo>
                <a:pt x="176131" y="648926"/>
              </a:lnTo>
              <a:lnTo>
                <a:pt x="0" y="648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56546" y="947"/>
          <a:ext cx="2159332" cy="898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1156546" y="947"/>
        <a:ext cx="2159332" cy="898914"/>
      </dsp:txXfrm>
    </dsp:sp>
    <dsp:sp modelId="{923FA23E-A418-4062-900F-1FCC2EF62FC7}">
      <dsp:nvSpPr>
        <dsp:cNvPr id="0" name=""/>
        <dsp:cNvSpPr/>
      </dsp:nvSpPr>
      <dsp:spPr>
        <a:xfrm>
          <a:off x="304061" y="1207647"/>
          <a:ext cx="1756019" cy="682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Cultura Física</a:t>
          </a:r>
        </a:p>
      </dsp:txBody>
      <dsp:txXfrm>
        <a:off x="304061" y="1207647"/>
        <a:ext cx="1756019" cy="682281"/>
      </dsp:txXfrm>
    </dsp:sp>
    <dsp:sp modelId="{79CE4376-312B-4D9C-8E49-5277E4987DBE}">
      <dsp:nvSpPr>
        <dsp:cNvPr id="0" name=""/>
        <dsp:cNvSpPr/>
      </dsp:nvSpPr>
      <dsp:spPr>
        <a:xfrm>
          <a:off x="280227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</a:t>
          </a:r>
          <a:r>
            <a:rPr lang="es-ES" sz="1200" kern="1200" dirty="0" smtClean="0">
              <a:solidFill>
                <a:schemeClr val="tx1"/>
              </a:solidFill>
            </a:rPr>
            <a:t>) de Desarrollo Deportivo</a:t>
          </a:r>
        </a:p>
      </dsp:txBody>
      <dsp:txXfrm>
        <a:off x="280227" y="1184203"/>
        <a:ext cx="1799443" cy="705724"/>
      </dsp:txXfrm>
    </dsp:sp>
    <dsp:sp modelId="{86FF3132-3E5B-4DBB-8F73-CC6AC21334F9}">
      <dsp:nvSpPr>
        <dsp:cNvPr id="0" name=""/>
        <dsp:cNvSpPr/>
      </dsp:nvSpPr>
      <dsp:spPr>
        <a:xfrm>
          <a:off x="2672982" y="217741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de Detección y Promoción de Talentos Deportivos</a:t>
          </a:r>
        </a:p>
      </dsp:txBody>
      <dsp:txXfrm>
        <a:off x="2672982" y="2177412"/>
        <a:ext cx="1799443" cy="705724"/>
      </dsp:txXfrm>
    </dsp:sp>
    <dsp:sp modelId="{94C488EF-E173-4203-B39A-A2F71DF7152B}">
      <dsp:nvSpPr>
        <dsp:cNvPr id="0" name=""/>
        <dsp:cNvSpPr/>
      </dsp:nvSpPr>
      <dsp:spPr>
        <a:xfrm>
          <a:off x="280227" y="2181094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 </a:t>
          </a:r>
        </a:p>
      </dsp:txBody>
      <dsp:txXfrm>
        <a:off x="280227" y="2181094"/>
        <a:ext cx="1799443" cy="705724"/>
      </dsp:txXfrm>
    </dsp:sp>
    <dsp:sp modelId="{23AEAB90-D66E-4C24-AC58-79C7959CF7DF}">
      <dsp:nvSpPr>
        <dsp:cNvPr id="0" name=""/>
        <dsp:cNvSpPr/>
      </dsp:nvSpPr>
      <dsp:spPr>
        <a:xfrm>
          <a:off x="2672982" y="3172010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2672982" y="3172010"/>
        <a:ext cx="1799443" cy="705724"/>
      </dsp:txXfrm>
    </dsp:sp>
    <dsp:sp modelId="{28EC0EB9-E8D6-48B2-B5D9-D994C67B1BD4}">
      <dsp:nvSpPr>
        <dsp:cNvPr id="0" name=""/>
        <dsp:cNvSpPr/>
      </dsp:nvSpPr>
      <dsp:spPr>
        <a:xfrm>
          <a:off x="374755" y="317376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755" y="3173762"/>
        <a:ext cx="1799443" cy="705724"/>
      </dsp:txXfrm>
    </dsp:sp>
    <dsp:sp modelId="{80DAF57B-6F3A-4C8B-A74A-7A38EEE03DDD}">
      <dsp:nvSpPr>
        <dsp:cNvPr id="0" name=""/>
        <dsp:cNvSpPr/>
      </dsp:nvSpPr>
      <dsp:spPr>
        <a:xfrm>
          <a:off x="2672982" y="4167919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672982" y="4167919"/>
        <a:ext cx="1799443" cy="70572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360459" y="1095858"/>
          <a:ext cx="2756271" cy="48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25"/>
              </a:lnTo>
              <a:lnTo>
                <a:pt x="2756271" y="240325"/>
              </a:lnTo>
              <a:lnTo>
                <a:pt x="2756271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4154317" y="1095858"/>
          <a:ext cx="206142" cy="480651"/>
        </a:xfrm>
        <a:custGeom>
          <a:avLst/>
          <a:gdLst/>
          <a:ahLst/>
          <a:cxnLst/>
          <a:rect l="0" t="0" r="0" b="0"/>
          <a:pathLst>
            <a:path>
              <a:moveTo>
                <a:pt x="206142" y="0"/>
              </a:moveTo>
              <a:lnTo>
                <a:pt x="206142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177742" y="1095858"/>
          <a:ext cx="2182717" cy="480651"/>
        </a:xfrm>
        <a:custGeom>
          <a:avLst/>
          <a:gdLst/>
          <a:ahLst/>
          <a:cxnLst/>
          <a:rect l="0" t="0" r="0" b="0"/>
          <a:pathLst>
            <a:path>
              <a:moveTo>
                <a:pt x="2182717" y="0"/>
              </a:moveTo>
              <a:lnTo>
                <a:pt x="2182717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9370" y="1095858"/>
          <a:ext cx="3821088" cy="484793"/>
        </a:xfrm>
        <a:custGeom>
          <a:avLst/>
          <a:gdLst/>
          <a:ahLst/>
          <a:cxnLst/>
          <a:rect l="0" t="0" r="0" b="0"/>
          <a:pathLst>
            <a:path>
              <a:moveTo>
                <a:pt x="3821088" y="0"/>
              </a:moveTo>
              <a:lnTo>
                <a:pt x="3821088" y="244468"/>
              </a:lnTo>
              <a:lnTo>
                <a:pt x="0" y="244468"/>
              </a:lnTo>
              <a:lnTo>
                <a:pt x="0" y="484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262858" y="233662"/>
          <a:ext cx="2195202" cy="862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3262858" y="233662"/>
        <a:ext cx="2195202" cy="862196"/>
      </dsp:txXfrm>
    </dsp:sp>
    <dsp:sp modelId="{A1EB5B02-D161-49C9-8F19-DA21B39FD980}">
      <dsp:nvSpPr>
        <dsp:cNvPr id="0" name=""/>
        <dsp:cNvSpPr/>
      </dsp:nvSpPr>
      <dsp:spPr>
        <a:xfrm>
          <a:off x="0" y="1580652"/>
          <a:ext cx="1078741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80652"/>
        <a:ext cx="1078741" cy="1252382"/>
      </dsp:txXfrm>
    </dsp:sp>
    <dsp:sp modelId="{CAABBCC3-9FCD-478A-8BCB-EE3536AA8245}">
      <dsp:nvSpPr>
        <dsp:cNvPr id="0" name=""/>
        <dsp:cNvSpPr/>
      </dsp:nvSpPr>
      <dsp:spPr>
        <a:xfrm>
          <a:off x="1560299" y="1576510"/>
          <a:ext cx="1234884" cy="15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>
              <a:solidFill>
                <a:schemeClr val="tx1"/>
              </a:solidFill>
            </a:rPr>
            <a:t>) </a:t>
          </a:r>
          <a:r>
            <a:rPr lang="es-MX" sz="1200" b="0" i="0" u="none" kern="1200" dirty="0" smtClean="0">
              <a:solidFill>
                <a:schemeClr val="tx1"/>
              </a:solidFill>
            </a:rPr>
            <a:t>B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1560299" y="1576510"/>
        <a:ext cx="1234884" cy="1583997"/>
      </dsp:txXfrm>
    </dsp:sp>
    <dsp:sp modelId="{BB273C27-9EA8-4845-A3D5-905EBF86A034}">
      <dsp:nvSpPr>
        <dsp:cNvPr id="0" name=""/>
        <dsp:cNvSpPr/>
      </dsp:nvSpPr>
      <dsp:spPr>
        <a:xfrm>
          <a:off x="3275835" y="1576510"/>
          <a:ext cx="1756963" cy="3209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Entrenador(a) de Luchas Asociadas-B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>
              <a:solidFill>
                <a:schemeClr val="tx1"/>
              </a:solidFill>
            </a:rPr>
            <a:t>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Entrenador(a) de </a:t>
          </a:r>
          <a:r>
            <a:rPr lang="es-MX" sz="1200" b="0" i="0" u="none" kern="1200" dirty="0" err="1">
              <a:solidFill>
                <a:schemeClr val="tx1"/>
              </a:solidFill>
            </a:rPr>
            <a:t>Handball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>
              <a:solidFill>
                <a:schemeClr val="tx1"/>
              </a:solidFill>
            </a:rPr>
            <a:t>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</a:t>
          </a:r>
          <a:r>
            <a:rPr lang="es-ES" sz="1200" kern="1200" dirty="0">
              <a:solidFill>
                <a:schemeClr val="tx1"/>
              </a:solidFill>
            </a:rPr>
            <a:t>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75835" y="1576510"/>
        <a:ext cx="1756963" cy="3209811"/>
      </dsp:txXfrm>
    </dsp:sp>
    <dsp:sp modelId="{B4729603-95DC-4947-93DA-8E90B9AD4697}">
      <dsp:nvSpPr>
        <dsp:cNvPr id="0" name=""/>
        <dsp:cNvSpPr/>
      </dsp:nvSpPr>
      <dsp:spPr>
        <a:xfrm>
          <a:off x="5513450" y="1576510"/>
          <a:ext cx="3206561" cy="2931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de Atletismo 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Patines Sobre Ruedas 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Instructores(as) de Halterofilia 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                                                                     (1)Vacante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Tiro con Arco 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>
              <a:solidFill>
                <a:schemeClr val="tx1"/>
              </a:solidFill>
            </a:rPr>
            <a:t>Boccia</a:t>
          </a:r>
          <a:r>
            <a:rPr lang="es-MX" sz="1200" b="0" i="0" u="none" kern="1200" dirty="0">
              <a:solidFill>
                <a:schemeClr val="tx1"/>
              </a:solidFill>
            </a:rPr>
            <a:t> Adaptado 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Triatlón 	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		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de Futbol 			</a:t>
          </a:r>
          <a:endParaRPr lang="es-MX" sz="1200" b="0" i="0" u="none" kern="1200" dirty="0"/>
        </a:p>
      </dsp:txBody>
      <dsp:txXfrm>
        <a:off x="5513450" y="1576510"/>
        <a:ext cx="3206561" cy="293191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46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57"/>
              </a:lnTo>
              <a:lnTo>
                <a:pt x="45720" y="220857"/>
              </a:lnTo>
              <a:lnTo>
                <a:pt x="45720" y="446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Cultura Física </a:t>
          </a: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48155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Promotores(as</a:t>
          </a:r>
          <a:r>
            <a:rPr lang="es-MX" sz="1200" b="0" i="0" u="none" kern="1200" dirty="0">
              <a:solidFill>
                <a:schemeClr val="tx1"/>
              </a:solidFill>
            </a:rPr>
            <a:t>) de Brigadas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(1) 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Promotores(as) de Deporte </a:t>
          </a:r>
          <a:r>
            <a:rPr lang="es-MX" sz="1200" b="0" i="0" u="none" kern="1200" dirty="0" smtClean="0">
              <a:solidFill>
                <a:schemeClr val="tx1"/>
              </a:solidFill>
            </a:rPr>
            <a:t>Adaptado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0" y="2248155"/>
        <a:ext cx="3394250" cy="143536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400580" y="3816865"/>
          <a:ext cx="91440" cy="318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220330" y="921060"/>
          <a:ext cx="231607" cy="252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0788"/>
              </a:lnTo>
              <a:lnTo>
                <a:pt x="231607" y="2520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988723" y="921060"/>
          <a:ext cx="231607" cy="2521331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2521331"/>
              </a:lnTo>
              <a:lnTo>
                <a:pt x="0" y="2521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220330" y="921060"/>
          <a:ext cx="231607" cy="1616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918"/>
              </a:lnTo>
              <a:lnTo>
                <a:pt x="231607" y="1616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988723" y="921060"/>
          <a:ext cx="231607" cy="1614693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1614693"/>
              </a:lnTo>
              <a:lnTo>
                <a:pt x="0" y="1614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220330" y="921060"/>
          <a:ext cx="231607" cy="685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223"/>
              </a:lnTo>
              <a:lnTo>
                <a:pt x="231607" y="685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988723" y="921060"/>
          <a:ext cx="231607" cy="687898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687898"/>
              </a:lnTo>
              <a:lnTo>
                <a:pt x="0" y="6878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125828" y="8079"/>
          <a:ext cx="2189005" cy="912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125828" y="8079"/>
        <a:ext cx="2189005" cy="912981"/>
      </dsp:txXfrm>
    </dsp:sp>
    <dsp:sp modelId="{BEC61B7C-0C80-4034-B3B0-969749014DF8}">
      <dsp:nvSpPr>
        <dsp:cNvPr id="0" name=""/>
        <dsp:cNvSpPr/>
      </dsp:nvSpPr>
      <dsp:spPr>
        <a:xfrm>
          <a:off x="0" y="123394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233942"/>
        <a:ext cx="1988723" cy="750033"/>
      </dsp:txXfrm>
    </dsp:sp>
    <dsp:sp modelId="{ABF5C09C-022D-4C00-A2AB-ED401B7344A1}">
      <dsp:nvSpPr>
        <dsp:cNvPr id="0" name=""/>
        <dsp:cNvSpPr/>
      </dsp:nvSpPr>
      <dsp:spPr>
        <a:xfrm>
          <a:off x="2451938" y="123126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1231267"/>
        <a:ext cx="1988723" cy="750033"/>
      </dsp:txXfrm>
    </dsp:sp>
    <dsp:sp modelId="{278E7FE3-7D1B-4B00-8129-22A19AEF4BDC}">
      <dsp:nvSpPr>
        <dsp:cNvPr id="0" name=""/>
        <dsp:cNvSpPr/>
      </dsp:nvSpPr>
      <dsp:spPr>
        <a:xfrm>
          <a:off x="0" y="216073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160737"/>
        <a:ext cx="1988723" cy="750033"/>
      </dsp:txXfrm>
    </dsp:sp>
    <dsp:sp modelId="{B4E630E5-A943-410F-A0C3-EA9EEDD61BE3}">
      <dsp:nvSpPr>
        <dsp:cNvPr id="0" name=""/>
        <dsp:cNvSpPr/>
      </dsp:nvSpPr>
      <dsp:spPr>
        <a:xfrm>
          <a:off x="2451938" y="216296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2162962"/>
        <a:ext cx="1988723" cy="750033"/>
      </dsp:txXfrm>
    </dsp:sp>
    <dsp:sp modelId="{03F7B51C-13DD-4428-982A-38057E45B74B}">
      <dsp:nvSpPr>
        <dsp:cNvPr id="0" name=""/>
        <dsp:cNvSpPr/>
      </dsp:nvSpPr>
      <dsp:spPr>
        <a:xfrm>
          <a:off x="0" y="306737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067375"/>
        <a:ext cx="1988723" cy="750033"/>
      </dsp:txXfrm>
    </dsp:sp>
    <dsp:sp modelId="{FB41900A-FAD5-43F7-BC70-49699BF04225}">
      <dsp:nvSpPr>
        <dsp:cNvPr id="0" name=""/>
        <dsp:cNvSpPr/>
      </dsp:nvSpPr>
      <dsp:spPr>
        <a:xfrm>
          <a:off x="2451938" y="306683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Recursos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3066832"/>
        <a:ext cx="1988723" cy="750033"/>
      </dsp:txXfrm>
    </dsp:sp>
    <dsp:sp modelId="{E1D1B538-2968-4431-A519-46183B42B7A9}">
      <dsp:nvSpPr>
        <dsp:cNvPr id="0" name=""/>
        <dsp:cNvSpPr/>
      </dsp:nvSpPr>
      <dsp:spPr>
        <a:xfrm>
          <a:off x="2451938" y="413553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4135535"/>
        <a:ext cx="1988723" cy="7500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2906617" y="1112288"/>
          <a:ext cx="291172" cy="414707"/>
        </a:xfrm>
        <a:custGeom>
          <a:avLst/>
          <a:gdLst/>
          <a:ahLst/>
          <a:cxnLst/>
          <a:rect l="0" t="0" r="0" b="0"/>
          <a:pathLst>
            <a:path>
              <a:moveTo>
                <a:pt x="291172" y="0"/>
              </a:moveTo>
              <a:lnTo>
                <a:pt x="291172" y="414707"/>
              </a:lnTo>
              <a:lnTo>
                <a:pt x="0" y="4147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197936" y="2550022"/>
          <a:ext cx="1271517" cy="301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75"/>
              </a:lnTo>
              <a:lnTo>
                <a:pt x="1271517" y="162275"/>
              </a:lnTo>
              <a:lnTo>
                <a:pt x="1271517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910651" y="2550022"/>
          <a:ext cx="1287284" cy="301631"/>
        </a:xfrm>
        <a:custGeom>
          <a:avLst/>
          <a:gdLst/>
          <a:ahLst/>
          <a:cxnLst/>
          <a:rect l="0" t="0" r="0" b="0"/>
          <a:pathLst>
            <a:path>
              <a:moveTo>
                <a:pt x="1287284" y="0"/>
              </a:moveTo>
              <a:lnTo>
                <a:pt x="1287284" y="162275"/>
              </a:lnTo>
              <a:lnTo>
                <a:pt x="0" y="162275"/>
              </a:lnTo>
              <a:lnTo>
                <a:pt x="0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152070" y="1112288"/>
          <a:ext cx="91440" cy="812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603"/>
              </a:lnTo>
              <a:lnTo>
                <a:pt x="45865" y="673603"/>
              </a:lnTo>
              <a:lnTo>
                <a:pt x="45865" y="812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298285" y="247854"/>
          <a:ext cx="1799010" cy="864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</a:t>
          </a:r>
        </a:p>
      </dsp:txBody>
      <dsp:txXfrm>
        <a:off x="2298285" y="247854"/>
        <a:ext cx="1799010" cy="864433"/>
      </dsp:txXfrm>
    </dsp:sp>
    <dsp:sp modelId="{A91B298A-A66C-49F9-BD1C-B6F4D6991355}">
      <dsp:nvSpPr>
        <dsp:cNvPr id="0" name=""/>
        <dsp:cNvSpPr/>
      </dsp:nvSpPr>
      <dsp:spPr>
        <a:xfrm>
          <a:off x="2523310" y="1925246"/>
          <a:ext cx="1349250" cy="624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3310" y="1925246"/>
        <a:ext cx="1349250" cy="624776"/>
      </dsp:txXfrm>
    </dsp:sp>
    <dsp:sp modelId="{2E969F01-C44D-4A4E-8DB6-5229215695C4}">
      <dsp:nvSpPr>
        <dsp:cNvPr id="0" name=""/>
        <dsp:cNvSpPr/>
      </dsp:nvSpPr>
      <dsp:spPr>
        <a:xfrm>
          <a:off x="776950" y="2851654"/>
          <a:ext cx="2267402" cy="70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76950" y="2851654"/>
        <a:ext cx="2267402" cy="702012"/>
      </dsp:txXfrm>
    </dsp:sp>
    <dsp:sp modelId="{6F9E41C7-F476-48F9-8F31-3F17DB589F8F}">
      <dsp:nvSpPr>
        <dsp:cNvPr id="0" name=""/>
        <dsp:cNvSpPr/>
      </dsp:nvSpPr>
      <dsp:spPr>
        <a:xfrm>
          <a:off x="3335751" y="2851654"/>
          <a:ext cx="2267402" cy="2494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Mayordomo(a)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>
              <a:solidFill>
                <a:schemeClr val="tx1"/>
              </a:solidFill>
            </a:rPr>
            <a:t>de 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Soldador(a)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Ayudante de 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35751" y="2851654"/>
        <a:ext cx="2267402" cy="2494432"/>
      </dsp:txXfrm>
    </dsp:sp>
    <dsp:sp modelId="{20601663-72D4-41F2-859D-ACCA2961A5A5}">
      <dsp:nvSpPr>
        <dsp:cNvPr id="0" name=""/>
        <dsp:cNvSpPr/>
      </dsp:nvSpPr>
      <dsp:spPr>
        <a:xfrm>
          <a:off x="1870318" y="1292992"/>
          <a:ext cx="1036298" cy="468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70318" y="1292992"/>
        <a:ext cx="1036298" cy="468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Oficina</a:t>
          </a: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MX" altLang="es-MX" sz="1200" b="0" u="none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 de Eventos</a:t>
          </a:r>
          <a:endParaRPr lang="es-ES" sz="1200" u="none" kern="1200" dirty="0">
            <a:solidFill>
              <a:schemeClr val="tx1"/>
            </a:solidFill>
            <a:latin typeface="+mn-lt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Burócratas Municipales</a:t>
          </a: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Villa Alegre</a:t>
          </a: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del Mirador</a:t>
          </a: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Jorge</a:t>
          </a: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10 de Marzo</a:t>
          </a: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Indeco Naranjo</a:t>
          </a: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Parque España</a:t>
          </a: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 Infonavit</a:t>
          </a: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Polivalente</a:t>
          </a: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Camino Real</a:t>
          </a: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Filiberto Sagrero</a:t>
          </a: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Valle de Santa Lucía</a:t>
          </a: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Diego de Montemayor</a:t>
          </a: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Jesús Hinojosa Tijerina</a:t>
          </a: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Fomerrey 113</a:t>
          </a: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Raúl González</a:t>
          </a: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Moderna</a:t>
          </a: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Bernabé</a:t>
          </a: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Los Campeones</a:t>
          </a: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4269481" y="1240933"/>
        <a:ext cx="2952002" cy="44639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27208" y="2450128"/>
        <a:ext cx="1140931" cy="570465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1637" y="1478160"/>
        <a:ext cx="1759111" cy="111202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Pista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</a:t>
          </a: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1362027"/>
        <a:ext cx="1187998" cy="64800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4887" y="922766"/>
          <a:ext cx="207672" cy="1846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196"/>
              </a:lnTo>
              <a:lnTo>
                <a:pt x="207672" y="18461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106914" y="922766"/>
          <a:ext cx="207973" cy="1846196"/>
        </a:xfrm>
        <a:custGeom>
          <a:avLst/>
          <a:gdLst/>
          <a:ahLst/>
          <a:cxnLst/>
          <a:rect l="0" t="0" r="0" b="0"/>
          <a:pathLst>
            <a:path>
              <a:moveTo>
                <a:pt x="207973" y="0"/>
              </a:moveTo>
              <a:lnTo>
                <a:pt x="207973" y="1846196"/>
              </a:lnTo>
              <a:lnTo>
                <a:pt x="0" y="18461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4887" y="922766"/>
          <a:ext cx="184542" cy="1008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021"/>
              </a:lnTo>
              <a:lnTo>
                <a:pt x="184542" y="1008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110216" y="922766"/>
          <a:ext cx="204671" cy="1008021"/>
        </a:xfrm>
        <a:custGeom>
          <a:avLst/>
          <a:gdLst/>
          <a:ahLst/>
          <a:cxnLst/>
          <a:rect l="0" t="0" r="0" b="0"/>
          <a:pathLst>
            <a:path>
              <a:moveTo>
                <a:pt x="204671" y="0"/>
              </a:moveTo>
              <a:lnTo>
                <a:pt x="204671" y="1008021"/>
              </a:lnTo>
              <a:lnTo>
                <a:pt x="0" y="1008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4887" y="922766"/>
          <a:ext cx="3762883" cy="2814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109"/>
              </a:lnTo>
              <a:lnTo>
                <a:pt x="3762883" y="2716109"/>
              </a:lnTo>
              <a:lnTo>
                <a:pt x="3762883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4887" y="922766"/>
          <a:ext cx="2505233" cy="2814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109"/>
              </a:lnTo>
              <a:lnTo>
                <a:pt x="2505233" y="2716109"/>
              </a:lnTo>
              <a:lnTo>
                <a:pt x="2505233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4887" y="922766"/>
          <a:ext cx="1247584" cy="2814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109"/>
              </a:lnTo>
              <a:lnTo>
                <a:pt x="1247584" y="2716109"/>
              </a:lnTo>
              <a:lnTo>
                <a:pt x="1247584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269167" y="922766"/>
          <a:ext cx="91440" cy="2814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A85AC-91DA-44DA-999F-FC23D7CEF22C}">
      <dsp:nvSpPr>
        <dsp:cNvPr id="0" name=""/>
        <dsp:cNvSpPr/>
      </dsp:nvSpPr>
      <dsp:spPr>
        <a:xfrm>
          <a:off x="3047173" y="922766"/>
          <a:ext cx="1267713" cy="2814875"/>
        </a:xfrm>
        <a:custGeom>
          <a:avLst/>
          <a:gdLst/>
          <a:ahLst/>
          <a:cxnLst/>
          <a:rect l="0" t="0" r="0" b="0"/>
          <a:pathLst>
            <a:path>
              <a:moveTo>
                <a:pt x="1267713" y="0"/>
              </a:moveTo>
              <a:lnTo>
                <a:pt x="1267713" y="2716109"/>
              </a:lnTo>
              <a:lnTo>
                <a:pt x="0" y="2716109"/>
              </a:lnTo>
              <a:lnTo>
                <a:pt x="0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1789524" y="922766"/>
          <a:ext cx="2525363" cy="2814875"/>
        </a:xfrm>
        <a:custGeom>
          <a:avLst/>
          <a:gdLst/>
          <a:ahLst/>
          <a:cxnLst/>
          <a:rect l="0" t="0" r="0" b="0"/>
          <a:pathLst>
            <a:path>
              <a:moveTo>
                <a:pt x="2525363" y="0"/>
              </a:moveTo>
              <a:lnTo>
                <a:pt x="2525363" y="2716109"/>
              </a:lnTo>
              <a:lnTo>
                <a:pt x="0" y="2716109"/>
              </a:lnTo>
              <a:lnTo>
                <a:pt x="0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531875" y="922766"/>
          <a:ext cx="3783012" cy="2814875"/>
        </a:xfrm>
        <a:custGeom>
          <a:avLst/>
          <a:gdLst/>
          <a:ahLst/>
          <a:cxnLst/>
          <a:rect l="0" t="0" r="0" b="0"/>
          <a:pathLst>
            <a:path>
              <a:moveTo>
                <a:pt x="3783012" y="0"/>
              </a:moveTo>
              <a:lnTo>
                <a:pt x="3783012" y="2716109"/>
              </a:lnTo>
              <a:lnTo>
                <a:pt x="0" y="2716109"/>
              </a:lnTo>
              <a:lnTo>
                <a:pt x="0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38323" y="0"/>
          <a:ext cx="2153128" cy="92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8323" y="0"/>
        <a:ext cx="2153128" cy="922766"/>
      </dsp:txXfrm>
    </dsp:sp>
    <dsp:sp modelId="{F0C4384C-AAF6-4E1D-B697-D90ED7D85EDE}">
      <dsp:nvSpPr>
        <dsp:cNvPr id="0" name=""/>
        <dsp:cNvSpPr/>
      </dsp:nvSpPr>
      <dsp:spPr>
        <a:xfrm>
          <a:off x="1816" y="3737642"/>
          <a:ext cx="1060117" cy="956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Salud de la Mujer y 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16" y="3737642"/>
        <a:ext cx="1060117" cy="956553"/>
      </dsp:txXfrm>
    </dsp:sp>
    <dsp:sp modelId="{37AEF8C9-F153-4456-B4E8-AFD354C090D5}">
      <dsp:nvSpPr>
        <dsp:cNvPr id="0" name=""/>
        <dsp:cNvSpPr/>
      </dsp:nvSpPr>
      <dsp:spPr>
        <a:xfrm>
          <a:off x="1259465" y="3737642"/>
          <a:ext cx="1060117" cy="757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59465" y="3737642"/>
        <a:ext cx="1060117" cy="757225"/>
      </dsp:txXfrm>
    </dsp:sp>
    <dsp:sp modelId="{CF248B59-514C-49BF-812A-3F19BDD1F5C8}">
      <dsp:nvSpPr>
        <dsp:cNvPr id="0" name=""/>
        <dsp:cNvSpPr/>
      </dsp:nvSpPr>
      <dsp:spPr>
        <a:xfrm>
          <a:off x="2517115" y="3737642"/>
          <a:ext cx="1060117" cy="757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Programa Medico En Casa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17115" y="3737642"/>
        <a:ext cx="1060117" cy="757225"/>
      </dsp:txXfrm>
    </dsp:sp>
    <dsp:sp modelId="{9B1F9D7B-5894-4150-8F2D-428D6DE0962B}">
      <dsp:nvSpPr>
        <dsp:cNvPr id="0" name=""/>
        <dsp:cNvSpPr/>
      </dsp:nvSpPr>
      <dsp:spPr>
        <a:xfrm>
          <a:off x="3784829" y="3737642"/>
          <a:ext cx="1060117" cy="757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Médico(a) de Barrio y Centros de Salud</a:t>
          </a:r>
        </a:p>
      </dsp:txBody>
      <dsp:txXfrm>
        <a:off x="3784829" y="3737642"/>
        <a:ext cx="1060117" cy="757225"/>
      </dsp:txXfrm>
    </dsp:sp>
    <dsp:sp modelId="{9B294884-1801-45E2-9487-A62B924AB99D}">
      <dsp:nvSpPr>
        <dsp:cNvPr id="0" name=""/>
        <dsp:cNvSpPr/>
      </dsp:nvSpPr>
      <dsp:spPr>
        <a:xfrm>
          <a:off x="5032413" y="3737642"/>
          <a:ext cx="1060117" cy="757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32413" y="3737642"/>
        <a:ext cx="1060117" cy="757225"/>
      </dsp:txXfrm>
    </dsp:sp>
    <dsp:sp modelId="{20D20DD4-4B5B-463C-8210-2E33232AFB21}">
      <dsp:nvSpPr>
        <dsp:cNvPr id="0" name=""/>
        <dsp:cNvSpPr/>
      </dsp:nvSpPr>
      <dsp:spPr>
        <a:xfrm>
          <a:off x="6290062" y="3737642"/>
          <a:ext cx="1060117" cy="101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290062" y="3737642"/>
        <a:ext cx="1060117" cy="1015211"/>
      </dsp:txXfrm>
    </dsp:sp>
    <dsp:sp modelId="{F24A50F6-5A32-4FD0-A0D4-7024255DA4E1}">
      <dsp:nvSpPr>
        <dsp:cNvPr id="0" name=""/>
        <dsp:cNvSpPr/>
      </dsp:nvSpPr>
      <dsp:spPr>
        <a:xfrm>
          <a:off x="7547712" y="3737642"/>
          <a:ext cx="1060117" cy="757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547712" y="3737642"/>
        <a:ext cx="1060117" cy="757225"/>
      </dsp:txXfrm>
    </dsp:sp>
    <dsp:sp modelId="{DB8FFD65-9583-4226-96A0-C49AC9ECFEC8}">
      <dsp:nvSpPr>
        <dsp:cNvPr id="0" name=""/>
        <dsp:cNvSpPr/>
      </dsp:nvSpPr>
      <dsp:spPr>
        <a:xfrm>
          <a:off x="2879854" y="1623197"/>
          <a:ext cx="1230361" cy="615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9854" y="1623197"/>
        <a:ext cx="1230361" cy="615180"/>
      </dsp:txXfrm>
    </dsp:sp>
    <dsp:sp modelId="{F575BE00-8131-4208-B246-289C54D55378}">
      <dsp:nvSpPr>
        <dsp:cNvPr id="0" name=""/>
        <dsp:cNvSpPr/>
      </dsp:nvSpPr>
      <dsp:spPr>
        <a:xfrm>
          <a:off x="4499429" y="1623197"/>
          <a:ext cx="1230361" cy="615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499429" y="1623197"/>
        <a:ext cx="1230361" cy="615180"/>
      </dsp:txXfrm>
    </dsp:sp>
    <dsp:sp modelId="{03F7E7AE-65B3-4A01-BF9A-D93C1DA9C17B}">
      <dsp:nvSpPr>
        <dsp:cNvPr id="0" name=""/>
        <dsp:cNvSpPr/>
      </dsp:nvSpPr>
      <dsp:spPr>
        <a:xfrm>
          <a:off x="2876553" y="2461373"/>
          <a:ext cx="1230361" cy="615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6553" y="2461373"/>
        <a:ext cx="1230361" cy="615180"/>
      </dsp:txXfrm>
    </dsp:sp>
    <dsp:sp modelId="{F3885B9D-A66F-44FB-BFA5-DC769B5F609B}">
      <dsp:nvSpPr>
        <dsp:cNvPr id="0" name=""/>
        <dsp:cNvSpPr/>
      </dsp:nvSpPr>
      <dsp:spPr>
        <a:xfrm>
          <a:off x="4522559" y="2461373"/>
          <a:ext cx="1230361" cy="615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4522559" y="2461373"/>
        <a:ext cx="1230361" cy="61518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(1) 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1217" y="1836729"/>
        <a:ext cx="1386405" cy="79824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C30FF-B592-4CAA-B452-EA3369247983}">
      <dsp:nvSpPr>
        <dsp:cNvPr id="0" name=""/>
        <dsp:cNvSpPr/>
      </dsp:nvSpPr>
      <dsp:spPr>
        <a:xfrm>
          <a:off x="3048000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07"/>
              </a:lnTo>
              <a:lnTo>
                <a:pt x="2156482" y="238407"/>
              </a:lnTo>
              <a:lnTo>
                <a:pt x="2156482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2063603"/>
          <a:ext cx="91440" cy="4255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238407"/>
              </a:lnTo>
              <a:lnTo>
                <a:pt x="0" y="238407"/>
              </a:lnTo>
              <a:lnTo>
                <a:pt x="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731601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731601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9" y="2489143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2489143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13373" y="2489143"/>
        <a:ext cx="1782216" cy="100800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Cajero(a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4723B-08B2-4B6C-BBE4-7276CEA938A7}">
      <dsp:nvSpPr>
        <dsp:cNvPr id="0" name=""/>
        <dsp:cNvSpPr/>
      </dsp:nvSpPr>
      <dsp:spPr>
        <a:xfrm>
          <a:off x="3772760" y="1250573"/>
          <a:ext cx="961883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961883" y="453650"/>
              </a:lnTo>
              <a:lnTo>
                <a:pt x="961883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806392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524978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760672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806392" y="1250573"/>
          <a:ext cx="966368" cy="673700"/>
        </a:xfrm>
        <a:custGeom>
          <a:avLst/>
          <a:gdLst/>
          <a:ahLst/>
          <a:cxnLst/>
          <a:rect l="0" t="0" r="0" b="0"/>
          <a:pathLst>
            <a:path>
              <a:moveTo>
                <a:pt x="966368" y="0"/>
              </a:moveTo>
              <a:lnTo>
                <a:pt x="966368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2029854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29854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2210442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>
            <a:solidFill>
              <a:schemeClr val="tx1"/>
            </a:solidFill>
            <a:latin typeface="+mn-lt"/>
          </a:endParaRPr>
        </a:p>
      </dsp:txBody>
      <dsp:txXfrm>
        <a:off x="2210442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1333079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333079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3092552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3092552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395810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>
              <a:solidFill>
                <a:schemeClr val="tx1"/>
              </a:solidFill>
            </a:rPr>
            <a:t>INDECO</a:t>
          </a:r>
          <a:r>
            <a:rPr lang="es-ES" sz="1200" kern="1200" dirty="0">
              <a:solidFill>
                <a:schemeClr val="tx1"/>
              </a:solidFill>
            </a:rPr>
            <a:t> Naranjo</a:t>
          </a:r>
        </a:p>
      </dsp:txBody>
      <dsp:txXfrm>
        <a:off x="3958106" y="1924274"/>
        <a:ext cx="1553076" cy="61854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FDE6-6914-40B5-BB06-8FDD15206974}">
      <dsp:nvSpPr>
        <dsp:cNvPr id="0" name=""/>
        <dsp:cNvSpPr/>
      </dsp:nvSpPr>
      <dsp:spPr>
        <a:xfrm>
          <a:off x="2911529" y="1888983"/>
          <a:ext cx="1691712" cy="73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91"/>
              </a:lnTo>
              <a:lnTo>
                <a:pt x="1691712" y="350291"/>
              </a:lnTo>
              <a:lnTo>
                <a:pt x="1691712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303382" y="1888983"/>
          <a:ext cx="1608147" cy="738621"/>
        </a:xfrm>
        <a:custGeom>
          <a:avLst/>
          <a:gdLst/>
          <a:ahLst/>
          <a:cxnLst/>
          <a:rect l="0" t="0" r="0" b="0"/>
          <a:pathLst>
            <a:path>
              <a:moveTo>
                <a:pt x="1608147" y="0"/>
              </a:moveTo>
              <a:lnTo>
                <a:pt x="1608147" y="350291"/>
              </a:lnTo>
              <a:lnTo>
                <a:pt x="0" y="350291"/>
              </a:lnTo>
              <a:lnTo>
                <a:pt x="0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089467" y="39793"/>
          <a:ext cx="3644123" cy="1849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89467" y="39793"/>
        <a:ext cx="3644123" cy="1849189"/>
      </dsp:txXfrm>
    </dsp:sp>
    <dsp:sp modelId="{027E0837-CF06-434B-8453-53E974BA80E8}">
      <dsp:nvSpPr>
        <dsp:cNvPr id="0" name=""/>
        <dsp:cNvSpPr/>
      </dsp:nvSpPr>
      <dsp:spPr>
        <a:xfrm>
          <a:off x="0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627605"/>
        <a:ext cx="2606765" cy="1362630"/>
      </dsp:txXfrm>
    </dsp:sp>
    <dsp:sp modelId="{4F22EBA1-8B10-4175-9402-BEF5DECABA63}">
      <dsp:nvSpPr>
        <dsp:cNvPr id="0" name=""/>
        <dsp:cNvSpPr/>
      </dsp:nvSpPr>
      <dsp:spPr>
        <a:xfrm>
          <a:off x="3299859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99859" y="2627605"/>
        <a:ext cx="2606765" cy="136263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748939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981485" y="1110623"/>
          <a:ext cx="91440" cy="1656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47209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47209" y="3346"/>
        <a:ext cx="2159991" cy="1107276"/>
      </dsp:txXfrm>
    </dsp:sp>
    <dsp:sp modelId="{C96B9213-2CAF-4CCB-A5F5-957CEF20391E}">
      <dsp:nvSpPr>
        <dsp:cNvPr id="0" name=""/>
        <dsp:cNvSpPr/>
      </dsp:nvSpPr>
      <dsp:spPr>
        <a:xfrm>
          <a:off x="22352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35209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525722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25722" y="1529314"/>
        <a:ext cx="1223216" cy="683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E01F5-900C-48EE-B54F-1E88E0810F5A}">
      <dsp:nvSpPr>
        <dsp:cNvPr id="0" name=""/>
        <dsp:cNvSpPr/>
      </dsp:nvSpPr>
      <dsp:spPr>
        <a:xfrm>
          <a:off x="3240360" y="1032266"/>
          <a:ext cx="189453" cy="835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776"/>
              </a:lnTo>
              <a:lnTo>
                <a:pt x="189453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2732982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0360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34080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56634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856634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46554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46554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55915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Oficial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55915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1506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11506" y="1445414"/>
        <a:ext cx="1521475" cy="845256"/>
      </dsp:txXfrm>
    </dsp:sp>
    <dsp:sp modelId="{A99CB276-C58C-47F2-A6EB-9AAD8B90956B}">
      <dsp:nvSpPr>
        <dsp:cNvPr id="0" name=""/>
        <dsp:cNvSpPr/>
      </dsp:nvSpPr>
      <dsp:spPr>
        <a:xfrm>
          <a:off x="3429813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Oficina</a:t>
          </a:r>
        </a:p>
      </dsp:txBody>
      <dsp:txXfrm>
        <a:off x="3429813" y="1445414"/>
        <a:ext cx="1521475" cy="84525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253236" y="1306816"/>
          <a:ext cx="1216790" cy="56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632"/>
              </a:lnTo>
              <a:lnTo>
                <a:pt x="1216790" y="283632"/>
              </a:lnTo>
              <a:lnTo>
                <a:pt x="1216790" y="5630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2036445" y="1306816"/>
          <a:ext cx="1216790" cy="563009"/>
        </a:xfrm>
        <a:custGeom>
          <a:avLst/>
          <a:gdLst/>
          <a:ahLst/>
          <a:cxnLst/>
          <a:rect l="0" t="0" r="0" b="0"/>
          <a:pathLst>
            <a:path>
              <a:moveTo>
                <a:pt x="1216790" y="0"/>
              </a:moveTo>
              <a:lnTo>
                <a:pt x="1216790" y="283632"/>
              </a:lnTo>
              <a:lnTo>
                <a:pt x="0" y="283632"/>
              </a:lnTo>
              <a:lnTo>
                <a:pt x="0" y="5630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46419" y="0"/>
          <a:ext cx="2613633" cy="1306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46419" y="0"/>
        <a:ext cx="2613633" cy="1306816"/>
      </dsp:txXfrm>
    </dsp:sp>
    <dsp:sp modelId="{82766838-1E1C-4551-B391-E5701106A789}">
      <dsp:nvSpPr>
        <dsp:cNvPr id="0" name=""/>
        <dsp:cNvSpPr/>
      </dsp:nvSpPr>
      <dsp:spPr>
        <a:xfrm>
          <a:off x="1099031" y="1869825"/>
          <a:ext cx="1874828" cy="1105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099031" y="1869825"/>
        <a:ext cx="1874828" cy="1105386"/>
      </dsp:txXfrm>
    </dsp:sp>
    <dsp:sp modelId="{317D1BA0-50F6-457B-A513-0CC11FE0DF90}">
      <dsp:nvSpPr>
        <dsp:cNvPr id="0" name=""/>
        <dsp:cNvSpPr/>
      </dsp:nvSpPr>
      <dsp:spPr>
        <a:xfrm>
          <a:off x="3532612" y="1869825"/>
          <a:ext cx="1874828" cy="1105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Personas Vulnerables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532612" y="1869825"/>
        <a:ext cx="1874828" cy="1105386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3AF3-26BD-4116-806A-D2026A5E73E7}">
      <dsp:nvSpPr>
        <dsp:cNvPr id="0" name=""/>
        <dsp:cNvSpPr/>
      </dsp:nvSpPr>
      <dsp:spPr>
        <a:xfrm>
          <a:off x="2955032" y="1654569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6A6D4-99AA-4AFE-B8C4-5EBBA6FA0FA7}">
      <dsp:nvSpPr>
        <dsp:cNvPr id="0" name=""/>
        <dsp:cNvSpPr/>
      </dsp:nvSpPr>
      <dsp:spPr>
        <a:xfrm>
          <a:off x="843451" y="3277383"/>
          <a:ext cx="91440" cy="36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396771"/>
        <a:ext cx="1771962" cy="880612"/>
      </dsp:txXfrm>
    </dsp:sp>
    <dsp:sp modelId="{173E33F5-2318-4F99-93CA-355A97198902}">
      <dsp:nvSpPr>
        <dsp:cNvPr id="0" name=""/>
        <dsp:cNvSpPr/>
      </dsp:nvSpPr>
      <dsp:spPr>
        <a:xfrm>
          <a:off x="3190" y="3643636"/>
          <a:ext cx="1771962" cy="808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(1) Vacante</a:t>
          </a:r>
          <a:endParaRPr lang="es-ES" sz="1200" kern="1200" dirty="0"/>
        </a:p>
      </dsp:txBody>
      <dsp:txXfrm>
        <a:off x="3190" y="3643636"/>
        <a:ext cx="1771962" cy="808613"/>
      </dsp:txXfrm>
    </dsp:sp>
    <dsp:sp modelId="{8EA058BB-9AF2-4D43-8852-61D4B5062381}">
      <dsp:nvSpPr>
        <dsp:cNvPr id="0" name=""/>
        <dsp:cNvSpPr/>
      </dsp:nvSpPr>
      <dsp:spPr>
        <a:xfrm>
          <a:off x="211477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(1)  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396771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422635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26350" y="2396771"/>
        <a:ext cx="1771962" cy="880612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(1) Vacante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del Consejo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2684260" y="1869078"/>
          <a:ext cx="127044" cy="2871572"/>
        </a:xfrm>
        <a:custGeom>
          <a:avLst/>
          <a:gdLst/>
          <a:ahLst/>
          <a:cxnLst/>
          <a:rect l="0" t="0" r="0" b="0"/>
          <a:pathLst>
            <a:path>
              <a:moveTo>
                <a:pt x="127044" y="0"/>
              </a:moveTo>
              <a:lnTo>
                <a:pt x="127044" y="2871572"/>
              </a:lnTo>
              <a:lnTo>
                <a:pt x="0" y="28715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869078"/>
          <a:ext cx="131676" cy="2073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285"/>
              </a:lnTo>
              <a:lnTo>
                <a:pt x="131676" y="20732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684531" y="1869078"/>
          <a:ext cx="126773" cy="2071890"/>
        </a:xfrm>
        <a:custGeom>
          <a:avLst/>
          <a:gdLst/>
          <a:ahLst/>
          <a:cxnLst/>
          <a:rect l="0" t="0" r="0" b="0"/>
          <a:pathLst>
            <a:path>
              <a:moveTo>
                <a:pt x="126773" y="0"/>
              </a:moveTo>
              <a:lnTo>
                <a:pt x="126773" y="2071890"/>
              </a:lnTo>
              <a:lnTo>
                <a:pt x="0" y="20718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869078"/>
          <a:ext cx="124765" cy="126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027"/>
              </a:lnTo>
              <a:lnTo>
                <a:pt x="124765" y="12610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679622" y="1869078"/>
          <a:ext cx="131681" cy="1260978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1260978"/>
              </a:lnTo>
              <a:lnTo>
                <a:pt x="0" y="1260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869078"/>
          <a:ext cx="131681" cy="504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133"/>
              </a:lnTo>
              <a:lnTo>
                <a:pt x="131681" y="5041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679622" y="1869078"/>
          <a:ext cx="131681" cy="499821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499821"/>
              </a:lnTo>
              <a:lnTo>
                <a:pt x="0" y="499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661794" y="893281"/>
          <a:ext cx="2299019" cy="975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661794" y="893281"/>
        <a:ext cx="2299019" cy="975797"/>
      </dsp:txXfrm>
    </dsp:sp>
    <dsp:sp modelId="{CA81ADA6-D911-4D6D-B109-B08F6320F697}">
      <dsp:nvSpPr>
        <dsp:cNvPr id="0" name=""/>
        <dsp:cNvSpPr/>
      </dsp:nvSpPr>
      <dsp:spPr>
        <a:xfrm>
          <a:off x="0" y="2055591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0" y="2055591"/>
        <a:ext cx="2679622" cy="626616"/>
      </dsp:txXfrm>
    </dsp:sp>
    <dsp:sp modelId="{F2E3A372-0A99-4177-9934-37E01310721A}">
      <dsp:nvSpPr>
        <dsp:cNvPr id="0" name=""/>
        <dsp:cNvSpPr/>
      </dsp:nvSpPr>
      <dsp:spPr>
        <a:xfrm>
          <a:off x="2942986" y="2059903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sp:txBody>
      <dsp:txXfrm>
        <a:off x="2942986" y="2059903"/>
        <a:ext cx="2679622" cy="626616"/>
      </dsp:txXfrm>
    </dsp:sp>
    <dsp:sp modelId="{EB176D71-8A4B-4152-991F-344ED7A9809D}">
      <dsp:nvSpPr>
        <dsp:cNvPr id="0" name=""/>
        <dsp:cNvSpPr/>
      </dsp:nvSpPr>
      <dsp:spPr>
        <a:xfrm>
          <a:off x="0" y="2816748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sp:txBody>
      <dsp:txXfrm>
        <a:off x="0" y="2816748"/>
        <a:ext cx="2679622" cy="626616"/>
      </dsp:txXfrm>
    </dsp:sp>
    <dsp:sp modelId="{70F98D4F-75D1-4B2C-B4EA-779B9D79921E}">
      <dsp:nvSpPr>
        <dsp:cNvPr id="0" name=""/>
        <dsp:cNvSpPr/>
      </dsp:nvSpPr>
      <dsp:spPr>
        <a:xfrm>
          <a:off x="2936069" y="2816797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2936069" y="2816797"/>
        <a:ext cx="2679622" cy="626616"/>
      </dsp:txXfrm>
    </dsp:sp>
    <dsp:sp modelId="{4A17E49B-139D-448D-834F-1C62567D7755}">
      <dsp:nvSpPr>
        <dsp:cNvPr id="0" name=""/>
        <dsp:cNvSpPr/>
      </dsp:nvSpPr>
      <dsp:spPr>
        <a:xfrm>
          <a:off x="4908" y="3627660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sp:txBody>
      <dsp:txXfrm>
        <a:off x="4908" y="3627660"/>
        <a:ext cx="2679622" cy="626616"/>
      </dsp:txXfrm>
    </dsp:sp>
    <dsp:sp modelId="{8C6D4B5B-B413-4D49-BD6D-7FF3064261CB}">
      <dsp:nvSpPr>
        <dsp:cNvPr id="0" name=""/>
        <dsp:cNvSpPr/>
      </dsp:nvSpPr>
      <dsp:spPr>
        <a:xfrm>
          <a:off x="2942981" y="3682062"/>
          <a:ext cx="2679622" cy="5206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</a:p>
      </dsp:txBody>
      <dsp:txXfrm>
        <a:off x="2942981" y="3682062"/>
        <a:ext cx="2679622" cy="520602"/>
      </dsp:txXfrm>
    </dsp:sp>
    <dsp:sp modelId="{4789E1C4-2079-4334-BDF0-845E39C09FFC}">
      <dsp:nvSpPr>
        <dsp:cNvPr id="0" name=""/>
        <dsp:cNvSpPr/>
      </dsp:nvSpPr>
      <dsp:spPr>
        <a:xfrm>
          <a:off x="4637" y="4427342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4637" y="4427342"/>
        <a:ext cx="2679622" cy="626616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F6FD5-84FF-4F31-8812-2A0EBD2C6D60}">
      <dsp:nvSpPr>
        <dsp:cNvPr id="0" name=""/>
        <dsp:cNvSpPr/>
      </dsp:nvSpPr>
      <dsp:spPr>
        <a:xfrm>
          <a:off x="6783741" y="2973147"/>
          <a:ext cx="91440" cy="195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0A807-B3AF-4441-BE10-37531854B25A}">
      <dsp:nvSpPr>
        <dsp:cNvPr id="0" name=""/>
        <dsp:cNvSpPr/>
      </dsp:nvSpPr>
      <dsp:spPr>
        <a:xfrm>
          <a:off x="3801979" y="1119106"/>
          <a:ext cx="3027482" cy="1084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703"/>
              </a:lnTo>
              <a:lnTo>
                <a:pt x="3027482" y="846703"/>
              </a:lnTo>
              <a:lnTo>
                <a:pt x="3027482" y="1084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DD462-2F2E-40EF-A164-3E1EAD09A45F}">
      <dsp:nvSpPr>
        <dsp:cNvPr id="0" name=""/>
        <dsp:cNvSpPr/>
      </dsp:nvSpPr>
      <dsp:spPr>
        <a:xfrm>
          <a:off x="4644114" y="2973781"/>
          <a:ext cx="91440" cy="26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6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A9C9-8B9F-40DF-93B3-0CAC3F9C02EF}">
      <dsp:nvSpPr>
        <dsp:cNvPr id="0" name=""/>
        <dsp:cNvSpPr/>
      </dsp:nvSpPr>
      <dsp:spPr>
        <a:xfrm>
          <a:off x="3801979" y="1119106"/>
          <a:ext cx="887855" cy="108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337"/>
              </a:lnTo>
              <a:lnTo>
                <a:pt x="887855" y="847337"/>
              </a:lnTo>
              <a:lnTo>
                <a:pt x="887855" y="10851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041D-523A-4D29-A449-E12839D7B203}">
      <dsp:nvSpPr>
        <dsp:cNvPr id="0" name=""/>
        <dsp:cNvSpPr/>
      </dsp:nvSpPr>
      <dsp:spPr>
        <a:xfrm>
          <a:off x="2671512" y="1119106"/>
          <a:ext cx="1130466" cy="1079733"/>
        </a:xfrm>
        <a:custGeom>
          <a:avLst/>
          <a:gdLst/>
          <a:ahLst/>
          <a:cxnLst/>
          <a:rect l="0" t="0" r="0" b="0"/>
          <a:pathLst>
            <a:path>
              <a:moveTo>
                <a:pt x="1130466" y="0"/>
              </a:moveTo>
              <a:lnTo>
                <a:pt x="1130466" y="841924"/>
              </a:lnTo>
              <a:lnTo>
                <a:pt x="0" y="841924"/>
              </a:lnTo>
              <a:lnTo>
                <a:pt x="0" y="1079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771351" y="1119106"/>
          <a:ext cx="3030627" cy="1085316"/>
        </a:xfrm>
        <a:custGeom>
          <a:avLst/>
          <a:gdLst/>
          <a:ahLst/>
          <a:cxnLst/>
          <a:rect l="0" t="0" r="0" b="0"/>
          <a:pathLst>
            <a:path>
              <a:moveTo>
                <a:pt x="3030627" y="0"/>
              </a:moveTo>
              <a:lnTo>
                <a:pt x="3030627" y="847507"/>
              </a:lnTo>
              <a:lnTo>
                <a:pt x="0" y="847507"/>
              </a:lnTo>
              <a:lnTo>
                <a:pt x="0" y="10853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3031125" y="350212"/>
          <a:ext cx="1541706" cy="7688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031125" y="350212"/>
        <a:ext cx="1541706" cy="768894"/>
      </dsp:txXfrm>
    </dsp:sp>
    <dsp:sp modelId="{0C383773-3E75-40C1-8F41-944F99267FEE}">
      <dsp:nvSpPr>
        <dsp:cNvPr id="0" name=""/>
        <dsp:cNvSpPr/>
      </dsp:nvSpPr>
      <dsp:spPr>
        <a:xfrm>
          <a:off x="0" y="2204422"/>
          <a:ext cx="1542703" cy="7695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0" y="2204422"/>
        <a:ext cx="1542703" cy="769528"/>
      </dsp:txXfrm>
    </dsp:sp>
    <dsp:sp modelId="{6F5A6100-CCE4-479F-90FC-DA74F59DA6A2}">
      <dsp:nvSpPr>
        <dsp:cNvPr id="0" name=""/>
        <dsp:cNvSpPr/>
      </dsp:nvSpPr>
      <dsp:spPr>
        <a:xfrm>
          <a:off x="1900161" y="2198839"/>
          <a:ext cx="1542703" cy="7695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00161" y="2198839"/>
        <a:ext cx="1542703" cy="769528"/>
      </dsp:txXfrm>
    </dsp:sp>
    <dsp:sp modelId="{FFB57BFB-4DC0-4411-9B7A-E1D02D2A55FB}">
      <dsp:nvSpPr>
        <dsp:cNvPr id="0" name=""/>
        <dsp:cNvSpPr/>
      </dsp:nvSpPr>
      <dsp:spPr>
        <a:xfrm>
          <a:off x="3918482" y="2204252"/>
          <a:ext cx="1542703" cy="7695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sp:txBody>
      <dsp:txXfrm>
        <a:off x="3918482" y="2204252"/>
        <a:ext cx="1542703" cy="769528"/>
      </dsp:txXfrm>
    </dsp:sp>
    <dsp:sp modelId="{42E44A85-5F66-4FC3-9A27-3D51D957B81D}">
      <dsp:nvSpPr>
        <dsp:cNvPr id="0" name=""/>
        <dsp:cNvSpPr/>
      </dsp:nvSpPr>
      <dsp:spPr>
        <a:xfrm>
          <a:off x="3918482" y="3241396"/>
          <a:ext cx="1542703" cy="769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Monitoreo y Evaluación</a:t>
          </a:r>
        </a:p>
      </dsp:txBody>
      <dsp:txXfrm>
        <a:off x="3918482" y="3241396"/>
        <a:ext cx="1542703" cy="769528"/>
      </dsp:txXfrm>
    </dsp:sp>
    <dsp:sp modelId="{E5E4446C-0452-4033-8F34-ED4F4186C572}">
      <dsp:nvSpPr>
        <dsp:cNvPr id="0" name=""/>
        <dsp:cNvSpPr/>
      </dsp:nvSpPr>
      <dsp:spPr>
        <a:xfrm>
          <a:off x="6058110" y="2203618"/>
          <a:ext cx="1542703" cy="7695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6058110" y="2203618"/>
        <a:ext cx="1542703" cy="769528"/>
      </dsp:txXfrm>
    </dsp:sp>
    <dsp:sp modelId="{BFAFA8B5-3838-4430-B016-16EC1C235B80}">
      <dsp:nvSpPr>
        <dsp:cNvPr id="0" name=""/>
        <dsp:cNvSpPr/>
      </dsp:nvSpPr>
      <dsp:spPr>
        <a:xfrm>
          <a:off x="6058110" y="3168603"/>
          <a:ext cx="1542703" cy="769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6058110" y="3168603"/>
        <a:ext cx="1542703" cy="76952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4BA0-2B7D-417E-9E1E-7D3FA4702378}">
      <dsp:nvSpPr>
        <dsp:cNvPr id="0" name=""/>
        <dsp:cNvSpPr/>
      </dsp:nvSpPr>
      <dsp:spPr>
        <a:xfrm>
          <a:off x="2755231" y="2191200"/>
          <a:ext cx="2019768" cy="8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68"/>
              </a:lnTo>
              <a:lnTo>
                <a:pt x="2019768" y="529168"/>
              </a:lnTo>
              <a:lnTo>
                <a:pt x="2019768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A8D62-0A0D-4D5C-AC13-119C6A396591}">
      <dsp:nvSpPr>
        <dsp:cNvPr id="0" name=""/>
        <dsp:cNvSpPr/>
      </dsp:nvSpPr>
      <dsp:spPr>
        <a:xfrm>
          <a:off x="2705534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9697" y="35163"/>
              </a:lnTo>
              <a:lnTo>
                <a:pt x="496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6283-51D8-4D73-B650-2791A29D7066}">
      <dsp:nvSpPr>
        <dsp:cNvPr id="0" name=""/>
        <dsp:cNvSpPr/>
      </dsp:nvSpPr>
      <dsp:spPr>
        <a:xfrm>
          <a:off x="2705534" y="2191200"/>
          <a:ext cx="91440" cy="811333"/>
        </a:xfrm>
        <a:custGeom>
          <a:avLst/>
          <a:gdLst/>
          <a:ahLst/>
          <a:cxnLst/>
          <a:rect l="0" t="0" r="0" b="0"/>
          <a:pathLst>
            <a:path>
              <a:moveTo>
                <a:pt x="49697" y="0"/>
              </a:moveTo>
              <a:lnTo>
                <a:pt x="49697" y="529168"/>
              </a:lnTo>
              <a:lnTo>
                <a:pt x="45720" y="529168"/>
              </a:lnTo>
              <a:lnTo>
                <a:pt x="4572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033C-FB36-42EF-BE5F-1BEDAA36234E}">
      <dsp:nvSpPr>
        <dsp:cNvPr id="0" name=""/>
        <dsp:cNvSpPr/>
      </dsp:nvSpPr>
      <dsp:spPr>
        <a:xfrm>
          <a:off x="683987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7497" y="35163"/>
              </a:lnTo>
              <a:lnTo>
                <a:pt x="474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729707" y="2191200"/>
          <a:ext cx="2025524" cy="811333"/>
        </a:xfrm>
        <a:custGeom>
          <a:avLst/>
          <a:gdLst/>
          <a:ahLst/>
          <a:cxnLst/>
          <a:rect l="0" t="0" r="0" b="0"/>
          <a:pathLst>
            <a:path>
              <a:moveTo>
                <a:pt x="2025524" y="0"/>
              </a:moveTo>
              <a:lnTo>
                <a:pt x="2025524" y="529168"/>
              </a:lnTo>
              <a:lnTo>
                <a:pt x="0" y="529168"/>
              </a:lnTo>
              <a:lnTo>
                <a:pt x="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2709511" y="852530"/>
          <a:ext cx="91440" cy="574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1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37762" y="0"/>
          <a:ext cx="1834937" cy="8525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37762" y="0"/>
        <a:ext cx="1834937" cy="852530"/>
      </dsp:txXfrm>
    </dsp:sp>
    <dsp:sp modelId="{E4E5887B-DE99-4906-AE80-4D135BCEF50E}">
      <dsp:nvSpPr>
        <dsp:cNvPr id="0" name=""/>
        <dsp:cNvSpPr/>
      </dsp:nvSpPr>
      <dsp:spPr>
        <a:xfrm>
          <a:off x="2026491" y="1426639"/>
          <a:ext cx="1457479" cy="764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26491" y="1426639"/>
        <a:ext cx="1457479" cy="764561"/>
      </dsp:txXfrm>
    </dsp:sp>
    <dsp:sp modelId="{0C383773-3E75-40C1-8F41-944F99267FEE}">
      <dsp:nvSpPr>
        <dsp:cNvPr id="0" name=""/>
        <dsp:cNvSpPr/>
      </dsp:nvSpPr>
      <dsp:spPr>
        <a:xfrm>
          <a:off x="0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002534"/>
        <a:ext cx="1459414" cy="766738"/>
      </dsp:txXfrm>
    </dsp:sp>
    <dsp:sp modelId="{E35E579A-CBE5-4D13-92FC-2640164762D1}">
      <dsp:nvSpPr>
        <dsp:cNvPr id="0" name=""/>
        <dsp:cNvSpPr/>
      </dsp:nvSpPr>
      <dsp:spPr>
        <a:xfrm>
          <a:off x="1777" y="4086601"/>
          <a:ext cx="1459414" cy="766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777" y="4086601"/>
        <a:ext cx="1459414" cy="766738"/>
      </dsp:txXfrm>
    </dsp:sp>
    <dsp:sp modelId="{F35B0E4C-5EF9-4DF2-93C2-AA282573AEBD}">
      <dsp:nvSpPr>
        <dsp:cNvPr id="0" name=""/>
        <dsp:cNvSpPr/>
      </dsp:nvSpPr>
      <dsp:spPr>
        <a:xfrm>
          <a:off x="2021546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2021546" y="3002534"/>
        <a:ext cx="1459414" cy="766738"/>
      </dsp:txXfrm>
    </dsp:sp>
    <dsp:sp modelId="{4285B4D1-2260-48E5-A336-8BE3FDBE6215}">
      <dsp:nvSpPr>
        <dsp:cNvPr id="0" name=""/>
        <dsp:cNvSpPr/>
      </dsp:nvSpPr>
      <dsp:spPr>
        <a:xfrm>
          <a:off x="2101870" y="4086601"/>
          <a:ext cx="1306722" cy="76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101870" y="4086601"/>
        <a:ext cx="1306722" cy="769049"/>
      </dsp:txXfrm>
    </dsp:sp>
    <dsp:sp modelId="{9E8CFAFF-215D-4B8F-ACD4-3CA814DFF1E4}">
      <dsp:nvSpPr>
        <dsp:cNvPr id="0" name=""/>
        <dsp:cNvSpPr/>
      </dsp:nvSpPr>
      <dsp:spPr>
        <a:xfrm>
          <a:off x="4045293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4045293" y="3002534"/>
        <a:ext cx="1459414" cy="7667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Mujer y Sexualidad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Médico(a)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/>
        </a:p>
      </dsp:txBody>
      <dsp:txXfrm>
        <a:off x="2468903" y="2991402"/>
        <a:ext cx="1734341" cy="86717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C6077-9571-4689-99A3-7C4406618E23}">
      <dsp:nvSpPr>
        <dsp:cNvPr id="0" name=""/>
        <dsp:cNvSpPr/>
      </dsp:nvSpPr>
      <dsp:spPr>
        <a:xfrm>
          <a:off x="3416968" y="2426370"/>
          <a:ext cx="303948" cy="2320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146"/>
              </a:lnTo>
              <a:lnTo>
                <a:pt x="303948" y="23201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BCC2F-8BB8-48C1-9DC2-B8ADB06CE54B}">
      <dsp:nvSpPr>
        <dsp:cNvPr id="0" name=""/>
        <dsp:cNvSpPr/>
      </dsp:nvSpPr>
      <dsp:spPr>
        <a:xfrm>
          <a:off x="3113020" y="2426370"/>
          <a:ext cx="303948" cy="2320146"/>
        </a:xfrm>
        <a:custGeom>
          <a:avLst/>
          <a:gdLst/>
          <a:ahLst/>
          <a:cxnLst/>
          <a:rect l="0" t="0" r="0" b="0"/>
          <a:pathLst>
            <a:path>
              <a:moveTo>
                <a:pt x="303948" y="0"/>
              </a:moveTo>
              <a:lnTo>
                <a:pt x="303948" y="2320146"/>
              </a:lnTo>
              <a:lnTo>
                <a:pt x="0" y="23201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8E2F8-408A-4E68-A319-7207DFE62B59}">
      <dsp:nvSpPr>
        <dsp:cNvPr id="0" name=""/>
        <dsp:cNvSpPr/>
      </dsp:nvSpPr>
      <dsp:spPr>
        <a:xfrm>
          <a:off x="3416968" y="2426370"/>
          <a:ext cx="303948" cy="97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014"/>
              </a:lnTo>
              <a:lnTo>
                <a:pt x="303948" y="9760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CD62E-19D5-4296-8E96-7D7B60AD2711}">
      <dsp:nvSpPr>
        <dsp:cNvPr id="0" name=""/>
        <dsp:cNvSpPr/>
      </dsp:nvSpPr>
      <dsp:spPr>
        <a:xfrm>
          <a:off x="3113020" y="2426370"/>
          <a:ext cx="303948" cy="976014"/>
        </a:xfrm>
        <a:custGeom>
          <a:avLst/>
          <a:gdLst/>
          <a:ahLst/>
          <a:cxnLst/>
          <a:rect l="0" t="0" r="0" b="0"/>
          <a:pathLst>
            <a:path>
              <a:moveTo>
                <a:pt x="303948" y="0"/>
              </a:moveTo>
              <a:lnTo>
                <a:pt x="303948" y="976014"/>
              </a:lnTo>
              <a:lnTo>
                <a:pt x="0" y="9760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B595C-71D7-488E-992B-462A0030F2A4}">
      <dsp:nvSpPr>
        <dsp:cNvPr id="0" name=""/>
        <dsp:cNvSpPr/>
      </dsp:nvSpPr>
      <dsp:spPr>
        <a:xfrm>
          <a:off x="3371248" y="918343"/>
          <a:ext cx="91440" cy="6080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8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537573" y="0"/>
          <a:ext cx="1758789" cy="9183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sp:txBody>
      <dsp:txXfrm>
        <a:off x="2537573" y="0"/>
        <a:ext cx="1758789" cy="918343"/>
      </dsp:txXfrm>
    </dsp:sp>
    <dsp:sp modelId="{78855028-44C4-45CC-8FE9-25100D6F53EE}">
      <dsp:nvSpPr>
        <dsp:cNvPr id="0" name=""/>
        <dsp:cNvSpPr/>
      </dsp:nvSpPr>
      <dsp:spPr>
        <a:xfrm>
          <a:off x="2617685" y="1526364"/>
          <a:ext cx="1598565" cy="90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Patrimonio Seguro</a:t>
          </a:r>
        </a:p>
      </dsp:txBody>
      <dsp:txXfrm>
        <a:off x="2617685" y="1526364"/>
        <a:ext cx="1598565" cy="900005"/>
      </dsp:txXfrm>
    </dsp:sp>
    <dsp:sp modelId="{EAAF20AE-0235-4942-B771-FB09B1B7AD60}">
      <dsp:nvSpPr>
        <dsp:cNvPr id="0" name=""/>
        <dsp:cNvSpPr/>
      </dsp:nvSpPr>
      <dsp:spPr>
        <a:xfrm>
          <a:off x="1829315" y="3034267"/>
          <a:ext cx="1283704" cy="736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Escrituración y Regularización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(1) Vacante </a:t>
          </a:r>
          <a:endParaRPr lang="es-ES" sz="1200" kern="1200" dirty="0"/>
        </a:p>
      </dsp:txBody>
      <dsp:txXfrm>
        <a:off x="1829315" y="3034267"/>
        <a:ext cx="1283704" cy="736235"/>
      </dsp:txXfrm>
    </dsp:sp>
    <dsp:sp modelId="{C6D07DFD-DB1E-4AC0-AB16-9DFE05A15E28}">
      <dsp:nvSpPr>
        <dsp:cNvPr id="0" name=""/>
        <dsp:cNvSpPr/>
      </dsp:nvSpPr>
      <dsp:spPr>
        <a:xfrm>
          <a:off x="3720916" y="3034267"/>
          <a:ext cx="1283704" cy="736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720916" y="3034267"/>
        <a:ext cx="1283704" cy="736235"/>
      </dsp:txXfrm>
    </dsp:sp>
    <dsp:sp modelId="{D44D8CF6-D0F2-435F-B5C1-3EBD86635BA6}">
      <dsp:nvSpPr>
        <dsp:cNvPr id="0" name=""/>
        <dsp:cNvSpPr/>
      </dsp:nvSpPr>
      <dsp:spPr>
        <a:xfrm>
          <a:off x="1829315" y="4378399"/>
          <a:ext cx="1283704" cy="736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Jurídico</a:t>
          </a:r>
        </a:p>
      </dsp:txBody>
      <dsp:txXfrm>
        <a:off x="1829315" y="4378399"/>
        <a:ext cx="1283704" cy="736235"/>
      </dsp:txXfrm>
    </dsp:sp>
    <dsp:sp modelId="{4073F32D-2725-475A-9D30-AB08FAD5008F}">
      <dsp:nvSpPr>
        <dsp:cNvPr id="0" name=""/>
        <dsp:cNvSpPr/>
      </dsp:nvSpPr>
      <dsp:spPr>
        <a:xfrm>
          <a:off x="3720916" y="4378399"/>
          <a:ext cx="1283704" cy="736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Administrativo(a)</a:t>
          </a:r>
        </a:p>
      </dsp:txBody>
      <dsp:txXfrm>
        <a:off x="3720916" y="4378399"/>
        <a:ext cx="1283704" cy="736235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959570" y="0"/>
          <a:ext cx="2447985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959570" y="0"/>
        <a:ext cx="2447985" cy="1290295"/>
      </dsp:txXfrm>
    </dsp:sp>
    <dsp:sp modelId="{0C383773-3E75-40C1-8F41-944F99267FEE}">
      <dsp:nvSpPr>
        <dsp:cNvPr id="0" name=""/>
        <dsp:cNvSpPr/>
      </dsp:nvSpPr>
      <dsp:spPr>
        <a:xfrm>
          <a:off x="2115930" y="2088881"/>
          <a:ext cx="2124015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15930" y="2088881"/>
        <a:ext cx="2124015" cy="102430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1188418"/>
          <a:ext cx="1298979" cy="556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09"/>
              </a:lnTo>
              <a:lnTo>
                <a:pt x="1298979" y="279409"/>
              </a:lnTo>
              <a:lnTo>
                <a:pt x="1298979" y="556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442135" y="1188418"/>
          <a:ext cx="1302882" cy="556306"/>
        </a:xfrm>
        <a:custGeom>
          <a:avLst/>
          <a:gdLst/>
          <a:ahLst/>
          <a:cxnLst/>
          <a:rect l="0" t="0" r="0" b="0"/>
          <a:pathLst>
            <a:path>
              <a:moveTo>
                <a:pt x="1302882" y="0"/>
              </a:moveTo>
              <a:lnTo>
                <a:pt x="1302882" y="279409"/>
              </a:lnTo>
              <a:lnTo>
                <a:pt x="0" y="279409"/>
              </a:lnTo>
              <a:lnTo>
                <a:pt x="0" y="556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318915" y="0"/>
          <a:ext cx="2852203" cy="11884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1318915" y="0"/>
        <a:ext cx="2852203" cy="1188418"/>
      </dsp:txXfrm>
    </dsp:sp>
    <dsp:sp modelId="{0C383773-3E75-40C1-8F41-944F99267FEE}">
      <dsp:nvSpPr>
        <dsp:cNvPr id="0" name=""/>
        <dsp:cNvSpPr/>
      </dsp:nvSpPr>
      <dsp:spPr>
        <a:xfrm>
          <a:off x="420053" y="1744724"/>
          <a:ext cx="2044163" cy="1066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0053" y="1744724"/>
        <a:ext cx="2044163" cy="1066715"/>
      </dsp:txXfrm>
    </dsp:sp>
    <dsp:sp modelId="{C5D0CB65-7DA4-4A87-BAD1-D1EE6F87AD7F}">
      <dsp:nvSpPr>
        <dsp:cNvPr id="0" name=""/>
        <dsp:cNvSpPr/>
      </dsp:nvSpPr>
      <dsp:spPr>
        <a:xfrm>
          <a:off x="3021915" y="1744724"/>
          <a:ext cx="2044163" cy="1066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21915" y="1744724"/>
        <a:ext cx="2044163" cy="106671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6698" y="1659410"/>
              </a:lnTo>
              <a:lnTo>
                <a:pt x="3196698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8335" y="1659410"/>
              </a:lnTo>
              <a:lnTo>
                <a:pt x="159833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2151"/>
              </a:lnTo>
              <a:lnTo>
                <a:pt x="46291" y="1652151"/>
              </a:lnTo>
              <a:lnTo>
                <a:pt x="46291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</a:t>
          </a:r>
          <a:r>
            <a:rPr lang="es-ES" sz="1200" kern="1200" dirty="0" smtClean="0"/>
            <a:t>Ciudadana</a:t>
          </a:r>
          <a:endParaRPr lang="es-ES" sz="1200" kern="1200" dirty="0"/>
        </a:p>
      </dsp:txBody>
      <dsp:txXfrm>
        <a:off x="4792808" y="4254983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5613" y="325604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6961" y="1900887"/>
        <a:ext cx="1367998" cy="73299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D4DA-19BC-4190-BF55-8A00EC06EAFC}">
      <dsp:nvSpPr>
        <dsp:cNvPr id="0" name=""/>
        <dsp:cNvSpPr/>
      </dsp:nvSpPr>
      <dsp:spPr>
        <a:xfrm>
          <a:off x="3506999" y="1040722"/>
          <a:ext cx="497573" cy="1724016"/>
        </a:xfrm>
        <a:custGeom>
          <a:avLst/>
          <a:gdLst/>
          <a:ahLst/>
          <a:cxnLst/>
          <a:rect l="0" t="0" r="0" b="0"/>
          <a:pathLst>
            <a:path>
              <a:moveTo>
                <a:pt x="497573" y="0"/>
              </a:moveTo>
              <a:lnTo>
                <a:pt x="497573" y="1724016"/>
              </a:lnTo>
              <a:lnTo>
                <a:pt x="0" y="1724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64D2E-67BE-4161-BA5E-C4CC5DA6873E}">
      <dsp:nvSpPr>
        <dsp:cNvPr id="0" name=""/>
        <dsp:cNvSpPr/>
      </dsp:nvSpPr>
      <dsp:spPr>
        <a:xfrm>
          <a:off x="4004572" y="1040722"/>
          <a:ext cx="478717" cy="66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896"/>
              </a:lnTo>
              <a:lnTo>
                <a:pt x="478717" y="667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93649" y="1040722"/>
          <a:ext cx="510923" cy="670649"/>
        </a:xfrm>
        <a:custGeom>
          <a:avLst/>
          <a:gdLst/>
          <a:ahLst/>
          <a:cxnLst/>
          <a:rect l="0" t="0" r="0" b="0"/>
          <a:pathLst>
            <a:path>
              <a:moveTo>
                <a:pt x="510923" y="0"/>
              </a:moveTo>
              <a:lnTo>
                <a:pt x="510923" y="670649"/>
              </a:lnTo>
              <a:lnTo>
                <a:pt x="0" y="670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040722"/>
          <a:ext cx="2886067" cy="256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260"/>
              </a:lnTo>
              <a:lnTo>
                <a:pt x="2886067" y="2416260"/>
              </a:lnTo>
              <a:lnTo>
                <a:pt x="2886067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040722"/>
          <a:ext cx="959620" cy="2559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607"/>
              </a:lnTo>
              <a:lnTo>
                <a:pt x="959620" y="2414607"/>
              </a:lnTo>
              <a:lnTo>
                <a:pt x="959620" y="25598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71038" y="4464171"/>
          <a:ext cx="91440" cy="133859"/>
        </a:xfrm>
        <a:custGeom>
          <a:avLst/>
          <a:gdLst/>
          <a:ahLst/>
          <a:cxnLst/>
          <a:rect l="0" t="0" r="0" b="0"/>
          <a:pathLst>
            <a:path>
              <a:moveTo>
                <a:pt x="49787" y="0"/>
              </a:moveTo>
              <a:lnTo>
                <a:pt x="45720" y="0"/>
              </a:lnTo>
              <a:lnTo>
                <a:pt x="45720" y="133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3020825" y="1040722"/>
          <a:ext cx="983746" cy="2561518"/>
        </a:xfrm>
        <a:custGeom>
          <a:avLst/>
          <a:gdLst/>
          <a:ahLst/>
          <a:cxnLst/>
          <a:rect l="0" t="0" r="0" b="0"/>
          <a:pathLst>
            <a:path>
              <a:moveTo>
                <a:pt x="983746" y="0"/>
              </a:moveTo>
              <a:lnTo>
                <a:pt x="983746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1112016" y="1040722"/>
          <a:ext cx="2892555" cy="2561518"/>
        </a:xfrm>
        <a:custGeom>
          <a:avLst/>
          <a:gdLst/>
          <a:ahLst/>
          <a:cxnLst/>
          <a:rect l="0" t="0" r="0" b="0"/>
          <a:pathLst>
            <a:path>
              <a:moveTo>
                <a:pt x="2892555" y="0"/>
              </a:moveTo>
              <a:lnTo>
                <a:pt x="2892555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03670" y="0"/>
          <a:ext cx="2601803" cy="1040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2703670" y="0"/>
        <a:ext cx="2601803" cy="1040722"/>
      </dsp:txXfrm>
    </dsp:sp>
    <dsp:sp modelId="{C75F0CD5-6A2C-4EE2-8445-B7828AAD1B5C}">
      <dsp:nvSpPr>
        <dsp:cNvPr id="0" name=""/>
        <dsp:cNvSpPr/>
      </dsp:nvSpPr>
      <dsp:spPr>
        <a:xfrm>
          <a:off x="263014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Radiólogos(as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014" y="3602241"/>
        <a:ext cx="1698004" cy="861930"/>
      </dsp:txXfrm>
    </dsp:sp>
    <dsp:sp modelId="{032BAB47-5D8D-4928-87C6-EDC51EB0EBBC}">
      <dsp:nvSpPr>
        <dsp:cNvPr id="0" name=""/>
        <dsp:cNvSpPr/>
      </dsp:nvSpPr>
      <dsp:spPr>
        <a:xfrm>
          <a:off x="2171823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Saneamiento</a:t>
          </a:r>
        </a:p>
      </dsp:txBody>
      <dsp:txXfrm>
        <a:off x="2171823" y="3602241"/>
        <a:ext cx="1698004" cy="861930"/>
      </dsp:txXfrm>
    </dsp:sp>
    <dsp:sp modelId="{E333131B-15CF-40C0-9E90-1D5CB3286B19}">
      <dsp:nvSpPr>
        <dsp:cNvPr id="0" name=""/>
        <dsp:cNvSpPr/>
      </dsp:nvSpPr>
      <dsp:spPr>
        <a:xfrm>
          <a:off x="2167756" y="4598031"/>
          <a:ext cx="1698004" cy="726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Fumigadores(as) </a:t>
          </a:r>
        </a:p>
      </dsp:txBody>
      <dsp:txXfrm>
        <a:off x="2167756" y="4598031"/>
        <a:ext cx="1698004" cy="726417"/>
      </dsp:txXfrm>
    </dsp:sp>
    <dsp:sp modelId="{9D9960D1-5F01-4D26-87B2-AD715FCF54C0}">
      <dsp:nvSpPr>
        <dsp:cNvPr id="0" name=""/>
        <dsp:cNvSpPr/>
      </dsp:nvSpPr>
      <dsp:spPr>
        <a:xfrm>
          <a:off x="4115190" y="3600588"/>
          <a:ext cx="1698004" cy="1723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Enfermera(o) General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15190" y="3600588"/>
        <a:ext cx="1698004" cy="1723860"/>
      </dsp:txXfrm>
    </dsp:sp>
    <dsp:sp modelId="{C3073F2C-C0A1-4D4E-8B81-A2EFE4C4C3F4}">
      <dsp:nvSpPr>
        <dsp:cNvPr id="0" name=""/>
        <dsp:cNvSpPr/>
      </dsp:nvSpPr>
      <dsp:spPr>
        <a:xfrm>
          <a:off x="6041638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41638" y="3602241"/>
        <a:ext cx="1698004" cy="861930"/>
      </dsp:txXfrm>
    </dsp:sp>
    <dsp:sp modelId="{104F34FA-359A-42D4-BAD3-F86091F3DAC2}">
      <dsp:nvSpPr>
        <dsp:cNvPr id="0" name=""/>
        <dsp:cNvSpPr/>
      </dsp:nvSpPr>
      <dsp:spPr>
        <a:xfrm>
          <a:off x="1627712" y="1328570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627712" y="1328570"/>
        <a:ext cx="1865937" cy="765602"/>
      </dsp:txXfrm>
    </dsp:sp>
    <dsp:sp modelId="{11BCB754-559D-45F8-B339-0E04607D0D59}">
      <dsp:nvSpPr>
        <dsp:cNvPr id="0" name=""/>
        <dsp:cNvSpPr/>
      </dsp:nvSpPr>
      <dsp:spPr>
        <a:xfrm>
          <a:off x="4483289" y="132581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3289" y="1325817"/>
        <a:ext cx="1865937" cy="765602"/>
      </dsp:txXfrm>
    </dsp:sp>
    <dsp:sp modelId="{3F2026F1-99CA-4BEE-992E-70A0CE311FC8}">
      <dsp:nvSpPr>
        <dsp:cNvPr id="0" name=""/>
        <dsp:cNvSpPr/>
      </dsp:nvSpPr>
      <dsp:spPr>
        <a:xfrm>
          <a:off x="1641062" y="238193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41062" y="2381937"/>
        <a:ext cx="1865937" cy="7656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659C5-FB3F-4E94-8A22-AF920B1490D4}">
      <dsp:nvSpPr>
        <dsp:cNvPr id="0" name=""/>
        <dsp:cNvSpPr/>
      </dsp:nvSpPr>
      <dsp:spPr>
        <a:xfrm>
          <a:off x="4004572" y="2601335"/>
          <a:ext cx="3218753" cy="386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64"/>
              </a:lnTo>
              <a:lnTo>
                <a:pt x="3218753" y="265864"/>
              </a:lnTo>
              <a:lnTo>
                <a:pt x="3218753" y="3863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2601335"/>
          <a:ext cx="1569263" cy="386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64"/>
              </a:lnTo>
              <a:lnTo>
                <a:pt x="1569263" y="265864"/>
              </a:lnTo>
              <a:lnTo>
                <a:pt x="1569263" y="3863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930117" y="2601335"/>
          <a:ext cx="91440" cy="397677"/>
        </a:xfrm>
        <a:custGeom>
          <a:avLst/>
          <a:gdLst/>
          <a:ahLst/>
          <a:cxnLst/>
          <a:rect l="0" t="0" r="0" b="0"/>
          <a:pathLst>
            <a:path>
              <a:moveTo>
                <a:pt x="74454" y="0"/>
              </a:moveTo>
              <a:lnTo>
                <a:pt x="74454" y="277185"/>
              </a:lnTo>
              <a:lnTo>
                <a:pt x="45720" y="277185"/>
              </a:lnTo>
              <a:lnTo>
                <a:pt x="45720" y="397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363804" y="2601335"/>
          <a:ext cx="1640767" cy="386357"/>
        </a:xfrm>
        <a:custGeom>
          <a:avLst/>
          <a:gdLst/>
          <a:ahLst/>
          <a:cxnLst/>
          <a:rect l="0" t="0" r="0" b="0"/>
          <a:pathLst>
            <a:path>
              <a:moveTo>
                <a:pt x="1640767" y="0"/>
              </a:moveTo>
              <a:lnTo>
                <a:pt x="1640767" y="265864"/>
              </a:lnTo>
              <a:lnTo>
                <a:pt x="0" y="265864"/>
              </a:lnTo>
              <a:lnTo>
                <a:pt x="0" y="3863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780437" y="2601335"/>
          <a:ext cx="3224135" cy="386357"/>
        </a:xfrm>
        <a:custGeom>
          <a:avLst/>
          <a:gdLst/>
          <a:ahLst/>
          <a:cxnLst/>
          <a:rect l="0" t="0" r="0" b="0"/>
          <a:pathLst>
            <a:path>
              <a:moveTo>
                <a:pt x="3224135" y="0"/>
              </a:moveTo>
              <a:lnTo>
                <a:pt x="3224135" y="265864"/>
              </a:lnTo>
              <a:lnTo>
                <a:pt x="0" y="265864"/>
              </a:lnTo>
              <a:lnTo>
                <a:pt x="0" y="3863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925467" y="1738050"/>
          <a:ext cx="2158209" cy="863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Programa Medico en Casa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25467" y="1738050"/>
        <a:ext cx="2158209" cy="863285"/>
      </dsp:txXfrm>
    </dsp:sp>
    <dsp:sp modelId="{C75F0CD5-6A2C-4EE2-8445-B7828AAD1B5C}">
      <dsp:nvSpPr>
        <dsp:cNvPr id="0" name=""/>
        <dsp:cNvSpPr/>
      </dsp:nvSpPr>
      <dsp:spPr>
        <a:xfrm>
          <a:off x="76185" y="2987692"/>
          <a:ext cx="1408503" cy="714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Medico(a) General</a:t>
          </a:r>
        </a:p>
      </dsp:txBody>
      <dsp:txXfrm>
        <a:off x="76185" y="2987692"/>
        <a:ext cx="1408503" cy="714975"/>
      </dsp:txXfrm>
    </dsp:sp>
    <dsp:sp modelId="{032BAB47-5D8D-4928-87C6-EDC51EB0EBBC}">
      <dsp:nvSpPr>
        <dsp:cNvPr id="0" name=""/>
        <dsp:cNvSpPr/>
      </dsp:nvSpPr>
      <dsp:spPr>
        <a:xfrm>
          <a:off x="1659552" y="2987692"/>
          <a:ext cx="1408503" cy="714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Nutrióloga(o)</a:t>
          </a:r>
        </a:p>
      </dsp:txBody>
      <dsp:txXfrm>
        <a:off x="1659552" y="2987692"/>
        <a:ext cx="1408503" cy="714975"/>
      </dsp:txXfrm>
    </dsp:sp>
    <dsp:sp modelId="{9D9960D1-5F01-4D26-87B2-AD715FCF54C0}">
      <dsp:nvSpPr>
        <dsp:cNvPr id="0" name=""/>
        <dsp:cNvSpPr/>
      </dsp:nvSpPr>
      <dsp:spPr>
        <a:xfrm>
          <a:off x="3271586" y="2999013"/>
          <a:ext cx="1408503" cy="687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Odontóloga(o)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271586" y="2999013"/>
        <a:ext cx="1408503" cy="687606"/>
      </dsp:txXfrm>
    </dsp:sp>
    <dsp:sp modelId="{C3073F2C-C0A1-4D4E-8B81-A2EFE4C4C3F4}">
      <dsp:nvSpPr>
        <dsp:cNvPr id="0" name=""/>
        <dsp:cNvSpPr/>
      </dsp:nvSpPr>
      <dsp:spPr>
        <a:xfrm>
          <a:off x="4869584" y="2987692"/>
          <a:ext cx="1408503" cy="714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Enfermeros(as)</a:t>
          </a:r>
        </a:p>
      </dsp:txBody>
      <dsp:txXfrm>
        <a:off x="4869584" y="2987692"/>
        <a:ext cx="1408503" cy="714975"/>
      </dsp:txXfrm>
    </dsp:sp>
    <dsp:sp modelId="{266196EA-2D64-4199-8CBF-982B06C975BA}">
      <dsp:nvSpPr>
        <dsp:cNvPr id="0" name=""/>
        <dsp:cNvSpPr/>
      </dsp:nvSpPr>
      <dsp:spPr>
        <a:xfrm>
          <a:off x="6519073" y="2987692"/>
          <a:ext cx="1408503" cy="714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</a:p>
      </dsp:txBody>
      <dsp:txXfrm>
        <a:off x="6519073" y="2987692"/>
        <a:ext cx="1408503" cy="714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2343242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37277447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lvl="0">
              <a:buClrTx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MX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de Salud de la Mujer y </a:t>
            </a:r>
            <a:r>
              <a:rPr lang="es-MX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Sexualidad</a:t>
            </a:r>
            <a:endParaRPr lang="es-MX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88650939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Área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Programa Medico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en Casa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54973712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5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05042920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84737233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9077020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17370735"/>
              </p:ext>
            </p:extLst>
          </p:nvPr>
        </p:nvGraphicFramePr>
        <p:xfrm>
          <a:off x="308922" y="1358782"/>
          <a:ext cx="8604339" cy="5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8492434"/>
              </p:ext>
            </p:extLst>
          </p:nvPr>
        </p:nvGraphicFramePr>
        <p:xfrm>
          <a:off x="764275" y="2129048"/>
          <a:ext cx="7833815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276588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8313546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28772623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55702731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42408036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412251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23822366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99716257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98787952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14476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 smtClean="0">
                <a:solidFill>
                  <a:schemeClr val="tx1"/>
                </a:solidFill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516434210"/>
              </p:ext>
            </p:extLst>
          </p:nvPr>
        </p:nvGraphicFramePr>
        <p:xfrm>
          <a:off x="1187580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217631"/>
              </p:ext>
            </p:extLst>
          </p:nvPr>
        </p:nvGraphicFramePr>
        <p:xfrm>
          <a:off x="339969" y="1257147"/>
          <a:ext cx="8581292" cy="5462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5863550"/>
              </p:ext>
            </p:extLst>
          </p:nvPr>
        </p:nvGraphicFramePr>
        <p:xfrm>
          <a:off x="529076" y="1513787"/>
          <a:ext cx="8213274" cy="514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0299916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12565762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33467186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Técnica de Natación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8186043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24870134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92260149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11741508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1354577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500684412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15581227"/>
              </p:ext>
            </p:extLst>
          </p:nvPr>
        </p:nvGraphicFramePr>
        <p:xfrm>
          <a:off x="2911011" y="1869745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22686473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37199532"/>
              </p:ext>
            </p:extLst>
          </p:nvPr>
        </p:nvGraphicFramePr>
        <p:xfrm>
          <a:off x="300251" y="1462703"/>
          <a:ext cx="8720919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19713232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41679889"/>
              </p:ext>
            </p:extLst>
          </p:nvPr>
        </p:nvGraphicFramePr>
        <p:xfrm>
          <a:off x="2367249" y="1626478"/>
          <a:ext cx="4440662" cy="489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4" y="179929"/>
            <a:ext cx="6387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42339786"/>
              </p:ext>
            </p:extLst>
          </p:nvPr>
        </p:nvGraphicFramePr>
        <p:xfrm>
          <a:off x="1602881" y="1435693"/>
          <a:ext cx="6367417" cy="54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324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9109947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6589992"/>
              </p:ext>
            </p:extLst>
          </p:nvPr>
        </p:nvGraphicFramePr>
        <p:xfrm>
          <a:off x="539552" y="565845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36229639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97334331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91097942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52456258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47348917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21048952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20316356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741198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82388405"/>
              </p:ext>
            </p:extLst>
          </p:nvPr>
        </p:nvGraphicFramePr>
        <p:xfrm>
          <a:off x="475082" y="2146251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93852038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94128719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63946858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09194352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52161809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94074831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38937881"/>
              </p:ext>
            </p:extLst>
          </p:nvPr>
        </p:nvGraphicFramePr>
        <p:xfrm>
          <a:off x="1684143" y="2466028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71485555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09524150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77536929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06537714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3547937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73696520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909855200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12282254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4097270500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566736847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569144697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593396016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34234782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74863853"/>
              </p:ext>
            </p:extLst>
          </p:nvPr>
        </p:nvGraphicFramePr>
        <p:xfrm>
          <a:off x="1058779" y="1699503"/>
          <a:ext cx="7603958" cy="461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7"/>
            <a:ext cx="6882705" cy="1472589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Institucional</a:t>
            </a:r>
            <a:b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(Programa Monterrey Contigo)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78676208"/>
              </p:ext>
            </p:extLst>
          </p:nvPr>
        </p:nvGraphicFramePr>
        <p:xfrm>
          <a:off x="2021305" y="1800065"/>
          <a:ext cx="5510463" cy="48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Patrimonio Seguro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25975695"/>
              </p:ext>
            </p:extLst>
          </p:nvPr>
        </p:nvGraphicFramePr>
        <p:xfrm>
          <a:off x="1215189" y="1346199"/>
          <a:ext cx="6833937" cy="511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81671945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49945514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06131696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3910916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45517226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98786381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28918116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11736</TotalTime>
  <Words>2076</Words>
  <Application>Microsoft Office PowerPoint</Application>
  <PresentationFormat>Presentación en pantalla (4:3)</PresentationFormat>
  <Paragraphs>652</Paragraphs>
  <Slides>85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85</vt:i4>
      </vt:variant>
    </vt:vector>
  </HeadingPairs>
  <TitlesOfParts>
    <vt:vector size="91" baseType="lpstr">
      <vt:lpstr>MS Gothic</vt:lpstr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Coordinación de Vinculación Social</vt:lpstr>
      <vt:lpstr>Dirección de Vinculación Interinstitucional Coordinación de Vinculación Institucional (Programa Monterrey Contigo)</vt:lpstr>
      <vt:lpstr>Dirección de Vinculación Interinstitucional Coordinación de Patrimonio Seguro</vt:lpstr>
      <vt:lpstr>Dirección de Vinculación Interinstitucional Coordinación Capacitadora</vt:lpstr>
      <vt:lpstr>Dirección de Vinculación Interinstitucional Coordinación de Socialización de Procesos Jurídicos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Maria Teresa Galvan Garza</cp:lastModifiedBy>
  <cp:revision>660</cp:revision>
  <cp:lastPrinted>2022-01-31T18:08:35Z</cp:lastPrinted>
  <dcterms:created xsi:type="dcterms:W3CDTF">2018-05-18T00:47:28Z</dcterms:created>
  <dcterms:modified xsi:type="dcterms:W3CDTF">2024-04-12T18:58:02Z</dcterms:modified>
</cp:coreProperties>
</file>