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5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0" r:id="rId93"/>
    <p:sldId id="451" r:id="rId94"/>
    <p:sldId id="479" r:id="rId95"/>
    <p:sldId id="478" r:id="rId96"/>
    <p:sldId id="489" r:id="rId97"/>
    <p:sldId id="470" r:id="rId98"/>
    <p:sldId id="453" r:id="rId99"/>
    <p:sldId id="458" r:id="rId100"/>
    <p:sldId id="459" r:id="rId101"/>
    <p:sldId id="460" r:id="rId102"/>
    <p:sldId id="475" r:id="rId103"/>
    <p:sldId id="466" r:id="rId10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94" y="11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commentAuthors" Target="commentAuthor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Recepcionistas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Adopciones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Canino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B66B80A4-1E99-47D7-964C-A9001833CD4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75DFFD2-F3A1-4DFF-9374-64212723D299}" type="parTrans" cxnId="{5A62E41C-9C36-41A4-9239-779F3BB2E6F9}">
      <dgm:prSet/>
      <dgm:spPr/>
      <dgm:t>
        <a:bodyPr/>
        <a:lstStyle/>
        <a:p>
          <a:endParaRPr lang="es-ES"/>
        </a:p>
      </dgm:t>
    </dgm:pt>
    <dgm:pt modelId="{666917B6-F269-407C-A35B-0B2520654875}" type="sibTrans" cxnId="{5A62E41C-9C36-41A4-9239-779F3BB2E6F9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4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4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  <dgm:pt modelId="{ED26D63D-97B8-4BD4-BEC1-B15097E175C0}" type="pres">
      <dgm:prSet presAssocID="{C75DFFD2-F3A1-4DFF-9374-64212723D29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36A8177-5F79-4196-A0BA-545D4B7A60C2}" type="pres">
      <dgm:prSet presAssocID="{B66B80A4-1E99-47D7-964C-A9001833CD43}" presName="hierRoot3" presStyleCnt="0">
        <dgm:presLayoutVars>
          <dgm:hierBranch val="init"/>
        </dgm:presLayoutVars>
      </dgm:prSet>
      <dgm:spPr/>
    </dgm:pt>
    <dgm:pt modelId="{EBA59D0E-10B2-422A-80F6-5948FA8172F3}" type="pres">
      <dgm:prSet presAssocID="{B66B80A4-1E99-47D7-964C-A9001833CD43}" presName="rootComposite3" presStyleCnt="0"/>
      <dgm:spPr/>
    </dgm:pt>
    <dgm:pt modelId="{E7840FAF-7967-4183-8E0F-A3306985499C}" type="pres">
      <dgm:prSet presAssocID="{B66B80A4-1E99-47D7-964C-A9001833CD43}" presName="rootText3" presStyleLbl="asst1" presStyleIdx="3" presStyleCnt="4" custScaleX="152776" custScaleY="122221" custLinFactNeighborX="13380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511597-E4C2-4FF8-941E-D01C938DF215}" type="pres">
      <dgm:prSet presAssocID="{B66B80A4-1E99-47D7-964C-A9001833CD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8C27D73-A470-4C4C-A4FF-C0F127C6A54E}" type="pres">
      <dgm:prSet presAssocID="{B66B80A4-1E99-47D7-964C-A9001833CD43}" presName="hierChild6" presStyleCnt="0"/>
      <dgm:spPr/>
    </dgm:pt>
    <dgm:pt modelId="{69F28CB2-D05B-476A-8F09-B8397910760A}" type="pres">
      <dgm:prSet presAssocID="{B66B80A4-1E99-47D7-964C-A9001833CD43}" presName="hierChild7" presStyleCnt="0"/>
      <dgm:spPr/>
    </dgm:pt>
  </dgm:ptLst>
  <dgm:cxnLst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65D785BD-3479-4302-B66F-E7EF4B929844}" type="presOf" srcId="{B66B80A4-1E99-47D7-964C-A9001833CD43}" destId="{8A511597-E4C2-4FF8-941E-D01C938DF215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5A62E41C-9C36-41A4-9239-779F3BB2E6F9}" srcId="{8F3A5752-0B5D-4641-8E32-CCA038B23664}" destId="{B66B80A4-1E99-47D7-964C-A9001833CD43}" srcOrd="3" destOrd="0" parTransId="{C75DFFD2-F3A1-4DFF-9374-64212723D299}" sibTransId="{666917B6-F269-407C-A35B-0B2520654875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64593A9-9577-4E7D-9432-01C7CE66CB1D}" type="presOf" srcId="{B66B80A4-1E99-47D7-964C-A9001833CD43}" destId="{E7840FAF-7967-4183-8E0F-A3306985499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EC40F6E3-785E-492A-9257-F44C1921532A}" type="presOf" srcId="{C75DFFD2-F3A1-4DFF-9374-64212723D299}" destId="{ED26D63D-97B8-4BD4-BEC1-B15097E175C0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  <dgm:cxn modelId="{DB4FA9F7-925D-4CF0-BBFB-11A4FC7B8417}" type="presParOf" srcId="{A6F0A5A3-E43A-49BF-827F-04D361BA9BF3}" destId="{ED26D63D-97B8-4BD4-BEC1-B15097E175C0}" srcOrd="6" destOrd="0" presId="urn:microsoft.com/office/officeart/2005/8/layout/orgChart1"/>
    <dgm:cxn modelId="{DC4D7B89-A38A-4330-A2F8-060CD96B6667}" type="presParOf" srcId="{A6F0A5A3-E43A-49BF-827F-04D361BA9BF3}" destId="{236A8177-5F79-4196-A0BA-545D4B7A60C2}" srcOrd="7" destOrd="0" presId="urn:microsoft.com/office/officeart/2005/8/layout/orgChart1"/>
    <dgm:cxn modelId="{2AAD220D-7091-4ACB-88D4-F934D349B1BC}" type="presParOf" srcId="{236A8177-5F79-4196-A0BA-545D4B7A60C2}" destId="{EBA59D0E-10B2-422A-80F6-5948FA8172F3}" srcOrd="0" destOrd="0" presId="urn:microsoft.com/office/officeart/2005/8/layout/orgChart1"/>
    <dgm:cxn modelId="{31067AD9-4516-4421-B8BE-3ED293132802}" type="presParOf" srcId="{EBA59D0E-10B2-422A-80F6-5948FA8172F3}" destId="{E7840FAF-7967-4183-8E0F-A3306985499C}" srcOrd="0" destOrd="0" presId="urn:microsoft.com/office/officeart/2005/8/layout/orgChart1"/>
    <dgm:cxn modelId="{7AA70C45-7D87-4884-A975-5CF9F09AEB82}" type="presParOf" srcId="{EBA59D0E-10B2-422A-80F6-5948FA8172F3}" destId="{8A511597-E4C2-4FF8-941E-D01C938DF215}" srcOrd="1" destOrd="0" presId="urn:microsoft.com/office/officeart/2005/8/layout/orgChart1"/>
    <dgm:cxn modelId="{EFA252A4-91B1-44FF-ADEF-47EA8F405D6D}" type="presParOf" srcId="{236A8177-5F79-4196-A0BA-545D4B7A60C2}" destId="{A8C27D73-A470-4C4C-A4FF-C0F127C6A54E}" srcOrd="1" destOrd="0" presId="urn:microsoft.com/office/officeart/2005/8/layout/orgChart1"/>
    <dgm:cxn modelId="{B0131E79-D883-403E-8AAB-15C54E19ACD4}" type="presParOf" srcId="{236A8177-5F79-4196-A0BA-545D4B7A60C2}" destId="{69F28CB2-D05B-476A-8F09-B83979107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CFA0E-2B31-48DB-B7CE-39298C7231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endParaRPr lang="es-ES" sz="1200" dirty="0">
            <a:solidFill>
              <a:schemeClr val="tx1"/>
            </a:solidFill>
          </a:endParaRPr>
        </a:p>
      </dgm:t>
    </dgm:pt>
    <dgm:pt modelId="{8CEA5D90-449E-42A0-A2FF-B412C45759D4}" type="parTrans" cxnId="{E5E1232E-942C-4AAC-9557-8E1C6BF3CC2E}">
      <dgm:prSet/>
      <dgm:spPr/>
      <dgm:t>
        <a:bodyPr/>
        <a:lstStyle/>
        <a:p>
          <a:endParaRPr lang="es-ES"/>
        </a:p>
      </dgm:t>
    </dgm:pt>
    <dgm:pt modelId="{EA8A437A-88D4-49CC-A07E-406BA7C6BDA8}" type="sibTrans" cxnId="{E5E1232E-942C-4AAC-9557-8E1C6BF3CC2E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5B9D29D2-B67B-4CBF-B5C8-BA33534D5013}" type="pres">
      <dgm:prSet presAssocID="{8CEA5D90-449E-42A0-A2FF-B412C45759D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7523BC9-8B5F-410A-8AC9-B245DEF1CDE9}" type="pres">
      <dgm:prSet presAssocID="{638CFA0E-2B31-48DB-B7CE-39298C723125}" presName="hierRoot3" presStyleCnt="0">
        <dgm:presLayoutVars>
          <dgm:hierBranch val="init"/>
        </dgm:presLayoutVars>
      </dgm:prSet>
      <dgm:spPr/>
    </dgm:pt>
    <dgm:pt modelId="{8994D06A-CCFE-44D7-90CD-569F343D0F14}" type="pres">
      <dgm:prSet presAssocID="{638CFA0E-2B31-48DB-B7CE-39298C723125}" presName="rootComposite3" presStyleCnt="0"/>
      <dgm:spPr/>
    </dgm:pt>
    <dgm:pt modelId="{8C07226C-3878-422F-9148-72D5CE381CC6}" type="pres">
      <dgm:prSet presAssocID="{638CFA0E-2B31-48DB-B7CE-39298C723125}" presName="rootText3" presStyleLbl="asst1" presStyleIdx="1" presStyleCnt="2" custScaleX="136410" custScaleY="139441" custLinFactNeighborX="916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CF06C-8CBD-4DE7-B193-8ACAD530641C}" type="pres">
      <dgm:prSet presAssocID="{638CFA0E-2B31-48DB-B7CE-39298C72312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66FC315-1115-4174-9827-3E1F93D0FF4C}" type="pres">
      <dgm:prSet presAssocID="{638CFA0E-2B31-48DB-B7CE-39298C723125}" presName="hierChild6" presStyleCnt="0"/>
      <dgm:spPr/>
    </dgm:pt>
    <dgm:pt modelId="{0668C615-8AD2-4B9B-9F07-BE888DAD8C6A}" type="pres">
      <dgm:prSet presAssocID="{638CFA0E-2B31-48DB-B7CE-39298C723125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E5E1232E-942C-4AAC-9557-8E1C6BF3CC2E}" srcId="{145E5545-E2D4-4E82-B783-2C5A9F1DD93A}" destId="{638CFA0E-2B31-48DB-B7CE-39298C723125}" srcOrd="7" destOrd="0" parTransId="{8CEA5D90-449E-42A0-A2FF-B412C45759D4}" sibTransId="{EA8A437A-88D4-49CC-A07E-406BA7C6BDA8}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A3634BBB-DC14-4D5A-9359-5A5305D159DB}" type="presOf" srcId="{8CEA5D90-449E-42A0-A2FF-B412C45759D4}" destId="{5B9D29D2-B67B-4CBF-B5C8-BA33534D5013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35507E1D-2364-441C-899B-1E3F165F13C5}" type="presOf" srcId="{638CFA0E-2B31-48DB-B7CE-39298C723125}" destId="{2C0CF06C-8CBD-4DE7-B193-8ACAD530641C}" srcOrd="1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7E58C829-48E9-4D60-9EF2-3641A25F35E6}" type="presOf" srcId="{638CFA0E-2B31-48DB-B7CE-39298C723125}" destId="{8C07226C-3878-422F-9148-72D5CE381CC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88DCF350-EAC5-4D34-A554-E99F499927F6}" type="presParOf" srcId="{A88DC8D7-394C-4AE6-9B8B-B948163DF641}" destId="{5B9D29D2-B67B-4CBF-B5C8-BA33534D5013}" srcOrd="2" destOrd="0" presId="urn:microsoft.com/office/officeart/2005/8/layout/orgChart1"/>
    <dgm:cxn modelId="{834E7289-568B-4328-8B88-74C4A7BD9ABE}" type="presParOf" srcId="{A88DC8D7-394C-4AE6-9B8B-B948163DF641}" destId="{57523BC9-8B5F-410A-8AC9-B245DEF1CDE9}" srcOrd="3" destOrd="0" presId="urn:microsoft.com/office/officeart/2005/8/layout/orgChart1"/>
    <dgm:cxn modelId="{CEEFF00A-11B4-4DF0-A081-8666769D1C4B}" type="presParOf" srcId="{57523BC9-8B5F-410A-8AC9-B245DEF1CDE9}" destId="{8994D06A-CCFE-44D7-90CD-569F343D0F14}" srcOrd="0" destOrd="0" presId="urn:microsoft.com/office/officeart/2005/8/layout/orgChart1"/>
    <dgm:cxn modelId="{F86CE2EE-C8F9-434F-B0DA-D96D673AE0FC}" type="presParOf" srcId="{8994D06A-CCFE-44D7-90CD-569F343D0F14}" destId="{8C07226C-3878-422F-9148-72D5CE381CC6}" srcOrd="0" destOrd="0" presId="urn:microsoft.com/office/officeart/2005/8/layout/orgChart1"/>
    <dgm:cxn modelId="{BD073CB3-E56B-41C4-9EFB-FF5758A2800F}" type="presParOf" srcId="{8994D06A-CCFE-44D7-90CD-569F343D0F14}" destId="{2C0CF06C-8CBD-4DE7-B193-8ACAD530641C}" srcOrd="1" destOrd="0" presId="urn:microsoft.com/office/officeart/2005/8/layout/orgChart1"/>
    <dgm:cxn modelId="{9D287B7B-53FF-4894-B4A8-063FB6848275}" type="presParOf" srcId="{57523BC9-8B5F-410A-8AC9-B245DEF1CDE9}" destId="{566FC315-1115-4174-9827-3E1F93D0FF4C}" srcOrd="1" destOrd="0" presId="urn:microsoft.com/office/officeart/2005/8/layout/orgChart1"/>
    <dgm:cxn modelId="{FC83F169-A0D2-4465-86EF-D53CAD221722}" type="presParOf" srcId="{57523BC9-8B5F-410A-8AC9-B245DEF1CDE9}" destId="{0668C615-8AD2-4B9B-9F07-BE888DAD8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</a:t>
          </a:r>
        </a:p>
        <a:p>
          <a:endParaRPr kumimoji="1" lang="es-MX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Jefe(a) de Área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202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8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8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8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08D41F21-F4F4-4AFA-B90B-F2400F94C866}" type="pres">
      <dgm:prSet presAssocID="{3E9CA2F4-29A8-4FEB-BCB0-254F7D4F84A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7" presStyleCnt="8" custScaleX="180375" custScaleY="133089" custLinFactNeighborX="209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7" presStyleCnt="8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691AB2F-65DD-4B7C-9C37-2AEB2398A8AD}" type="presOf" srcId="{3E9CA2F4-29A8-4FEB-BCB0-254F7D4F84A0}" destId="{08D41F21-F4F4-4AFA-B90B-F2400F94C866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4E82775-11A6-4372-BA94-9D680A4B593F}" srcId="{9460999F-411C-4C31-B047-C664E61C4334}" destId="{A194EE5B-DCC7-4AE2-9A16-906012942961}" srcOrd="7" destOrd="0" parTransId="{3E9CA2F4-29A8-4FEB-BCB0-254F7D4F84A0}" sibTransId="{78539C6F-5966-4A2F-99FA-649D818C231A}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832EE54A-BE1F-4DC0-A1EA-55047E7E5EBB}" type="presParOf" srcId="{192A4A43-5DC6-4E48-A7A3-07390C05F084}" destId="{08D41F21-F4F4-4AFA-B90B-F2400F94C866}" srcOrd="14" destOrd="0" presId="urn:microsoft.com/office/officeart/2005/8/layout/orgChart1"/>
    <dgm:cxn modelId="{C7F346A0-CC0B-4B2A-B55A-B3F1394DE2A3}" type="presParOf" srcId="{192A4A43-5DC6-4E48-A7A3-07390C05F084}" destId="{1A54EBE5-BCAD-4E61-82A6-9E1303FB05A2}" srcOrd="15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Infraestructura 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CD92D3-745A-4AB7-9EAA-174CC06DE68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798574C1-6B84-49A2-9B0C-A58DEBA038CD}" type="parTrans" cxnId="{A07333A5-F004-429E-8FE0-32A0B98AA5C1}">
      <dgm:prSet/>
      <dgm:spPr/>
      <dgm:t>
        <a:bodyPr/>
        <a:lstStyle/>
        <a:p>
          <a:endParaRPr lang="es-ES"/>
        </a:p>
      </dgm:t>
    </dgm:pt>
    <dgm:pt modelId="{D4020922-005A-4074-B4E1-A0B6CBDA5EBB}" type="sibTrans" cxnId="{A07333A5-F004-429E-8FE0-32A0B98AA5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4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4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3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3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439ACA8-69CB-43C0-AD75-2FC00BC71F5D}" type="pres">
      <dgm:prSet presAssocID="{798574C1-6B84-49A2-9B0C-A58DEBA038C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D054F80-3503-423B-9674-E9876F6F3F3F}" type="pres">
      <dgm:prSet presAssocID="{18CD92D3-745A-4AB7-9EAA-174CC06DE68A}" presName="hierRoot3" presStyleCnt="0">
        <dgm:presLayoutVars>
          <dgm:hierBranch val="init"/>
        </dgm:presLayoutVars>
      </dgm:prSet>
      <dgm:spPr/>
    </dgm:pt>
    <dgm:pt modelId="{BCBC9E4E-7D90-4402-8AD6-1DAA8AFB3E5D}" type="pres">
      <dgm:prSet presAssocID="{18CD92D3-745A-4AB7-9EAA-174CC06DE68A}" presName="rootComposite3" presStyleCnt="0"/>
      <dgm:spPr/>
    </dgm:pt>
    <dgm:pt modelId="{030FDD1D-2675-4B96-948B-E49EAD12DB27}" type="pres">
      <dgm:prSet presAssocID="{18CD92D3-745A-4AB7-9EAA-174CC06DE68A}" presName="rootText3" presStyleLbl="asst1" presStyleIdx="2" presStyleCnt="3" custScaleX="124838" custScaleY="119774" custLinFactNeighborX="-16422" custLinFactNeighborY="-8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E9C81F-890B-49F2-B517-B9BA161B0F94}" type="pres">
      <dgm:prSet presAssocID="{18CD92D3-745A-4AB7-9EAA-174CC06DE68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F8F26F8-B7B9-48F7-9636-699D91DD58CF}" type="pres">
      <dgm:prSet presAssocID="{18CD92D3-745A-4AB7-9EAA-174CC06DE68A}" presName="hierChild6" presStyleCnt="0"/>
      <dgm:spPr/>
    </dgm:pt>
    <dgm:pt modelId="{5DF79D52-64ED-477F-840F-72F6C2FCC526}" type="pres">
      <dgm:prSet presAssocID="{18CD92D3-745A-4AB7-9EAA-174CC06DE68A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5" destOrd="0" parTransId="{E090F042-393C-4817-9F7A-19DD9E3C9DED}" sibTransId="{48364B05-6D00-4C7B-8660-7755971B0F68}"/>
    <dgm:cxn modelId="{1371D631-7DFA-446C-B63A-1F9B1285003B}" type="presOf" srcId="{18CD92D3-745A-4AB7-9EAA-174CC06DE68A}" destId="{030FDD1D-2675-4B96-948B-E49EAD12DB27}" srcOrd="0" destOrd="0" presId="urn:microsoft.com/office/officeart/2005/8/layout/orgChart1"/>
    <dgm:cxn modelId="{A07333A5-F004-429E-8FE0-32A0B98AA5C1}" srcId="{9460999F-411C-4C31-B047-C664E61C4334}" destId="{18CD92D3-745A-4AB7-9EAA-174CC06DE68A}" srcOrd="2" destOrd="0" parTransId="{798574C1-6B84-49A2-9B0C-A58DEBA038CD}" sibTransId="{D4020922-005A-4074-B4E1-A0B6CBDA5EBB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73E22261-C024-4107-8341-41F74148D635}" type="presOf" srcId="{798574C1-6B84-49A2-9B0C-A58DEBA038CD}" destId="{1439ACA8-69CB-43C0-AD75-2FC00BC71F5D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2B635D09-B6F1-4C25-9654-7D1D9EBA7EA1}" type="presOf" srcId="{18CD92D3-745A-4AB7-9EAA-174CC06DE68A}" destId="{4DE9C81F-890B-49F2-B517-B9BA161B0F94}" srcOrd="1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4" destOrd="0" parTransId="{E729CCF0-67F5-4C72-9B24-E21B4F6C5E0C}" sibTransId="{4D574086-E868-4D91-B8E4-5032BD8EEC2E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3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1DCFE66C-D53C-4079-A24E-03BF3CAEC9A8}" type="presParOf" srcId="{5550A35E-84F9-403B-BF9F-FAD32FBCE5CE}" destId="{1439ACA8-69CB-43C0-AD75-2FC00BC71F5D}" srcOrd="4" destOrd="0" presId="urn:microsoft.com/office/officeart/2005/8/layout/orgChart1"/>
    <dgm:cxn modelId="{129BCB28-CEA5-4509-B9CE-A97AB42DB036}" type="presParOf" srcId="{5550A35E-84F9-403B-BF9F-FAD32FBCE5CE}" destId="{2D054F80-3503-423B-9674-E9876F6F3F3F}" srcOrd="5" destOrd="0" presId="urn:microsoft.com/office/officeart/2005/8/layout/orgChart1"/>
    <dgm:cxn modelId="{FF75F245-E034-4553-9982-EAE1676106CF}" type="presParOf" srcId="{2D054F80-3503-423B-9674-E9876F6F3F3F}" destId="{BCBC9E4E-7D90-4402-8AD6-1DAA8AFB3E5D}" srcOrd="0" destOrd="0" presId="urn:microsoft.com/office/officeart/2005/8/layout/orgChart1"/>
    <dgm:cxn modelId="{97E1F67D-5192-47BF-AA05-28874EF296E3}" type="presParOf" srcId="{BCBC9E4E-7D90-4402-8AD6-1DAA8AFB3E5D}" destId="{030FDD1D-2675-4B96-948B-E49EAD12DB27}" srcOrd="0" destOrd="0" presId="urn:microsoft.com/office/officeart/2005/8/layout/orgChart1"/>
    <dgm:cxn modelId="{92C82FAF-B057-425C-BD8A-2590A03AB704}" type="presParOf" srcId="{BCBC9E4E-7D90-4402-8AD6-1DAA8AFB3E5D}" destId="{4DE9C81F-890B-49F2-B517-B9BA161B0F94}" srcOrd="1" destOrd="0" presId="urn:microsoft.com/office/officeart/2005/8/layout/orgChart1"/>
    <dgm:cxn modelId="{EFA6C7EE-EA8B-4EA3-94DA-850BEE45A0CB}" type="presParOf" srcId="{2D054F80-3503-423B-9674-E9876F6F3F3F}" destId="{BF8F26F8-B7B9-48F7-9636-699D91DD58CF}" srcOrd="1" destOrd="0" presId="urn:microsoft.com/office/officeart/2005/8/layout/orgChart1"/>
    <dgm:cxn modelId="{33BBCB3C-0D01-40D9-B3EF-7CE3C502DF39}" type="presParOf" srcId="{2D054F80-3503-423B-9674-E9876F6F3F3F}" destId="{5DF79D52-64ED-477F-840F-72F6C2FCC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B84C771-C9DC-4881-987F-6FE8AF6E1785}" srcId="{A5567314-55D4-4305-9B0E-66562ADE4F73}" destId="{5122B179-5F3A-48A4-823B-A0112DEB8E3C}" srcOrd="1" destOrd="0" parTransId="{A0550CFC-1F39-402C-83A0-4FD49B8F3030}" sibTransId="{2FFB2459-EA1D-4578-9A7E-4552E80FD426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11DA4868-065F-4B35-AEEF-91810018DF3C}" type="presParOf" srcId="{AF220E45-7649-4E3F-9F3D-C357E4F8DB56}" destId="{6EE12A2B-6F8F-48FA-A983-7816F6F7A02F}" srcOrd="2" destOrd="0" presId="urn:microsoft.com/office/officeart/2005/8/layout/orgChart1"/>
    <dgm:cxn modelId="{30941A70-CE51-448D-8880-E502C97820EE}" type="presParOf" srcId="{AF220E45-7649-4E3F-9F3D-C357E4F8DB56}" destId="{C9D944F3-59AD-4741-9638-A7714059373A}" srcOrd="3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95512" custLinFactNeighborX="-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4" custScaleX="104945" custScaleY="95512" custLinFactX="26043" custLinFactNeighborX="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4" custScaleX="104945" custScaleY="95512" custLinFactX="-26043" custLinFactNeighborX="-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B</a:t>
          </a: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1" custScaleX="103078" custScaleY="110270" custLinFactNeighborX="-8352" custLinFactNeighborY="-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4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7BC81D27-7752-4433-BF3C-DDE3294BC50B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/>
        </a:p>
      </dgm:t>
    </dgm:pt>
    <dgm:pt modelId="{044D26EB-D350-4669-B086-32C7C66DF0E4}" type="parTrans" cxnId="{22C07A25-96FA-49AD-9067-7D6E5B1CA2DD}">
      <dgm:prSet/>
      <dgm:spPr/>
      <dgm:t>
        <a:bodyPr/>
        <a:lstStyle/>
        <a:p>
          <a:endParaRPr lang="es-ES" sz="1200"/>
        </a:p>
      </dgm:t>
    </dgm:pt>
    <dgm:pt modelId="{C821352C-8DD6-4E9A-A1C6-867CACF978CF}" type="sibTrans" cxnId="{22C07A25-96FA-49AD-9067-7D6E5B1CA2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37582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3" custScaleX="211233" custScaleY="475804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  <dgm:pt modelId="{AF9C531C-CFCF-478B-B12A-0D59B95A7A7D}" type="pres">
      <dgm:prSet presAssocID="{044D26EB-D350-4669-B086-32C7C66DF0E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6BA9665-46D9-4118-8ACD-2F35900A4CA5}" type="pres">
      <dgm:prSet presAssocID="{7BC81D27-7752-4433-BF3C-DDE3294BC50B}" presName="hierRoot3" presStyleCnt="0">
        <dgm:presLayoutVars>
          <dgm:hierBranch val="init"/>
        </dgm:presLayoutVars>
      </dgm:prSet>
      <dgm:spPr/>
    </dgm:pt>
    <dgm:pt modelId="{25BC0F69-B1B4-4678-9845-C9AB4A99380C}" type="pres">
      <dgm:prSet presAssocID="{7BC81D27-7752-4433-BF3C-DDE3294BC50B}" presName="rootComposite3" presStyleCnt="0"/>
      <dgm:spPr/>
    </dgm:pt>
    <dgm:pt modelId="{716B1DA2-A845-44BA-89A9-6F0E70099E6D}" type="pres">
      <dgm:prSet presAssocID="{7BC81D27-7752-4433-BF3C-DDE3294BC50B}" presName="rootText3" presStyleLbl="asst1" presStyleIdx="1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E02E9A-E2B6-4586-9CD2-D4798EC1D83F}" type="pres">
      <dgm:prSet presAssocID="{7BC81D27-7752-4433-BF3C-DDE3294BC5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D84F7-4C13-4A7C-989C-AC4DC437395C}" type="pres">
      <dgm:prSet presAssocID="{7BC81D27-7752-4433-BF3C-DDE3294BC50B}" presName="hierChild6" presStyleCnt="0"/>
      <dgm:spPr/>
    </dgm:pt>
    <dgm:pt modelId="{78B5AF28-6DB3-414E-9C43-DE8904DB2C42}" type="pres">
      <dgm:prSet presAssocID="{7BC81D27-7752-4433-BF3C-DDE3294BC50B}" presName="hierChild7" presStyleCnt="0"/>
      <dgm:spPr/>
    </dgm:pt>
  </dgm:ptLst>
  <dgm:cxnLst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EE2E5F3F-EDDF-4169-9E1A-A248315B8E73}" type="presOf" srcId="{7BC81D27-7752-4433-BF3C-DDE3294BC50B}" destId="{7EE02E9A-E2B6-4586-9CD2-D4798EC1D83F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22C07A25-96FA-49AD-9067-7D6E5B1CA2DD}" srcId="{615C18A7-B4D5-4C96-8973-7167612FEE29}" destId="{7BC81D27-7752-4433-BF3C-DDE3294BC50B}" srcOrd="4" destOrd="0" parTransId="{044D26EB-D350-4669-B086-32C7C66DF0E4}" sibTransId="{C821352C-8DD6-4E9A-A1C6-867CACF978CF}"/>
    <dgm:cxn modelId="{E1F8E974-625F-475F-A784-9405B95F95E4}" type="presOf" srcId="{7BC81D27-7752-4433-BF3C-DDE3294BC50B}" destId="{716B1DA2-A845-44BA-89A9-6F0E70099E6D}" srcOrd="0" destOrd="0" presId="urn:microsoft.com/office/officeart/2005/8/layout/orgChart1"/>
    <dgm:cxn modelId="{D700E815-F027-43C5-9796-37DAAC37EE2D}" srcId="{615C18A7-B4D5-4C96-8973-7167612FEE29}" destId="{22E2D21C-3EB1-43EF-982D-8D8B9575D5FD}" srcOrd="3" destOrd="0" parTransId="{4AB6A23B-09AD-4D1B-9FD4-35DAB6120B0F}" sibTransId="{0319539F-4076-411B-AD35-F6F3E2E3FD9C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C757AEE-562E-4AFA-89A4-3DB42A9852AE}" type="presOf" srcId="{044D26EB-D350-4669-B086-32C7C66DF0E4}" destId="{AF9C531C-CFCF-478B-B12A-0D59B95A7A7D}" srcOrd="0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  <dgm:cxn modelId="{65B4DC6F-6E7F-40BA-97A4-12AE6BC6F654}" type="presParOf" srcId="{A86FEFCA-F1EB-4D39-B9E4-C30D856F02AA}" destId="{AF9C531C-CFCF-478B-B12A-0D59B95A7A7D}" srcOrd="2" destOrd="0" presId="urn:microsoft.com/office/officeart/2005/8/layout/orgChart1"/>
    <dgm:cxn modelId="{CCB6A167-9DDB-4906-A578-A057A7E9C518}" type="presParOf" srcId="{A86FEFCA-F1EB-4D39-B9E4-C30D856F02AA}" destId="{A6BA9665-46D9-4118-8ACD-2F35900A4CA5}" srcOrd="3" destOrd="0" presId="urn:microsoft.com/office/officeart/2005/8/layout/orgChart1"/>
    <dgm:cxn modelId="{11CC2C98-E0DF-4634-A07A-9B71A10D84D3}" type="presParOf" srcId="{A6BA9665-46D9-4118-8ACD-2F35900A4CA5}" destId="{25BC0F69-B1B4-4678-9845-C9AB4A99380C}" srcOrd="0" destOrd="0" presId="urn:microsoft.com/office/officeart/2005/8/layout/orgChart1"/>
    <dgm:cxn modelId="{3A4302A0-9003-4800-9AE8-B1FC2F2E66C2}" type="presParOf" srcId="{25BC0F69-B1B4-4678-9845-C9AB4A99380C}" destId="{716B1DA2-A845-44BA-89A9-6F0E70099E6D}" srcOrd="0" destOrd="0" presId="urn:microsoft.com/office/officeart/2005/8/layout/orgChart1"/>
    <dgm:cxn modelId="{88611D5C-91F2-47DA-A52F-B064BC38A979}" type="presParOf" srcId="{25BC0F69-B1B4-4678-9845-C9AB4A99380C}" destId="{7EE02E9A-E2B6-4586-9CD2-D4798EC1D83F}" srcOrd="1" destOrd="0" presId="urn:microsoft.com/office/officeart/2005/8/layout/orgChart1"/>
    <dgm:cxn modelId="{19C7FFFA-FE50-4480-8881-B1CE0D8C63D7}" type="presParOf" srcId="{A6BA9665-46D9-4118-8ACD-2F35900A4CA5}" destId="{320D84F7-4C13-4A7C-989C-AC4DC437395C}" srcOrd="1" destOrd="0" presId="urn:microsoft.com/office/officeart/2005/8/layout/orgChart1"/>
    <dgm:cxn modelId="{47809303-4505-46B3-B5C9-7D0D5EA9E86C}" type="presParOf" srcId="{A6BA9665-46D9-4118-8ACD-2F35900A4CA5}" destId="{78B5AF28-6DB3-414E-9C43-DE8904DB2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X="8437" custLinFactNeighborY="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922764A-0972-4B60-8CB4-EABDBA57E68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741103A-C081-4F68-896C-D28DDE8C4E44}" type="parTrans" cxnId="{7F47AB01-8FB0-47D2-AC0F-48F75D5B3A68}">
      <dgm:prSet/>
      <dgm:spPr/>
      <dgm:t>
        <a:bodyPr/>
        <a:lstStyle/>
        <a:p>
          <a:endParaRPr lang="es-ES" sz="1200"/>
        </a:p>
      </dgm:t>
    </dgm:pt>
    <dgm:pt modelId="{29357900-4DAA-43E7-9442-700E7A64E92F}" type="sibTrans" cxnId="{7F47AB01-8FB0-47D2-AC0F-48F75D5B3A68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B6BB5E83-9449-4586-9207-E9BCE5E55C3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396A661-4677-45EC-BCAF-E38BAA8DD163}" type="parTrans" cxnId="{ADE1BFC3-146F-494C-AA02-B99E8ECCCB24}">
      <dgm:prSet/>
      <dgm:spPr/>
      <dgm:t>
        <a:bodyPr/>
        <a:lstStyle/>
        <a:p>
          <a:endParaRPr lang="es-ES" sz="1200"/>
        </a:p>
      </dgm:t>
    </dgm:pt>
    <dgm:pt modelId="{402EBF41-9C1F-4AF9-86F6-872AA96022F5}" type="sibTrans" cxnId="{ADE1BFC3-146F-494C-AA02-B99E8ECCCB24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CED32E20-04BB-448F-99AA-7A9C4E39793E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94231" custScaleY="15259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CCBC1FC6-2055-478A-97C8-6310D6E17DE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94231" custScaleY="15259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7DD86D0A-46F0-4908-BD3F-AAC578547EB3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2EBEEB5B-50B5-4B21-B30C-643A3C120F56}" type="pres">
      <dgm:prSet presAssocID="{B741103A-C081-4F68-896C-D28DDE8C4E44}" presName="Name35" presStyleLbl="parChTrans1D3" presStyleIdx="3" presStyleCnt="8"/>
      <dgm:spPr/>
      <dgm:t>
        <a:bodyPr/>
        <a:lstStyle/>
        <a:p>
          <a:endParaRPr lang="es-ES"/>
        </a:p>
      </dgm:t>
    </dgm:pt>
    <dgm:pt modelId="{74C3A75A-2854-4C73-8CDC-66E899846193}" type="pres">
      <dgm:prSet presAssocID="{2922764A-0972-4B60-8CB4-EABDBA57E684}" presName="hierRoot2" presStyleCnt="0">
        <dgm:presLayoutVars>
          <dgm:hierBranch val="init"/>
        </dgm:presLayoutVars>
      </dgm:prSet>
      <dgm:spPr/>
    </dgm:pt>
    <dgm:pt modelId="{6935831E-4042-4823-94C4-BE0213A7E563}" type="pres">
      <dgm:prSet presAssocID="{2922764A-0972-4B60-8CB4-EABDBA57E684}" presName="rootComposite" presStyleCnt="0"/>
      <dgm:spPr/>
    </dgm:pt>
    <dgm:pt modelId="{3467F572-C8A4-4F48-B38A-15FF472E3413}" type="pres">
      <dgm:prSet presAssocID="{2922764A-0972-4B60-8CB4-EABDBA57E684}" presName="rootText" presStyleLbl="node3" presStyleIdx="3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32601-4199-410B-8562-48926F3F16D1}" type="pres">
      <dgm:prSet presAssocID="{2922764A-0972-4B60-8CB4-EABDBA57E684}" presName="rootConnector" presStyleLbl="node3" presStyleIdx="3" presStyleCnt="6"/>
      <dgm:spPr/>
      <dgm:t>
        <a:bodyPr/>
        <a:lstStyle/>
        <a:p>
          <a:endParaRPr lang="es-ES"/>
        </a:p>
      </dgm:t>
    </dgm:pt>
    <dgm:pt modelId="{D0289F53-EA21-4FC4-B40E-4515570E1B0C}" type="pres">
      <dgm:prSet presAssocID="{2922764A-0972-4B60-8CB4-EABDBA57E684}" presName="hierChild4" presStyleCnt="0"/>
      <dgm:spPr/>
    </dgm:pt>
    <dgm:pt modelId="{ED53E3F3-5FC8-4AF5-BE5A-A3EBDC76026E}" type="pres">
      <dgm:prSet presAssocID="{2922764A-0972-4B60-8CB4-EABDBA57E684}" presName="hierChild5" presStyleCnt="0"/>
      <dgm:spPr/>
    </dgm:pt>
    <dgm:pt modelId="{35EC31D6-13C2-4957-92AF-90C6A1C4DB5C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101727" custScaleY="101727" custLinFactNeighborX="-7511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1B39F851-77CA-49F6-8CF4-91BF190E53C3}" type="pres">
      <dgm:prSet presAssocID="{C396A661-4677-45EC-BCAF-E38BAA8DD163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01A8E648-44A1-4C86-AEA7-67F06F377E72}" type="pres">
      <dgm:prSet presAssocID="{B6BB5E83-9449-4586-9207-E9BCE5E55C36}" presName="hierRoot3" presStyleCnt="0">
        <dgm:presLayoutVars>
          <dgm:hierBranch val="init"/>
        </dgm:presLayoutVars>
      </dgm:prSet>
      <dgm:spPr/>
    </dgm:pt>
    <dgm:pt modelId="{37AFBAB2-1B7E-47E5-BCB6-6B843EAC7B4E}" type="pres">
      <dgm:prSet presAssocID="{B6BB5E83-9449-4586-9207-E9BCE5E55C36}" presName="rootComposite3" presStyleCnt="0"/>
      <dgm:spPr/>
    </dgm:pt>
    <dgm:pt modelId="{4FD1B6F6-7B8A-4EBD-9C0C-610F811D2783}" type="pres">
      <dgm:prSet presAssocID="{B6BB5E83-9449-4586-9207-E9BCE5E55C36}" presName="rootText3" presStyleLbl="asst2" presStyleIdx="1" presStyleCnt="2" custScaleX="101727" custScaleY="101727" custLinFactNeighborX="7922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10B9B-A6D2-4EFB-B4FA-A49E4F1340F6}" type="pres">
      <dgm:prSet presAssocID="{B6BB5E83-9449-4586-9207-E9BCE5E55C36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DD95739-11C5-4248-862C-F67E23DB7459}" type="pres">
      <dgm:prSet presAssocID="{B6BB5E83-9449-4586-9207-E9BCE5E55C36}" presName="hierChild6" presStyleCnt="0"/>
      <dgm:spPr/>
    </dgm:pt>
    <dgm:pt modelId="{786C4208-96DD-444E-BC42-A09867F5FABE}" type="pres">
      <dgm:prSet presAssocID="{B6BB5E83-9449-4586-9207-E9BCE5E55C36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985331E2-A125-4AA8-A1FC-6C820E0980ED}" type="presOf" srcId="{7D44A8F9-5CC1-48AA-BD25-503215550F64}" destId="{52D1BCD9-9409-4F5E-AB20-7B45056AEE70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095745E2-3D9F-45C2-B589-5B2E15D60C4F}" srcId="{615C18A7-B4D5-4C96-8973-7167612FEE29}" destId="{26CBE087-5EDB-44C1-AB9C-5E442DCB6272}" srcOrd="7" destOrd="0" parTransId="{56D997DC-68B8-400D-A120-D9DECC144E98}" sibTransId="{5340D763-9E21-4727-BA04-FD9810B26C8C}"/>
    <dgm:cxn modelId="{C0084F15-B85F-40E7-B6EC-281BE79A1CC2}" type="presOf" srcId="{B741103A-C081-4F68-896C-D28DDE8C4E44}" destId="{2EBEEB5B-50B5-4B21-B30C-643A3C120F56}" srcOrd="0" destOrd="0" presId="urn:microsoft.com/office/officeart/2005/8/layout/orgChart1"/>
    <dgm:cxn modelId="{19D96408-2076-4DB8-B462-E76E930FD77C}" srcId="{615C18A7-B4D5-4C96-8973-7167612FEE29}" destId="{8BAE6477-6996-4C0F-9A64-E6F9A09D6816}" srcOrd="6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408FF6DD-79E6-4279-986B-B5FB2AD803DB}" type="presOf" srcId="{A149A659-94FC-44DF-9F93-99D285E3798D}" destId="{CED32E20-04BB-448F-99AA-7A9C4E39793E}" srcOrd="0" destOrd="0" presId="urn:microsoft.com/office/officeart/2005/8/layout/orgChart1"/>
    <dgm:cxn modelId="{BBA41268-FD7F-4DFB-9CD0-20844070CD8B}" type="presOf" srcId="{C396A661-4677-45EC-BCAF-E38BAA8DD163}" destId="{1B39F851-77CA-49F6-8CF4-91BF190E53C3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F47AB01-8FB0-47D2-AC0F-48F75D5B3A68}" srcId="{615C18A7-B4D5-4C96-8973-7167612FEE29}" destId="{2922764A-0972-4B60-8CB4-EABDBA57E684}" srcOrd="5" destOrd="0" parTransId="{B741103A-C081-4F68-896C-D28DDE8C4E44}" sibTransId="{29357900-4DAA-43E7-9442-700E7A64E92F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685A0D7-940F-4100-A98B-BC776BF5B873}" type="presOf" srcId="{2922764A-0972-4B60-8CB4-EABDBA57E684}" destId="{3467F572-C8A4-4F48-B38A-15FF472E3413}" srcOrd="0" destOrd="0" presId="urn:microsoft.com/office/officeart/2005/8/layout/orgChart1"/>
    <dgm:cxn modelId="{48A97871-DD9C-4A37-AC6B-BE9A4A79ED40}" type="presOf" srcId="{BF0432F2-C4CA-418D-B139-B34D5B5B0ED6}" destId="{D789F510-582E-4480-AEC8-7D0930FE5FE5}" srcOrd="1" destOrd="0" presId="urn:microsoft.com/office/officeart/2005/8/layout/orgChart1"/>
    <dgm:cxn modelId="{BE0376BD-01ED-4035-B4BE-FE8CB5470E4D}" type="presOf" srcId="{B6BB5E83-9449-4586-9207-E9BCE5E55C36}" destId="{C8810B9B-A6D2-4EFB-B4FA-A49E4F1340F6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ADE1BFC3-146F-494C-AA02-B99E8ECCCB24}" srcId="{615C18A7-B4D5-4C96-8973-7167612FEE29}" destId="{B6BB5E83-9449-4586-9207-E9BCE5E55C36}" srcOrd="1" destOrd="0" parTransId="{C396A661-4677-45EC-BCAF-E38BAA8DD163}" sibTransId="{402EBF41-9C1F-4AF9-86F6-872AA96022F5}"/>
    <dgm:cxn modelId="{2FAD8A13-B65A-44FF-88D9-A248CEC0AFC8}" type="presOf" srcId="{6E758021-D246-4175-A045-7131A8F47DDA}" destId="{7CBEBEAD-F276-4972-9A8D-E0BD74BC1F1E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6884EF1C-D0E5-4532-87C9-1FD0C5D130E5}" type="presOf" srcId="{B6BB5E83-9449-4586-9207-E9BCE5E55C36}" destId="{4FD1B6F6-7B8A-4EBD-9C0C-610F811D2783}" srcOrd="0" destOrd="0" presId="urn:microsoft.com/office/officeart/2005/8/layout/orgChart1"/>
    <dgm:cxn modelId="{672E4CA2-1A98-4F3F-A5C1-88FB8315F2F3}" type="presOf" srcId="{80222AB7-4BD4-4315-B477-5397DE29860D}" destId="{7DD86D0A-46F0-4908-BD3F-AAC578547EB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666B783-0DDC-4CE3-97AB-FA71EB83A0F9}" type="presOf" srcId="{2922764A-0972-4B60-8CB4-EABDBA57E684}" destId="{20732601-4199-410B-8562-48926F3F16D1}" srcOrd="1" destOrd="0" presId="urn:microsoft.com/office/officeart/2005/8/layout/orgChart1"/>
    <dgm:cxn modelId="{A72EEF76-370A-4232-B9FD-40A07ABBE33D}" type="presOf" srcId="{7D44A8F9-5CC1-48AA-BD25-503215550F64}" destId="{24D91E9C-3B17-464E-8862-F4B1C5483EA6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D7DB179-2158-47F6-A669-790CB1F72011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183BE096-A83D-4073-8FE6-FACAEBC89DDB}" type="presOf" srcId="{BF0432F2-C4CA-418D-B139-B34D5B5B0ED6}" destId="{25340010-7394-4D6D-A6E2-A29771F6F7FD}" srcOrd="0" destOrd="0" presId="urn:microsoft.com/office/officeart/2005/8/layout/orgChart1"/>
    <dgm:cxn modelId="{978E49CA-5AFB-465F-B734-E35E5BDDB4B1}" type="presOf" srcId="{2320B0BB-5457-4241-BAD3-F6CAAD40B1EF}" destId="{CCBC1FC6-2055-478A-97C8-6310D6E17DE0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0EBEF6B7-76E5-4395-B1A6-2FCFA6994C2F}" type="presParOf" srcId="{37810B22-06F8-434F-B3BA-5D82624A2D0E}" destId="{CED32E20-04BB-448F-99AA-7A9C4E39793E}" srcOrd="0" destOrd="0" presId="urn:microsoft.com/office/officeart/2005/8/layout/orgChart1"/>
    <dgm:cxn modelId="{591D8654-4BBF-4876-9449-D6B25F7E8A79}" type="presParOf" srcId="{37810B22-06F8-434F-B3BA-5D82624A2D0E}" destId="{116C448A-CE70-4F4E-A50C-1BA7A5BAF062}" srcOrd="1" destOrd="0" presId="urn:microsoft.com/office/officeart/2005/8/layout/orgChart1"/>
    <dgm:cxn modelId="{09AFFB7E-5DCB-4EDC-A2B3-21787E6CD111}" type="presParOf" srcId="{116C448A-CE70-4F4E-A50C-1BA7A5BAF062}" destId="{E342FCE7-72A4-4966-9A23-1C65B6E24DD9}" srcOrd="0" destOrd="0" presId="urn:microsoft.com/office/officeart/2005/8/layout/orgChart1"/>
    <dgm:cxn modelId="{561B9C26-9520-4D5E-BB1B-9D20F0CAC2EA}" type="presParOf" srcId="{E342FCE7-72A4-4966-9A23-1C65B6E24DD9}" destId="{67F1DC44-2E3B-4303-A402-930E7F58F13F}" srcOrd="0" destOrd="0" presId="urn:microsoft.com/office/officeart/2005/8/layout/orgChart1"/>
    <dgm:cxn modelId="{F8325DF9-3FE8-4667-82D3-1A700213F77F}" type="presParOf" srcId="{E342FCE7-72A4-4966-9A23-1C65B6E24DD9}" destId="{7CBEBEAD-F276-4972-9A8D-E0BD74BC1F1E}" srcOrd="1" destOrd="0" presId="urn:microsoft.com/office/officeart/2005/8/layout/orgChart1"/>
    <dgm:cxn modelId="{004CEAA4-FEE1-4A8A-ADAD-82FA9D7962FE}" type="presParOf" srcId="{116C448A-CE70-4F4E-A50C-1BA7A5BAF062}" destId="{EC0297FF-4800-4A70-9DE3-CDB843A3FAFE}" srcOrd="1" destOrd="0" presId="urn:microsoft.com/office/officeart/2005/8/layout/orgChart1"/>
    <dgm:cxn modelId="{4FD75C47-1C8D-4354-9583-B4B0086DD2A6}" type="presParOf" srcId="{116C448A-CE70-4F4E-A50C-1BA7A5BAF062}" destId="{D2D1DE0A-E759-4C3D-AF33-B6CDBF83311E}" srcOrd="2" destOrd="0" presId="urn:microsoft.com/office/officeart/2005/8/layout/orgChart1"/>
    <dgm:cxn modelId="{D803394F-5B89-4DAB-8E79-DE897B5BF149}" type="presParOf" srcId="{37810B22-06F8-434F-B3BA-5D82624A2D0E}" destId="{CCBC1FC6-2055-478A-97C8-6310D6E17DE0}" srcOrd="2" destOrd="0" presId="urn:microsoft.com/office/officeart/2005/8/layout/orgChart1"/>
    <dgm:cxn modelId="{EDA07B1A-6930-428A-AF14-E4D613D4753B}" type="presParOf" srcId="{37810B22-06F8-434F-B3BA-5D82624A2D0E}" destId="{B5CCF99E-B351-4A6E-BB5A-6469DF8729DF}" srcOrd="3" destOrd="0" presId="urn:microsoft.com/office/officeart/2005/8/layout/orgChart1"/>
    <dgm:cxn modelId="{A70D454E-0F10-4D14-AB1D-018851758183}" type="presParOf" srcId="{B5CCF99E-B351-4A6E-BB5A-6469DF8729DF}" destId="{AB279E13-380A-4122-91A8-2A8CB4A454FE}" srcOrd="0" destOrd="0" presId="urn:microsoft.com/office/officeart/2005/8/layout/orgChart1"/>
    <dgm:cxn modelId="{4D625554-B465-4781-8C46-5FAB07F305BF}" type="presParOf" srcId="{AB279E13-380A-4122-91A8-2A8CB4A454FE}" destId="{52D1BCD9-9409-4F5E-AB20-7B45056AEE70}" srcOrd="0" destOrd="0" presId="urn:microsoft.com/office/officeart/2005/8/layout/orgChart1"/>
    <dgm:cxn modelId="{E12978B9-B451-408D-A3D6-FEDAC334EA79}" type="presParOf" srcId="{AB279E13-380A-4122-91A8-2A8CB4A454FE}" destId="{24D91E9C-3B17-464E-8862-F4B1C5483EA6}" srcOrd="1" destOrd="0" presId="urn:microsoft.com/office/officeart/2005/8/layout/orgChart1"/>
    <dgm:cxn modelId="{0636BD5F-2F9A-41A0-92F7-CF4BAD35BD68}" type="presParOf" srcId="{B5CCF99E-B351-4A6E-BB5A-6469DF8729DF}" destId="{5EA66C3B-1648-44B2-AAB3-FA6FB86D3CF4}" srcOrd="1" destOrd="0" presId="urn:microsoft.com/office/officeart/2005/8/layout/orgChart1"/>
    <dgm:cxn modelId="{1B023E15-ECA9-4330-88F9-24745CE9A3E4}" type="presParOf" srcId="{B5CCF99E-B351-4A6E-BB5A-6469DF8729DF}" destId="{167950AF-495A-46D5-9155-3F05C62DEC36}" srcOrd="2" destOrd="0" presId="urn:microsoft.com/office/officeart/2005/8/layout/orgChart1"/>
    <dgm:cxn modelId="{1FE9F895-E3BD-48D1-9F45-CED104CA4258}" type="presParOf" srcId="{37810B22-06F8-434F-B3BA-5D82624A2D0E}" destId="{7DD86D0A-46F0-4908-BD3F-AAC578547EB3}" srcOrd="4" destOrd="0" presId="urn:microsoft.com/office/officeart/2005/8/layout/orgChart1"/>
    <dgm:cxn modelId="{92E129AC-44B8-442A-ACD0-11E2D63E6A00}" type="presParOf" srcId="{37810B22-06F8-434F-B3BA-5D82624A2D0E}" destId="{C3453D66-1FF9-46A4-A8FB-35DD30436533}" srcOrd="5" destOrd="0" presId="urn:microsoft.com/office/officeart/2005/8/layout/orgChart1"/>
    <dgm:cxn modelId="{D59ED45F-3440-4D42-9B06-1D4CA7B10494}" type="presParOf" srcId="{C3453D66-1FF9-46A4-A8FB-35DD30436533}" destId="{D7D422FD-785E-4354-ACF4-CF26EE8DC171}" srcOrd="0" destOrd="0" presId="urn:microsoft.com/office/officeart/2005/8/layout/orgChart1"/>
    <dgm:cxn modelId="{85950CEC-A0D2-47AF-8179-0DA74B1FD0CA}" type="presParOf" srcId="{D7D422FD-785E-4354-ACF4-CF26EE8DC171}" destId="{25340010-7394-4D6D-A6E2-A29771F6F7FD}" srcOrd="0" destOrd="0" presId="urn:microsoft.com/office/officeart/2005/8/layout/orgChart1"/>
    <dgm:cxn modelId="{BD0BC571-F840-47E2-B51F-6200AB1A1341}" type="presParOf" srcId="{D7D422FD-785E-4354-ACF4-CF26EE8DC171}" destId="{D789F510-582E-4480-AEC8-7D0930FE5FE5}" srcOrd="1" destOrd="0" presId="urn:microsoft.com/office/officeart/2005/8/layout/orgChart1"/>
    <dgm:cxn modelId="{CD8B0571-17EC-4747-A3B4-7BFD4543E786}" type="presParOf" srcId="{C3453D66-1FF9-46A4-A8FB-35DD30436533}" destId="{133D94BD-9877-4784-906F-C0674826EEF5}" srcOrd="1" destOrd="0" presId="urn:microsoft.com/office/officeart/2005/8/layout/orgChart1"/>
    <dgm:cxn modelId="{368AF8CC-37C1-4562-A835-AE8D1052B0E1}" type="presParOf" srcId="{C3453D66-1FF9-46A4-A8FB-35DD30436533}" destId="{FEF1C97C-0087-48B2-8069-B350148EB119}" srcOrd="2" destOrd="0" presId="urn:microsoft.com/office/officeart/2005/8/layout/orgChart1"/>
    <dgm:cxn modelId="{64C0141D-9C92-4559-9072-36A22A9D92A3}" type="presParOf" srcId="{37810B22-06F8-434F-B3BA-5D82624A2D0E}" destId="{2EBEEB5B-50B5-4B21-B30C-643A3C120F56}" srcOrd="6" destOrd="0" presId="urn:microsoft.com/office/officeart/2005/8/layout/orgChart1"/>
    <dgm:cxn modelId="{D81F3BD2-3FE9-48D3-933B-DFA2088673B1}" type="presParOf" srcId="{37810B22-06F8-434F-B3BA-5D82624A2D0E}" destId="{74C3A75A-2854-4C73-8CDC-66E899846193}" srcOrd="7" destOrd="0" presId="urn:microsoft.com/office/officeart/2005/8/layout/orgChart1"/>
    <dgm:cxn modelId="{1DDCC2D9-662A-4D7B-B635-499265DB4B03}" type="presParOf" srcId="{74C3A75A-2854-4C73-8CDC-66E899846193}" destId="{6935831E-4042-4823-94C4-BE0213A7E563}" srcOrd="0" destOrd="0" presId="urn:microsoft.com/office/officeart/2005/8/layout/orgChart1"/>
    <dgm:cxn modelId="{C8DD0012-175B-4881-9B7A-3D1413BA41C3}" type="presParOf" srcId="{6935831E-4042-4823-94C4-BE0213A7E563}" destId="{3467F572-C8A4-4F48-B38A-15FF472E3413}" srcOrd="0" destOrd="0" presId="urn:microsoft.com/office/officeart/2005/8/layout/orgChart1"/>
    <dgm:cxn modelId="{927FAEFB-CE29-4C40-A26E-52C61423CDA4}" type="presParOf" srcId="{6935831E-4042-4823-94C4-BE0213A7E563}" destId="{20732601-4199-410B-8562-48926F3F16D1}" srcOrd="1" destOrd="0" presId="urn:microsoft.com/office/officeart/2005/8/layout/orgChart1"/>
    <dgm:cxn modelId="{3B6D4913-DFE9-4D0D-BE30-31DCDC141BF2}" type="presParOf" srcId="{74C3A75A-2854-4C73-8CDC-66E899846193}" destId="{D0289F53-EA21-4FC4-B40E-4515570E1B0C}" srcOrd="1" destOrd="0" presId="urn:microsoft.com/office/officeart/2005/8/layout/orgChart1"/>
    <dgm:cxn modelId="{02EC4BD6-CF0D-479E-AA83-1EB052668183}" type="presParOf" srcId="{74C3A75A-2854-4C73-8CDC-66E899846193}" destId="{ED53E3F3-5FC8-4AF5-BE5A-A3EBDC76026E}" srcOrd="2" destOrd="0" presId="urn:microsoft.com/office/officeart/2005/8/layout/orgChart1"/>
    <dgm:cxn modelId="{375A998B-103C-48FB-9561-1E3B2ADECC16}" type="presParOf" srcId="{37810B22-06F8-434F-B3BA-5D82624A2D0E}" destId="{35EC31D6-13C2-4957-92AF-90C6A1C4DB5C}" srcOrd="8" destOrd="0" presId="urn:microsoft.com/office/officeart/2005/8/layout/orgChart1"/>
    <dgm:cxn modelId="{963FD701-1164-4D0B-A360-D9D208309D11}" type="presParOf" srcId="{37810B22-06F8-434F-B3BA-5D82624A2D0E}" destId="{964FDEF0-77F4-4573-9DE9-9E797B05E95D}" srcOrd="9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10" destOrd="0" presId="urn:microsoft.com/office/officeart/2005/8/layout/orgChart1"/>
    <dgm:cxn modelId="{BF420848-BDC8-43FF-9FA8-732780CBBF05}" type="presParOf" srcId="{37810B22-06F8-434F-B3BA-5D82624A2D0E}" destId="{C707D0D9-5AFE-4363-856B-3BDADF6FC139}" srcOrd="1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84BCB54E-175D-4B94-9100-6171BBD247D5}" type="presParOf" srcId="{8F8FB7A2-E076-406B-8FA9-9C9034D5F1E8}" destId="{1B39F851-77CA-49F6-8CF4-91BF190E53C3}" srcOrd="2" destOrd="0" presId="urn:microsoft.com/office/officeart/2005/8/layout/orgChart1"/>
    <dgm:cxn modelId="{2835A7AC-F987-4367-B384-5484FD8BCC5A}" type="presParOf" srcId="{8F8FB7A2-E076-406B-8FA9-9C9034D5F1E8}" destId="{01A8E648-44A1-4C86-AEA7-67F06F377E72}" srcOrd="3" destOrd="0" presId="urn:microsoft.com/office/officeart/2005/8/layout/orgChart1"/>
    <dgm:cxn modelId="{33C2469B-28ED-4B48-81E5-7D9D6F0F327F}" type="presParOf" srcId="{01A8E648-44A1-4C86-AEA7-67F06F377E72}" destId="{37AFBAB2-1B7E-47E5-BCB6-6B843EAC7B4E}" srcOrd="0" destOrd="0" presId="urn:microsoft.com/office/officeart/2005/8/layout/orgChart1"/>
    <dgm:cxn modelId="{B507F4B2-9B2D-4045-ABF2-37A33D547312}" type="presParOf" srcId="{37AFBAB2-1B7E-47E5-BCB6-6B843EAC7B4E}" destId="{4FD1B6F6-7B8A-4EBD-9C0C-610F811D2783}" srcOrd="0" destOrd="0" presId="urn:microsoft.com/office/officeart/2005/8/layout/orgChart1"/>
    <dgm:cxn modelId="{67285F65-E9C8-4A89-AB00-5C55782E52AC}" type="presParOf" srcId="{37AFBAB2-1B7E-47E5-BCB6-6B843EAC7B4E}" destId="{C8810B9B-A6D2-4EFB-B4FA-A49E4F1340F6}" srcOrd="1" destOrd="0" presId="urn:microsoft.com/office/officeart/2005/8/layout/orgChart1"/>
    <dgm:cxn modelId="{376D8FDD-B43F-4BBC-B623-DAC0023EF4C8}" type="presParOf" srcId="{01A8E648-44A1-4C86-AEA7-67F06F377E72}" destId="{2DD95739-11C5-4248-862C-F67E23DB7459}" srcOrd="1" destOrd="0" presId="urn:microsoft.com/office/officeart/2005/8/layout/orgChart1"/>
    <dgm:cxn modelId="{D7CD4990-2B6E-48EC-9965-9F4AAC9472FB}" type="presParOf" srcId="{01A8E648-44A1-4C86-AEA7-67F06F377E72}" destId="{786C4208-96DD-444E-BC42-A09867F5FABE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Enfermeras(os)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09B7CCFD-8D7C-46C3-B877-E5032BC291EC}" type="presParOf" srcId="{5E12C4FD-0F5E-4911-AC30-E420FB8D05EB}" destId="{DBB5C405-2C27-4863-888C-4E7FAB861F66}" srcOrd="2" destOrd="0" presId="urn:microsoft.com/office/officeart/2005/8/layout/orgChart1"/>
    <dgm:cxn modelId="{E2E54124-D012-4EBB-857F-A005AAFC56B8}" type="presParOf" srcId="{5E12C4FD-0F5E-4911-AC30-E420FB8D05EB}" destId="{B5CCF99E-B351-4A6E-BB5A-6469DF8729DF}" srcOrd="3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898" custLinFactNeighborY="-1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11EC8BF-5897-45D0-93DE-C68CAB39B8EF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DB4B71A9-D079-4C5D-9F17-D7EEF784B8F0}" type="parTrans" cxnId="{B32D73F6-FD7F-45FA-88C2-4ECE440771E4}">
      <dgm:prSet/>
      <dgm:spPr/>
      <dgm:t>
        <a:bodyPr/>
        <a:lstStyle/>
        <a:p>
          <a:endParaRPr lang="es-ES"/>
        </a:p>
      </dgm:t>
    </dgm:pt>
    <dgm:pt modelId="{E1E232B5-173F-401D-8302-20E0E98CAD87}" type="sibTrans" cxnId="{B32D73F6-FD7F-45FA-88C2-4ECE440771E4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FF057D55-E708-4550-808A-9F64933FC970}" type="pres">
      <dgm:prSet presAssocID="{DB4B71A9-D079-4C5D-9F17-D7EEF784B8F0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7E5EEF3-F172-40CA-976E-3E62B1383512}" type="pres">
      <dgm:prSet presAssocID="{111EC8BF-5897-45D0-93DE-C68CAB39B8EF}" presName="hierRoot3" presStyleCnt="0">
        <dgm:presLayoutVars>
          <dgm:hierBranch val="init"/>
        </dgm:presLayoutVars>
      </dgm:prSet>
      <dgm:spPr/>
    </dgm:pt>
    <dgm:pt modelId="{44CC0B0A-78E7-42EF-BE28-BB7B46BEED4D}" type="pres">
      <dgm:prSet presAssocID="{111EC8BF-5897-45D0-93DE-C68CAB39B8EF}" presName="rootComposite3" presStyleCnt="0"/>
      <dgm:spPr/>
    </dgm:pt>
    <dgm:pt modelId="{0AED86AF-496F-4796-8644-60F1AC1B883A}" type="pres">
      <dgm:prSet presAssocID="{111EC8BF-5897-45D0-93DE-C68CAB39B8EF}" presName="rootText3" presStyleLbl="asst2" presStyleIdx="1" presStyleCnt="2" custScaleX="83587" custScaleY="90752" custLinFactNeighborX="-411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D0C6A4-C5E0-4208-86AD-C6B805A5AF8C}" type="pres">
      <dgm:prSet presAssocID="{111EC8BF-5897-45D0-93DE-C68CAB39B8E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79E2B46-C635-40A9-BE33-552E0C3B2772}" type="pres">
      <dgm:prSet presAssocID="{111EC8BF-5897-45D0-93DE-C68CAB39B8EF}" presName="hierChild6" presStyleCnt="0"/>
      <dgm:spPr/>
    </dgm:pt>
    <dgm:pt modelId="{C6B3CD40-DE24-4871-A731-2D8DC4C9F931}" type="pres">
      <dgm:prSet presAssocID="{111EC8BF-5897-45D0-93DE-C68CAB39B8E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2A56C0AE-58D8-4747-99B7-6E89E0DBC0A0}" type="presOf" srcId="{DB4B71A9-D079-4C5D-9F17-D7EEF784B8F0}" destId="{FF057D55-E708-4550-808A-9F64933FC970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0BA6B007-9C1D-4C52-8F53-2A9C8E6CBD5B}" type="presOf" srcId="{111EC8BF-5897-45D0-93DE-C68CAB39B8EF}" destId="{D6D0C6A4-C5E0-4208-86AD-C6B805A5AF8C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82A1767-65AB-4227-9CF3-A069A56C238A}" type="presOf" srcId="{111EC8BF-5897-45D0-93DE-C68CAB39B8EF}" destId="{0AED86AF-496F-4796-8644-60F1AC1B883A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32D73F6-FD7F-45FA-88C2-4ECE440771E4}" srcId="{615C18A7-B4D5-4C96-8973-7167612FEE29}" destId="{111EC8BF-5897-45D0-93DE-C68CAB39B8EF}" srcOrd="1" destOrd="0" parTransId="{DB4B71A9-D079-4C5D-9F17-D7EEF784B8F0}" sibTransId="{E1E232B5-173F-401D-8302-20E0E98CAD87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45F8E50C-9B84-4710-BD2C-264462F66A00}" type="presParOf" srcId="{8F8FB7A2-E076-406B-8FA9-9C9034D5F1E8}" destId="{FF057D55-E708-4550-808A-9F64933FC970}" srcOrd="2" destOrd="0" presId="urn:microsoft.com/office/officeart/2005/8/layout/orgChart1"/>
    <dgm:cxn modelId="{9D037E3B-B810-4386-8811-DE8BABEEE777}" type="presParOf" srcId="{8F8FB7A2-E076-406B-8FA9-9C9034D5F1E8}" destId="{17E5EEF3-F172-40CA-976E-3E62B1383512}" srcOrd="3" destOrd="0" presId="urn:microsoft.com/office/officeart/2005/8/layout/orgChart1"/>
    <dgm:cxn modelId="{C7040030-2088-419E-8F77-77DBC5E291BB}" type="presParOf" srcId="{17E5EEF3-F172-40CA-976E-3E62B1383512}" destId="{44CC0B0A-78E7-42EF-BE28-BB7B46BEED4D}" srcOrd="0" destOrd="0" presId="urn:microsoft.com/office/officeart/2005/8/layout/orgChart1"/>
    <dgm:cxn modelId="{71971FBF-2526-4F70-9DDF-C5A0F8BC7891}" type="presParOf" srcId="{44CC0B0A-78E7-42EF-BE28-BB7B46BEED4D}" destId="{0AED86AF-496F-4796-8644-60F1AC1B883A}" srcOrd="0" destOrd="0" presId="urn:microsoft.com/office/officeart/2005/8/layout/orgChart1"/>
    <dgm:cxn modelId="{2650A8E5-9904-4952-BC82-D56D75610102}" type="presParOf" srcId="{44CC0B0A-78E7-42EF-BE28-BB7B46BEED4D}" destId="{D6D0C6A4-C5E0-4208-86AD-C6B805A5AF8C}" srcOrd="1" destOrd="0" presId="urn:microsoft.com/office/officeart/2005/8/layout/orgChart1"/>
    <dgm:cxn modelId="{CFCD3AFE-47F1-4177-A6EC-A55D90BA35F4}" type="presParOf" srcId="{17E5EEF3-F172-40CA-976E-3E62B1383512}" destId="{B79E2B46-C635-40A9-BE33-552E0C3B2772}" srcOrd="1" destOrd="0" presId="urn:microsoft.com/office/officeart/2005/8/layout/orgChart1"/>
    <dgm:cxn modelId="{B1D454B0-D1D8-45D5-A97F-F70DD9563BA9}" type="presParOf" srcId="{17E5EEF3-F172-40CA-976E-3E62B1383512}" destId="{C6B3CD40-DE24-4871-A731-2D8DC4C9F931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814" custLinFactNeighborY="3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Vulnerables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Genero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2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2" custScaleX="109568" custScaleY="108904" custLinFactNeighborX="16420" custLinFactNeighborY="18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</a:t>
          </a:r>
          <a:r>
            <a:rPr lang="es-ES" sz="1200" smtClean="0"/>
            <a:t>y 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Jurídico(a)</a:t>
          </a:r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 custLinFactNeighborX="-1146" custLinFactNeighborY="5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Adopciones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Canino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Recepcionistas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63D-97B8-4BD4-BEC1-B15097E175C0}">
      <dsp:nvSpPr>
        <dsp:cNvPr id="0" name=""/>
        <dsp:cNvSpPr/>
      </dsp:nvSpPr>
      <dsp:spPr>
        <a:xfrm>
          <a:off x="4318322" y="1124136"/>
          <a:ext cx="323044" cy="172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505"/>
              </a:lnTo>
              <a:lnTo>
                <a:pt x="323044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  <dsp:sp modelId="{E7840FAF-7967-4183-8E0F-A3306985499C}">
      <dsp:nvSpPr>
        <dsp:cNvPr id="0" name=""/>
        <dsp:cNvSpPr/>
      </dsp:nvSpPr>
      <dsp:spPr>
        <a:xfrm>
          <a:off x="4641366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641366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29D2-B67B-4CBF-B5C8-BA33534D5013}">
      <dsp:nvSpPr>
        <dsp:cNvPr id="0" name=""/>
        <dsp:cNvSpPr/>
      </dsp:nvSpPr>
      <dsp:spPr>
        <a:xfrm>
          <a:off x="4248375" y="1583792"/>
          <a:ext cx="233576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233576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C07226C-3878-422F-9148-72D5CE381CC6}">
      <dsp:nvSpPr>
        <dsp:cNvPr id="0" name=""/>
        <dsp:cNvSpPr/>
      </dsp:nvSpPr>
      <dsp:spPr>
        <a:xfrm>
          <a:off x="4481951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1951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2139856" y="2716205"/>
        <a:ext cx="1610644" cy="8053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1F21-F4F4-4AFA-B90B-F2400F94C866}">
      <dsp:nvSpPr>
        <dsp:cNvPr id="0" name=""/>
        <dsp:cNvSpPr/>
      </dsp:nvSpPr>
      <dsp:spPr>
        <a:xfrm>
          <a:off x="3497536" y="1116725"/>
          <a:ext cx="151323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51323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150451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150451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647987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3647987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  <dsp:sp modelId="{A7BCED89-C4D2-4C1E-B520-DBDB4F0DEE09}">
      <dsp:nvSpPr>
        <dsp:cNvPr id="0" name=""/>
        <dsp:cNvSpPr/>
      </dsp:nvSpPr>
      <dsp:spPr>
        <a:xfrm>
          <a:off x="3648860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48860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ACA8-69CB-43C0-AD75-2FC00BC71F5D}">
      <dsp:nvSpPr>
        <dsp:cNvPr id="0" name=""/>
        <dsp:cNvSpPr/>
      </dsp:nvSpPr>
      <dsp:spPr>
        <a:xfrm>
          <a:off x="3377325" y="983640"/>
          <a:ext cx="372833" cy="1939254"/>
        </a:xfrm>
        <a:custGeom>
          <a:avLst/>
          <a:gdLst/>
          <a:ahLst/>
          <a:cxnLst/>
          <a:rect l="0" t="0" r="0" b="0"/>
          <a:pathLst>
            <a:path>
              <a:moveTo>
                <a:pt x="372833" y="0"/>
              </a:moveTo>
              <a:lnTo>
                <a:pt x="372833" y="1939254"/>
              </a:lnTo>
              <a:lnTo>
                <a:pt x="0" y="1939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50159" y="983640"/>
          <a:ext cx="373065" cy="86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40"/>
              </a:lnTo>
              <a:lnTo>
                <a:pt x="373065" y="866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396038" y="983640"/>
          <a:ext cx="354120" cy="868081"/>
        </a:xfrm>
        <a:custGeom>
          <a:avLst/>
          <a:gdLst/>
          <a:ahLst/>
          <a:cxnLst/>
          <a:rect l="0" t="0" r="0" b="0"/>
          <a:pathLst>
            <a:path>
              <a:moveTo>
                <a:pt x="354120" y="0"/>
              </a:moveTo>
              <a:lnTo>
                <a:pt x="354120" y="868081"/>
              </a:lnTo>
              <a:lnTo>
                <a:pt x="0" y="86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50159" y="983640"/>
          <a:ext cx="2907455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2907455" y="2752695"/>
              </a:lnTo>
              <a:lnTo>
                <a:pt x="2907455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50159" y="983640"/>
          <a:ext cx="979711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979711" y="2752695"/>
              </a:lnTo>
              <a:lnTo>
                <a:pt x="979711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787771" y="983640"/>
          <a:ext cx="962387" cy="2895699"/>
        </a:xfrm>
        <a:custGeom>
          <a:avLst/>
          <a:gdLst/>
          <a:ahLst/>
          <a:cxnLst/>
          <a:rect l="0" t="0" r="0" b="0"/>
          <a:pathLst>
            <a:path>
              <a:moveTo>
                <a:pt x="962387" y="0"/>
              </a:moveTo>
              <a:lnTo>
                <a:pt x="962387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830364" y="983640"/>
          <a:ext cx="2919794" cy="2895699"/>
        </a:xfrm>
        <a:custGeom>
          <a:avLst/>
          <a:gdLst/>
          <a:ahLst/>
          <a:cxnLst/>
          <a:rect l="0" t="0" r="0" b="0"/>
          <a:pathLst>
            <a:path>
              <a:moveTo>
                <a:pt x="2919794" y="0"/>
              </a:moveTo>
              <a:lnTo>
                <a:pt x="2919794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622812" y="0"/>
          <a:ext cx="2254693" cy="983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2812" y="0"/>
        <a:ext cx="2254693" cy="983640"/>
      </dsp:txXfrm>
    </dsp:sp>
    <dsp:sp modelId="{48FCCE86-1B3A-4663-AC1B-92EE4DF9C8B2}">
      <dsp:nvSpPr>
        <dsp:cNvPr id="0" name=""/>
        <dsp:cNvSpPr/>
      </dsp:nvSpPr>
      <dsp:spPr>
        <a:xfrm>
          <a:off x="231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19" y="3879340"/>
        <a:ext cx="1656089" cy="906302"/>
      </dsp:txXfrm>
    </dsp:sp>
    <dsp:sp modelId="{81A27537-C461-47F0-B34F-42C3D086165D}">
      <dsp:nvSpPr>
        <dsp:cNvPr id="0" name=""/>
        <dsp:cNvSpPr/>
      </dsp:nvSpPr>
      <dsp:spPr>
        <a:xfrm>
          <a:off x="1959726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59726" y="3879340"/>
        <a:ext cx="1656089" cy="906302"/>
      </dsp:txXfrm>
    </dsp:sp>
    <dsp:sp modelId="{9EC08C8F-787D-4F21-8DED-E48E21A97C02}">
      <dsp:nvSpPr>
        <dsp:cNvPr id="0" name=""/>
        <dsp:cNvSpPr/>
      </dsp:nvSpPr>
      <dsp:spPr>
        <a:xfrm>
          <a:off x="3901825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01825" y="3879340"/>
        <a:ext cx="1656089" cy="906302"/>
      </dsp:txXfrm>
    </dsp:sp>
    <dsp:sp modelId="{30574A9B-9233-4AA8-9AB4-EDC177889825}">
      <dsp:nvSpPr>
        <dsp:cNvPr id="0" name=""/>
        <dsp:cNvSpPr/>
      </dsp:nvSpPr>
      <dsp:spPr>
        <a:xfrm>
          <a:off x="582956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5829569" y="3879340"/>
        <a:ext cx="1656089" cy="906302"/>
      </dsp:txXfrm>
    </dsp:sp>
    <dsp:sp modelId="{FB41900A-FAD5-43F7-BC70-49699BF04225}">
      <dsp:nvSpPr>
        <dsp:cNvPr id="0" name=""/>
        <dsp:cNvSpPr/>
      </dsp:nvSpPr>
      <dsp:spPr>
        <a:xfrm>
          <a:off x="1695808" y="1443907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5808" y="1443907"/>
        <a:ext cx="1700230" cy="815630"/>
      </dsp:txXfrm>
    </dsp:sp>
    <dsp:sp modelId="{03F7B51C-13DD-4428-982A-38057E45B74B}">
      <dsp:nvSpPr>
        <dsp:cNvPr id="0" name=""/>
        <dsp:cNvSpPr/>
      </dsp:nvSpPr>
      <dsp:spPr>
        <a:xfrm>
          <a:off x="4123224" y="1442565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Infraestructura 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23224" y="1442565"/>
        <a:ext cx="1700230" cy="815630"/>
      </dsp:txXfrm>
    </dsp:sp>
    <dsp:sp modelId="{030FDD1D-2675-4B96-948B-E49EAD12DB27}">
      <dsp:nvSpPr>
        <dsp:cNvPr id="0" name=""/>
        <dsp:cNvSpPr/>
      </dsp:nvSpPr>
      <dsp:spPr>
        <a:xfrm>
          <a:off x="1677095" y="2515080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677095" y="2515080"/>
        <a:ext cx="1700230" cy="8156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2179780" y="1513540"/>
          <a:ext cx="1189343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5"/>
              </a:lnTo>
              <a:lnTo>
                <a:pt x="1189343" y="216295"/>
              </a:lnTo>
              <a:lnTo>
                <a:pt x="1189343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85866" y="1513540"/>
          <a:ext cx="1193913" cy="423106"/>
        </a:xfrm>
        <a:custGeom>
          <a:avLst/>
          <a:gdLst/>
          <a:ahLst/>
          <a:cxnLst/>
          <a:rect l="0" t="0" r="0" b="0"/>
          <a:pathLst>
            <a:path>
              <a:moveTo>
                <a:pt x="1193913" y="0"/>
              </a:moveTo>
              <a:lnTo>
                <a:pt x="1193913" y="216295"/>
              </a:lnTo>
              <a:lnTo>
                <a:pt x="0" y="216295"/>
              </a:lnTo>
              <a:lnTo>
                <a:pt x="0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865778" y="145540"/>
          <a:ext cx="2628003" cy="1367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865778" y="145540"/>
        <a:ext cx="2628003" cy="1367999"/>
      </dsp:txXfrm>
    </dsp:sp>
    <dsp:sp modelId="{BE998E07-11C6-4B5C-A913-7522DFBCFBF5}">
      <dsp:nvSpPr>
        <dsp:cNvPr id="0" name=""/>
        <dsp:cNvSpPr/>
      </dsp:nvSpPr>
      <dsp:spPr>
        <a:xfrm>
          <a:off x="1049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sp:txBody>
      <dsp:txXfrm>
        <a:off x="1049" y="1936647"/>
        <a:ext cx="1969633" cy="984816"/>
      </dsp:txXfrm>
    </dsp:sp>
    <dsp:sp modelId="{94691B6B-CAD2-4446-947D-DBB89E2170ED}">
      <dsp:nvSpPr>
        <dsp:cNvPr id="0" name=""/>
        <dsp:cNvSpPr/>
      </dsp:nvSpPr>
      <dsp:spPr>
        <a:xfrm>
          <a:off x="2384307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384307" y="1936647"/>
        <a:ext cx="1969633" cy="9848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85A8-E834-4462-990F-01D69B9A6EF9}">
      <dsp:nvSpPr>
        <dsp:cNvPr id="0" name=""/>
        <dsp:cNvSpPr/>
      </dsp:nvSpPr>
      <dsp:spPr>
        <a:xfrm>
          <a:off x="1977768" y="1822037"/>
          <a:ext cx="204702" cy="192324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1923247"/>
              </a:lnTo>
              <a:lnTo>
                <a:pt x="0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2182470" y="1822037"/>
          <a:ext cx="194752" cy="192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47"/>
              </a:lnTo>
              <a:lnTo>
                <a:pt x="194752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470" y="1822037"/>
          <a:ext cx="194752" cy="7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157"/>
              </a:lnTo>
              <a:lnTo>
                <a:pt x="194752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77768" y="1822037"/>
          <a:ext cx="204702" cy="77215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772157"/>
              </a:lnTo>
              <a:lnTo>
                <a:pt x="0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04474" y="670034"/>
          <a:ext cx="2555993" cy="1152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04474" y="670034"/>
        <a:ext cx="2555993" cy="1152003"/>
      </dsp:txXfrm>
    </dsp:sp>
    <dsp:sp modelId="{B942DF9C-BA00-42B3-AF71-148728147FCE}">
      <dsp:nvSpPr>
        <dsp:cNvPr id="0" name=""/>
        <dsp:cNvSpPr/>
      </dsp:nvSpPr>
      <dsp:spPr>
        <a:xfrm>
          <a:off x="0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sp:txBody>
      <dsp:txXfrm>
        <a:off x="0" y="2144196"/>
        <a:ext cx="1977767" cy="899997"/>
      </dsp:txXfrm>
    </dsp:sp>
    <dsp:sp modelId="{B277CEB9-CD22-4D45-8CC0-6CDCD3DE2D25}">
      <dsp:nvSpPr>
        <dsp:cNvPr id="0" name=""/>
        <dsp:cNvSpPr/>
      </dsp:nvSpPr>
      <dsp:spPr>
        <a:xfrm>
          <a:off x="2377222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2377222" y="2144196"/>
        <a:ext cx="1977767" cy="899997"/>
      </dsp:txXfrm>
    </dsp:sp>
    <dsp:sp modelId="{CE951814-180D-4DB7-AB5A-0A5121004604}">
      <dsp:nvSpPr>
        <dsp:cNvPr id="0" name=""/>
        <dsp:cNvSpPr/>
      </dsp:nvSpPr>
      <dsp:spPr>
        <a:xfrm>
          <a:off x="2377222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77222" y="3295285"/>
        <a:ext cx="1977767" cy="899997"/>
      </dsp:txXfrm>
    </dsp:sp>
    <dsp:sp modelId="{6300D749-A550-4302-9AEA-9F8CCBCA1CFD}">
      <dsp:nvSpPr>
        <dsp:cNvPr id="0" name=""/>
        <dsp:cNvSpPr/>
      </dsp:nvSpPr>
      <dsp:spPr>
        <a:xfrm>
          <a:off x="0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sp:txBody>
      <dsp:txXfrm>
        <a:off x="0" y="3295285"/>
        <a:ext cx="1977767" cy="8999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87233" y="1115997"/>
          <a:ext cx="283264" cy="841650"/>
        </a:xfrm>
        <a:custGeom>
          <a:avLst/>
          <a:gdLst/>
          <a:ahLst/>
          <a:cxnLst/>
          <a:rect l="0" t="0" r="0" b="0"/>
          <a:pathLst>
            <a:path>
              <a:moveTo>
                <a:pt x="283264" y="0"/>
              </a:moveTo>
              <a:lnTo>
                <a:pt x="283264" y="841650"/>
              </a:lnTo>
              <a:lnTo>
                <a:pt x="0" y="841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B</a:t>
          </a: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39235" y="1543646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sp:txBody>
      <dsp:txXfrm>
        <a:off x="2339235" y="1543646"/>
        <a:ext cx="1547997" cy="82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531C-CFCF-478B-B12A-0D59B95A7A7D}">
      <dsp:nvSpPr>
        <dsp:cNvPr id="0" name=""/>
        <dsp:cNvSpPr/>
      </dsp:nvSpPr>
      <dsp:spPr>
        <a:xfrm>
          <a:off x="4247385" y="864001"/>
          <a:ext cx="14009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09"/>
              </a:lnTo>
              <a:lnTo>
                <a:pt x="140091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4483-261A-4E01-839C-44DD8A385C2E}">
      <dsp:nvSpPr>
        <dsp:cNvPr id="0" name=""/>
        <dsp:cNvSpPr/>
      </dsp:nvSpPr>
      <dsp:spPr>
        <a:xfrm>
          <a:off x="4123721" y="864001"/>
          <a:ext cx="123663" cy="572909"/>
        </a:xfrm>
        <a:custGeom>
          <a:avLst/>
          <a:gdLst/>
          <a:ahLst/>
          <a:cxnLst/>
          <a:rect l="0" t="0" r="0" b="0"/>
          <a:pathLst>
            <a:path>
              <a:moveTo>
                <a:pt x="123663" y="0"/>
              </a:moveTo>
              <a:lnTo>
                <a:pt x="123663" y="572909"/>
              </a:lnTo>
              <a:lnTo>
                <a:pt x="0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47385" y="864001"/>
          <a:ext cx="2916673" cy="122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40"/>
              </a:lnTo>
              <a:lnTo>
                <a:pt x="2916673" y="1097840"/>
              </a:lnTo>
              <a:lnTo>
                <a:pt x="2916673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201539" y="864001"/>
          <a:ext cx="91440" cy="1229718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097840"/>
              </a:lnTo>
              <a:lnTo>
                <a:pt x="45720" y="1097840"/>
              </a:lnTo>
              <a:lnTo>
                <a:pt x="4572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332959" y="864001"/>
          <a:ext cx="2914425" cy="1229718"/>
        </a:xfrm>
        <a:custGeom>
          <a:avLst/>
          <a:gdLst/>
          <a:ahLst/>
          <a:cxnLst/>
          <a:rect l="0" t="0" r="0" b="0"/>
          <a:pathLst>
            <a:path>
              <a:moveTo>
                <a:pt x="2914425" y="0"/>
              </a:moveTo>
              <a:lnTo>
                <a:pt x="2914425" y="1097840"/>
              </a:lnTo>
              <a:lnTo>
                <a:pt x="0" y="1097840"/>
              </a:lnTo>
              <a:lnTo>
                <a:pt x="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203383" y="0"/>
          <a:ext cx="2088003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03383" y="0"/>
        <a:ext cx="2088003" cy="864001"/>
      </dsp:txXfrm>
    </dsp:sp>
    <dsp:sp modelId="{25340010-7394-4D6D-A6E2-A29771F6F7FD}">
      <dsp:nvSpPr>
        <dsp:cNvPr id="0" name=""/>
        <dsp:cNvSpPr/>
      </dsp:nvSpPr>
      <dsp:spPr>
        <a:xfrm>
          <a:off x="64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437" y="2093719"/>
        <a:ext cx="2653043" cy="2988000"/>
      </dsp:txXfrm>
    </dsp:sp>
    <dsp:sp modelId="{045D9CF3-BCD1-4E16-8C87-1E2620CB8C3B}">
      <dsp:nvSpPr>
        <dsp:cNvPr id="0" name=""/>
        <dsp:cNvSpPr/>
      </dsp:nvSpPr>
      <dsp:spPr>
        <a:xfrm>
          <a:off x="29207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20737" y="2093719"/>
        <a:ext cx="2653043" cy="2988000"/>
      </dsp:txXfrm>
    </dsp:sp>
    <dsp:sp modelId="{63736A68-6555-4361-93D1-234F43698563}">
      <dsp:nvSpPr>
        <dsp:cNvPr id="0" name=""/>
        <dsp:cNvSpPr/>
      </dsp:nvSpPr>
      <dsp:spPr>
        <a:xfrm>
          <a:off x="58375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537" y="2093719"/>
        <a:ext cx="2653043" cy="2988000"/>
      </dsp:txXfrm>
    </dsp:sp>
    <dsp:sp modelId="{C3DF5805-8BD3-4175-BE18-B4D8CA7681AC}">
      <dsp:nvSpPr>
        <dsp:cNvPr id="0" name=""/>
        <dsp:cNvSpPr/>
      </dsp:nvSpPr>
      <dsp:spPr>
        <a:xfrm>
          <a:off x="2359722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2359722" y="1112911"/>
        <a:ext cx="1763998" cy="647997"/>
      </dsp:txXfrm>
    </dsp:sp>
    <dsp:sp modelId="{716B1DA2-A845-44BA-89A9-6F0E70099E6D}">
      <dsp:nvSpPr>
        <dsp:cNvPr id="0" name=""/>
        <dsp:cNvSpPr/>
      </dsp:nvSpPr>
      <dsp:spPr>
        <a:xfrm>
          <a:off x="4387477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/>
        </a:p>
      </dsp:txBody>
      <dsp:txXfrm>
        <a:off x="4387477" y="1112911"/>
        <a:ext cx="1763998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</a:t>
          </a: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3789383" y="1717510"/>
        <a:ext cx="1583996" cy="79199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39973" y="1275577"/>
          <a:ext cx="359721" cy="822126"/>
        </a:xfrm>
        <a:custGeom>
          <a:avLst/>
          <a:gdLst/>
          <a:ahLst/>
          <a:cxnLst/>
          <a:rect l="0" t="0" r="0" b="0"/>
          <a:pathLst>
            <a:path>
              <a:moveTo>
                <a:pt x="359721" y="0"/>
              </a:moveTo>
              <a:lnTo>
                <a:pt x="359721" y="822126"/>
              </a:lnTo>
              <a:lnTo>
                <a:pt x="0" y="822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94" y="1275577"/>
          <a:ext cx="2221223" cy="177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12"/>
              </a:lnTo>
              <a:lnTo>
                <a:pt x="2221223" y="1571412"/>
              </a:lnTo>
              <a:lnTo>
                <a:pt x="2221223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94" y="1275577"/>
          <a:ext cx="162175" cy="17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09"/>
              </a:lnTo>
              <a:lnTo>
                <a:pt x="162175" y="1571409"/>
              </a:lnTo>
              <a:lnTo>
                <a:pt x="162175" y="17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277047" y="1275577"/>
          <a:ext cx="2222647" cy="1773481"/>
        </a:xfrm>
        <a:custGeom>
          <a:avLst/>
          <a:gdLst/>
          <a:ahLst/>
          <a:cxnLst/>
          <a:rect l="0" t="0" r="0" b="0"/>
          <a:pathLst>
            <a:path>
              <a:moveTo>
                <a:pt x="2222647" y="0"/>
              </a:moveTo>
              <a:lnTo>
                <a:pt x="2222647" y="1571412"/>
              </a:lnTo>
              <a:lnTo>
                <a:pt x="0" y="1571412"/>
              </a:lnTo>
              <a:lnTo>
                <a:pt x="0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57699" y="0"/>
          <a:ext cx="2483990" cy="1275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257699" y="0"/>
        <a:ext cx="2483990" cy="1275577"/>
      </dsp:txXfrm>
    </dsp:sp>
    <dsp:sp modelId="{67F1DC44-2E3B-4303-A402-930E7F58F13F}">
      <dsp:nvSpPr>
        <dsp:cNvPr id="0" name=""/>
        <dsp:cNvSpPr/>
      </dsp:nvSpPr>
      <dsp:spPr>
        <a:xfrm>
          <a:off x="370323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0323" y="3049059"/>
        <a:ext cx="1813447" cy="1048739"/>
      </dsp:txXfrm>
    </dsp:sp>
    <dsp:sp modelId="{52D1BCD9-9409-4F5E-AB20-7B45056AEE70}">
      <dsp:nvSpPr>
        <dsp:cNvPr id="0" name=""/>
        <dsp:cNvSpPr/>
      </dsp:nvSpPr>
      <dsp:spPr>
        <a:xfrm>
          <a:off x="2755146" y="3049056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55146" y="3049056"/>
        <a:ext cx="1813447" cy="1048739"/>
      </dsp:txXfrm>
    </dsp:sp>
    <dsp:sp modelId="{25340010-7394-4D6D-A6E2-A29771F6F7FD}">
      <dsp:nvSpPr>
        <dsp:cNvPr id="0" name=""/>
        <dsp:cNvSpPr/>
      </dsp:nvSpPr>
      <dsp:spPr>
        <a:xfrm>
          <a:off x="4814194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14194" y="3049059"/>
        <a:ext cx="1813447" cy="1048739"/>
      </dsp:txXfrm>
    </dsp:sp>
    <dsp:sp modelId="{AEA21AD5-A041-401A-AB0B-7561A463D652}">
      <dsp:nvSpPr>
        <dsp:cNvPr id="0" name=""/>
        <dsp:cNvSpPr/>
      </dsp:nvSpPr>
      <dsp:spPr>
        <a:xfrm>
          <a:off x="1533117" y="1686646"/>
          <a:ext cx="1606855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533117" y="1686646"/>
        <a:ext cx="1606855" cy="8221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69" y="1105689"/>
          <a:ext cx="960951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960951" y="1360959"/>
              </a:lnTo>
              <a:lnTo>
                <a:pt x="960951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2534163" y="1105689"/>
          <a:ext cx="965505" cy="1536115"/>
        </a:xfrm>
        <a:custGeom>
          <a:avLst/>
          <a:gdLst/>
          <a:ahLst/>
          <a:cxnLst/>
          <a:rect l="0" t="0" r="0" b="0"/>
          <a:pathLst>
            <a:path>
              <a:moveTo>
                <a:pt x="965505" y="0"/>
              </a:moveTo>
              <a:lnTo>
                <a:pt x="965505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1748202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748202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3674659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sp:txBody>
      <dsp:txXfrm>
        <a:off x="3674659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F851-77CA-49F6-8CF4-91BF190E53C3}">
      <dsp:nvSpPr>
        <dsp:cNvPr id="0" name=""/>
        <dsp:cNvSpPr/>
      </dsp:nvSpPr>
      <dsp:spPr>
        <a:xfrm>
          <a:off x="4272896" y="1938315"/>
          <a:ext cx="234694" cy="61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0"/>
              </a:lnTo>
              <a:lnTo>
                <a:pt x="234694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4043438" y="1938315"/>
          <a:ext cx="229458" cy="617150"/>
        </a:xfrm>
        <a:custGeom>
          <a:avLst/>
          <a:gdLst/>
          <a:ahLst/>
          <a:cxnLst/>
          <a:rect l="0" t="0" r="0" b="0"/>
          <a:pathLst>
            <a:path>
              <a:moveTo>
                <a:pt x="229458" y="0"/>
              </a:moveTo>
              <a:lnTo>
                <a:pt x="229458" y="617150"/>
              </a:lnTo>
              <a:lnTo>
                <a:pt x="0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4272896" y="1938315"/>
          <a:ext cx="367262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3672622" y="1280087"/>
              </a:lnTo>
              <a:lnTo>
                <a:pt x="367262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4272896" y="1938315"/>
          <a:ext cx="2204587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2204587" y="1280087"/>
              </a:lnTo>
              <a:lnTo>
                <a:pt x="2204587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EB5B-50B5-4B21-B30C-643A3C120F56}">
      <dsp:nvSpPr>
        <dsp:cNvPr id="0" name=""/>
        <dsp:cNvSpPr/>
      </dsp:nvSpPr>
      <dsp:spPr>
        <a:xfrm>
          <a:off x="4272896" y="1938315"/>
          <a:ext cx="7365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736552" y="1280087"/>
              </a:lnTo>
              <a:lnTo>
                <a:pt x="73655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6D0A-46F0-4908-BD3F-AAC578547EB3}">
      <dsp:nvSpPr>
        <dsp:cNvPr id="0" name=""/>
        <dsp:cNvSpPr/>
      </dsp:nvSpPr>
      <dsp:spPr>
        <a:xfrm>
          <a:off x="3541414" y="1938315"/>
          <a:ext cx="731482" cy="1413857"/>
        </a:xfrm>
        <a:custGeom>
          <a:avLst/>
          <a:gdLst/>
          <a:ahLst/>
          <a:cxnLst/>
          <a:rect l="0" t="0" r="0" b="0"/>
          <a:pathLst>
            <a:path>
              <a:moveTo>
                <a:pt x="731482" y="0"/>
              </a:moveTo>
              <a:lnTo>
                <a:pt x="73148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FC6-2055-478A-97C8-6310D6E17DE0}">
      <dsp:nvSpPr>
        <dsp:cNvPr id="0" name=""/>
        <dsp:cNvSpPr/>
      </dsp:nvSpPr>
      <dsp:spPr>
        <a:xfrm>
          <a:off x="2070844" y="1938315"/>
          <a:ext cx="22020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2202052" y="0"/>
              </a:moveTo>
              <a:lnTo>
                <a:pt x="220205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2E20-04BB-448F-99AA-7A9C4E39793E}">
      <dsp:nvSpPr>
        <dsp:cNvPr id="0" name=""/>
        <dsp:cNvSpPr/>
      </dsp:nvSpPr>
      <dsp:spPr>
        <a:xfrm>
          <a:off x="600248" y="1938315"/>
          <a:ext cx="3672648" cy="1413857"/>
        </a:xfrm>
        <a:custGeom>
          <a:avLst/>
          <a:gdLst/>
          <a:ahLst/>
          <a:cxnLst/>
          <a:rect l="0" t="0" r="0" b="0"/>
          <a:pathLst>
            <a:path>
              <a:moveTo>
                <a:pt x="3672648" y="0"/>
              </a:moveTo>
              <a:lnTo>
                <a:pt x="3672648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227176" y="950779"/>
          <a:ext cx="91440" cy="26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462898" y="230782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/>
        </a:p>
      </dsp:txBody>
      <dsp:txXfrm>
        <a:off x="3462898" y="230782"/>
        <a:ext cx="1619996" cy="719997"/>
      </dsp:txXfrm>
    </dsp:sp>
    <dsp:sp modelId="{7EBE8E8F-9FC5-4A72-8FE1-F1EEA5EAFFE1}">
      <dsp:nvSpPr>
        <dsp:cNvPr id="0" name=""/>
        <dsp:cNvSpPr/>
      </dsp:nvSpPr>
      <dsp:spPr>
        <a:xfrm>
          <a:off x="3462898" y="1218318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sp:txBody>
      <dsp:txXfrm>
        <a:off x="3462898" y="1218318"/>
        <a:ext cx="1619996" cy="719997"/>
      </dsp:txXfrm>
    </dsp:sp>
    <dsp:sp modelId="{67F1DC44-2E3B-4303-A402-930E7F58F13F}">
      <dsp:nvSpPr>
        <dsp:cNvPr id="0" name=""/>
        <dsp:cNvSpPr/>
      </dsp:nvSpPr>
      <dsp:spPr>
        <a:xfrm>
          <a:off x="0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352172"/>
        <a:ext cx="1200496" cy="971999"/>
      </dsp:txXfrm>
    </dsp:sp>
    <dsp:sp modelId="{52D1BCD9-9409-4F5E-AB20-7B45056AEE70}">
      <dsp:nvSpPr>
        <dsp:cNvPr id="0" name=""/>
        <dsp:cNvSpPr/>
      </dsp:nvSpPr>
      <dsp:spPr>
        <a:xfrm>
          <a:off x="147059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70596" y="3352172"/>
        <a:ext cx="1200496" cy="971999"/>
      </dsp:txXfrm>
    </dsp:sp>
    <dsp:sp modelId="{25340010-7394-4D6D-A6E2-A29771F6F7FD}">
      <dsp:nvSpPr>
        <dsp:cNvPr id="0" name=""/>
        <dsp:cNvSpPr/>
      </dsp:nvSpPr>
      <dsp:spPr>
        <a:xfrm>
          <a:off x="294116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941166" y="3352172"/>
        <a:ext cx="1200496" cy="971999"/>
      </dsp:txXfrm>
    </dsp:sp>
    <dsp:sp modelId="{3467F572-C8A4-4F48-B38A-15FF472E3413}">
      <dsp:nvSpPr>
        <dsp:cNvPr id="0" name=""/>
        <dsp:cNvSpPr/>
      </dsp:nvSpPr>
      <dsp:spPr>
        <a:xfrm>
          <a:off x="440920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409201" y="3352172"/>
        <a:ext cx="1200496" cy="971999"/>
      </dsp:txXfrm>
    </dsp:sp>
    <dsp:sp modelId="{B7D99E16-442B-4BEE-93F5-740D4EB2B8FD}">
      <dsp:nvSpPr>
        <dsp:cNvPr id="0" name=""/>
        <dsp:cNvSpPr/>
      </dsp:nvSpPr>
      <dsp:spPr>
        <a:xfrm>
          <a:off x="587723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77236" y="3352172"/>
        <a:ext cx="1200496" cy="971999"/>
      </dsp:txXfrm>
    </dsp:sp>
    <dsp:sp modelId="{3F458B82-820E-4967-9255-CBCA7F03FD7E}">
      <dsp:nvSpPr>
        <dsp:cNvPr id="0" name=""/>
        <dsp:cNvSpPr/>
      </dsp:nvSpPr>
      <dsp:spPr>
        <a:xfrm>
          <a:off x="734527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345271" y="3352172"/>
        <a:ext cx="1200496" cy="971999"/>
      </dsp:txXfrm>
    </dsp:sp>
    <dsp:sp modelId="{AEA21AD5-A041-401A-AB0B-7561A463D652}">
      <dsp:nvSpPr>
        <dsp:cNvPr id="0" name=""/>
        <dsp:cNvSpPr/>
      </dsp:nvSpPr>
      <dsp:spPr>
        <a:xfrm>
          <a:off x="2747443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7443" y="2231467"/>
        <a:ext cx="1295994" cy="647997"/>
      </dsp:txXfrm>
    </dsp:sp>
    <dsp:sp modelId="{4FD1B6F6-7B8A-4EBD-9C0C-610F811D2783}">
      <dsp:nvSpPr>
        <dsp:cNvPr id="0" name=""/>
        <dsp:cNvSpPr/>
      </dsp:nvSpPr>
      <dsp:spPr>
        <a:xfrm>
          <a:off x="4507591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07591" y="2231467"/>
        <a:ext cx="1295994" cy="647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C405-2C27-4863-888C-4E7FAB861F66}">
      <dsp:nvSpPr>
        <dsp:cNvPr id="0" name=""/>
        <dsp:cNvSpPr/>
      </dsp:nvSpPr>
      <dsp:spPr>
        <a:xfrm>
          <a:off x="1991425" y="1109465"/>
          <a:ext cx="1128464" cy="8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36"/>
              </a:lnTo>
              <a:lnTo>
                <a:pt x="1128464" y="580936"/>
              </a:lnTo>
              <a:lnTo>
                <a:pt x="1128464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60232" y="1109465"/>
          <a:ext cx="1131193" cy="849423"/>
        </a:xfrm>
        <a:custGeom>
          <a:avLst/>
          <a:gdLst/>
          <a:ahLst/>
          <a:cxnLst/>
          <a:rect l="0" t="0" r="0" b="0"/>
          <a:pathLst>
            <a:path>
              <a:moveTo>
                <a:pt x="1131193" y="0"/>
              </a:moveTo>
              <a:lnTo>
                <a:pt x="1131193" y="580936"/>
              </a:lnTo>
              <a:lnTo>
                <a:pt x="0" y="580936"/>
              </a:lnTo>
              <a:lnTo>
                <a:pt x="0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930313" y="0"/>
          <a:ext cx="2122224" cy="1109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930313" y="0"/>
        <a:ext cx="2122224" cy="1109465"/>
      </dsp:txXfrm>
    </dsp:sp>
    <dsp:sp modelId="{67F1DC44-2E3B-4303-A402-930E7F58F13F}">
      <dsp:nvSpPr>
        <dsp:cNvPr id="0" name=""/>
        <dsp:cNvSpPr/>
      </dsp:nvSpPr>
      <dsp:spPr>
        <a:xfrm>
          <a:off x="0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0" y="1958889"/>
        <a:ext cx="1720465" cy="852676"/>
      </dsp:txXfrm>
    </dsp:sp>
    <dsp:sp modelId="{52D1BCD9-9409-4F5E-AB20-7B45056AEE70}">
      <dsp:nvSpPr>
        <dsp:cNvPr id="0" name=""/>
        <dsp:cNvSpPr/>
      </dsp:nvSpPr>
      <dsp:spPr>
        <a:xfrm>
          <a:off x="2259657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Enfermeras(os)</a:t>
          </a:r>
        </a:p>
      </dsp:txBody>
      <dsp:txXfrm>
        <a:off x="2259657" y="1958889"/>
        <a:ext cx="1720465" cy="85267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830858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Secretarias(os)</a:t>
          </a: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1018592" cy="137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405"/>
              </a:lnTo>
              <a:lnTo>
                <a:pt x="1018592" y="1221405"/>
              </a:lnTo>
              <a:lnTo>
                <a:pt x="1018592" y="1379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80689" y="3402251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2780689" y="3402251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57D55-E708-4550-808A-9F64933FC970}">
      <dsp:nvSpPr>
        <dsp:cNvPr id="0" name=""/>
        <dsp:cNvSpPr/>
      </dsp:nvSpPr>
      <dsp:spPr>
        <a:xfrm>
          <a:off x="2696197" y="2022553"/>
          <a:ext cx="219981" cy="63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97"/>
              </a:lnTo>
              <a:lnTo>
                <a:pt x="219981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  <dsp:sp modelId="{0AED86AF-496F-4796-8644-60F1AC1B883A}">
      <dsp:nvSpPr>
        <dsp:cNvPr id="0" name=""/>
        <dsp:cNvSpPr/>
      </dsp:nvSpPr>
      <dsp:spPr>
        <a:xfrm>
          <a:off x="2916179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916179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954700" y="2277828"/>
        <a:ext cx="1069797" cy="58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</a:t>
          </a: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109872" y="3181219"/>
        <a:ext cx="1769919" cy="9720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A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786492" y="2210468"/>
        <a:ext cx="1211339" cy="6575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507535" y="973968"/>
          <a:ext cx="231538" cy="774774"/>
        </a:xfrm>
        <a:custGeom>
          <a:avLst/>
          <a:gdLst/>
          <a:ahLst/>
          <a:cxnLst/>
          <a:rect l="0" t="0" r="0" b="0"/>
          <a:pathLst>
            <a:path>
              <a:moveTo>
                <a:pt x="231538" y="0"/>
              </a:moveTo>
              <a:lnTo>
                <a:pt x="231538" y="774774"/>
              </a:lnTo>
              <a:lnTo>
                <a:pt x="0" y="774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39073" y="973968"/>
          <a:ext cx="1928836" cy="16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877"/>
              </a:lnTo>
              <a:lnTo>
                <a:pt x="1928836" y="1504877"/>
              </a:lnTo>
              <a:lnTo>
                <a:pt x="1928836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93353" y="973968"/>
          <a:ext cx="91440" cy="165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4877"/>
              </a:lnTo>
              <a:lnTo>
                <a:pt x="48497" y="1504877"/>
              </a:lnTo>
              <a:lnTo>
                <a:pt x="48497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13383" y="973968"/>
          <a:ext cx="1925690" cy="1659167"/>
        </a:xfrm>
        <a:custGeom>
          <a:avLst/>
          <a:gdLst/>
          <a:ahLst/>
          <a:cxnLst/>
          <a:rect l="0" t="0" r="0" b="0"/>
          <a:pathLst>
            <a:path>
              <a:moveTo>
                <a:pt x="1925690" y="0"/>
              </a:moveTo>
              <a:lnTo>
                <a:pt x="1925690" y="1504877"/>
              </a:lnTo>
              <a:lnTo>
                <a:pt x="0" y="1504877"/>
              </a:lnTo>
              <a:lnTo>
                <a:pt x="0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90746" y="0"/>
          <a:ext cx="1896654" cy="97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0746" y="0"/>
        <a:ext cx="1896654" cy="973968"/>
      </dsp:txXfrm>
    </dsp:sp>
    <dsp:sp modelId="{B7D99E16-442B-4BEE-93F5-740D4EB2B8FD}">
      <dsp:nvSpPr>
        <dsp:cNvPr id="0" name=""/>
        <dsp:cNvSpPr/>
      </dsp:nvSpPr>
      <dsp:spPr>
        <a:xfrm>
          <a:off x="3440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3440" y="2633136"/>
        <a:ext cx="1619886" cy="768086"/>
      </dsp:txXfrm>
    </dsp:sp>
    <dsp:sp modelId="{3F458B82-820E-4967-9255-CBCA7F03FD7E}">
      <dsp:nvSpPr>
        <dsp:cNvPr id="0" name=""/>
        <dsp:cNvSpPr/>
      </dsp:nvSpPr>
      <dsp:spPr>
        <a:xfrm>
          <a:off x="193190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931907" y="2633136"/>
        <a:ext cx="1619886" cy="768086"/>
      </dsp:txXfrm>
    </dsp:sp>
    <dsp:sp modelId="{BD433CE8-4E50-4132-8419-2345E989E073}">
      <dsp:nvSpPr>
        <dsp:cNvPr id="0" name=""/>
        <dsp:cNvSpPr/>
      </dsp:nvSpPr>
      <dsp:spPr>
        <a:xfrm>
          <a:off x="385796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857967" y="2633136"/>
        <a:ext cx="1619886" cy="768086"/>
      </dsp:txXfrm>
    </dsp:sp>
    <dsp:sp modelId="{AEA21AD5-A041-401A-AB0B-7561A463D652}">
      <dsp:nvSpPr>
        <dsp:cNvPr id="0" name=""/>
        <dsp:cNvSpPr/>
      </dsp:nvSpPr>
      <dsp:spPr>
        <a:xfrm>
          <a:off x="1279281" y="1415358"/>
          <a:ext cx="1228253" cy="666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79281" y="1415358"/>
        <a:ext cx="1228253" cy="66676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67307" y="1357656"/>
        <a:ext cx="1216756" cy="66052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3465321" y="2466446"/>
          <a:ext cx="2707542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2707542" y="443947"/>
              </a:lnTo>
              <a:lnTo>
                <a:pt x="2707542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3465321" y="2466446"/>
          <a:ext cx="904867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904867" y="443947"/>
              </a:lnTo>
              <a:lnTo>
                <a:pt x="904867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65925" y="2466446"/>
          <a:ext cx="899395" cy="588300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61662" y="2466446"/>
          <a:ext cx="2703658" cy="588300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19601" y="1323877"/>
          <a:ext cx="91440" cy="365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532957" y="546914"/>
          <a:ext cx="1864726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kern="1200" dirty="0"/>
        </a:p>
      </dsp:txBody>
      <dsp:txXfrm>
        <a:off x="2532957" y="546914"/>
        <a:ext cx="1864726" cy="776963"/>
      </dsp:txXfrm>
    </dsp:sp>
    <dsp:sp modelId="{7EBE8E8F-9FC5-4A72-8FE1-F1EEA5EAFFE1}">
      <dsp:nvSpPr>
        <dsp:cNvPr id="0" name=""/>
        <dsp:cNvSpPr/>
      </dsp:nvSpPr>
      <dsp:spPr>
        <a:xfrm>
          <a:off x="2537233" y="1689482"/>
          <a:ext cx="1856174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sp:txBody>
      <dsp:txXfrm>
        <a:off x="2537233" y="1689482"/>
        <a:ext cx="1856174" cy="776963"/>
      </dsp:txXfrm>
    </dsp:sp>
    <dsp:sp modelId="{B7D99E16-442B-4BEE-93F5-740D4EB2B8FD}">
      <dsp:nvSpPr>
        <dsp:cNvPr id="0" name=""/>
        <dsp:cNvSpPr/>
      </dsp:nvSpPr>
      <dsp:spPr>
        <a:xfrm>
          <a:off x="3884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sp:txBody>
      <dsp:txXfrm>
        <a:off x="3884" y="3054747"/>
        <a:ext cx="1515556" cy="928087"/>
      </dsp:txXfrm>
    </dsp:sp>
    <dsp:sp modelId="{3F458B82-820E-4967-9255-CBCA7F03FD7E}">
      <dsp:nvSpPr>
        <dsp:cNvPr id="0" name=""/>
        <dsp:cNvSpPr/>
      </dsp:nvSpPr>
      <dsp:spPr>
        <a:xfrm>
          <a:off x="1808147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sp:txBody>
      <dsp:txXfrm>
        <a:off x="1808147" y="3054747"/>
        <a:ext cx="1515556" cy="928087"/>
      </dsp:txXfrm>
    </dsp:sp>
    <dsp:sp modelId="{4E43877D-5C35-4042-87DF-2C0CC543CF38}">
      <dsp:nvSpPr>
        <dsp:cNvPr id="0" name=""/>
        <dsp:cNvSpPr/>
      </dsp:nvSpPr>
      <dsp:spPr>
        <a:xfrm>
          <a:off x="3612409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sp:txBody>
      <dsp:txXfrm>
        <a:off x="3612409" y="3054747"/>
        <a:ext cx="1515556" cy="928087"/>
      </dsp:txXfrm>
    </dsp:sp>
    <dsp:sp modelId="{AD6E7F58-F1C9-4519-ADBE-3245B2ACC761}">
      <dsp:nvSpPr>
        <dsp:cNvPr id="0" name=""/>
        <dsp:cNvSpPr/>
      </dsp:nvSpPr>
      <dsp:spPr>
        <a:xfrm>
          <a:off x="5415085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5415085" y="3054747"/>
        <a:ext cx="1515556" cy="92808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102812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102812" y="409111"/>
              </a:lnTo>
              <a:lnTo>
                <a:pt x="1102812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8753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8753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6551879" y="2592403"/>
        <a:ext cx="1891360" cy="93756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</a:t>
          </a:r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Vulnerables</a:t>
          </a:r>
        </a:p>
      </dsp:txBody>
      <dsp:txXfrm>
        <a:off x="5173843" y="2606359"/>
        <a:ext cx="1991691" cy="1174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2063643"/>
          <a:ext cx="1632146" cy="116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82"/>
              </a:lnTo>
              <a:lnTo>
                <a:pt x="1632146" y="901282"/>
              </a:lnTo>
              <a:lnTo>
                <a:pt x="1632146" y="1163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1369837" y="2063643"/>
          <a:ext cx="1630914" cy="1146504"/>
        </a:xfrm>
        <a:custGeom>
          <a:avLst/>
          <a:gdLst/>
          <a:ahLst/>
          <a:cxnLst/>
          <a:rect l="0" t="0" r="0" b="0"/>
          <a:pathLst>
            <a:path>
              <a:moveTo>
                <a:pt x="1630914" y="0"/>
              </a:moveTo>
              <a:lnTo>
                <a:pt x="1630914" y="884194"/>
              </a:lnTo>
              <a:lnTo>
                <a:pt x="0" y="884194"/>
              </a:lnTo>
              <a:lnTo>
                <a:pt x="0" y="1146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230550" y="294716"/>
          <a:ext cx="3540402" cy="176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230550" y="294716"/>
        <a:ext cx="3540402" cy="1768927"/>
      </dsp:txXfrm>
    </dsp:sp>
    <dsp:sp modelId="{9F4CE660-0320-4E31-AF76-5FD4C539D780}">
      <dsp:nvSpPr>
        <dsp:cNvPr id="0" name=""/>
        <dsp:cNvSpPr/>
      </dsp:nvSpPr>
      <dsp:spPr>
        <a:xfrm>
          <a:off x="1231" y="3210148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31" y="3210148"/>
        <a:ext cx="2737210" cy="1360311"/>
      </dsp:txXfrm>
    </dsp:sp>
    <dsp:sp modelId="{38967297-36B4-4EFA-8D39-17A8278761BD}">
      <dsp:nvSpPr>
        <dsp:cNvPr id="0" name=""/>
        <dsp:cNvSpPr/>
      </dsp:nvSpPr>
      <dsp:spPr>
        <a:xfrm>
          <a:off x="3264293" y="3227235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4293" y="3227235"/>
        <a:ext cx="2737210" cy="136031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4637" y="4427342"/>
        <a:ext cx="2679622" cy="62661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</dsp:txBody>
      <dsp:txXfrm>
        <a:off x="4876064" y="3603453"/>
        <a:ext cx="1921072" cy="95826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4045293" y="3002534"/>
        <a:ext cx="1459414" cy="76673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55541" cy="4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2"/>
              </a:lnTo>
              <a:lnTo>
                <a:pt x="3355541" y="327532"/>
              </a:lnTo>
              <a:lnTo>
                <a:pt x="3355541" y="4841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</a:t>
          </a:r>
          <a:r>
            <a:rPr lang="es-ES" sz="1200" kern="1200" smtClean="0"/>
            <a:t>y 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Jurídico(a)</a:t>
          </a:r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28242" y="3497041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28242" y="3497041"/>
        <a:ext cx="1373102" cy="8125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445308" y="1856929"/>
        <a:ext cx="1490394" cy="74519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97975" y="3443960"/>
        <a:ext cx="2694084" cy="116357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26/07/2024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26/07/2024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18014" y="5885411"/>
            <a:ext cx="318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60463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381266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702294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499415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1709593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5686955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259978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3137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645881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978603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9713547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667330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11587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625887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429380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1212729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574206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804217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53616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0536655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00070252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6296101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82487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944119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25296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6632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3934829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9406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918683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464825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02091709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502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572921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173802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0483238"/>
              </p:ext>
            </p:extLst>
          </p:nvPr>
        </p:nvGraphicFramePr>
        <p:xfrm>
          <a:off x="1187580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089697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3131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586204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General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61217"/>
              </p:ext>
            </p:extLst>
          </p:nvPr>
        </p:nvGraphicFramePr>
        <p:xfrm>
          <a:off x="2427946" y="2213357"/>
          <a:ext cx="4354991" cy="307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451968"/>
              </p:ext>
            </p:extLst>
          </p:nvPr>
        </p:nvGraphicFramePr>
        <p:xfrm>
          <a:off x="2427946" y="1405590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68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957928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618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0350977"/>
              </p:ext>
            </p:extLst>
          </p:nvPr>
        </p:nvGraphicFramePr>
        <p:xfrm>
          <a:off x="401653" y="1677756"/>
          <a:ext cx="8494519" cy="50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72635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6866902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32717"/>
              </p:ext>
            </p:extLst>
          </p:nvPr>
        </p:nvGraphicFramePr>
        <p:xfrm>
          <a:off x="1068225" y="2260274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277474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740255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683960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0968523"/>
              </p:ext>
            </p:extLst>
          </p:nvPr>
        </p:nvGraphicFramePr>
        <p:xfrm>
          <a:off x="376015" y="1991168"/>
          <a:ext cx="854579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029443"/>
              </p:ext>
            </p:extLst>
          </p:nvPr>
        </p:nvGraphicFramePr>
        <p:xfrm>
          <a:off x="2597923" y="2640650"/>
          <a:ext cx="3982340" cy="28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654369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24945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87012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53941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5063775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810399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15852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7711106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155873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206647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290659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84619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586334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41732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629232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0015906"/>
              </p:ext>
            </p:extLst>
          </p:nvPr>
        </p:nvGraphicFramePr>
        <p:xfrm>
          <a:off x="1837346" y="2529554"/>
          <a:ext cx="5477854" cy="340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1891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5162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8130108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6701678"/>
              </p:ext>
            </p:extLst>
          </p:nvPr>
        </p:nvGraphicFramePr>
        <p:xfrm>
          <a:off x="1102405" y="1948440"/>
          <a:ext cx="693064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3753111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817185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6187250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00309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324942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543415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925338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497895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018672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2572786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5797928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4461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38550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4486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3580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2363</Words>
  <Application>Microsoft Office PowerPoint</Application>
  <PresentationFormat>Presentación en pantalla (4:3)</PresentationFormat>
  <Paragraphs>707</Paragraphs>
  <Slides>101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Miriam Elizabeth Osuna Martinez</cp:lastModifiedBy>
  <cp:revision>689</cp:revision>
  <cp:lastPrinted>2022-01-31T18:08:35Z</cp:lastPrinted>
  <dcterms:created xsi:type="dcterms:W3CDTF">2018-05-18T00:47:28Z</dcterms:created>
  <dcterms:modified xsi:type="dcterms:W3CDTF">2024-07-26T18:24:49Z</dcterms:modified>
</cp:coreProperties>
</file>