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684" r:id="rId3"/>
  </p:sldMasterIdLst>
  <p:notesMasterIdLst>
    <p:notesMasterId r:id="rId104"/>
  </p:notesMasterIdLst>
  <p:sldIdLst>
    <p:sldId id="390" r:id="rId4"/>
    <p:sldId id="381" r:id="rId5"/>
    <p:sldId id="391" r:id="rId6"/>
    <p:sldId id="382" r:id="rId7"/>
    <p:sldId id="488" r:id="rId8"/>
    <p:sldId id="392" r:id="rId9"/>
    <p:sldId id="383" r:id="rId10"/>
    <p:sldId id="393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394" r:id="rId37"/>
    <p:sldId id="464" r:id="rId38"/>
    <p:sldId id="396" r:id="rId39"/>
    <p:sldId id="473" r:id="rId40"/>
    <p:sldId id="399" r:id="rId41"/>
    <p:sldId id="400" r:id="rId42"/>
    <p:sldId id="401" r:id="rId43"/>
    <p:sldId id="402" r:id="rId44"/>
    <p:sldId id="397" r:id="rId45"/>
    <p:sldId id="490" r:id="rId46"/>
    <p:sldId id="413" r:id="rId47"/>
    <p:sldId id="414" r:id="rId48"/>
    <p:sldId id="415" r:id="rId49"/>
    <p:sldId id="423" r:id="rId50"/>
    <p:sldId id="417" r:id="rId51"/>
    <p:sldId id="420" r:id="rId52"/>
    <p:sldId id="418" r:id="rId53"/>
    <p:sldId id="472" r:id="rId54"/>
    <p:sldId id="419" r:id="rId55"/>
    <p:sldId id="422" r:id="rId56"/>
    <p:sldId id="421" r:id="rId57"/>
    <p:sldId id="487" r:id="rId58"/>
    <p:sldId id="416" r:id="rId59"/>
    <p:sldId id="471" r:id="rId60"/>
    <p:sldId id="484" r:id="rId61"/>
    <p:sldId id="424" r:id="rId62"/>
    <p:sldId id="427" r:id="rId63"/>
    <p:sldId id="426" r:id="rId64"/>
    <p:sldId id="428" r:id="rId65"/>
    <p:sldId id="429" r:id="rId66"/>
    <p:sldId id="430" r:id="rId67"/>
    <p:sldId id="477" r:id="rId68"/>
    <p:sldId id="431" r:id="rId69"/>
    <p:sldId id="432" r:id="rId70"/>
    <p:sldId id="433" r:id="rId71"/>
    <p:sldId id="434" r:id="rId72"/>
    <p:sldId id="435" r:id="rId73"/>
    <p:sldId id="436" r:id="rId74"/>
    <p:sldId id="437" r:id="rId75"/>
    <p:sldId id="438" r:id="rId76"/>
    <p:sldId id="439" r:id="rId77"/>
    <p:sldId id="440" r:id="rId78"/>
    <p:sldId id="441" r:id="rId79"/>
    <p:sldId id="442" r:id="rId80"/>
    <p:sldId id="443" r:id="rId81"/>
    <p:sldId id="444" r:id="rId82"/>
    <p:sldId id="445" r:id="rId83"/>
    <p:sldId id="446" r:id="rId84"/>
    <p:sldId id="447" r:id="rId85"/>
    <p:sldId id="448" r:id="rId86"/>
    <p:sldId id="476" r:id="rId87"/>
    <p:sldId id="469" r:id="rId88"/>
    <p:sldId id="481" r:id="rId89"/>
    <p:sldId id="467" r:id="rId90"/>
    <p:sldId id="483" r:id="rId91"/>
    <p:sldId id="450" r:id="rId92"/>
    <p:sldId id="451" r:id="rId93"/>
    <p:sldId id="479" r:id="rId94"/>
    <p:sldId id="478" r:id="rId95"/>
    <p:sldId id="489" r:id="rId96"/>
    <p:sldId id="470" r:id="rId97"/>
    <p:sldId id="453" r:id="rId98"/>
    <p:sldId id="458" r:id="rId99"/>
    <p:sldId id="459" r:id="rId100"/>
    <p:sldId id="460" r:id="rId101"/>
    <p:sldId id="475" r:id="rId102"/>
    <p:sldId id="466" r:id="rId103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5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90" y="114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presProps" Target="presProp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viewProps" Target="view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commentAuthors" Target="commentAuthor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heme" Target="theme/theme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customschemas.google.com/relationships/presentationmetadata" Target="meta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3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3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3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3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2" presStyleCnt="3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2" presStyleCnt="3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2B347334-D475-4E8A-BC38-8E3CFC55A027}" srcId="{077EA074-3CC4-4682-94D8-E60E5DC9D9EC}" destId="{B928AA67-23AC-49CC-B861-AAD42D44D9FA}" srcOrd="2" destOrd="0" parTransId="{4CFC2E28-9DA2-4E32-B328-5E7FB2C22106}" sibTransId="{2393059E-A7EC-4F90-A6A8-0973A5FDA395}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EC8E489-8E16-4F35-9586-8CBE732CD5F5}" type="presParOf" srcId="{D1355E02-1F62-4882-9463-CD3A6FF1ED70}" destId="{2677A715-5A41-4C18-AE0D-926A1F72F408}" srcOrd="4" destOrd="0" presId="urn:microsoft.com/office/officeart/2005/8/layout/orgChart1"/>
    <dgm:cxn modelId="{E9CB0189-71FB-4605-B48F-121256B7D334}" type="presParOf" srcId="{D1355E02-1F62-4882-9463-CD3A6FF1ED70}" destId="{4E90571B-614C-4B55-8FFC-726169DDB783}" srcOrd="5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Centro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5CD91-208A-47F8-9BF3-7EA4387EDBA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Oficina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55AFEAC9-4401-4067-8834-FB556A7FD56A}" type="par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39C3C35-BE4B-4552-BCA7-98583417E7DD}" type="sib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8A10A7-FC6C-4D91-80B6-B02987EF625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Adicciones</a:t>
          </a:r>
        </a:p>
      </dgm:t>
    </dgm:pt>
    <dgm:pt modelId="{4B4ABB21-54E4-4855-98FC-207600FC10A7}" type="par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00FE61-4F99-44DC-8AF5-4C103C3885D4}" type="sib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3CB494-BA6A-4CF5-8760-02F5D6D27607}" type="pres">
      <dgm:prSet presAssocID="{658A10A7-FC6C-4D91-80B6-B02987EF6255}" presName="hierRoot1" presStyleCnt="0">
        <dgm:presLayoutVars>
          <dgm:hierBranch val="init"/>
        </dgm:presLayoutVars>
      </dgm:prSet>
      <dgm:spPr/>
    </dgm:pt>
    <dgm:pt modelId="{99EC1B09-6CF7-4A7E-84B6-61B484DF81A4}" type="pres">
      <dgm:prSet presAssocID="{658A10A7-FC6C-4D91-80B6-B02987EF6255}" presName="rootComposite1" presStyleCnt="0"/>
      <dgm:spPr/>
    </dgm:pt>
    <dgm:pt modelId="{AB35910F-0264-45DB-B67A-62EB2FE5EEA5}" type="pres">
      <dgm:prSet presAssocID="{658A10A7-FC6C-4D91-80B6-B02987EF6255}" presName="rootText1" presStyleLbl="node0" presStyleIdx="0" presStyleCnt="1" custScaleX="120157" custScaleY="117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8FA7B0-E974-4566-BD37-B9B9DB29ABBF}" type="pres">
      <dgm:prSet presAssocID="{658A10A7-FC6C-4D91-80B6-B02987EF62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99E93C-75C1-4D64-A560-8EFBED58AE0D}" type="pres">
      <dgm:prSet presAssocID="{658A10A7-FC6C-4D91-80B6-B02987EF6255}" presName="hierChild2" presStyleCnt="0"/>
      <dgm:spPr/>
    </dgm:pt>
    <dgm:pt modelId="{CE153953-CE8B-45BB-99FD-3697C59D75BB}" type="pres">
      <dgm:prSet presAssocID="{55AFEAC9-4401-4067-8834-FB556A7FD56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4B4EE46-FCCB-41AE-83E7-695AAD41D08A}" type="pres">
      <dgm:prSet presAssocID="{A505CD91-208A-47F8-9BF3-7EA4387EDBAC}" presName="hierRoot2" presStyleCnt="0">
        <dgm:presLayoutVars>
          <dgm:hierBranch val="init"/>
        </dgm:presLayoutVars>
      </dgm:prSet>
      <dgm:spPr/>
    </dgm:pt>
    <dgm:pt modelId="{4F496655-11F6-4AAA-969D-D710126D692B}" type="pres">
      <dgm:prSet presAssocID="{A505CD91-208A-47F8-9BF3-7EA4387EDBAC}" presName="rootComposite" presStyleCnt="0"/>
      <dgm:spPr/>
    </dgm:pt>
    <dgm:pt modelId="{C377DEB3-F3F2-448C-A70D-4393611D0032}" type="pres">
      <dgm:prSet presAssocID="{A505CD91-208A-47F8-9BF3-7EA4387EDBAC}" presName="rootText" presStyleLbl="node2" presStyleIdx="0" presStyleCnt="1" custLinFactNeighborY="-1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21316-8956-43A8-8BEF-F491233F776F}" type="pres">
      <dgm:prSet presAssocID="{A505CD91-208A-47F8-9BF3-7EA4387EDBA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16C80FE-3CE2-443A-A160-F687B6E4F606}" type="pres">
      <dgm:prSet presAssocID="{A505CD91-208A-47F8-9BF3-7EA4387EDBAC}" presName="hierChild4" presStyleCnt="0"/>
      <dgm:spPr/>
    </dgm:pt>
    <dgm:pt modelId="{5C3C26D4-E613-44FA-83B3-EFF60FE819B4}" type="pres">
      <dgm:prSet presAssocID="{C6A394D0-A092-4956-B52D-BCB7BCEF39E8}" presName="Name37" presStyleLbl="parChTrans1D3" presStyleIdx="0" presStyleCnt="1"/>
      <dgm:spPr/>
      <dgm:t>
        <a:bodyPr/>
        <a:lstStyle/>
        <a:p>
          <a:endParaRPr lang="es-ES"/>
        </a:p>
      </dgm:t>
    </dgm:pt>
    <dgm:pt modelId="{36025F3F-EC00-48AE-9ECC-116091BCBAFE}" type="pres">
      <dgm:prSet presAssocID="{E09942D3-8D92-4571-939D-F9AE19EE063A}" presName="hierRoot2" presStyleCnt="0">
        <dgm:presLayoutVars>
          <dgm:hierBranch/>
        </dgm:presLayoutVars>
      </dgm:prSet>
      <dgm:spPr/>
    </dgm:pt>
    <dgm:pt modelId="{6CA076F1-1367-490B-8111-6DD3631472FD}" type="pres">
      <dgm:prSet presAssocID="{E09942D3-8D92-4571-939D-F9AE19EE063A}" presName="rootComposite" presStyleCnt="0"/>
      <dgm:spPr/>
    </dgm:pt>
    <dgm:pt modelId="{5BFD9B39-1E64-4994-BEFC-D0B3A89712BF}" type="pres">
      <dgm:prSet presAssocID="{E09942D3-8D92-4571-939D-F9AE19EE063A}" presName="rootText" presStyleLbl="node3" presStyleIdx="0" presStyleCnt="1" custLinFactNeighborY="-2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82B11-CBBA-4884-8AA8-00B27D5AED83}" type="pres">
      <dgm:prSet presAssocID="{E09942D3-8D92-4571-939D-F9AE19EE063A}" presName="rootConnector" presStyleLbl="node3" presStyleIdx="0" presStyleCnt="1"/>
      <dgm:spPr/>
      <dgm:t>
        <a:bodyPr/>
        <a:lstStyle/>
        <a:p>
          <a:endParaRPr lang="es-ES"/>
        </a:p>
      </dgm:t>
    </dgm:pt>
    <dgm:pt modelId="{05784527-4723-42BE-B5FF-379757900304}" type="pres">
      <dgm:prSet presAssocID="{E09942D3-8D92-4571-939D-F9AE19EE063A}" presName="hierChild4" presStyleCnt="0"/>
      <dgm:spPr/>
    </dgm:pt>
    <dgm:pt modelId="{E7E559BF-0B74-46C4-9E7D-C645BAE1AC4B}" type="pres">
      <dgm:prSet presAssocID="{440349FE-C83C-4768-BF23-EB3F80F8125B}" presName="Name35" presStyleLbl="parChTrans1D4" presStyleIdx="0" presStyleCnt="2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4" presStyleIdx="0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4" presStyleIdx="0" presStyleCnt="2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4" presStyleIdx="1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4" presStyleIdx="1" presStyleCnt="2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C910675A-D21C-4AFD-8D16-448265ACF32D}" type="pres">
      <dgm:prSet presAssocID="{E09942D3-8D92-4571-939D-F9AE19EE063A}" presName="hierChild5" presStyleCnt="0"/>
      <dgm:spPr/>
    </dgm:pt>
    <dgm:pt modelId="{1E8E2073-C3EF-4EFA-857F-664F362FE6A5}" type="pres">
      <dgm:prSet presAssocID="{A505CD91-208A-47F8-9BF3-7EA4387EDBAC}" presName="hierChild5" presStyleCnt="0"/>
      <dgm:spPr/>
    </dgm:pt>
    <dgm:pt modelId="{29C21ECF-6E76-4B94-9E6C-3EDCA92B149C}" type="pres">
      <dgm:prSet presAssocID="{658A10A7-FC6C-4D91-80B6-B02987EF6255}" presName="hierChild3" presStyleCnt="0"/>
      <dgm:spPr/>
    </dgm:pt>
  </dgm:ptLst>
  <dgm:cxnLst>
    <dgm:cxn modelId="{5A711007-989C-48B7-9CB6-70456A9758F1}" type="presOf" srcId="{9A876D90-D12E-4454-BC34-F64EC2303771}" destId="{87F917FC-9463-4608-9B42-22653412453E}" srcOrd="1" destOrd="0" presId="urn:microsoft.com/office/officeart/2005/8/layout/orgChart1"/>
    <dgm:cxn modelId="{3417A5C7-DB10-47D4-8AA9-B599DA89C16C}" srcId="{E09942D3-8D92-4571-939D-F9AE19EE063A}" destId="{37E3C69E-4CCE-46F6-8EE2-E9B831E8E0E7}" srcOrd="1" destOrd="0" parTransId="{565890E1-740C-45CA-BCCE-A1F115F8B1D4}" sibTransId="{6E0078B4-F5F4-4C56-99BB-00BFC0F7C766}"/>
    <dgm:cxn modelId="{1880C731-5A26-4222-A406-AB7B25871975}" type="presOf" srcId="{E09942D3-8D92-4571-939D-F9AE19EE063A}" destId="{5BFD9B39-1E64-4994-BEFC-D0B3A89712BF}" srcOrd="0" destOrd="0" presId="urn:microsoft.com/office/officeart/2005/8/layout/orgChart1"/>
    <dgm:cxn modelId="{A769E07A-2B06-4EDD-8303-35DF55DF6C0F}" type="presOf" srcId="{55AFEAC9-4401-4067-8834-FB556A7FD56A}" destId="{CE153953-CE8B-45BB-99FD-3697C59D75BB}" srcOrd="0" destOrd="0" presId="urn:microsoft.com/office/officeart/2005/8/layout/orgChart1"/>
    <dgm:cxn modelId="{838A63AE-1F16-401C-98EE-0B5CFB54071F}" srcId="{0D6BB532-DF1B-4C09-BD54-30409DD23946}" destId="{658A10A7-FC6C-4D91-80B6-B02987EF6255}" srcOrd="0" destOrd="0" parTransId="{4B4ABB21-54E4-4855-98FC-207600FC10A7}" sibTransId="{8200FE61-4F99-44DC-8AF5-4C103C3885D4}"/>
    <dgm:cxn modelId="{7FC57829-770C-4B92-A6EF-4F2180B8730C}" type="presOf" srcId="{E09942D3-8D92-4571-939D-F9AE19EE063A}" destId="{B6582B11-CBBA-4884-8AA8-00B27D5AED83}" srcOrd="1" destOrd="0" presId="urn:microsoft.com/office/officeart/2005/8/layout/orgChart1"/>
    <dgm:cxn modelId="{E1B785A2-AAB9-4AC1-ADCB-23695B6E488A}" type="presOf" srcId="{37E3C69E-4CCE-46F6-8EE2-E9B831E8E0E7}" destId="{C63079BF-3986-434B-890F-8864FED93BF0}" srcOrd="1" destOrd="0" presId="urn:microsoft.com/office/officeart/2005/8/layout/orgChart1"/>
    <dgm:cxn modelId="{4329EA0F-5844-4C4B-B00C-7D5A16CEDEFF}" srcId="{E09942D3-8D92-4571-939D-F9AE19EE063A}" destId="{9A876D90-D12E-4454-BC34-F64EC2303771}" srcOrd="0" destOrd="0" parTransId="{440349FE-C83C-4768-BF23-EB3F80F8125B}" sibTransId="{BCB4B1B9-2F2E-4D29-A22B-FEDBDD412C5D}"/>
    <dgm:cxn modelId="{DBC0EB98-3E99-4565-BC44-144D01AB6A0F}" type="presOf" srcId="{9A876D90-D12E-4454-BC34-F64EC2303771}" destId="{3F82A0F3-2328-4896-8AE8-A8E3CD8DE430}" srcOrd="0" destOrd="0" presId="urn:microsoft.com/office/officeart/2005/8/layout/orgChart1"/>
    <dgm:cxn modelId="{5059966D-5D30-4195-BBE2-01812D437E3D}" type="presOf" srcId="{37E3C69E-4CCE-46F6-8EE2-E9B831E8E0E7}" destId="{2ED91993-B4E9-45D0-B122-0B5DD5EB887F}" srcOrd="0" destOrd="0" presId="urn:microsoft.com/office/officeart/2005/8/layout/orgChart1"/>
    <dgm:cxn modelId="{199AD881-514C-4A88-A31F-56271DA84E32}" type="presOf" srcId="{C6A394D0-A092-4956-B52D-BCB7BCEF39E8}" destId="{5C3C26D4-E613-44FA-83B3-EFF60FE819B4}" srcOrd="0" destOrd="0" presId="urn:microsoft.com/office/officeart/2005/8/layout/orgChart1"/>
    <dgm:cxn modelId="{C3B85AD8-0DFF-4DDF-9EEF-0E496F55851E}" type="presOf" srcId="{A505CD91-208A-47F8-9BF3-7EA4387EDBAC}" destId="{13A21316-8956-43A8-8BEF-F491233F776F}" srcOrd="1" destOrd="0" presId="urn:microsoft.com/office/officeart/2005/8/layout/orgChart1"/>
    <dgm:cxn modelId="{3B4ED0A3-90BD-435C-BB81-C5A9E129751D}" srcId="{A505CD91-208A-47F8-9BF3-7EA4387EDBAC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4E8D48C-F565-4796-B545-6C66C78A5099}" srcId="{658A10A7-FC6C-4D91-80B6-B02987EF6255}" destId="{A505CD91-208A-47F8-9BF3-7EA4387EDBAC}" srcOrd="0" destOrd="0" parTransId="{55AFEAC9-4401-4067-8834-FB556A7FD56A}" sibTransId="{B39C3C35-BE4B-4552-BCA7-98583417E7DD}"/>
    <dgm:cxn modelId="{46A7AD43-95A8-4301-8B95-4F4A40721766}" type="presOf" srcId="{A505CD91-208A-47F8-9BF3-7EA4387EDBAC}" destId="{C377DEB3-F3F2-448C-A70D-4393611D0032}" srcOrd="0" destOrd="0" presId="urn:microsoft.com/office/officeart/2005/8/layout/orgChart1"/>
    <dgm:cxn modelId="{F1180857-26A1-4010-8A0B-9A1CD0D83907}" type="presOf" srcId="{440349FE-C83C-4768-BF23-EB3F80F8125B}" destId="{E7E559BF-0B74-46C4-9E7D-C645BAE1AC4B}" srcOrd="0" destOrd="0" presId="urn:microsoft.com/office/officeart/2005/8/layout/orgChart1"/>
    <dgm:cxn modelId="{FF9CDEB9-ABD9-4B72-8A71-7ACB2433A0B4}" type="presOf" srcId="{658A10A7-FC6C-4D91-80B6-B02987EF6255}" destId="{AB35910F-0264-45DB-B67A-62EB2FE5EEA5}" srcOrd="0" destOrd="0" presId="urn:microsoft.com/office/officeart/2005/8/layout/orgChart1"/>
    <dgm:cxn modelId="{F6358FE1-384A-49F5-88D3-C198647B3173}" type="presOf" srcId="{658A10A7-FC6C-4D91-80B6-B02987EF6255}" destId="{B48FA7B0-E974-4566-BD37-B9B9DB29ABBF}" srcOrd="1" destOrd="0" presId="urn:microsoft.com/office/officeart/2005/8/layout/orgChart1"/>
    <dgm:cxn modelId="{2D9EBBA3-7C4C-4F9F-9D69-A5E2F35839BE}" type="presOf" srcId="{565890E1-740C-45CA-BCCE-A1F115F8B1D4}" destId="{A9EB5921-3B7C-4B45-9282-F26C16064E5E}" srcOrd="0" destOrd="0" presId="urn:microsoft.com/office/officeart/2005/8/layout/orgChart1"/>
    <dgm:cxn modelId="{6DBF4528-E743-4FD5-B992-B28477859585}" type="presParOf" srcId="{3B08EA4E-2D4B-44E5-B704-815F8EA1EE87}" destId="{D23CB494-BA6A-4CF5-8760-02F5D6D27607}" srcOrd="0" destOrd="0" presId="urn:microsoft.com/office/officeart/2005/8/layout/orgChart1"/>
    <dgm:cxn modelId="{5252BA67-787A-455D-8076-1599DBDC8302}" type="presParOf" srcId="{D23CB494-BA6A-4CF5-8760-02F5D6D27607}" destId="{99EC1B09-6CF7-4A7E-84B6-61B484DF81A4}" srcOrd="0" destOrd="0" presId="urn:microsoft.com/office/officeart/2005/8/layout/orgChart1"/>
    <dgm:cxn modelId="{FB0936C7-984B-4A2B-AD08-B97346CDDAF5}" type="presParOf" srcId="{99EC1B09-6CF7-4A7E-84B6-61B484DF81A4}" destId="{AB35910F-0264-45DB-B67A-62EB2FE5EEA5}" srcOrd="0" destOrd="0" presId="urn:microsoft.com/office/officeart/2005/8/layout/orgChart1"/>
    <dgm:cxn modelId="{21DA0FF5-D021-4904-B35F-E1E3B06E1B8E}" type="presParOf" srcId="{99EC1B09-6CF7-4A7E-84B6-61B484DF81A4}" destId="{B48FA7B0-E974-4566-BD37-B9B9DB29ABBF}" srcOrd="1" destOrd="0" presId="urn:microsoft.com/office/officeart/2005/8/layout/orgChart1"/>
    <dgm:cxn modelId="{EF544D84-22F4-48C8-82F7-BA75CA00A52C}" type="presParOf" srcId="{D23CB494-BA6A-4CF5-8760-02F5D6D27607}" destId="{AD99E93C-75C1-4D64-A560-8EFBED58AE0D}" srcOrd="1" destOrd="0" presId="urn:microsoft.com/office/officeart/2005/8/layout/orgChart1"/>
    <dgm:cxn modelId="{918F5F79-EF50-45EA-B12F-BD9D9EA17BFA}" type="presParOf" srcId="{AD99E93C-75C1-4D64-A560-8EFBED58AE0D}" destId="{CE153953-CE8B-45BB-99FD-3697C59D75BB}" srcOrd="0" destOrd="0" presId="urn:microsoft.com/office/officeart/2005/8/layout/orgChart1"/>
    <dgm:cxn modelId="{D52DD009-0BC8-4772-BD91-C6CD17CC5AE0}" type="presParOf" srcId="{AD99E93C-75C1-4D64-A560-8EFBED58AE0D}" destId="{04B4EE46-FCCB-41AE-83E7-695AAD41D08A}" srcOrd="1" destOrd="0" presId="urn:microsoft.com/office/officeart/2005/8/layout/orgChart1"/>
    <dgm:cxn modelId="{11D3F011-4D55-4948-96A8-9D594FE5CBF6}" type="presParOf" srcId="{04B4EE46-FCCB-41AE-83E7-695AAD41D08A}" destId="{4F496655-11F6-4AAA-969D-D710126D692B}" srcOrd="0" destOrd="0" presId="urn:microsoft.com/office/officeart/2005/8/layout/orgChart1"/>
    <dgm:cxn modelId="{C81FB50D-A36C-49AD-9DC8-2D9A3AB65D0B}" type="presParOf" srcId="{4F496655-11F6-4AAA-969D-D710126D692B}" destId="{C377DEB3-F3F2-448C-A70D-4393611D0032}" srcOrd="0" destOrd="0" presId="urn:microsoft.com/office/officeart/2005/8/layout/orgChart1"/>
    <dgm:cxn modelId="{9760266C-3DD7-49D3-80B5-0C29C2523240}" type="presParOf" srcId="{4F496655-11F6-4AAA-969D-D710126D692B}" destId="{13A21316-8956-43A8-8BEF-F491233F776F}" srcOrd="1" destOrd="0" presId="urn:microsoft.com/office/officeart/2005/8/layout/orgChart1"/>
    <dgm:cxn modelId="{C47B5003-E175-4F9C-B865-07EF2C6829B9}" type="presParOf" srcId="{04B4EE46-FCCB-41AE-83E7-695AAD41D08A}" destId="{916C80FE-3CE2-443A-A160-F687B6E4F606}" srcOrd="1" destOrd="0" presId="urn:microsoft.com/office/officeart/2005/8/layout/orgChart1"/>
    <dgm:cxn modelId="{4BCDC5A8-ABC6-4481-BA9C-A1591FE65AE2}" type="presParOf" srcId="{916C80FE-3CE2-443A-A160-F687B6E4F606}" destId="{5C3C26D4-E613-44FA-83B3-EFF60FE819B4}" srcOrd="0" destOrd="0" presId="urn:microsoft.com/office/officeart/2005/8/layout/orgChart1"/>
    <dgm:cxn modelId="{DF7C30EF-22EE-46C6-AD59-AF2E67B633DF}" type="presParOf" srcId="{916C80FE-3CE2-443A-A160-F687B6E4F606}" destId="{36025F3F-EC00-48AE-9ECC-116091BCBAFE}" srcOrd="1" destOrd="0" presId="urn:microsoft.com/office/officeart/2005/8/layout/orgChart1"/>
    <dgm:cxn modelId="{5C285325-FDEE-42E4-A6D3-BBECD7BE177D}" type="presParOf" srcId="{36025F3F-EC00-48AE-9ECC-116091BCBAFE}" destId="{6CA076F1-1367-490B-8111-6DD3631472FD}" srcOrd="0" destOrd="0" presId="urn:microsoft.com/office/officeart/2005/8/layout/orgChart1"/>
    <dgm:cxn modelId="{3F0CB9A9-7A15-4333-8C83-12A2675C11B0}" type="presParOf" srcId="{6CA076F1-1367-490B-8111-6DD3631472FD}" destId="{5BFD9B39-1E64-4994-BEFC-D0B3A89712BF}" srcOrd="0" destOrd="0" presId="urn:microsoft.com/office/officeart/2005/8/layout/orgChart1"/>
    <dgm:cxn modelId="{9369BE2A-FC18-4FAC-B6D7-76CBB44372D7}" type="presParOf" srcId="{6CA076F1-1367-490B-8111-6DD3631472FD}" destId="{B6582B11-CBBA-4884-8AA8-00B27D5AED83}" srcOrd="1" destOrd="0" presId="urn:microsoft.com/office/officeart/2005/8/layout/orgChart1"/>
    <dgm:cxn modelId="{ADF4E263-8DF3-4C71-B5EA-246216A47F27}" type="presParOf" srcId="{36025F3F-EC00-48AE-9ECC-116091BCBAFE}" destId="{05784527-4723-42BE-B5FF-379757900304}" srcOrd="1" destOrd="0" presId="urn:microsoft.com/office/officeart/2005/8/layout/orgChart1"/>
    <dgm:cxn modelId="{D22D2509-98C4-4A8D-9313-D1AF622DA540}" type="presParOf" srcId="{05784527-4723-42BE-B5FF-379757900304}" destId="{E7E559BF-0B74-46C4-9E7D-C645BAE1AC4B}" srcOrd="0" destOrd="0" presId="urn:microsoft.com/office/officeart/2005/8/layout/orgChart1"/>
    <dgm:cxn modelId="{A0FFCC47-5CCF-4BDE-A23E-1F2402770D36}" type="presParOf" srcId="{05784527-4723-42BE-B5FF-379757900304}" destId="{55576982-FC76-4A2D-A6D6-B46A3CA889B2}" srcOrd="1" destOrd="0" presId="urn:microsoft.com/office/officeart/2005/8/layout/orgChart1"/>
    <dgm:cxn modelId="{5A87E0F9-698F-4515-99C1-3C762AA2E878}" type="presParOf" srcId="{55576982-FC76-4A2D-A6D6-B46A3CA889B2}" destId="{54591E68-7DFF-479C-BD9A-9CC7A63789A3}" srcOrd="0" destOrd="0" presId="urn:microsoft.com/office/officeart/2005/8/layout/orgChart1"/>
    <dgm:cxn modelId="{F29DE1F3-DB97-4D98-B8CA-DD48A53BA79D}" type="presParOf" srcId="{54591E68-7DFF-479C-BD9A-9CC7A63789A3}" destId="{3F82A0F3-2328-4896-8AE8-A8E3CD8DE430}" srcOrd="0" destOrd="0" presId="urn:microsoft.com/office/officeart/2005/8/layout/orgChart1"/>
    <dgm:cxn modelId="{49DA92B7-16E9-44EF-AA09-684BF5AA552C}" type="presParOf" srcId="{54591E68-7DFF-479C-BD9A-9CC7A63789A3}" destId="{87F917FC-9463-4608-9B42-22653412453E}" srcOrd="1" destOrd="0" presId="urn:microsoft.com/office/officeart/2005/8/layout/orgChart1"/>
    <dgm:cxn modelId="{B9DC9EBC-B419-458A-8299-FDC9F23AB7BE}" type="presParOf" srcId="{55576982-FC76-4A2D-A6D6-B46A3CA889B2}" destId="{DC58CE79-8A12-470E-B82A-C2E636CA530A}" srcOrd="1" destOrd="0" presId="urn:microsoft.com/office/officeart/2005/8/layout/orgChart1"/>
    <dgm:cxn modelId="{9B05D353-9FB0-48B6-A952-0F46DDDE7028}" type="presParOf" srcId="{55576982-FC76-4A2D-A6D6-B46A3CA889B2}" destId="{AB0D45FB-FB72-4D77-891E-BE3215F2A59C}" srcOrd="2" destOrd="0" presId="urn:microsoft.com/office/officeart/2005/8/layout/orgChart1"/>
    <dgm:cxn modelId="{C6C571B5-8395-40BC-857C-81F4ECBFA1BA}" type="presParOf" srcId="{05784527-4723-42BE-B5FF-379757900304}" destId="{A9EB5921-3B7C-4B45-9282-F26C16064E5E}" srcOrd="2" destOrd="0" presId="urn:microsoft.com/office/officeart/2005/8/layout/orgChart1"/>
    <dgm:cxn modelId="{B74FD37F-2B91-438D-B02C-44830DEBB58A}" type="presParOf" srcId="{05784527-4723-42BE-B5FF-379757900304}" destId="{5EBBCB1A-F09C-4FA9-800B-3697E496B34A}" srcOrd="3" destOrd="0" presId="urn:microsoft.com/office/officeart/2005/8/layout/orgChart1"/>
    <dgm:cxn modelId="{CFC5B196-3C0C-4AC2-9E3F-0024697A2D04}" type="presParOf" srcId="{5EBBCB1A-F09C-4FA9-800B-3697E496B34A}" destId="{DB843937-4986-4D5E-9F9D-310A5C7E66A2}" srcOrd="0" destOrd="0" presId="urn:microsoft.com/office/officeart/2005/8/layout/orgChart1"/>
    <dgm:cxn modelId="{077758DA-A97D-47AD-9ADC-CC2E65E469A9}" type="presParOf" srcId="{DB843937-4986-4D5E-9F9D-310A5C7E66A2}" destId="{2ED91993-B4E9-45D0-B122-0B5DD5EB887F}" srcOrd="0" destOrd="0" presId="urn:microsoft.com/office/officeart/2005/8/layout/orgChart1"/>
    <dgm:cxn modelId="{F7A9A4D4-4E4C-4F5B-87B8-0E1C387EB2DA}" type="presParOf" srcId="{DB843937-4986-4D5E-9F9D-310A5C7E66A2}" destId="{C63079BF-3986-434B-890F-8864FED93BF0}" srcOrd="1" destOrd="0" presId="urn:microsoft.com/office/officeart/2005/8/layout/orgChart1"/>
    <dgm:cxn modelId="{ABE8EDAC-815B-4251-9127-4D993DFAD25D}" type="presParOf" srcId="{5EBBCB1A-F09C-4FA9-800B-3697E496B34A}" destId="{59E727B2-1FDE-4E35-B9F1-F1BFC492C3AE}" srcOrd="1" destOrd="0" presId="urn:microsoft.com/office/officeart/2005/8/layout/orgChart1"/>
    <dgm:cxn modelId="{E0073197-8F16-4935-9BB9-D7DE9FBCE5DB}" type="presParOf" srcId="{5EBBCB1A-F09C-4FA9-800B-3697E496B34A}" destId="{2B61E67E-EC86-4545-BFC0-1129C8807A5F}" srcOrd="2" destOrd="0" presId="urn:microsoft.com/office/officeart/2005/8/layout/orgChart1"/>
    <dgm:cxn modelId="{5D62687D-DDD8-431E-AF94-B2F37347E97B}" type="presParOf" srcId="{36025F3F-EC00-48AE-9ECC-116091BCBAFE}" destId="{C910675A-D21C-4AFD-8D16-448265ACF32D}" srcOrd="2" destOrd="0" presId="urn:microsoft.com/office/officeart/2005/8/layout/orgChart1"/>
    <dgm:cxn modelId="{98995840-E5A7-4731-AB0A-AB1938BDAABD}" type="presParOf" srcId="{04B4EE46-FCCB-41AE-83E7-695AAD41D08A}" destId="{1E8E2073-C3EF-4EFA-857F-664F362FE6A5}" srcOrd="2" destOrd="0" presId="urn:microsoft.com/office/officeart/2005/8/layout/orgChart1"/>
    <dgm:cxn modelId="{8E44AB45-63B2-46DE-A0BB-2D8C6A970400}" type="presParOf" srcId="{D23CB494-BA6A-4CF5-8760-02F5D6D27607}" destId="{29C21ECF-6E76-4B94-9E6C-3EDCA92B14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Centro de Salud Animal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MX" sz="1200" dirty="0" err="1">
              <a:solidFill>
                <a:schemeClr val="tx1"/>
              </a:solidFill>
            </a:rPr>
            <a:t>Comunity</a:t>
          </a:r>
          <a:r>
            <a:rPr lang="es-MX" sz="1200" dirty="0">
              <a:solidFill>
                <a:schemeClr val="tx1"/>
              </a:solidFill>
            </a:rPr>
            <a:t> Manager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Secretaría(o) B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0158" custScaleY="141568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6" custScaleX="97043" custScaleY="100088" custLinFactNeighborX="-8615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6" custScaleX="97043" custScaleY="100088" custLinFactNeighborX="923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6" custScaleX="97043" custScaleY="100088" custLinFactNeighborX="-8615" custLinFactNeighborY="-21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6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6" custScaleX="97043" custScaleY="100088" custLinFactNeighborX="9232" custLinFactNeighborY="-215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6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6" custScaleX="97043" custScaleY="100088" custLinFactNeighborX="-8615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6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6" custScaleX="97043" custScaleY="100088" custLinFactNeighborX="9232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</dgm:ptLst>
  <dgm:cxnLst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Salud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Encargado(a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Veterinarios(as)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Médico(a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4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4" presStyleIdx="0" presStyleCnt="1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4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4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1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24853B23-FD51-4978-81D2-756A5B6E3C99}" type="presOf" srcId="{96124C21-C20D-41E6-A701-0F26D8ADD12C}" destId="{9CD74755-5F60-4C8F-8403-CDF46E5FAC15}" srcOrd="1" destOrd="0" presId="urn:microsoft.com/office/officeart/2005/8/layout/orgChart1"/>
    <dgm:cxn modelId="{30EA0108-54CD-4114-B859-2D852A403FA4}" type="presOf" srcId="{443A29DD-17A9-4912-A68D-964D1C6C7FFB}" destId="{7B3BDAA1-9D20-478D-A432-D610F59764E1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DAA2D62B-EF95-46E5-95D0-B938B1D6AF35}" type="presOf" srcId="{96124C21-C20D-41E6-A701-0F26D8ADD12C}" destId="{C1FD9934-DE29-4B60-B47B-79B1266AD14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F7415344-0843-4AF4-A995-BEDF78838DC8}" type="presParOf" srcId="{36E2EDEB-DD74-4E87-9F93-69661F3031E4}" destId="{7B3BDAA1-9D20-478D-A432-D610F59764E1}" srcOrd="0" destOrd="0" presId="urn:microsoft.com/office/officeart/2005/8/layout/orgChart1"/>
    <dgm:cxn modelId="{A67BF4E1-522F-4376-AE37-C45C12CDF9E3}" type="presParOf" srcId="{36E2EDEB-DD74-4E87-9F93-69661F3031E4}" destId="{245CBEF7-7AE4-4B73-9416-E37E4A9C9A29}" srcOrd="1" destOrd="0" presId="urn:microsoft.com/office/officeart/2005/8/layout/orgChart1"/>
    <dgm:cxn modelId="{C8569084-389D-411B-AE99-773F23458BDD}" type="presParOf" srcId="{245CBEF7-7AE4-4B73-9416-E37E4A9C9A29}" destId="{CA202E62-D5A4-48BD-A805-3A61C13B18F7}" srcOrd="0" destOrd="0" presId="urn:microsoft.com/office/officeart/2005/8/layout/orgChart1"/>
    <dgm:cxn modelId="{B1CF951F-A37B-4CC3-945B-4F2779537092}" type="presParOf" srcId="{CA202E62-D5A4-48BD-A805-3A61C13B18F7}" destId="{C1FD9934-DE29-4B60-B47B-79B1266AD148}" srcOrd="0" destOrd="0" presId="urn:microsoft.com/office/officeart/2005/8/layout/orgChart1"/>
    <dgm:cxn modelId="{412F0EB1-BBC0-44E8-84B6-2BB980ABD0FD}" type="presParOf" srcId="{CA202E62-D5A4-48BD-A805-3A61C13B18F7}" destId="{9CD74755-5F60-4C8F-8403-CDF46E5FAC15}" srcOrd="1" destOrd="0" presId="urn:microsoft.com/office/officeart/2005/8/layout/orgChart1"/>
    <dgm:cxn modelId="{6D6AC925-AEA0-4660-818F-1CA3335E3412}" type="presParOf" srcId="{245CBEF7-7AE4-4B73-9416-E37E4A9C9A29}" destId="{3BE347DC-FBF4-4B6F-8319-0807E5312B11}" srcOrd="1" destOrd="0" presId="urn:microsoft.com/office/officeart/2005/8/layout/orgChart1"/>
    <dgm:cxn modelId="{AB71AA4B-91CC-46BC-82D9-86B4DE9593C0}" type="presParOf" srcId="{245CBEF7-7AE4-4B73-9416-E37E4A9C9A29}" destId="{2FF3F802-6F07-467A-BB54-F60931387D65}" srcOrd="2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Animales no convencionales</a:t>
          </a: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Promotores(as) de </a:t>
          </a:r>
          <a:r>
            <a:rPr lang="es-ES" sz="1200" dirty="0" smtClean="0">
              <a:solidFill>
                <a:schemeClr val="tx1"/>
              </a:solidFill>
            </a:rPr>
            <a:t>Adopciones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Adiestrador(a) </a:t>
          </a:r>
          <a:r>
            <a:rPr lang="es-ES" sz="1200" dirty="0" smtClean="0">
              <a:solidFill>
                <a:schemeClr val="tx1"/>
              </a:solidFill>
            </a:rPr>
            <a:t>Canino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Médico(a)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85BA70-43BB-46D3-9499-316B62CEF44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9D9E23CE-2E08-41CE-8E71-255B630DC7B4}" type="par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5C1F5F-A8FF-47FA-96F2-7649762DB3D1}" type="sib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84B7409-6C1D-4923-9248-4509B146FB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Inspectores(as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525398-492F-4DD9-B92F-D9093EB4B4CB}" type="par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F4EE02-70F1-455D-B039-A61DDD1959DA}" type="sib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1E19DF-F250-47D9-91CA-CDAC69BC633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A782878-1B11-4785-884C-BB4219D80650}" type="par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EEFD3-E07D-49CF-9FD9-83ACEE7C8C2A}" type="sib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A6C533-F371-4623-9FBC-17EA87B603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ACD7659-D85F-462A-8AE6-FF4013854F8E}" type="par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EB80F9-7299-4E0F-91B9-A17D28B22B61}" type="sib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8B8FBC-BEE2-463B-B119-34677FDA2DF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C2959E3-2C0D-4F98-A038-0FA5361CDE1E}" type="par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CCB40-B7C8-4238-8193-C5F1513A65E7}" type="sib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A78F20-6B3D-4978-B72C-316C6BBD8EE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Capturadores(as) Animal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err="1" smtClean="0">
              <a:solidFill>
                <a:schemeClr val="tx1"/>
              </a:solidFill>
            </a:rPr>
            <a:t>Capturador</a:t>
          </a:r>
          <a:r>
            <a:rPr lang="es-ES" sz="1200" dirty="0" smtClean="0">
              <a:solidFill>
                <a:schemeClr val="tx1"/>
              </a:solidFill>
            </a:rPr>
            <a:t>(a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72ECC3A-CB2D-4058-98F5-6BA1CE13505C}" type="par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4E09B7-D398-441E-9612-721E0630171D}" type="sib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0E8F6-81CA-40A5-8AB9-8EAC9981B9B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2E355C0-959A-4AA0-8AA5-F23CC4657552}" type="par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D33860C2-E615-43DC-BBA0-27E92DD1B84D}" type="sib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A9A5A8-19FA-4324-85DF-CF4B69A6C81E}" type="pres">
      <dgm:prSet presAssocID="{9BD5A0E8-0EB5-483E-B803-E68DBDAB6B14}" presName="hierRoot1" presStyleCnt="0">
        <dgm:presLayoutVars>
          <dgm:hierBranch val="init"/>
        </dgm:presLayoutVars>
      </dgm:prSet>
      <dgm:spPr/>
    </dgm:pt>
    <dgm:pt modelId="{79B01508-D01A-4BF5-8368-127155DDE78F}" type="pres">
      <dgm:prSet presAssocID="{9BD5A0E8-0EB5-483E-B803-E68DBDAB6B14}" presName="rootComposite1" presStyleCnt="0"/>
      <dgm:spPr/>
    </dgm:pt>
    <dgm:pt modelId="{216B09F2-D529-482A-815D-B3D366A78233}" type="pres">
      <dgm:prSet presAssocID="{9BD5A0E8-0EB5-483E-B803-E68DBDAB6B14}" presName="rootText1" presStyleLbl="node0" presStyleIdx="0" presStyleCnt="1" custScaleX="161120" custScaleY="145448" custLinFactNeighborY="-29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257816-B011-4860-B348-292D6EB5C97A}" type="pres">
      <dgm:prSet presAssocID="{9BD5A0E8-0EB5-483E-B803-E68DBDAB6B1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1F938D-3850-4B9A-B6B9-DAE19838C449}" type="pres">
      <dgm:prSet presAssocID="{9BD5A0E8-0EB5-483E-B803-E68DBDAB6B14}" presName="hierChild2" presStyleCnt="0"/>
      <dgm:spPr/>
    </dgm:pt>
    <dgm:pt modelId="{ACA7A3B7-FA00-4929-B68A-FBCC980721F2}" type="pres">
      <dgm:prSet presAssocID="{72E19A4A-7051-4F52-9AC7-F14FB20D460E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2" presStyleIdx="0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2" presStyleIdx="0" presStyleCnt="6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3" presStyleIdx="0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3" presStyleIdx="0" presStyleCnt="3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498603AD-FF47-443F-BE4F-73E1B4C7AC83}" type="pres">
      <dgm:prSet presAssocID="{0F301739-0A77-4403-8093-07EB95B1C415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2" presStyleIdx="1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2" presStyleIdx="1" presStyleCnt="6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7480F6FD-AC1D-4A11-930F-37CD8D0057AF}" type="pres">
      <dgm:prSet presAssocID="{FC2959E3-2C0D-4F98-A038-0FA5361CDE1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9ED01523-7943-4901-8BDA-EB9648EF797A}" type="pres">
      <dgm:prSet presAssocID="{A28B8FBC-BEE2-463B-B119-34677FDA2DF6}" presName="hierRoot2" presStyleCnt="0">
        <dgm:presLayoutVars>
          <dgm:hierBranch val="init"/>
        </dgm:presLayoutVars>
      </dgm:prSet>
      <dgm:spPr/>
    </dgm:pt>
    <dgm:pt modelId="{7524A2B8-E1EB-4E44-BE51-67BEBF366B0F}" type="pres">
      <dgm:prSet presAssocID="{A28B8FBC-BEE2-463B-B119-34677FDA2DF6}" presName="rootComposite" presStyleCnt="0"/>
      <dgm:spPr/>
    </dgm:pt>
    <dgm:pt modelId="{5DE23A9F-3E7F-469C-905E-D8CA3833D39B}" type="pres">
      <dgm:prSet presAssocID="{A28B8FBC-BEE2-463B-B119-34677FDA2DF6}" presName="rootText" presStyleLbl="node3" presStyleIdx="1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AA0DA2-E4D8-4F0A-878F-77FA34DD5F39}" type="pres">
      <dgm:prSet presAssocID="{A28B8FBC-BEE2-463B-B119-34677FDA2DF6}" presName="rootConnector" presStyleLbl="node3" presStyleIdx="1" presStyleCnt="3"/>
      <dgm:spPr/>
      <dgm:t>
        <a:bodyPr/>
        <a:lstStyle/>
        <a:p>
          <a:endParaRPr lang="es-ES"/>
        </a:p>
      </dgm:t>
    </dgm:pt>
    <dgm:pt modelId="{B9335D96-7B91-4946-89A8-AD81BF51A1F4}" type="pres">
      <dgm:prSet presAssocID="{A28B8FBC-BEE2-463B-B119-34677FDA2DF6}" presName="hierChild4" presStyleCnt="0"/>
      <dgm:spPr/>
    </dgm:pt>
    <dgm:pt modelId="{302910EC-A182-415D-9FB0-D5A2FF43D207}" type="pres">
      <dgm:prSet presAssocID="{A28B8FBC-BEE2-463B-B119-34677FDA2DF6}" presName="hierChild5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315ED1EC-9394-4F18-B616-EBFC8EADCFF6}" type="pres">
      <dgm:prSet presAssocID="{7B145262-9DC0-4BCE-A494-58442C189758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2" presStyleIdx="2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2" presStyleIdx="2" presStyleCnt="6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FC1B886E-BB30-4281-9253-98D8C1D1F675}" type="pres">
      <dgm:prSet presAssocID="{673EBB76-8396-452C-A2BE-6EB4CDAEF447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2" presStyleIdx="3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2" presStyleIdx="3" presStyleCnt="6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17DD4AE9-C5B7-45E2-B22F-9E1275DD034F}" type="pres">
      <dgm:prSet presAssocID="{13525398-492F-4DD9-B92F-D9093EB4B4CB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3FF3E2F5-29ED-4F47-8820-D8C56B1AEFA0}" type="pres">
      <dgm:prSet presAssocID="{584B7409-6C1D-4923-9248-4509B146FBB7}" presName="hierRoot2" presStyleCnt="0">
        <dgm:presLayoutVars>
          <dgm:hierBranch/>
        </dgm:presLayoutVars>
      </dgm:prSet>
      <dgm:spPr/>
    </dgm:pt>
    <dgm:pt modelId="{D4D88DA2-597E-4147-AD04-8272469F8A0F}" type="pres">
      <dgm:prSet presAssocID="{584B7409-6C1D-4923-9248-4509B146FBB7}" presName="rootComposite" presStyleCnt="0"/>
      <dgm:spPr/>
    </dgm:pt>
    <dgm:pt modelId="{C678D9F8-76A6-453A-99D1-615AA5FAE6FF}" type="pres">
      <dgm:prSet presAssocID="{584B7409-6C1D-4923-9248-4509B146FBB7}" presName="rootText" presStyleLbl="node2" presStyleIdx="4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AC11F7-985F-44B8-A421-E34FA6BB68BD}" type="pres">
      <dgm:prSet presAssocID="{584B7409-6C1D-4923-9248-4509B146FBB7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E3C9B3-A103-4D20-8DC6-52BDF8B9F8D5}" type="pres">
      <dgm:prSet presAssocID="{584B7409-6C1D-4923-9248-4509B146FBB7}" presName="hierChild4" presStyleCnt="0"/>
      <dgm:spPr/>
    </dgm:pt>
    <dgm:pt modelId="{D112571D-A363-4991-A1A6-BC264F0D0CA6}" type="pres">
      <dgm:prSet presAssocID="{A72ECC3A-CB2D-4058-98F5-6BA1CE13505C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3B98B0F-326C-4201-9241-68FA7765A4C9}" type="pres">
      <dgm:prSet presAssocID="{8FA78F20-6B3D-4978-B72C-316C6BBD8EE1}" presName="hierRoot2" presStyleCnt="0">
        <dgm:presLayoutVars>
          <dgm:hierBranch val="init"/>
        </dgm:presLayoutVars>
      </dgm:prSet>
      <dgm:spPr/>
    </dgm:pt>
    <dgm:pt modelId="{1FBD50BF-67E9-4EE1-AFF3-D8ED194FB778}" type="pres">
      <dgm:prSet presAssocID="{8FA78F20-6B3D-4978-B72C-316C6BBD8EE1}" presName="rootComposite" presStyleCnt="0"/>
      <dgm:spPr/>
    </dgm:pt>
    <dgm:pt modelId="{BED28E3B-A8E7-4448-A7BC-C3B1512D3A09}" type="pres">
      <dgm:prSet presAssocID="{8FA78F20-6B3D-4978-B72C-316C6BBD8EE1}" presName="rootText" presStyleLbl="node3" presStyleIdx="2" presStyleCnt="3" custScaleY="226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6A2203-A5D9-47AD-8BE6-89F2713BEC13}" type="pres">
      <dgm:prSet presAssocID="{8FA78F20-6B3D-4978-B72C-316C6BBD8EE1}" presName="rootConnector" presStyleLbl="node3" presStyleIdx="2" presStyleCnt="3"/>
      <dgm:spPr/>
      <dgm:t>
        <a:bodyPr/>
        <a:lstStyle/>
        <a:p>
          <a:endParaRPr lang="es-ES"/>
        </a:p>
      </dgm:t>
    </dgm:pt>
    <dgm:pt modelId="{695F851C-1185-42E2-85BB-955C05A8849B}" type="pres">
      <dgm:prSet presAssocID="{8FA78F20-6B3D-4978-B72C-316C6BBD8EE1}" presName="hierChild4" presStyleCnt="0"/>
      <dgm:spPr/>
    </dgm:pt>
    <dgm:pt modelId="{FE652399-6CCA-4CC7-81B3-8415612A644B}" type="pres">
      <dgm:prSet presAssocID="{8FA78F20-6B3D-4978-B72C-316C6BBD8EE1}" presName="hierChild5" presStyleCnt="0"/>
      <dgm:spPr/>
    </dgm:pt>
    <dgm:pt modelId="{948AA4C9-0FB1-4B60-9668-12103B80E8C8}" type="pres">
      <dgm:prSet presAssocID="{584B7409-6C1D-4923-9248-4509B146FBB7}" presName="hierChild5" presStyleCnt="0"/>
      <dgm:spPr/>
    </dgm:pt>
    <dgm:pt modelId="{297356AE-FAE8-4115-B030-31B09B6D5154}" type="pres">
      <dgm:prSet presAssocID="{4A782878-1B11-4785-884C-BB4219D80650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41CB305D-05D2-43FC-9690-444B6471D306}" type="pres">
      <dgm:prSet presAssocID="{D21E19DF-F250-47D9-91CA-CDAC69BC6335}" presName="hierRoot2" presStyleCnt="0">
        <dgm:presLayoutVars>
          <dgm:hierBranch val="init"/>
        </dgm:presLayoutVars>
      </dgm:prSet>
      <dgm:spPr/>
    </dgm:pt>
    <dgm:pt modelId="{423E7484-4B25-4807-810C-831B4E34BF60}" type="pres">
      <dgm:prSet presAssocID="{D21E19DF-F250-47D9-91CA-CDAC69BC6335}" presName="rootComposite" presStyleCnt="0"/>
      <dgm:spPr/>
    </dgm:pt>
    <dgm:pt modelId="{3B4A618D-73FC-48C2-9ADE-6982C5F52A09}" type="pres">
      <dgm:prSet presAssocID="{D21E19DF-F250-47D9-91CA-CDAC69BC6335}" presName="rootText" presStyleLbl="node2" presStyleIdx="5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655D0F-6FB6-46A1-8CB1-66E1BF0A5E7A}" type="pres">
      <dgm:prSet presAssocID="{D21E19DF-F250-47D9-91CA-CDAC69BC6335}" presName="rootConnector" presStyleLbl="node2" presStyleIdx="5" presStyleCnt="6"/>
      <dgm:spPr/>
      <dgm:t>
        <a:bodyPr/>
        <a:lstStyle/>
        <a:p>
          <a:endParaRPr lang="es-ES"/>
        </a:p>
      </dgm:t>
    </dgm:pt>
    <dgm:pt modelId="{977DDD81-7FEA-4491-A845-5B55ED93FDC7}" type="pres">
      <dgm:prSet presAssocID="{D21E19DF-F250-47D9-91CA-CDAC69BC6335}" presName="hierChild4" presStyleCnt="0"/>
      <dgm:spPr/>
    </dgm:pt>
    <dgm:pt modelId="{1E815DAB-8104-4028-A156-3EAFE3C7CBDD}" type="pres">
      <dgm:prSet presAssocID="{D21E19DF-F250-47D9-91CA-CDAC69BC6335}" presName="hierChild5" presStyleCnt="0"/>
      <dgm:spPr/>
    </dgm:pt>
    <dgm:pt modelId="{18BFDEC0-6E99-469F-8B78-A12708095B1A}" type="pres">
      <dgm:prSet presAssocID="{9BD5A0E8-0EB5-483E-B803-E68DBDAB6B14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ScaleX="109086" custScaleY="112392" custLinFactNeighborX="-3785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23B640DF-354E-4948-A913-8F37E822AEDB}" type="pres">
      <dgm:prSet presAssocID="{9D9E23CE-2E08-41CE-8E71-255B630DC7B4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01170DE-9DBC-4637-82CF-4C8999DDC203}" type="pres">
      <dgm:prSet presAssocID="{5185BA70-43BB-46D3-9499-316B62CEF447}" presName="hierRoot3" presStyleCnt="0">
        <dgm:presLayoutVars>
          <dgm:hierBranch val="init"/>
        </dgm:presLayoutVars>
      </dgm:prSet>
      <dgm:spPr/>
    </dgm:pt>
    <dgm:pt modelId="{22A80D0D-0B9B-483E-A696-27B0060B7D75}" type="pres">
      <dgm:prSet presAssocID="{5185BA70-43BB-46D3-9499-316B62CEF447}" presName="rootComposite3" presStyleCnt="0"/>
      <dgm:spPr/>
    </dgm:pt>
    <dgm:pt modelId="{80382517-F249-40C3-B978-7675D77A5B29}" type="pres">
      <dgm:prSet presAssocID="{5185BA70-43BB-46D3-9499-316B62CEF447}" presName="rootText3" presStyleLbl="asst1" presStyleIdx="1" presStyleCnt="4" custScaleX="109086" custScaleY="112392" custLinFactNeighborX="5419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6367D0-1892-4AD9-A2C7-E9909A091110}" type="pres">
      <dgm:prSet presAssocID="{5185BA70-43BB-46D3-9499-316B62CEF44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8F76250-391A-4A7D-987A-A98D7CF3325E}" type="pres">
      <dgm:prSet presAssocID="{5185BA70-43BB-46D3-9499-316B62CEF447}" presName="hierChild6" presStyleCnt="0"/>
      <dgm:spPr/>
    </dgm:pt>
    <dgm:pt modelId="{082EF27F-BAC1-47E4-830D-52527368AB86}" type="pres">
      <dgm:prSet presAssocID="{5185BA70-43BB-46D3-9499-316B62CEF447}" presName="hierChild7" presStyleCnt="0"/>
      <dgm:spPr/>
    </dgm:pt>
    <dgm:pt modelId="{DB4FAA48-A83E-4946-8303-148B23929C71}" type="pres">
      <dgm:prSet presAssocID="{9ACD7659-D85F-462A-8AE6-FF4013854F8E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5ED6828E-C21E-4F7D-BD0E-B9F1558B464F}" type="pres">
      <dgm:prSet presAssocID="{69A6C533-F371-4623-9FBC-17EA87B60322}" presName="hierRoot3" presStyleCnt="0">
        <dgm:presLayoutVars>
          <dgm:hierBranch val="init"/>
        </dgm:presLayoutVars>
      </dgm:prSet>
      <dgm:spPr/>
    </dgm:pt>
    <dgm:pt modelId="{38E8F22C-BB73-487F-9BB1-DA55287861B0}" type="pres">
      <dgm:prSet presAssocID="{69A6C533-F371-4623-9FBC-17EA87B60322}" presName="rootComposite3" presStyleCnt="0"/>
      <dgm:spPr/>
    </dgm:pt>
    <dgm:pt modelId="{41AA42A8-4404-476D-9B71-3E242A314038}" type="pres">
      <dgm:prSet presAssocID="{69A6C533-F371-4623-9FBC-17EA87B60322}" presName="rootText3" presStyleLbl="asst1" presStyleIdx="2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0D1345-FFCE-4A19-BE21-D3018D90EA81}" type="pres">
      <dgm:prSet presAssocID="{69A6C533-F371-4623-9FBC-17EA87B6032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3F27B0C-F268-43B0-9A33-7C96BE888DFF}" type="pres">
      <dgm:prSet presAssocID="{69A6C533-F371-4623-9FBC-17EA87B60322}" presName="hierChild6" presStyleCnt="0"/>
      <dgm:spPr/>
    </dgm:pt>
    <dgm:pt modelId="{0E88B4A6-A2C4-421C-A779-A66FD195ADF6}" type="pres">
      <dgm:prSet presAssocID="{69A6C533-F371-4623-9FBC-17EA87B60322}" presName="hierChild7" presStyleCnt="0"/>
      <dgm:spPr/>
    </dgm:pt>
    <dgm:pt modelId="{ACA0EA61-ED74-4777-B42D-1C35A93F964C}" type="pres">
      <dgm:prSet presAssocID="{02E355C0-959A-4AA0-8AA5-F23CC4657552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22077D9B-CAA1-4124-81F3-093CD61C1B3F}" type="pres">
      <dgm:prSet presAssocID="{1A70E8F6-81CA-40A5-8AB9-8EAC9981B9BB}" presName="hierRoot3" presStyleCnt="0">
        <dgm:presLayoutVars>
          <dgm:hierBranch val="init"/>
        </dgm:presLayoutVars>
      </dgm:prSet>
      <dgm:spPr/>
    </dgm:pt>
    <dgm:pt modelId="{BD2911F0-AF54-4D87-A4B9-FFD42CA2E772}" type="pres">
      <dgm:prSet presAssocID="{1A70E8F6-81CA-40A5-8AB9-8EAC9981B9BB}" presName="rootComposite3" presStyleCnt="0"/>
      <dgm:spPr/>
    </dgm:pt>
    <dgm:pt modelId="{49A7E38F-EF07-4389-99E0-01880E6C4A30}" type="pres">
      <dgm:prSet presAssocID="{1A70E8F6-81CA-40A5-8AB9-8EAC9981B9BB}" presName="rootText3" presStyleLbl="asst1" presStyleIdx="3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40E86-E241-496F-BD07-32396A14876C}" type="pres">
      <dgm:prSet presAssocID="{1A70E8F6-81CA-40A5-8AB9-8EAC9981B9BB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30DD730-2756-46FA-AA68-FB92235D90C4}" type="pres">
      <dgm:prSet presAssocID="{1A70E8F6-81CA-40A5-8AB9-8EAC9981B9BB}" presName="hierChild6" presStyleCnt="0"/>
      <dgm:spPr/>
    </dgm:pt>
    <dgm:pt modelId="{4538C83F-587C-453E-8626-9149A15795D8}" type="pres">
      <dgm:prSet presAssocID="{1A70E8F6-81CA-40A5-8AB9-8EAC9981B9BB}" presName="hierChild7" presStyleCnt="0"/>
      <dgm:spPr/>
    </dgm:pt>
  </dgm:ptLst>
  <dgm:cxnLst>
    <dgm:cxn modelId="{A05A37DA-BB50-4C62-A459-A1FAF54E875F}" srcId="{9BD5A0E8-0EB5-483E-B803-E68DBDAB6B14}" destId="{ED992A73-FD89-4BBD-B716-39B0769D60E2}" srcOrd="6" destOrd="0" parTransId="{F31DC5D9-C400-45D4-9D3B-85111EDFFE9A}" sibTransId="{A7625984-6FB1-4F2B-A2CF-BA2B29A982C3}"/>
    <dgm:cxn modelId="{534634BA-95E8-485B-B7F0-42A7D7D3E6CC}" type="presOf" srcId="{BEEC0360-B1B5-4AE0-AB5D-A0C720F8E79D}" destId="{911B2D3F-686F-4455-A32B-BA73A2DC19DF}" srcOrd="0" destOrd="0" presId="urn:microsoft.com/office/officeart/2005/8/layout/orgChart1"/>
    <dgm:cxn modelId="{33D82342-7782-42CC-9E03-15BD51633725}" type="presOf" srcId="{584B7409-6C1D-4923-9248-4509B146FBB7}" destId="{C678D9F8-76A6-453A-99D1-615AA5FAE6FF}" srcOrd="0" destOrd="0" presId="urn:microsoft.com/office/officeart/2005/8/layout/orgChart1"/>
    <dgm:cxn modelId="{0D7EF3BE-8D2C-4F8B-A782-BB8971B06814}" type="presOf" srcId="{96124C21-C20D-41E6-A701-0F26D8ADD12C}" destId="{C1FD9934-DE29-4B60-B47B-79B1266AD148}" srcOrd="0" destOrd="0" presId="urn:microsoft.com/office/officeart/2005/8/layout/orgChart1"/>
    <dgm:cxn modelId="{D7DBC681-51DE-4223-A5B7-1128C4FCC559}" type="presOf" srcId="{02E355C0-959A-4AA0-8AA5-F23CC4657552}" destId="{ACA0EA61-ED74-4777-B42D-1C35A93F964C}" srcOrd="0" destOrd="0" presId="urn:microsoft.com/office/officeart/2005/8/layout/orgChart1"/>
    <dgm:cxn modelId="{77BA6ADC-D783-44C9-AB28-54F18DEBD8FF}" srcId="{9BD5A0E8-0EB5-483E-B803-E68DBDAB6B14}" destId="{69A6C533-F371-4623-9FBC-17EA87B60322}" srcOrd="8" destOrd="0" parTransId="{9ACD7659-D85F-462A-8AE6-FF4013854F8E}" sibTransId="{D9EB80F9-7299-4E0F-91B9-A17D28B22B61}"/>
    <dgm:cxn modelId="{15247BD7-C26F-4E53-9C29-CA0CF99A460E}" type="presOf" srcId="{FC2959E3-2C0D-4F98-A038-0FA5361CDE1E}" destId="{7480F6FD-AC1D-4A11-930F-37CD8D0057AF}" srcOrd="0" destOrd="0" presId="urn:microsoft.com/office/officeart/2005/8/layout/orgChart1"/>
    <dgm:cxn modelId="{D8D2D450-D636-47A1-8190-B255F7FB9400}" type="presOf" srcId="{BEEC0360-B1B5-4AE0-AB5D-A0C720F8E79D}" destId="{B51A9254-704D-463C-B5E6-5502F2A7F3EF}" srcOrd="1" destOrd="0" presId="urn:microsoft.com/office/officeart/2005/8/layout/orgChart1"/>
    <dgm:cxn modelId="{D43B7FD7-41FD-4FB4-B9A9-D67C56A74CC3}" type="presOf" srcId="{96124C21-C20D-41E6-A701-0F26D8ADD12C}" destId="{9CD74755-5F60-4C8F-8403-CDF46E5FAC15}" srcOrd="1" destOrd="0" presId="urn:microsoft.com/office/officeart/2005/8/layout/orgChart1"/>
    <dgm:cxn modelId="{41655D48-9A9A-48D5-AFCB-49A5BF8C6580}" type="presOf" srcId="{F31DC5D9-C400-45D4-9D3B-85111EDFFE9A}" destId="{154CE899-61D1-4E78-8E81-5893ACA6FF81}" srcOrd="0" destOrd="0" presId="urn:microsoft.com/office/officeart/2005/8/layout/orgChart1"/>
    <dgm:cxn modelId="{3FEF006D-C1BB-4E26-B63A-2C2AB397AAFD}" type="presOf" srcId="{1A70E8F6-81CA-40A5-8AB9-8EAC9981B9BB}" destId="{B6B40E86-E241-496F-BD07-32396A14876C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ED642FC3-1BB3-430E-B21C-0924945A86FA}" type="presOf" srcId="{0CAF9054-C1D8-4BDC-B96C-E89619DD2CCF}" destId="{8C55213E-848D-4909-ABFB-0D1ECDFF3A84}" srcOrd="0" destOrd="0" presId="urn:microsoft.com/office/officeart/2005/8/layout/orgChart1"/>
    <dgm:cxn modelId="{E9809836-F363-4B00-AAD3-A404CE2FE675}" type="presOf" srcId="{0CAF9054-C1D8-4BDC-B96C-E89619DD2CCF}" destId="{9704DE39-BBB4-4918-9A57-2696BFE47610}" srcOrd="1" destOrd="0" presId="urn:microsoft.com/office/officeart/2005/8/layout/orgChart1"/>
    <dgm:cxn modelId="{16B89B7D-6579-4CBB-BB23-1A7228C095CD}" type="presOf" srcId="{69A6C533-F371-4623-9FBC-17EA87B60322}" destId="{110D1345-FFCE-4A19-BE21-D3018D90EA81}" srcOrd="1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B292EEF1-EAA7-4EF2-BC27-EB024B62C2C1}" type="presOf" srcId="{5185BA70-43BB-46D3-9499-316B62CEF447}" destId="{276367D0-1892-4AD9-A2C7-E9909A091110}" srcOrd="1" destOrd="0" presId="urn:microsoft.com/office/officeart/2005/8/layout/orgChart1"/>
    <dgm:cxn modelId="{72221BE2-3B5F-4B36-AFBE-5FD1CC900EC3}" type="presOf" srcId="{584B7409-6C1D-4923-9248-4509B146FBB7}" destId="{C0AC11F7-985F-44B8-A421-E34FA6BB68BD}" srcOrd="1" destOrd="0" presId="urn:microsoft.com/office/officeart/2005/8/layout/orgChart1"/>
    <dgm:cxn modelId="{78F7C92F-17A2-43C2-9C2B-D36628855B30}" type="presOf" srcId="{69A6C533-F371-4623-9FBC-17EA87B60322}" destId="{41AA42A8-4404-476D-9B71-3E242A31403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27317D8-0A71-4043-A595-8B247FF893EA}" srcId="{9BD5A0E8-0EB5-483E-B803-E68DBDAB6B14}" destId="{D21E19DF-F250-47D9-91CA-CDAC69BC6335}" srcOrd="5" destOrd="0" parTransId="{4A782878-1B11-4785-884C-BB4219D80650}" sibTransId="{68CEEFD3-E07D-49CF-9FD9-83ACEE7C8C2A}"/>
    <dgm:cxn modelId="{90325F40-F56F-46B8-8310-9B8777E53B0B}" type="presOf" srcId="{673EBB76-8396-452C-A2BE-6EB4CDAEF447}" destId="{FC1B886E-BB30-4281-9253-98D8C1D1F675}" srcOrd="0" destOrd="0" presId="urn:microsoft.com/office/officeart/2005/8/layout/orgChart1"/>
    <dgm:cxn modelId="{7AB8B8F5-15F1-4942-B19A-18D39B9F995A}" type="presOf" srcId="{D21E19DF-F250-47D9-91CA-CDAC69BC6335}" destId="{3B4A618D-73FC-48C2-9ADE-6982C5F52A09}" srcOrd="0" destOrd="0" presId="urn:microsoft.com/office/officeart/2005/8/layout/orgChart1"/>
    <dgm:cxn modelId="{27AC1AA4-F751-45D6-BE1F-37C9076426F9}" srcId="{DF17928A-3FB9-4784-A455-79FE3F3C0E84}" destId="{A28B8FBC-BEE2-463B-B119-34677FDA2DF6}" srcOrd="0" destOrd="0" parTransId="{FC2959E3-2C0D-4F98-A038-0FA5361CDE1E}" sibTransId="{70FCCB40-B7C8-4238-8193-C5F1513A65E7}"/>
    <dgm:cxn modelId="{F8C2C7C0-6F6C-48BC-8560-C0BCFC02554F}" type="presOf" srcId="{ED992A73-FD89-4BBD-B716-39B0769D60E2}" destId="{81120CF6-4B5A-4AF7-822D-EF0370DEA89E}" srcOrd="1" destOrd="0" presId="urn:microsoft.com/office/officeart/2005/8/layout/orgChart1"/>
    <dgm:cxn modelId="{12EA9340-38EE-440C-96B2-248B8D1740B7}" type="presOf" srcId="{DF17928A-3FB9-4784-A455-79FE3F3C0E84}" destId="{288F75C0-6243-4D6B-A143-AC5E681B5B61}" srcOrd="1" destOrd="0" presId="urn:microsoft.com/office/officeart/2005/8/layout/orgChart1"/>
    <dgm:cxn modelId="{B135A00F-EC67-40FC-ADEF-0C5D924AE218}" srcId="{584B7409-6C1D-4923-9248-4509B146FBB7}" destId="{8FA78F20-6B3D-4978-B72C-316C6BBD8EE1}" srcOrd="0" destOrd="0" parTransId="{A72ECC3A-CB2D-4058-98F5-6BA1CE13505C}" sibTransId="{4B4E09B7-D398-441E-9612-721E0630171D}"/>
    <dgm:cxn modelId="{8E5F204D-E83E-4984-9948-D49DF6CEA871}" type="presOf" srcId="{0F301739-0A77-4403-8093-07EB95B1C415}" destId="{498603AD-FF47-443F-BE4F-73E1B4C7AC83}" srcOrd="0" destOrd="0" presId="urn:microsoft.com/office/officeart/2005/8/layout/orgChart1"/>
    <dgm:cxn modelId="{1AC2C980-2CC9-49C2-98ED-0FD6684261D9}" type="presOf" srcId="{9BD5A0E8-0EB5-483E-B803-E68DBDAB6B14}" destId="{216B09F2-D529-482A-815D-B3D366A78233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605A6E40-CAAD-4042-ADD5-87438787323E}" type="presOf" srcId="{43740947-FCDD-4C17-B44E-DB4176248789}" destId="{9BEE4FAA-1955-4733-8AB7-33D51E3C40BF}" srcOrd="1" destOrd="0" presId="urn:microsoft.com/office/officeart/2005/8/layout/orgChart1"/>
    <dgm:cxn modelId="{5C584C9B-75FB-45F6-A259-DB1C35D6F3F2}" type="presOf" srcId="{9D9E23CE-2E08-41CE-8E71-255B630DC7B4}" destId="{23B640DF-354E-4948-A913-8F37E822AEDB}" srcOrd="0" destOrd="0" presId="urn:microsoft.com/office/officeart/2005/8/layout/orgChart1"/>
    <dgm:cxn modelId="{F4F2FE21-8158-482E-9798-A355FC34186F}" type="presOf" srcId="{443A29DD-17A9-4912-A68D-964D1C6C7FFB}" destId="{7B3BDAA1-9D20-478D-A432-D610F59764E1}" srcOrd="0" destOrd="0" presId="urn:microsoft.com/office/officeart/2005/8/layout/orgChart1"/>
    <dgm:cxn modelId="{FC9C594C-AE0B-405B-88F4-83B6C0A4F544}" srcId="{0D6BB532-DF1B-4C09-BD54-30409DD23946}" destId="{9BD5A0E8-0EB5-483E-B803-E68DBDAB6B14}" srcOrd="0" destOrd="0" parTransId="{0FC85360-94AF-483F-BAE8-940657D172F4}" sibTransId="{5AC237EB-98A1-4D35-8703-9F1E8A1E6E23}"/>
    <dgm:cxn modelId="{0EAB533D-39F1-4684-AB6C-9E547257BFD7}" srcId="{9BD5A0E8-0EB5-483E-B803-E68DBDAB6B14}" destId="{1A70E8F6-81CA-40A5-8AB9-8EAC9981B9BB}" srcOrd="9" destOrd="0" parTransId="{02E355C0-959A-4AA0-8AA5-F23CC4657552}" sibTransId="{D33860C2-E615-43DC-BBA0-27E92DD1B84D}"/>
    <dgm:cxn modelId="{CEDBFC85-0CA3-4894-B554-45CD05D4EFFA}" type="presOf" srcId="{4A782878-1B11-4785-884C-BB4219D80650}" destId="{297356AE-FAE8-4115-B030-31B09B6D5154}" srcOrd="0" destOrd="0" presId="urn:microsoft.com/office/officeart/2005/8/layout/orgChart1"/>
    <dgm:cxn modelId="{428FF35D-C2E8-4A90-AB86-2F6E58F278B7}" type="presOf" srcId="{DF17928A-3FB9-4784-A455-79FE3F3C0E84}" destId="{65B6B8C0-1DFC-4B30-B78B-60D2FD9F0BF9}" srcOrd="0" destOrd="0" presId="urn:microsoft.com/office/officeart/2005/8/layout/orgChart1"/>
    <dgm:cxn modelId="{28AC71E2-5098-4FCD-8DDB-A935DC8D4161}" srcId="{9BD5A0E8-0EB5-483E-B803-E68DBDAB6B14}" destId="{5185BA70-43BB-46D3-9499-316B62CEF447}" srcOrd="7" destOrd="0" parTransId="{9D9E23CE-2E08-41CE-8E71-255B630DC7B4}" sibTransId="{DE5C1F5F-A8FF-47FA-96F2-7649762DB3D1}"/>
    <dgm:cxn modelId="{BB5F5E67-DA4C-4934-A5FE-635A4311BC6B}" type="presOf" srcId="{ED992A73-FD89-4BBD-B716-39B0769D60E2}" destId="{0631F3B6-8772-43EC-B147-82C89A8174B0}" srcOrd="0" destOrd="0" presId="urn:microsoft.com/office/officeart/2005/8/layout/orgChart1"/>
    <dgm:cxn modelId="{88ABE43D-8E59-4422-AC94-4137BA9F2C29}" srcId="{9BD5A0E8-0EB5-483E-B803-E68DBDAB6B14}" destId="{584B7409-6C1D-4923-9248-4509B146FBB7}" srcOrd="4" destOrd="0" parTransId="{13525398-492F-4DD9-B92F-D9093EB4B4CB}" sibTransId="{6EF4EE02-70F1-455D-B039-A61DDD1959DA}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C7ECBDE9-BF4B-4D28-9682-1FCA9E79A70B}" type="presOf" srcId="{5185BA70-43BB-46D3-9499-316B62CEF447}" destId="{80382517-F249-40C3-B978-7675D77A5B29}" srcOrd="0" destOrd="0" presId="urn:microsoft.com/office/officeart/2005/8/layout/orgChart1"/>
    <dgm:cxn modelId="{7C67932D-353D-4E01-B79F-261A8A219479}" type="presOf" srcId="{D21E19DF-F250-47D9-91CA-CDAC69BC6335}" destId="{4F655D0F-6FB6-46A1-8CB1-66E1BF0A5E7A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B6B3B293-B1A7-45FC-88B2-4AFC142C101C}" type="presOf" srcId="{8FA78F20-6B3D-4978-B72C-316C6BBD8EE1}" destId="{BED28E3B-A8E7-4448-A7BC-C3B1512D3A09}" srcOrd="0" destOrd="0" presId="urn:microsoft.com/office/officeart/2005/8/layout/orgChart1"/>
    <dgm:cxn modelId="{EB3C7E59-FC35-4B6C-8DB2-EBDEA5827A1D}" type="presOf" srcId="{13525398-492F-4DD9-B92F-D9093EB4B4CB}" destId="{17DD4AE9-C5B7-45E2-B22F-9E1275DD034F}" srcOrd="0" destOrd="0" presId="urn:microsoft.com/office/officeart/2005/8/layout/orgChart1"/>
    <dgm:cxn modelId="{FDC560F0-FC24-4134-8C98-C027E7293AD6}" type="presOf" srcId="{9ACD7659-D85F-462A-8AE6-FF4013854F8E}" destId="{DB4FAA48-A83E-4946-8303-148B23929C71}" srcOrd="0" destOrd="0" presId="urn:microsoft.com/office/officeart/2005/8/layout/orgChart1"/>
    <dgm:cxn modelId="{CA2743A2-E40B-44FC-B607-FC87C4C42641}" type="presOf" srcId="{1A70E8F6-81CA-40A5-8AB9-8EAC9981B9BB}" destId="{49A7E38F-EF07-4389-99E0-01880E6C4A30}" srcOrd="0" destOrd="0" presId="urn:microsoft.com/office/officeart/2005/8/layout/orgChart1"/>
    <dgm:cxn modelId="{EF079C2C-CF53-4291-B618-8C5AAD5F204C}" type="presOf" srcId="{8FA78F20-6B3D-4978-B72C-316C6BBD8EE1}" destId="{6B6A2203-A5D9-47AD-8BE6-89F2713BEC13}" srcOrd="1" destOrd="0" presId="urn:microsoft.com/office/officeart/2005/8/layout/orgChart1"/>
    <dgm:cxn modelId="{4A557D0E-FC7F-4BEA-A38B-26DFD39E288B}" type="presOf" srcId="{43740947-FCDD-4C17-B44E-DB4176248789}" destId="{21BF1648-D448-46F7-922A-BA72A4E7B302}" srcOrd="0" destOrd="0" presId="urn:microsoft.com/office/officeart/2005/8/layout/orgChart1"/>
    <dgm:cxn modelId="{E0DB8F23-EF0C-45D4-96AD-567FD4CCFA62}" type="presOf" srcId="{9BD5A0E8-0EB5-483E-B803-E68DBDAB6B14}" destId="{C2257816-B011-4860-B348-292D6EB5C97A}" srcOrd="1" destOrd="0" presId="urn:microsoft.com/office/officeart/2005/8/layout/orgChart1"/>
    <dgm:cxn modelId="{DDBA06E8-392E-4044-9A39-C6C927892DF8}" type="presOf" srcId="{A28B8FBC-BEE2-463B-B119-34677FDA2DF6}" destId="{69AA0DA2-E4D8-4F0A-878F-77FA34DD5F39}" srcOrd="1" destOrd="0" presId="urn:microsoft.com/office/officeart/2005/8/layout/orgChart1"/>
    <dgm:cxn modelId="{68F398D2-1695-45BA-8832-B73A2BBBB7CB}" type="presOf" srcId="{A72ECC3A-CB2D-4058-98F5-6BA1CE13505C}" destId="{D112571D-A363-4991-A1A6-BC264F0D0CA6}" srcOrd="0" destOrd="0" presId="urn:microsoft.com/office/officeart/2005/8/layout/orgChart1"/>
    <dgm:cxn modelId="{CD25D115-670A-4E61-AAAA-55ED38C0E5AD}" type="presOf" srcId="{7B145262-9DC0-4BCE-A494-58442C189758}" destId="{315ED1EC-9394-4F18-B616-EBFC8EADCFF6}" srcOrd="0" destOrd="0" presId="urn:microsoft.com/office/officeart/2005/8/layout/orgChart1"/>
    <dgm:cxn modelId="{2E0D524C-EFB4-400A-84DC-38F387CDD460}" type="presOf" srcId="{A28B8FBC-BEE2-463B-B119-34677FDA2DF6}" destId="{5DE23A9F-3E7F-469C-905E-D8CA3833D39B}" srcOrd="0" destOrd="0" presId="urn:microsoft.com/office/officeart/2005/8/layout/orgChart1"/>
    <dgm:cxn modelId="{D058CEE8-5B8B-47E7-BDEE-F3340B451F38}" type="presOf" srcId="{72E19A4A-7051-4F52-9AC7-F14FB20D460E}" destId="{ACA7A3B7-FA00-4929-B68A-FBCC980721F2}" srcOrd="0" destOrd="0" presId="urn:microsoft.com/office/officeart/2005/8/layout/orgChart1"/>
    <dgm:cxn modelId="{41881460-8904-4564-B612-9493E4FA0BC0}" type="presParOf" srcId="{3B08EA4E-2D4B-44E5-B704-815F8EA1EE87}" destId="{BDA9A5A8-19FA-4324-85DF-CF4B69A6C81E}" srcOrd="0" destOrd="0" presId="urn:microsoft.com/office/officeart/2005/8/layout/orgChart1"/>
    <dgm:cxn modelId="{DE649CB6-0020-4FD7-9E52-9FC9413FEC79}" type="presParOf" srcId="{BDA9A5A8-19FA-4324-85DF-CF4B69A6C81E}" destId="{79B01508-D01A-4BF5-8368-127155DDE78F}" srcOrd="0" destOrd="0" presId="urn:microsoft.com/office/officeart/2005/8/layout/orgChart1"/>
    <dgm:cxn modelId="{996858FF-CF43-4CB3-AB71-1FB6FEE4A1A9}" type="presParOf" srcId="{79B01508-D01A-4BF5-8368-127155DDE78F}" destId="{216B09F2-D529-482A-815D-B3D366A78233}" srcOrd="0" destOrd="0" presId="urn:microsoft.com/office/officeart/2005/8/layout/orgChart1"/>
    <dgm:cxn modelId="{8C55C1FE-12CB-472D-B1DC-06BD695AC506}" type="presParOf" srcId="{79B01508-D01A-4BF5-8368-127155DDE78F}" destId="{C2257816-B011-4860-B348-292D6EB5C97A}" srcOrd="1" destOrd="0" presId="urn:microsoft.com/office/officeart/2005/8/layout/orgChart1"/>
    <dgm:cxn modelId="{9DF2667F-D709-464F-AE9B-AE04CBAFA6C1}" type="presParOf" srcId="{BDA9A5A8-19FA-4324-85DF-CF4B69A6C81E}" destId="{601F938D-3850-4B9A-B6B9-DAE19838C449}" srcOrd="1" destOrd="0" presId="urn:microsoft.com/office/officeart/2005/8/layout/orgChart1"/>
    <dgm:cxn modelId="{74950774-104D-4B1A-A3B0-C8C1CF430F00}" type="presParOf" srcId="{601F938D-3850-4B9A-B6B9-DAE19838C449}" destId="{ACA7A3B7-FA00-4929-B68A-FBCC980721F2}" srcOrd="0" destOrd="0" presId="urn:microsoft.com/office/officeart/2005/8/layout/orgChart1"/>
    <dgm:cxn modelId="{C8C1F091-4FAC-4599-AB90-D802A3577E88}" type="presParOf" srcId="{601F938D-3850-4B9A-B6B9-DAE19838C449}" destId="{6BDBCDC7-08AB-4662-AFCD-FDEEE46792CA}" srcOrd="1" destOrd="0" presId="urn:microsoft.com/office/officeart/2005/8/layout/orgChart1"/>
    <dgm:cxn modelId="{45134727-8889-485B-8331-CD71828AE7F8}" type="presParOf" srcId="{6BDBCDC7-08AB-4662-AFCD-FDEEE46792CA}" destId="{C2319D49-6188-4F55-A85F-28D97F589BFF}" srcOrd="0" destOrd="0" presId="urn:microsoft.com/office/officeart/2005/8/layout/orgChart1"/>
    <dgm:cxn modelId="{7E47E17F-03B5-42CC-A39D-F4D4F5E386A6}" type="presParOf" srcId="{C2319D49-6188-4F55-A85F-28D97F589BFF}" destId="{8C55213E-848D-4909-ABFB-0D1ECDFF3A84}" srcOrd="0" destOrd="0" presId="urn:microsoft.com/office/officeart/2005/8/layout/orgChart1"/>
    <dgm:cxn modelId="{4CD6B9F3-E2F0-4FBE-B6CC-93B6E4B311B6}" type="presParOf" srcId="{C2319D49-6188-4F55-A85F-28D97F589BFF}" destId="{9704DE39-BBB4-4918-9A57-2696BFE47610}" srcOrd="1" destOrd="0" presId="urn:microsoft.com/office/officeart/2005/8/layout/orgChart1"/>
    <dgm:cxn modelId="{04EC125C-7910-475D-A034-2BA15F0A73F9}" type="presParOf" srcId="{6BDBCDC7-08AB-4662-AFCD-FDEEE46792CA}" destId="{36E2EDEB-DD74-4E87-9F93-69661F3031E4}" srcOrd="1" destOrd="0" presId="urn:microsoft.com/office/officeart/2005/8/layout/orgChart1"/>
    <dgm:cxn modelId="{C5D76C1D-15B8-4622-9EFA-FCBDE75A0705}" type="presParOf" srcId="{36E2EDEB-DD74-4E87-9F93-69661F3031E4}" destId="{7B3BDAA1-9D20-478D-A432-D610F59764E1}" srcOrd="0" destOrd="0" presId="urn:microsoft.com/office/officeart/2005/8/layout/orgChart1"/>
    <dgm:cxn modelId="{1E83FAE4-7DA5-43EB-9864-856314F897F2}" type="presParOf" srcId="{36E2EDEB-DD74-4E87-9F93-69661F3031E4}" destId="{245CBEF7-7AE4-4B73-9416-E37E4A9C9A29}" srcOrd="1" destOrd="0" presId="urn:microsoft.com/office/officeart/2005/8/layout/orgChart1"/>
    <dgm:cxn modelId="{797DDBE4-3B5A-4908-AD36-2EE88FB308C2}" type="presParOf" srcId="{245CBEF7-7AE4-4B73-9416-E37E4A9C9A29}" destId="{CA202E62-D5A4-48BD-A805-3A61C13B18F7}" srcOrd="0" destOrd="0" presId="urn:microsoft.com/office/officeart/2005/8/layout/orgChart1"/>
    <dgm:cxn modelId="{378864DF-A4EC-4A21-9EE6-137DA7D565EF}" type="presParOf" srcId="{CA202E62-D5A4-48BD-A805-3A61C13B18F7}" destId="{C1FD9934-DE29-4B60-B47B-79B1266AD148}" srcOrd="0" destOrd="0" presId="urn:microsoft.com/office/officeart/2005/8/layout/orgChart1"/>
    <dgm:cxn modelId="{54F64321-8ACF-47AF-A487-A5AA7E1DCDD2}" type="presParOf" srcId="{CA202E62-D5A4-48BD-A805-3A61C13B18F7}" destId="{9CD74755-5F60-4C8F-8403-CDF46E5FAC15}" srcOrd="1" destOrd="0" presId="urn:microsoft.com/office/officeart/2005/8/layout/orgChart1"/>
    <dgm:cxn modelId="{C644AD08-38B7-48A1-9B4D-B0DA487D8EDE}" type="presParOf" srcId="{245CBEF7-7AE4-4B73-9416-E37E4A9C9A29}" destId="{3BE347DC-FBF4-4B6F-8319-0807E5312B11}" srcOrd="1" destOrd="0" presId="urn:microsoft.com/office/officeart/2005/8/layout/orgChart1"/>
    <dgm:cxn modelId="{AEA5045E-366C-4DC6-8B44-40646D786F80}" type="presParOf" srcId="{245CBEF7-7AE4-4B73-9416-E37E4A9C9A29}" destId="{2FF3F802-6F07-467A-BB54-F60931387D65}" srcOrd="2" destOrd="0" presId="urn:microsoft.com/office/officeart/2005/8/layout/orgChart1"/>
    <dgm:cxn modelId="{F9E13C4C-4AAD-4FAD-AFD1-F6E71C07357E}" type="presParOf" srcId="{6BDBCDC7-08AB-4662-AFCD-FDEEE46792CA}" destId="{8F740DB7-AA6C-4583-8C68-F8F106423439}" srcOrd="2" destOrd="0" presId="urn:microsoft.com/office/officeart/2005/8/layout/orgChart1"/>
    <dgm:cxn modelId="{8C02B94B-01ED-4530-B961-EEB12524E1DA}" type="presParOf" srcId="{601F938D-3850-4B9A-B6B9-DAE19838C449}" destId="{498603AD-FF47-443F-BE4F-73E1B4C7AC83}" srcOrd="2" destOrd="0" presId="urn:microsoft.com/office/officeart/2005/8/layout/orgChart1"/>
    <dgm:cxn modelId="{9F3435E1-E68D-43E6-8A36-6B35BC70574E}" type="presParOf" srcId="{601F938D-3850-4B9A-B6B9-DAE19838C449}" destId="{F4F46861-4894-40DB-B7E0-8FC15539C903}" srcOrd="3" destOrd="0" presId="urn:microsoft.com/office/officeart/2005/8/layout/orgChart1"/>
    <dgm:cxn modelId="{BD75CECB-0814-4073-A5A1-C42A1729FAE5}" type="presParOf" srcId="{F4F46861-4894-40DB-B7E0-8FC15539C903}" destId="{3595BCE6-ACE7-4929-BAAC-13E1F3A3701B}" srcOrd="0" destOrd="0" presId="urn:microsoft.com/office/officeart/2005/8/layout/orgChart1"/>
    <dgm:cxn modelId="{00AC759C-F7E1-4F38-8471-714F1D97841D}" type="presParOf" srcId="{3595BCE6-ACE7-4929-BAAC-13E1F3A3701B}" destId="{65B6B8C0-1DFC-4B30-B78B-60D2FD9F0BF9}" srcOrd="0" destOrd="0" presId="urn:microsoft.com/office/officeart/2005/8/layout/orgChart1"/>
    <dgm:cxn modelId="{9C24920C-E19B-4DE8-A2BB-059BA8FC5360}" type="presParOf" srcId="{3595BCE6-ACE7-4929-BAAC-13E1F3A3701B}" destId="{288F75C0-6243-4D6B-A143-AC5E681B5B61}" srcOrd="1" destOrd="0" presId="urn:microsoft.com/office/officeart/2005/8/layout/orgChart1"/>
    <dgm:cxn modelId="{D0198279-A17E-44DD-A26E-09323A8D4F23}" type="presParOf" srcId="{F4F46861-4894-40DB-B7E0-8FC15539C903}" destId="{82B35F03-94B9-4CE1-9590-0C904964C58D}" srcOrd="1" destOrd="0" presId="urn:microsoft.com/office/officeart/2005/8/layout/orgChart1"/>
    <dgm:cxn modelId="{1D79A05D-63F1-4D01-B276-6771B74A289E}" type="presParOf" srcId="{82B35F03-94B9-4CE1-9590-0C904964C58D}" destId="{7480F6FD-AC1D-4A11-930F-37CD8D0057AF}" srcOrd="0" destOrd="0" presId="urn:microsoft.com/office/officeart/2005/8/layout/orgChart1"/>
    <dgm:cxn modelId="{DAA5338F-B53D-4696-A8E6-D26C6F9BDEE5}" type="presParOf" srcId="{82B35F03-94B9-4CE1-9590-0C904964C58D}" destId="{9ED01523-7943-4901-8BDA-EB9648EF797A}" srcOrd="1" destOrd="0" presId="urn:microsoft.com/office/officeart/2005/8/layout/orgChart1"/>
    <dgm:cxn modelId="{65B0B20D-3769-4E00-BFBB-FA281AEB958F}" type="presParOf" srcId="{9ED01523-7943-4901-8BDA-EB9648EF797A}" destId="{7524A2B8-E1EB-4E44-BE51-67BEBF366B0F}" srcOrd="0" destOrd="0" presId="urn:microsoft.com/office/officeart/2005/8/layout/orgChart1"/>
    <dgm:cxn modelId="{4F473236-BF35-48BF-A520-1C0EA774D42F}" type="presParOf" srcId="{7524A2B8-E1EB-4E44-BE51-67BEBF366B0F}" destId="{5DE23A9F-3E7F-469C-905E-D8CA3833D39B}" srcOrd="0" destOrd="0" presId="urn:microsoft.com/office/officeart/2005/8/layout/orgChart1"/>
    <dgm:cxn modelId="{ADCBC57B-BD7D-47D5-B662-2B63BBD0F328}" type="presParOf" srcId="{7524A2B8-E1EB-4E44-BE51-67BEBF366B0F}" destId="{69AA0DA2-E4D8-4F0A-878F-77FA34DD5F39}" srcOrd="1" destOrd="0" presId="urn:microsoft.com/office/officeart/2005/8/layout/orgChart1"/>
    <dgm:cxn modelId="{5F194DAD-7F69-4AF1-85BA-6D227F9C10E1}" type="presParOf" srcId="{9ED01523-7943-4901-8BDA-EB9648EF797A}" destId="{B9335D96-7B91-4946-89A8-AD81BF51A1F4}" srcOrd="1" destOrd="0" presId="urn:microsoft.com/office/officeart/2005/8/layout/orgChart1"/>
    <dgm:cxn modelId="{B9497633-8426-445B-8ADF-27EB680AABFB}" type="presParOf" srcId="{9ED01523-7943-4901-8BDA-EB9648EF797A}" destId="{302910EC-A182-415D-9FB0-D5A2FF43D207}" srcOrd="2" destOrd="0" presId="urn:microsoft.com/office/officeart/2005/8/layout/orgChart1"/>
    <dgm:cxn modelId="{50EB6E73-818F-4F84-900A-3E265A369F51}" type="presParOf" srcId="{F4F46861-4894-40DB-B7E0-8FC15539C903}" destId="{16D29804-0C32-4963-8613-6750849E4282}" srcOrd="2" destOrd="0" presId="urn:microsoft.com/office/officeart/2005/8/layout/orgChart1"/>
    <dgm:cxn modelId="{953A39D1-42DA-4528-AE3E-9413727A56D1}" type="presParOf" srcId="{601F938D-3850-4B9A-B6B9-DAE19838C449}" destId="{315ED1EC-9394-4F18-B616-EBFC8EADCFF6}" srcOrd="4" destOrd="0" presId="urn:microsoft.com/office/officeart/2005/8/layout/orgChart1"/>
    <dgm:cxn modelId="{AE324CC7-49D9-4EB2-953D-4A60E590B0C9}" type="presParOf" srcId="{601F938D-3850-4B9A-B6B9-DAE19838C449}" destId="{356A69AB-9964-4A17-B5F6-EB4E5416C718}" srcOrd="5" destOrd="0" presId="urn:microsoft.com/office/officeart/2005/8/layout/orgChart1"/>
    <dgm:cxn modelId="{8CCB7E7F-230E-4770-9430-5ED9FC399139}" type="presParOf" srcId="{356A69AB-9964-4A17-B5F6-EB4E5416C718}" destId="{518C5224-D4F9-483B-AF05-BF336185CA82}" srcOrd="0" destOrd="0" presId="urn:microsoft.com/office/officeart/2005/8/layout/orgChart1"/>
    <dgm:cxn modelId="{EEDC7CFD-EB16-4F42-A74C-F2F86105144D}" type="presParOf" srcId="{518C5224-D4F9-483B-AF05-BF336185CA82}" destId="{21BF1648-D448-46F7-922A-BA72A4E7B302}" srcOrd="0" destOrd="0" presId="urn:microsoft.com/office/officeart/2005/8/layout/orgChart1"/>
    <dgm:cxn modelId="{3E61EAB1-0900-4687-88AC-D7795B02B295}" type="presParOf" srcId="{518C5224-D4F9-483B-AF05-BF336185CA82}" destId="{9BEE4FAA-1955-4733-8AB7-33D51E3C40BF}" srcOrd="1" destOrd="0" presId="urn:microsoft.com/office/officeart/2005/8/layout/orgChart1"/>
    <dgm:cxn modelId="{BBF30766-8BEE-470E-9E2E-586DAC75A46F}" type="presParOf" srcId="{356A69AB-9964-4A17-B5F6-EB4E5416C718}" destId="{F7AA6EEB-5FD5-4A1F-9C48-CBD2B6495E76}" srcOrd="1" destOrd="0" presId="urn:microsoft.com/office/officeart/2005/8/layout/orgChart1"/>
    <dgm:cxn modelId="{5B3CA0E3-9E38-4056-845B-337D2FE3C604}" type="presParOf" srcId="{356A69AB-9964-4A17-B5F6-EB4E5416C718}" destId="{7A82637F-83C2-44BD-8CAF-9441199E86BD}" srcOrd="2" destOrd="0" presId="urn:microsoft.com/office/officeart/2005/8/layout/orgChart1"/>
    <dgm:cxn modelId="{35A2E09C-0A4A-44E8-91AE-424CC8C1D48C}" type="presParOf" srcId="{601F938D-3850-4B9A-B6B9-DAE19838C449}" destId="{FC1B886E-BB30-4281-9253-98D8C1D1F675}" srcOrd="6" destOrd="0" presId="urn:microsoft.com/office/officeart/2005/8/layout/orgChart1"/>
    <dgm:cxn modelId="{FCF822E5-7BD6-40BF-8523-B32DE7A20AC9}" type="presParOf" srcId="{601F938D-3850-4B9A-B6B9-DAE19838C449}" destId="{B4B0F474-9BA6-4E1D-A97F-EF7325E296E9}" srcOrd="7" destOrd="0" presId="urn:microsoft.com/office/officeart/2005/8/layout/orgChart1"/>
    <dgm:cxn modelId="{6F8506B9-F66E-495B-AFCF-F94CF515178C}" type="presParOf" srcId="{B4B0F474-9BA6-4E1D-A97F-EF7325E296E9}" destId="{77C93684-D185-4E73-826D-0C7505E1C49F}" srcOrd="0" destOrd="0" presId="urn:microsoft.com/office/officeart/2005/8/layout/orgChart1"/>
    <dgm:cxn modelId="{43273A63-C912-4825-AE42-91C6749E048A}" type="presParOf" srcId="{77C93684-D185-4E73-826D-0C7505E1C49F}" destId="{911B2D3F-686F-4455-A32B-BA73A2DC19DF}" srcOrd="0" destOrd="0" presId="urn:microsoft.com/office/officeart/2005/8/layout/orgChart1"/>
    <dgm:cxn modelId="{D88ACA64-0418-4CC1-BD0C-A12AEF638C55}" type="presParOf" srcId="{77C93684-D185-4E73-826D-0C7505E1C49F}" destId="{B51A9254-704D-463C-B5E6-5502F2A7F3EF}" srcOrd="1" destOrd="0" presId="urn:microsoft.com/office/officeart/2005/8/layout/orgChart1"/>
    <dgm:cxn modelId="{A55DFD95-ACC1-4A53-8BC1-4A9CDC8A44BE}" type="presParOf" srcId="{B4B0F474-9BA6-4E1D-A97F-EF7325E296E9}" destId="{E8CE5DEE-D25C-4713-943F-733C115924C0}" srcOrd="1" destOrd="0" presId="urn:microsoft.com/office/officeart/2005/8/layout/orgChart1"/>
    <dgm:cxn modelId="{8FD4686C-9B85-4D47-89B6-E284418E514A}" type="presParOf" srcId="{B4B0F474-9BA6-4E1D-A97F-EF7325E296E9}" destId="{6DBC51FE-9814-43C7-BCCD-27D5A22EC1BD}" srcOrd="2" destOrd="0" presId="urn:microsoft.com/office/officeart/2005/8/layout/orgChart1"/>
    <dgm:cxn modelId="{976ED19B-8948-43A3-A988-1F515D1F5F40}" type="presParOf" srcId="{601F938D-3850-4B9A-B6B9-DAE19838C449}" destId="{17DD4AE9-C5B7-45E2-B22F-9E1275DD034F}" srcOrd="8" destOrd="0" presId="urn:microsoft.com/office/officeart/2005/8/layout/orgChart1"/>
    <dgm:cxn modelId="{C48F5EC6-2CD0-4980-B39B-1B9A6915C904}" type="presParOf" srcId="{601F938D-3850-4B9A-B6B9-DAE19838C449}" destId="{3FF3E2F5-29ED-4F47-8820-D8C56B1AEFA0}" srcOrd="9" destOrd="0" presId="urn:microsoft.com/office/officeart/2005/8/layout/orgChart1"/>
    <dgm:cxn modelId="{9966BCDF-9F74-4EEE-929F-8B52C4ED041D}" type="presParOf" srcId="{3FF3E2F5-29ED-4F47-8820-D8C56B1AEFA0}" destId="{D4D88DA2-597E-4147-AD04-8272469F8A0F}" srcOrd="0" destOrd="0" presId="urn:microsoft.com/office/officeart/2005/8/layout/orgChart1"/>
    <dgm:cxn modelId="{92AA959B-F7C4-4A21-A992-B0C0FCAB9D0E}" type="presParOf" srcId="{D4D88DA2-597E-4147-AD04-8272469F8A0F}" destId="{C678D9F8-76A6-453A-99D1-615AA5FAE6FF}" srcOrd="0" destOrd="0" presId="urn:microsoft.com/office/officeart/2005/8/layout/orgChart1"/>
    <dgm:cxn modelId="{E3942A63-9BC9-41E9-AD20-6CBFF78D8D0F}" type="presParOf" srcId="{D4D88DA2-597E-4147-AD04-8272469F8A0F}" destId="{C0AC11F7-985F-44B8-A421-E34FA6BB68BD}" srcOrd="1" destOrd="0" presId="urn:microsoft.com/office/officeart/2005/8/layout/orgChart1"/>
    <dgm:cxn modelId="{83D6844B-A3A7-40A7-B8D2-29E8D9BD1C81}" type="presParOf" srcId="{3FF3E2F5-29ED-4F47-8820-D8C56B1AEFA0}" destId="{4FE3C9B3-A103-4D20-8DC6-52BDF8B9F8D5}" srcOrd="1" destOrd="0" presId="urn:microsoft.com/office/officeart/2005/8/layout/orgChart1"/>
    <dgm:cxn modelId="{1A08606D-51C3-4C20-83B9-55BAE2EA85AD}" type="presParOf" srcId="{4FE3C9B3-A103-4D20-8DC6-52BDF8B9F8D5}" destId="{D112571D-A363-4991-A1A6-BC264F0D0CA6}" srcOrd="0" destOrd="0" presId="urn:microsoft.com/office/officeart/2005/8/layout/orgChart1"/>
    <dgm:cxn modelId="{8B3C70DB-8CE1-4E51-8D57-6A5F9C348470}" type="presParOf" srcId="{4FE3C9B3-A103-4D20-8DC6-52BDF8B9F8D5}" destId="{83B98B0F-326C-4201-9241-68FA7765A4C9}" srcOrd="1" destOrd="0" presId="urn:microsoft.com/office/officeart/2005/8/layout/orgChart1"/>
    <dgm:cxn modelId="{F02FD18A-38B8-417C-9113-B66524C4FBCF}" type="presParOf" srcId="{83B98B0F-326C-4201-9241-68FA7765A4C9}" destId="{1FBD50BF-67E9-4EE1-AFF3-D8ED194FB778}" srcOrd="0" destOrd="0" presId="urn:microsoft.com/office/officeart/2005/8/layout/orgChart1"/>
    <dgm:cxn modelId="{8BEBFCDD-8446-4DB0-AC34-909022BA9C66}" type="presParOf" srcId="{1FBD50BF-67E9-4EE1-AFF3-D8ED194FB778}" destId="{BED28E3B-A8E7-4448-A7BC-C3B1512D3A09}" srcOrd="0" destOrd="0" presId="urn:microsoft.com/office/officeart/2005/8/layout/orgChart1"/>
    <dgm:cxn modelId="{13EE4B26-6C20-4B5D-BB29-F816C3E8E0EA}" type="presParOf" srcId="{1FBD50BF-67E9-4EE1-AFF3-D8ED194FB778}" destId="{6B6A2203-A5D9-47AD-8BE6-89F2713BEC13}" srcOrd="1" destOrd="0" presId="urn:microsoft.com/office/officeart/2005/8/layout/orgChart1"/>
    <dgm:cxn modelId="{134C553A-3CF5-400C-A375-B144E4DBDD6F}" type="presParOf" srcId="{83B98B0F-326C-4201-9241-68FA7765A4C9}" destId="{695F851C-1185-42E2-85BB-955C05A8849B}" srcOrd="1" destOrd="0" presId="urn:microsoft.com/office/officeart/2005/8/layout/orgChart1"/>
    <dgm:cxn modelId="{E3F05877-CC5F-4BCA-ADED-201E99E54B7C}" type="presParOf" srcId="{83B98B0F-326C-4201-9241-68FA7765A4C9}" destId="{FE652399-6CCA-4CC7-81B3-8415612A644B}" srcOrd="2" destOrd="0" presId="urn:microsoft.com/office/officeart/2005/8/layout/orgChart1"/>
    <dgm:cxn modelId="{400DAACB-390C-45DF-8CF9-9E520A9D543E}" type="presParOf" srcId="{3FF3E2F5-29ED-4F47-8820-D8C56B1AEFA0}" destId="{948AA4C9-0FB1-4B60-9668-12103B80E8C8}" srcOrd="2" destOrd="0" presId="urn:microsoft.com/office/officeart/2005/8/layout/orgChart1"/>
    <dgm:cxn modelId="{E1647A1D-BB9A-4DF8-A81A-9480854CA8EA}" type="presParOf" srcId="{601F938D-3850-4B9A-B6B9-DAE19838C449}" destId="{297356AE-FAE8-4115-B030-31B09B6D5154}" srcOrd="10" destOrd="0" presId="urn:microsoft.com/office/officeart/2005/8/layout/orgChart1"/>
    <dgm:cxn modelId="{D3C157F8-F2AA-47BF-8B82-C9D35ACAE678}" type="presParOf" srcId="{601F938D-3850-4B9A-B6B9-DAE19838C449}" destId="{41CB305D-05D2-43FC-9690-444B6471D306}" srcOrd="11" destOrd="0" presId="urn:microsoft.com/office/officeart/2005/8/layout/orgChart1"/>
    <dgm:cxn modelId="{D713D8AE-9690-49E5-BF6F-F76C1DF081C4}" type="presParOf" srcId="{41CB305D-05D2-43FC-9690-444B6471D306}" destId="{423E7484-4B25-4807-810C-831B4E34BF60}" srcOrd="0" destOrd="0" presId="urn:microsoft.com/office/officeart/2005/8/layout/orgChart1"/>
    <dgm:cxn modelId="{3D321058-826B-4BAB-BFA0-6D1EFE82D6CA}" type="presParOf" srcId="{423E7484-4B25-4807-810C-831B4E34BF60}" destId="{3B4A618D-73FC-48C2-9ADE-6982C5F52A09}" srcOrd="0" destOrd="0" presId="urn:microsoft.com/office/officeart/2005/8/layout/orgChart1"/>
    <dgm:cxn modelId="{E8962D24-DBD1-4642-9119-0F439F14E14E}" type="presParOf" srcId="{423E7484-4B25-4807-810C-831B4E34BF60}" destId="{4F655D0F-6FB6-46A1-8CB1-66E1BF0A5E7A}" srcOrd="1" destOrd="0" presId="urn:microsoft.com/office/officeart/2005/8/layout/orgChart1"/>
    <dgm:cxn modelId="{E578C48A-261B-48C0-BBFE-58EB4B72C946}" type="presParOf" srcId="{41CB305D-05D2-43FC-9690-444B6471D306}" destId="{977DDD81-7FEA-4491-A845-5B55ED93FDC7}" srcOrd="1" destOrd="0" presId="urn:microsoft.com/office/officeart/2005/8/layout/orgChart1"/>
    <dgm:cxn modelId="{A6684C11-3705-4EA3-81D3-B133E89285D5}" type="presParOf" srcId="{41CB305D-05D2-43FC-9690-444B6471D306}" destId="{1E815DAB-8104-4028-A156-3EAFE3C7CBDD}" srcOrd="2" destOrd="0" presId="urn:microsoft.com/office/officeart/2005/8/layout/orgChart1"/>
    <dgm:cxn modelId="{956146CB-158E-42B7-9598-52457DDBD5DD}" type="presParOf" srcId="{BDA9A5A8-19FA-4324-85DF-CF4B69A6C81E}" destId="{18BFDEC0-6E99-469F-8B78-A12708095B1A}" srcOrd="2" destOrd="0" presId="urn:microsoft.com/office/officeart/2005/8/layout/orgChart1"/>
    <dgm:cxn modelId="{BAD55292-0644-43E0-AF90-1538D1CE293F}" type="presParOf" srcId="{18BFDEC0-6E99-469F-8B78-A12708095B1A}" destId="{154CE899-61D1-4E78-8E81-5893ACA6FF81}" srcOrd="0" destOrd="0" presId="urn:microsoft.com/office/officeart/2005/8/layout/orgChart1"/>
    <dgm:cxn modelId="{0C2225B1-3B61-4DDA-9E3D-D52100E2EEDA}" type="presParOf" srcId="{18BFDEC0-6E99-469F-8B78-A12708095B1A}" destId="{C40B757F-0D80-495E-BE8C-9487BA12096A}" srcOrd="1" destOrd="0" presId="urn:microsoft.com/office/officeart/2005/8/layout/orgChart1"/>
    <dgm:cxn modelId="{6C21F948-BA78-4CB6-8980-578859DCFAE2}" type="presParOf" srcId="{C40B757F-0D80-495E-BE8C-9487BA12096A}" destId="{E434F52D-EB9B-4F65-9C24-7632DC593B0B}" srcOrd="0" destOrd="0" presId="urn:microsoft.com/office/officeart/2005/8/layout/orgChart1"/>
    <dgm:cxn modelId="{7932390A-9B6F-432B-B362-65804364367A}" type="presParOf" srcId="{E434F52D-EB9B-4F65-9C24-7632DC593B0B}" destId="{0631F3B6-8772-43EC-B147-82C89A8174B0}" srcOrd="0" destOrd="0" presId="urn:microsoft.com/office/officeart/2005/8/layout/orgChart1"/>
    <dgm:cxn modelId="{18FB8396-7EA7-41FF-B4C7-5DFB79066689}" type="presParOf" srcId="{E434F52D-EB9B-4F65-9C24-7632DC593B0B}" destId="{81120CF6-4B5A-4AF7-822D-EF0370DEA89E}" srcOrd="1" destOrd="0" presId="urn:microsoft.com/office/officeart/2005/8/layout/orgChart1"/>
    <dgm:cxn modelId="{AD739842-0484-4A09-A2D9-DBC48594D5F3}" type="presParOf" srcId="{C40B757F-0D80-495E-BE8C-9487BA12096A}" destId="{1FA86B9B-9335-40AE-871A-F5E698049778}" srcOrd="1" destOrd="0" presId="urn:microsoft.com/office/officeart/2005/8/layout/orgChart1"/>
    <dgm:cxn modelId="{ED0B742C-FBFD-4A23-8B7C-B7CD30073A30}" type="presParOf" srcId="{C40B757F-0D80-495E-BE8C-9487BA12096A}" destId="{EBBF37BB-DAFB-4BC7-996E-417A271FE9F8}" srcOrd="2" destOrd="0" presId="urn:microsoft.com/office/officeart/2005/8/layout/orgChart1"/>
    <dgm:cxn modelId="{4BC9192F-06A1-4EFB-9A01-0BA40E3E5F35}" type="presParOf" srcId="{18BFDEC0-6E99-469F-8B78-A12708095B1A}" destId="{23B640DF-354E-4948-A913-8F37E822AEDB}" srcOrd="2" destOrd="0" presId="urn:microsoft.com/office/officeart/2005/8/layout/orgChart1"/>
    <dgm:cxn modelId="{13973F36-EF8D-4370-8B88-07606455426A}" type="presParOf" srcId="{18BFDEC0-6E99-469F-8B78-A12708095B1A}" destId="{F01170DE-9DBC-4637-82CF-4C8999DDC203}" srcOrd="3" destOrd="0" presId="urn:microsoft.com/office/officeart/2005/8/layout/orgChart1"/>
    <dgm:cxn modelId="{21860CD1-D6AB-455E-8A5B-693F472A969C}" type="presParOf" srcId="{F01170DE-9DBC-4637-82CF-4C8999DDC203}" destId="{22A80D0D-0B9B-483E-A696-27B0060B7D75}" srcOrd="0" destOrd="0" presId="urn:microsoft.com/office/officeart/2005/8/layout/orgChart1"/>
    <dgm:cxn modelId="{267AA975-A020-47CB-9D1F-7504BE881781}" type="presParOf" srcId="{22A80D0D-0B9B-483E-A696-27B0060B7D75}" destId="{80382517-F249-40C3-B978-7675D77A5B29}" srcOrd="0" destOrd="0" presId="urn:microsoft.com/office/officeart/2005/8/layout/orgChart1"/>
    <dgm:cxn modelId="{985EC3DC-E62D-4977-8FD3-C65251F6BB58}" type="presParOf" srcId="{22A80D0D-0B9B-483E-A696-27B0060B7D75}" destId="{276367D0-1892-4AD9-A2C7-E9909A091110}" srcOrd="1" destOrd="0" presId="urn:microsoft.com/office/officeart/2005/8/layout/orgChart1"/>
    <dgm:cxn modelId="{AFAE33C2-676A-4C56-8B1D-CEB6D72C819D}" type="presParOf" srcId="{F01170DE-9DBC-4637-82CF-4C8999DDC203}" destId="{28F76250-391A-4A7D-987A-A98D7CF3325E}" srcOrd="1" destOrd="0" presId="urn:microsoft.com/office/officeart/2005/8/layout/orgChart1"/>
    <dgm:cxn modelId="{A76B67FA-E1F5-43B1-A9E9-3E2BC07E2343}" type="presParOf" srcId="{F01170DE-9DBC-4637-82CF-4C8999DDC203}" destId="{082EF27F-BAC1-47E4-830D-52527368AB86}" srcOrd="2" destOrd="0" presId="urn:microsoft.com/office/officeart/2005/8/layout/orgChart1"/>
    <dgm:cxn modelId="{C9975471-90B8-4C8E-843C-6B09441C7DDE}" type="presParOf" srcId="{18BFDEC0-6E99-469F-8B78-A12708095B1A}" destId="{DB4FAA48-A83E-4946-8303-148B23929C71}" srcOrd="4" destOrd="0" presId="urn:microsoft.com/office/officeart/2005/8/layout/orgChart1"/>
    <dgm:cxn modelId="{89134409-5266-4997-B630-5962B7669FE6}" type="presParOf" srcId="{18BFDEC0-6E99-469F-8B78-A12708095B1A}" destId="{5ED6828E-C21E-4F7D-BD0E-B9F1558B464F}" srcOrd="5" destOrd="0" presId="urn:microsoft.com/office/officeart/2005/8/layout/orgChart1"/>
    <dgm:cxn modelId="{65D301AE-3C93-4106-A470-5049FBC2478E}" type="presParOf" srcId="{5ED6828E-C21E-4F7D-BD0E-B9F1558B464F}" destId="{38E8F22C-BB73-487F-9BB1-DA55287861B0}" srcOrd="0" destOrd="0" presId="urn:microsoft.com/office/officeart/2005/8/layout/orgChart1"/>
    <dgm:cxn modelId="{6D447558-DD1A-448C-8B06-21E1136F4A60}" type="presParOf" srcId="{38E8F22C-BB73-487F-9BB1-DA55287861B0}" destId="{41AA42A8-4404-476D-9B71-3E242A314038}" srcOrd="0" destOrd="0" presId="urn:microsoft.com/office/officeart/2005/8/layout/orgChart1"/>
    <dgm:cxn modelId="{B4DE19AC-2300-4E0A-B87A-F2B06448974B}" type="presParOf" srcId="{38E8F22C-BB73-487F-9BB1-DA55287861B0}" destId="{110D1345-FFCE-4A19-BE21-D3018D90EA81}" srcOrd="1" destOrd="0" presId="urn:microsoft.com/office/officeart/2005/8/layout/orgChart1"/>
    <dgm:cxn modelId="{CC5B8423-F91F-4619-B735-9122E64F3952}" type="presParOf" srcId="{5ED6828E-C21E-4F7D-BD0E-B9F1558B464F}" destId="{73F27B0C-F268-43B0-9A33-7C96BE888DFF}" srcOrd="1" destOrd="0" presId="urn:microsoft.com/office/officeart/2005/8/layout/orgChart1"/>
    <dgm:cxn modelId="{BFE11667-460F-427B-AF81-CB7DB9BAF537}" type="presParOf" srcId="{5ED6828E-C21E-4F7D-BD0E-B9F1558B464F}" destId="{0E88B4A6-A2C4-421C-A779-A66FD195ADF6}" srcOrd="2" destOrd="0" presId="urn:microsoft.com/office/officeart/2005/8/layout/orgChart1"/>
    <dgm:cxn modelId="{7C2D4824-580C-45B4-ABD5-49199C6D8625}" type="presParOf" srcId="{18BFDEC0-6E99-469F-8B78-A12708095B1A}" destId="{ACA0EA61-ED74-4777-B42D-1C35A93F964C}" srcOrd="6" destOrd="0" presId="urn:microsoft.com/office/officeart/2005/8/layout/orgChart1"/>
    <dgm:cxn modelId="{C53A05A1-6ACA-4F87-B1ED-33EB6D007DA9}" type="presParOf" srcId="{18BFDEC0-6E99-469F-8B78-A12708095B1A}" destId="{22077D9B-CAA1-4124-81F3-093CD61C1B3F}" srcOrd="7" destOrd="0" presId="urn:microsoft.com/office/officeart/2005/8/layout/orgChart1"/>
    <dgm:cxn modelId="{196DD45E-186F-4825-BA66-B4963E3B6B70}" type="presParOf" srcId="{22077D9B-CAA1-4124-81F3-093CD61C1B3F}" destId="{BD2911F0-AF54-4D87-A4B9-FFD42CA2E772}" srcOrd="0" destOrd="0" presId="urn:microsoft.com/office/officeart/2005/8/layout/orgChart1"/>
    <dgm:cxn modelId="{D26F8C66-6A17-445C-8837-AD357F37088F}" type="presParOf" srcId="{BD2911F0-AF54-4D87-A4B9-FFD42CA2E772}" destId="{49A7E38F-EF07-4389-99E0-01880E6C4A30}" srcOrd="0" destOrd="0" presId="urn:microsoft.com/office/officeart/2005/8/layout/orgChart1"/>
    <dgm:cxn modelId="{6BE7D8CB-E9C0-40E2-8A72-6E5A19512891}" type="presParOf" srcId="{BD2911F0-AF54-4D87-A4B9-FFD42CA2E772}" destId="{B6B40E86-E241-496F-BD07-32396A14876C}" srcOrd="1" destOrd="0" presId="urn:microsoft.com/office/officeart/2005/8/layout/orgChart1"/>
    <dgm:cxn modelId="{014A5A23-AF71-481D-8461-4FF33FA1573C}" type="presParOf" srcId="{22077D9B-CAA1-4124-81F3-093CD61C1B3F}" destId="{A30DD730-2756-46FA-AA68-FB92235D90C4}" srcOrd="1" destOrd="0" presId="urn:microsoft.com/office/officeart/2005/8/layout/orgChart1"/>
    <dgm:cxn modelId="{4FE8B98A-B89A-4E15-98D3-65B29376D735}" type="presParOf" srcId="{22077D9B-CAA1-4124-81F3-093CD61C1B3F}" destId="{4538C83F-587C-453E-8626-9149A15795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E21996-4EDF-4C86-B549-5899F17BD1B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Supervisor(a)</a:t>
          </a: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BC6F052E-2870-454F-9E20-7B548D850257}" type="par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0617354-5BBA-4918-A31E-F29797232B70}" type="sib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CD0C78A-5C02-4765-BDBF-FFFC42704666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B</a:t>
          </a:r>
        </a:p>
        <a:p>
          <a:pPr rtl="0"/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67D889DF-9130-4999-B54C-0511950A65AA}" type="par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357724-C014-44DA-B46A-BB0167E013FF}" type="sib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98206F-AEC2-4C8C-A117-F1493DDA4A2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Analista</a:t>
          </a:r>
        </a:p>
        <a:p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FC7A466-E23B-4C83-8F59-C1D7E86D8872}" type="par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144366-1978-4D7E-A158-CF042832EA5D}" type="sib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8EE1A49-988D-4333-BD25-54AE192BE59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</a:p>
        <a:p>
          <a:pPr rtl="0"/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274580-C765-4513-8A70-20E7DE02EB7B}" type="parTrans" cxnId="{4A815E6A-7F4B-4514-9144-9CB680ABBD84}">
      <dgm:prSet/>
      <dgm:spPr/>
      <dgm:t>
        <a:bodyPr/>
        <a:lstStyle/>
        <a:p>
          <a:endParaRPr lang="es-ES"/>
        </a:p>
      </dgm:t>
    </dgm:pt>
    <dgm:pt modelId="{A735FE83-C8CD-4E94-9E70-A1F2A8CCC0D0}" type="sibTrans" cxnId="{4A815E6A-7F4B-4514-9144-9CB680ABBD84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06962" custScaleY="103313" custLinFactNeighborX="-14153" custLinFactNeighborY="-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CAD74604-F47D-4A3F-897D-84EE70E0EEBD}" type="pres">
      <dgm:prSet presAssocID="{BC6F052E-2870-454F-9E20-7B548D850257}" presName="Name35" presStyleLbl="parChTrans1D2" presStyleIdx="0" presStyleCnt="2"/>
      <dgm:spPr/>
      <dgm:t>
        <a:bodyPr/>
        <a:lstStyle/>
        <a:p>
          <a:endParaRPr lang="es-ES"/>
        </a:p>
      </dgm:t>
    </dgm:pt>
    <dgm:pt modelId="{CDC9A869-30A2-4196-8639-C1A87778734A}" type="pres">
      <dgm:prSet presAssocID="{6EE21996-4EDF-4C86-B549-5899F17BD1B0}" presName="hierRoot2" presStyleCnt="0">
        <dgm:presLayoutVars>
          <dgm:hierBranch/>
        </dgm:presLayoutVars>
      </dgm:prSet>
      <dgm:spPr/>
    </dgm:pt>
    <dgm:pt modelId="{B4A6921D-FE61-4A4E-AAC9-29D62C1E7124}" type="pres">
      <dgm:prSet presAssocID="{6EE21996-4EDF-4C86-B549-5899F17BD1B0}" presName="rootComposite" presStyleCnt="0"/>
      <dgm:spPr/>
    </dgm:pt>
    <dgm:pt modelId="{8AB4DB7D-FDEF-4791-9BE2-9A899B4A218E}" type="pres">
      <dgm:prSet presAssocID="{6EE21996-4EDF-4C86-B549-5899F17BD1B0}" presName="rootText" presStyleLbl="node2" presStyleIdx="0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79B35D-443D-48AA-9782-30A54F501589}" type="pres">
      <dgm:prSet presAssocID="{6EE21996-4EDF-4C86-B549-5899F17BD1B0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41895E-908F-4068-AAD5-869B232BF6C1}" type="pres">
      <dgm:prSet presAssocID="{6EE21996-4EDF-4C86-B549-5899F17BD1B0}" presName="hierChild4" presStyleCnt="0"/>
      <dgm:spPr/>
    </dgm:pt>
    <dgm:pt modelId="{57C4C65C-BBBF-4273-BF65-170C8F696471}" type="pres">
      <dgm:prSet presAssocID="{67D889DF-9130-4999-B54C-0511950A65A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B30C246-C763-4D26-9DD1-D7218DCC3115}" type="pres">
      <dgm:prSet presAssocID="{0CD0C78A-5C02-4765-BDBF-FFFC42704666}" presName="hierRoot2" presStyleCnt="0">
        <dgm:presLayoutVars>
          <dgm:hierBranch val="init"/>
        </dgm:presLayoutVars>
      </dgm:prSet>
      <dgm:spPr/>
    </dgm:pt>
    <dgm:pt modelId="{44AB3C6F-8EB3-4F92-9A5B-99CA40BB8008}" type="pres">
      <dgm:prSet presAssocID="{0CD0C78A-5C02-4765-BDBF-FFFC42704666}" presName="rootComposite" presStyleCnt="0"/>
      <dgm:spPr/>
    </dgm:pt>
    <dgm:pt modelId="{97AAADE4-2F12-454B-9AA4-1ED8475EEF6D}" type="pres">
      <dgm:prSet presAssocID="{0CD0C78A-5C02-4765-BDBF-FFFC42704666}" presName="rootText" presStyleLbl="node3" presStyleIdx="0" presStyleCnt="2" custScaleX="57867" custScaleY="62414" custLinFactNeighborX="-9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252A47-5EC0-477A-8E0A-FE34CC342D71}" type="pres">
      <dgm:prSet presAssocID="{0CD0C78A-5C02-4765-BDBF-FFFC42704666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1B0B0A-8F62-4425-BB34-D65828246AF1}" type="pres">
      <dgm:prSet presAssocID="{0CD0C78A-5C02-4765-BDBF-FFFC42704666}" presName="hierChild4" presStyleCnt="0"/>
      <dgm:spPr/>
    </dgm:pt>
    <dgm:pt modelId="{FA3ADD1F-1788-446C-A3F0-A97226F20BA5}" type="pres">
      <dgm:prSet presAssocID="{0CD0C78A-5C02-4765-BDBF-FFFC42704666}" presName="hierChild5" presStyleCnt="0"/>
      <dgm:spPr/>
    </dgm:pt>
    <dgm:pt modelId="{1EF84F09-B3C5-4853-B5CD-3A4875221028}" type="pres">
      <dgm:prSet presAssocID="{7E274580-C765-4513-8A70-20E7DE02EB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DCFC766-69DB-408A-B1FE-7133B0B2C89B}" type="pres">
      <dgm:prSet presAssocID="{48EE1A49-988D-4333-BD25-54AE192BE595}" presName="hierRoot2" presStyleCnt="0">
        <dgm:presLayoutVars>
          <dgm:hierBranch val="init"/>
        </dgm:presLayoutVars>
      </dgm:prSet>
      <dgm:spPr/>
    </dgm:pt>
    <dgm:pt modelId="{AF225FE8-F507-44DB-90A1-6A09B68D4C3C}" type="pres">
      <dgm:prSet presAssocID="{48EE1A49-988D-4333-BD25-54AE192BE595}" presName="rootComposite" presStyleCnt="0"/>
      <dgm:spPr/>
    </dgm:pt>
    <dgm:pt modelId="{CA496B65-C3BF-4273-B2A8-DD861C219238}" type="pres">
      <dgm:prSet presAssocID="{48EE1A49-988D-4333-BD25-54AE192BE595}" presName="rootText" presStyleLbl="node3" presStyleIdx="1" presStyleCnt="2" custScaleX="57867" custScaleY="62414" custLinFactNeighborX="-17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BE9F-8950-495A-B999-AB0BA6A8B445}" type="pres">
      <dgm:prSet presAssocID="{48EE1A49-988D-4333-BD25-54AE192BE595}" presName="rootConnector" presStyleLbl="node3" presStyleIdx="1" presStyleCnt="2"/>
      <dgm:spPr/>
      <dgm:t>
        <a:bodyPr/>
        <a:lstStyle/>
        <a:p>
          <a:endParaRPr lang="es-ES"/>
        </a:p>
      </dgm:t>
    </dgm:pt>
    <dgm:pt modelId="{3A6942A3-E8CD-43E0-A3B3-FBDEA3FD3D07}" type="pres">
      <dgm:prSet presAssocID="{48EE1A49-988D-4333-BD25-54AE192BE595}" presName="hierChild4" presStyleCnt="0"/>
      <dgm:spPr/>
    </dgm:pt>
    <dgm:pt modelId="{F0DA0DC8-A1F3-4FB0-AE75-1548C0F45920}" type="pres">
      <dgm:prSet presAssocID="{48EE1A49-988D-4333-BD25-54AE192BE595}" presName="hierChild5" presStyleCnt="0"/>
      <dgm:spPr/>
    </dgm:pt>
    <dgm:pt modelId="{AFECBD2C-0ADF-452F-B441-7B3F64E74F23}" type="pres">
      <dgm:prSet presAssocID="{6EE21996-4EDF-4C86-B549-5899F17BD1B0}" presName="hierChild5" presStyleCnt="0"/>
      <dgm:spPr/>
    </dgm:pt>
    <dgm:pt modelId="{DA51193C-7307-48BA-B990-1D025CBE3EA6}" type="pres">
      <dgm:prSet presAssocID="{4FC7A466-E23B-4C83-8F59-C1D7E86D887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C70A2A4-029E-42BE-9EF0-1CE5AE20C734}" type="pres">
      <dgm:prSet presAssocID="{C198206F-AEC2-4C8C-A117-F1493DDA4A2F}" presName="hierRoot2" presStyleCnt="0">
        <dgm:presLayoutVars>
          <dgm:hierBranch val="init"/>
        </dgm:presLayoutVars>
      </dgm:prSet>
      <dgm:spPr/>
    </dgm:pt>
    <dgm:pt modelId="{5FC27CE5-321C-4021-8D89-6FE718CF3E00}" type="pres">
      <dgm:prSet presAssocID="{C198206F-AEC2-4C8C-A117-F1493DDA4A2F}" presName="rootComposite" presStyleCnt="0"/>
      <dgm:spPr/>
    </dgm:pt>
    <dgm:pt modelId="{0D1F613D-6FBC-4422-9568-16C000525CB8}" type="pres">
      <dgm:prSet presAssocID="{C198206F-AEC2-4C8C-A117-F1493DDA4A2F}" presName="rootText" presStyleLbl="node2" presStyleIdx="1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C4F36-BD0E-41D1-9A3C-873CE2ABA4F5}" type="pres">
      <dgm:prSet presAssocID="{C198206F-AEC2-4C8C-A117-F1493DDA4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14AFDF-5AB0-452C-A6D3-0575E88A5840}" type="pres">
      <dgm:prSet presAssocID="{C198206F-AEC2-4C8C-A117-F1493DDA4A2F}" presName="hierChild4" presStyleCnt="0"/>
      <dgm:spPr/>
    </dgm:pt>
    <dgm:pt modelId="{4B5A31DA-E1ED-4F5E-84BE-283DFCDF2136}" type="pres">
      <dgm:prSet presAssocID="{C198206F-AEC2-4C8C-A117-F1493DDA4A2F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88A1C9F4-2F86-4786-8CC1-B1F4F1740AFF}" type="presOf" srcId="{6EE21996-4EDF-4C86-B549-5899F17BD1B0}" destId="{8AB4DB7D-FDEF-4791-9BE2-9A899B4A218E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8C1D0145-7FFA-4A79-93CC-2A1C01038412}" srcId="{36E00EDE-EBB7-4E79-ADC8-188086E8A716}" destId="{C198206F-AEC2-4C8C-A117-F1493DDA4A2F}" srcOrd="1" destOrd="0" parTransId="{4FC7A466-E23B-4C83-8F59-C1D7E86D8872}" sibTransId="{77144366-1978-4D7E-A158-CF042832EA5D}"/>
    <dgm:cxn modelId="{30CF8B96-A070-402F-821A-30D44F647BAA}" type="presOf" srcId="{4FC7A466-E23B-4C83-8F59-C1D7E86D8872}" destId="{DA51193C-7307-48BA-B990-1D025CBE3EA6}" srcOrd="0" destOrd="0" presId="urn:microsoft.com/office/officeart/2005/8/layout/orgChart1"/>
    <dgm:cxn modelId="{6BD4851A-747A-47EE-B274-0D676D97BCFA}" srcId="{36E00EDE-EBB7-4E79-ADC8-188086E8A716}" destId="{6EE21996-4EDF-4C86-B549-5899F17BD1B0}" srcOrd="0" destOrd="0" parTransId="{BC6F052E-2870-454F-9E20-7B548D850257}" sibTransId="{50617354-5BBA-4918-A31E-F29797232B70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A815E6A-7F4B-4514-9144-9CB680ABBD84}" srcId="{6EE21996-4EDF-4C86-B549-5899F17BD1B0}" destId="{48EE1A49-988D-4333-BD25-54AE192BE595}" srcOrd="1" destOrd="0" parTransId="{7E274580-C765-4513-8A70-20E7DE02EB7B}" sibTransId="{A735FE83-C8CD-4E94-9E70-A1F2A8CCC0D0}"/>
    <dgm:cxn modelId="{834E0C7E-783B-4B52-A02F-542CF7DEC4CE}" srcId="{6EE21996-4EDF-4C86-B549-5899F17BD1B0}" destId="{0CD0C78A-5C02-4765-BDBF-FFFC42704666}" srcOrd="0" destOrd="0" parTransId="{67D889DF-9130-4999-B54C-0511950A65AA}" sibTransId="{FD357724-C014-44DA-B46A-BB0167E013FF}"/>
    <dgm:cxn modelId="{0E004933-B376-4E35-A3EC-9D592234307F}" type="presOf" srcId="{C198206F-AEC2-4C8C-A117-F1493DDA4A2F}" destId="{71AC4F36-BD0E-41D1-9A3C-873CE2ABA4F5}" srcOrd="1" destOrd="0" presId="urn:microsoft.com/office/officeart/2005/8/layout/orgChart1"/>
    <dgm:cxn modelId="{5195FFBB-29CF-4B77-9920-7FDCB9E2E676}" type="presOf" srcId="{C198206F-AEC2-4C8C-A117-F1493DDA4A2F}" destId="{0D1F613D-6FBC-4422-9568-16C000525CB8}" srcOrd="0" destOrd="0" presId="urn:microsoft.com/office/officeart/2005/8/layout/orgChart1"/>
    <dgm:cxn modelId="{FA91930B-D064-4E2D-9C71-686964199F1F}" type="presOf" srcId="{67D889DF-9130-4999-B54C-0511950A65AA}" destId="{57C4C65C-BBBF-4273-BF65-170C8F696471}" srcOrd="0" destOrd="0" presId="urn:microsoft.com/office/officeart/2005/8/layout/orgChart1"/>
    <dgm:cxn modelId="{4FED50FD-3F6C-4C2E-869C-CFDC662F6D84}" type="presOf" srcId="{48EE1A49-988D-4333-BD25-54AE192BE595}" destId="{4158BE9F-8950-495A-B999-AB0BA6A8B445}" srcOrd="1" destOrd="0" presId="urn:microsoft.com/office/officeart/2005/8/layout/orgChart1"/>
    <dgm:cxn modelId="{C3033169-B183-49C8-B577-B6430D3EA87B}" type="presOf" srcId="{0CD0C78A-5C02-4765-BDBF-FFFC42704666}" destId="{97AAADE4-2F12-454B-9AA4-1ED8475EEF6D}" srcOrd="0" destOrd="0" presId="urn:microsoft.com/office/officeart/2005/8/layout/orgChart1"/>
    <dgm:cxn modelId="{DAB8F5A8-BA08-4C72-AE38-05C21A1C8B5E}" type="presOf" srcId="{7E274580-C765-4513-8A70-20E7DE02EB7B}" destId="{1EF84F09-B3C5-4853-B5CD-3A4875221028}" srcOrd="0" destOrd="0" presId="urn:microsoft.com/office/officeart/2005/8/layout/orgChart1"/>
    <dgm:cxn modelId="{E17F1C69-AF77-45CF-B7E2-F15359E3A7FC}" type="presOf" srcId="{0CD0C78A-5C02-4765-BDBF-FFFC42704666}" destId="{9B252A47-5EC0-477A-8E0A-FE34CC342D71}" srcOrd="1" destOrd="0" presId="urn:microsoft.com/office/officeart/2005/8/layout/orgChart1"/>
    <dgm:cxn modelId="{22A36BA0-6EA2-4191-9A4A-1924574E41C3}" type="presOf" srcId="{48EE1A49-988D-4333-BD25-54AE192BE595}" destId="{CA496B65-C3BF-4273-B2A8-DD861C219238}" srcOrd="0" destOrd="0" presId="urn:microsoft.com/office/officeart/2005/8/layout/orgChart1"/>
    <dgm:cxn modelId="{496C191F-8F23-47C0-9A11-3823DF320F8A}" type="presOf" srcId="{6EE21996-4EDF-4C86-B549-5899F17BD1B0}" destId="{C379B35D-443D-48AA-9782-30A54F501589}" srcOrd="1" destOrd="0" presId="urn:microsoft.com/office/officeart/2005/8/layout/orgChart1"/>
    <dgm:cxn modelId="{43375B33-D728-4D52-A3FD-C66838ECEED2}" type="presOf" srcId="{BC6F052E-2870-454F-9E20-7B548D850257}" destId="{CAD74604-F47D-4A3F-897D-84EE70E0EEBD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EFF5B699-2C78-4DC0-A244-BF3D24CDF91C}" type="presParOf" srcId="{B10C4723-8358-47BA-822D-4389459DAC06}" destId="{CAD74604-F47D-4A3F-897D-84EE70E0EEBD}" srcOrd="0" destOrd="0" presId="urn:microsoft.com/office/officeart/2005/8/layout/orgChart1"/>
    <dgm:cxn modelId="{C7BFD05E-21CA-4331-9AE2-632C1E31AE00}" type="presParOf" srcId="{B10C4723-8358-47BA-822D-4389459DAC06}" destId="{CDC9A869-30A2-4196-8639-C1A87778734A}" srcOrd="1" destOrd="0" presId="urn:microsoft.com/office/officeart/2005/8/layout/orgChart1"/>
    <dgm:cxn modelId="{EF743E6D-AD08-4559-8137-D6F2D4FEE5D9}" type="presParOf" srcId="{CDC9A869-30A2-4196-8639-C1A87778734A}" destId="{B4A6921D-FE61-4A4E-AAC9-29D62C1E7124}" srcOrd="0" destOrd="0" presId="urn:microsoft.com/office/officeart/2005/8/layout/orgChart1"/>
    <dgm:cxn modelId="{04ACD1AF-4FD1-4A17-AA6F-8A52D686D9EB}" type="presParOf" srcId="{B4A6921D-FE61-4A4E-AAC9-29D62C1E7124}" destId="{8AB4DB7D-FDEF-4791-9BE2-9A899B4A218E}" srcOrd="0" destOrd="0" presId="urn:microsoft.com/office/officeart/2005/8/layout/orgChart1"/>
    <dgm:cxn modelId="{4C06491D-97CE-47C4-95E2-AEB4BAF9B27F}" type="presParOf" srcId="{B4A6921D-FE61-4A4E-AAC9-29D62C1E7124}" destId="{C379B35D-443D-48AA-9782-30A54F501589}" srcOrd="1" destOrd="0" presId="urn:microsoft.com/office/officeart/2005/8/layout/orgChart1"/>
    <dgm:cxn modelId="{6A6891EC-F7BA-42BC-A71C-F420502544AB}" type="presParOf" srcId="{CDC9A869-30A2-4196-8639-C1A87778734A}" destId="{C141895E-908F-4068-AAD5-869B232BF6C1}" srcOrd="1" destOrd="0" presId="urn:microsoft.com/office/officeart/2005/8/layout/orgChart1"/>
    <dgm:cxn modelId="{FB29C124-5ABF-475B-A044-9670DDCC0DDC}" type="presParOf" srcId="{C141895E-908F-4068-AAD5-869B232BF6C1}" destId="{57C4C65C-BBBF-4273-BF65-170C8F696471}" srcOrd="0" destOrd="0" presId="urn:microsoft.com/office/officeart/2005/8/layout/orgChart1"/>
    <dgm:cxn modelId="{53868304-54A7-4D7F-909E-A10CA6AAAE0A}" type="presParOf" srcId="{C141895E-908F-4068-AAD5-869B232BF6C1}" destId="{CB30C246-C763-4D26-9DD1-D7218DCC3115}" srcOrd="1" destOrd="0" presId="urn:microsoft.com/office/officeart/2005/8/layout/orgChart1"/>
    <dgm:cxn modelId="{25121039-FB14-45DE-97C3-4ABFC27D9149}" type="presParOf" srcId="{CB30C246-C763-4D26-9DD1-D7218DCC3115}" destId="{44AB3C6F-8EB3-4F92-9A5B-99CA40BB8008}" srcOrd="0" destOrd="0" presId="urn:microsoft.com/office/officeart/2005/8/layout/orgChart1"/>
    <dgm:cxn modelId="{ACD161D0-88FB-49A0-8EC5-E74EB06D0765}" type="presParOf" srcId="{44AB3C6F-8EB3-4F92-9A5B-99CA40BB8008}" destId="{97AAADE4-2F12-454B-9AA4-1ED8475EEF6D}" srcOrd="0" destOrd="0" presId="urn:microsoft.com/office/officeart/2005/8/layout/orgChart1"/>
    <dgm:cxn modelId="{2CF728D6-517F-44A4-81CD-55C2C4140BA4}" type="presParOf" srcId="{44AB3C6F-8EB3-4F92-9A5B-99CA40BB8008}" destId="{9B252A47-5EC0-477A-8E0A-FE34CC342D71}" srcOrd="1" destOrd="0" presId="urn:microsoft.com/office/officeart/2005/8/layout/orgChart1"/>
    <dgm:cxn modelId="{D1D2B4B8-ADD7-4624-ADEA-4702D5AB85BF}" type="presParOf" srcId="{CB30C246-C763-4D26-9DD1-D7218DCC3115}" destId="{CB1B0B0A-8F62-4425-BB34-D65828246AF1}" srcOrd="1" destOrd="0" presId="urn:microsoft.com/office/officeart/2005/8/layout/orgChart1"/>
    <dgm:cxn modelId="{69D7B1B7-C1F4-491C-BC3A-40497485BFCF}" type="presParOf" srcId="{CB30C246-C763-4D26-9DD1-D7218DCC3115}" destId="{FA3ADD1F-1788-446C-A3F0-A97226F20BA5}" srcOrd="2" destOrd="0" presId="urn:microsoft.com/office/officeart/2005/8/layout/orgChart1"/>
    <dgm:cxn modelId="{32C41EBD-31C3-42AA-B4C2-1AFC28836F6C}" type="presParOf" srcId="{C141895E-908F-4068-AAD5-869B232BF6C1}" destId="{1EF84F09-B3C5-4853-B5CD-3A4875221028}" srcOrd="2" destOrd="0" presId="urn:microsoft.com/office/officeart/2005/8/layout/orgChart1"/>
    <dgm:cxn modelId="{89ABF01A-5AE0-45B1-8D02-139A8446756F}" type="presParOf" srcId="{C141895E-908F-4068-AAD5-869B232BF6C1}" destId="{0DCFC766-69DB-408A-B1FE-7133B0B2C89B}" srcOrd="3" destOrd="0" presId="urn:microsoft.com/office/officeart/2005/8/layout/orgChart1"/>
    <dgm:cxn modelId="{FA8D09F2-DE98-45B0-B9AE-A7A586ECA22E}" type="presParOf" srcId="{0DCFC766-69DB-408A-B1FE-7133B0B2C89B}" destId="{AF225FE8-F507-44DB-90A1-6A09B68D4C3C}" srcOrd="0" destOrd="0" presId="urn:microsoft.com/office/officeart/2005/8/layout/orgChart1"/>
    <dgm:cxn modelId="{3178030B-7477-421E-9C03-D9C0E4BB4F64}" type="presParOf" srcId="{AF225FE8-F507-44DB-90A1-6A09B68D4C3C}" destId="{CA496B65-C3BF-4273-B2A8-DD861C219238}" srcOrd="0" destOrd="0" presId="urn:microsoft.com/office/officeart/2005/8/layout/orgChart1"/>
    <dgm:cxn modelId="{853FE09A-24B2-42A2-B6E0-92B57B983B07}" type="presParOf" srcId="{AF225FE8-F507-44DB-90A1-6A09B68D4C3C}" destId="{4158BE9F-8950-495A-B999-AB0BA6A8B445}" srcOrd="1" destOrd="0" presId="urn:microsoft.com/office/officeart/2005/8/layout/orgChart1"/>
    <dgm:cxn modelId="{69468D04-8CFD-47D6-B9F8-4A32ADF72BCF}" type="presParOf" srcId="{0DCFC766-69DB-408A-B1FE-7133B0B2C89B}" destId="{3A6942A3-E8CD-43E0-A3B3-FBDEA3FD3D07}" srcOrd="1" destOrd="0" presId="urn:microsoft.com/office/officeart/2005/8/layout/orgChart1"/>
    <dgm:cxn modelId="{4EF8AB6D-6C36-46BD-B468-E0A529DF1043}" type="presParOf" srcId="{0DCFC766-69DB-408A-B1FE-7133B0B2C89B}" destId="{F0DA0DC8-A1F3-4FB0-AE75-1548C0F45920}" srcOrd="2" destOrd="0" presId="urn:microsoft.com/office/officeart/2005/8/layout/orgChart1"/>
    <dgm:cxn modelId="{32EE92CD-BA56-4038-85C7-767682DD4B86}" type="presParOf" srcId="{CDC9A869-30A2-4196-8639-C1A87778734A}" destId="{AFECBD2C-0ADF-452F-B441-7B3F64E74F23}" srcOrd="2" destOrd="0" presId="urn:microsoft.com/office/officeart/2005/8/layout/orgChart1"/>
    <dgm:cxn modelId="{6138D37E-DF7C-4B2D-898F-60F7CA24F8F5}" type="presParOf" srcId="{B10C4723-8358-47BA-822D-4389459DAC06}" destId="{DA51193C-7307-48BA-B990-1D025CBE3EA6}" srcOrd="2" destOrd="0" presId="urn:microsoft.com/office/officeart/2005/8/layout/orgChart1"/>
    <dgm:cxn modelId="{FEB519A3-2D93-4C64-B703-496860015A5F}" type="presParOf" srcId="{B10C4723-8358-47BA-822D-4389459DAC06}" destId="{0C70A2A4-029E-42BE-9EF0-1CE5AE20C734}" srcOrd="3" destOrd="0" presId="urn:microsoft.com/office/officeart/2005/8/layout/orgChart1"/>
    <dgm:cxn modelId="{6636C048-8AD3-4861-BD0B-00A82B9D5106}" type="presParOf" srcId="{0C70A2A4-029E-42BE-9EF0-1CE5AE20C734}" destId="{5FC27CE5-321C-4021-8D89-6FE718CF3E00}" srcOrd="0" destOrd="0" presId="urn:microsoft.com/office/officeart/2005/8/layout/orgChart1"/>
    <dgm:cxn modelId="{F38FD42C-17BE-4349-BC64-A357FE6470D1}" type="presParOf" srcId="{5FC27CE5-321C-4021-8D89-6FE718CF3E00}" destId="{0D1F613D-6FBC-4422-9568-16C000525CB8}" srcOrd="0" destOrd="0" presId="urn:microsoft.com/office/officeart/2005/8/layout/orgChart1"/>
    <dgm:cxn modelId="{2E22338E-C70C-4651-A9C2-5A9851C3007E}" type="presParOf" srcId="{5FC27CE5-321C-4021-8D89-6FE718CF3E00}" destId="{71AC4F36-BD0E-41D1-9A3C-873CE2ABA4F5}" srcOrd="1" destOrd="0" presId="urn:microsoft.com/office/officeart/2005/8/layout/orgChart1"/>
    <dgm:cxn modelId="{28275DBA-5541-493D-9803-62AE00193B70}" type="presParOf" srcId="{0C70A2A4-029E-42BE-9EF0-1CE5AE20C734}" destId="{A414AFDF-5AB0-452C-A6D3-0575E88A5840}" srcOrd="1" destOrd="0" presId="urn:microsoft.com/office/officeart/2005/8/layout/orgChart1"/>
    <dgm:cxn modelId="{8AB21822-72C5-466D-8AB0-7E7B74D45C5D}" type="presParOf" srcId="{0C70A2A4-029E-42BE-9EF0-1CE5AE20C734}" destId="{4B5A31DA-E1ED-4F5E-84BE-283DFCDF2136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3B3D8F1-DB7F-4B9A-A84C-EF4C411569C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BBFC431-0DDC-4F67-9B5E-390F75D6BF38}" type="par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AAE7C4E-704D-4F65-B61B-DDFB5F5B83BE}" type="sib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AFC6297-D3CC-4919-B427-1E0059374C4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5ABD415-2785-4FE5-BFCE-20E22FAC12DE}" type="par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F57F4BBC-B175-46FC-9ED5-705D494D725D}" type="sib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2DAEF4C-F817-4827-A0D9-C64D9701D409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29F5FBC5-B84A-44BC-A7E2-531F83DD45C8}" type="par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9608644-8181-430E-A19E-9DA0385C770F}" type="sib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FDE651-2C51-4E62-9D39-36B33910497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CD1F396-DE76-42B5-BAEE-0E90A3320F45}" type="par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1E75FF07-CFA5-46AE-9E1E-2CD7478563FA}" type="sib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EF6128-576A-4095-85C0-ED4B1988605A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3A3064C-7489-4E04-9709-91C209C840CA}" type="par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547BC9D-6C7D-4FD3-A899-84DF8C346F77}" type="sib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E3B476F-DA6F-49E9-8807-F516CF14549D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1A6A66CF-424C-4E57-AFDB-1EC52F3210DA}" type="par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5F8F8F4-DD5C-4A25-A38A-317921E0F776}" type="sib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10ABA36-A75A-48B4-9D74-F71A91A460F3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EC2FEB-7C54-46D2-8F46-0FA30F12AD85}" type="par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E619D9F-59D9-4721-83B9-A5EB793DCAFB}" type="sib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10F987F-B346-4942-B4E5-078549FB09A0}" type="asst">
      <dgm:prSet custT="1"/>
      <dgm:spPr/>
      <dgm:t>
        <a:bodyPr/>
        <a:lstStyle/>
        <a:p>
          <a:r>
            <a:rPr lang="es-ES" sz="12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FE5B02F-C57F-4343-BF59-9394D26CF45B}" type="par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73391D95-1D7A-4A2B-B084-8BDDA6373FB8}" type="sib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41864" custScaleY="18447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14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14" custScaleX="278394" custScaleY="100088" custLinFactNeighborX="-31555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14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14" custScaleX="278394" custScaleY="100088" custLinFactNeighborX="35656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14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14" custScaleX="278394" custScaleY="100088" custLinFactNeighborX="-31555" custLinFactNeighborY="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14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14" custScaleX="278394" custScaleY="100088" custLinFactNeighborX="35656" custLinFactNeighborY="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14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14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14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98C7B6B8-3659-4D4A-8B3C-65FF87097867}" type="pres">
      <dgm:prSet presAssocID="{0BBFC431-0DDC-4F67-9B5E-390F75D6BF38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5D8EFDB3-AC27-4FEC-B486-E8646E5CCBB1}" type="pres">
      <dgm:prSet presAssocID="{D3B3D8F1-DB7F-4B9A-A84C-EF4C411569C0}" presName="hierRoot3" presStyleCnt="0">
        <dgm:presLayoutVars>
          <dgm:hierBranch val="init"/>
        </dgm:presLayoutVars>
      </dgm:prSet>
      <dgm:spPr/>
    </dgm:pt>
    <dgm:pt modelId="{034BAA38-8FB0-4DFF-9DE9-50645874A8E5}" type="pres">
      <dgm:prSet presAssocID="{D3B3D8F1-DB7F-4B9A-A84C-EF4C411569C0}" presName="rootComposite3" presStyleCnt="0"/>
      <dgm:spPr/>
    </dgm:pt>
    <dgm:pt modelId="{CEB101FD-2533-4644-A44A-89F7B70A8EB6}" type="pres">
      <dgm:prSet presAssocID="{D3B3D8F1-DB7F-4B9A-A84C-EF4C411569C0}" presName="rootText3" presStyleLbl="asst1" presStyleIdx="6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474F91-F909-4C40-BC0D-67F93CF2C425}" type="pres">
      <dgm:prSet presAssocID="{D3B3D8F1-DB7F-4B9A-A84C-EF4C411569C0}" presName="rootConnector3" presStyleLbl="asst1" presStyleIdx="6" presStyleCnt="14"/>
      <dgm:spPr/>
      <dgm:t>
        <a:bodyPr/>
        <a:lstStyle/>
        <a:p>
          <a:endParaRPr lang="es-ES"/>
        </a:p>
      </dgm:t>
    </dgm:pt>
    <dgm:pt modelId="{D9A08198-3B12-4700-835F-2638647AA805}" type="pres">
      <dgm:prSet presAssocID="{D3B3D8F1-DB7F-4B9A-A84C-EF4C411569C0}" presName="hierChild6" presStyleCnt="0"/>
      <dgm:spPr/>
    </dgm:pt>
    <dgm:pt modelId="{AA1FD96D-6D69-42DC-AE53-47EACAE67F30}" type="pres">
      <dgm:prSet presAssocID="{D3B3D8F1-DB7F-4B9A-A84C-EF4C411569C0}" presName="hierChild7" presStyleCnt="0"/>
      <dgm:spPr/>
    </dgm:pt>
    <dgm:pt modelId="{C94F00EC-8422-4AD5-A7AF-A4680A3679F7}" type="pres">
      <dgm:prSet presAssocID="{75ABD415-2785-4FE5-BFCE-20E22FAC12DE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66DB5AA4-3E5F-49EE-B716-8DDCEAFEAEC6}" type="pres">
      <dgm:prSet presAssocID="{8AFC6297-D3CC-4919-B427-1E0059374C48}" presName="hierRoot3" presStyleCnt="0">
        <dgm:presLayoutVars>
          <dgm:hierBranch val="init"/>
        </dgm:presLayoutVars>
      </dgm:prSet>
      <dgm:spPr/>
    </dgm:pt>
    <dgm:pt modelId="{A313A91C-2723-4B6D-B0F6-5684CD2C983B}" type="pres">
      <dgm:prSet presAssocID="{8AFC6297-D3CC-4919-B427-1E0059374C48}" presName="rootComposite3" presStyleCnt="0"/>
      <dgm:spPr/>
    </dgm:pt>
    <dgm:pt modelId="{76487D51-3162-4B58-88B2-355C96AF08AD}" type="pres">
      <dgm:prSet presAssocID="{8AFC6297-D3CC-4919-B427-1E0059374C48}" presName="rootText3" presStyleLbl="asst1" presStyleIdx="7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03F83-A83E-41E3-BBF3-1F9AD33665FF}" type="pres">
      <dgm:prSet presAssocID="{8AFC6297-D3CC-4919-B427-1E0059374C48}" presName="rootConnector3" presStyleLbl="asst1" presStyleIdx="7" presStyleCnt="14"/>
      <dgm:spPr/>
      <dgm:t>
        <a:bodyPr/>
        <a:lstStyle/>
        <a:p>
          <a:endParaRPr lang="es-ES"/>
        </a:p>
      </dgm:t>
    </dgm:pt>
    <dgm:pt modelId="{0713DBA5-97EA-4F4E-8930-9E88D06C1188}" type="pres">
      <dgm:prSet presAssocID="{8AFC6297-D3CC-4919-B427-1E0059374C48}" presName="hierChild6" presStyleCnt="0"/>
      <dgm:spPr/>
    </dgm:pt>
    <dgm:pt modelId="{C1FEE5FE-E6B7-41F1-9EC5-E08E7EC61DAA}" type="pres">
      <dgm:prSet presAssocID="{8AFC6297-D3CC-4919-B427-1E0059374C48}" presName="hierChild7" presStyleCnt="0"/>
      <dgm:spPr/>
    </dgm:pt>
    <dgm:pt modelId="{BF9C70D8-E8F9-43DF-8528-035AD948D92B}" type="pres">
      <dgm:prSet presAssocID="{29F5FBC5-B84A-44BC-A7E2-531F83DD45C8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B74F9ADB-5D0B-4166-9FBD-0650C30F671D}" type="pres">
      <dgm:prSet presAssocID="{A2DAEF4C-F817-4827-A0D9-C64D9701D409}" presName="hierRoot3" presStyleCnt="0">
        <dgm:presLayoutVars>
          <dgm:hierBranch val="init"/>
        </dgm:presLayoutVars>
      </dgm:prSet>
      <dgm:spPr/>
    </dgm:pt>
    <dgm:pt modelId="{E379E2C9-5D24-48FF-9C71-57969FB3D935}" type="pres">
      <dgm:prSet presAssocID="{A2DAEF4C-F817-4827-A0D9-C64D9701D409}" presName="rootComposite3" presStyleCnt="0"/>
      <dgm:spPr/>
    </dgm:pt>
    <dgm:pt modelId="{968AD216-0161-432C-8F0D-099715B9BEC5}" type="pres">
      <dgm:prSet presAssocID="{A2DAEF4C-F817-4827-A0D9-C64D9701D409}" presName="rootText3" presStyleLbl="asst1" presStyleIdx="8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2A89E-6F18-4E68-80BA-6F58373487CE}" type="pres">
      <dgm:prSet presAssocID="{A2DAEF4C-F817-4827-A0D9-C64D9701D409}" presName="rootConnector3" presStyleLbl="asst1" presStyleIdx="8" presStyleCnt="14"/>
      <dgm:spPr/>
      <dgm:t>
        <a:bodyPr/>
        <a:lstStyle/>
        <a:p>
          <a:endParaRPr lang="es-ES"/>
        </a:p>
      </dgm:t>
    </dgm:pt>
    <dgm:pt modelId="{571E60E2-DE8E-4204-B241-A7E091E0C0EA}" type="pres">
      <dgm:prSet presAssocID="{A2DAEF4C-F817-4827-A0D9-C64D9701D409}" presName="hierChild6" presStyleCnt="0"/>
      <dgm:spPr/>
    </dgm:pt>
    <dgm:pt modelId="{539D9EC0-919C-490D-BD65-2063E26B0267}" type="pres">
      <dgm:prSet presAssocID="{A2DAEF4C-F817-4827-A0D9-C64D9701D409}" presName="hierChild7" presStyleCnt="0"/>
      <dgm:spPr/>
    </dgm:pt>
    <dgm:pt modelId="{2F7866ED-56EC-4B04-B481-E876C065DC3A}" type="pres">
      <dgm:prSet presAssocID="{CCD1F396-DE76-42B5-BAEE-0E90A3320F45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BC2E559B-3FAA-4D8B-B622-479CAC6B1177}" type="pres">
      <dgm:prSet presAssocID="{63FDE651-2C51-4E62-9D39-36B339104978}" presName="hierRoot3" presStyleCnt="0">
        <dgm:presLayoutVars>
          <dgm:hierBranch val="init"/>
        </dgm:presLayoutVars>
      </dgm:prSet>
      <dgm:spPr/>
    </dgm:pt>
    <dgm:pt modelId="{F6FF8920-7866-41C0-A3BA-300B4E0373A6}" type="pres">
      <dgm:prSet presAssocID="{63FDE651-2C51-4E62-9D39-36B339104978}" presName="rootComposite3" presStyleCnt="0"/>
      <dgm:spPr/>
    </dgm:pt>
    <dgm:pt modelId="{5F68988C-B95D-4EB7-8C21-2636AA21C413}" type="pres">
      <dgm:prSet presAssocID="{63FDE651-2C51-4E62-9D39-36B339104978}" presName="rootText3" presStyleLbl="asst1" presStyleIdx="9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609ED-699D-41FB-96C1-71142025300F}" type="pres">
      <dgm:prSet presAssocID="{63FDE651-2C51-4E62-9D39-36B339104978}" presName="rootConnector3" presStyleLbl="asst1" presStyleIdx="9" presStyleCnt="14"/>
      <dgm:spPr/>
      <dgm:t>
        <a:bodyPr/>
        <a:lstStyle/>
        <a:p>
          <a:endParaRPr lang="es-ES"/>
        </a:p>
      </dgm:t>
    </dgm:pt>
    <dgm:pt modelId="{FBB1D2FE-E8B4-4B93-94B3-9D6364FAD84B}" type="pres">
      <dgm:prSet presAssocID="{63FDE651-2C51-4E62-9D39-36B339104978}" presName="hierChild6" presStyleCnt="0"/>
      <dgm:spPr/>
    </dgm:pt>
    <dgm:pt modelId="{0BDBC17F-B5CD-44DB-8CF4-22400A42FD97}" type="pres">
      <dgm:prSet presAssocID="{63FDE651-2C51-4E62-9D39-36B339104978}" presName="hierChild7" presStyleCnt="0"/>
      <dgm:spPr/>
    </dgm:pt>
    <dgm:pt modelId="{5401B6D4-D865-47FF-B307-80BAF6CE3709}" type="pres">
      <dgm:prSet presAssocID="{73A3064C-7489-4E04-9709-91C209C840CA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FD16D078-CC73-4C80-BB22-DAC43724D253}" type="pres">
      <dgm:prSet presAssocID="{B8EF6128-576A-4095-85C0-ED4B1988605A}" presName="hierRoot3" presStyleCnt="0">
        <dgm:presLayoutVars>
          <dgm:hierBranch val="init"/>
        </dgm:presLayoutVars>
      </dgm:prSet>
      <dgm:spPr/>
    </dgm:pt>
    <dgm:pt modelId="{7890FED6-00AD-44AF-9616-458348E74000}" type="pres">
      <dgm:prSet presAssocID="{B8EF6128-576A-4095-85C0-ED4B1988605A}" presName="rootComposite3" presStyleCnt="0"/>
      <dgm:spPr/>
    </dgm:pt>
    <dgm:pt modelId="{64FA7336-0FF3-4742-A4D9-5E0F9C9B545A}" type="pres">
      <dgm:prSet presAssocID="{B8EF6128-576A-4095-85C0-ED4B1988605A}" presName="rootText3" presStyleLbl="asst1" presStyleIdx="10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31C13-B4D2-4E81-B5CB-9464D65D5F5F}" type="pres">
      <dgm:prSet presAssocID="{B8EF6128-576A-4095-85C0-ED4B1988605A}" presName="rootConnector3" presStyleLbl="asst1" presStyleIdx="10" presStyleCnt="14"/>
      <dgm:spPr/>
      <dgm:t>
        <a:bodyPr/>
        <a:lstStyle/>
        <a:p>
          <a:endParaRPr lang="es-ES"/>
        </a:p>
      </dgm:t>
    </dgm:pt>
    <dgm:pt modelId="{ADC848FD-8494-4AC0-B6AA-A6877AB7E996}" type="pres">
      <dgm:prSet presAssocID="{B8EF6128-576A-4095-85C0-ED4B1988605A}" presName="hierChild6" presStyleCnt="0"/>
      <dgm:spPr/>
    </dgm:pt>
    <dgm:pt modelId="{783DD2AB-4E79-4A43-A3EC-F6DFA5F0B6A7}" type="pres">
      <dgm:prSet presAssocID="{B8EF6128-576A-4095-85C0-ED4B1988605A}" presName="hierChild7" presStyleCnt="0"/>
      <dgm:spPr/>
    </dgm:pt>
    <dgm:pt modelId="{D874062B-743A-4D02-937C-152ED89DF5BE}" type="pres">
      <dgm:prSet presAssocID="{1A6A66CF-424C-4E57-AFDB-1EC52F3210DA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A5113197-F986-44E6-B1B1-CF8E5F8F9B93}" type="pres">
      <dgm:prSet presAssocID="{5E3B476F-DA6F-49E9-8807-F516CF14549D}" presName="hierRoot3" presStyleCnt="0">
        <dgm:presLayoutVars>
          <dgm:hierBranch val="init"/>
        </dgm:presLayoutVars>
      </dgm:prSet>
      <dgm:spPr/>
    </dgm:pt>
    <dgm:pt modelId="{D232D7EE-3E25-4839-B4FB-2FED0290557D}" type="pres">
      <dgm:prSet presAssocID="{5E3B476F-DA6F-49E9-8807-F516CF14549D}" presName="rootComposite3" presStyleCnt="0"/>
      <dgm:spPr/>
    </dgm:pt>
    <dgm:pt modelId="{B3C0387F-9C2B-4621-AA78-20066B6D8A5B}" type="pres">
      <dgm:prSet presAssocID="{5E3B476F-DA6F-49E9-8807-F516CF14549D}" presName="rootText3" presStyleLbl="asst1" presStyleIdx="11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87FF84-1118-4180-8299-54B5E66E7FF4}" type="pres">
      <dgm:prSet presAssocID="{5E3B476F-DA6F-49E9-8807-F516CF14549D}" presName="rootConnector3" presStyleLbl="asst1" presStyleIdx="11" presStyleCnt="14"/>
      <dgm:spPr/>
      <dgm:t>
        <a:bodyPr/>
        <a:lstStyle/>
        <a:p>
          <a:endParaRPr lang="es-ES"/>
        </a:p>
      </dgm:t>
    </dgm:pt>
    <dgm:pt modelId="{2F0B6584-2804-4D00-85E1-97CBA4CEBEC6}" type="pres">
      <dgm:prSet presAssocID="{5E3B476F-DA6F-49E9-8807-F516CF14549D}" presName="hierChild6" presStyleCnt="0"/>
      <dgm:spPr/>
    </dgm:pt>
    <dgm:pt modelId="{13390EA3-A6D4-400D-B180-D057245BF31B}" type="pres">
      <dgm:prSet presAssocID="{5E3B476F-DA6F-49E9-8807-F516CF14549D}" presName="hierChild7" presStyleCnt="0"/>
      <dgm:spPr/>
    </dgm:pt>
    <dgm:pt modelId="{DF9B01DF-5C8A-4E87-96CD-2F0FF1D3E893}" type="pres">
      <dgm:prSet presAssocID="{63EC2FEB-7C54-46D2-8F46-0FA30F12AD85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2124BD1D-3E19-45F7-AFD9-E1B71B1F851A}" type="pres">
      <dgm:prSet presAssocID="{E10ABA36-A75A-48B4-9D74-F71A91A460F3}" presName="hierRoot3" presStyleCnt="0">
        <dgm:presLayoutVars>
          <dgm:hierBranch val="init"/>
        </dgm:presLayoutVars>
      </dgm:prSet>
      <dgm:spPr/>
    </dgm:pt>
    <dgm:pt modelId="{17B6D668-3B4D-456E-8C38-3D5CE2EE3CA3}" type="pres">
      <dgm:prSet presAssocID="{E10ABA36-A75A-48B4-9D74-F71A91A460F3}" presName="rootComposite3" presStyleCnt="0"/>
      <dgm:spPr/>
    </dgm:pt>
    <dgm:pt modelId="{8EDEDBE5-4E66-4519-AADF-98C975BAAA5C}" type="pres">
      <dgm:prSet presAssocID="{E10ABA36-A75A-48B4-9D74-F71A91A460F3}" presName="rootText3" presStyleLbl="asst1" presStyleIdx="12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80924E-6625-4C4E-B577-C585957F3F10}" type="pres">
      <dgm:prSet presAssocID="{E10ABA36-A75A-48B4-9D74-F71A91A460F3}" presName="rootConnector3" presStyleLbl="asst1" presStyleIdx="12" presStyleCnt="14"/>
      <dgm:spPr/>
      <dgm:t>
        <a:bodyPr/>
        <a:lstStyle/>
        <a:p>
          <a:endParaRPr lang="es-ES"/>
        </a:p>
      </dgm:t>
    </dgm:pt>
    <dgm:pt modelId="{A1D6F4ED-4772-406B-A186-D29CB353800A}" type="pres">
      <dgm:prSet presAssocID="{E10ABA36-A75A-48B4-9D74-F71A91A460F3}" presName="hierChild6" presStyleCnt="0"/>
      <dgm:spPr/>
    </dgm:pt>
    <dgm:pt modelId="{9237FFC2-1CA9-4B98-A956-73A6BA4C229E}" type="pres">
      <dgm:prSet presAssocID="{E10ABA36-A75A-48B4-9D74-F71A91A460F3}" presName="hierChild7" presStyleCnt="0"/>
      <dgm:spPr/>
    </dgm:pt>
    <dgm:pt modelId="{E858047D-3236-4DDB-9066-A806B27D8BB0}" type="pres">
      <dgm:prSet presAssocID="{4FE5B02F-C57F-4343-BF59-9394D26CF45B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3FE2D575-FD19-4914-9A6D-FDA80A062BDF}" type="pres">
      <dgm:prSet presAssocID="{A10F987F-B346-4942-B4E5-078549FB09A0}" presName="hierRoot3" presStyleCnt="0">
        <dgm:presLayoutVars>
          <dgm:hierBranch val="init"/>
        </dgm:presLayoutVars>
      </dgm:prSet>
      <dgm:spPr/>
    </dgm:pt>
    <dgm:pt modelId="{A4183C89-A416-41ED-B85F-1CD870AEB487}" type="pres">
      <dgm:prSet presAssocID="{A10F987F-B346-4942-B4E5-078549FB09A0}" presName="rootComposite3" presStyleCnt="0"/>
      <dgm:spPr/>
    </dgm:pt>
    <dgm:pt modelId="{779B6405-CB44-4623-95D6-9B37C7A6CB1C}" type="pres">
      <dgm:prSet presAssocID="{A10F987F-B346-4942-B4E5-078549FB09A0}" presName="rootText3" presStyleLbl="asst1" presStyleIdx="13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536EBA-125E-4894-80B5-106FA1471B26}" type="pres">
      <dgm:prSet presAssocID="{A10F987F-B346-4942-B4E5-078549FB09A0}" presName="rootConnector3" presStyleLbl="asst1" presStyleIdx="13" presStyleCnt="14"/>
      <dgm:spPr/>
      <dgm:t>
        <a:bodyPr/>
        <a:lstStyle/>
        <a:p>
          <a:endParaRPr lang="es-ES"/>
        </a:p>
      </dgm:t>
    </dgm:pt>
    <dgm:pt modelId="{49243BC7-D5FD-4F98-946A-FF3183E6FC96}" type="pres">
      <dgm:prSet presAssocID="{A10F987F-B346-4942-B4E5-078549FB09A0}" presName="hierChild6" presStyleCnt="0"/>
      <dgm:spPr/>
    </dgm:pt>
    <dgm:pt modelId="{57B7BDA7-E307-4685-A19A-7AB671D7D595}" type="pres">
      <dgm:prSet presAssocID="{A10F987F-B346-4942-B4E5-078549FB09A0}" presName="hierChild7" presStyleCnt="0"/>
      <dgm:spPr/>
    </dgm:pt>
  </dgm:ptLst>
  <dgm:cxnLst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17AFC312-06CE-4B2B-A777-6057DC18B8B0}" srcId="{E09942D3-8D92-4571-939D-F9AE19EE063A}" destId="{B8EF6128-576A-4095-85C0-ED4B1988605A}" srcOrd="10" destOrd="0" parTransId="{73A3064C-7489-4E04-9709-91C209C840CA}" sibTransId="{D547BC9D-6C7D-4FD3-A899-84DF8C346F77}"/>
    <dgm:cxn modelId="{41C4D72D-79D6-49BB-8F21-F0AD30AFA512}" type="presOf" srcId="{A10F987F-B346-4942-B4E5-078549FB09A0}" destId="{E6536EBA-125E-4894-80B5-106FA1471B26}" srcOrd="1" destOrd="0" presId="urn:microsoft.com/office/officeart/2005/8/layout/orgChart1"/>
    <dgm:cxn modelId="{2FB48616-4A76-4CF9-B90E-CF5807B33B4C}" type="presOf" srcId="{B8EF6128-576A-4095-85C0-ED4B1988605A}" destId="{B4331C13-B4D2-4E81-B5CB-9464D65D5F5F}" srcOrd="1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4A0A38A1-6D6D-4CF3-A62D-86163E473A0E}" type="presOf" srcId="{A10F987F-B346-4942-B4E5-078549FB09A0}" destId="{779B6405-CB44-4623-95D6-9B37C7A6CB1C}" srcOrd="0" destOrd="0" presId="urn:microsoft.com/office/officeart/2005/8/layout/orgChart1"/>
    <dgm:cxn modelId="{F9EA6C6B-46A0-40E3-A24D-ECFE31E7E0A3}" type="presOf" srcId="{D3B3D8F1-DB7F-4B9A-A84C-EF4C411569C0}" destId="{CEB101FD-2533-4644-A44A-89F7B70A8EB6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DA19D628-EC27-44F1-93DF-DF4B9EC740A1}" type="presOf" srcId="{63FDE651-2C51-4E62-9D39-36B339104978}" destId="{5F68988C-B95D-4EB7-8C21-2636AA21C413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8352A8CF-1035-41C6-A63D-404BFE10CB64}" type="presOf" srcId="{29F5FBC5-B84A-44BC-A7E2-531F83DD45C8}" destId="{BF9C70D8-E8F9-43DF-8528-035AD948D92B}" srcOrd="0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053D1729-9564-4B97-8CDA-267E135D50E6}" type="presOf" srcId="{8AFC6297-D3CC-4919-B427-1E0059374C48}" destId="{76487D51-3162-4B58-88B2-355C96AF08AD}" srcOrd="0" destOrd="0" presId="urn:microsoft.com/office/officeart/2005/8/layout/orgChart1"/>
    <dgm:cxn modelId="{27546C19-488B-423B-B6F6-1C14B3E50247}" srcId="{E09942D3-8D92-4571-939D-F9AE19EE063A}" destId="{A10F987F-B346-4942-B4E5-078549FB09A0}" srcOrd="13" destOrd="0" parTransId="{4FE5B02F-C57F-4343-BF59-9394D26CF45B}" sibTransId="{73391D95-1D7A-4A2B-B084-8BDDA6373FB8}"/>
    <dgm:cxn modelId="{6876C5E7-B0B7-417A-8504-DFD07CFED5B5}" type="presOf" srcId="{A2DAEF4C-F817-4827-A0D9-C64D9701D409}" destId="{968AD216-0161-432C-8F0D-099715B9BEC5}" srcOrd="0" destOrd="0" presId="urn:microsoft.com/office/officeart/2005/8/layout/orgChart1"/>
    <dgm:cxn modelId="{627F142C-836F-4E07-91E5-5E30DBF56220}" type="presOf" srcId="{4FE5B02F-C57F-4343-BF59-9394D26CF45B}" destId="{E858047D-3236-4DDB-9066-A806B27D8BB0}" srcOrd="0" destOrd="0" presId="urn:microsoft.com/office/officeart/2005/8/layout/orgChart1"/>
    <dgm:cxn modelId="{D63DE40C-7980-4216-9754-02BC04D3A5DF}" type="presOf" srcId="{A2DAEF4C-F817-4827-A0D9-C64D9701D409}" destId="{1702A89E-6F18-4E68-80BA-6F58373487CE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F6366B45-EC45-42A3-8EAF-7215FB23FD30}" type="presOf" srcId="{CCD1F396-DE76-42B5-BAEE-0E90A3320F45}" destId="{2F7866ED-56EC-4B04-B481-E876C065DC3A}" srcOrd="0" destOrd="0" presId="urn:microsoft.com/office/officeart/2005/8/layout/orgChart1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5F5DCC7A-C414-4B09-A36B-72A7B298BBD5}" type="presOf" srcId="{1A6A66CF-424C-4E57-AFDB-1EC52F3210DA}" destId="{D874062B-743A-4D02-937C-152ED89DF5BE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C2CCC81-C44A-4E6B-AB95-07FE0BFA5682}" srcId="{E09942D3-8D92-4571-939D-F9AE19EE063A}" destId="{63FDE651-2C51-4E62-9D39-36B339104978}" srcOrd="9" destOrd="0" parTransId="{CCD1F396-DE76-42B5-BAEE-0E90A3320F45}" sibTransId="{1E75FF07-CFA5-46AE-9E1E-2CD7478563FA}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0EAC5A1C-4B7D-4B64-B076-9CD6921EC392}" type="presOf" srcId="{0BBFC431-0DDC-4F67-9B5E-390F75D6BF38}" destId="{98C7B6B8-3659-4D4A-8B3C-65FF87097867}" srcOrd="0" destOrd="0" presId="urn:microsoft.com/office/officeart/2005/8/layout/orgChart1"/>
    <dgm:cxn modelId="{375B245F-233A-4523-9E04-22D2C37EF24C}" type="presOf" srcId="{63EC2FEB-7C54-46D2-8F46-0FA30F12AD85}" destId="{DF9B01DF-5C8A-4E87-96CD-2F0FF1D3E893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DE74579-93BF-4D32-880D-9B3B4D6F4329}" type="presOf" srcId="{73A3064C-7489-4E04-9709-91C209C840CA}" destId="{5401B6D4-D865-47FF-B307-80BAF6CE3709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513819EB-4700-461B-B7DF-3871633B4B25}" srcId="{E09942D3-8D92-4571-939D-F9AE19EE063A}" destId="{8AFC6297-D3CC-4919-B427-1E0059374C48}" srcOrd="7" destOrd="0" parTransId="{75ABD415-2785-4FE5-BFCE-20E22FAC12DE}" sibTransId="{F57F4BBC-B175-46FC-9ED5-705D494D725D}"/>
    <dgm:cxn modelId="{C74AF906-36D2-437F-989D-2D8452D9C857}" type="presOf" srcId="{E10ABA36-A75A-48B4-9D74-F71A91A460F3}" destId="{8EDEDBE5-4E66-4519-AADF-98C975BAAA5C}" srcOrd="0" destOrd="0" presId="urn:microsoft.com/office/officeart/2005/8/layout/orgChart1"/>
    <dgm:cxn modelId="{F342B02B-88D3-46DF-BB1E-22C1553F842F}" srcId="{E09942D3-8D92-4571-939D-F9AE19EE063A}" destId="{E10ABA36-A75A-48B4-9D74-F71A91A460F3}" srcOrd="12" destOrd="0" parTransId="{63EC2FEB-7C54-46D2-8F46-0FA30F12AD85}" sibTransId="{0E619D9F-59D9-4721-83B9-A5EB793DCAFB}"/>
    <dgm:cxn modelId="{FDD90D5D-5280-4AB9-8B25-DEA99582291D}" srcId="{E09942D3-8D92-4571-939D-F9AE19EE063A}" destId="{D3B3D8F1-DB7F-4B9A-A84C-EF4C411569C0}" srcOrd="6" destOrd="0" parTransId="{0BBFC431-0DDC-4F67-9B5E-390F75D6BF38}" sibTransId="{6AAE7C4E-704D-4F65-B61B-DDFB5F5B83BE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E6EB1330-2FDC-4807-A7CD-852FC082875C}" type="presOf" srcId="{75ABD415-2785-4FE5-BFCE-20E22FAC12DE}" destId="{C94F00EC-8422-4AD5-A7AF-A4680A3679F7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B266014E-A3EE-46A8-A8CC-520D908BC385}" type="presOf" srcId="{D3B3D8F1-DB7F-4B9A-A84C-EF4C411569C0}" destId="{79474F91-F909-4C40-BC0D-67F93CF2C425}" srcOrd="1" destOrd="0" presId="urn:microsoft.com/office/officeart/2005/8/layout/orgChart1"/>
    <dgm:cxn modelId="{FCE9E826-5D76-4477-91FD-2227D5F39472}" type="presOf" srcId="{B8EF6128-576A-4095-85C0-ED4B1988605A}" destId="{64FA7336-0FF3-4742-A4D9-5E0F9C9B545A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7B711A4C-5C1B-445E-939E-40898F115241}" type="presOf" srcId="{5E3B476F-DA6F-49E9-8807-F516CF14549D}" destId="{F287FF84-1118-4180-8299-54B5E66E7FF4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2C729470-2F5F-42E2-8ACC-A3656DB51A2D}" type="presOf" srcId="{8AFC6297-D3CC-4919-B427-1E0059374C48}" destId="{9F103F83-A83E-41E3-BBF3-1F9AD33665FF}" srcOrd="1" destOrd="0" presId="urn:microsoft.com/office/officeart/2005/8/layout/orgChart1"/>
    <dgm:cxn modelId="{2CFE49DD-BA85-4D19-8B8C-A9F1284AD1DD}" srcId="{E09942D3-8D92-4571-939D-F9AE19EE063A}" destId="{A2DAEF4C-F817-4827-A0D9-C64D9701D409}" srcOrd="8" destOrd="0" parTransId="{29F5FBC5-B84A-44BC-A7E2-531F83DD45C8}" sibTransId="{89608644-8181-430E-A19E-9DA0385C770F}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900BBFDC-1D99-4ADB-9E72-8EC249372A4B}" type="presOf" srcId="{63FDE651-2C51-4E62-9D39-36B339104978}" destId="{9B3609ED-699D-41FB-96C1-71142025300F}" srcOrd="1" destOrd="0" presId="urn:microsoft.com/office/officeart/2005/8/layout/orgChart1"/>
    <dgm:cxn modelId="{84EF9829-B2EA-4D55-8777-8D532D231DDD}" type="presOf" srcId="{E10ABA36-A75A-48B4-9D74-F71A91A460F3}" destId="{1280924E-6625-4C4E-B577-C585957F3F10}" srcOrd="1" destOrd="0" presId="urn:microsoft.com/office/officeart/2005/8/layout/orgChart1"/>
    <dgm:cxn modelId="{C5081687-053E-4C3C-933A-5DF68196EA53}" srcId="{E09942D3-8D92-4571-939D-F9AE19EE063A}" destId="{5E3B476F-DA6F-49E9-8807-F516CF14549D}" srcOrd="11" destOrd="0" parTransId="{1A6A66CF-424C-4E57-AFDB-1EC52F3210DA}" sibTransId="{E5F8F8F4-DD5C-4A25-A38A-317921E0F776}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B3430D84-86B4-42DA-8FCA-E0E8C0D5E57E}" type="presOf" srcId="{5E3B476F-DA6F-49E9-8807-F516CF14549D}" destId="{B3C0387F-9C2B-4621-AA78-20066B6D8A5B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FE895B1A-6A95-4EC2-A1CC-194B21131208}" type="presParOf" srcId="{289EA48A-6C1C-405E-8A93-03D3FB5CE012}" destId="{98C7B6B8-3659-4D4A-8B3C-65FF87097867}" srcOrd="12" destOrd="0" presId="urn:microsoft.com/office/officeart/2005/8/layout/orgChart1"/>
    <dgm:cxn modelId="{7A89B64F-5909-4604-8284-D45F3A3584EF}" type="presParOf" srcId="{289EA48A-6C1C-405E-8A93-03D3FB5CE012}" destId="{5D8EFDB3-AC27-4FEC-B486-E8646E5CCBB1}" srcOrd="13" destOrd="0" presId="urn:microsoft.com/office/officeart/2005/8/layout/orgChart1"/>
    <dgm:cxn modelId="{4FA785BD-F394-462A-930B-369477EAD314}" type="presParOf" srcId="{5D8EFDB3-AC27-4FEC-B486-E8646E5CCBB1}" destId="{034BAA38-8FB0-4DFF-9DE9-50645874A8E5}" srcOrd="0" destOrd="0" presId="urn:microsoft.com/office/officeart/2005/8/layout/orgChart1"/>
    <dgm:cxn modelId="{44554E49-D523-41F0-980C-F16E8C61D4D5}" type="presParOf" srcId="{034BAA38-8FB0-4DFF-9DE9-50645874A8E5}" destId="{CEB101FD-2533-4644-A44A-89F7B70A8EB6}" srcOrd="0" destOrd="0" presId="urn:microsoft.com/office/officeart/2005/8/layout/orgChart1"/>
    <dgm:cxn modelId="{9182E718-E714-49AF-B65C-F8B0C6F64212}" type="presParOf" srcId="{034BAA38-8FB0-4DFF-9DE9-50645874A8E5}" destId="{79474F91-F909-4C40-BC0D-67F93CF2C425}" srcOrd="1" destOrd="0" presId="urn:microsoft.com/office/officeart/2005/8/layout/orgChart1"/>
    <dgm:cxn modelId="{BDB0833A-B506-412E-A804-B5E6580D15F7}" type="presParOf" srcId="{5D8EFDB3-AC27-4FEC-B486-E8646E5CCBB1}" destId="{D9A08198-3B12-4700-835F-2638647AA805}" srcOrd="1" destOrd="0" presId="urn:microsoft.com/office/officeart/2005/8/layout/orgChart1"/>
    <dgm:cxn modelId="{3768CFBD-F703-4761-9AC7-30F67AB78BBE}" type="presParOf" srcId="{5D8EFDB3-AC27-4FEC-B486-E8646E5CCBB1}" destId="{AA1FD96D-6D69-42DC-AE53-47EACAE67F30}" srcOrd="2" destOrd="0" presId="urn:microsoft.com/office/officeart/2005/8/layout/orgChart1"/>
    <dgm:cxn modelId="{6CCE76C3-0360-42BB-9121-DFCCF94D7B7F}" type="presParOf" srcId="{289EA48A-6C1C-405E-8A93-03D3FB5CE012}" destId="{C94F00EC-8422-4AD5-A7AF-A4680A3679F7}" srcOrd="14" destOrd="0" presId="urn:microsoft.com/office/officeart/2005/8/layout/orgChart1"/>
    <dgm:cxn modelId="{D460AB80-BA43-4F0E-86DA-62AAC225C778}" type="presParOf" srcId="{289EA48A-6C1C-405E-8A93-03D3FB5CE012}" destId="{66DB5AA4-3E5F-49EE-B716-8DDCEAFEAEC6}" srcOrd="15" destOrd="0" presId="urn:microsoft.com/office/officeart/2005/8/layout/orgChart1"/>
    <dgm:cxn modelId="{EC38AB92-5F49-4F1B-BEBC-C48BB214CD93}" type="presParOf" srcId="{66DB5AA4-3E5F-49EE-B716-8DDCEAFEAEC6}" destId="{A313A91C-2723-4B6D-B0F6-5684CD2C983B}" srcOrd="0" destOrd="0" presId="urn:microsoft.com/office/officeart/2005/8/layout/orgChart1"/>
    <dgm:cxn modelId="{2BA3CCF1-E1E2-4C56-BA76-409AF3A58FD8}" type="presParOf" srcId="{A313A91C-2723-4B6D-B0F6-5684CD2C983B}" destId="{76487D51-3162-4B58-88B2-355C96AF08AD}" srcOrd="0" destOrd="0" presId="urn:microsoft.com/office/officeart/2005/8/layout/orgChart1"/>
    <dgm:cxn modelId="{DFF7E5EC-4D63-430C-B66F-EDD14FF04638}" type="presParOf" srcId="{A313A91C-2723-4B6D-B0F6-5684CD2C983B}" destId="{9F103F83-A83E-41E3-BBF3-1F9AD33665FF}" srcOrd="1" destOrd="0" presId="urn:microsoft.com/office/officeart/2005/8/layout/orgChart1"/>
    <dgm:cxn modelId="{5849984B-36C9-4DF6-8000-CF82482E0967}" type="presParOf" srcId="{66DB5AA4-3E5F-49EE-B716-8DDCEAFEAEC6}" destId="{0713DBA5-97EA-4F4E-8930-9E88D06C1188}" srcOrd="1" destOrd="0" presId="urn:microsoft.com/office/officeart/2005/8/layout/orgChart1"/>
    <dgm:cxn modelId="{436DDA2D-0F5C-4062-BE51-CD4775132BE1}" type="presParOf" srcId="{66DB5AA4-3E5F-49EE-B716-8DDCEAFEAEC6}" destId="{C1FEE5FE-E6B7-41F1-9EC5-E08E7EC61DAA}" srcOrd="2" destOrd="0" presId="urn:microsoft.com/office/officeart/2005/8/layout/orgChart1"/>
    <dgm:cxn modelId="{37DC9FF2-C34D-4B31-9DBE-509A59B2D8D0}" type="presParOf" srcId="{289EA48A-6C1C-405E-8A93-03D3FB5CE012}" destId="{BF9C70D8-E8F9-43DF-8528-035AD948D92B}" srcOrd="16" destOrd="0" presId="urn:microsoft.com/office/officeart/2005/8/layout/orgChart1"/>
    <dgm:cxn modelId="{11DCCF10-BDE9-468E-8F37-3370DC54563B}" type="presParOf" srcId="{289EA48A-6C1C-405E-8A93-03D3FB5CE012}" destId="{B74F9ADB-5D0B-4166-9FBD-0650C30F671D}" srcOrd="17" destOrd="0" presId="urn:microsoft.com/office/officeart/2005/8/layout/orgChart1"/>
    <dgm:cxn modelId="{98235109-D998-4762-8ABE-ED222E8CB26E}" type="presParOf" srcId="{B74F9ADB-5D0B-4166-9FBD-0650C30F671D}" destId="{E379E2C9-5D24-48FF-9C71-57969FB3D935}" srcOrd="0" destOrd="0" presId="urn:microsoft.com/office/officeart/2005/8/layout/orgChart1"/>
    <dgm:cxn modelId="{E9DF21D2-36FE-4E31-8CE6-9CAB3B8B6183}" type="presParOf" srcId="{E379E2C9-5D24-48FF-9C71-57969FB3D935}" destId="{968AD216-0161-432C-8F0D-099715B9BEC5}" srcOrd="0" destOrd="0" presId="urn:microsoft.com/office/officeart/2005/8/layout/orgChart1"/>
    <dgm:cxn modelId="{686C4923-5233-4462-9A00-71EB1719B37A}" type="presParOf" srcId="{E379E2C9-5D24-48FF-9C71-57969FB3D935}" destId="{1702A89E-6F18-4E68-80BA-6F58373487CE}" srcOrd="1" destOrd="0" presId="urn:microsoft.com/office/officeart/2005/8/layout/orgChart1"/>
    <dgm:cxn modelId="{F350DB37-18AE-410A-BF7A-32AE709BC802}" type="presParOf" srcId="{B74F9ADB-5D0B-4166-9FBD-0650C30F671D}" destId="{571E60E2-DE8E-4204-B241-A7E091E0C0EA}" srcOrd="1" destOrd="0" presId="urn:microsoft.com/office/officeart/2005/8/layout/orgChart1"/>
    <dgm:cxn modelId="{901AD25D-762A-4B66-92D0-E8DF095BF173}" type="presParOf" srcId="{B74F9ADB-5D0B-4166-9FBD-0650C30F671D}" destId="{539D9EC0-919C-490D-BD65-2063E26B0267}" srcOrd="2" destOrd="0" presId="urn:microsoft.com/office/officeart/2005/8/layout/orgChart1"/>
    <dgm:cxn modelId="{4BE02FE8-8751-46BD-88F0-A7CB553F6A26}" type="presParOf" srcId="{289EA48A-6C1C-405E-8A93-03D3FB5CE012}" destId="{2F7866ED-56EC-4B04-B481-E876C065DC3A}" srcOrd="18" destOrd="0" presId="urn:microsoft.com/office/officeart/2005/8/layout/orgChart1"/>
    <dgm:cxn modelId="{D9AA5A61-2C2C-47A5-B87D-5AE7171F57B2}" type="presParOf" srcId="{289EA48A-6C1C-405E-8A93-03D3FB5CE012}" destId="{BC2E559B-3FAA-4D8B-B622-479CAC6B1177}" srcOrd="19" destOrd="0" presId="urn:microsoft.com/office/officeart/2005/8/layout/orgChart1"/>
    <dgm:cxn modelId="{73B37891-5958-4D50-A3FE-7EEE1C8926C6}" type="presParOf" srcId="{BC2E559B-3FAA-4D8B-B622-479CAC6B1177}" destId="{F6FF8920-7866-41C0-A3BA-300B4E0373A6}" srcOrd="0" destOrd="0" presId="urn:microsoft.com/office/officeart/2005/8/layout/orgChart1"/>
    <dgm:cxn modelId="{9A338CAF-5B85-4141-843D-47AAB114C8E2}" type="presParOf" srcId="{F6FF8920-7866-41C0-A3BA-300B4E0373A6}" destId="{5F68988C-B95D-4EB7-8C21-2636AA21C413}" srcOrd="0" destOrd="0" presId="urn:microsoft.com/office/officeart/2005/8/layout/orgChart1"/>
    <dgm:cxn modelId="{315F5D11-37A7-44CE-90D2-CA5A82994449}" type="presParOf" srcId="{F6FF8920-7866-41C0-A3BA-300B4E0373A6}" destId="{9B3609ED-699D-41FB-96C1-71142025300F}" srcOrd="1" destOrd="0" presId="urn:microsoft.com/office/officeart/2005/8/layout/orgChart1"/>
    <dgm:cxn modelId="{2AB09999-8150-4EDA-8E95-408F26CD1365}" type="presParOf" srcId="{BC2E559B-3FAA-4D8B-B622-479CAC6B1177}" destId="{FBB1D2FE-E8B4-4B93-94B3-9D6364FAD84B}" srcOrd="1" destOrd="0" presId="urn:microsoft.com/office/officeart/2005/8/layout/orgChart1"/>
    <dgm:cxn modelId="{4639C29D-7DCD-4F16-8173-200FB00D439B}" type="presParOf" srcId="{BC2E559B-3FAA-4D8B-B622-479CAC6B1177}" destId="{0BDBC17F-B5CD-44DB-8CF4-22400A42FD97}" srcOrd="2" destOrd="0" presId="urn:microsoft.com/office/officeart/2005/8/layout/orgChart1"/>
    <dgm:cxn modelId="{14953B14-EDDE-481A-A552-A7B04F149686}" type="presParOf" srcId="{289EA48A-6C1C-405E-8A93-03D3FB5CE012}" destId="{5401B6D4-D865-47FF-B307-80BAF6CE3709}" srcOrd="20" destOrd="0" presId="urn:microsoft.com/office/officeart/2005/8/layout/orgChart1"/>
    <dgm:cxn modelId="{E9D1B095-5316-4C0F-9BD4-7450A83BEB7C}" type="presParOf" srcId="{289EA48A-6C1C-405E-8A93-03D3FB5CE012}" destId="{FD16D078-CC73-4C80-BB22-DAC43724D253}" srcOrd="21" destOrd="0" presId="urn:microsoft.com/office/officeart/2005/8/layout/orgChart1"/>
    <dgm:cxn modelId="{6EE04F4B-1E4D-43A3-9816-745D35AF1BED}" type="presParOf" srcId="{FD16D078-CC73-4C80-BB22-DAC43724D253}" destId="{7890FED6-00AD-44AF-9616-458348E74000}" srcOrd="0" destOrd="0" presId="urn:microsoft.com/office/officeart/2005/8/layout/orgChart1"/>
    <dgm:cxn modelId="{50CC3A8F-118E-4938-891D-07BB5DF7F7B1}" type="presParOf" srcId="{7890FED6-00AD-44AF-9616-458348E74000}" destId="{64FA7336-0FF3-4742-A4D9-5E0F9C9B545A}" srcOrd="0" destOrd="0" presId="urn:microsoft.com/office/officeart/2005/8/layout/orgChart1"/>
    <dgm:cxn modelId="{B58A81C9-F793-4EB7-835C-6EAD60A81EE8}" type="presParOf" srcId="{7890FED6-00AD-44AF-9616-458348E74000}" destId="{B4331C13-B4D2-4E81-B5CB-9464D65D5F5F}" srcOrd="1" destOrd="0" presId="urn:microsoft.com/office/officeart/2005/8/layout/orgChart1"/>
    <dgm:cxn modelId="{938F91F3-D2EE-4D7F-9607-18166FC3B54C}" type="presParOf" srcId="{FD16D078-CC73-4C80-BB22-DAC43724D253}" destId="{ADC848FD-8494-4AC0-B6AA-A6877AB7E996}" srcOrd="1" destOrd="0" presId="urn:microsoft.com/office/officeart/2005/8/layout/orgChart1"/>
    <dgm:cxn modelId="{A3F2DEA8-735A-4EB4-9E3C-02F127AE5D6A}" type="presParOf" srcId="{FD16D078-CC73-4C80-BB22-DAC43724D253}" destId="{783DD2AB-4E79-4A43-A3EC-F6DFA5F0B6A7}" srcOrd="2" destOrd="0" presId="urn:microsoft.com/office/officeart/2005/8/layout/orgChart1"/>
    <dgm:cxn modelId="{EC19ABB8-6F7A-40E2-B18A-5485DB9815A3}" type="presParOf" srcId="{289EA48A-6C1C-405E-8A93-03D3FB5CE012}" destId="{D874062B-743A-4D02-937C-152ED89DF5BE}" srcOrd="22" destOrd="0" presId="urn:microsoft.com/office/officeart/2005/8/layout/orgChart1"/>
    <dgm:cxn modelId="{91CD6CF6-B738-48A3-AC88-F2C128FE6848}" type="presParOf" srcId="{289EA48A-6C1C-405E-8A93-03D3FB5CE012}" destId="{A5113197-F986-44E6-B1B1-CF8E5F8F9B93}" srcOrd="23" destOrd="0" presId="urn:microsoft.com/office/officeart/2005/8/layout/orgChart1"/>
    <dgm:cxn modelId="{28F948A3-EC73-42AE-AE98-5BBE15245D66}" type="presParOf" srcId="{A5113197-F986-44E6-B1B1-CF8E5F8F9B93}" destId="{D232D7EE-3E25-4839-B4FB-2FED0290557D}" srcOrd="0" destOrd="0" presId="urn:microsoft.com/office/officeart/2005/8/layout/orgChart1"/>
    <dgm:cxn modelId="{3BA65DB2-3C5A-4D92-B0F1-03335A9C21BC}" type="presParOf" srcId="{D232D7EE-3E25-4839-B4FB-2FED0290557D}" destId="{B3C0387F-9C2B-4621-AA78-20066B6D8A5B}" srcOrd="0" destOrd="0" presId="urn:microsoft.com/office/officeart/2005/8/layout/orgChart1"/>
    <dgm:cxn modelId="{1ADB8B9D-744F-4B7E-A29D-BB1958026606}" type="presParOf" srcId="{D232D7EE-3E25-4839-B4FB-2FED0290557D}" destId="{F287FF84-1118-4180-8299-54B5E66E7FF4}" srcOrd="1" destOrd="0" presId="urn:microsoft.com/office/officeart/2005/8/layout/orgChart1"/>
    <dgm:cxn modelId="{9078795C-2128-4C8B-BB27-BBFED5A1D521}" type="presParOf" srcId="{A5113197-F986-44E6-B1B1-CF8E5F8F9B93}" destId="{2F0B6584-2804-4D00-85E1-97CBA4CEBEC6}" srcOrd="1" destOrd="0" presId="urn:microsoft.com/office/officeart/2005/8/layout/orgChart1"/>
    <dgm:cxn modelId="{BFCAD1C6-7890-4EFE-BA9A-B68FC2DCDC11}" type="presParOf" srcId="{A5113197-F986-44E6-B1B1-CF8E5F8F9B93}" destId="{13390EA3-A6D4-400D-B180-D057245BF31B}" srcOrd="2" destOrd="0" presId="urn:microsoft.com/office/officeart/2005/8/layout/orgChart1"/>
    <dgm:cxn modelId="{92B50560-68F9-4EAE-A4F7-CAC5E76B0602}" type="presParOf" srcId="{289EA48A-6C1C-405E-8A93-03D3FB5CE012}" destId="{DF9B01DF-5C8A-4E87-96CD-2F0FF1D3E893}" srcOrd="24" destOrd="0" presId="urn:microsoft.com/office/officeart/2005/8/layout/orgChart1"/>
    <dgm:cxn modelId="{5E152EBD-D37C-45A7-91D8-7F6FBA1FFF5A}" type="presParOf" srcId="{289EA48A-6C1C-405E-8A93-03D3FB5CE012}" destId="{2124BD1D-3E19-45F7-AFD9-E1B71B1F851A}" srcOrd="25" destOrd="0" presId="urn:microsoft.com/office/officeart/2005/8/layout/orgChart1"/>
    <dgm:cxn modelId="{C4700BFA-990E-4B89-9A7D-C248E3E4D707}" type="presParOf" srcId="{2124BD1D-3E19-45F7-AFD9-E1B71B1F851A}" destId="{17B6D668-3B4D-456E-8C38-3D5CE2EE3CA3}" srcOrd="0" destOrd="0" presId="urn:microsoft.com/office/officeart/2005/8/layout/orgChart1"/>
    <dgm:cxn modelId="{8B1D4F34-928C-43F8-9E4D-ED90A59CB91F}" type="presParOf" srcId="{17B6D668-3B4D-456E-8C38-3D5CE2EE3CA3}" destId="{8EDEDBE5-4E66-4519-AADF-98C975BAAA5C}" srcOrd="0" destOrd="0" presId="urn:microsoft.com/office/officeart/2005/8/layout/orgChart1"/>
    <dgm:cxn modelId="{629A363B-C081-499A-96A0-4852AB439CCE}" type="presParOf" srcId="{17B6D668-3B4D-456E-8C38-3D5CE2EE3CA3}" destId="{1280924E-6625-4C4E-B577-C585957F3F10}" srcOrd="1" destOrd="0" presId="urn:microsoft.com/office/officeart/2005/8/layout/orgChart1"/>
    <dgm:cxn modelId="{E4389381-A1F9-4CCC-8653-47012798303B}" type="presParOf" srcId="{2124BD1D-3E19-45F7-AFD9-E1B71B1F851A}" destId="{A1D6F4ED-4772-406B-A186-D29CB353800A}" srcOrd="1" destOrd="0" presId="urn:microsoft.com/office/officeart/2005/8/layout/orgChart1"/>
    <dgm:cxn modelId="{37105BE7-ADA8-4C05-A1D2-7D5A5F3E7CA7}" type="presParOf" srcId="{2124BD1D-3E19-45F7-AFD9-E1B71B1F851A}" destId="{9237FFC2-1CA9-4B98-A956-73A6BA4C229E}" srcOrd="2" destOrd="0" presId="urn:microsoft.com/office/officeart/2005/8/layout/orgChart1"/>
    <dgm:cxn modelId="{E29DED60-3DC0-49B8-85D2-6DEECFEA1BC1}" type="presParOf" srcId="{289EA48A-6C1C-405E-8A93-03D3FB5CE012}" destId="{E858047D-3236-4DDB-9066-A806B27D8BB0}" srcOrd="26" destOrd="0" presId="urn:microsoft.com/office/officeart/2005/8/layout/orgChart1"/>
    <dgm:cxn modelId="{9A1D66F2-65C1-40D9-9B33-ED5AB08F6BD5}" type="presParOf" srcId="{289EA48A-6C1C-405E-8A93-03D3FB5CE012}" destId="{3FE2D575-FD19-4914-9A6D-FDA80A062BDF}" srcOrd="27" destOrd="0" presId="urn:microsoft.com/office/officeart/2005/8/layout/orgChart1"/>
    <dgm:cxn modelId="{B11DEAEA-4D81-444A-B687-D2A8A0350554}" type="presParOf" srcId="{3FE2D575-FD19-4914-9A6D-FDA80A062BDF}" destId="{A4183C89-A416-41ED-B85F-1CD870AEB487}" srcOrd="0" destOrd="0" presId="urn:microsoft.com/office/officeart/2005/8/layout/orgChart1"/>
    <dgm:cxn modelId="{1F3732A8-7C7E-479B-A3D2-B42BC8903AFF}" type="presParOf" srcId="{A4183C89-A416-41ED-B85F-1CD870AEB487}" destId="{779B6405-CB44-4623-95D6-9B37C7A6CB1C}" srcOrd="0" destOrd="0" presId="urn:microsoft.com/office/officeart/2005/8/layout/orgChart1"/>
    <dgm:cxn modelId="{1CC99523-6CA1-4722-833A-262B778FA95B}" type="presParOf" srcId="{A4183C89-A416-41ED-B85F-1CD870AEB487}" destId="{E6536EBA-125E-4894-80B5-106FA1471B26}" srcOrd="1" destOrd="0" presId="urn:microsoft.com/office/officeart/2005/8/layout/orgChart1"/>
    <dgm:cxn modelId="{C3835BD4-B9E9-4E90-AC69-B42A7B3C7FF4}" type="presParOf" srcId="{3FE2D575-FD19-4914-9A6D-FDA80A062BDF}" destId="{49243BC7-D5FD-4F98-946A-FF3183E6FC96}" srcOrd="1" destOrd="0" presId="urn:microsoft.com/office/officeart/2005/8/layout/orgChart1"/>
    <dgm:cxn modelId="{3CA85EB4-CC9B-4CD6-A35D-D955A537E604}" type="presParOf" srcId="{3FE2D575-FD19-4914-9A6D-FDA80A062BDF}" destId="{57B7BDA7-E307-4685-A19A-7AB671D7D5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Médicos(as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1603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 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1901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9203" custScaleY="1140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</a:ext>
            </a:extLst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9028" custScaleY="13902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2" presStyleCnt="3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2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4" destOrd="0" presId="urn:microsoft.com/office/officeart/2005/8/layout/orgChart1"/>
    <dgm:cxn modelId="{2BAD5EED-F319-42AB-BE16-AF3973A587CF}" type="presParOf" srcId="{8EFE8F77-C5C0-48AA-B8C2-DD712621EB61}" destId="{1511A95A-E13A-4D49-B997-1CDE51B9B04E}" srcOrd="5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Sustantiva</a:t>
          </a:r>
        </a:p>
        <a:p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</a:p>
        <a:p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  <a:p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D064AD3F-E515-4F36-973D-6CAC9CF6021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  <a:p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D7808A-85EF-4FF1-8BD9-1012CD3A274F}" type="parTrans" cxnId="{90D0C418-1974-4FCF-82C1-84A89141BB31}">
      <dgm:prSet/>
      <dgm:spPr/>
      <dgm:t>
        <a:bodyPr/>
        <a:lstStyle/>
        <a:p>
          <a:endParaRPr lang="es-ES"/>
        </a:p>
      </dgm:t>
    </dgm:pt>
    <dgm:pt modelId="{285E76AC-1E3D-42CF-96E8-C2B32D5F7299}" type="sibTrans" cxnId="{90D0C418-1974-4FCF-82C1-84A89141BB31}">
      <dgm:prSet/>
      <dgm:spPr/>
      <dgm:t>
        <a:bodyPr/>
        <a:lstStyle/>
        <a:p>
          <a:endParaRPr lang="es-ES"/>
        </a:p>
      </dgm:t>
    </dgm:pt>
    <dgm:pt modelId="{ACAA3A08-2145-4C42-B257-AC1621922E9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A304D5-26FE-4993-861E-5777E0CA1ABF}" type="parTrans" cxnId="{3EB1B473-9A7F-4B2A-9F63-01509826652C}">
      <dgm:prSet/>
      <dgm:spPr/>
      <dgm:t>
        <a:bodyPr/>
        <a:lstStyle/>
        <a:p>
          <a:endParaRPr lang="es-ES"/>
        </a:p>
      </dgm:t>
    </dgm:pt>
    <dgm:pt modelId="{E6AC91EA-C05A-4806-AB05-93A973D301BB}" type="sibTrans" cxnId="{3EB1B473-9A7F-4B2A-9F63-01509826652C}">
      <dgm:prSet/>
      <dgm:spPr/>
      <dgm:t>
        <a:bodyPr/>
        <a:lstStyle/>
        <a:p>
          <a:endParaRPr lang="es-ES"/>
        </a:p>
      </dgm:t>
    </dgm:pt>
    <dgm:pt modelId="{0361AE8D-865A-45EE-98E2-4D8A8C79C7D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  <a:p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DA78C7-0674-4C1D-A7FD-FDA7F14885F0}" type="parTrans" cxnId="{1AA8AC03-2736-4CF0-AABB-A2A30B0CD9BF}">
      <dgm:prSet/>
      <dgm:spPr/>
      <dgm:t>
        <a:bodyPr/>
        <a:lstStyle/>
        <a:p>
          <a:endParaRPr lang="es-ES"/>
        </a:p>
      </dgm:t>
    </dgm:pt>
    <dgm:pt modelId="{4CA5732C-3762-4D1F-AE66-FAB1FD46C0C1}" type="sibTrans" cxnId="{1AA8AC03-2736-4CF0-AABB-A2A30B0CD9BF}">
      <dgm:prSet/>
      <dgm:spPr/>
      <dgm:t>
        <a:bodyPr/>
        <a:lstStyle/>
        <a:p>
          <a:endParaRPr lang="es-ES"/>
        </a:p>
      </dgm:t>
    </dgm:pt>
    <dgm:pt modelId="{635CE5F6-9E9F-4A32-A3AF-C9BA969C5A2F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Operativa</a:t>
          </a:r>
        </a:p>
        <a:p>
          <a:endParaRPr lang="es-ES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48E0BC-3755-441E-9EF2-B111E778A825}" type="parTrans" cxnId="{DF24A43E-611A-459D-BB8D-C2AB5E9021D5}">
      <dgm:prSet/>
      <dgm:spPr/>
      <dgm:t>
        <a:bodyPr/>
        <a:lstStyle/>
        <a:p>
          <a:endParaRPr lang="es-ES"/>
        </a:p>
      </dgm:t>
    </dgm:pt>
    <dgm:pt modelId="{9148844B-C9BB-4B89-981D-B35F7DEE69FE}" type="sibTrans" cxnId="{DF24A43E-611A-459D-BB8D-C2AB5E9021D5}">
      <dgm:prSet/>
      <dgm:spPr/>
      <dgm:t>
        <a:bodyPr/>
        <a:lstStyle/>
        <a:p>
          <a:endParaRPr lang="es-ES"/>
        </a:p>
      </dgm:t>
    </dgm:pt>
    <dgm:pt modelId="{082B98E7-AE25-406A-A9C4-AD2AC90C422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oficina </a:t>
          </a:r>
        </a:p>
        <a:p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352FD1-6012-4949-9373-39F7B3AB3C23}" type="parTrans" cxnId="{94EC34E2-4146-46FF-BA80-A218A0B580EF}">
      <dgm:prSet/>
      <dgm:spPr/>
      <dgm:t>
        <a:bodyPr/>
        <a:lstStyle/>
        <a:p>
          <a:endParaRPr lang="es-ES"/>
        </a:p>
      </dgm:t>
    </dgm:pt>
    <dgm:pt modelId="{730E895E-2CA0-409A-9FE9-7F62AEE39A01}" type="sibTrans" cxnId="{94EC34E2-4146-46FF-BA80-A218A0B580EF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2D6107C5-EC21-44A6-A528-9E159ECF62EF}" type="pres">
      <dgm:prSet presAssocID="{C4AD4AA5-E4D2-4117-AAE2-BA2150A8FA1D}" presName="Name35" presStyleLbl="parChTrans1D2" presStyleIdx="0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0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73F96BB7-EF63-4DE2-927A-9C67C4B9A822}" type="pres">
      <dgm:prSet presAssocID="{FA352FD1-6012-4949-9373-39F7B3AB3C23}" presName="Name35" presStyleLbl="parChTrans1D2" presStyleIdx="1" presStyleCnt="9"/>
      <dgm:spPr/>
      <dgm:t>
        <a:bodyPr/>
        <a:lstStyle/>
        <a:p>
          <a:endParaRPr lang="es-ES"/>
        </a:p>
      </dgm:t>
    </dgm:pt>
    <dgm:pt modelId="{A306F312-9322-4992-8288-FF43255E6E05}" type="pres">
      <dgm:prSet presAssocID="{082B98E7-AE25-406A-A9C4-AD2AC90C422E}" presName="hierRoot2" presStyleCnt="0">
        <dgm:presLayoutVars>
          <dgm:hierBranch val="init"/>
        </dgm:presLayoutVars>
      </dgm:prSet>
      <dgm:spPr/>
    </dgm:pt>
    <dgm:pt modelId="{585B3745-DC21-4E26-A1D4-FFF4F95C9196}" type="pres">
      <dgm:prSet presAssocID="{082B98E7-AE25-406A-A9C4-AD2AC90C422E}" presName="rootComposite" presStyleCnt="0"/>
      <dgm:spPr/>
    </dgm:pt>
    <dgm:pt modelId="{30F118B5-AA97-46CD-B12A-5146FCD2897F}" type="pres">
      <dgm:prSet presAssocID="{082B98E7-AE25-406A-A9C4-AD2AC90C422E}" presName="rootText" presStyleLbl="node2" presStyleIdx="1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5BCF14-9282-44E0-ACA5-A4D77F30BA92}" type="pres">
      <dgm:prSet presAssocID="{082B98E7-AE25-406A-A9C4-AD2AC90C422E}" presName="rootConnector" presStyleLbl="node2" presStyleIdx="1" presStyleCnt="5"/>
      <dgm:spPr/>
      <dgm:t>
        <a:bodyPr/>
        <a:lstStyle/>
        <a:p>
          <a:endParaRPr lang="es-ES"/>
        </a:p>
      </dgm:t>
    </dgm:pt>
    <dgm:pt modelId="{EF67DF21-73B5-4F05-87B2-163D22ABA81F}" type="pres">
      <dgm:prSet presAssocID="{082B98E7-AE25-406A-A9C4-AD2AC90C422E}" presName="hierChild4" presStyleCnt="0"/>
      <dgm:spPr/>
    </dgm:pt>
    <dgm:pt modelId="{C13C876E-5E6E-4EAB-BFC9-87A6B331C8A7}" type="pres">
      <dgm:prSet presAssocID="{082B98E7-AE25-406A-A9C4-AD2AC90C422E}" presName="hierChild5" presStyleCnt="0"/>
      <dgm:spPr/>
    </dgm:pt>
    <dgm:pt modelId="{9BE98304-A0DA-4D68-82B1-541535CA2D9D}" type="pres">
      <dgm:prSet presAssocID="{3148E0BC-3755-441E-9EF2-B111E778A825}" presName="Name35" presStyleLbl="parChTrans1D2" presStyleIdx="2" presStyleCnt="9"/>
      <dgm:spPr/>
      <dgm:t>
        <a:bodyPr/>
        <a:lstStyle/>
        <a:p>
          <a:endParaRPr lang="es-ES"/>
        </a:p>
      </dgm:t>
    </dgm:pt>
    <dgm:pt modelId="{3351E9B0-A77D-4FE7-95EB-8EB8315C9BB3}" type="pres">
      <dgm:prSet presAssocID="{635CE5F6-9E9F-4A32-A3AF-C9BA969C5A2F}" presName="hierRoot2" presStyleCnt="0">
        <dgm:presLayoutVars>
          <dgm:hierBranch val="init"/>
        </dgm:presLayoutVars>
      </dgm:prSet>
      <dgm:spPr/>
    </dgm:pt>
    <dgm:pt modelId="{7ECE5123-D6FC-4DE5-AA35-D72B70CF4BDC}" type="pres">
      <dgm:prSet presAssocID="{635CE5F6-9E9F-4A32-A3AF-C9BA969C5A2F}" presName="rootComposite" presStyleCnt="0"/>
      <dgm:spPr/>
    </dgm:pt>
    <dgm:pt modelId="{E887C11E-490F-4D62-A06E-9D8EA7E5559C}" type="pres">
      <dgm:prSet presAssocID="{635CE5F6-9E9F-4A32-A3AF-C9BA969C5A2F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4ED83-14F0-4D49-B490-B96E8BAD0F96}" type="pres">
      <dgm:prSet presAssocID="{635CE5F6-9E9F-4A32-A3AF-C9BA969C5A2F}" presName="rootConnector" presStyleLbl="node2" presStyleIdx="2" presStyleCnt="5"/>
      <dgm:spPr/>
      <dgm:t>
        <a:bodyPr/>
        <a:lstStyle/>
        <a:p>
          <a:endParaRPr lang="es-ES"/>
        </a:p>
      </dgm:t>
    </dgm:pt>
    <dgm:pt modelId="{4E04D855-4EAC-4894-8BA7-BA84A548E634}" type="pres">
      <dgm:prSet presAssocID="{635CE5F6-9E9F-4A32-A3AF-C9BA969C5A2F}" presName="hierChild4" presStyleCnt="0"/>
      <dgm:spPr/>
    </dgm:pt>
    <dgm:pt modelId="{3A533901-2671-41BF-93E8-04FF165B1D95}" type="pres">
      <dgm:prSet presAssocID="{635CE5F6-9E9F-4A32-A3AF-C9BA969C5A2F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3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3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BDC529AB-16DB-4911-9D20-0F31F5ACE975}" type="pres">
      <dgm:prSet presAssocID="{ABA304D5-26FE-4993-861E-5777E0CA1ABF}" presName="Name35" presStyleLbl="parChTrans1D2" presStyleIdx="4" presStyleCnt="9" custSzY="759601"/>
      <dgm:spPr/>
      <dgm:t>
        <a:bodyPr/>
        <a:lstStyle/>
        <a:p>
          <a:endParaRPr lang="es-ES"/>
        </a:p>
      </dgm:t>
    </dgm:pt>
    <dgm:pt modelId="{FF63797B-8063-40A9-9312-0A385F9C9287}" type="pres">
      <dgm:prSet presAssocID="{ACAA3A08-2145-4C42-B257-AC1621922E99}" presName="hierRoot2" presStyleCnt="0">
        <dgm:presLayoutVars>
          <dgm:hierBranch val="init"/>
        </dgm:presLayoutVars>
      </dgm:prSet>
      <dgm:spPr/>
    </dgm:pt>
    <dgm:pt modelId="{3EB66B10-43F7-4C73-899E-9367BEA7F877}" type="pres">
      <dgm:prSet presAssocID="{ACAA3A08-2145-4C42-B257-AC1621922E99}" presName="rootComposite" presStyleCnt="0"/>
      <dgm:spPr/>
    </dgm:pt>
    <dgm:pt modelId="{EF47D36F-6C40-47F0-A3C5-6BB186F62898}" type="pres">
      <dgm:prSet presAssocID="{ACAA3A08-2145-4C42-B257-AC1621922E99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33B3E-A393-47C4-96D5-73A31A271C0F}" type="pres">
      <dgm:prSet presAssocID="{ACAA3A08-2145-4C42-B257-AC1621922E99}" presName="rootConnector" presStyleLbl="node2" presStyleIdx="4" presStyleCnt="5"/>
      <dgm:spPr/>
      <dgm:t>
        <a:bodyPr/>
        <a:lstStyle/>
        <a:p>
          <a:endParaRPr lang="es-ES"/>
        </a:p>
      </dgm:t>
    </dgm:pt>
    <dgm:pt modelId="{02822DDD-2E49-4122-8FB7-B02F40E39095}" type="pres">
      <dgm:prSet presAssocID="{ACAA3A08-2145-4C42-B257-AC1621922E99}" presName="hierChild4" presStyleCnt="0"/>
      <dgm:spPr/>
    </dgm:pt>
    <dgm:pt modelId="{F955F97E-AE68-42E1-8270-41F69E85C593}" type="pres">
      <dgm:prSet presAssocID="{ACAA3A08-2145-4C42-B257-AC1621922E99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4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4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06043778-E1A8-4BC8-B4DE-229AFC24D670}" type="pres">
      <dgm:prSet presAssocID="{76D7808A-85EF-4FF1-8BD9-1012CD3A274F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B727C977-7940-4883-8F1A-DDCE80DDAC2B}" type="pres">
      <dgm:prSet presAssocID="{D064AD3F-E515-4F36-973D-6CAC9CF60214}" presName="hierRoot3" presStyleCnt="0">
        <dgm:presLayoutVars>
          <dgm:hierBranch val="init"/>
        </dgm:presLayoutVars>
      </dgm:prSet>
      <dgm:spPr/>
    </dgm:pt>
    <dgm:pt modelId="{54C591B0-5B1F-4F07-9DEE-3D207A1DF5FF}" type="pres">
      <dgm:prSet presAssocID="{D064AD3F-E515-4F36-973D-6CAC9CF60214}" presName="rootComposite3" presStyleCnt="0"/>
      <dgm:spPr/>
    </dgm:pt>
    <dgm:pt modelId="{B83EF9E1-8BE7-4E34-959F-F886882C8EF6}" type="pres">
      <dgm:prSet presAssocID="{D064AD3F-E515-4F36-973D-6CAC9CF60214}" presName="rootText3" presStyleLbl="asst1" presStyleIdx="2" presStyleCnt="4" custScaleX="125563" custScaleY="78768" custLinFactNeighborX="-7615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97A9-2788-4B80-B6D3-1A1A6B47DAA1}" type="pres">
      <dgm:prSet presAssocID="{D064AD3F-E515-4F36-973D-6CAC9CF6021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2D478A-54CE-4A42-A1E4-9A1679B72003}" type="pres">
      <dgm:prSet presAssocID="{D064AD3F-E515-4F36-973D-6CAC9CF60214}" presName="hierChild6" presStyleCnt="0"/>
      <dgm:spPr/>
    </dgm:pt>
    <dgm:pt modelId="{9B6C3B59-257B-426C-9247-0246C44B0878}" type="pres">
      <dgm:prSet presAssocID="{D064AD3F-E515-4F36-973D-6CAC9CF60214}" presName="hierChild7" presStyleCnt="0"/>
      <dgm:spPr/>
    </dgm:pt>
    <dgm:pt modelId="{4012587F-2B05-499B-A9FA-3EC61BAF4A6F}" type="pres">
      <dgm:prSet presAssocID="{67DA78C7-0674-4C1D-A7FD-FDA7F14885F0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95ACECBB-C9EB-4F35-A225-5FC6F3CBD212}" type="pres">
      <dgm:prSet presAssocID="{0361AE8D-865A-45EE-98E2-4D8A8C79C7DD}" presName="hierRoot3" presStyleCnt="0">
        <dgm:presLayoutVars>
          <dgm:hierBranch val="init"/>
        </dgm:presLayoutVars>
      </dgm:prSet>
      <dgm:spPr/>
    </dgm:pt>
    <dgm:pt modelId="{9DBF7536-18EA-467A-A39C-58763596BA89}" type="pres">
      <dgm:prSet presAssocID="{0361AE8D-865A-45EE-98E2-4D8A8C79C7DD}" presName="rootComposite3" presStyleCnt="0"/>
      <dgm:spPr/>
    </dgm:pt>
    <dgm:pt modelId="{D6118F73-C786-4F32-B992-92090799FC54}" type="pres">
      <dgm:prSet presAssocID="{0361AE8D-865A-45EE-98E2-4D8A8C79C7DD}" presName="rootText3" presStyleLbl="asst1" presStyleIdx="3" presStyleCnt="4" custScaleX="125563" custScaleY="119242" custLinFactNeighborX="7731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2AC178-0CEA-440A-851F-419652D3B238}" type="pres">
      <dgm:prSet presAssocID="{0361AE8D-865A-45EE-98E2-4D8A8C79C7D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705E872-9778-41B5-8A1F-204E13BA0A33}" type="pres">
      <dgm:prSet presAssocID="{0361AE8D-865A-45EE-98E2-4D8A8C79C7DD}" presName="hierChild6" presStyleCnt="0"/>
      <dgm:spPr/>
    </dgm:pt>
    <dgm:pt modelId="{3136A188-F462-4E67-99CC-B4A9B4E327C3}" type="pres">
      <dgm:prSet presAssocID="{0361AE8D-865A-45EE-98E2-4D8A8C79C7DD}" presName="hierChild7" presStyleCnt="0"/>
      <dgm:spPr/>
    </dgm:pt>
  </dgm:ptLst>
  <dgm:cxnLst>
    <dgm:cxn modelId="{1AA8AC03-2736-4CF0-AABB-A2A30B0CD9BF}" srcId="{FC1BE685-0EFF-4131-BF2F-336945B2318F}" destId="{0361AE8D-865A-45EE-98E2-4D8A8C79C7DD}" srcOrd="3" destOrd="0" parTransId="{67DA78C7-0674-4C1D-A7FD-FDA7F14885F0}" sibTransId="{4CA5732C-3762-4D1F-AE66-FAB1FD46C0C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DF24A43E-611A-459D-BB8D-C2AB5E9021D5}" srcId="{FC1BE685-0EFF-4131-BF2F-336945B2318F}" destId="{635CE5F6-9E9F-4A32-A3AF-C9BA969C5A2F}" srcOrd="6" destOrd="0" parTransId="{3148E0BC-3755-441E-9EF2-B111E778A825}" sibTransId="{9148844B-C9BB-4B89-981D-B35F7DEE69FE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CCCE4E1-6F29-407E-B101-83F62B7D83F8}" srcId="{FC1BE685-0EFF-4131-BF2F-336945B2318F}" destId="{EC40D225-F766-47CB-842E-0AB52E255875}" srcOrd="4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617E894-C1DF-4FBD-A7B9-31AAFB8A2282}" type="presOf" srcId="{635CE5F6-9E9F-4A32-A3AF-C9BA969C5A2F}" destId="{E887C11E-490F-4D62-A06E-9D8EA7E5559C}" srcOrd="0" destOrd="0" presId="urn:microsoft.com/office/officeart/2005/8/layout/orgChart1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7A4BC738-25DB-4C7D-80AC-1B36C83B1267}" type="presOf" srcId="{76D7808A-85EF-4FF1-8BD9-1012CD3A274F}" destId="{06043778-E1A8-4BC8-B4DE-229AFC24D670}" srcOrd="0" destOrd="0" presId="urn:microsoft.com/office/officeart/2005/8/layout/orgChart1"/>
    <dgm:cxn modelId="{803A5FED-CDFE-4EEA-959F-10CB119CCB35}" type="presOf" srcId="{D064AD3F-E515-4F36-973D-6CAC9CF60214}" destId="{391197A9-2788-4B80-B6D3-1A1A6B47DAA1}" srcOrd="1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90D0C418-1974-4FCF-82C1-84A89141BB31}" srcId="{FC1BE685-0EFF-4131-BF2F-336945B2318F}" destId="{D064AD3F-E515-4F36-973D-6CAC9CF60214}" srcOrd="2" destOrd="0" parTransId="{76D7808A-85EF-4FF1-8BD9-1012CD3A274F}" sibTransId="{285E76AC-1E3D-42CF-96E8-C2B32D5F7299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EB1B473-9A7F-4B2A-9F63-01509826652C}" srcId="{FC1BE685-0EFF-4131-BF2F-336945B2318F}" destId="{ACAA3A08-2145-4C42-B257-AC1621922E99}" srcOrd="8" destOrd="0" parTransId="{ABA304D5-26FE-4993-861E-5777E0CA1ABF}" sibTransId="{E6AC91EA-C05A-4806-AB05-93A973D301BB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67D2D798-7B74-44F1-80FD-9B7A459D9A19}" type="presOf" srcId="{ACAA3A08-2145-4C42-B257-AC1621922E99}" destId="{EF47D36F-6C40-47F0-A3C5-6BB186F62898}" srcOrd="0" destOrd="0" presId="urn:microsoft.com/office/officeart/2005/8/layout/orgChart1"/>
    <dgm:cxn modelId="{26B27C12-79F6-46DA-9794-B7351E4ACCC0}" type="presOf" srcId="{ABA304D5-26FE-4993-861E-5777E0CA1ABF}" destId="{BDC529AB-16DB-4911-9D20-0F31F5ACE975}" srcOrd="0" destOrd="0" presId="urn:microsoft.com/office/officeart/2005/8/layout/orgChart1"/>
    <dgm:cxn modelId="{91D59CF4-2D1D-4BD7-BCE6-68A1411422D7}" type="presOf" srcId="{D064AD3F-E515-4F36-973D-6CAC9CF60214}" destId="{B83EF9E1-8BE7-4E34-959F-F886882C8EF6}" srcOrd="0" destOrd="0" presId="urn:microsoft.com/office/officeart/2005/8/layout/orgChart1"/>
    <dgm:cxn modelId="{3C45E338-2B60-4730-BB80-07A786F26277}" type="presOf" srcId="{0361AE8D-865A-45EE-98E2-4D8A8C79C7DD}" destId="{A82AC178-0CEA-440A-851F-419652D3B238}" srcOrd="1" destOrd="0" presId="urn:microsoft.com/office/officeart/2005/8/layout/orgChart1"/>
    <dgm:cxn modelId="{94EC34E2-4146-46FF-BA80-A218A0B580EF}" srcId="{FC1BE685-0EFF-4131-BF2F-336945B2318F}" destId="{082B98E7-AE25-406A-A9C4-AD2AC90C422E}" srcOrd="5" destOrd="0" parTransId="{FA352FD1-6012-4949-9373-39F7B3AB3C23}" sibTransId="{730E895E-2CA0-409A-9FE9-7F62AEE39A01}"/>
    <dgm:cxn modelId="{CB5FAD6F-79E8-42A1-A265-3C84CC1C72AB}" type="presOf" srcId="{ACAA3A08-2145-4C42-B257-AC1621922E99}" destId="{4AC33B3E-A393-47C4-96D5-73A31A271C0F}" srcOrd="1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07FE4D04-FAE5-4DDF-9C48-2F394CE24DE0}" type="presOf" srcId="{082B98E7-AE25-406A-A9C4-AD2AC90C422E}" destId="{30F118B5-AA97-46CD-B12A-5146FCD2897F}" srcOrd="0" destOrd="0" presId="urn:microsoft.com/office/officeart/2005/8/layout/orgChart1"/>
    <dgm:cxn modelId="{65E3EDD3-2C3B-42FD-A032-92372CB28689}" type="presOf" srcId="{0361AE8D-865A-45EE-98E2-4D8A8C79C7DD}" destId="{D6118F73-C786-4F32-B992-92090799FC54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60CAEE2-F910-4C4A-B70C-E4388A628F87}" type="presOf" srcId="{3148E0BC-3755-441E-9EF2-B111E778A825}" destId="{9BE98304-A0DA-4D68-82B1-541535CA2D9D}" srcOrd="0" destOrd="0" presId="urn:microsoft.com/office/officeart/2005/8/layout/orgChart1"/>
    <dgm:cxn modelId="{AAC8CABB-20BD-4BD7-8784-758F7F25CDC6}" type="presOf" srcId="{082B98E7-AE25-406A-A9C4-AD2AC90C422E}" destId="{635BCF14-9282-44E0-ACA5-A4D77F30BA92}" srcOrd="1" destOrd="0" presId="urn:microsoft.com/office/officeart/2005/8/layout/orgChart1"/>
    <dgm:cxn modelId="{0E485BA5-5A02-4450-BC20-2BBF6C02FDFF}" type="presOf" srcId="{FA352FD1-6012-4949-9373-39F7B3AB3C23}" destId="{73F96BB7-EF63-4DE2-927A-9C67C4B9A822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D904855A-23C8-4098-9723-E19E333B4982}" type="presOf" srcId="{67DA78C7-0674-4C1D-A7FD-FDA7F14885F0}" destId="{4012587F-2B05-499B-A9FA-3EC61BAF4A6F}" srcOrd="0" destOrd="0" presId="urn:microsoft.com/office/officeart/2005/8/layout/orgChart1"/>
    <dgm:cxn modelId="{5CAF2DCF-18E8-43A3-8C05-C9E098801B91}" type="presOf" srcId="{635CE5F6-9E9F-4A32-A3AF-C9BA969C5A2F}" destId="{7204ED83-14F0-4D49-B490-B96E8BAD0F96}" srcOrd="1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5A13304-FF9A-41AF-93CB-D66522C42D93}" type="presParOf" srcId="{685020D4-75FD-4FBF-997E-7DCBEB7B36FC}" destId="{2D6107C5-EC21-44A6-A528-9E159ECF62EF}" srcOrd="0" destOrd="0" presId="urn:microsoft.com/office/officeart/2005/8/layout/orgChart1"/>
    <dgm:cxn modelId="{8A129953-7332-4386-9ADC-8C3858DCF50B}" type="presParOf" srcId="{685020D4-75FD-4FBF-997E-7DCBEB7B36FC}" destId="{09158550-7EFB-4B26-86B5-F4176829C482}" srcOrd="1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3DF6BF1C-B8EC-4FC5-AE19-BA4119CD28EE}" type="presParOf" srcId="{685020D4-75FD-4FBF-997E-7DCBEB7B36FC}" destId="{73F96BB7-EF63-4DE2-927A-9C67C4B9A822}" srcOrd="2" destOrd="0" presId="urn:microsoft.com/office/officeart/2005/8/layout/orgChart1"/>
    <dgm:cxn modelId="{CC4E5B36-9175-4D15-9A45-8D9B2D510719}" type="presParOf" srcId="{685020D4-75FD-4FBF-997E-7DCBEB7B36FC}" destId="{A306F312-9322-4992-8288-FF43255E6E05}" srcOrd="3" destOrd="0" presId="urn:microsoft.com/office/officeart/2005/8/layout/orgChart1"/>
    <dgm:cxn modelId="{56D5E4AA-3096-473A-B6D7-2EC48CFB9BBD}" type="presParOf" srcId="{A306F312-9322-4992-8288-FF43255E6E05}" destId="{585B3745-DC21-4E26-A1D4-FFF4F95C9196}" srcOrd="0" destOrd="0" presId="urn:microsoft.com/office/officeart/2005/8/layout/orgChart1"/>
    <dgm:cxn modelId="{7E5C9C20-E7CA-4E91-A992-6CEDE44C43D6}" type="presParOf" srcId="{585B3745-DC21-4E26-A1D4-FFF4F95C9196}" destId="{30F118B5-AA97-46CD-B12A-5146FCD2897F}" srcOrd="0" destOrd="0" presId="urn:microsoft.com/office/officeart/2005/8/layout/orgChart1"/>
    <dgm:cxn modelId="{604B1A26-2C0B-4FD0-90D9-6F006B1CA019}" type="presParOf" srcId="{585B3745-DC21-4E26-A1D4-FFF4F95C9196}" destId="{635BCF14-9282-44E0-ACA5-A4D77F30BA92}" srcOrd="1" destOrd="0" presId="urn:microsoft.com/office/officeart/2005/8/layout/orgChart1"/>
    <dgm:cxn modelId="{A45A5C96-7AF9-4F8A-AE4B-0EC7E655C67C}" type="presParOf" srcId="{A306F312-9322-4992-8288-FF43255E6E05}" destId="{EF67DF21-73B5-4F05-87B2-163D22ABA81F}" srcOrd="1" destOrd="0" presId="urn:microsoft.com/office/officeart/2005/8/layout/orgChart1"/>
    <dgm:cxn modelId="{C60D730B-CF79-4012-BEF0-9CCB4E2889A1}" type="presParOf" srcId="{A306F312-9322-4992-8288-FF43255E6E05}" destId="{C13C876E-5E6E-4EAB-BFC9-87A6B331C8A7}" srcOrd="2" destOrd="0" presId="urn:microsoft.com/office/officeart/2005/8/layout/orgChart1"/>
    <dgm:cxn modelId="{2A721DBD-4912-42B6-B120-58851FABE505}" type="presParOf" srcId="{685020D4-75FD-4FBF-997E-7DCBEB7B36FC}" destId="{9BE98304-A0DA-4D68-82B1-541535CA2D9D}" srcOrd="4" destOrd="0" presId="urn:microsoft.com/office/officeart/2005/8/layout/orgChart1"/>
    <dgm:cxn modelId="{50FF310C-05A9-4ADA-A3CC-9912E8CC9D36}" type="presParOf" srcId="{685020D4-75FD-4FBF-997E-7DCBEB7B36FC}" destId="{3351E9B0-A77D-4FE7-95EB-8EB8315C9BB3}" srcOrd="5" destOrd="0" presId="urn:microsoft.com/office/officeart/2005/8/layout/orgChart1"/>
    <dgm:cxn modelId="{C7D5EE92-A362-488B-8377-A4F9CEC25B72}" type="presParOf" srcId="{3351E9B0-A77D-4FE7-95EB-8EB8315C9BB3}" destId="{7ECE5123-D6FC-4DE5-AA35-D72B70CF4BDC}" srcOrd="0" destOrd="0" presId="urn:microsoft.com/office/officeart/2005/8/layout/orgChart1"/>
    <dgm:cxn modelId="{8E2D38F2-FE0F-4E4B-ACF0-0AE17D60CB54}" type="presParOf" srcId="{7ECE5123-D6FC-4DE5-AA35-D72B70CF4BDC}" destId="{E887C11E-490F-4D62-A06E-9D8EA7E5559C}" srcOrd="0" destOrd="0" presId="urn:microsoft.com/office/officeart/2005/8/layout/orgChart1"/>
    <dgm:cxn modelId="{D6091206-C841-4895-83B0-CB3BAB0BD182}" type="presParOf" srcId="{7ECE5123-D6FC-4DE5-AA35-D72B70CF4BDC}" destId="{7204ED83-14F0-4D49-B490-B96E8BAD0F96}" srcOrd="1" destOrd="0" presId="urn:microsoft.com/office/officeart/2005/8/layout/orgChart1"/>
    <dgm:cxn modelId="{C6E28F49-527C-4D8E-908F-0BA11D59BA72}" type="presParOf" srcId="{3351E9B0-A77D-4FE7-95EB-8EB8315C9BB3}" destId="{4E04D855-4EAC-4894-8BA7-BA84A548E634}" srcOrd="1" destOrd="0" presId="urn:microsoft.com/office/officeart/2005/8/layout/orgChart1"/>
    <dgm:cxn modelId="{8A79D493-51E4-4650-8C07-1DBC12D6D0EE}" type="presParOf" srcId="{3351E9B0-A77D-4FE7-95EB-8EB8315C9BB3}" destId="{3A533901-2671-41BF-93E8-04FF165B1D95}" srcOrd="2" destOrd="0" presId="urn:microsoft.com/office/officeart/2005/8/layout/orgChart1"/>
    <dgm:cxn modelId="{B9931B0C-12C6-43DB-88B3-B88CD450C42F}" type="presParOf" srcId="{685020D4-75FD-4FBF-997E-7DCBEB7B36FC}" destId="{02FB36B8-E162-462E-B43F-C2E5F7DF135B}" srcOrd="6" destOrd="0" presId="urn:microsoft.com/office/officeart/2005/8/layout/orgChart1"/>
    <dgm:cxn modelId="{6A334862-85DC-4934-A868-A3E11392C5DC}" type="presParOf" srcId="{685020D4-75FD-4FBF-997E-7DCBEB7B36FC}" destId="{5517F5C9-7C6F-4D9F-8F95-B8DA081755FC}" srcOrd="7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3579236F-56DC-4953-B399-4411370DE1DA}" type="presParOf" srcId="{685020D4-75FD-4FBF-997E-7DCBEB7B36FC}" destId="{BDC529AB-16DB-4911-9D20-0F31F5ACE975}" srcOrd="8" destOrd="0" presId="urn:microsoft.com/office/officeart/2005/8/layout/orgChart1"/>
    <dgm:cxn modelId="{1283054A-5A89-4262-B61E-0791DE702345}" type="presParOf" srcId="{685020D4-75FD-4FBF-997E-7DCBEB7B36FC}" destId="{FF63797B-8063-40A9-9312-0A385F9C9287}" srcOrd="9" destOrd="0" presId="urn:microsoft.com/office/officeart/2005/8/layout/orgChart1"/>
    <dgm:cxn modelId="{DFC3FF4D-8738-493A-B008-B4ED3946C861}" type="presParOf" srcId="{FF63797B-8063-40A9-9312-0A385F9C9287}" destId="{3EB66B10-43F7-4C73-899E-9367BEA7F877}" srcOrd="0" destOrd="0" presId="urn:microsoft.com/office/officeart/2005/8/layout/orgChart1"/>
    <dgm:cxn modelId="{7201BC54-365B-4503-934B-1D23C9A99A08}" type="presParOf" srcId="{3EB66B10-43F7-4C73-899E-9367BEA7F877}" destId="{EF47D36F-6C40-47F0-A3C5-6BB186F62898}" srcOrd="0" destOrd="0" presId="urn:microsoft.com/office/officeart/2005/8/layout/orgChart1"/>
    <dgm:cxn modelId="{BF879414-6847-4353-B952-1EF8B1529636}" type="presParOf" srcId="{3EB66B10-43F7-4C73-899E-9367BEA7F877}" destId="{4AC33B3E-A393-47C4-96D5-73A31A271C0F}" srcOrd="1" destOrd="0" presId="urn:microsoft.com/office/officeart/2005/8/layout/orgChart1"/>
    <dgm:cxn modelId="{21A75013-6F47-42AA-BEE0-820309627B54}" type="presParOf" srcId="{FF63797B-8063-40A9-9312-0A385F9C9287}" destId="{02822DDD-2E49-4122-8FB7-B02F40E39095}" srcOrd="1" destOrd="0" presId="urn:microsoft.com/office/officeart/2005/8/layout/orgChart1"/>
    <dgm:cxn modelId="{D630162E-DD94-4E1B-982F-7F0FAE2CC419}" type="presParOf" srcId="{FF63797B-8063-40A9-9312-0A385F9C9287}" destId="{F955F97E-AE68-42E1-8270-41F69E85C593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5CDAABEF-A9FE-42A1-AAB2-912ECE6DE479}" type="presParOf" srcId="{F77AB227-EBD7-497A-9419-7B019A9F8B04}" destId="{06043778-E1A8-4BC8-B4DE-229AFC24D670}" srcOrd="4" destOrd="0" presId="urn:microsoft.com/office/officeart/2005/8/layout/orgChart1"/>
    <dgm:cxn modelId="{65CD819C-72E1-41F8-9E38-5324657E2108}" type="presParOf" srcId="{F77AB227-EBD7-497A-9419-7B019A9F8B04}" destId="{B727C977-7940-4883-8F1A-DDCE80DDAC2B}" srcOrd="5" destOrd="0" presId="urn:microsoft.com/office/officeart/2005/8/layout/orgChart1"/>
    <dgm:cxn modelId="{CE7702CF-933F-45A5-B9A3-98E1E1E14032}" type="presParOf" srcId="{B727C977-7940-4883-8F1A-DDCE80DDAC2B}" destId="{54C591B0-5B1F-4F07-9DEE-3D207A1DF5FF}" srcOrd="0" destOrd="0" presId="urn:microsoft.com/office/officeart/2005/8/layout/orgChart1"/>
    <dgm:cxn modelId="{E8B9CD36-1B2E-4B74-8A8F-E325E524EEF8}" type="presParOf" srcId="{54C591B0-5B1F-4F07-9DEE-3D207A1DF5FF}" destId="{B83EF9E1-8BE7-4E34-959F-F886882C8EF6}" srcOrd="0" destOrd="0" presId="urn:microsoft.com/office/officeart/2005/8/layout/orgChart1"/>
    <dgm:cxn modelId="{6BC91033-2404-4DF4-A4BC-2D6E22C7E277}" type="presParOf" srcId="{54C591B0-5B1F-4F07-9DEE-3D207A1DF5FF}" destId="{391197A9-2788-4B80-B6D3-1A1A6B47DAA1}" srcOrd="1" destOrd="0" presId="urn:microsoft.com/office/officeart/2005/8/layout/orgChart1"/>
    <dgm:cxn modelId="{C6E865D4-7FC7-43E3-8E24-4AC96278EACF}" type="presParOf" srcId="{B727C977-7940-4883-8F1A-DDCE80DDAC2B}" destId="{FC2D478A-54CE-4A42-A1E4-9A1679B72003}" srcOrd="1" destOrd="0" presId="urn:microsoft.com/office/officeart/2005/8/layout/orgChart1"/>
    <dgm:cxn modelId="{4ECE4963-C426-415E-914C-60C5D2FD8206}" type="presParOf" srcId="{B727C977-7940-4883-8F1A-DDCE80DDAC2B}" destId="{9B6C3B59-257B-426C-9247-0246C44B0878}" srcOrd="2" destOrd="0" presId="urn:microsoft.com/office/officeart/2005/8/layout/orgChart1"/>
    <dgm:cxn modelId="{1050DA53-E125-48B8-A6F6-9FC9CBC81A89}" type="presParOf" srcId="{F77AB227-EBD7-497A-9419-7B019A9F8B04}" destId="{4012587F-2B05-499B-A9FA-3EC61BAF4A6F}" srcOrd="6" destOrd="0" presId="urn:microsoft.com/office/officeart/2005/8/layout/orgChart1"/>
    <dgm:cxn modelId="{2BEECC80-34AE-44EA-86AC-8B3998385223}" type="presParOf" srcId="{F77AB227-EBD7-497A-9419-7B019A9F8B04}" destId="{95ACECBB-C9EB-4F35-A225-5FC6F3CBD212}" srcOrd="7" destOrd="0" presId="urn:microsoft.com/office/officeart/2005/8/layout/orgChart1"/>
    <dgm:cxn modelId="{F2F8B8E0-792D-4337-8DE0-E41DC054255F}" type="presParOf" srcId="{95ACECBB-C9EB-4F35-A225-5FC6F3CBD212}" destId="{9DBF7536-18EA-467A-A39C-58763596BA89}" srcOrd="0" destOrd="0" presId="urn:microsoft.com/office/officeart/2005/8/layout/orgChart1"/>
    <dgm:cxn modelId="{5125E78B-53D1-45B6-AE83-9E3129F3C64F}" type="presParOf" srcId="{9DBF7536-18EA-467A-A39C-58763596BA89}" destId="{D6118F73-C786-4F32-B992-92090799FC54}" srcOrd="0" destOrd="0" presId="urn:microsoft.com/office/officeart/2005/8/layout/orgChart1"/>
    <dgm:cxn modelId="{2C8C24DC-146D-4CA2-9A9B-2AC7C460995D}" type="presParOf" srcId="{9DBF7536-18EA-467A-A39C-58763596BA89}" destId="{A82AC178-0CEA-440A-851F-419652D3B238}" srcOrd="1" destOrd="0" presId="urn:microsoft.com/office/officeart/2005/8/layout/orgChart1"/>
    <dgm:cxn modelId="{279A17FE-ED25-4809-9790-0EBBA0022D29}" type="presParOf" srcId="{95ACECBB-C9EB-4F35-A225-5FC6F3CBD212}" destId="{2705E872-9778-41B5-8A1F-204E13BA0A33}" srcOrd="1" destOrd="0" presId="urn:microsoft.com/office/officeart/2005/8/layout/orgChart1"/>
    <dgm:cxn modelId="{7FF423C9-CF12-4200-87CA-89FDEC9600C5}" type="presParOf" srcId="{95ACECBB-C9EB-4F35-A225-5FC6F3CBD212}" destId="{3136A188-F462-4E67-99CC-B4A9B4E327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3503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)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 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752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A0B2E9E5-5406-4DFF-9359-E28B71EE5939}" type="pres">
      <dgm:prSet presAssocID="{20E5DEDA-687F-4CEB-A25B-571759A3AEFF}" presName="Name35" presStyleLbl="parChTrans1D2" presStyleIdx="0" presStyleCnt="1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0" presStyleCnt="1" custScaleX="86848" custScaleY="92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0" presStyleCnt="1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0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2280F624-E449-4112-B2D2-C1CF203D37C8}" type="presParOf" srcId="{8EFE8F77-C5C0-48AA-B8C2-DD712621EB61}" destId="{A0B2E9E5-5406-4DFF-9359-E28B71EE5939}" srcOrd="0" destOrd="0" presId="urn:microsoft.com/office/officeart/2005/8/layout/orgChart1"/>
    <dgm:cxn modelId="{2BAD5EED-F319-42AB-BE16-AF3973A587CF}" type="presParOf" srcId="{8EFE8F77-C5C0-48AA-B8C2-DD712621EB61}" destId="{1511A95A-E13A-4D49-B997-1CDE51B9B04E}" srcOrd="1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4178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5403" custScaleY="12748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7303" custScaleY="1216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8083" custScaleY="126998" custLinFactNeighborX="-20" custLinFactNeighborY="-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1" custScaleX="110820" custScaleY="114958" custLinFactNeighborX="-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19452" custLinFactNeighborY="-30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29203" custLinFactNeighborY="-29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F2FAD68-FDD9-4FC9-AB30-16C336E8C6A6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Odontólogo(a) </a:t>
          </a:r>
        </a:p>
      </dgm:t>
    </dgm:pt>
    <dgm:pt modelId="{333BC0C4-B388-49E0-BA48-69E681A5CD04}" type="parTrans" cxnId="{072660AD-4734-4AC8-8B73-FA28842FE611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6CD172F-360C-4251-9B30-B82AD606840B}" type="sibTrans" cxnId="{072660AD-4734-4AC8-8B73-FA28842FE611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EF1B60C5-3615-4FEC-A21E-56A85027293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B6D34E13-DA39-4EEF-A686-CD8844845016}" type="par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1DAF8D36-5B2B-4519-9190-8D2E2A36A766}" type="sib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F5BF2A2C-52F8-49E9-95BC-87333D0BF4D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3149566-E97C-4614-80F1-9383A96F1629}" type="par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069603D-5290-4D2C-ADB5-751C58155297}" type="sib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D3DFF7D-9C6C-4593-9071-9C7ECC2B4847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9E338BD-FA43-4622-B8CC-AC296F97F8F7}" type="par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5197E09-0286-491B-A04F-D90C7F6F176A}" type="sib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3CDCB47-A4A5-4B52-8880-B79915CE186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8EC1CD67-9919-4E7D-A30F-5CB029DCC8BE}" type="par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80FBC74-EB10-4344-8B11-41B09312E592}" type="sib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CA115EE4-7484-42CD-84C0-36A1EBE89F3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C364398A-2985-4798-B59F-333C54F5634E}" type="par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7576ED9-EE6F-4001-AEF2-0A76A948A428}" type="sib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hang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045" custScaleY="13503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5391721-DA5B-4D41-8E08-B20C444D1D10}" type="pres">
      <dgm:prSet presAssocID="{043084EA-D44A-4EB1-943E-ABD855217A19}" presName="Name48" presStyleLbl="parChTrans1D2" presStyleIdx="0" presStyleCnt="9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9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4EE7643A-3C2B-49BA-9B20-9D21BB5F039E}" type="pres">
      <dgm:prSet presAssocID="{0837242C-B598-4E3D-BC4C-9D47115B5BD2}" presName="Name48" presStyleLbl="parChTrans1D2" presStyleIdx="1" presStyleCnt="9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9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51A0F2BC-516A-426A-AACD-7ECABF0AA491}" type="pres">
      <dgm:prSet presAssocID="{53D77188-1F73-4868-8232-29C7E01B986E}" presName="Name48" presStyleLbl="parChTrans1D2" presStyleIdx="2" presStyleCnt="9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9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385B695C-F07F-4BEC-83AD-656EB1D87F50}" type="pres">
      <dgm:prSet presAssocID="{333BC0C4-B388-49E0-BA48-69E681A5CD04}" presName="Name48" presStyleLbl="parChTrans1D2" presStyleIdx="3" presStyleCnt="9"/>
      <dgm:spPr/>
      <dgm:t>
        <a:bodyPr/>
        <a:lstStyle/>
        <a:p>
          <a:endParaRPr lang="es-ES"/>
        </a:p>
      </dgm:t>
    </dgm:pt>
    <dgm:pt modelId="{8D148631-17D1-493B-8BFA-0A4521EA1422}" type="pres">
      <dgm:prSet presAssocID="{DF2FAD68-FDD9-4FC9-AB30-16C336E8C6A6}" presName="hierRoot2" presStyleCnt="0">
        <dgm:presLayoutVars>
          <dgm:hierBranch val="init"/>
        </dgm:presLayoutVars>
      </dgm:prSet>
      <dgm:spPr/>
    </dgm:pt>
    <dgm:pt modelId="{13B3C946-B135-4516-B54A-BC60E1AF4A1F}" type="pres">
      <dgm:prSet presAssocID="{DF2FAD68-FDD9-4FC9-AB30-16C336E8C6A6}" presName="rootComposite" presStyleCnt="0"/>
      <dgm:spPr/>
    </dgm:pt>
    <dgm:pt modelId="{741EF6C9-7050-4711-8DA5-ABAE0D3C690B}" type="pres">
      <dgm:prSet presAssocID="{DF2FAD68-FDD9-4FC9-AB30-16C336E8C6A6}" presName="rootText" presStyleLbl="node2" presStyleIdx="3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F49397-8662-4578-9546-F75A689365FC}" type="pres">
      <dgm:prSet presAssocID="{DF2FAD68-FDD9-4FC9-AB30-16C336E8C6A6}" presName="rootConnector" presStyleLbl="node2" presStyleIdx="3" presStyleCnt="9"/>
      <dgm:spPr/>
      <dgm:t>
        <a:bodyPr/>
        <a:lstStyle/>
        <a:p>
          <a:endParaRPr lang="es-ES"/>
        </a:p>
      </dgm:t>
    </dgm:pt>
    <dgm:pt modelId="{A8628806-2C5B-4340-8AE3-22F3EE5BE0A6}" type="pres">
      <dgm:prSet presAssocID="{DF2FAD68-FDD9-4FC9-AB30-16C336E8C6A6}" presName="hierChild4" presStyleCnt="0"/>
      <dgm:spPr/>
    </dgm:pt>
    <dgm:pt modelId="{CB7DB569-4D8C-4825-9DA8-977F16A157A0}" type="pres">
      <dgm:prSet presAssocID="{DF2FAD68-FDD9-4FC9-AB30-16C336E8C6A6}" presName="hierChild5" presStyleCnt="0"/>
      <dgm:spPr/>
    </dgm:pt>
    <dgm:pt modelId="{4FFED1BA-3BD5-49D2-AACF-BA47A0DC692F}" type="pres">
      <dgm:prSet presAssocID="{B6D34E13-DA39-4EEF-A686-CD8844845016}" presName="Name48" presStyleLbl="parChTrans1D2" presStyleIdx="4" presStyleCnt="9"/>
      <dgm:spPr/>
      <dgm:t>
        <a:bodyPr/>
        <a:lstStyle/>
        <a:p>
          <a:endParaRPr lang="es-ES"/>
        </a:p>
      </dgm:t>
    </dgm:pt>
    <dgm:pt modelId="{8D354BF0-0D05-4BE1-8BA2-23E11EFCEF18}" type="pres">
      <dgm:prSet presAssocID="{EF1B60C5-3615-4FEC-A21E-56A85027293D}" presName="hierRoot2" presStyleCnt="0">
        <dgm:presLayoutVars>
          <dgm:hierBranch val="init"/>
        </dgm:presLayoutVars>
      </dgm:prSet>
      <dgm:spPr/>
    </dgm:pt>
    <dgm:pt modelId="{79AFF04A-882E-4DDB-9323-13AAA78474B6}" type="pres">
      <dgm:prSet presAssocID="{EF1B60C5-3615-4FEC-A21E-56A85027293D}" presName="rootComposite" presStyleCnt="0"/>
      <dgm:spPr/>
    </dgm:pt>
    <dgm:pt modelId="{58B2C298-CE4A-4F91-B755-B3E1DD9F98F0}" type="pres">
      <dgm:prSet presAssocID="{EF1B60C5-3615-4FEC-A21E-56A85027293D}" presName="rootText" presStyleLbl="node2" presStyleIdx="4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C84FF8-0C9A-430E-BCD9-91EAA784DF6D}" type="pres">
      <dgm:prSet presAssocID="{EF1B60C5-3615-4FEC-A21E-56A85027293D}" presName="rootConnector" presStyleLbl="node2" presStyleIdx="4" presStyleCnt="9"/>
      <dgm:spPr/>
      <dgm:t>
        <a:bodyPr/>
        <a:lstStyle/>
        <a:p>
          <a:endParaRPr lang="es-ES"/>
        </a:p>
      </dgm:t>
    </dgm:pt>
    <dgm:pt modelId="{546279A3-4A05-4C08-9BBA-64F3C435BBA0}" type="pres">
      <dgm:prSet presAssocID="{EF1B60C5-3615-4FEC-A21E-56A85027293D}" presName="hierChild4" presStyleCnt="0"/>
      <dgm:spPr/>
    </dgm:pt>
    <dgm:pt modelId="{7C1AFA91-925D-4B81-A383-A427902977AB}" type="pres">
      <dgm:prSet presAssocID="{EF1B60C5-3615-4FEC-A21E-56A85027293D}" presName="hierChild5" presStyleCnt="0"/>
      <dgm:spPr/>
    </dgm:pt>
    <dgm:pt modelId="{24F91447-AE1B-4D20-B0D9-8CEA0DDCBF81}" type="pres">
      <dgm:prSet presAssocID="{23149566-E97C-4614-80F1-9383A96F1629}" presName="Name48" presStyleLbl="parChTrans1D2" presStyleIdx="5" presStyleCnt="9"/>
      <dgm:spPr/>
      <dgm:t>
        <a:bodyPr/>
        <a:lstStyle/>
        <a:p>
          <a:endParaRPr lang="es-ES"/>
        </a:p>
      </dgm:t>
    </dgm:pt>
    <dgm:pt modelId="{AA1BA3DB-2D4C-486E-8CB0-5889719568FA}" type="pres">
      <dgm:prSet presAssocID="{F5BF2A2C-52F8-49E9-95BC-87333D0BF4DD}" presName="hierRoot2" presStyleCnt="0">
        <dgm:presLayoutVars>
          <dgm:hierBranch val="init"/>
        </dgm:presLayoutVars>
      </dgm:prSet>
      <dgm:spPr/>
    </dgm:pt>
    <dgm:pt modelId="{FCA5E4F5-AB5F-46A6-9001-84F374F522D8}" type="pres">
      <dgm:prSet presAssocID="{F5BF2A2C-52F8-49E9-95BC-87333D0BF4DD}" presName="rootComposite" presStyleCnt="0"/>
      <dgm:spPr/>
    </dgm:pt>
    <dgm:pt modelId="{D49D7D0B-9D35-49AB-B03B-B463AED346CA}" type="pres">
      <dgm:prSet presAssocID="{F5BF2A2C-52F8-49E9-95BC-87333D0BF4DD}" presName="rootText" presStyleLbl="node2" presStyleIdx="5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AC1CC-590B-482D-BEE8-A2D1C46095C4}" type="pres">
      <dgm:prSet presAssocID="{F5BF2A2C-52F8-49E9-95BC-87333D0BF4DD}" presName="rootConnector" presStyleLbl="node2" presStyleIdx="5" presStyleCnt="9"/>
      <dgm:spPr/>
      <dgm:t>
        <a:bodyPr/>
        <a:lstStyle/>
        <a:p>
          <a:endParaRPr lang="es-ES"/>
        </a:p>
      </dgm:t>
    </dgm:pt>
    <dgm:pt modelId="{FA62B60B-F3C2-41B9-B698-E7C24B953351}" type="pres">
      <dgm:prSet presAssocID="{F5BF2A2C-52F8-49E9-95BC-87333D0BF4DD}" presName="hierChild4" presStyleCnt="0"/>
      <dgm:spPr/>
    </dgm:pt>
    <dgm:pt modelId="{402A4757-6E7D-49F2-AE36-324459F68594}" type="pres">
      <dgm:prSet presAssocID="{F5BF2A2C-52F8-49E9-95BC-87333D0BF4DD}" presName="hierChild5" presStyleCnt="0"/>
      <dgm:spPr/>
    </dgm:pt>
    <dgm:pt modelId="{E49B0B69-12A0-47CF-87E9-9425CC50492E}" type="pres">
      <dgm:prSet presAssocID="{29E338BD-FA43-4622-B8CC-AC296F97F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F5B7B455-41CA-485C-AE1A-55B74ED5395B}" type="pres">
      <dgm:prSet presAssocID="{7D3DFF7D-9C6C-4593-9071-9C7ECC2B4847}" presName="hierRoot2" presStyleCnt="0">
        <dgm:presLayoutVars>
          <dgm:hierBranch val="init"/>
        </dgm:presLayoutVars>
      </dgm:prSet>
      <dgm:spPr/>
    </dgm:pt>
    <dgm:pt modelId="{2D5F0643-A07A-4A13-B6CA-B666BF5022C1}" type="pres">
      <dgm:prSet presAssocID="{7D3DFF7D-9C6C-4593-9071-9C7ECC2B4847}" presName="rootComposite" presStyleCnt="0"/>
      <dgm:spPr/>
    </dgm:pt>
    <dgm:pt modelId="{F2259CC2-6386-4D5B-80E5-7C795F40C8E2}" type="pres">
      <dgm:prSet presAssocID="{7D3DFF7D-9C6C-4593-9071-9C7ECC2B4847}" presName="rootText" presStyleLbl="node2" presStyleIdx="6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F1F14-D76C-406C-8CF5-FF7579E820A9}" type="pres">
      <dgm:prSet presAssocID="{7D3DFF7D-9C6C-4593-9071-9C7ECC2B4847}" presName="rootConnector" presStyleLbl="node2" presStyleIdx="6" presStyleCnt="9"/>
      <dgm:spPr/>
      <dgm:t>
        <a:bodyPr/>
        <a:lstStyle/>
        <a:p>
          <a:endParaRPr lang="es-ES"/>
        </a:p>
      </dgm:t>
    </dgm:pt>
    <dgm:pt modelId="{D7B263CD-3178-4ADA-8F53-A7D8977D6075}" type="pres">
      <dgm:prSet presAssocID="{7D3DFF7D-9C6C-4593-9071-9C7ECC2B4847}" presName="hierChild4" presStyleCnt="0"/>
      <dgm:spPr/>
    </dgm:pt>
    <dgm:pt modelId="{934730D7-B9B2-41CC-989A-C2D3930F625D}" type="pres">
      <dgm:prSet presAssocID="{7D3DFF7D-9C6C-4593-9071-9C7ECC2B4847}" presName="hierChild5" presStyleCnt="0"/>
      <dgm:spPr/>
    </dgm:pt>
    <dgm:pt modelId="{AF009CDA-6D45-432D-93AB-C18BFA257374}" type="pres">
      <dgm:prSet presAssocID="{8EC1CD67-9919-4E7D-A30F-5CB029DCC8BE}" presName="Name48" presStyleLbl="parChTrans1D2" presStyleIdx="7" presStyleCnt="9"/>
      <dgm:spPr/>
      <dgm:t>
        <a:bodyPr/>
        <a:lstStyle/>
        <a:p>
          <a:endParaRPr lang="es-ES"/>
        </a:p>
      </dgm:t>
    </dgm:pt>
    <dgm:pt modelId="{684AAEAF-FA7D-4585-BB12-D5D92A209A16}" type="pres">
      <dgm:prSet presAssocID="{03CDCB47-A4A5-4B52-8880-B79915CE1860}" presName="hierRoot2" presStyleCnt="0">
        <dgm:presLayoutVars>
          <dgm:hierBranch val="init"/>
        </dgm:presLayoutVars>
      </dgm:prSet>
      <dgm:spPr/>
    </dgm:pt>
    <dgm:pt modelId="{D7E3BB9A-3087-4B4E-88FA-0C5500E54122}" type="pres">
      <dgm:prSet presAssocID="{03CDCB47-A4A5-4B52-8880-B79915CE1860}" presName="rootComposite" presStyleCnt="0"/>
      <dgm:spPr/>
    </dgm:pt>
    <dgm:pt modelId="{48C67378-064A-461F-B559-212DA9C36871}" type="pres">
      <dgm:prSet presAssocID="{03CDCB47-A4A5-4B52-8880-B79915CE1860}" presName="rootText" presStyleLbl="node2" presStyleIdx="7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7C208C-2FA7-4FCE-9DAA-7FB8A8A14140}" type="pres">
      <dgm:prSet presAssocID="{03CDCB47-A4A5-4B52-8880-B79915CE1860}" presName="rootConnector" presStyleLbl="node2" presStyleIdx="7" presStyleCnt="9"/>
      <dgm:spPr/>
      <dgm:t>
        <a:bodyPr/>
        <a:lstStyle/>
        <a:p>
          <a:endParaRPr lang="es-ES"/>
        </a:p>
      </dgm:t>
    </dgm:pt>
    <dgm:pt modelId="{C47ADA4F-775C-4BCA-A101-ACEF07A3B195}" type="pres">
      <dgm:prSet presAssocID="{03CDCB47-A4A5-4B52-8880-B79915CE1860}" presName="hierChild4" presStyleCnt="0"/>
      <dgm:spPr/>
    </dgm:pt>
    <dgm:pt modelId="{66785288-03CD-48BC-99DF-5D1136D38DAA}" type="pres">
      <dgm:prSet presAssocID="{03CDCB47-A4A5-4B52-8880-B79915CE1860}" presName="hierChild5" presStyleCnt="0"/>
      <dgm:spPr/>
    </dgm:pt>
    <dgm:pt modelId="{21EB9FF3-69E8-48C2-91A8-B7D5C0D6F082}" type="pres">
      <dgm:prSet presAssocID="{C364398A-2985-4798-B59F-333C54F5634E}" presName="Name48" presStyleLbl="parChTrans1D2" presStyleIdx="8" presStyleCnt="9"/>
      <dgm:spPr/>
      <dgm:t>
        <a:bodyPr/>
        <a:lstStyle/>
        <a:p>
          <a:endParaRPr lang="es-ES"/>
        </a:p>
      </dgm:t>
    </dgm:pt>
    <dgm:pt modelId="{84118529-AB10-42F6-B469-9A92F185ED9A}" type="pres">
      <dgm:prSet presAssocID="{CA115EE4-7484-42CD-84C0-36A1EBE89F30}" presName="hierRoot2" presStyleCnt="0">
        <dgm:presLayoutVars>
          <dgm:hierBranch val="init"/>
        </dgm:presLayoutVars>
      </dgm:prSet>
      <dgm:spPr/>
    </dgm:pt>
    <dgm:pt modelId="{8EC1EC3B-57D4-43C3-BB66-E0CBB7F8B0A8}" type="pres">
      <dgm:prSet presAssocID="{CA115EE4-7484-42CD-84C0-36A1EBE89F30}" presName="rootComposite" presStyleCnt="0"/>
      <dgm:spPr/>
    </dgm:pt>
    <dgm:pt modelId="{61D48A76-4257-48CC-AE40-5E3919DA1CB9}" type="pres">
      <dgm:prSet presAssocID="{CA115EE4-7484-42CD-84C0-36A1EBE89F30}" presName="rootText" presStyleLbl="node2" presStyleIdx="8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CEA610-8E3A-43CA-BC54-A3F2DC265DF7}" type="pres">
      <dgm:prSet presAssocID="{CA115EE4-7484-42CD-84C0-36A1EBE89F30}" presName="rootConnector" presStyleLbl="node2" presStyleIdx="8" presStyleCnt="9"/>
      <dgm:spPr/>
      <dgm:t>
        <a:bodyPr/>
        <a:lstStyle/>
        <a:p>
          <a:endParaRPr lang="es-ES"/>
        </a:p>
      </dgm:t>
    </dgm:pt>
    <dgm:pt modelId="{E28DE22D-F795-4F70-92B7-7E3B0C8E16DA}" type="pres">
      <dgm:prSet presAssocID="{CA115EE4-7484-42CD-84C0-36A1EBE89F30}" presName="hierChild4" presStyleCnt="0"/>
      <dgm:spPr/>
    </dgm:pt>
    <dgm:pt modelId="{2E63B1D5-F8F4-44F9-B6A5-9435F9F71E7B}" type="pres">
      <dgm:prSet presAssocID="{CA115EE4-7484-42CD-84C0-36A1EBE89F3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731B721C-4FAD-418E-B88A-00DA92E88013}" type="presOf" srcId="{7D3DFF7D-9C6C-4593-9071-9C7ECC2B4847}" destId="{F2259CC2-6386-4D5B-80E5-7C795F40C8E2}" srcOrd="0" destOrd="0" presId="urn:microsoft.com/office/officeart/2005/8/layout/orgChart1"/>
    <dgm:cxn modelId="{2FBECF0F-0E7D-415E-B600-1E49339745A0}" srcId="{E09942D3-8D92-4571-939D-F9AE19EE063A}" destId="{F5BF2A2C-52F8-49E9-95BC-87333D0BF4DD}" srcOrd="5" destOrd="0" parTransId="{23149566-E97C-4614-80F1-9383A96F1629}" sibTransId="{A069603D-5290-4D2C-ADB5-751C58155297}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E5861EBA-0F9A-4053-A5E2-989B414AF500}" type="presOf" srcId="{7D3DFF7D-9C6C-4593-9071-9C7ECC2B4847}" destId="{3F8F1F14-D76C-406C-8CF5-FF7579E820A9}" srcOrd="1" destOrd="0" presId="urn:microsoft.com/office/officeart/2005/8/layout/orgChart1"/>
    <dgm:cxn modelId="{E6AF0520-4293-45E2-901A-F2EB591F661F}" type="presOf" srcId="{EF1B60C5-3615-4FEC-A21E-56A85027293D}" destId="{58B2C298-CE4A-4F91-B755-B3E1DD9F98F0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072660AD-4734-4AC8-8B73-FA28842FE611}" srcId="{E09942D3-8D92-4571-939D-F9AE19EE063A}" destId="{DF2FAD68-FDD9-4FC9-AB30-16C336E8C6A6}" srcOrd="3" destOrd="0" parTransId="{333BC0C4-B388-49E0-BA48-69E681A5CD04}" sibTransId="{96CD172F-360C-4251-9B30-B82AD606840B}"/>
    <dgm:cxn modelId="{80C8C5BA-1A85-48A8-B259-840BF18817CA}" type="presOf" srcId="{B6D34E13-DA39-4EEF-A686-CD8844845016}" destId="{4FFED1BA-3BD5-49D2-AACF-BA47A0DC692F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AA344AA-A5DA-4AC8-AA8C-BD0EDA5D4CF5}" type="presOf" srcId="{0837242C-B598-4E3D-BC4C-9D47115B5BD2}" destId="{4EE7643A-3C2B-49BA-9B20-9D21BB5F039E}" srcOrd="0" destOrd="0" presId="urn:microsoft.com/office/officeart/2005/8/layout/orgChart1"/>
    <dgm:cxn modelId="{CA4E714D-600C-4B61-A9D5-46622C7A9B30}" srcId="{E09942D3-8D92-4571-939D-F9AE19EE063A}" destId="{EF1B60C5-3615-4FEC-A21E-56A85027293D}" srcOrd="4" destOrd="0" parTransId="{B6D34E13-DA39-4EEF-A686-CD8844845016}" sibTransId="{1DAF8D36-5B2B-4519-9190-8D2E2A36A766}"/>
    <dgm:cxn modelId="{BEC61469-AD74-41EF-B44C-B67493EF644F}" srcId="{E09942D3-8D92-4571-939D-F9AE19EE063A}" destId="{CA115EE4-7484-42CD-84C0-36A1EBE89F30}" srcOrd="8" destOrd="0" parTransId="{C364398A-2985-4798-B59F-333C54F5634E}" sibTransId="{D7576ED9-EE6F-4001-AEF2-0A76A948A428}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AE800079-3AE7-4C4C-99EB-0A696AC3AE6A}" type="presOf" srcId="{DF2FAD68-FDD9-4FC9-AB30-16C336E8C6A6}" destId="{79F49397-8662-4578-9546-F75A689365FC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CC62EF0F-760B-4ABF-B1F7-A5D4C43949ED}" type="presOf" srcId="{8EC1CD67-9919-4E7D-A30F-5CB029DCC8BE}" destId="{AF009CDA-6D45-432D-93AB-C18BFA257374}" srcOrd="0" destOrd="0" presId="urn:microsoft.com/office/officeart/2005/8/layout/orgChart1"/>
    <dgm:cxn modelId="{D0CF1FCE-F478-4F2B-8488-DE872D06AD76}" type="presOf" srcId="{CA115EE4-7484-42CD-84C0-36A1EBE89F30}" destId="{61D48A76-4257-48CC-AE40-5E3919DA1CB9}" srcOrd="0" destOrd="0" presId="urn:microsoft.com/office/officeart/2005/8/layout/orgChart1"/>
    <dgm:cxn modelId="{A3BCB9DC-83DF-4D7D-9152-8BDD8ED0B56D}" type="presOf" srcId="{F5BF2A2C-52F8-49E9-95BC-87333D0BF4DD}" destId="{D49D7D0B-9D35-49AB-B03B-B463AED346CA}" srcOrd="0" destOrd="0" presId="urn:microsoft.com/office/officeart/2005/8/layout/orgChart1"/>
    <dgm:cxn modelId="{203E85BF-5D2C-4B71-8FEA-1B345AAE76CE}" type="presOf" srcId="{C364398A-2985-4798-B59F-333C54F5634E}" destId="{21EB9FF3-69E8-48C2-91A8-B7D5C0D6F082}" srcOrd="0" destOrd="0" presId="urn:microsoft.com/office/officeart/2005/8/layout/orgChart1"/>
    <dgm:cxn modelId="{0C0F18DE-BA19-4B52-AF61-B977C3433FBE}" srcId="{E09942D3-8D92-4571-939D-F9AE19EE063A}" destId="{7D3DFF7D-9C6C-4593-9071-9C7ECC2B4847}" srcOrd="6" destOrd="0" parTransId="{29E338BD-FA43-4622-B8CC-AC296F97F8F7}" sibTransId="{A5197E09-0286-491B-A04F-D90C7F6F176A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89FF33B5-84B2-47DD-8BEA-1F3EEE78994B}" type="presOf" srcId="{53D77188-1F73-4868-8232-29C7E01B986E}" destId="{51A0F2BC-516A-426A-AACD-7ECABF0AA491}" srcOrd="0" destOrd="0" presId="urn:microsoft.com/office/officeart/2005/8/layout/orgChart1"/>
    <dgm:cxn modelId="{6C2BFAB7-52C6-497D-8EC8-A15EB6303E00}" type="presOf" srcId="{03CDCB47-A4A5-4B52-8880-B79915CE1860}" destId="{48C67378-064A-461F-B559-212DA9C36871}" srcOrd="0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E5FC6DEB-E18F-4062-899D-50015F49A89B}" type="presOf" srcId="{29E338BD-FA43-4622-B8CC-AC296F97F8F7}" destId="{E49B0B69-12A0-47CF-87E9-9425CC50492E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DD2C07B0-DA3C-4236-B9BF-4446D67CC7F0}" type="presOf" srcId="{F5BF2A2C-52F8-49E9-95BC-87333D0BF4DD}" destId="{5FEAC1CC-590B-482D-BEE8-A2D1C46095C4}" srcOrd="1" destOrd="0" presId="urn:microsoft.com/office/officeart/2005/8/layout/orgChart1"/>
    <dgm:cxn modelId="{0030B40C-BF63-4947-8B5E-CBCAD76C959B}" type="presOf" srcId="{DF2FAD68-FDD9-4FC9-AB30-16C336E8C6A6}" destId="{741EF6C9-7050-4711-8DA5-ABAE0D3C690B}" srcOrd="0" destOrd="0" presId="urn:microsoft.com/office/officeart/2005/8/layout/orgChart1"/>
    <dgm:cxn modelId="{2862EC8A-52E8-4B1A-AD69-5813DFD870B5}" type="presOf" srcId="{CA115EE4-7484-42CD-84C0-36A1EBE89F30}" destId="{4FCEA610-8E3A-43CA-BC54-A3F2DC265DF7}" srcOrd="1" destOrd="0" presId="urn:microsoft.com/office/officeart/2005/8/layout/orgChart1"/>
    <dgm:cxn modelId="{1527301C-13DA-4856-B294-F5FF83551F15}" type="presOf" srcId="{03CDCB47-A4A5-4B52-8880-B79915CE1860}" destId="{057C208C-2FA7-4FCE-9DAA-7FB8A8A14140}" srcOrd="1" destOrd="0" presId="urn:microsoft.com/office/officeart/2005/8/layout/orgChart1"/>
    <dgm:cxn modelId="{15D92747-109F-464B-9DFC-66682D0026F2}" type="presOf" srcId="{333BC0C4-B388-49E0-BA48-69E681A5CD04}" destId="{385B695C-F07F-4BEC-83AD-656EB1D87F50}" srcOrd="0" destOrd="0" presId="urn:microsoft.com/office/officeart/2005/8/layout/orgChart1"/>
    <dgm:cxn modelId="{0028DB46-9681-4717-BEA6-4D8FE9961392}" type="presOf" srcId="{043084EA-D44A-4EB1-943E-ABD855217A19}" destId="{85391721-DA5B-4D41-8E08-B20C444D1D10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A3C6B36C-03D4-4EC6-B08A-794BE6487B0C}" type="presOf" srcId="{EF1B60C5-3615-4FEC-A21E-56A85027293D}" destId="{DAC84FF8-0C9A-430E-BCD9-91EAA784DF6D}" srcOrd="1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1C78304B-F956-4328-B589-1173ADDF064F}" type="presOf" srcId="{23149566-E97C-4614-80F1-9383A96F1629}" destId="{24F91447-AE1B-4D20-B0D9-8CEA0DDCBF81}" srcOrd="0" destOrd="0" presId="urn:microsoft.com/office/officeart/2005/8/layout/orgChart1"/>
    <dgm:cxn modelId="{A7580A0A-31A1-4D97-B81D-897510A085C2}" srcId="{E09942D3-8D92-4571-939D-F9AE19EE063A}" destId="{03CDCB47-A4A5-4B52-8880-B79915CE1860}" srcOrd="7" destOrd="0" parTransId="{8EC1CD67-9919-4E7D-A30F-5CB029DCC8BE}" sibTransId="{080FBC74-EB10-4344-8B11-41B09312E592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0C1BB4B6-1855-47B8-8426-1675BE0D2AC5}" type="presParOf" srcId="{8EFE8F77-C5C0-48AA-B8C2-DD712621EB61}" destId="{85391721-DA5B-4D41-8E08-B20C444D1D10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2ADA0BF5-ECA8-492B-AD67-56D59604BA13}" type="presParOf" srcId="{8EFE8F77-C5C0-48AA-B8C2-DD712621EB61}" destId="{4EE7643A-3C2B-49BA-9B20-9D21BB5F039E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7D7F74C-F77A-4E70-A8FA-B661DDDE97F4}" type="presParOf" srcId="{8EFE8F77-C5C0-48AA-B8C2-DD712621EB61}" destId="{51A0F2BC-516A-426A-AACD-7ECABF0AA491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A8CC8005-938D-41B7-9274-5578D227CC79}" type="presParOf" srcId="{8EFE8F77-C5C0-48AA-B8C2-DD712621EB61}" destId="{385B695C-F07F-4BEC-83AD-656EB1D87F50}" srcOrd="6" destOrd="0" presId="urn:microsoft.com/office/officeart/2005/8/layout/orgChart1"/>
    <dgm:cxn modelId="{61DB1285-4EB3-424E-81DD-533B4B85121C}" type="presParOf" srcId="{8EFE8F77-C5C0-48AA-B8C2-DD712621EB61}" destId="{8D148631-17D1-493B-8BFA-0A4521EA1422}" srcOrd="7" destOrd="0" presId="urn:microsoft.com/office/officeart/2005/8/layout/orgChart1"/>
    <dgm:cxn modelId="{B587DE0C-F30B-469B-9B5E-5C6281B50C62}" type="presParOf" srcId="{8D148631-17D1-493B-8BFA-0A4521EA1422}" destId="{13B3C946-B135-4516-B54A-BC60E1AF4A1F}" srcOrd="0" destOrd="0" presId="urn:microsoft.com/office/officeart/2005/8/layout/orgChart1"/>
    <dgm:cxn modelId="{467C332D-A7E8-4FD9-8058-5DD50BA20805}" type="presParOf" srcId="{13B3C946-B135-4516-B54A-BC60E1AF4A1F}" destId="{741EF6C9-7050-4711-8DA5-ABAE0D3C690B}" srcOrd="0" destOrd="0" presId="urn:microsoft.com/office/officeart/2005/8/layout/orgChart1"/>
    <dgm:cxn modelId="{CF8F285E-3799-47B4-BBCE-1CE799F5A8A7}" type="presParOf" srcId="{13B3C946-B135-4516-B54A-BC60E1AF4A1F}" destId="{79F49397-8662-4578-9546-F75A689365FC}" srcOrd="1" destOrd="0" presId="urn:microsoft.com/office/officeart/2005/8/layout/orgChart1"/>
    <dgm:cxn modelId="{0A4C063D-60A7-4CDD-811A-44B6DB70B7BD}" type="presParOf" srcId="{8D148631-17D1-493B-8BFA-0A4521EA1422}" destId="{A8628806-2C5B-4340-8AE3-22F3EE5BE0A6}" srcOrd="1" destOrd="0" presId="urn:microsoft.com/office/officeart/2005/8/layout/orgChart1"/>
    <dgm:cxn modelId="{673CB03A-3296-42A2-AC18-C84B6A8B476E}" type="presParOf" srcId="{8D148631-17D1-493B-8BFA-0A4521EA1422}" destId="{CB7DB569-4D8C-4825-9DA8-977F16A157A0}" srcOrd="2" destOrd="0" presId="urn:microsoft.com/office/officeart/2005/8/layout/orgChart1"/>
    <dgm:cxn modelId="{044A0B44-4C8E-4013-A41B-7B07B7FBD311}" type="presParOf" srcId="{8EFE8F77-C5C0-48AA-B8C2-DD712621EB61}" destId="{4FFED1BA-3BD5-49D2-AACF-BA47A0DC692F}" srcOrd="8" destOrd="0" presId="urn:microsoft.com/office/officeart/2005/8/layout/orgChart1"/>
    <dgm:cxn modelId="{B1B067B9-51C3-418C-9CC3-AE4B75880F27}" type="presParOf" srcId="{8EFE8F77-C5C0-48AA-B8C2-DD712621EB61}" destId="{8D354BF0-0D05-4BE1-8BA2-23E11EFCEF18}" srcOrd="9" destOrd="0" presId="urn:microsoft.com/office/officeart/2005/8/layout/orgChart1"/>
    <dgm:cxn modelId="{CD50C7E3-9E5A-4075-A6B1-330781645F1D}" type="presParOf" srcId="{8D354BF0-0D05-4BE1-8BA2-23E11EFCEF18}" destId="{79AFF04A-882E-4DDB-9323-13AAA78474B6}" srcOrd="0" destOrd="0" presId="urn:microsoft.com/office/officeart/2005/8/layout/orgChart1"/>
    <dgm:cxn modelId="{52A4B88B-42B9-4F4C-A56A-52123C230ABB}" type="presParOf" srcId="{79AFF04A-882E-4DDB-9323-13AAA78474B6}" destId="{58B2C298-CE4A-4F91-B755-B3E1DD9F98F0}" srcOrd="0" destOrd="0" presId="urn:microsoft.com/office/officeart/2005/8/layout/orgChart1"/>
    <dgm:cxn modelId="{A9F37251-209A-4DA5-A921-12AF83DAAD1F}" type="presParOf" srcId="{79AFF04A-882E-4DDB-9323-13AAA78474B6}" destId="{DAC84FF8-0C9A-430E-BCD9-91EAA784DF6D}" srcOrd="1" destOrd="0" presId="urn:microsoft.com/office/officeart/2005/8/layout/orgChart1"/>
    <dgm:cxn modelId="{856E0AF9-EF06-4E15-B983-451FB0B5AE8E}" type="presParOf" srcId="{8D354BF0-0D05-4BE1-8BA2-23E11EFCEF18}" destId="{546279A3-4A05-4C08-9BBA-64F3C435BBA0}" srcOrd="1" destOrd="0" presId="urn:microsoft.com/office/officeart/2005/8/layout/orgChart1"/>
    <dgm:cxn modelId="{E7F56D39-AC7F-4470-A764-298A964A1E7C}" type="presParOf" srcId="{8D354BF0-0D05-4BE1-8BA2-23E11EFCEF18}" destId="{7C1AFA91-925D-4B81-A383-A427902977AB}" srcOrd="2" destOrd="0" presId="urn:microsoft.com/office/officeart/2005/8/layout/orgChart1"/>
    <dgm:cxn modelId="{91799556-8CF6-4D34-9FAD-15B62E6CF5EC}" type="presParOf" srcId="{8EFE8F77-C5C0-48AA-B8C2-DD712621EB61}" destId="{24F91447-AE1B-4D20-B0D9-8CEA0DDCBF81}" srcOrd="10" destOrd="0" presId="urn:microsoft.com/office/officeart/2005/8/layout/orgChart1"/>
    <dgm:cxn modelId="{5747BA2D-C8A4-49AA-8FC1-F966C1C503A1}" type="presParOf" srcId="{8EFE8F77-C5C0-48AA-B8C2-DD712621EB61}" destId="{AA1BA3DB-2D4C-486E-8CB0-5889719568FA}" srcOrd="11" destOrd="0" presId="urn:microsoft.com/office/officeart/2005/8/layout/orgChart1"/>
    <dgm:cxn modelId="{F86DD1A9-7DD1-4B15-8255-6065991F20B4}" type="presParOf" srcId="{AA1BA3DB-2D4C-486E-8CB0-5889719568FA}" destId="{FCA5E4F5-AB5F-46A6-9001-84F374F522D8}" srcOrd="0" destOrd="0" presId="urn:microsoft.com/office/officeart/2005/8/layout/orgChart1"/>
    <dgm:cxn modelId="{A23C0BD2-9847-49ED-B9F7-3F09AAA2CBE4}" type="presParOf" srcId="{FCA5E4F5-AB5F-46A6-9001-84F374F522D8}" destId="{D49D7D0B-9D35-49AB-B03B-B463AED346CA}" srcOrd="0" destOrd="0" presId="urn:microsoft.com/office/officeart/2005/8/layout/orgChart1"/>
    <dgm:cxn modelId="{65B0DB4F-C5FC-4917-8AD2-C934123EB118}" type="presParOf" srcId="{FCA5E4F5-AB5F-46A6-9001-84F374F522D8}" destId="{5FEAC1CC-590B-482D-BEE8-A2D1C46095C4}" srcOrd="1" destOrd="0" presId="urn:microsoft.com/office/officeart/2005/8/layout/orgChart1"/>
    <dgm:cxn modelId="{072AE706-65E8-4BB7-A13A-E4904B501B5D}" type="presParOf" srcId="{AA1BA3DB-2D4C-486E-8CB0-5889719568FA}" destId="{FA62B60B-F3C2-41B9-B698-E7C24B953351}" srcOrd="1" destOrd="0" presId="urn:microsoft.com/office/officeart/2005/8/layout/orgChart1"/>
    <dgm:cxn modelId="{368DC30B-271C-4164-86A2-5FC8BD661EEA}" type="presParOf" srcId="{AA1BA3DB-2D4C-486E-8CB0-5889719568FA}" destId="{402A4757-6E7D-49F2-AE36-324459F68594}" srcOrd="2" destOrd="0" presId="urn:microsoft.com/office/officeart/2005/8/layout/orgChart1"/>
    <dgm:cxn modelId="{492A1BFE-3E61-4DAF-8040-AE03003FA6B1}" type="presParOf" srcId="{8EFE8F77-C5C0-48AA-B8C2-DD712621EB61}" destId="{E49B0B69-12A0-47CF-87E9-9425CC50492E}" srcOrd="12" destOrd="0" presId="urn:microsoft.com/office/officeart/2005/8/layout/orgChart1"/>
    <dgm:cxn modelId="{653480F8-44A1-4A7A-9763-9ED7DB4CE0CD}" type="presParOf" srcId="{8EFE8F77-C5C0-48AA-B8C2-DD712621EB61}" destId="{F5B7B455-41CA-485C-AE1A-55B74ED5395B}" srcOrd="13" destOrd="0" presId="urn:microsoft.com/office/officeart/2005/8/layout/orgChart1"/>
    <dgm:cxn modelId="{AF09BD4D-E4ED-4A78-AABD-10924EA8D823}" type="presParOf" srcId="{F5B7B455-41CA-485C-AE1A-55B74ED5395B}" destId="{2D5F0643-A07A-4A13-B6CA-B666BF5022C1}" srcOrd="0" destOrd="0" presId="urn:microsoft.com/office/officeart/2005/8/layout/orgChart1"/>
    <dgm:cxn modelId="{D43586F4-50A5-4FFB-B2CA-72F531710EB1}" type="presParOf" srcId="{2D5F0643-A07A-4A13-B6CA-B666BF5022C1}" destId="{F2259CC2-6386-4D5B-80E5-7C795F40C8E2}" srcOrd="0" destOrd="0" presId="urn:microsoft.com/office/officeart/2005/8/layout/orgChart1"/>
    <dgm:cxn modelId="{6E7B0D0D-72E8-4DE5-BB93-71BBD9465239}" type="presParOf" srcId="{2D5F0643-A07A-4A13-B6CA-B666BF5022C1}" destId="{3F8F1F14-D76C-406C-8CF5-FF7579E820A9}" srcOrd="1" destOrd="0" presId="urn:microsoft.com/office/officeart/2005/8/layout/orgChart1"/>
    <dgm:cxn modelId="{9E3F0B98-81B1-4FFB-A33C-24D4B30141CD}" type="presParOf" srcId="{F5B7B455-41CA-485C-AE1A-55B74ED5395B}" destId="{D7B263CD-3178-4ADA-8F53-A7D8977D6075}" srcOrd="1" destOrd="0" presId="urn:microsoft.com/office/officeart/2005/8/layout/orgChart1"/>
    <dgm:cxn modelId="{C4267785-8C7F-4E0D-B621-2D1573D159E6}" type="presParOf" srcId="{F5B7B455-41CA-485C-AE1A-55B74ED5395B}" destId="{934730D7-B9B2-41CC-989A-C2D3930F625D}" srcOrd="2" destOrd="0" presId="urn:microsoft.com/office/officeart/2005/8/layout/orgChart1"/>
    <dgm:cxn modelId="{70682B62-B136-4A12-AE9B-D58C6CE1381E}" type="presParOf" srcId="{8EFE8F77-C5C0-48AA-B8C2-DD712621EB61}" destId="{AF009CDA-6D45-432D-93AB-C18BFA257374}" srcOrd="14" destOrd="0" presId="urn:microsoft.com/office/officeart/2005/8/layout/orgChart1"/>
    <dgm:cxn modelId="{53FF4057-E937-44FD-8C89-277A0429748E}" type="presParOf" srcId="{8EFE8F77-C5C0-48AA-B8C2-DD712621EB61}" destId="{684AAEAF-FA7D-4585-BB12-D5D92A209A16}" srcOrd="15" destOrd="0" presId="urn:microsoft.com/office/officeart/2005/8/layout/orgChart1"/>
    <dgm:cxn modelId="{838514BA-5BAD-4885-843E-B9C4190220FC}" type="presParOf" srcId="{684AAEAF-FA7D-4585-BB12-D5D92A209A16}" destId="{D7E3BB9A-3087-4B4E-88FA-0C5500E54122}" srcOrd="0" destOrd="0" presId="urn:microsoft.com/office/officeart/2005/8/layout/orgChart1"/>
    <dgm:cxn modelId="{1C326FDF-E131-438D-904A-0C3317B37D37}" type="presParOf" srcId="{D7E3BB9A-3087-4B4E-88FA-0C5500E54122}" destId="{48C67378-064A-461F-B559-212DA9C36871}" srcOrd="0" destOrd="0" presId="urn:microsoft.com/office/officeart/2005/8/layout/orgChart1"/>
    <dgm:cxn modelId="{6208A6F5-78B8-472B-8F1B-EC7028DA9785}" type="presParOf" srcId="{D7E3BB9A-3087-4B4E-88FA-0C5500E54122}" destId="{057C208C-2FA7-4FCE-9DAA-7FB8A8A14140}" srcOrd="1" destOrd="0" presId="urn:microsoft.com/office/officeart/2005/8/layout/orgChart1"/>
    <dgm:cxn modelId="{2F7EE43D-6DDF-405C-AAEE-3F04AA16B9D6}" type="presParOf" srcId="{684AAEAF-FA7D-4585-BB12-D5D92A209A16}" destId="{C47ADA4F-775C-4BCA-A101-ACEF07A3B195}" srcOrd="1" destOrd="0" presId="urn:microsoft.com/office/officeart/2005/8/layout/orgChart1"/>
    <dgm:cxn modelId="{A6AEA045-50BE-4B25-8CED-D2C21C947045}" type="presParOf" srcId="{684AAEAF-FA7D-4585-BB12-D5D92A209A16}" destId="{66785288-03CD-48BC-99DF-5D1136D38DAA}" srcOrd="2" destOrd="0" presId="urn:microsoft.com/office/officeart/2005/8/layout/orgChart1"/>
    <dgm:cxn modelId="{AA257EC2-72C7-4962-8154-0AB8CF655EA7}" type="presParOf" srcId="{8EFE8F77-C5C0-48AA-B8C2-DD712621EB61}" destId="{21EB9FF3-69E8-48C2-91A8-B7D5C0D6F082}" srcOrd="16" destOrd="0" presId="urn:microsoft.com/office/officeart/2005/8/layout/orgChart1"/>
    <dgm:cxn modelId="{29CC3B59-3F0B-478B-989E-331059D61457}" type="presParOf" srcId="{8EFE8F77-C5C0-48AA-B8C2-DD712621EB61}" destId="{84118529-AB10-42F6-B469-9A92F185ED9A}" srcOrd="17" destOrd="0" presId="urn:microsoft.com/office/officeart/2005/8/layout/orgChart1"/>
    <dgm:cxn modelId="{4E714394-F943-4948-87A0-B8BEF4621B0D}" type="presParOf" srcId="{84118529-AB10-42F6-B469-9A92F185ED9A}" destId="{8EC1EC3B-57D4-43C3-BB66-E0CBB7F8B0A8}" srcOrd="0" destOrd="0" presId="urn:microsoft.com/office/officeart/2005/8/layout/orgChart1"/>
    <dgm:cxn modelId="{5C6608A5-B1DE-498E-BC90-CF9CD560E8D4}" type="presParOf" srcId="{8EC1EC3B-57D4-43C3-BB66-E0CBB7F8B0A8}" destId="{61D48A76-4257-48CC-AE40-5E3919DA1CB9}" srcOrd="0" destOrd="0" presId="urn:microsoft.com/office/officeart/2005/8/layout/orgChart1"/>
    <dgm:cxn modelId="{AE04FF60-42DD-4586-B9BA-B71ED545BF47}" type="presParOf" srcId="{8EC1EC3B-57D4-43C3-BB66-E0CBB7F8B0A8}" destId="{4FCEA610-8E3A-43CA-BC54-A3F2DC265DF7}" srcOrd="1" destOrd="0" presId="urn:microsoft.com/office/officeart/2005/8/layout/orgChart1"/>
    <dgm:cxn modelId="{8E4EDF90-1363-4627-9C17-387F028752AF}" type="presParOf" srcId="{84118529-AB10-42F6-B469-9A92F185ED9A}" destId="{E28DE22D-F795-4F70-92B7-7E3B0C8E16DA}" srcOrd="1" destOrd="0" presId="urn:microsoft.com/office/officeart/2005/8/layout/orgChart1"/>
    <dgm:cxn modelId="{EF6F1F1F-DCBA-4CAA-BB4C-676066FFC632}" type="presParOf" srcId="{84118529-AB10-42F6-B469-9A92F185ED9A}" destId="{2E63B1D5-F8F4-44F9-B6A5-9435F9F71E7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C22C7D73-AE75-4CF3-BE00-8AB28AC7D7B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Planeación y Evaluación</a:t>
          </a:r>
        </a:p>
        <a:p>
          <a:endParaRPr lang="es-ES" sz="1200" dirty="0"/>
        </a:p>
      </dgm:t>
    </dgm:pt>
    <dgm:pt modelId="{187A7AF5-2BE6-4D7D-A3AF-EA3444748801}" type="parTrans" cxnId="{CB41C6F9-91A0-4B2B-B425-A76B4276FC85}">
      <dgm:prSet/>
      <dgm:spPr/>
      <dgm:t>
        <a:bodyPr/>
        <a:lstStyle/>
        <a:p>
          <a:endParaRPr lang="es-ES"/>
        </a:p>
      </dgm:t>
    </dgm:pt>
    <dgm:pt modelId="{02B1C52C-87CE-4787-903D-57C23AD2CE04}" type="sibTrans" cxnId="{CB41C6F9-91A0-4B2B-B425-A76B4276FC85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7A7B43ED-3391-461A-8C6E-D585CB21917D}" type="pres">
      <dgm:prSet presAssocID="{187A7AF5-2BE6-4D7D-A3AF-EA3444748801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D92EC-0E37-44B6-8767-DAE8286A74FA}" type="pres">
      <dgm:prSet presAssocID="{C22C7D73-AE75-4CF3-BE00-8AB28AC7D7BF}" presName="hierRoot2" presStyleCnt="0">
        <dgm:presLayoutVars>
          <dgm:hierBranch val="init"/>
        </dgm:presLayoutVars>
      </dgm:prSet>
      <dgm:spPr/>
    </dgm:pt>
    <dgm:pt modelId="{5AAFBD48-1A9B-4464-9199-14F58890FF0D}" type="pres">
      <dgm:prSet presAssocID="{C22C7D73-AE75-4CF3-BE00-8AB28AC7D7BF}" presName="rootComposite" presStyleCnt="0"/>
      <dgm:spPr/>
    </dgm:pt>
    <dgm:pt modelId="{3298AF5C-3D3A-4081-8AE2-FF0715189F3F}" type="pres">
      <dgm:prSet presAssocID="{C22C7D73-AE75-4CF3-BE00-8AB28AC7D7BF}" presName="rootText" presStyleLbl="node3" presStyleIdx="1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F1A504-FFBD-4383-B637-20608A6D3E10}" type="pres">
      <dgm:prSet presAssocID="{C22C7D73-AE75-4CF3-BE00-8AB28AC7D7BF}" presName="rootConnector" presStyleLbl="node3" presStyleIdx="1" presStyleCnt="2"/>
      <dgm:spPr/>
      <dgm:t>
        <a:bodyPr/>
        <a:lstStyle/>
        <a:p>
          <a:endParaRPr lang="es-ES"/>
        </a:p>
      </dgm:t>
    </dgm:pt>
    <dgm:pt modelId="{00A0313C-8FD0-4EC0-AA19-F60FFCF013B3}" type="pres">
      <dgm:prSet presAssocID="{C22C7D73-AE75-4CF3-BE00-8AB28AC7D7BF}" presName="hierChild4" presStyleCnt="0"/>
      <dgm:spPr/>
    </dgm:pt>
    <dgm:pt modelId="{D430BBAB-C7C7-4116-B95E-E54D8B204889}" type="pres">
      <dgm:prSet presAssocID="{C22C7D73-AE75-4CF3-BE00-8AB28AC7D7BF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CB41C6F9-91A0-4B2B-B425-A76B4276FC85}" srcId="{8F880CD5-1545-4686-A170-D48280180D6E}" destId="{C22C7D73-AE75-4CF3-BE00-8AB28AC7D7BF}" srcOrd="1" destOrd="0" parTransId="{187A7AF5-2BE6-4D7D-A3AF-EA3444748801}" sibTransId="{02B1C52C-87CE-4787-903D-57C23AD2CE04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22D005C3-65A6-4829-8711-3AECC7F9E792}" type="presOf" srcId="{187A7AF5-2BE6-4D7D-A3AF-EA3444748801}" destId="{7A7B43ED-3391-461A-8C6E-D585CB21917D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69461124-71AA-4015-A417-9388FB2F8882}" type="presOf" srcId="{C22C7D73-AE75-4CF3-BE00-8AB28AC7D7BF}" destId="{D5F1A504-FFBD-4383-B637-20608A6D3E10}" srcOrd="1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49E282D9-856C-4866-B602-71A8B935CAEC}" type="presOf" srcId="{C22C7D73-AE75-4CF3-BE00-8AB28AC7D7BF}" destId="{3298AF5C-3D3A-4081-8AE2-FF0715189F3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70989201-4823-487C-9D3A-D478F4ADE135}" type="presParOf" srcId="{D5044F99-D8BF-4E08-A7A9-2C9D5F33776A}" destId="{7A7B43ED-3391-461A-8C6E-D585CB21917D}" srcOrd="2" destOrd="0" presId="urn:microsoft.com/office/officeart/2005/8/layout/orgChart1"/>
    <dgm:cxn modelId="{EA74E508-338C-4DAC-9EAF-6396247AA5CB}" type="presParOf" srcId="{D5044F99-D8BF-4E08-A7A9-2C9D5F33776A}" destId="{579D92EC-0E37-44B6-8767-DAE8286A74FA}" srcOrd="3" destOrd="0" presId="urn:microsoft.com/office/officeart/2005/8/layout/orgChart1"/>
    <dgm:cxn modelId="{CFDE914C-4BB0-4979-9740-343D6DA309A1}" type="presParOf" srcId="{579D92EC-0E37-44B6-8767-DAE8286A74FA}" destId="{5AAFBD48-1A9B-4464-9199-14F58890FF0D}" srcOrd="0" destOrd="0" presId="urn:microsoft.com/office/officeart/2005/8/layout/orgChart1"/>
    <dgm:cxn modelId="{7616EF37-4C8C-42D0-8C6A-0E8EC794E090}" type="presParOf" srcId="{5AAFBD48-1A9B-4464-9199-14F58890FF0D}" destId="{3298AF5C-3D3A-4081-8AE2-FF0715189F3F}" srcOrd="0" destOrd="0" presId="urn:microsoft.com/office/officeart/2005/8/layout/orgChart1"/>
    <dgm:cxn modelId="{56C03CA6-5756-4678-84EF-7222F7C381F2}" type="presParOf" srcId="{5AAFBD48-1A9B-4464-9199-14F58890FF0D}" destId="{D5F1A504-FFBD-4383-B637-20608A6D3E10}" srcOrd="1" destOrd="0" presId="urn:microsoft.com/office/officeart/2005/8/layout/orgChart1"/>
    <dgm:cxn modelId="{B359508B-B8BA-4DCF-88C0-69EE00CE63C0}" type="presParOf" srcId="{579D92EC-0E37-44B6-8767-DAE8286A74FA}" destId="{00A0313C-8FD0-4EC0-AA19-F60FFCF013B3}" srcOrd="1" destOrd="0" presId="urn:microsoft.com/office/officeart/2005/8/layout/orgChart1"/>
    <dgm:cxn modelId="{AFECA73E-CA8D-4F53-8429-B9AD7FEE6EA5}" type="presParOf" srcId="{579D92EC-0E37-44B6-8767-DAE8286A74FA}" destId="{D430BBAB-C7C7-4116-B95E-E54D8B204889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  <a:p>
          <a:endParaRPr lang="es-ES" sz="1200" b="0" dirty="0">
            <a:solidFill>
              <a:schemeClr val="tx1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26045114-AB8B-420B-9428-DEA6D7D80C83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>
            <a:solidFill>
              <a:schemeClr val="tx1"/>
            </a:solidFill>
          </a:endParaRPr>
        </a:p>
      </dgm:t>
    </dgm:pt>
    <dgm:pt modelId="{A7405384-D18E-46D8-84EA-6E4447EC8BF1}" type="parTrans" cxnId="{6BAEBDBD-AB52-4E7C-8C3D-13645A2C73A8}">
      <dgm:prSet/>
      <dgm:spPr/>
      <dgm:t>
        <a:bodyPr/>
        <a:lstStyle/>
        <a:p>
          <a:endParaRPr lang="es-ES"/>
        </a:p>
      </dgm:t>
    </dgm:pt>
    <dgm:pt modelId="{092E8A0C-38EA-4988-B322-83C5345728A0}" type="sibTrans" cxnId="{6BAEBDBD-AB52-4E7C-8C3D-13645A2C73A8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1B46B926-CC39-4D46-BFD2-5A2F6BA913F6}" type="pres">
      <dgm:prSet presAssocID="{2EC64752-927D-40DD-A0B9-BC3BA63D4E06}" presName="Name35" presStyleLbl="parChTrans1D2" presStyleIdx="0" presStyleCnt="7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0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0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1" presStyleCnt="7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1" presStyleCnt="4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1" presStyleCnt="4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2" presStyleCnt="7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2" presStyleCnt="4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3" presStyleCnt="7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3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3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1" presStyleCnt="3" custScaleX="152776" custScaleY="122221" custLinFactNeighborX="13563" custLinFactNeighborY="-40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E0A03768-E566-45F3-9EF1-178BA1180953}" type="pres">
      <dgm:prSet presAssocID="{A7405384-D18E-46D8-84EA-6E4447EC8BF1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B2B3A3D7-A93B-40C1-BDC1-3810DFA5047F}" type="pres">
      <dgm:prSet presAssocID="{26045114-AB8B-420B-9428-DEA6D7D80C83}" presName="hierRoot3" presStyleCnt="0">
        <dgm:presLayoutVars>
          <dgm:hierBranch val="init"/>
        </dgm:presLayoutVars>
      </dgm:prSet>
      <dgm:spPr/>
    </dgm:pt>
    <dgm:pt modelId="{A5332E9E-74BD-4CBB-AFBE-D038C9D9591E}" type="pres">
      <dgm:prSet presAssocID="{26045114-AB8B-420B-9428-DEA6D7D80C83}" presName="rootComposite3" presStyleCnt="0"/>
      <dgm:spPr/>
    </dgm:pt>
    <dgm:pt modelId="{AF11C807-1A39-4AD8-A13A-7F23B0A7D706}" type="pres">
      <dgm:prSet presAssocID="{26045114-AB8B-420B-9428-DEA6D7D80C83}" presName="rootText3" presStyleLbl="asst1" presStyleIdx="2" presStyleCnt="3" custScaleX="152776" custScaleY="122221" custLinFactNeighborX="-13164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8B914C-62D8-45E9-8B9A-8124BB391174}" type="pres">
      <dgm:prSet presAssocID="{26045114-AB8B-420B-9428-DEA6D7D80C8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C692DFF-01E3-46DE-A973-FF4FC3508AD5}" type="pres">
      <dgm:prSet presAssocID="{26045114-AB8B-420B-9428-DEA6D7D80C83}" presName="hierChild6" presStyleCnt="0"/>
      <dgm:spPr/>
    </dgm:pt>
    <dgm:pt modelId="{49486A1D-430D-4465-9810-8D10F4ED81CB}" type="pres">
      <dgm:prSet presAssocID="{26045114-AB8B-420B-9428-DEA6D7D80C83}" presName="hierChild7" presStyleCnt="0"/>
      <dgm:spPr/>
    </dgm:pt>
  </dgm:ptLst>
  <dgm:cxnLst>
    <dgm:cxn modelId="{86E60F1C-DB92-4648-9132-C1EF835D03AA}" type="presOf" srcId="{26045114-AB8B-420B-9428-DEA6D7D80C83}" destId="{028B914C-62D8-45E9-8B9A-8124BB391174}" srcOrd="1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243747B-42BD-4BB8-AE8F-7ED93141F3B8}" srcId="{8F3A5752-0B5D-4641-8E32-CCA038B23664}" destId="{616D9764-E401-4DA7-9501-1F3EB5AAD8EB}" srcOrd="6" destOrd="0" parTransId="{14CE6DDC-63A1-4CD2-9E01-89EC9853A02C}" sibTransId="{C428D044-BBEF-4664-A9B9-FA504CBB0BFF}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89427F7F-927F-4A56-8D59-901E61F3AD3A}" type="presOf" srcId="{26045114-AB8B-420B-9428-DEA6D7D80C83}" destId="{AF11C807-1A39-4AD8-A13A-7F23B0A7D706}" srcOrd="0" destOrd="0" presId="urn:microsoft.com/office/officeart/2005/8/layout/orgChart1"/>
    <dgm:cxn modelId="{879DDDCC-5746-4023-B366-8235F5C6629C}" srcId="{8F3A5752-0B5D-4641-8E32-CCA038B23664}" destId="{A986DFE7-FC5B-4216-B520-5C2C7C85BE05}" srcOrd="5" destOrd="0" parTransId="{87B3BD0B-501F-4B34-BF2F-95F88D8EF827}" sibTransId="{BC560F5E-0F2E-4121-9833-C9D18614F8A3}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6BAEBDBD-AB52-4E7C-8C3D-13645A2C73A8}" srcId="{8F3A5752-0B5D-4641-8E32-CCA038B23664}" destId="{26045114-AB8B-420B-9428-DEA6D7D80C83}" srcOrd="2" destOrd="0" parTransId="{A7405384-D18E-46D8-84EA-6E4447EC8BF1}" sibTransId="{092E8A0C-38EA-4988-B322-83C5345728A0}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43FDCC17-1BC9-4E5C-B940-D8F9DB778CAF}" srcId="{8F3A5752-0B5D-4641-8E32-CCA038B23664}" destId="{600C2740-1184-4424-B486-A48667B2C65B}" srcOrd="4" destOrd="0" parTransId="{9B662171-8739-4AC0-AB57-85CB872A5324}" sibTransId="{0EA50F1A-8C92-40F2-9C8C-EFC58D4501BF}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9DBD17FE-4D0A-4DF3-8C63-D311201E4001}" type="presOf" srcId="{A7405384-D18E-46D8-84EA-6E4447EC8BF1}" destId="{E0A03768-E566-45F3-9EF1-178BA1180953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70E26F2-1B82-471E-8576-023C49648140}" srcId="{8F3A5752-0B5D-4641-8E32-CCA038B23664}" destId="{113E8C4C-47D5-44E4-AB01-0A785FA50A04}" srcOrd="3" destOrd="0" parTransId="{2EC64752-927D-40DD-A0B9-BC3BA63D4E06}" sibTransId="{3DA70358-77AE-43C6-8524-9AB88DE75B08}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684C563-17DC-47AB-8E79-3DBB8210EF0A}" srcId="{8F3A5752-0B5D-4641-8E32-CCA038B23664}" destId="{E590EF91-0BEC-4B8F-8C41-C928FB536ED5}" srcOrd="1" destOrd="0" parTransId="{36F99C06-0DD5-45F4-A93A-A03C153CE7EF}" sibTransId="{70F07596-3453-458D-B7BF-735364CA0827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B8A5FD71-B4ED-484D-B44A-BF273F264F31}" type="presParOf" srcId="{24392372-3E5C-4E83-A7A2-75B2D5C4B789}" destId="{1B46B926-CC39-4D46-BFD2-5A2F6BA913F6}" srcOrd="0" destOrd="0" presId="urn:microsoft.com/office/officeart/2005/8/layout/orgChart1"/>
    <dgm:cxn modelId="{3C15DBB0-D2A3-448A-B241-685776815C51}" type="presParOf" srcId="{24392372-3E5C-4E83-A7A2-75B2D5C4B789}" destId="{33E79270-88BC-4412-A1D0-FE06D3C61594}" srcOrd="1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2" destOrd="0" presId="urn:microsoft.com/office/officeart/2005/8/layout/orgChart1"/>
    <dgm:cxn modelId="{6B34B5AD-9E1F-477A-90DB-B35C7304CE3E}" type="presParOf" srcId="{24392372-3E5C-4E83-A7A2-75B2D5C4B789}" destId="{68AE6F4C-837B-4D72-B754-6A032BED22CD}" srcOrd="3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4" destOrd="0" presId="urn:microsoft.com/office/officeart/2005/8/layout/orgChart1"/>
    <dgm:cxn modelId="{37216125-C051-4140-AEAF-304823C11EDB}" type="presParOf" srcId="{24392372-3E5C-4E83-A7A2-75B2D5C4B789}" destId="{3AEFA18B-8E57-4CB1-B212-7A8EDDD4B95F}" srcOrd="5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6" destOrd="0" presId="urn:microsoft.com/office/officeart/2005/8/layout/orgChart1"/>
    <dgm:cxn modelId="{A1B690C8-AA8B-40CF-9F9C-C04A7FCC9A6A}" type="presParOf" srcId="{24392372-3E5C-4E83-A7A2-75B2D5C4B789}" destId="{80E1BD4F-0EC1-4C2E-8CC7-3178978B22F6}" srcOrd="7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4E7AEBBB-2DFB-495C-B62C-B68148F6E409}" type="presParOf" srcId="{A6F0A5A3-E43A-49BF-827F-04D361BA9BF3}" destId="{1BAF8E93-FA16-4EE2-A7D4-3D1082D825D0}" srcOrd="2" destOrd="0" presId="urn:microsoft.com/office/officeart/2005/8/layout/orgChart1"/>
    <dgm:cxn modelId="{86343A5A-0279-46DB-8769-B81E597E91B5}" type="presParOf" srcId="{A6F0A5A3-E43A-49BF-827F-04D361BA9BF3}" destId="{DF165243-00F1-4996-AED9-ED834CCCAA57}" srcOrd="3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9A45D62D-8730-4D75-AB5C-063B50F4697D}" type="presParOf" srcId="{A6F0A5A3-E43A-49BF-827F-04D361BA9BF3}" destId="{E0A03768-E566-45F3-9EF1-178BA1180953}" srcOrd="4" destOrd="0" presId="urn:microsoft.com/office/officeart/2005/8/layout/orgChart1"/>
    <dgm:cxn modelId="{FAFC2C7B-D3CD-4108-B047-76164BE39DC6}" type="presParOf" srcId="{A6F0A5A3-E43A-49BF-827F-04D361BA9BF3}" destId="{B2B3A3D7-A93B-40C1-BDC1-3810DFA5047F}" srcOrd="5" destOrd="0" presId="urn:microsoft.com/office/officeart/2005/8/layout/orgChart1"/>
    <dgm:cxn modelId="{E33EFBF2-1A29-41D5-88BF-32F9B69A440E}" type="presParOf" srcId="{B2B3A3D7-A93B-40C1-BDC1-3810DFA5047F}" destId="{A5332E9E-74BD-4CBB-AFBE-D038C9D9591E}" srcOrd="0" destOrd="0" presId="urn:microsoft.com/office/officeart/2005/8/layout/orgChart1"/>
    <dgm:cxn modelId="{45E65249-E668-4E30-AA56-82AEC7A47AAF}" type="presParOf" srcId="{A5332E9E-74BD-4CBB-AFBE-D038C9D9591E}" destId="{AF11C807-1A39-4AD8-A13A-7F23B0A7D706}" srcOrd="0" destOrd="0" presId="urn:microsoft.com/office/officeart/2005/8/layout/orgChart1"/>
    <dgm:cxn modelId="{B472767E-292B-441F-884B-FFB3243D9874}" type="presParOf" srcId="{A5332E9E-74BD-4CBB-AFBE-D038C9D9591E}" destId="{028B914C-62D8-45E9-8B9A-8124BB391174}" srcOrd="1" destOrd="0" presId="urn:microsoft.com/office/officeart/2005/8/layout/orgChart1"/>
    <dgm:cxn modelId="{7CA24CB5-DB30-4D85-A83A-A0E01445AD78}" type="presParOf" srcId="{B2B3A3D7-A93B-40C1-BDC1-3810DFA5047F}" destId="{FC692DFF-01E3-46DE-A973-FF4FC3508AD5}" srcOrd="1" destOrd="0" presId="urn:microsoft.com/office/officeart/2005/8/layout/orgChart1"/>
    <dgm:cxn modelId="{14EE76E1-CAA0-4944-890A-2A5FC48C66C8}" type="presParOf" srcId="{B2B3A3D7-A93B-40C1-BDC1-3810DFA5047F}" destId="{49486A1D-430D-4465-9810-8D10F4ED81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142641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40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Bibliotecario(a)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Clasificadores(as)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7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7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1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1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AFCDB55-6299-4773-BA1F-88B6E5397918}">
      <dgm:prSet custT="1"/>
      <dgm:spPr/>
      <dgm:t>
        <a:bodyPr/>
        <a:lstStyle/>
        <a:p>
          <a:endParaRPr lang="es-ES" sz="1200" dirty="0" smtClean="0"/>
        </a:p>
        <a:p>
          <a:r>
            <a:rPr lang="es-ES" sz="1200" dirty="0" smtClean="0"/>
            <a:t>Jefe(a) de </a:t>
          </a:r>
          <a:r>
            <a:rPr lang="es-ES" sz="1200" dirty="0" smtClean="0"/>
            <a:t>Área</a:t>
          </a:r>
          <a:endParaRPr lang="es-ES" sz="1200" dirty="0"/>
        </a:p>
        <a:p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211F876A-A8F6-4924-ADC9-2A4B5F5EEA96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8F03C35-431C-482D-B1B7-31A575602365}" type="parTrans" cxnId="{1CB48D9D-F730-40DB-863A-C967B97E65FE}">
      <dgm:prSet/>
      <dgm:spPr/>
      <dgm:t>
        <a:bodyPr/>
        <a:lstStyle/>
        <a:p>
          <a:endParaRPr lang="es-ES"/>
        </a:p>
      </dgm:t>
    </dgm:pt>
    <dgm:pt modelId="{973A7EF8-1580-4E28-A376-1524614936EA}" type="sibTrans" cxnId="{1CB48D9D-F730-40DB-863A-C967B97E65F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97E1C8AD-1F65-4810-9A35-FC7042E55612}" type="pres">
      <dgm:prSet presAssocID="{AC02EDA0-674B-4D48-A676-6D1E16C51B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 val="init"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0" presStyleCnt="1" custScaleX="107727" custScaleY="107727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DD72271-D122-4939-9642-AF887339F3E8}" type="pres">
      <dgm:prSet presAssocID="{98F03C35-431C-482D-B1B7-31A575602365}" presName="Name111" presStyleLbl="parChTrans1D3" presStyleIdx="0" presStyleCnt="1"/>
      <dgm:spPr/>
      <dgm:t>
        <a:bodyPr/>
        <a:lstStyle/>
        <a:p>
          <a:endParaRPr lang="es-ES"/>
        </a:p>
      </dgm:t>
    </dgm:pt>
    <dgm:pt modelId="{5418220B-B2DC-4A56-BD0E-19B6AADA74A7}" type="pres">
      <dgm:prSet presAssocID="{211F876A-A8F6-4924-ADC9-2A4B5F5EEA96}" presName="hierRoot3" presStyleCnt="0">
        <dgm:presLayoutVars>
          <dgm:hierBranch val="init"/>
        </dgm:presLayoutVars>
      </dgm:prSet>
      <dgm:spPr/>
    </dgm:pt>
    <dgm:pt modelId="{847CB455-647B-465F-BB43-95EBFC0F506E}" type="pres">
      <dgm:prSet presAssocID="{211F876A-A8F6-4924-ADC9-2A4B5F5EEA96}" presName="rootComposite3" presStyleCnt="0"/>
      <dgm:spPr/>
    </dgm:pt>
    <dgm:pt modelId="{53261C26-5354-43B8-87F5-E44853446E75}" type="pres">
      <dgm:prSet presAssocID="{211F876A-A8F6-4924-ADC9-2A4B5F5EEA96}" presName="rootText3" presStyleLbl="asst2" presStyleIdx="0" presStyleCnt="1" custLinFactX="85082" custLinFactNeighborX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3E905-3F39-4382-89B2-A8D84E074782}" type="pres">
      <dgm:prSet presAssocID="{211F876A-A8F6-4924-ADC9-2A4B5F5EEA96}" presName="rootConnector3" presStyleLbl="asst2" presStyleIdx="0" presStyleCnt="1"/>
      <dgm:spPr/>
      <dgm:t>
        <a:bodyPr/>
        <a:lstStyle/>
        <a:p>
          <a:endParaRPr lang="es-ES"/>
        </a:p>
      </dgm:t>
    </dgm:pt>
    <dgm:pt modelId="{777434AF-5781-4E81-B759-105E2CB7D4A2}" type="pres">
      <dgm:prSet presAssocID="{211F876A-A8F6-4924-ADC9-2A4B5F5EEA96}" presName="hierChild6" presStyleCnt="0"/>
      <dgm:spPr/>
    </dgm:pt>
    <dgm:pt modelId="{4EA416B3-B827-4863-B31F-FB4860C593C9}" type="pres">
      <dgm:prSet presAssocID="{211F876A-A8F6-4924-ADC9-2A4B5F5EEA96}" presName="hierChild7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E09C3071-2CBE-4D07-B7E6-18DCD6BB6B19}" type="presOf" srcId="{211F876A-A8F6-4924-ADC9-2A4B5F5EEA96}" destId="{C843E905-3F39-4382-89B2-A8D84E074782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01E30C6-1F95-4053-BFAB-F13B1F2ACFD3}" type="presOf" srcId="{211F876A-A8F6-4924-ADC9-2A4B5F5EEA96}" destId="{53261C26-5354-43B8-87F5-E44853446E75}" srcOrd="0" destOrd="0" presId="urn:microsoft.com/office/officeart/2005/8/layout/orgChart1"/>
    <dgm:cxn modelId="{7C75EC96-B2E2-4F07-A602-410AA6C14C57}" srcId="{8F3A5752-0B5D-4641-8E32-CCA038B23664}" destId="{8AFCDB55-6299-4773-BA1F-88B6E5397918}" srcOrd="0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1CB48D9D-F730-40DB-863A-C967B97E65FE}" srcId="{8AFCDB55-6299-4773-BA1F-88B6E5397918}" destId="{211F876A-A8F6-4924-ADC9-2A4B5F5EEA96}" srcOrd="0" destOrd="0" parTransId="{98F03C35-431C-482D-B1B7-31A575602365}" sibTransId="{973A7EF8-1580-4E28-A376-1524614936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A339A27-AB50-4DDA-BD15-7309021EA725}" type="presOf" srcId="{98F03C35-431C-482D-B1B7-31A575602365}" destId="{ADD72271-D122-4939-9642-AF887339F3E8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11D477AF-1182-476F-B8D5-BC0C540427C8}" type="presParOf" srcId="{24392372-3E5C-4E83-A7A2-75B2D5C4B789}" destId="{97E1C8AD-1F65-4810-9A35-FC7042E55612}" srcOrd="0" destOrd="0" presId="urn:microsoft.com/office/officeart/2005/8/layout/orgChart1"/>
    <dgm:cxn modelId="{0BE79BAE-5905-4514-B6A7-A4C44FE92E20}" type="presParOf" srcId="{24392372-3E5C-4E83-A7A2-75B2D5C4B789}" destId="{DBD87D55-538B-4A78-875F-AED7E0CBC8BA}" srcOrd="1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D16C0D69-42BD-4658-B675-884DE4141B0F}" type="presParOf" srcId="{550FBF79-61C7-43CF-8D07-E2C51E076038}" destId="{ADD72271-D122-4939-9642-AF887339F3E8}" srcOrd="0" destOrd="0" presId="urn:microsoft.com/office/officeart/2005/8/layout/orgChart1"/>
    <dgm:cxn modelId="{F26312DA-1861-4768-8B3F-919B5E6A09FC}" type="presParOf" srcId="{550FBF79-61C7-43CF-8D07-E2C51E076038}" destId="{5418220B-B2DC-4A56-BD0E-19B6AADA74A7}" srcOrd="1" destOrd="0" presId="urn:microsoft.com/office/officeart/2005/8/layout/orgChart1"/>
    <dgm:cxn modelId="{817508F2-0B59-41BF-AEA8-15FE600646CF}" type="presParOf" srcId="{5418220B-B2DC-4A56-BD0E-19B6AADA74A7}" destId="{847CB455-647B-465F-BB43-95EBFC0F506E}" srcOrd="0" destOrd="0" presId="urn:microsoft.com/office/officeart/2005/8/layout/orgChart1"/>
    <dgm:cxn modelId="{C55B2C84-02E8-4231-B938-6C6C62C67932}" type="presParOf" srcId="{847CB455-647B-465F-BB43-95EBFC0F506E}" destId="{53261C26-5354-43B8-87F5-E44853446E75}" srcOrd="0" destOrd="0" presId="urn:microsoft.com/office/officeart/2005/8/layout/orgChart1"/>
    <dgm:cxn modelId="{3E2722B8-D030-4AA4-87D4-7006F808E755}" type="presParOf" srcId="{847CB455-647B-465F-BB43-95EBFC0F506E}" destId="{C843E905-3F39-4382-89B2-A8D84E074782}" srcOrd="1" destOrd="0" presId="urn:microsoft.com/office/officeart/2005/8/layout/orgChart1"/>
    <dgm:cxn modelId="{BD2D1BDA-0C7F-4466-898D-50FB5E90D037}" type="presParOf" srcId="{5418220B-B2DC-4A56-BD0E-19B6AADA74A7}" destId="{777434AF-5781-4E81-B759-105E2CB7D4A2}" srcOrd="1" destOrd="0" presId="urn:microsoft.com/office/officeart/2005/8/layout/orgChart1"/>
    <dgm:cxn modelId="{6FCABBD8-1C9F-4EF2-AAC8-E7EFD03C2AE4}" type="presParOf" srcId="{5418220B-B2DC-4A56-BD0E-19B6AADA74A7}" destId="{4EA416B3-B827-4863-B31F-FB4860C593C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de Cultura </a:t>
          </a:r>
          <a:r>
            <a:rPr lang="es-ES" sz="1200" dirty="0" smtClean="0">
              <a:solidFill>
                <a:schemeClr val="tx1"/>
              </a:solidFill>
            </a:rPr>
            <a:t>Física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</a:t>
          </a: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9B07-FF80-4DFD-9988-7ED2368B313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77E1F539-7AB9-4FD2-AE0E-B354D772094D}" type="parTrans" cxnId="{AE3871BE-8ED0-4680-A645-A188F780F8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2DD41CE-601F-46E7-B6C2-83559CB91516}" type="sibTrans" cxnId="{AE3871BE-8ED0-4680-A645-A188F780F8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D97240-C65A-4D35-B8D6-4C68A3CE2FFA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Coordinador(a) de Unidades </a:t>
          </a:r>
          <a:r>
            <a:rPr lang="es-MX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DE6F1E4A-1D29-42F5-BEA3-B4E1F43713A4}" type="parTrans" cxnId="{A2CACA0D-C17F-4BF1-B10A-15681A8ABA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CAD4FB-DC28-486F-8D8A-36FC333F926C}" type="sibTrans" cxnId="{A2CACA0D-C17F-4BF1-B10A-15681A8ABA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4C3200-EE23-4825-BB44-E24FB36EC6D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u="none" dirty="0" smtClean="0">
              <a:solidFill>
                <a:schemeClr val="tx1"/>
              </a:solidFill>
            </a:rPr>
            <a:t>Auxiliar</a:t>
          </a:r>
          <a:endParaRPr lang="es-ES" sz="1200" u="none" dirty="0">
            <a:solidFill>
              <a:schemeClr val="tx1"/>
            </a:solidFill>
          </a:endParaRPr>
        </a:p>
      </dgm:t>
    </dgm:pt>
    <dgm:pt modelId="{9BDBDA34-5356-4D01-8BEB-C76DEFA24629}" type="parTrans" cxnId="{4C171222-1329-43B1-8DB1-7F89EA55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5871FB1-8B51-490D-977D-F9BC42CD3461}" type="sibTrans" cxnId="{4C171222-1329-43B1-8DB1-7F89EA55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Coordinador(a)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dirty="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65EFE-9B4B-4EA0-A4AB-341D16302D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Eventos</a:t>
          </a:r>
          <a:endParaRPr lang="es-ES" sz="1200" dirty="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C31492-896A-483A-980C-7CA02186A2BE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E855128-1C98-45D9-B3AA-746E67883F38}" type="parTrans" cxnId="{8F4681EB-1929-45AA-9595-5858B2BD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020E27-79FC-44CA-A8F9-45D4C00E1F0B}" type="sibTrans" cxnId="{8F4681EB-1929-45AA-9595-5858B2BD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Ligas </a:t>
          </a: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194EE5B-DCC7-4AE2-9A16-90601294296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E9CA2F4-29A8-4FEB-BCB0-254F7D4F84A0}" type="parTrans" cxnId="{E4E82775-11A6-4372-BA94-9D680A4B593F}">
      <dgm:prSet/>
      <dgm:spPr/>
      <dgm:t>
        <a:bodyPr/>
        <a:lstStyle/>
        <a:p>
          <a:endParaRPr lang="es-ES"/>
        </a:p>
      </dgm:t>
    </dgm:pt>
    <dgm:pt modelId="{78539C6F-5966-4A2F-99FA-649D818C231A}" type="sibTrans" cxnId="{E4E82775-11A6-4372-BA94-9D680A4B593F}">
      <dgm:prSet/>
      <dgm:spPr/>
      <dgm:t>
        <a:bodyPr/>
        <a:lstStyle/>
        <a:p>
          <a:endParaRPr lang="es-ES"/>
        </a:p>
      </dgm:t>
    </dgm:pt>
    <dgm:pt modelId="{85BCC3F7-1778-411B-9C7A-7E26B459A94B}" type="asst">
      <dgm:prSet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Coordinador(a) de Unidades </a:t>
          </a:r>
          <a:r>
            <a:rPr lang="es-MX" dirty="0" smtClean="0">
              <a:solidFill>
                <a:schemeClr val="tx1"/>
              </a:solidFill>
            </a:rPr>
            <a:t>Deportivas</a:t>
          </a:r>
          <a:endParaRPr lang="es-ES" dirty="0">
            <a:solidFill>
              <a:schemeClr val="tx1"/>
            </a:solidFill>
          </a:endParaRPr>
        </a:p>
      </dgm:t>
    </dgm:pt>
    <dgm:pt modelId="{96511B9D-951C-4899-AAD9-133B30CE5167}" type="parTrans" cxnId="{A6C39182-3ECB-4DC1-BC1B-3F850C3F17B2}">
      <dgm:prSet/>
      <dgm:spPr/>
      <dgm:t>
        <a:bodyPr/>
        <a:lstStyle/>
        <a:p>
          <a:endParaRPr lang="es-ES"/>
        </a:p>
      </dgm:t>
    </dgm:pt>
    <dgm:pt modelId="{292CBFB1-8EC3-4131-AD9B-A09213EED313}" type="sibTrans" cxnId="{A6C39182-3ECB-4DC1-BC1B-3F850C3F17B2}">
      <dgm:prSet/>
      <dgm:spPr/>
      <dgm:t>
        <a:bodyPr/>
        <a:lstStyle/>
        <a:p>
          <a:endParaRPr lang="es-ES"/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74032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15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6" custScaleX="121597" custScaleY="120173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6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15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6" custScaleX="121597" custScaleY="120173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6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15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6" custScaleX="121597" custScaleY="120173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6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7DD104A0-A78C-4B91-8F43-C6B9A331F78B}" type="pres">
      <dgm:prSet presAssocID="{C9699EB9-2BB9-41E9-A365-2F6D94E2B9B4}" presName="Name37" presStyleLbl="parChTrans1D2" presStyleIdx="3" presStyleCnt="15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3" presStyleCnt="6" custScaleX="121597" custScaleY="120173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3" presStyleCnt="6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4" presStyleCnt="15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4" presStyleCnt="6" custScaleX="121597" custScaleY="120173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4" presStyleCnt="6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EAD55E46-FD51-4F37-81E0-4B6C82C7B7BD}" type="pres">
      <dgm:prSet presAssocID="{3E9CA2F4-29A8-4FEB-BCB0-254F7D4F84A0}" presName="Name37" presStyleLbl="parChTrans1D2" presStyleIdx="5" presStyleCnt="15"/>
      <dgm:spPr/>
      <dgm:t>
        <a:bodyPr/>
        <a:lstStyle/>
        <a:p>
          <a:endParaRPr lang="es-ES"/>
        </a:p>
      </dgm:t>
    </dgm:pt>
    <dgm:pt modelId="{1A54EBE5-BCAD-4E61-82A6-9E1303FB05A2}" type="pres">
      <dgm:prSet presAssocID="{A194EE5B-DCC7-4AE2-9A16-906012942961}" presName="hierRoot2" presStyleCnt="0">
        <dgm:presLayoutVars>
          <dgm:hierBranch val="init"/>
        </dgm:presLayoutVars>
      </dgm:prSet>
      <dgm:spPr/>
    </dgm:pt>
    <dgm:pt modelId="{1541EB59-1AC1-42AC-BCDF-9E64A0C40B67}" type="pres">
      <dgm:prSet presAssocID="{A194EE5B-DCC7-4AE2-9A16-906012942961}" presName="rootComposite" presStyleCnt="0"/>
      <dgm:spPr/>
    </dgm:pt>
    <dgm:pt modelId="{A7BCED89-C4D2-4C1E-B520-DBDB4F0DEE09}" type="pres">
      <dgm:prSet presAssocID="{A194EE5B-DCC7-4AE2-9A16-906012942961}" presName="rootText" presStyleLbl="node2" presStyleIdx="5" presStyleCnt="6" custScaleX="121597" custScaleY="120173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14B26F-265D-4CA9-BF7E-F45F45C7990F}" type="pres">
      <dgm:prSet presAssocID="{A194EE5B-DCC7-4AE2-9A16-906012942961}" presName="rootConnector" presStyleLbl="node2" presStyleIdx="5" presStyleCnt="6"/>
      <dgm:spPr/>
      <dgm:t>
        <a:bodyPr/>
        <a:lstStyle/>
        <a:p>
          <a:endParaRPr lang="es-ES"/>
        </a:p>
      </dgm:t>
    </dgm:pt>
    <dgm:pt modelId="{380AF10A-D07E-44AC-9660-2C20E6B157CB}" type="pres">
      <dgm:prSet presAssocID="{A194EE5B-DCC7-4AE2-9A16-906012942961}" presName="hierChild4" presStyleCnt="0"/>
      <dgm:spPr/>
    </dgm:pt>
    <dgm:pt modelId="{C459F167-6D93-40EC-9EBA-6E24FE81972D}" type="pres">
      <dgm:prSet presAssocID="{A194EE5B-DCC7-4AE2-9A16-906012942961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31A80DFD-8D47-4B88-A41A-BC00DBEBA75B}" type="pres">
      <dgm:prSet presAssocID="{9BDBDA34-5356-4D01-8BEB-C76DEFA24629}" presName="Name111" presStyleLbl="parChTrans1D2" presStyleIdx="6" presStyleCnt="15"/>
      <dgm:spPr/>
      <dgm:t>
        <a:bodyPr/>
        <a:lstStyle/>
        <a:p>
          <a:endParaRPr lang="es-ES"/>
        </a:p>
      </dgm:t>
    </dgm:pt>
    <dgm:pt modelId="{ADB23DCA-EE8A-4D44-9B32-573572D8A94C}" type="pres">
      <dgm:prSet presAssocID="{684C3200-EE23-4825-BB44-E24FB36EC6D3}" presName="hierRoot3" presStyleCnt="0">
        <dgm:presLayoutVars>
          <dgm:hierBranch val="init"/>
        </dgm:presLayoutVars>
      </dgm:prSet>
      <dgm:spPr/>
    </dgm:pt>
    <dgm:pt modelId="{BD45ECF6-BDB8-4228-8D93-AD89579AB9ED}" type="pres">
      <dgm:prSet presAssocID="{684C3200-EE23-4825-BB44-E24FB36EC6D3}" presName="rootComposite3" presStyleCnt="0"/>
      <dgm:spPr/>
    </dgm:pt>
    <dgm:pt modelId="{52AF5479-3FC9-4CAD-971E-907D98A8A3E6}" type="pres">
      <dgm:prSet presAssocID="{684C3200-EE23-4825-BB44-E24FB36EC6D3}" presName="rootText3" presStyleLbl="asst1" presStyleIdx="0" presStyleCnt="9" custScaleX="125305" custScaleY="100244" custLinFactNeighborX="-15788" custLinFactNeighborY="10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99DA38-6F0C-496C-BF24-DDF84EDE1E5A}" type="pres">
      <dgm:prSet presAssocID="{684C3200-EE23-4825-BB44-E24FB36EC6D3}" presName="rootConnector3" presStyleLbl="asst1" presStyleIdx="0" presStyleCnt="9"/>
      <dgm:spPr/>
      <dgm:t>
        <a:bodyPr/>
        <a:lstStyle/>
        <a:p>
          <a:endParaRPr lang="es-ES"/>
        </a:p>
      </dgm:t>
    </dgm:pt>
    <dgm:pt modelId="{3E75F56C-398F-4D3D-8A0C-3314BC06936A}" type="pres">
      <dgm:prSet presAssocID="{684C3200-EE23-4825-BB44-E24FB36EC6D3}" presName="hierChild6" presStyleCnt="0"/>
      <dgm:spPr/>
    </dgm:pt>
    <dgm:pt modelId="{467CD0D4-1E27-40A6-83F0-E53C08B58768}" type="pres">
      <dgm:prSet presAssocID="{684C3200-EE23-4825-BB44-E24FB36EC6D3}" presName="hierChild7" presStyleCnt="0"/>
      <dgm:spPr/>
    </dgm:pt>
    <dgm:pt modelId="{1D2EDB99-7B81-484A-AF73-3A489843E22B}" type="pres">
      <dgm:prSet presAssocID="{50385366-F4C0-4B1B-8095-B968611A02AB}" presName="Name111" presStyleLbl="parChTrans1D2" presStyleIdx="7" presStyleCnt="15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1" presStyleCnt="9" custScaleX="125305" custScaleY="100244" custLinFactNeighborX="18176" custLinFactNeighborY="1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1" presStyleCnt="9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8" presStyleCnt="15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2" presStyleCnt="9" custScaleX="125305" custScaleY="100244" custLinFactNeighborX="-16646" custLinFactNeighborY="-17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2" presStyleCnt="9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9" presStyleCnt="15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3" presStyleCnt="9" custScaleX="125305" custScaleY="100244" custLinFactNeighborX="18176" custLinFactNeighborY="-1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3" presStyleCnt="9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10" presStyleCnt="15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9" custScaleX="125305" custScaleY="100244" custLinFactNeighborX="-14978" custLinFactNeighborY="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9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214B107C-B2B4-49E2-AE8B-5D558871A544}" type="pres">
      <dgm:prSet presAssocID="{77E1F539-7AB9-4FD2-AE0E-B354D772094D}" presName="Name111" presStyleLbl="parChTrans1D2" presStyleIdx="11" presStyleCnt="15"/>
      <dgm:spPr/>
      <dgm:t>
        <a:bodyPr/>
        <a:lstStyle/>
        <a:p>
          <a:endParaRPr lang="es-ES"/>
        </a:p>
      </dgm:t>
    </dgm:pt>
    <dgm:pt modelId="{624A3D4C-2DFE-4032-89C3-902174B1FEA3}" type="pres">
      <dgm:prSet presAssocID="{F89E9B07-FF80-4DFD-9988-7ED2368B3131}" presName="hierRoot3" presStyleCnt="0">
        <dgm:presLayoutVars>
          <dgm:hierBranch val="init"/>
        </dgm:presLayoutVars>
      </dgm:prSet>
      <dgm:spPr/>
    </dgm:pt>
    <dgm:pt modelId="{0976C79E-314C-4084-9815-26262D67D1E9}" type="pres">
      <dgm:prSet presAssocID="{F89E9B07-FF80-4DFD-9988-7ED2368B3131}" presName="rootComposite3" presStyleCnt="0"/>
      <dgm:spPr/>
    </dgm:pt>
    <dgm:pt modelId="{C8F3F765-0CAC-4280-B4EE-D01069A36A66}" type="pres">
      <dgm:prSet presAssocID="{F89E9B07-FF80-4DFD-9988-7ED2368B3131}" presName="rootText3" presStyleLbl="asst1" presStyleIdx="5" presStyleCnt="9" custScaleX="125305" custScaleY="100244" custLinFactNeighborX="17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1779D9-E1FC-4C01-9F91-5E731F55F2F7}" type="pres">
      <dgm:prSet presAssocID="{F89E9B07-FF80-4DFD-9988-7ED2368B3131}" presName="rootConnector3" presStyleLbl="asst1" presStyleIdx="5" presStyleCnt="9"/>
      <dgm:spPr/>
      <dgm:t>
        <a:bodyPr/>
        <a:lstStyle/>
        <a:p>
          <a:endParaRPr lang="es-ES"/>
        </a:p>
      </dgm:t>
    </dgm:pt>
    <dgm:pt modelId="{53AA1157-0D62-4BD4-BC7D-3EAC803B0449}" type="pres">
      <dgm:prSet presAssocID="{F89E9B07-FF80-4DFD-9988-7ED2368B3131}" presName="hierChild6" presStyleCnt="0"/>
      <dgm:spPr/>
    </dgm:pt>
    <dgm:pt modelId="{FE795BAE-7F05-4913-81FB-3B9AB54B9FFF}" type="pres">
      <dgm:prSet presAssocID="{F89E9B07-FF80-4DFD-9988-7ED2368B3131}" presName="hierChild7" presStyleCnt="0"/>
      <dgm:spPr/>
    </dgm:pt>
    <dgm:pt modelId="{28B2AD4A-F7A5-41F7-9C3A-3625F08D7A17}" type="pres">
      <dgm:prSet presAssocID="{DE6F1E4A-1D29-42F5-BEA3-B4E1F43713A4}" presName="Name111" presStyleLbl="parChTrans1D2" presStyleIdx="12" presStyleCnt="15"/>
      <dgm:spPr/>
      <dgm:t>
        <a:bodyPr/>
        <a:lstStyle/>
        <a:p>
          <a:endParaRPr lang="es-ES"/>
        </a:p>
      </dgm:t>
    </dgm:pt>
    <dgm:pt modelId="{907BC53B-1EB5-4583-9046-F461F38E0A05}" type="pres">
      <dgm:prSet presAssocID="{7FD97240-C65A-4D35-B8D6-4C68A3CE2FFA}" presName="hierRoot3" presStyleCnt="0">
        <dgm:presLayoutVars>
          <dgm:hierBranch val="init"/>
        </dgm:presLayoutVars>
      </dgm:prSet>
      <dgm:spPr/>
    </dgm:pt>
    <dgm:pt modelId="{6897AD61-0938-4539-9AE4-1BD70F4296F9}" type="pres">
      <dgm:prSet presAssocID="{7FD97240-C65A-4D35-B8D6-4C68A3CE2FFA}" presName="rootComposite3" presStyleCnt="0"/>
      <dgm:spPr/>
    </dgm:pt>
    <dgm:pt modelId="{A76C91D9-F922-4E42-B92A-AF1FF0CEB6AD}" type="pres">
      <dgm:prSet presAssocID="{7FD97240-C65A-4D35-B8D6-4C68A3CE2FFA}" presName="rootText3" presStyleLbl="asst1" presStyleIdx="6" presStyleCnt="9" custScaleX="125305" custScaleY="121053" custLinFactNeighborX="-1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52E34F-8A4C-470F-BD0C-854A215A4986}" type="pres">
      <dgm:prSet presAssocID="{7FD97240-C65A-4D35-B8D6-4C68A3CE2FFA}" presName="rootConnector3" presStyleLbl="asst1" presStyleIdx="6" presStyleCnt="9"/>
      <dgm:spPr/>
      <dgm:t>
        <a:bodyPr/>
        <a:lstStyle/>
        <a:p>
          <a:endParaRPr lang="es-ES"/>
        </a:p>
      </dgm:t>
    </dgm:pt>
    <dgm:pt modelId="{A2E9C4AF-055B-4FF7-B1C4-D94BAB501B11}" type="pres">
      <dgm:prSet presAssocID="{7FD97240-C65A-4D35-B8D6-4C68A3CE2FFA}" presName="hierChild6" presStyleCnt="0"/>
      <dgm:spPr/>
    </dgm:pt>
    <dgm:pt modelId="{3D5BC91B-56C6-4E15-8386-F5F3CDE4A84F}" type="pres">
      <dgm:prSet presAssocID="{7FD97240-C65A-4D35-B8D6-4C68A3CE2FFA}" presName="hierChild7" presStyleCnt="0"/>
      <dgm:spPr/>
    </dgm:pt>
    <dgm:pt modelId="{87811D4B-1A9E-41D5-9059-CB9E71442253}" type="pres">
      <dgm:prSet presAssocID="{96511B9D-951C-4899-AAD9-133B30CE5167}" presName="Name111" presStyleLbl="parChTrans1D2" presStyleIdx="13" presStyleCnt="15"/>
      <dgm:spPr/>
      <dgm:t>
        <a:bodyPr/>
        <a:lstStyle/>
        <a:p>
          <a:endParaRPr lang="es-ES"/>
        </a:p>
      </dgm:t>
    </dgm:pt>
    <dgm:pt modelId="{E4AE1EDC-4ADD-428F-98D4-F9363C6270F4}" type="pres">
      <dgm:prSet presAssocID="{85BCC3F7-1778-411B-9C7A-7E26B459A94B}" presName="hierRoot3" presStyleCnt="0">
        <dgm:presLayoutVars>
          <dgm:hierBranch val="init"/>
        </dgm:presLayoutVars>
      </dgm:prSet>
      <dgm:spPr/>
    </dgm:pt>
    <dgm:pt modelId="{1EE2F022-3EB4-4AA0-B2B0-32E76A4172E4}" type="pres">
      <dgm:prSet presAssocID="{85BCC3F7-1778-411B-9C7A-7E26B459A94B}" presName="rootComposite3" presStyleCnt="0"/>
      <dgm:spPr/>
    </dgm:pt>
    <dgm:pt modelId="{FDF49992-941B-43CD-88AF-E63246FEFE0C}" type="pres">
      <dgm:prSet presAssocID="{85BCC3F7-1778-411B-9C7A-7E26B459A94B}" presName="rootText3" presStyleLbl="asst1" presStyleIdx="7" presStyleCnt="9" custScaleX="125305" custScaleY="121053" custLinFactNeighborX="318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BC6A97-FD5E-4599-8FA4-9AD498D12362}" type="pres">
      <dgm:prSet presAssocID="{85BCC3F7-1778-411B-9C7A-7E26B459A94B}" presName="rootConnector3" presStyleLbl="asst1" presStyleIdx="7" presStyleCnt="9"/>
      <dgm:spPr/>
      <dgm:t>
        <a:bodyPr/>
        <a:lstStyle/>
        <a:p>
          <a:endParaRPr lang="es-ES"/>
        </a:p>
      </dgm:t>
    </dgm:pt>
    <dgm:pt modelId="{E47522E3-257E-4244-AB92-819B94920100}" type="pres">
      <dgm:prSet presAssocID="{85BCC3F7-1778-411B-9C7A-7E26B459A94B}" presName="hierChild6" presStyleCnt="0"/>
      <dgm:spPr/>
    </dgm:pt>
    <dgm:pt modelId="{41255DE4-E0C4-4517-88E9-CA72D2D87788}" type="pres">
      <dgm:prSet presAssocID="{85BCC3F7-1778-411B-9C7A-7E26B459A94B}" presName="hierChild7" presStyleCnt="0"/>
      <dgm:spPr/>
    </dgm:pt>
    <dgm:pt modelId="{AB517C77-BD39-4F65-92D5-EF1A5A02E4BD}" type="pres">
      <dgm:prSet presAssocID="{BE855128-1C98-45D9-B3AA-746E67883F38}" presName="Name111" presStyleLbl="parChTrans1D2" presStyleIdx="14" presStyleCnt="15"/>
      <dgm:spPr/>
      <dgm:t>
        <a:bodyPr/>
        <a:lstStyle/>
        <a:p>
          <a:endParaRPr lang="es-ES"/>
        </a:p>
      </dgm:t>
    </dgm:pt>
    <dgm:pt modelId="{6AB60848-9025-4BA3-985D-FD44A6F6B6B0}" type="pres">
      <dgm:prSet presAssocID="{81C31492-896A-483A-980C-7CA02186A2BE}" presName="hierRoot3" presStyleCnt="0">
        <dgm:presLayoutVars>
          <dgm:hierBranch val="init"/>
        </dgm:presLayoutVars>
      </dgm:prSet>
      <dgm:spPr/>
    </dgm:pt>
    <dgm:pt modelId="{39BADCFC-64D3-4462-8CB3-DBD57F3D6E59}" type="pres">
      <dgm:prSet presAssocID="{81C31492-896A-483A-980C-7CA02186A2BE}" presName="rootComposite3" presStyleCnt="0"/>
      <dgm:spPr/>
    </dgm:pt>
    <dgm:pt modelId="{36E06BE2-EE4E-44C7-9070-63A473BF4F2C}" type="pres">
      <dgm:prSet presAssocID="{81C31492-896A-483A-980C-7CA02186A2BE}" presName="rootText3" presStyleLbl="asst1" presStyleIdx="8" presStyleCnt="9" custScaleX="125305" custScaleY="89228" custLinFactNeighborX="-12132" custLinFactNeighborY="-136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7EEB35-E1D4-43F0-A3EF-3B82DFB7E510}" type="pres">
      <dgm:prSet presAssocID="{81C31492-896A-483A-980C-7CA02186A2BE}" presName="rootConnector3" presStyleLbl="asst1" presStyleIdx="8" presStyleCnt="9"/>
      <dgm:spPr/>
      <dgm:t>
        <a:bodyPr/>
        <a:lstStyle/>
        <a:p>
          <a:endParaRPr lang="es-ES"/>
        </a:p>
      </dgm:t>
    </dgm:pt>
    <dgm:pt modelId="{05EA3639-A838-4250-84A0-021F9E8EA531}" type="pres">
      <dgm:prSet presAssocID="{81C31492-896A-483A-980C-7CA02186A2BE}" presName="hierChild6" presStyleCnt="0"/>
      <dgm:spPr/>
    </dgm:pt>
    <dgm:pt modelId="{AD5A341C-7942-4318-BED2-B735A4E7F5FA}" type="pres">
      <dgm:prSet presAssocID="{81C31492-896A-483A-980C-7CA02186A2BE}" presName="hierChild7" presStyleCnt="0"/>
      <dgm:spPr/>
    </dgm:pt>
  </dgm:ptLst>
  <dgm:cxnLst>
    <dgm:cxn modelId="{E4E82775-11A6-4372-BA94-9D680A4B593F}" srcId="{9460999F-411C-4C31-B047-C664E61C4334}" destId="{A194EE5B-DCC7-4AE2-9A16-906012942961}" srcOrd="14" destOrd="0" parTransId="{3E9CA2F4-29A8-4FEB-BCB0-254F7D4F84A0}" sibTransId="{78539C6F-5966-4A2F-99FA-649D818C231A}"/>
    <dgm:cxn modelId="{F8FA55B3-CA22-4393-BC2F-B2F6C1E65EF5}" type="presOf" srcId="{73FAD993-3532-4D91-A40C-1E0FEC7B47AC}" destId="{02FBA3E1-DB82-4900-86FD-9F547410A1B9}" srcOrd="1" destOrd="0" presId="urn:microsoft.com/office/officeart/2005/8/layout/orgChart1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36FB6DDC-86D8-4F63-A076-02CD47AEE20B}" type="presOf" srcId="{CFEEEA59-6EBC-44A3-A546-0FA9043B995D}" destId="{E9F3CBB0-EEBA-48DB-867B-8E678A03BC78}" srcOrd="1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A2CACA0D-C17F-4BF1-B10A-15681A8ABA51}" srcId="{9460999F-411C-4C31-B047-C664E61C4334}" destId="{7FD97240-C65A-4D35-B8D6-4C68A3CE2FFA}" srcOrd="6" destOrd="0" parTransId="{DE6F1E4A-1D29-42F5-BEA3-B4E1F43713A4}" sibTransId="{F6CAD4FB-DC28-486F-8D8A-36FC333F926C}"/>
    <dgm:cxn modelId="{121E5ED8-B4C7-4C06-911C-6570746B0AD2}" srcId="{9460999F-411C-4C31-B047-C664E61C4334}" destId="{04234B25-C378-4927-BC5D-1D2F1A8C68A2}" srcOrd="9" destOrd="0" parTransId="{CE11ACE6-82C6-4AB6-8285-BA507FB4AC75}" sibTransId="{277A5735-5BF1-4A25-BC3E-A2836F5834E3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ABED28F-4B4E-491F-9A99-1BB3B088ABE9}" type="presOf" srcId="{7FD97240-C65A-4D35-B8D6-4C68A3CE2FFA}" destId="{7752E34F-8A4C-470F-BD0C-854A215A4986}" srcOrd="1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EE116506-E834-4C32-BF1B-D2558CC4D2DD}" srcId="{9460999F-411C-4C31-B047-C664E61C4334}" destId="{84F65EFE-9B4B-4EA0-A4AB-341D16302DF1}" srcOrd="12" destOrd="0" parTransId="{C9699EB9-2BB9-41E9-A365-2F6D94E2B9B4}" sibTransId="{B371A8BC-CD42-4EA8-A35C-A89430AEA23B}"/>
    <dgm:cxn modelId="{E491E57A-38D7-46E4-B8EE-81838BD6421D}" type="presOf" srcId="{50385366-F4C0-4B1B-8095-B968611A02AB}" destId="{1D2EDB99-7B81-484A-AF73-3A489843E22B}" srcOrd="0" destOrd="0" presId="urn:microsoft.com/office/officeart/2005/8/layout/orgChart1"/>
    <dgm:cxn modelId="{D66A407E-D052-4183-9DCD-5866C5E268E1}" type="presOf" srcId="{DE6F1E4A-1D29-42F5-BEA3-B4E1F43713A4}" destId="{28B2AD4A-F7A5-41F7-9C3A-3625F08D7A17}" srcOrd="0" destOrd="0" presId="urn:microsoft.com/office/officeart/2005/8/layout/orgChart1"/>
    <dgm:cxn modelId="{13D40E12-4469-464A-92ED-5C94C52BEB1D}" type="presOf" srcId="{684C3200-EE23-4825-BB44-E24FB36EC6D3}" destId="{5699DA38-6F0C-496C-BF24-DDF84EDE1E5A}" srcOrd="1" destOrd="0" presId="urn:microsoft.com/office/officeart/2005/8/layout/orgChart1"/>
    <dgm:cxn modelId="{BEEEC874-57F1-43EF-8F2D-34279B6AB246}" srcId="{9460999F-411C-4C31-B047-C664E61C4334}" destId="{B83A69D2-051D-48F7-ABB4-707019DC81C8}" srcOrd="3" destOrd="0" parTransId="{8C6BA2B7-B54A-47BE-90F9-8891B75A0635}" sibTransId="{674941A9-1F3A-4083-A783-775A71C58D79}"/>
    <dgm:cxn modelId="{8272A01D-02FA-4957-A393-64132FB66290}" type="presOf" srcId="{73FAD993-3532-4D91-A40C-1E0FEC7B47AC}" destId="{278E7FE3-7D1B-4B00-8129-22A19AEF4BDC}" srcOrd="0" destOrd="0" presId="urn:microsoft.com/office/officeart/2005/8/layout/orgChart1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22D8E567-B13F-4DA8-8C35-3DD09983C644}" type="presOf" srcId="{BE855128-1C98-45D9-B3AA-746E67883F38}" destId="{AB517C77-BD39-4F65-92D5-EF1A5A02E4BD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DF7553C6-3C62-472F-911C-849C5C7A9039}" type="presOf" srcId="{96511B9D-951C-4899-AAD9-133B30CE5167}" destId="{87811D4B-1A9E-41D5-9059-CB9E71442253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AE3871BE-8ED0-4680-A645-A188F780F8A8}" srcId="{9460999F-411C-4C31-B047-C664E61C4334}" destId="{F89E9B07-FF80-4DFD-9988-7ED2368B3131}" srcOrd="5" destOrd="0" parTransId="{77E1F539-7AB9-4FD2-AE0E-B354D772094D}" sibTransId="{52DD41CE-601F-46E7-B6C2-83559CB91516}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FA446722-0A12-45ED-B7F5-CAB349E4641F}" type="presOf" srcId="{F89E9B07-FF80-4DFD-9988-7ED2368B3131}" destId="{C8F3F765-0CAC-4280-B4EE-D01069A36A66}" srcOrd="0" destOrd="0" presId="urn:microsoft.com/office/officeart/2005/8/layout/orgChart1"/>
    <dgm:cxn modelId="{EDA29541-217B-4939-8E1C-A2385FFD54A8}" type="presOf" srcId="{CFEEEA59-6EBC-44A3-A546-0FA9043B995D}" destId="{D471276E-15DB-4607-B221-1200AEDD62F0}" srcOrd="0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A6C39182-3ECB-4DC1-BC1B-3F850C3F17B2}" srcId="{9460999F-411C-4C31-B047-C664E61C4334}" destId="{85BCC3F7-1778-411B-9C7A-7E26B459A94B}" srcOrd="7" destOrd="0" parTransId="{96511B9D-951C-4899-AAD9-133B30CE5167}" sibTransId="{292CBFB1-8EC3-4131-AD9B-A09213EED313}"/>
    <dgm:cxn modelId="{71D661DE-948C-48C6-A3D2-638650DC19B5}" type="presOf" srcId="{7FD97240-C65A-4D35-B8D6-4C68A3CE2FFA}" destId="{A76C91D9-F922-4E42-B92A-AF1FF0CEB6AD}" srcOrd="0" destOrd="0" presId="urn:microsoft.com/office/officeart/2005/8/layout/orgChart1"/>
    <dgm:cxn modelId="{A9935561-5DF8-4EFB-844C-B7D8563755A2}" type="presOf" srcId="{F89E9B07-FF80-4DFD-9988-7ED2368B3131}" destId="{571779D9-E1FC-4C01-9F91-5E731F55F2F7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6EB897E6-D0F4-45A9-AA5D-D3F85FD144FC}" type="presOf" srcId="{9BDBDA34-5356-4D01-8BEB-C76DEFA24629}" destId="{31A80DFD-8D47-4B88-A41A-BC00DBEBA75B}" srcOrd="0" destOrd="0" presId="urn:microsoft.com/office/officeart/2005/8/layout/orgChart1"/>
    <dgm:cxn modelId="{99C77A77-95D7-4DC1-8E89-7C7E950FC67F}" type="presOf" srcId="{85BCC3F7-1778-411B-9C7A-7E26B459A94B}" destId="{FDF49992-941B-43CD-88AF-E63246FEFE0C}" srcOrd="0" destOrd="0" presId="urn:microsoft.com/office/officeart/2005/8/layout/orgChart1"/>
    <dgm:cxn modelId="{67505F3E-6D76-49CA-B9D9-AFD628952415}" srcId="{9460999F-411C-4C31-B047-C664E61C4334}" destId="{5752D4F7-F977-4DF4-BA7B-0D40A2BE58E2}" srcOrd="13" destOrd="0" parTransId="{5F3A5ADC-A6EF-4818-BCC0-C8FFFC43B2E0}" sibTransId="{7E5C14F1-CC05-4CF5-86DD-F24A598FCF2D}"/>
    <dgm:cxn modelId="{5DA6D018-6CD9-4249-B4AD-270A17F86B8B}" type="presOf" srcId="{3E9CA2F4-29A8-4FEB-BCB0-254F7D4F84A0}" destId="{EAD55E46-FD51-4F37-81E0-4B6C82C7B7BD}" srcOrd="0" destOrd="0" presId="urn:microsoft.com/office/officeart/2005/8/layout/orgChart1"/>
    <dgm:cxn modelId="{97935DEE-B72A-4898-AF74-D4C92E06E706}" type="presOf" srcId="{A194EE5B-DCC7-4AE2-9A16-906012942961}" destId="{A7BCED89-C4D2-4C1E-B520-DBDB4F0DEE09}" srcOrd="0" destOrd="0" presId="urn:microsoft.com/office/officeart/2005/8/layout/orgChart1"/>
    <dgm:cxn modelId="{4C171222-1329-43B1-8DB1-7F89EA556F06}" srcId="{9460999F-411C-4C31-B047-C664E61C4334}" destId="{684C3200-EE23-4825-BB44-E24FB36EC6D3}" srcOrd="0" destOrd="0" parTransId="{9BDBDA34-5356-4D01-8BEB-C76DEFA24629}" sibTransId="{75871FB1-8B51-490D-977D-F9BC42CD3461}"/>
    <dgm:cxn modelId="{76BD922D-E6E9-417C-82B7-B2CCB91EC411}" type="presOf" srcId="{A194EE5B-DCC7-4AE2-9A16-906012942961}" destId="{F714B26F-265D-4CA9-BF7E-F45F45C7990F}" srcOrd="1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234BD059-553F-4F38-9B8D-3ED8CC99BE43}" srcId="{9460999F-411C-4C31-B047-C664E61C4334}" destId="{94825C39-F11D-4157-97E1-22FF7C4DE0E6}" srcOrd="2" destOrd="0" parTransId="{E7F8DE50-97EB-4BF3-B8F8-9DC451AA4CFC}" sibTransId="{6C2BD441-CB4C-4C1F-B60C-17DB0F92E4C1}"/>
    <dgm:cxn modelId="{8F4681EB-1929-45AA-9595-5858B2BD9177}" srcId="{9460999F-411C-4C31-B047-C664E61C4334}" destId="{81C31492-896A-483A-980C-7CA02186A2BE}" srcOrd="8" destOrd="0" parTransId="{BE855128-1C98-45D9-B3AA-746E67883F38}" sibTransId="{7A020E27-79FC-44CA-A8F9-45D4C00E1F0B}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6462CD93-56C8-4198-B8CC-9E1CD27B15C5}" type="presOf" srcId="{C92C5ABA-50E0-4919-A12D-E716C5451835}" destId="{125EB21E-4E9D-4A0F-8A69-E5BDACEEAE85}" srcOrd="0" destOrd="0" presId="urn:microsoft.com/office/officeart/2005/8/layout/orgChart1"/>
    <dgm:cxn modelId="{D5DC59B8-3013-47D1-A387-EA07DB761ED8}" type="presOf" srcId="{77E1F539-7AB9-4FD2-AE0E-B354D772094D}" destId="{214B107C-B2B4-49E2-AE8B-5D558871A544}" srcOrd="0" destOrd="0" presId="urn:microsoft.com/office/officeart/2005/8/layout/orgChart1"/>
    <dgm:cxn modelId="{8871B2D1-947B-4678-B662-4A52A238F096}" type="presOf" srcId="{85BCC3F7-1778-411B-9C7A-7E26B459A94B}" destId="{35BC6A97-FD5E-4599-8FA4-9AD498D12362}" srcOrd="1" destOrd="0" presId="urn:microsoft.com/office/officeart/2005/8/layout/orgChart1"/>
    <dgm:cxn modelId="{B3E3352B-5A9A-49B9-849A-F5A2BE57B71E}" srcId="{9460999F-411C-4C31-B047-C664E61C4334}" destId="{007EA741-ED17-416D-853F-CC729430B329}" srcOrd="11" destOrd="0" parTransId="{E090F042-393C-4817-9F7A-19DD9E3C9DED}" sibTransId="{48364B05-6D00-4C7B-8660-7755971B0F68}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33823B73-D43B-47B6-86F1-8F53FF9B7F05}" srcId="{9460999F-411C-4C31-B047-C664E61C4334}" destId="{CFEEEA59-6EBC-44A3-A546-0FA9043B995D}" srcOrd="1" destOrd="0" parTransId="{50385366-F4C0-4B1B-8095-B968611A02AB}" sibTransId="{37A8169E-FAD1-4E7D-A401-587925A752BF}"/>
    <dgm:cxn modelId="{E7915260-8D17-4DEE-A834-F1C7F21F18C2}" type="presOf" srcId="{81C31492-896A-483A-980C-7CA02186A2BE}" destId="{5C7EEB35-E1D4-43F0-A3EF-3B82DFB7E510}" srcOrd="1" destOrd="0" presId="urn:microsoft.com/office/officeart/2005/8/layout/orgChart1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7FC23C3B-0593-4AA0-95A1-76D26094FE8F}" type="presOf" srcId="{81C31492-896A-483A-980C-7CA02186A2BE}" destId="{36E06BE2-EE4E-44C7-9070-63A473BF4F2C}" srcOrd="0" destOrd="0" presId="urn:microsoft.com/office/officeart/2005/8/layout/orgChart1"/>
    <dgm:cxn modelId="{F77B7DF6-5D0F-4A35-8DD3-ACADF7D6E982}" type="presOf" srcId="{C9699EB9-2BB9-41E9-A365-2F6D94E2B9B4}" destId="{7DD104A0-A78C-4B91-8F43-C6B9A331F78B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693820AB-8855-435E-AD23-A2590FDF36F4}" srcId="{9460999F-411C-4C31-B047-C664E61C4334}" destId="{025CF52D-B1F5-42C4-9FDB-4652E45D6CD9}" srcOrd="10" destOrd="0" parTransId="{E729CCF0-67F5-4C72-9B24-E21B4F6C5E0C}" sibTransId="{4D574086-E868-4D91-B8E4-5032BD8EEC2E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4BEC3455-A9DF-4F32-9776-ED2117DE4656}" type="presOf" srcId="{684C3200-EE23-4825-BB44-E24FB36EC6D3}" destId="{52AF5479-3FC9-4CAD-971E-907D98A8A3E6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284DFD64-7933-4FEC-89BA-677DC9C029F3}" type="presParOf" srcId="{192A4A43-5DC6-4E48-A7A3-07390C05F084}" destId="{7DD104A0-A78C-4B91-8F43-C6B9A331F78B}" srcOrd="6" destOrd="0" presId="urn:microsoft.com/office/officeart/2005/8/layout/orgChart1"/>
    <dgm:cxn modelId="{EC4AAC1B-DDD9-4362-ADE0-AD986B113482}" type="presParOf" srcId="{192A4A43-5DC6-4E48-A7A3-07390C05F084}" destId="{B0D6FA3F-7C1D-441B-AA99-DE040A3C8A63}" srcOrd="7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C0815BAE-A1CB-4217-B121-0819DA6E71E1}" type="presParOf" srcId="{192A4A43-5DC6-4E48-A7A3-07390C05F084}" destId="{A63D26E9-4900-46E0-9588-67F57EEA9DD7}" srcOrd="8" destOrd="0" presId="urn:microsoft.com/office/officeart/2005/8/layout/orgChart1"/>
    <dgm:cxn modelId="{E28CB7DE-6082-4FFC-97E6-45CFEC03C7CD}" type="presParOf" srcId="{192A4A43-5DC6-4E48-A7A3-07390C05F084}" destId="{65858037-06C9-4BEF-8BEB-8FD0892E41F7}" srcOrd="9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29AF773C-860C-4FBE-B99B-ECC361FFBA9C}" type="presParOf" srcId="{192A4A43-5DC6-4E48-A7A3-07390C05F084}" destId="{EAD55E46-FD51-4F37-81E0-4B6C82C7B7BD}" srcOrd="10" destOrd="0" presId="urn:microsoft.com/office/officeart/2005/8/layout/orgChart1"/>
    <dgm:cxn modelId="{C7F346A0-CC0B-4B2A-B55A-B3F1394DE2A3}" type="presParOf" srcId="{192A4A43-5DC6-4E48-A7A3-07390C05F084}" destId="{1A54EBE5-BCAD-4E61-82A6-9E1303FB05A2}" srcOrd="11" destOrd="0" presId="urn:microsoft.com/office/officeart/2005/8/layout/orgChart1"/>
    <dgm:cxn modelId="{1D5652C1-BD2C-48B2-952A-6331B8944A3E}" type="presParOf" srcId="{1A54EBE5-BCAD-4E61-82A6-9E1303FB05A2}" destId="{1541EB59-1AC1-42AC-BCDF-9E64A0C40B67}" srcOrd="0" destOrd="0" presId="urn:microsoft.com/office/officeart/2005/8/layout/orgChart1"/>
    <dgm:cxn modelId="{6A82D0D2-1538-48DD-952A-D82EE1967892}" type="presParOf" srcId="{1541EB59-1AC1-42AC-BCDF-9E64A0C40B67}" destId="{A7BCED89-C4D2-4C1E-B520-DBDB4F0DEE09}" srcOrd="0" destOrd="0" presId="urn:microsoft.com/office/officeart/2005/8/layout/orgChart1"/>
    <dgm:cxn modelId="{4CE8D6FB-05C3-418E-BA3B-2B26C3830F73}" type="presParOf" srcId="{1541EB59-1AC1-42AC-BCDF-9E64A0C40B67}" destId="{F714B26F-265D-4CA9-BF7E-F45F45C7990F}" srcOrd="1" destOrd="0" presId="urn:microsoft.com/office/officeart/2005/8/layout/orgChart1"/>
    <dgm:cxn modelId="{AD1F4A9C-4A20-46C6-89BF-AA3A92E3EB96}" type="presParOf" srcId="{1A54EBE5-BCAD-4E61-82A6-9E1303FB05A2}" destId="{380AF10A-D07E-44AC-9660-2C20E6B157CB}" srcOrd="1" destOrd="0" presId="urn:microsoft.com/office/officeart/2005/8/layout/orgChart1"/>
    <dgm:cxn modelId="{C07BC7AC-7088-4599-80BE-555CC72003FF}" type="presParOf" srcId="{1A54EBE5-BCAD-4E61-82A6-9E1303FB05A2}" destId="{C459F167-6D93-40EC-9EBA-6E24FE81972D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B8E36A59-6D66-4491-AF56-8660AC4CE3F6}" type="presParOf" srcId="{5550A35E-84F9-403B-BF9F-FAD32FBCE5CE}" destId="{31A80DFD-8D47-4B88-A41A-BC00DBEBA75B}" srcOrd="0" destOrd="0" presId="urn:microsoft.com/office/officeart/2005/8/layout/orgChart1"/>
    <dgm:cxn modelId="{97731844-47D7-461B-95C2-4A695923568D}" type="presParOf" srcId="{5550A35E-84F9-403B-BF9F-FAD32FBCE5CE}" destId="{ADB23DCA-EE8A-4D44-9B32-573572D8A94C}" srcOrd="1" destOrd="0" presId="urn:microsoft.com/office/officeart/2005/8/layout/orgChart1"/>
    <dgm:cxn modelId="{C23EC3CE-910B-4E68-AC74-792CCFA1ECE0}" type="presParOf" srcId="{ADB23DCA-EE8A-4D44-9B32-573572D8A94C}" destId="{BD45ECF6-BDB8-4228-8D93-AD89579AB9ED}" srcOrd="0" destOrd="0" presId="urn:microsoft.com/office/officeart/2005/8/layout/orgChart1"/>
    <dgm:cxn modelId="{0A6864E8-0B3E-4A39-9443-D39704EFA4F1}" type="presParOf" srcId="{BD45ECF6-BDB8-4228-8D93-AD89579AB9ED}" destId="{52AF5479-3FC9-4CAD-971E-907D98A8A3E6}" srcOrd="0" destOrd="0" presId="urn:microsoft.com/office/officeart/2005/8/layout/orgChart1"/>
    <dgm:cxn modelId="{1096C6EE-A647-488E-B11C-0B1670A8C9E0}" type="presParOf" srcId="{BD45ECF6-BDB8-4228-8D93-AD89579AB9ED}" destId="{5699DA38-6F0C-496C-BF24-DDF84EDE1E5A}" srcOrd="1" destOrd="0" presId="urn:microsoft.com/office/officeart/2005/8/layout/orgChart1"/>
    <dgm:cxn modelId="{A3E8906A-7F15-407F-A743-2EDB40B3BD41}" type="presParOf" srcId="{ADB23DCA-EE8A-4D44-9B32-573572D8A94C}" destId="{3E75F56C-398F-4D3D-8A0C-3314BC06936A}" srcOrd="1" destOrd="0" presId="urn:microsoft.com/office/officeart/2005/8/layout/orgChart1"/>
    <dgm:cxn modelId="{0081069C-4F0E-4C9B-9F31-37A5C0FC8519}" type="presParOf" srcId="{ADB23DCA-EE8A-4D44-9B32-573572D8A94C}" destId="{467CD0D4-1E27-40A6-83F0-E53C08B58768}" srcOrd="2" destOrd="0" presId="urn:microsoft.com/office/officeart/2005/8/layout/orgChart1"/>
    <dgm:cxn modelId="{0D51D023-1E92-42E2-A410-79B1F80A5D7C}" type="presParOf" srcId="{5550A35E-84F9-403B-BF9F-FAD32FBCE5CE}" destId="{1D2EDB99-7B81-484A-AF73-3A489843E22B}" srcOrd="2" destOrd="0" presId="urn:microsoft.com/office/officeart/2005/8/layout/orgChart1"/>
    <dgm:cxn modelId="{0F7FA108-B590-46D8-AA29-BDB0F877108F}" type="presParOf" srcId="{5550A35E-84F9-403B-BF9F-FAD32FBCE5CE}" destId="{C76D1093-931C-4EC2-AA20-83CF96693EFF}" srcOrd="3" destOrd="0" presId="urn:microsoft.com/office/officeart/2005/8/layout/orgChart1"/>
    <dgm:cxn modelId="{D4E147A7-0913-4395-BFF9-3B9BD877376A}" type="presParOf" srcId="{C76D1093-931C-4EC2-AA20-83CF96693EFF}" destId="{9B06609C-E91A-4B47-A307-4AD96F8956D2}" srcOrd="0" destOrd="0" presId="urn:microsoft.com/office/officeart/2005/8/layout/orgChart1"/>
    <dgm:cxn modelId="{CE7E01AE-DC41-4738-AC3E-097D74011590}" type="presParOf" srcId="{9B06609C-E91A-4B47-A307-4AD96F8956D2}" destId="{D471276E-15DB-4607-B221-1200AEDD62F0}" srcOrd="0" destOrd="0" presId="urn:microsoft.com/office/officeart/2005/8/layout/orgChart1"/>
    <dgm:cxn modelId="{69EAD7D7-E84B-4DC6-9C61-A148ABB51C87}" type="presParOf" srcId="{9B06609C-E91A-4B47-A307-4AD96F8956D2}" destId="{E9F3CBB0-EEBA-48DB-867B-8E678A03BC78}" srcOrd="1" destOrd="0" presId="urn:microsoft.com/office/officeart/2005/8/layout/orgChart1"/>
    <dgm:cxn modelId="{9335C6AE-15B5-41E1-AF05-0D0F6B208537}" type="presParOf" srcId="{C76D1093-931C-4EC2-AA20-83CF96693EFF}" destId="{84592A31-28C0-4829-9F91-E14B66E97917}" srcOrd="1" destOrd="0" presId="urn:microsoft.com/office/officeart/2005/8/layout/orgChart1"/>
    <dgm:cxn modelId="{98314C3F-1243-4FC8-9AEE-97B4E4152441}" type="presParOf" srcId="{C76D1093-931C-4EC2-AA20-83CF96693EFF}" destId="{A41AE41F-F24C-4911-B901-5815AC167CFA}" srcOrd="2" destOrd="0" presId="urn:microsoft.com/office/officeart/2005/8/layout/orgChart1"/>
    <dgm:cxn modelId="{F61A2622-A3EB-49F1-9580-C873C36A21BC}" type="presParOf" srcId="{5550A35E-84F9-403B-BF9F-FAD32FBCE5CE}" destId="{A8D04D8C-CBBF-49AB-9CF9-E62213E7F87B}" srcOrd="4" destOrd="0" presId="urn:microsoft.com/office/officeart/2005/8/layout/orgChart1"/>
    <dgm:cxn modelId="{59106380-CA5A-4ED2-84BD-73F2A30164DA}" type="presParOf" srcId="{5550A35E-84F9-403B-BF9F-FAD32FBCE5CE}" destId="{A7AD48DF-3F66-405A-AB71-356B330F6DDE}" srcOrd="5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6" destOrd="0" presId="urn:microsoft.com/office/officeart/2005/8/layout/orgChart1"/>
    <dgm:cxn modelId="{830D5183-5A78-466E-8E5F-12F024C28DE9}" type="presParOf" srcId="{5550A35E-84F9-403B-BF9F-FAD32FBCE5CE}" destId="{285A6852-EB9F-4206-8E5C-832D4228D163}" srcOrd="7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B1253817-2183-4E15-B26A-3D1432AFC09B}" type="presParOf" srcId="{5550A35E-84F9-403B-BF9F-FAD32FBCE5CE}" destId="{125EB21E-4E9D-4A0F-8A69-E5BDACEEAE85}" srcOrd="8" destOrd="0" presId="urn:microsoft.com/office/officeart/2005/8/layout/orgChart1"/>
    <dgm:cxn modelId="{EB24B584-973F-4932-99C2-8B07C86F7BE2}" type="presParOf" srcId="{5550A35E-84F9-403B-BF9F-FAD32FBCE5CE}" destId="{F78F6E85-ED13-4F5F-9F1D-103C5D8F233F}" srcOrd="9" destOrd="0" presId="urn:microsoft.com/office/officeart/2005/8/layout/orgChart1"/>
    <dgm:cxn modelId="{C23589BB-A17E-4D62-8FB8-9C7B6D9A1F06}" type="presParOf" srcId="{F78F6E85-ED13-4F5F-9F1D-103C5D8F233F}" destId="{0773D061-0DC6-4E32-9F88-8C792B2ACE11}" srcOrd="0" destOrd="0" presId="urn:microsoft.com/office/officeart/2005/8/layout/orgChart1"/>
    <dgm:cxn modelId="{F5E9CEC4-7303-4651-BDEA-1E7928508C9E}" type="presParOf" srcId="{0773D061-0DC6-4E32-9F88-8C792B2ACE11}" destId="{278E7FE3-7D1B-4B00-8129-22A19AEF4BDC}" srcOrd="0" destOrd="0" presId="urn:microsoft.com/office/officeart/2005/8/layout/orgChart1"/>
    <dgm:cxn modelId="{FD07570D-F4A6-4103-B4FD-FCE3F302F79B}" type="presParOf" srcId="{0773D061-0DC6-4E32-9F88-8C792B2ACE11}" destId="{02FBA3E1-DB82-4900-86FD-9F547410A1B9}" srcOrd="1" destOrd="0" presId="urn:microsoft.com/office/officeart/2005/8/layout/orgChart1"/>
    <dgm:cxn modelId="{0FEA1153-377A-4AD8-8F9A-B0E75B220E48}" type="presParOf" srcId="{F78F6E85-ED13-4F5F-9F1D-103C5D8F233F}" destId="{ABF76B6F-0752-40CA-B8DA-0F0EBDD87617}" srcOrd="1" destOrd="0" presId="urn:microsoft.com/office/officeart/2005/8/layout/orgChart1"/>
    <dgm:cxn modelId="{AC5A9681-B0E9-43B8-BD35-6BC9DB3F0136}" type="presParOf" srcId="{F78F6E85-ED13-4F5F-9F1D-103C5D8F233F}" destId="{E246E49F-4BA2-4578-ABE2-45EA836707B0}" srcOrd="2" destOrd="0" presId="urn:microsoft.com/office/officeart/2005/8/layout/orgChart1"/>
    <dgm:cxn modelId="{8ED78753-45E2-492D-B826-BE1062364577}" type="presParOf" srcId="{5550A35E-84F9-403B-BF9F-FAD32FBCE5CE}" destId="{214B107C-B2B4-49E2-AE8B-5D558871A544}" srcOrd="10" destOrd="0" presId="urn:microsoft.com/office/officeart/2005/8/layout/orgChart1"/>
    <dgm:cxn modelId="{5167EA20-8749-4A3E-AE12-4C2A5535CEC7}" type="presParOf" srcId="{5550A35E-84F9-403B-BF9F-FAD32FBCE5CE}" destId="{624A3D4C-2DFE-4032-89C3-902174B1FEA3}" srcOrd="11" destOrd="0" presId="urn:microsoft.com/office/officeart/2005/8/layout/orgChart1"/>
    <dgm:cxn modelId="{51BA7E02-C079-4201-95AC-F3A75F8DB484}" type="presParOf" srcId="{624A3D4C-2DFE-4032-89C3-902174B1FEA3}" destId="{0976C79E-314C-4084-9815-26262D67D1E9}" srcOrd="0" destOrd="0" presId="urn:microsoft.com/office/officeart/2005/8/layout/orgChart1"/>
    <dgm:cxn modelId="{0AAE2F45-AFEC-4DA9-B066-676B5610A435}" type="presParOf" srcId="{0976C79E-314C-4084-9815-26262D67D1E9}" destId="{C8F3F765-0CAC-4280-B4EE-D01069A36A66}" srcOrd="0" destOrd="0" presId="urn:microsoft.com/office/officeart/2005/8/layout/orgChart1"/>
    <dgm:cxn modelId="{2CFD65DD-FE95-49AD-AB60-4196E17225E2}" type="presParOf" srcId="{0976C79E-314C-4084-9815-26262D67D1E9}" destId="{571779D9-E1FC-4C01-9F91-5E731F55F2F7}" srcOrd="1" destOrd="0" presId="urn:microsoft.com/office/officeart/2005/8/layout/orgChart1"/>
    <dgm:cxn modelId="{8B42EBA3-AB48-4A5D-A704-09E77CBDEBBD}" type="presParOf" srcId="{624A3D4C-2DFE-4032-89C3-902174B1FEA3}" destId="{53AA1157-0D62-4BD4-BC7D-3EAC803B0449}" srcOrd="1" destOrd="0" presId="urn:microsoft.com/office/officeart/2005/8/layout/orgChart1"/>
    <dgm:cxn modelId="{17F39DCF-BA91-49AB-B837-E5AA41D98D49}" type="presParOf" srcId="{624A3D4C-2DFE-4032-89C3-902174B1FEA3}" destId="{FE795BAE-7F05-4913-81FB-3B9AB54B9FFF}" srcOrd="2" destOrd="0" presId="urn:microsoft.com/office/officeart/2005/8/layout/orgChart1"/>
    <dgm:cxn modelId="{634269AD-8B6A-415F-8FCE-FCEBCB1C35A2}" type="presParOf" srcId="{5550A35E-84F9-403B-BF9F-FAD32FBCE5CE}" destId="{28B2AD4A-F7A5-41F7-9C3A-3625F08D7A17}" srcOrd="12" destOrd="0" presId="urn:microsoft.com/office/officeart/2005/8/layout/orgChart1"/>
    <dgm:cxn modelId="{450E94DA-13D6-40C4-AE85-F0CB869E401D}" type="presParOf" srcId="{5550A35E-84F9-403B-BF9F-FAD32FBCE5CE}" destId="{907BC53B-1EB5-4583-9046-F461F38E0A05}" srcOrd="13" destOrd="0" presId="urn:microsoft.com/office/officeart/2005/8/layout/orgChart1"/>
    <dgm:cxn modelId="{D92D9238-1AFE-4716-9D06-A2871530DE9C}" type="presParOf" srcId="{907BC53B-1EB5-4583-9046-F461F38E0A05}" destId="{6897AD61-0938-4539-9AE4-1BD70F4296F9}" srcOrd="0" destOrd="0" presId="urn:microsoft.com/office/officeart/2005/8/layout/orgChart1"/>
    <dgm:cxn modelId="{B13C76B6-A787-4D10-AFB1-6AC3CD711935}" type="presParOf" srcId="{6897AD61-0938-4539-9AE4-1BD70F4296F9}" destId="{A76C91D9-F922-4E42-B92A-AF1FF0CEB6AD}" srcOrd="0" destOrd="0" presId="urn:microsoft.com/office/officeart/2005/8/layout/orgChart1"/>
    <dgm:cxn modelId="{26B1CDB2-F58F-431A-BD56-7135B07BF3C8}" type="presParOf" srcId="{6897AD61-0938-4539-9AE4-1BD70F4296F9}" destId="{7752E34F-8A4C-470F-BD0C-854A215A4986}" srcOrd="1" destOrd="0" presId="urn:microsoft.com/office/officeart/2005/8/layout/orgChart1"/>
    <dgm:cxn modelId="{1187F7A8-5F16-49D1-A959-78157D2A0F31}" type="presParOf" srcId="{907BC53B-1EB5-4583-9046-F461F38E0A05}" destId="{A2E9C4AF-055B-4FF7-B1C4-D94BAB501B11}" srcOrd="1" destOrd="0" presId="urn:microsoft.com/office/officeart/2005/8/layout/orgChart1"/>
    <dgm:cxn modelId="{002BEFD9-4206-4E8F-B66F-51D253EE0683}" type="presParOf" srcId="{907BC53B-1EB5-4583-9046-F461F38E0A05}" destId="{3D5BC91B-56C6-4E15-8386-F5F3CDE4A84F}" srcOrd="2" destOrd="0" presId="urn:microsoft.com/office/officeart/2005/8/layout/orgChart1"/>
    <dgm:cxn modelId="{1D070E22-6D21-4687-8CE5-CE7538C23958}" type="presParOf" srcId="{5550A35E-84F9-403B-BF9F-FAD32FBCE5CE}" destId="{87811D4B-1A9E-41D5-9059-CB9E71442253}" srcOrd="14" destOrd="0" presId="urn:microsoft.com/office/officeart/2005/8/layout/orgChart1"/>
    <dgm:cxn modelId="{3D6D4FE0-CB16-4511-8235-97F8A8EC2B9D}" type="presParOf" srcId="{5550A35E-84F9-403B-BF9F-FAD32FBCE5CE}" destId="{E4AE1EDC-4ADD-428F-98D4-F9363C6270F4}" srcOrd="15" destOrd="0" presId="urn:microsoft.com/office/officeart/2005/8/layout/orgChart1"/>
    <dgm:cxn modelId="{C86EE997-939F-4FAB-9CE8-94E30C2696C2}" type="presParOf" srcId="{E4AE1EDC-4ADD-428F-98D4-F9363C6270F4}" destId="{1EE2F022-3EB4-4AA0-B2B0-32E76A4172E4}" srcOrd="0" destOrd="0" presId="urn:microsoft.com/office/officeart/2005/8/layout/orgChart1"/>
    <dgm:cxn modelId="{878CD2D3-D9A7-4784-9A18-6FC08FC718ED}" type="presParOf" srcId="{1EE2F022-3EB4-4AA0-B2B0-32E76A4172E4}" destId="{FDF49992-941B-43CD-88AF-E63246FEFE0C}" srcOrd="0" destOrd="0" presId="urn:microsoft.com/office/officeart/2005/8/layout/orgChart1"/>
    <dgm:cxn modelId="{BDEC4393-3CA2-40DB-8B6B-B718B87C5920}" type="presParOf" srcId="{1EE2F022-3EB4-4AA0-B2B0-32E76A4172E4}" destId="{35BC6A97-FD5E-4599-8FA4-9AD498D12362}" srcOrd="1" destOrd="0" presId="urn:microsoft.com/office/officeart/2005/8/layout/orgChart1"/>
    <dgm:cxn modelId="{960F7765-DDA6-483E-B966-5EFDCB325277}" type="presParOf" srcId="{E4AE1EDC-4ADD-428F-98D4-F9363C6270F4}" destId="{E47522E3-257E-4244-AB92-819B94920100}" srcOrd="1" destOrd="0" presId="urn:microsoft.com/office/officeart/2005/8/layout/orgChart1"/>
    <dgm:cxn modelId="{34026CA8-E5C3-4476-AC64-50D16285ECE0}" type="presParOf" srcId="{E4AE1EDC-4ADD-428F-98D4-F9363C6270F4}" destId="{41255DE4-E0C4-4517-88E9-CA72D2D87788}" srcOrd="2" destOrd="0" presId="urn:microsoft.com/office/officeart/2005/8/layout/orgChart1"/>
    <dgm:cxn modelId="{129E48F1-AD95-4C12-992C-D4065755F9B6}" type="presParOf" srcId="{5550A35E-84F9-403B-BF9F-FAD32FBCE5CE}" destId="{AB517C77-BD39-4F65-92D5-EF1A5A02E4BD}" srcOrd="16" destOrd="0" presId="urn:microsoft.com/office/officeart/2005/8/layout/orgChart1"/>
    <dgm:cxn modelId="{F19D2465-FCDA-447F-9445-3CA78E3EA46F}" type="presParOf" srcId="{5550A35E-84F9-403B-BF9F-FAD32FBCE5CE}" destId="{6AB60848-9025-4BA3-985D-FD44A6F6B6B0}" srcOrd="17" destOrd="0" presId="urn:microsoft.com/office/officeart/2005/8/layout/orgChart1"/>
    <dgm:cxn modelId="{B7B07B48-3FDB-423B-87AB-5360232F6FCD}" type="presParOf" srcId="{6AB60848-9025-4BA3-985D-FD44A6F6B6B0}" destId="{39BADCFC-64D3-4462-8CB3-DBD57F3D6E59}" srcOrd="0" destOrd="0" presId="urn:microsoft.com/office/officeart/2005/8/layout/orgChart1"/>
    <dgm:cxn modelId="{D438383C-A742-46D2-A4A2-E11290B21081}" type="presParOf" srcId="{39BADCFC-64D3-4462-8CB3-DBD57F3D6E59}" destId="{36E06BE2-EE4E-44C7-9070-63A473BF4F2C}" srcOrd="0" destOrd="0" presId="urn:microsoft.com/office/officeart/2005/8/layout/orgChart1"/>
    <dgm:cxn modelId="{888A5224-6E91-49C4-919A-1DEF925C6E10}" type="presParOf" srcId="{39BADCFC-64D3-4462-8CB3-DBD57F3D6E59}" destId="{5C7EEB35-E1D4-43F0-A3EF-3B82DFB7E510}" srcOrd="1" destOrd="0" presId="urn:microsoft.com/office/officeart/2005/8/layout/orgChart1"/>
    <dgm:cxn modelId="{264D37CC-FE61-411F-B40D-3D5FE35B29F7}" type="presParOf" srcId="{6AB60848-9025-4BA3-985D-FD44A6F6B6B0}" destId="{05EA3639-A838-4250-84A0-021F9E8EA531}" srcOrd="1" destOrd="0" presId="urn:microsoft.com/office/officeart/2005/8/layout/orgChart1"/>
    <dgm:cxn modelId="{6D2701D8-AD9F-4977-8EE1-786EFDFD737E}" type="presParOf" srcId="{6AB60848-9025-4BA3-985D-FD44A6F6B6B0}" destId="{AD5A341C-7942-4318-BED2-B735A4E7F5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</a:t>
          </a:r>
        </a:p>
        <a:p>
          <a:endParaRPr lang="es-ES" sz="1200" dirty="0"/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Oficina</a:t>
          </a:r>
        </a:p>
        <a:p>
          <a:endParaRPr lang="es-ES" sz="1200" dirty="0" smtClean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95243" custScaleY="92199" custLinFactNeighborX="-16388" custLinFactNeighborY="-13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95243" custScaleY="92199" custLinFactNeighborX="13204" custLinFactNeighborY="-13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>
              <a:solidFill>
                <a:schemeClr val="tx1"/>
              </a:solidFill>
            </a:rPr>
            <a:t>Área de Deporte Ciudadano</a:t>
          </a:r>
          <a:endParaRPr lang="es-ES" sz="1200" b="1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Jefe(a) Deportivo(a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</a:p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212258</a:t>
          </a: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Jefe(a) de Zona </a:t>
          </a:r>
          <a:r>
            <a:rPr lang="es-MX" sz="1200" dirty="0" smtClean="0">
              <a:solidFill>
                <a:schemeClr val="tx1"/>
              </a:solidFill>
            </a:rPr>
            <a:t>Norte</a:t>
          </a:r>
          <a:endParaRPr lang="es-MX" sz="1200" dirty="0">
            <a:solidFill>
              <a:schemeClr val="tx1"/>
            </a:solidFill>
          </a:endParaRP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D01C64D-7304-4A3E-BE72-8B446399CF7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Técnica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Natación</a:t>
          </a:r>
        </a:p>
      </dgm:t>
    </dgm:pt>
    <dgm:pt modelId="{1FECB5B7-3E50-46D3-9C63-3FCC7D1EA873}" type="parTrans" cxnId="{92D641F1-5517-4B48-A0ED-62DFE66E87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958B34-2038-48AF-B6C8-A4A392DA35F0}" type="sibTrans" cxnId="{92D641F1-5517-4B48-A0ED-62DFE66E87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658A88-DBA9-406A-82F4-E78F13496A4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2D74969-D1D1-4E05-9DE4-5383DA2D777F}" type="parTrans" cxnId="{8B5D46B8-04EE-4B75-AFAC-1D522C33A200}">
      <dgm:prSet/>
      <dgm:spPr/>
      <dgm:t>
        <a:bodyPr/>
        <a:lstStyle/>
        <a:p>
          <a:endParaRPr lang="es-ES"/>
        </a:p>
      </dgm:t>
    </dgm:pt>
    <dgm:pt modelId="{AD4110E4-5C62-4351-AB38-EB4C70D98CBF}" type="sibTrans" cxnId="{8B5D46B8-04EE-4B75-AFAC-1D522C33A200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47211" custScaleY="140994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6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11649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  <dgm:pt modelId="{EDD6B094-A540-45DC-800A-217957CEAD07}" type="pres">
      <dgm:prSet presAssocID="{8555F08F-B6E0-49B4-AF83-E4F3E78986F4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1" presStyleIdx="0" presStyleCnt="5" custScaleX="113136" custScaleY="106343" custLinFactNeighborX="-8301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1" presStyleIdx="0" presStyleCnt="5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1" presStyleIdx="1" presStyleCnt="5" custScaleX="113136" custScaleY="106343" custLinFactNeighborX="10228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1" presStyleIdx="1" presStyleCnt="5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BC360E2F-E354-44F4-8EF5-DFCA8E12C0DC}" type="pres">
      <dgm:prSet presAssocID="{2E1F4E12-253A-4B9D-A228-D4A5BA410D0B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1" presStyleIdx="2" presStyleCnt="5" custScaleX="113136" custScaleY="106343" custLinFactNeighborX="-8529" custLinFactNeighborY="12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1" presStyleIdx="2" presStyleCnt="5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DE789C19-9981-4F83-9F6A-84E4E35F6393}" type="pres">
      <dgm:prSet presAssocID="{32D74969-D1D1-4E05-9DE4-5383DA2D777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9954FA7F-0080-46E4-B197-BB53A5C6E7F8}" type="pres">
      <dgm:prSet presAssocID="{8F658A88-DBA9-406A-82F4-E78F13496A44}" presName="hierRoot3" presStyleCnt="0">
        <dgm:presLayoutVars>
          <dgm:hierBranch val="init"/>
        </dgm:presLayoutVars>
      </dgm:prSet>
      <dgm:spPr/>
    </dgm:pt>
    <dgm:pt modelId="{7B08045D-DD25-491D-8899-A0A5353D48AD}" type="pres">
      <dgm:prSet presAssocID="{8F658A88-DBA9-406A-82F4-E78F13496A44}" presName="rootComposite3" presStyleCnt="0"/>
      <dgm:spPr/>
    </dgm:pt>
    <dgm:pt modelId="{5B64A090-4DC8-44F2-8046-93F190AC24D6}" type="pres">
      <dgm:prSet presAssocID="{8F658A88-DBA9-406A-82F4-E78F13496A44}" presName="rootText3" presStyleLbl="asst1" presStyleIdx="3" presStyleCnt="5" custScaleX="113136" custScaleY="106343" custLinFactNeighborX="9712" custLinFactNeighborY="12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B9BC4-A82E-4788-BF5B-1DC67D5AA9BC}" type="pres">
      <dgm:prSet presAssocID="{8F658A88-DBA9-406A-82F4-E78F13496A44}" presName="rootConnector3" presStyleLbl="asst1" presStyleIdx="3" presStyleCnt="5"/>
      <dgm:spPr/>
      <dgm:t>
        <a:bodyPr/>
        <a:lstStyle/>
        <a:p>
          <a:endParaRPr lang="es-ES"/>
        </a:p>
      </dgm:t>
    </dgm:pt>
    <dgm:pt modelId="{1935316E-9583-4AD9-B011-8FB38D1C74D9}" type="pres">
      <dgm:prSet presAssocID="{8F658A88-DBA9-406A-82F4-E78F13496A44}" presName="hierChild6" presStyleCnt="0"/>
      <dgm:spPr/>
    </dgm:pt>
    <dgm:pt modelId="{D967FF8F-DED6-4D7C-B0BB-EC55EBE90A3C}" type="pres">
      <dgm:prSet presAssocID="{8F658A88-DBA9-406A-82F4-E78F13496A44}" presName="hierChild7" presStyleCnt="0"/>
      <dgm:spPr/>
    </dgm:pt>
    <dgm:pt modelId="{6F2DE3C8-91F9-4DE6-AC60-1178A05102A2}" type="pres">
      <dgm:prSet presAssocID="{1FECB5B7-3E50-46D3-9C63-3FCC7D1EA87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E5C09E68-36BF-402E-BF45-46C2E14CED91}" type="pres">
      <dgm:prSet presAssocID="{BD01C64D-7304-4A3E-BE72-8B446399CF7C}" presName="hierRoot3" presStyleCnt="0">
        <dgm:presLayoutVars>
          <dgm:hierBranch val="init"/>
        </dgm:presLayoutVars>
      </dgm:prSet>
      <dgm:spPr/>
    </dgm:pt>
    <dgm:pt modelId="{66ABB7CD-903E-406C-9BB3-ADDE32D1183C}" type="pres">
      <dgm:prSet presAssocID="{BD01C64D-7304-4A3E-BE72-8B446399CF7C}" presName="rootComposite3" presStyleCnt="0"/>
      <dgm:spPr/>
    </dgm:pt>
    <dgm:pt modelId="{F1326BBF-820F-450B-B477-ED4E072A4443}" type="pres">
      <dgm:prSet presAssocID="{BD01C64D-7304-4A3E-BE72-8B446399CF7C}" presName="rootText3" presStyleLbl="asst1" presStyleIdx="4" presStyleCnt="5" custScaleX="113136" custScaleY="106343" custLinFactNeighborX="-9305" custLinFactNeighborY="7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B2BB8-DC8C-4B92-9C71-8EEBAE92D0BC}" type="pres">
      <dgm:prSet presAssocID="{BD01C64D-7304-4A3E-BE72-8B446399CF7C}" presName="rootConnector3" presStyleLbl="asst1" presStyleIdx="4" presStyleCnt="5"/>
      <dgm:spPr/>
      <dgm:t>
        <a:bodyPr/>
        <a:lstStyle/>
        <a:p>
          <a:endParaRPr lang="es-ES"/>
        </a:p>
      </dgm:t>
    </dgm:pt>
    <dgm:pt modelId="{4AC84810-E38C-4EB3-8DB9-A8FD69EC582C}" type="pres">
      <dgm:prSet presAssocID="{BD01C64D-7304-4A3E-BE72-8B446399CF7C}" presName="hierChild6" presStyleCnt="0"/>
      <dgm:spPr/>
    </dgm:pt>
    <dgm:pt modelId="{7542F18F-8694-48E6-AD67-EC8187713227}" type="pres">
      <dgm:prSet presAssocID="{BD01C64D-7304-4A3E-BE72-8B446399CF7C}" presName="hierChild7" presStyleCnt="0"/>
      <dgm:spPr/>
    </dgm:pt>
  </dgm:ptLst>
  <dgm:cxnLst>
    <dgm:cxn modelId="{86AF75D2-295D-4932-A325-9260B21D0375}" type="presOf" srcId="{2E1F4E12-253A-4B9D-A228-D4A5BA410D0B}" destId="{BC360E2F-E354-44F4-8EF5-DFCA8E12C0DC}" srcOrd="0" destOrd="0" presId="urn:microsoft.com/office/officeart/2005/8/layout/orgChart1"/>
    <dgm:cxn modelId="{78313149-BBE6-4A02-BC41-2635DB4C31F3}" type="presOf" srcId="{50098A3D-B004-4B92-960C-5362AD85F3C6}" destId="{1D711C4B-5164-4279-ADF4-CDCA0BD5994D}" srcOrd="0" destOrd="0" presId="urn:microsoft.com/office/officeart/2005/8/layout/orgChart1"/>
    <dgm:cxn modelId="{B5BFDFF6-E532-435C-B5CB-F9E31B32F8BB}" type="presOf" srcId="{BD01C64D-7304-4A3E-BE72-8B446399CF7C}" destId="{F1326BBF-820F-450B-B477-ED4E072A4443}" srcOrd="0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EA24EE01-A072-46EE-A9CD-7C32994BC8F6}" type="presOf" srcId="{C71108B0-2CC2-41B0-A580-0904D9E89AEC}" destId="{669863B5-3AF6-4975-95A8-E6700720E8B5}" srcOrd="1" destOrd="0" presId="urn:microsoft.com/office/officeart/2005/8/layout/orgChart1"/>
    <dgm:cxn modelId="{32AD2358-A366-4CF3-8D59-59754C089604}" type="presOf" srcId="{8C3AF6B3-44F6-4843-9C95-084AAC0F609D}" destId="{F7481589-9C1E-4C06-A8C0-BD5C63C6C77A}" srcOrd="0" destOrd="0" presId="urn:microsoft.com/office/officeart/2005/8/layout/orgChart1"/>
    <dgm:cxn modelId="{2A9F77D2-796B-458C-ABB8-AE4BE843C518}" srcId="{04234B25-C378-4927-BC5D-1D2F1A8C68A2}" destId="{8C3AF6B3-44F6-4843-9C95-084AAC0F609D}" srcOrd="2" destOrd="0" parTransId="{2E1F4E12-253A-4B9D-A228-D4A5BA410D0B}" sibTransId="{AA692411-FF60-4226-A6DC-1E8FF146C136}"/>
    <dgm:cxn modelId="{4AF32B5A-5C49-4BC3-948F-099BF682951A}" type="presOf" srcId="{8F658A88-DBA9-406A-82F4-E78F13496A44}" destId="{DA8B9BC4-A82E-4788-BF5B-1DC67D5AA9BC}" srcOrd="1" destOrd="0" presId="urn:microsoft.com/office/officeart/2005/8/layout/orgChart1"/>
    <dgm:cxn modelId="{63D19323-5A3E-4261-BC3D-DBD20EC60179}" type="presOf" srcId="{8F658A88-DBA9-406A-82F4-E78F13496A44}" destId="{5B64A090-4DC8-44F2-8046-93F190AC24D6}" srcOrd="0" destOrd="0" presId="urn:microsoft.com/office/officeart/2005/8/layout/orgChart1"/>
    <dgm:cxn modelId="{36669648-E6A5-4387-A37A-1FB135218FBA}" type="presOf" srcId="{84239822-C516-48E0-B7F2-542AED66724C}" destId="{01C90863-4FFC-42E2-996A-A2EF500EEE75}" srcOrd="0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5047AA88-13F2-4644-818A-3701F69D88A8}" type="presOf" srcId="{1FECB5B7-3E50-46D3-9C63-3FCC7D1EA873}" destId="{6F2DE3C8-91F9-4DE6-AC60-1178A05102A2}" srcOrd="0" destOrd="0" presId="urn:microsoft.com/office/officeart/2005/8/layout/orgChart1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ADE064E7-7CDB-4942-AD69-20910FC8E89A}" type="presOf" srcId="{84239822-C516-48E0-B7F2-542AED66724C}" destId="{FA9376E9-7EF1-4544-B918-98AEA8064512}" srcOrd="1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79BC3CC3-6A2D-4B17-9EA8-943B2E14AEDA}" type="presOf" srcId="{32D74969-D1D1-4E05-9DE4-5383DA2D777F}" destId="{DE789C19-9981-4F83-9F6A-84E4E35F6393}" srcOrd="0" destOrd="0" presId="urn:microsoft.com/office/officeart/2005/8/layout/orgChart1"/>
    <dgm:cxn modelId="{4753CD37-2BCC-4E99-B4B6-8C7B385D0F2A}" type="presOf" srcId="{BD01C64D-7304-4A3E-BE72-8B446399CF7C}" destId="{5B5B2BB8-DC8C-4B92-9C71-8EEBAE92D0BC}" srcOrd="1" destOrd="0" presId="urn:microsoft.com/office/officeart/2005/8/layout/orgChart1"/>
    <dgm:cxn modelId="{4FA359CB-0716-46A1-9DF4-1FC403F24D27}" type="presOf" srcId="{8C3AF6B3-44F6-4843-9C95-084AAC0F609D}" destId="{52A6EAC7-6316-453D-9F94-C0E022E5669B}" srcOrd="1" destOrd="0" presId="urn:microsoft.com/office/officeart/2005/8/layout/orgChart1"/>
    <dgm:cxn modelId="{8B5D46B8-04EE-4B75-AFAC-1D522C33A200}" srcId="{04234B25-C378-4927-BC5D-1D2F1A8C68A2}" destId="{8F658A88-DBA9-406A-82F4-E78F13496A44}" srcOrd="3" destOrd="0" parTransId="{32D74969-D1D1-4E05-9DE4-5383DA2D777F}" sibTransId="{AD4110E4-5C62-4351-AB38-EB4C70D98CBF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92D641F1-5517-4B48-A0ED-62DFE66E87AD}" srcId="{04234B25-C378-4927-BC5D-1D2F1A8C68A2}" destId="{BD01C64D-7304-4A3E-BE72-8B446399CF7C}" srcOrd="4" destOrd="0" parTransId="{1FECB5B7-3E50-46D3-9C63-3FCC7D1EA873}" sibTransId="{A7958B34-2038-48AF-B6C8-A4A392DA35F0}"/>
    <dgm:cxn modelId="{BAA6B904-9AA9-4474-A644-78FE89458CFB}" srcId="{04234B25-C378-4927-BC5D-1D2F1A8C68A2}" destId="{58117060-84B7-4779-B42C-7E4537163F8C}" srcOrd="5" destOrd="0" parTransId="{C2C31FB4-14C4-4B80-8D6C-CA6444236DE0}" sibTransId="{99CD39EF-C2D6-4E2B-8932-775159FC8614}"/>
    <dgm:cxn modelId="{656F2B3A-0C5A-417A-B63D-77CEC0A5D7E2}" type="presOf" srcId="{C71108B0-2CC2-41B0-A580-0904D9E89AEC}" destId="{DD7FF7A3-DFD8-4E1B-946C-B0A2C5F311DB}" srcOrd="0" destOrd="0" presId="urn:microsoft.com/office/officeart/2005/8/layout/orgChart1"/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72F11E79-105D-4657-B80A-A27B85F45F16}" type="presOf" srcId="{8555F08F-B6E0-49B4-AF83-E4F3E78986F4}" destId="{EDD6B094-A540-45DC-800A-217957CEAD07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  <dgm:cxn modelId="{3F5FB65B-E7CC-41BA-871C-14062C5B702F}" type="presParOf" srcId="{733B660D-C711-49A4-8FBF-0E40A2E8FACF}" destId="{EDD6B094-A540-45DC-800A-217957CEAD07}" srcOrd="0" destOrd="0" presId="urn:microsoft.com/office/officeart/2005/8/layout/orgChart1"/>
    <dgm:cxn modelId="{60896234-4BA5-4ABE-A2A4-03F47501AF3B}" type="presParOf" srcId="{733B660D-C711-49A4-8FBF-0E40A2E8FACF}" destId="{C80D4E5B-49BB-4479-A3AC-F28F98E1D43D}" srcOrd="1" destOrd="0" presId="urn:microsoft.com/office/officeart/2005/8/layout/orgChart1"/>
    <dgm:cxn modelId="{033244DA-1C7A-429D-A403-E6346822BA61}" type="presParOf" srcId="{C80D4E5B-49BB-4479-A3AC-F28F98E1D43D}" destId="{E52F9F89-9ADA-4C8A-A5DE-F36E8D928ED7}" srcOrd="0" destOrd="0" presId="urn:microsoft.com/office/officeart/2005/8/layout/orgChart1"/>
    <dgm:cxn modelId="{6A1A557D-593B-4303-A119-D7AE7E4BE3B6}" type="presParOf" srcId="{E52F9F89-9ADA-4C8A-A5DE-F36E8D928ED7}" destId="{DD7FF7A3-DFD8-4E1B-946C-B0A2C5F311DB}" srcOrd="0" destOrd="0" presId="urn:microsoft.com/office/officeart/2005/8/layout/orgChart1"/>
    <dgm:cxn modelId="{056E6759-A0D2-4B32-A2E9-80C33BBC1F2F}" type="presParOf" srcId="{E52F9F89-9ADA-4C8A-A5DE-F36E8D928ED7}" destId="{669863B5-3AF6-4975-95A8-E6700720E8B5}" srcOrd="1" destOrd="0" presId="urn:microsoft.com/office/officeart/2005/8/layout/orgChart1"/>
    <dgm:cxn modelId="{C316C8CF-3D4A-40B4-A8D1-8BA1B5721E8B}" type="presParOf" srcId="{C80D4E5B-49BB-4479-A3AC-F28F98E1D43D}" destId="{2094A09C-7958-4677-BE6C-B3BFE8E457EA}" srcOrd="1" destOrd="0" presId="urn:microsoft.com/office/officeart/2005/8/layout/orgChart1"/>
    <dgm:cxn modelId="{9B2E6425-ABC5-47FF-B18D-5EC184E10A10}" type="presParOf" srcId="{C80D4E5B-49BB-4479-A3AC-F28F98E1D43D}" destId="{84827B75-44BF-4D4A-8ED0-FF83814A6A95}" srcOrd="2" destOrd="0" presId="urn:microsoft.com/office/officeart/2005/8/layout/orgChart1"/>
    <dgm:cxn modelId="{7A1D14C1-918D-4FA1-ACAC-1AE281CA296E}" type="presParOf" srcId="{733B660D-C711-49A4-8FBF-0E40A2E8FACF}" destId="{1D711C4B-5164-4279-ADF4-CDCA0BD5994D}" srcOrd="2" destOrd="0" presId="urn:microsoft.com/office/officeart/2005/8/layout/orgChart1"/>
    <dgm:cxn modelId="{6F673EFC-9BAE-4F15-9EA7-D512402E7B21}" type="presParOf" srcId="{733B660D-C711-49A4-8FBF-0E40A2E8FACF}" destId="{D2DFE307-784D-4E65-A733-DD9304247996}" srcOrd="3" destOrd="0" presId="urn:microsoft.com/office/officeart/2005/8/layout/orgChart1"/>
    <dgm:cxn modelId="{D8000A5F-D02D-47D9-8CE5-9D2387DBAD45}" type="presParOf" srcId="{D2DFE307-784D-4E65-A733-DD9304247996}" destId="{B36BF50C-FF14-4266-9BAE-5F3CF194424F}" srcOrd="0" destOrd="0" presId="urn:microsoft.com/office/officeart/2005/8/layout/orgChart1"/>
    <dgm:cxn modelId="{7DB567CD-599B-4B69-B428-BC57C9BA8DB5}" type="presParOf" srcId="{B36BF50C-FF14-4266-9BAE-5F3CF194424F}" destId="{01C90863-4FFC-42E2-996A-A2EF500EEE75}" srcOrd="0" destOrd="0" presId="urn:microsoft.com/office/officeart/2005/8/layout/orgChart1"/>
    <dgm:cxn modelId="{DEEA8214-E72A-493D-B4F8-9208A4218314}" type="presParOf" srcId="{B36BF50C-FF14-4266-9BAE-5F3CF194424F}" destId="{FA9376E9-7EF1-4544-B918-98AEA8064512}" srcOrd="1" destOrd="0" presId="urn:microsoft.com/office/officeart/2005/8/layout/orgChart1"/>
    <dgm:cxn modelId="{D0C227BF-BB43-4562-A38B-6557A62926C6}" type="presParOf" srcId="{D2DFE307-784D-4E65-A733-DD9304247996}" destId="{A79022DA-8DA4-47B9-A50D-1093DBAB4235}" srcOrd="1" destOrd="0" presId="urn:microsoft.com/office/officeart/2005/8/layout/orgChart1"/>
    <dgm:cxn modelId="{749AB92D-3545-4EAE-9AF6-9B52CC5498A4}" type="presParOf" srcId="{D2DFE307-784D-4E65-A733-DD9304247996}" destId="{AA86B3FF-A3FE-403E-A98F-7427C1F3E0B5}" srcOrd="2" destOrd="0" presId="urn:microsoft.com/office/officeart/2005/8/layout/orgChart1"/>
    <dgm:cxn modelId="{4011D561-1BAD-4EE3-B65B-9B96B6FF13A1}" type="presParOf" srcId="{733B660D-C711-49A4-8FBF-0E40A2E8FACF}" destId="{BC360E2F-E354-44F4-8EF5-DFCA8E12C0DC}" srcOrd="4" destOrd="0" presId="urn:microsoft.com/office/officeart/2005/8/layout/orgChart1"/>
    <dgm:cxn modelId="{B240A605-33CD-486D-B3F3-E6DD43D07FED}" type="presParOf" srcId="{733B660D-C711-49A4-8FBF-0E40A2E8FACF}" destId="{8F9C8D19-3A19-4D8B-AFEE-0A1C526B8732}" srcOrd="5" destOrd="0" presId="urn:microsoft.com/office/officeart/2005/8/layout/orgChart1"/>
    <dgm:cxn modelId="{D786A20F-9C82-47F3-A1C9-AB55CFCD18ED}" type="presParOf" srcId="{8F9C8D19-3A19-4D8B-AFEE-0A1C526B8732}" destId="{64D91C80-FFF7-4CA0-8188-8D6A2E2F93E8}" srcOrd="0" destOrd="0" presId="urn:microsoft.com/office/officeart/2005/8/layout/orgChart1"/>
    <dgm:cxn modelId="{16C6CF02-64C6-48BD-8708-8DA27F167477}" type="presParOf" srcId="{64D91C80-FFF7-4CA0-8188-8D6A2E2F93E8}" destId="{F7481589-9C1E-4C06-A8C0-BD5C63C6C77A}" srcOrd="0" destOrd="0" presId="urn:microsoft.com/office/officeart/2005/8/layout/orgChart1"/>
    <dgm:cxn modelId="{AC28E772-5051-4A13-832A-98F1A783FF65}" type="presParOf" srcId="{64D91C80-FFF7-4CA0-8188-8D6A2E2F93E8}" destId="{52A6EAC7-6316-453D-9F94-C0E022E5669B}" srcOrd="1" destOrd="0" presId="urn:microsoft.com/office/officeart/2005/8/layout/orgChart1"/>
    <dgm:cxn modelId="{803B0854-20CA-4B4C-B589-9036AC443AA5}" type="presParOf" srcId="{8F9C8D19-3A19-4D8B-AFEE-0A1C526B8732}" destId="{C39D6B72-0237-4338-8BB3-FC6A1D7E7EB6}" srcOrd="1" destOrd="0" presId="urn:microsoft.com/office/officeart/2005/8/layout/orgChart1"/>
    <dgm:cxn modelId="{CA334299-59B9-4021-9FA9-EE3A2B9AF070}" type="presParOf" srcId="{8F9C8D19-3A19-4D8B-AFEE-0A1C526B8732}" destId="{A4390F93-FB49-4CC6-B7CB-4D9A0B69BEE0}" srcOrd="2" destOrd="0" presId="urn:microsoft.com/office/officeart/2005/8/layout/orgChart1"/>
    <dgm:cxn modelId="{0D45A2B4-1361-4824-97EB-14D524ED8174}" type="presParOf" srcId="{733B660D-C711-49A4-8FBF-0E40A2E8FACF}" destId="{DE789C19-9981-4F83-9F6A-84E4E35F6393}" srcOrd="6" destOrd="0" presId="urn:microsoft.com/office/officeart/2005/8/layout/orgChart1"/>
    <dgm:cxn modelId="{BB15D143-1E8B-4A89-AB30-9C4F4AF5AF70}" type="presParOf" srcId="{733B660D-C711-49A4-8FBF-0E40A2E8FACF}" destId="{9954FA7F-0080-46E4-B197-BB53A5C6E7F8}" srcOrd="7" destOrd="0" presId="urn:microsoft.com/office/officeart/2005/8/layout/orgChart1"/>
    <dgm:cxn modelId="{F112A652-A3AD-44D2-A022-C73C14C91C97}" type="presParOf" srcId="{9954FA7F-0080-46E4-B197-BB53A5C6E7F8}" destId="{7B08045D-DD25-491D-8899-A0A5353D48AD}" srcOrd="0" destOrd="0" presId="urn:microsoft.com/office/officeart/2005/8/layout/orgChart1"/>
    <dgm:cxn modelId="{8AF6EF7A-10B3-4445-8677-3B54C93B65A7}" type="presParOf" srcId="{7B08045D-DD25-491D-8899-A0A5353D48AD}" destId="{5B64A090-4DC8-44F2-8046-93F190AC24D6}" srcOrd="0" destOrd="0" presId="urn:microsoft.com/office/officeart/2005/8/layout/orgChart1"/>
    <dgm:cxn modelId="{7DF753EA-3408-4D8E-A409-1EAC7D8E555B}" type="presParOf" srcId="{7B08045D-DD25-491D-8899-A0A5353D48AD}" destId="{DA8B9BC4-A82E-4788-BF5B-1DC67D5AA9BC}" srcOrd="1" destOrd="0" presId="urn:microsoft.com/office/officeart/2005/8/layout/orgChart1"/>
    <dgm:cxn modelId="{3CFCD01E-8B3B-40E1-A6CA-BBADB667C440}" type="presParOf" srcId="{9954FA7F-0080-46E4-B197-BB53A5C6E7F8}" destId="{1935316E-9583-4AD9-B011-8FB38D1C74D9}" srcOrd="1" destOrd="0" presId="urn:microsoft.com/office/officeart/2005/8/layout/orgChart1"/>
    <dgm:cxn modelId="{F73CFAA4-0FCC-4D37-A09F-6EF9EC718D71}" type="presParOf" srcId="{9954FA7F-0080-46E4-B197-BB53A5C6E7F8}" destId="{D967FF8F-DED6-4D7C-B0BB-EC55EBE90A3C}" srcOrd="2" destOrd="0" presId="urn:microsoft.com/office/officeart/2005/8/layout/orgChart1"/>
    <dgm:cxn modelId="{0EB87DB6-434B-474B-8B6C-6865A95AF560}" type="presParOf" srcId="{733B660D-C711-49A4-8FBF-0E40A2E8FACF}" destId="{6F2DE3C8-91F9-4DE6-AC60-1178A05102A2}" srcOrd="8" destOrd="0" presId="urn:microsoft.com/office/officeart/2005/8/layout/orgChart1"/>
    <dgm:cxn modelId="{CAEBF945-A47A-4335-B405-4B72B6C0B9C1}" type="presParOf" srcId="{733B660D-C711-49A4-8FBF-0E40A2E8FACF}" destId="{E5C09E68-36BF-402E-BF45-46C2E14CED91}" srcOrd="9" destOrd="0" presId="urn:microsoft.com/office/officeart/2005/8/layout/orgChart1"/>
    <dgm:cxn modelId="{33AC6310-3774-4693-B023-4AC978CF13B7}" type="presParOf" srcId="{E5C09E68-36BF-402E-BF45-46C2E14CED91}" destId="{66ABB7CD-903E-406C-9BB3-ADDE32D1183C}" srcOrd="0" destOrd="0" presId="urn:microsoft.com/office/officeart/2005/8/layout/orgChart1"/>
    <dgm:cxn modelId="{CC9615B9-763A-4CC2-A126-906315B43B38}" type="presParOf" srcId="{66ABB7CD-903E-406C-9BB3-ADDE32D1183C}" destId="{F1326BBF-820F-450B-B477-ED4E072A4443}" srcOrd="0" destOrd="0" presId="urn:microsoft.com/office/officeart/2005/8/layout/orgChart1"/>
    <dgm:cxn modelId="{8D746A19-9641-46E2-9B10-67FE4339210D}" type="presParOf" srcId="{66ABB7CD-903E-406C-9BB3-ADDE32D1183C}" destId="{5B5B2BB8-DC8C-4B92-9C71-8EEBAE92D0BC}" srcOrd="1" destOrd="0" presId="urn:microsoft.com/office/officeart/2005/8/layout/orgChart1"/>
    <dgm:cxn modelId="{6EE3C7EC-A975-4520-BFCA-A5BBDA3ACA0B}" type="presParOf" srcId="{E5C09E68-36BF-402E-BF45-46C2E14CED91}" destId="{4AC84810-E38C-4EB3-8DB9-A8FD69EC582C}" srcOrd="1" destOrd="0" presId="urn:microsoft.com/office/officeart/2005/8/layout/orgChart1"/>
    <dgm:cxn modelId="{5FA94372-9FFB-4E22-A570-0342B125A3B9}" type="presParOf" srcId="{E5C09E68-36BF-402E-BF45-46C2E14CED91}" destId="{7542F18F-8694-48E6-AD67-EC81877132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58836" custScaleY="152505" custLinFactNeighborX="4341" custLinFactNeighborY="56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156314" custScaleY="143534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3" custScaleX="104945" custScaleY="79484" custLinFactNeighborX="-16180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3" custScaleX="104945" custScaleY="79484" custLinFactNeighborX="25029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3" custScaleX="104945" custScaleY="79484" custLinFactX="50974" custLinFactNeighborX="100000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3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>
              <a:solidFill>
                <a:schemeClr val="tx1"/>
              </a:solidFill>
            </a:rPr>
            <a:t>Área de 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Promotores(as) Deportivos(as)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>
              <a:solidFill>
                <a:schemeClr val="tx1"/>
              </a:solidFill>
            </a:rPr>
            <a:t>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>
              <a:solidFill>
                <a:schemeClr val="tx1"/>
              </a:solidFill>
            </a:rPr>
            <a:t>) B</a:t>
          </a:r>
        </a:p>
        <a:p>
          <a:pPr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4383" custScaleY="50848" custLinFactNeighborY="6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8435" custScaleY="114462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Técnica</a:t>
          </a:r>
        </a:p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>
            <a:spcAft>
              <a:spcPts val="0"/>
            </a:spcAft>
          </a:pP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74338" custScaleY="70551" custLinFactNeighborY="-34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74338" custScaleY="57445" custLinFactNeighborY="4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Ayudante de Mantenimiento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93875" custScaleY="147121" custLinFactNeighborX="1818" custLinFactNeighborY="-94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1" custScaleX="172752" custScaleY="101677" custLinFactNeighborX="2133" custLinFactNeighborY="-42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1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9A5B901D-17CD-4E0F-836A-96B2B2DD3494}" type="pres">
      <dgm:prSet presAssocID="{0B41EEBB-D8C4-413B-AADD-9D2704237B3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0" presStyleCnt="3" custScaleX="138482" custScaleY="147121" custLinFactX="-155700" custLinFactY="189912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BFB7737D-A681-4187-8BC1-D8591688E544}" type="pres">
      <dgm:prSet presAssocID="{909A2692-87A6-4D27-8FC7-6E8DA3E35C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3" custScaleX="138482" custScaleY="147121" custLinFactNeighborX="1543" custLinFactNeighborY="15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3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38A11AE2-EC15-4B35-AFD1-8F0449B8C93C}" type="pres">
      <dgm:prSet presAssocID="{BC61CA08-70EC-4CE7-95D5-83F2243F6EB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3" custScaleX="138482" custScaleY="147121" custLinFactNeighborX="75268" custLinFactNeighborY="17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3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38482" custScaleY="107626" custLinFactNeighborX="-23017" custLinFactNeighborY="-196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A3597D62-E384-4B50-8D3C-0BF9F2FE5D55}" type="presOf" srcId="{0EC221DC-D832-4702-B580-9C40C1152940}" destId="{C6880A2E-438C-4B59-8DCC-837F57D956DB}" srcOrd="0" destOrd="0" presId="urn:microsoft.com/office/officeart/2005/8/layout/orgChart1"/>
    <dgm:cxn modelId="{8954EB5D-B296-4073-9DF5-EB25B0FA98F4}" srcId="{9E23DB29-4A33-4E56-9916-9F4A59C06CE4}" destId="{0EC221DC-D832-4702-B580-9C40C1152940}" srcOrd="0" destOrd="0" parTransId="{0B41EEBB-D8C4-413B-AADD-9D2704237B3C}" sibTransId="{D131E5D1-F397-427F-ACD7-5C347492586E}"/>
    <dgm:cxn modelId="{410C61C4-81CD-4DF6-A16C-85857B4B3B1C}" type="presOf" srcId="{5F36AA28-5A87-4BFC-A906-2D44EC17F31F}" destId="{0EAF98A7-A5DB-4167-BDCA-1C60A46779F2}" srcOrd="1" destOrd="0" presId="urn:microsoft.com/office/officeart/2005/8/layout/orgChart1"/>
    <dgm:cxn modelId="{8BD92471-4EF7-4FCF-A1C6-892EB6ACD0BD}" type="presOf" srcId="{5F36AA28-5A87-4BFC-A906-2D44EC17F31F}" destId="{80800B27-C2EF-457D-9BF9-06FB558ACE70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0FE44218-D0C7-4F8E-BFA5-54C8C902AB55}" type="presOf" srcId="{BA7BBFF0-3D01-411D-BF60-9EDEEACD8A61}" destId="{D4C6C0AF-A3B6-4667-8252-12E6F670323C}" srcOrd="0" destOrd="0" presId="urn:microsoft.com/office/officeart/2005/8/layout/orgChart1"/>
    <dgm:cxn modelId="{60C13643-D752-4B6D-8BEC-12ED24ACF525}" type="presOf" srcId="{BA7BBFF0-3D01-411D-BF60-9EDEEACD8A61}" destId="{E327E95D-8FF2-4223-8174-DCA69825116B}" srcOrd="1" destOrd="0" presId="urn:microsoft.com/office/officeart/2005/8/layout/orgChart1"/>
    <dgm:cxn modelId="{A3D83E23-163C-4547-8270-2FD005AEB71B}" type="presOf" srcId="{9E23DB29-4A33-4E56-9916-9F4A59C06CE4}" destId="{EEA40343-2367-430C-9F9D-F95276D86A7F}" srcOrd="0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8CF60530-20D1-44F0-84DF-E5C6BCE0623B}" type="presOf" srcId="{35DC9171-E403-4C53-9502-2C9AD3F0A009}" destId="{D695ACA5-F877-4162-AA5F-65DA836CEFD5}" srcOrd="1" destOrd="0" presId="urn:microsoft.com/office/officeart/2005/8/layout/orgChart1"/>
    <dgm:cxn modelId="{F5B20B54-656A-4DFF-8CCD-87BA10C9A406}" type="presOf" srcId="{9E23DB29-4A33-4E56-9916-9F4A59C06CE4}" destId="{4D678D45-BC24-46A5-9003-9CDD969B50F8}" srcOrd="1" destOrd="0" presId="urn:microsoft.com/office/officeart/2005/8/layout/orgChart1"/>
    <dgm:cxn modelId="{80938364-5C33-4639-9DDC-EF8502BA842E}" type="presOf" srcId="{04B2DDDE-E491-4214-929B-C7A8DD3963F4}" destId="{D4A54B97-5F49-4071-80F1-66312154FDB0}" srcOrd="1" destOrd="0" presId="urn:microsoft.com/office/officeart/2005/8/layout/orgChart1"/>
    <dgm:cxn modelId="{A8FE90A6-DD0E-48A2-A276-507E9FA335FD}" type="presOf" srcId="{E79EC2F5-046A-4A77-98CB-58CABC4BD845}" destId="{A1BF058B-7A56-497A-ADD2-75DDCBDEE1EF}" srcOrd="0" destOrd="0" presId="urn:microsoft.com/office/officeart/2005/8/layout/orgChart1"/>
    <dgm:cxn modelId="{453247D9-74A7-4DC9-8962-515B620F4A84}" type="presOf" srcId="{04B2DDDE-E491-4214-929B-C7A8DD3963F4}" destId="{4C330964-E5CA-4C02-A01D-8A2EE83E9780}" srcOrd="0" destOrd="0" presId="urn:microsoft.com/office/officeart/2005/8/layout/orgChart1"/>
    <dgm:cxn modelId="{3CA4EF3D-9DF1-4B66-BF29-CF3F92B4F642}" type="presOf" srcId="{0B41EEBB-D8C4-413B-AADD-9D2704237B3C}" destId="{9A5B901D-17CD-4E0F-836A-96B2B2DD3494}" srcOrd="0" destOrd="0" presId="urn:microsoft.com/office/officeart/2005/8/layout/orgChart1"/>
    <dgm:cxn modelId="{36193AEA-A0DA-40F2-B0F2-5F811E294F89}" type="presOf" srcId="{8BF37432-2907-4478-9241-32A50A1BBBF8}" destId="{F767E095-11A6-4E4B-A90B-3D719743938B}" srcOrd="0" destOrd="0" presId="urn:microsoft.com/office/officeart/2005/8/layout/orgChart1"/>
    <dgm:cxn modelId="{6D7EE4E0-DD47-4E37-81FE-EFCAD9F9A18F}" type="presOf" srcId="{909A2692-87A6-4D27-8FC7-6E8DA3E35CE2}" destId="{BFB7737D-A681-4187-8BC1-D8591688E544}" srcOrd="0" destOrd="0" presId="urn:microsoft.com/office/officeart/2005/8/layout/orgChart1"/>
    <dgm:cxn modelId="{F6AE086F-49D1-4439-8C11-47DAB8A5E574}" type="presOf" srcId="{BC61CA08-70EC-4CE7-95D5-83F2243F6EBB}" destId="{38A11AE2-EC15-4B35-AFD1-8F0449B8C93C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8547F4AA-1AF6-4BF1-B0D0-E20D74B62B9C}" srcId="{9E23DB29-4A33-4E56-9916-9F4A59C06CE4}" destId="{35DC9171-E403-4C53-9502-2C9AD3F0A009}" srcOrd="2" destOrd="0" parTransId="{BC61CA08-70EC-4CE7-95D5-83F2243F6EBB}" sibTransId="{7390A1A6-2BAE-474A-AA8D-2F6C2A2DCF9F}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0692232B-EE65-4880-BE49-91714C4DFC73}" type="presOf" srcId="{0EC221DC-D832-4702-B580-9C40C1152940}" destId="{59611E5A-0247-4AD0-B3C9-DAA2C52853FE}" srcOrd="1" destOrd="0" presId="urn:microsoft.com/office/officeart/2005/8/layout/orgChart1"/>
    <dgm:cxn modelId="{C224813D-1845-46DA-8FBB-DE50FAE141A6}" type="presOf" srcId="{35DC9171-E403-4C53-9502-2C9AD3F0A009}" destId="{67478183-57FC-42AE-8396-57ABB052EA34}" srcOrd="0" destOrd="0" presId="urn:microsoft.com/office/officeart/2005/8/layout/orgChart1"/>
    <dgm:cxn modelId="{5611FCFE-EE80-4A76-B895-C680D334BCE6}" type="presParOf" srcId="{E8D59837-A9BD-4644-A7ED-0FA8BA75F5D3}" destId="{8003FBF6-EB21-4CD7-98E6-9E868BB0C887}" srcOrd="0" destOrd="0" presId="urn:microsoft.com/office/officeart/2005/8/layout/orgChart1"/>
    <dgm:cxn modelId="{0769D27B-FA65-4FC6-8962-1D477F49DB31}" type="presParOf" srcId="{8003FBF6-EB21-4CD7-98E6-9E868BB0C887}" destId="{B5316826-4460-4908-95E9-21C45BA82E10}" srcOrd="0" destOrd="0" presId="urn:microsoft.com/office/officeart/2005/8/layout/orgChart1"/>
    <dgm:cxn modelId="{D1E728CB-B45D-420E-A99B-C75B97C39867}" type="presParOf" srcId="{B5316826-4460-4908-95E9-21C45BA82E10}" destId="{D4C6C0AF-A3B6-4667-8252-12E6F670323C}" srcOrd="0" destOrd="0" presId="urn:microsoft.com/office/officeart/2005/8/layout/orgChart1"/>
    <dgm:cxn modelId="{DC75951D-A2B0-4FB6-AB07-7AA22EFE9925}" type="presParOf" srcId="{B5316826-4460-4908-95E9-21C45BA82E10}" destId="{E327E95D-8FF2-4223-8174-DCA69825116B}" srcOrd="1" destOrd="0" presId="urn:microsoft.com/office/officeart/2005/8/layout/orgChart1"/>
    <dgm:cxn modelId="{79E823ED-8BF9-4D25-8EC8-781B69A2BFC9}" type="presParOf" srcId="{8003FBF6-EB21-4CD7-98E6-9E868BB0C887}" destId="{68C72C18-27C9-4696-B83B-700010C16205}" srcOrd="1" destOrd="0" presId="urn:microsoft.com/office/officeart/2005/8/layout/orgChart1"/>
    <dgm:cxn modelId="{636D790B-E8F4-4DB5-9DC4-1903E13B548E}" type="presParOf" srcId="{68C72C18-27C9-4696-B83B-700010C16205}" destId="{F767E095-11A6-4E4B-A90B-3D719743938B}" srcOrd="0" destOrd="0" presId="urn:microsoft.com/office/officeart/2005/8/layout/orgChart1"/>
    <dgm:cxn modelId="{E16AF261-CBB5-4FD4-9BC0-EF6BB8DAE06C}" type="presParOf" srcId="{68C72C18-27C9-4696-B83B-700010C16205}" destId="{1A7C9B6E-169D-4FDD-AAD9-3AC4F08A0C00}" srcOrd="1" destOrd="0" presId="urn:microsoft.com/office/officeart/2005/8/layout/orgChart1"/>
    <dgm:cxn modelId="{2A0301DA-F875-46F4-82BB-E4EA2069656F}" type="presParOf" srcId="{1A7C9B6E-169D-4FDD-AAD9-3AC4F08A0C00}" destId="{C3D218E3-3B91-42C3-AE40-3C4E1CB44741}" srcOrd="0" destOrd="0" presId="urn:microsoft.com/office/officeart/2005/8/layout/orgChart1"/>
    <dgm:cxn modelId="{CE7BC7A7-355A-4986-976B-7EB6986F8140}" type="presParOf" srcId="{C3D218E3-3B91-42C3-AE40-3C4E1CB44741}" destId="{EEA40343-2367-430C-9F9D-F95276D86A7F}" srcOrd="0" destOrd="0" presId="urn:microsoft.com/office/officeart/2005/8/layout/orgChart1"/>
    <dgm:cxn modelId="{AD53678B-2566-4324-BC45-36DEB264E782}" type="presParOf" srcId="{C3D218E3-3B91-42C3-AE40-3C4E1CB44741}" destId="{4D678D45-BC24-46A5-9003-9CDD969B50F8}" srcOrd="1" destOrd="0" presId="urn:microsoft.com/office/officeart/2005/8/layout/orgChart1"/>
    <dgm:cxn modelId="{D0611FCB-0BA1-4C55-9F61-EA7302B94BD5}" type="presParOf" srcId="{1A7C9B6E-169D-4FDD-AAD9-3AC4F08A0C00}" destId="{C5928618-B3EE-4297-A113-6679A11B086D}" srcOrd="1" destOrd="0" presId="urn:microsoft.com/office/officeart/2005/8/layout/orgChart1"/>
    <dgm:cxn modelId="{AEAE6028-5B3C-425F-82D0-48F0A9BC48CC}" type="presParOf" srcId="{C5928618-B3EE-4297-A113-6679A11B086D}" destId="{9A5B901D-17CD-4E0F-836A-96B2B2DD3494}" srcOrd="0" destOrd="0" presId="urn:microsoft.com/office/officeart/2005/8/layout/orgChart1"/>
    <dgm:cxn modelId="{DFDF9826-B738-45ED-A438-BEB7C8F99EBB}" type="presParOf" srcId="{C5928618-B3EE-4297-A113-6679A11B086D}" destId="{5026CDB2-39B4-4AC2-8FCF-CD325F653364}" srcOrd="1" destOrd="0" presId="urn:microsoft.com/office/officeart/2005/8/layout/orgChart1"/>
    <dgm:cxn modelId="{B43C198E-CCFE-4BA8-80DC-759840C4B862}" type="presParOf" srcId="{5026CDB2-39B4-4AC2-8FCF-CD325F653364}" destId="{D8993E26-3BED-4BDC-85D0-E1BE6F9CD4DA}" srcOrd="0" destOrd="0" presId="urn:microsoft.com/office/officeart/2005/8/layout/orgChart1"/>
    <dgm:cxn modelId="{BD89A8CC-493C-4267-8431-8B73BC577A2D}" type="presParOf" srcId="{D8993E26-3BED-4BDC-85D0-E1BE6F9CD4DA}" destId="{C6880A2E-438C-4B59-8DCC-837F57D956DB}" srcOrd="0" destOrd="0" presId="urn:microsoft.com/office/officeart/2005/8/layout/orgChart1"/>
    <dgm:cxn modelId="{4B753EDF-EC59-42DB-B682-AA88DC6AC453}" type="presParOf" srcId="{D8993E26-3BED-4BDC-85D0-E1BE6F9CD4DA}" destId="{59611E5A-0247-4AD0-B3C9-DAA2C52853FE}" srcOrd="1" destOrd="0" presId="urn:microsoft.com/office/officeart/2005/8/layout/orgChart1"/>
    <dgm:cxn modelId="{6FE6EAD3-2299-4286-B208-680B87D4F487}" type="presParOf" srcId="{5026CDB2-39B4-4AC2-8FCF-CD325F653364}" destId="{8A33C905-1D13-4036-9630-E600221E6B1F}" srcOrd="1" destOrd="0" presId="urn:microsoft.com/office/officeart/2005/8/layout/orgChart1"/>
    <dgm:cxn modelId="{6C980B8E-E79F-4479-9079-0D2C46CBCBD0}" type="presParOf" srcId="{5026CDB2-39B4-4AC2-8FCF-CD325F653364}" destId="{338095DC-DC06-49E0-A75B-227F292E5A35}" srcOrd="2" destOrd="0" presId="urn:microsoft.com/office/officeart/2005/8/layout/orgChart1"/>
    <dgm:cxn modelId="{09DDE482-0734-4A29-9D64-2A2E0B1AC53C}" type="presParOf" srcId="{C5928618-B3EE-4297-A113-6679A11B086D}" destId="{BFB7737D-A681-4187-8BC1-D8591688E544}" srcOrd="2" destOrd="0" presId="urn:microsoft.com/office/officeart/2005/8/layout/orgChart1"/>
    <dgm:cxn modelId="{A11F36B0-16C8-409A-A1BA-C30CC4AB2F84}" type="presParOf" srcId="{C5928618-B3EE-4297-A113-6679A11B086D}" destId="{06112B10-411A-488E-93EC-F8930FB5012C}" srcOrd="3" destOrd="0" presId="urn:microsoft.com/office/officeart/2005/8/layout/orgChart1"/>
    <dgm:cxn modelId="{0316F57B-CBFF-464C-A490-73510F8264AD}" type="presParOf" srcId="{06112B10-411A-488E-93EC-F8930FB5012C}" destId="{4645EE49-1098-4EEB-9D39-5DEC6C156BEC}" srcOrd="0" destOrd="0" presId="urn:microsoft.com/office/officeart/2005/8/layout/orgChart1"/>
    <dgm:cxn modelId="{989C42F7-F588-44B3-9A6A-9F5C39D98223}" type="presParOf" srcId="{4645EE49-1098-4EEB-9D39-5DEC6C156BEC}" destId="{80800B27-C2EF-457D-9BF9-06FB558ACE70}" srcOrd="0" destOrd="0" presId="urn:microsoft.com/office/officeart/2005/8/layout/orgChart1"/>
    <dgm:cxn modelId="{99BCB84F-4A47-42DF-A025-5A2442FB654C}" type="presParOf" srcId="{4645EE49-1098-4EEB-9D39-5DEC6C156BEC}" destId="{0EAF98A7-A5DB-4167-BDCA-1C60A46779F2}" srcOrd="1" destOrd="0" presId="urn:microsoft.com/office/officeart/2005/8/layout/orgChart1"/>
    <dgm:cxn modelId="{4185E5D5-9C9F-4DE8-8281-702E3B7ECFE9}" type="presParOf" srcId="{06112B10-411A-488E-93EC-F8930FB5012C}" destId="{AB793BB2-5CA6-4E3C-A302-1990074EE374}" srcOrd="1" destOrd="0" presId="urn:microsoft.com/office/officeart/2005/8/layout/orgChart1"/>
    <dgm:cxn modelId="{0302FB0A-0FB2-4C56-BE95-C8346A7A3E75}" type="presParOf" srcId="{06112B10-411A-488E-93EC-F8930FB5012C}" destId="{B50FA4DF-E5D6-4F20-81FA-676825693004}" srcOrd="2" destOrd="0" presId="urn:microsoft.com/office/officeart/2005/8/layout/orgChart1"/>
    <dgm:cxn modelId="{8D8AFA64-50BA-4181-9BBF-DFC097E83258}" type="presParOf" srcId="{C5928618-B3EE-4297-A113-6679A11B086D}" destId="{38A11AE2-EC15-4B35-AFD1-8F0449B8C93C}" srcOrd="4" destOrd="0" presId="urn:microsoft.com/office/officeart/2005/8/layout/orgChart1"/>
    <dgm:cxn modelId="{92DE2A2F-D435-4219-B76C-1D2AB76B5C29}" type="presParOf" srcId="{C5928618-B3EE-4297-A113-6679A11B086D}" destId="{13C08D09-5316-4ABC-8DFD-CC121B627F4F}" srcOrd="5" destOrd="0" presId="urn:microsoft.com/office/officeart/2005/8/layout/orgChart1"/>
    <dgm:cxn modelId="{30C7FD4D-22A8-4022-A37C-24C8C16EA75E}" type="presParOf" srcId="{13C08D09-5316-4ABC-8DFD-CC121B627F4F}" destId="{D8364AE8-576B-4646-BA70-3FB979C5A3B0}" srcOrd="0" destOrd="0" presId="urn:microsoft.com/office/officeart/2005/8/layout/orgChart1"/>
    <dgm:cxn modelId="{7DAF7996-8666-4FED-A523-29F9A4F8BFD3}" type="presParOf" srcId="{D8364AE8-576B-4646-BA70-3FB979C5A3B0}" destId="{67478183-57FC-42AE-8396-57ABB052EA34}" srcOrd="0" destOrd="0" presId="urn:microsoft.com/office/officeart/2005/8/layout/orgChart1"/>
    <dgm:cxn modelId="{72034064-62D6-4952-B0F9-3B26A3C82A0F}" type="presParOf" srcId="{D8364AE8-576B-4646-BA70-3FB979C5A3B0}" destId="{D695ACA5-F877-4162-AA5F-65DA836CEFD5}" srcOrd="1" destOrd="0" presId="urn:microsoft.com/office/officeart/2005/8/layout/orgChart1"/>
    <dgm:cxn modelId="{C0714F37-6B7A-4138-80CE-A7A938AC6120}" type="presParOf" srcId="{13C08D09-5316-4ABC-8DFD-CC121B627F4F}" destId="{8C9F8089-D616-45D1-94B4-4DE196E4677F}" srcOrd="1" destOrd="0" presId="urn:microsoft.com/office/officeart/2005/8/layout/orgChart1"/>
    <dgm:cxn modelId="{31FB7AFD-F2F5-4998-8CC4-9710B073EA21}" type="presParOf" srcId="{13C08D09-5316-4ABC-8DFD-CC121B627F4F}" destId="{A078E8FF-9E2C-4D55-99B7-4754D019DFFE}" srcOrd="2" destOrd="0" presId="urn:microsoft.com/office/officeart/2005/8/layout/orgChart1"/>
    <dgm:cxn modelId="{372FB184-28D5-4BC3-8E57-F5FF0E35ADAF}" type="presParOf" srcId="{1A7C9B6E-169D-4FDD-AAD9-3AC4F08A0C00}" destId="{25BB663B-9E38-453A-B63B-B44AC50A4F88}" srcOrd="2" destOrd="0" presId="urn:microsoft.com/office/officeart/2005/8/layout/orgChart1"/>
    <dgm:cxn modelId="{1D387E77-CE13-4BB8-A38A-1112EC4E9099}" type="presParOf" srcId="{8003FBF6-EB21-4CD7-98E6-9E868BB0C887}" destId="{3E32425B-C3CB-4E84-B7EA-416151E2B6DA}" srcOrd="2" destOrd="0" presId="urn:microsoft.com/office/officeart/2005/8/layout/orgChart1"/>
    <dgm:cxn modelId="{F203E014-F607-4694-9626-ECE6BA897D44}" type="presParOf" srcId="{3E32425B-C3CB-4E84-B7EA-416151E2B6DA}" destId="{A1BF058B-7A56-497A-ADD2-75DDCBDEE1EF}" srcOrd="0" destOrd="0" presId="urn:microsoft.com/office/officeart/2005/8/layout/orgChart1"/>
    <dgm:cxn modelId="{11C1D673-B2F2-4FCD-BBD4-81FF0356A5BE}" type="presParOf" srcId="{3E32425B-C3CB-4E84-B7EA-416151E2B6DA}" destId="{4A72A607-CF67-4664-937D-448103907875}" srcOrd="1" destOrd="0" presId="urn:microsoft.com/office/officeart/2005/8/layout/orgChart1"/>
    <dgm:cxn modelId="{1B193CB6-4A38-49E2-8289-400480C0551E}" type="presParOf" srcId="{4A72A607-CF67-4664-937D-448103907875}" destId="{C6967D48-C0B2-481A-A279-3BEB963E9552}" srcOrd="0" destOrd="0" presId="urn:microsoft.com/office/officeart/2005/8/layout/orgChart1"/>
    <dgm:cxn modelId="{1EA0A254-CED9-4E26-A8A0-0542627F6826}" type="presParOf" srcId="{C6967D48-C0B2-481A-A279-3BEB963E9552}" destId="{4C330964-E5CA-4C02-A01D-8A2EE83E9780}" srcOrd="0" destOrd="0" presId="urn:microsoft.com/office/officeart/2005/8/layout/orgChart1"/>
    <dgm:cxn modelId="{69F2257C-5466-4154-9E1B-5038AF23C4F6}" type="presParOf" srcId="{C6967D48-C0B2-481A-A279-3BEB963E9552}" destId="{D4A54B97-5F49-4071-80F1-66312154FDB0}" srcOrd="1" destOrd="0" presId="urn:microsoft.com/office/officeart/2005/8/layout/orgChart1"/>
    <dgm:cxn modelId="{370BCCE6-681C-4779-9F0E-D42074DC181C}" type="presParOf" srcId="{4A72A607-CF67-4664-937D-448103907875}" destId="{C44C599E-B49A-4D1D-B17F-6272C61BA811}" srcOrd="1" destOrd="0" presId="urn:microsoft.com/office/officeart/2005/8/layout/orgChart1"/>
    <dgm:cxn modelId="{C71620E4-0CEB-480D-8088-A9806FF35F65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</a:p>
        <a:p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5675A-4973-4ECE-9BC1-0CE90CEC2F0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627ABA-C12D-48E6-A838-7CD397851E8F}" type="parTrans" cxnId="{25CA51CC-DBC1-4F98-AECF-A5603941C8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020AD9-C1E7-4D1A-A382-F029F742B27E}" type="sibTrans" cxnId="{25CA51CC-DBC1-4F98-AECF-A5603941C8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endParaRPr lang="es-MX" sz="700" dirty="0">
            <a:solidFill>
              <a:schemeClr val="tx1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</a:p>
        <a:p>
          <a:pPr>
            <a:spcAft>
              <a:spcPts val="0"/>
            </a:spcAft>
          </a:pPr>
          <a:endParaRPr lang="es-MX" sz="7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39298" custScaleY="205112" custLinFactY="-100000" custLinFactNeighborX="-608" custLinFactNeighborY="-178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484AADCD-A307-4E9E-B089-7E2867D6C20C}" type="pres">
      <dgm:prSet presAssocID="{E8CD4F48-BFFA-40C4-A697-80D4C5C3D9E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0" presStyleCnt="1" custScaleX="172752" custScaleY="128330" custLinFactNeighborX="-90" custLinFactNeighborY="-26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45504743-1FFD-4196-918D-E227B9B6F607}" type="pres">
      <dgm:prSet presAssocID="{6F0A032B-5864-4F07-8171-C404190E38B8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0" presStyleCnt="4" custScaleX="151211" custScaleY="218384" custLinFactY="100000" custLinFactNeighborX="-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0" presStyleCnt="4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AAB75F9-919C-4731-B685-0CBD03D1BB8A}" type="pres">
      <dgm:prSet presAssocID="{AAC12B34-297F-477E-AE1F-3B3F79244004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1" presStyleCnt="4" custScaleX="151211" custScaleY="218384" custLinFactNeighborX="2509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1" presStyleCnt="4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5ED66D50-0E14-49D1-A7F9-BF7F9E4C5F1E}" type="pres">
      <dgm:prSet presAssocID="{DD315738-E261-4A4D-A806-7EE0259C3E1F}" presName="Name35" presStyleLbl="parChTrans1D3" presStyleIdx="2" presStyleCnt="4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2" presStyleCnt="4" custScaleX="151211" custScaleY="218384" custLinFactNeighborX="263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2" presStyleCnt="4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7C564C5-2656-43DA-8DEB-62EF782BFF28}" type="pres">
      <dgm:prSet presAssocID="{E9627ABA-C12D-48E6-A838-7CD397851E8F}" presName="Name35" presStyleLbl="parChTrans1D3" presStyleIdx="3" presStyleCnt="4"/>
      <dgm:spPr/>
      <dgm:t>
        <a:bodyPr/>
        <a:lstStyle/>
        <a:p>
          <a:endParaRPr lang="es-ES"/>
        </a:p>
      </dgm:t>
    </dgm:pt>
    <dgm:pt modelId="{D237B53F-4AAE-4E8E-984D-39215CC84D74}" type="pres">
      <dgm:prSet presAssocID="{A955675A-4973-4ECE-9BC1-0CE90CEC2F01}" presName="hierRoot2" presStyleCnt="0">
        <dgm:presLayoutVars>
          <dgm:hierBranch/>
        </dgm:presLayoutVars>
      </dgm:prSet>
      <dgm:spPr/>
    </dgm:pt>
    <dgm:pt modelId="{637C9263-4A1F-4870-AAD5-6FEE78A05E1C}" type="pres">
      <dgm:prSet presAssocID="{A955675A-4973-4ECE-9BC1-0CE90CEC2F01}" presName="rootComposite" presStyleCnt="0"/>
      <dgm:spPr/>
    </dgm:pt>
    <dgm:pt modelId="{C0FD18F9-F2F0-4A5B-8BF5-88184261F8F2}" type="pres">
      <dgm:prSet presAssocID="{A955675A-4973-4ECE-9BC1-0CE90CEC2F01}" presName="rootText" presStyleLbl="node3" presStyleIdx="3" presStyleCnt="4" custScaleX="151211" custScaleY="218384" custLinFactY="100000" custLinFactNeighborX="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ADF1B-06FC-44D2-9E1C-C140F7183A76}" type="pres">
      <dgm:prSet presAssocID="{A955675A-4973-4ECE-9BC1-0CE90CEC2F01}" presName="rootConnector" presStyleLbl="node3" presStyleIdx="3" presStyleCnt="4"/>
      <dgm:spPr/>
      <dgm:t>
        <a:bodyPr/>
        <a:lstStyle/>
        <a:p>
          <a:endParaRPr lang="es-ES"/>
        </a:p>
      </dgm:t>
    </dgm:pt>
    <dgm:pt modelId="{850047E1-6CFE-432C-87B3-365F1144F42F}" type="pres">
      <dgm:prSet presAssocID="{A955675A-4973-4ECE-9BC1-0CE90CEC2F01}" presName="hierChild4" presStyleCnt="0"/>
      <dgm:spPr/>
    </dgm:pt>
    <dgm:pt modelId="{9AC474AD-96BA-460B-B288-55448F9436FC}" type="pres">
      <dgm:prSet presAssocID="{A955675A-4973-4ECE-9BC1-0CE90CEC2F01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</dgm:ptLst>
  <dgm:cxnLst>
    <dgm:cxn modelId="{FF880D00-7E2B-4B8B-AFB2-F11DB0EACA96}" type="presOf" srcId="{E78384A8-7ACD-4973-94DB-A7243B908518}" destId="{FC7A6262-42A4-4D23-AED8-7DC580203F43}" srcOrd="0" destOrd="0" presId="urn:microsoft.com/office/officeart/2005/8/layout/orgChart1"/>
    <dgm:cxn modelId="{25CA51CC-DBC1-4F98-AECF-A5603941C823}" srcId="{E78384A8-7ACD-4973-94DB-A7243B908518}" destId="{A955675A-4973-4ECE-9BC1-0CE90CEC2F01}" srcOrd="3" destOrd="0" parTransId="{E9627ABA-C12D-48E6-A838-7CD397851E8F}" sibTransId="{5D020AD9-C1E7-4D1A-A382-F029F742B27E}"/>
    <dgm:cxn modelId="{CA584DDB-60B8-4E74-9D1A-6CF14A2C7D3E}" type="presOf" srcId="{4E58F20B-DB52-4C2C-BBC1-ABB8030E8421}" destId="{1589C082-7380-4949-B046-7277468751B3}" srcOrd="1" destOrd="0" presId="urn:microsoft.com/office/officeart/2005/8/layout/orgChart1"/>
    <dgm:cxn modelId="{529093BC-BB78-4BD1-A22D-D987F01D8287}" type="presOf" srcId="{6F0A032B-5864-4F07-8171-C404190E38B8}" destId="{45504743-1FFD-4196-918D-E227B9B6F607}" srcOrd="0" destOrd="0" presId="urn:microsoft.com/office/officeart/2005/8/layout/orgChart1"/>
    <dgm:cxn modelId="{332CEA01-2E2F-455C-9C23-A7C45C5CA631}" srcId="{BA7BBFF0-3D01-411D-BF60-9EDEEACD8A61}" destId="{E78384A8-7ACD-4973-94DB-A7243B908518}" srcOrd="0" destOrd="0" parTransId="{E8CD4F48-BFFA-40C4-A697-80D4C5C3D9E4}" sibTransId="{40A2F7C6-00EF-48B9-BF2B-F820FB0CBAB3}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1816E5F-E333-412C-A325-4F3DDCE0894D}" type="presOf" srcId="{BA7BBFF0-3D01-411D-BF60-9EDEEACD8A61}" destId="{E327E95D-8FF2-4223-8174-DCA69825116B}" srcOrd="1" destOrd="0" presId="urn:microsoft.com/office/officeart/2005/8/layout/orgChart1"/>
    <dgm:cxn modelId="{34FFAF28-11FD-48C1-82C3-A564A383643D}" type="presOf" srcId="{DD315738-E261-4A4D-A806-7EE0259C3E1F}" destId="{5ED66D50-0E14-49D1-A7F9-BF7F9E4C5F1E}" srcOrd="0" destOrd="0" presId="urn:microsoft.com/office/officeart/2005/8/layout/orgChart1"/>
    <dgm:cxn modelId="{2BD392C6-40E4-4C28-878B-31C1BD23821D}" srcId="{E78384A8-7ACD-4973-94DB-A7243B908518}" destId="{A9576851-7648-46C9-B1D0-932E55D269F5}" srcOrd="1" destOrd="0" parTransId="{AAC12B34-297F-477E-AE1F-3B3F79244004}" sibTransId="{C430405A-0367-46CD-A13D-282CC472A3BE}"/>
    <dgm:cxn modelId="{5D46B1B4-1F57-4463-B7A3-9742EF46BEE1}" type="presOf" srcId="{4E58F20B-DB52-4C2C-BBC1-ABB8030E8421}" destId="{B342C0FA-D607-4E01-95C5-708F1117E5C4}" srcOrd="0" destOrd="0" presId="urn:microsoft.com/office/officeart/2005/8/layout/orgChart1"/>
    <dgm:cxn modelId="{5E6EC92D-BDA6-45D1-B046-4868EFECB1EB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8DD763F7-E02D-4369-86DF-266CC5735C95}" type="presOf" srcId="{AAC12B34-297F-477E-AE1F-3B3F79244004}" destId="{BAAB75F9-919C-4731-B685-0CBD03D1BB8A}" srcOrd="0" destOrd="0" presId="urn:microsoft.com/office/officeart/2005/8/layout/orgChart1"/>
    <dgm:cxn modelId="{CF7CA38A-A7EE-4046-A102-4AC6E88AB3AC}" type="presOf" srcId="{E9627ABA-C12D-48E6-A838-7CD397851E8F}" destId="{A7C564C5-2656-43DA-8DEB-62EF782BFF28}" srcOrd="0" destOrd="0" presId="urn:microsoft.com/office/officeart/2005/8/layout/orgChart1"/>
    <dgm:cxn modelId="{7505FB41-6C76-454F-A125-5994BB909DCA}" type="presOf" srcId="{0662727A-463A-4E3B-859A-61B75760880A}" destId="{E275EB94-414B-426A-87CB-4B3122603B50}" srcOrd="1" destOrd="0" presId="urn:microsoft.com/office/officeart/2005/8/layout/orgChart1"/>
    <dgm:cxn modelId="{2C1F5513-A38C-483F-887B-408887DF8009}" type="presOf" srcId="{E8CD4F48-BFFA-40C4-A697-80D4C5C3D9E4}" destId="{484AADCD-A307-4E9E-B089-7E2867D6C20C}" srcOrd="0" destOrd="0" presId="urn:microsoft.com/office/officeart/2005/8/layout/orgChart1"/>
    <dgm:cxn modelId="{1B0C09F1-ABAD-48EA-93D8-D6E9234D61E2}" type="presOf" srcId="{0662727A-463A-4E3B-859A-61B75760880A}" destId="{109AEACF-2030-482A-9F3F-831A46BC59CA}" srcOrd="0" destOrd="0" presId="urn:microsoft.com/office/officeart/2005/8/layout/orgChart1"/>
    <dgm:cxn modelId="{40014F65-7C42-4B2F-8EE6-34617BD4FE6A}" type="presOf" srcId="{A955675A-4973-4ECE-9BC1-0CE90CEC2F01}" destId="{9BFADF1B-06FC-44D2-9E1C-C140F7183A76}" srcOrd="1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3D293935-4444-4675-BA84-3BE3F61148FB}" type="presOf" srcId="{E78384A8-7ACD-4973-94DB-A7243B908518}" destId="{65D0CB6F-E5B0-496A-8AA9-100581C6E679}" srcOrd="1" destOrd="0" presId="urn:microsoft.com/office/officeart/2005/8/layout/orgChart1"/>
    <dgm:cxn modelId="{89436B6E-BB70-48C3-8A07-24C09CD819B7}" type="presOf" srcId="{A955675A-4973-4ECE-9BC1-0CE90CEC2F01}" destId="{C0FD18F9-F2F0-4A5B-8BF5-88184261F8F2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80A1D3F0-AD09-451B-A409-8BC5184AD0F0}" type="presOf" srcId="{BA7BBFF0-3D01-411D-BF60-9EDEEACD8A61}" destId="{D4C6C0AF-A3B6-4667-8252-12E6F670323C}" srcOrd="0" destOrd="0" presId="urn:microsoft.com/office/officeart/2005/8/layout/orgChart1"/>
    <dgm:cxn modelId="{96CE2398-E59B-491C-842D-F9B6E781B84A}" type="presOf" srcId="{A9576851-7648-46C9-B1D0-932E55D269F5}" destId="{92EA43D1-ADDC-41FE-96B9-389BE12518A9}" srcOrd="1" destOrd="0" presId="urn:microsoft.com/office/officeart/2005/8/layout/orgChart1"/>
    <dgm:cxn modelId="{D428F222-3EEC-448B-A3C8-4854D8D0609A}" type="presParOf" srcId="{E8D59837-A9BD-4644-A7ED-0FA8BA75F5D3}" destId="{8003FBF6-EB21-4CD7-98E6-9E868BB0C887}" srcOrd="0" destOrd="0" presId="urn:microsoft.com/office/officeart/2005/8/layout/orgChart1"/>
    <dgm:cxn modelId="{2113AFA2-9AD6-41A9-87F3-66A5875E1A9F}" type="presParOf" srcId="{8003FBF6-EB21-4CD7-98E6-9E868BB0C887}" destId="{B5316826-4460-4908-95E9-21C45BA82E10}" srcOrd="0" destOrd="0" presId="urn:microsoft.com/office/officeart/2005/8/layout/orgChart1"/>
    <dgm:cxn modelId="{649A8E23-DCFE-4DDF-89E0-9FE0F02897EA}" type="presParOf" srcId="{B5316826-4460-4908-95E9-21C45BA82E10}" destId="{D4C6C0AF-A3B6-4667-8252-12E6F670323C}" srcOrd="0" destOrd="0" presId="urn:microsoft.com/office/officeart/2005/8/layout/orgChart1"/>
    <dgm:cxn modelId="{807057B0-029A-44C3-8092-89F0638751FC}" type="presParOf" srcId="{B5316826-4460-4908-95E9-21C45BA82E10}" destId="{E327E95D-8FF2-4223-8174-DCA69825116B}" srcOrd="1" destOrd="0" presId="urn:microsoft.com/office/officeart/2005/8/layout/orgChart1"/>
    <dgm:cxn modelId="{8888F440-2DC5-41C2-8D08-401C8B8DF6B6}" type="presParOf" srcId="{8003FBF6-EB21-4CD7-98E6-9E868BB0C887}" destId="{68C72C18-27C9-4696-B83B-700010C16205}" srcOrd="1" destOrd="0" presId="urn:microsoft.com/office/officeart/2005/8/layout/orgChart1"/>
    <dgm:cxn modelId="{2BB08AA1-29AE-4876-897F-605E9855964F}" type="presParOf" srcId="{68C72C18-27C9-4696-B83B-700010C16205}" destId="{484AADCD-A307-4E9E-B089-7E2867D6C20C}" srcOrd="0" destOrd="0" presId="urn:microsoft.com/office/officeart/2005/8/layout/orgChart1"/>
    <dgm:cxn modelId="{25D1EA03-73D5-4067-85E0-DE6F4C186E2B}" type="presParOf" srcId="{68C72C18-27C9-4696-B83B-700010C16205}" destId="{F142DC7B-E20B-4C7A-BFDB-12AA9047F238}" srcOrd="1" destOrd="0" presId="urn:microsoft.com/office/officeart/2005/8/layout/orgChart1"/>
    <dgm:cxn modelId="{EF67108C-FA27-49B1-98A5-FB3E2FDAF913}" type="presParOf" srcId="{F142DC7B-E20B-4C7A-BFDB-12AA9047F238}" destId="{3F376AF2-E915-44EB-917E-A7501999B1D4}" srcOrd="0" destOrd="0" presId="urn:microsoft.com/office/officeart/2005/8/layout/orgChart1"/>
    <dgm:cxn modelId="{15A15292-A3AB-4F6F-9549-B6F86990797B}" type="presParOf" srcId="{3F376AF2-E915-44EB-917E-A7501999B1D4}" destId="{FC7A6262-42A4-4D23-AED8-7DC580203F43}" srcOrd="0" destOrd="0" presId="urn:microsoft.com/office/officeart/2005/8/layout/orgChart1"/>
    <dgm:cxn modelId="{9E80FDBF-E14D-4DDF-89B1-3ED1C64A90BB}" type="presParOf" srcId="{3F376AF2-E915-44EB-917E-A7501999B1D4}" destId="{65D0CB6F-E5B0-496A-8AA9-100581C6E679}" srcOrd="1" destOrd="0" presId="urn:microsoft.com/office/officeart/2005/8/layout/orgChart1"/>
    <dgm:cxn modelId="{96C34003-E03B-4E43-B956-A6927E1CC8A8}" type="presParOf" srcId="{F142DC7B-E20B-4C7A-BFDB-12AA9047F238}" destId="{B5B41821-7BCB-4348-B9C7-67CBEC2B345A}" srcOrd="1" destOrd="0" presId="urn:microsoft.com/office/officeart/2005/8/layout/orgChart1"/>
    <dgm:cxn modelId="{07F2C854-1F3E-4218-A021-6D8E393F95F6}" type="presParOf" srcId="{B5B41821-7BCB-4348-B9C7-67CBEC2B345A}" destId="{45504743-1FFD-4196-918D-E227B9B6F607}" srcOrd="0" destOrd="0" presId="urn:microsoft.com/office/officeart/2005/8/layout/orgChart1"/>
    <dgm:cxn modelId="{3A4B30B3-D3F2-40CE-9BD5-AE6FFB480680}" type="presParOf" srcId="{B5B41821-7BCB-4348-B9C7-67CBEC2B345A}" destId="{6FA7535A-242F-4C43-8516-664DAA496D0B}" srcOrd="1" destOrd="0" presId="urn:microsoft.com/office/officeart/2005/8/layout/orgChart1"/>
    <dgm:cxn modelId="{BF890139-CE8E-4C52-B7A4-70E4EBE1CA96}" type="presParOf" srcId="{6FA7535A-242F-4C43-8516-664DAA496D0B}" destId="{4D1AD2A4-859B-4A9B-B737-6768DAE7E520}" srcOrd="0" destOrd="0" presId="urn:microsoft.com/office/officeart/2005/8/layout/orgChart1"/>
    <dgm:cxn modelId="{0C4C666B-6D7F-4326-BCB3-A28FA35CF65E}" type="presParOf" srcId="{4D1AD2A4-859B-4A9B-B737-6768DAE7E520}" destId="{B342C0FA-D607-4E01-95C5-708F1117E5C4}" srcOrd="0" destOrd="0" presId="urn:microsoft.com/office/officeart/2005/8/layout/orgChart1"/>
    <dgm:cxn modelId="{D54CCE6F-74D3-4F4D-8FF6-58059415C63D}" type="presParOf" srcId="{4D1AD2A4-859B-4A9B-B737-6768DAE7E520}" destId="{1589C082-7380-4949-B046-7277468751B3}" srcOrd="1" destOrd="0" presId="urn:microsoft.com/office/officeart/2005/8/layout/orgChart1"/>
    <dgm:cxn modelId="{09C305D7-F2DC-4CA4-B89D-6D5007AD7832}" type="presParOf" srcId="{6FA7535A-242F-4C43-8516-664DAA496D0B}" destId="{1F2A8D6B-5972-49A2-806C-AFAAECB7B965}" srcOrd="1" destOrd="0" presId="urn:microsoft.com/office/officeart/2005/8/layout/orgChart1"/>
    <dgm:cxn modelId="{D938BB7E-2F8D-4895-87AC-2433CDB49704}" type="presParOf" srcId="{6FA7535A-242F-4C43-8516-664DAA496D0B}" destId="{0F004DD9-7842-4003-AC5F-9EC7135C8B39}" srcOrd="2" destOrd="0" presId="urn:microsoft.com/office/officeart/2005/8/layout/orgChart1"/>
    <dgm:cxn modelId="{BCC58144-1F75-4710-8F90-AE0589E4B791}" type="presParOf" srcId="{B5B41821-7BCB-4348-B9C7-67CBEC2B345A}" destId="{BAAB75F9-919C-4731-B685-0CBD03D1BB8A}" srcOrd="2" destOrd="0" presId="urn:microsoft.com/office/officeart/2005/8/layout/orgChart1"/>
    <dgm:cxn modelId="{C143A363-494F-4369-9861-FD0683A11216}" type="presParOf" srcId="{B5B41821-7BCB-4348-B9C7-67CBEC2B345A}" destId="{CB2B243F-E29A-4E9A-9045-FDA2BCD672D3}" srcOrd="3" destOrd="0" presId="urn:microsoft.com/office/officeart/2005/8/layout/orgChart1"/>
    <dgm:cxn modelId="{6B517F90-10CC-440F-BDFB-2B6EC95F05C6}" type="presParOf" srcId="{CB2B243F-E29A-4E9A-9045-FDA2BCD672D3}" destId="{64B81A48-35DE-4B01-B80E-5E7D34AE14D9}" srcOrd="0" destOrd="0" presId="urn:microsoft.com/office/officeart/2005/8/layout/orgChart1"/>
    <dgm:cxn modelId="{BF28817F-721F-4FAC-BF45-DDA93D1E3516}" type="presParOf" srcId="{64B81A48-35DE-4B01-B80E-5E7D34AE14D9}" destId="{09E97D8D-67AB-4B92-B1A5-E1A93D9768A6}" srcOrd="0" destOrd="0" presId="urn:microsoft.com/office/officeart/2005/8/layout/orgChart1"/>
    <dgm:cxn modelId="{E44B627C-2A5E-48ED-B9A6-DFDF6DD1BAE6}" type="presParOf" srcId="{64B81A48-35DE-4B01-B80E-5E7D34AE14D9}" destId="{92EA43D1-ADDC-41FE-96B9-389BE12518A9}" srcOrd="1" destOrd="0" presId="urn:microsoft.com/office/officeart/2005/8/layout/orgChart1"/>
    <dgm:cxn modelId="{37A9CB81-ED11-4A9E-8297-ED75CF1AC327}" type="presParOf" srcId="{CB2B243F-E29A-4E9A-9045-FDA2BCD672D3}" destId="{5B65DBF5-5D48-4912-B576-CFD7D679892C}" srcOrd="1" destOrd="0" presId="urn:microsoft.com/office/officeart/2005/8/layout/orgChart1"/>
    <dgm:cxn modelId="{5A291FE6-D5E6-4A03-9997-EFC94C306BBF}" type="presParOf" srcId="{CB2B243F-E29A-4E9A-9045-FDA2BCD672D3}" destId="{9D632F7D-B737-44DF-AFF6-5262644E9E3F}" srcOrd="2" destOrd="0" presId="urn:microsoft.com/office/officeart/2005/8/layout/orgChart1"/>
    <dgm:cxn modelId="{4CF13CE3-666A-4DE6-9435-E6623905F0B5}" type="presParOf" srcId="{B5B41821-7BCB-4348-B9C7-67CBEC2B345A}" destId="{5ED66D50-0E14-49D1-A7F9-BF7F9E4C5F1E}" srcOrd="4" destOrd="0" presId="urn:microsoft.com/office/officeart/2005/8/layout/orgChart1"/>
    <dgm:cxn modelId="{0756EF69-C0F8-4889-9761-151820DDC777}" type="presParOf" srcId="{B5B41821-7BCB-4348-B9C7-67CBEC2B345A}" destId="{D93219BF-0A86-471E-9F0C-2C389CCAB933}" srcOrd="5" destOrd="0" presId="urn:microsoft.com/office/officeart/2005/8/layout/orgChart1"/>
    <dgm:cxn modelId="{A9F9AC7C-DA7E-4365-96AD-9D32EB67F0BE}" type="presParOf" srcId="{D93219BF-0A86-471E-9F0C-2C389CCAB933}" destId="{81F1B69C-0099-4880-ADE9-23962E60758E}" srcOrd="0" destOrd="0" presId="urn:microsoft.com/office/officeart/2005/8/layout/orgChart1"/>
    <dgm:cxn modelId="{F846A760-F5C7-4B4B-98DC-AC892205B872}" type="presParOf" srcId="{81F1B69C-0099-4880-ADE9-23962E60758E}" destId="{109AEACF-2030-482A-9F3F-831A46BC59CA}" srcOrd="0" destOrd="0" presId="urn:microsoft.com/office/officeart/2005/8/layout/orgChart1"/>
    <dgm:cxn modelId="{79DDC1B0-917A-44EC-9C37-619BFDF375E5}" type="presParOf" srcId="{81F1B69C-0099-4880-ADE9-23962E60758E}" destId="{E275EB94-414B-426A-87CB-4B3122603B50}" srcOrd="1" destOrd="0" presId="urn:microsoft.com/office/officeart/2005/8/layout/orgChart1"/>
    <dgm:cxn modelId="{946F0506-6700-4CE8-82D5-C4D85E22AB5B}" type="presParOf" srcId="{D93219BF-0A86-471E-9F0C-2C389CCAB933}" destId="{87251D7E-2BC5-47D2-8DC0-358818D979DE}" srcOrd="1" destOrd="0" presId="urn:microsoft.com/office/officeart/2005/8/layout/orgChart1"/>
    <dgm:cxn modelId="{953F52BF-3C5E-46E7-8254-5916208F475D}" type="presParOf" srcId="{D93219BF-0A86-471E-9F0C-2C389CCAB933}" destId="{824D1CC4-0ACE-41E8-95A4-1C9AFD48C557}" srcOrd="2" destOrd="0" presId="urn:microsoft.com/office/officeart/2005/8/layout/orgChart1"/>
    <dgm:cxn modelId="{905A0EDA-DBCA-4E88-BEA7-1FEFFE0E9D1D}" type="presParOf" srcId="{B5B41821-7BCB-4348-B9C7-67CBEC2B345A}" destId="{A7C564C5-2656-43DA-8DEB-62EF782BFF28}" srcOrd="6" destOrd="0" presId="urn:microsoft.com/office/officeart/2005/8/layout/orgChart1"/>
    <dgm:cxn modelId="{1FA0FB19-A721-4D97-A468-25D88CF7F938}" type="presParOf" srcId="{B5B41821-7BCB-4348-B9C7-67CBEC2B345A}" destId="{D237B53F-4AAE-4E8E-984D-39215CC84D74}" srcOrd="7" destOrd="0" presId="urn:microsoft.com/office/officeart/2005/8/layout/orgChart1"/>
    <dgm:cxn modelId="{8D780D43-98CC-4D96-8185-A91A22334890}" type="presParOf" srcId="{D237B53F-4AAE-4E8E-984D-39215CC84D74}" destId="{637C9263-4A1F-4870-AAD5-6FEE78A05E1C}" srcOrd="0" destOrd="0" presId="urn:microsoft.com/office/officeart/2005/8/layout/orgChart1"/>
    <dgm:cxn modelId="{FB54FB5B-A84A-4BAF-B0A9-4E47F34524ED}" type="presParOf" srcId="{637C9263-4A1F-4870-AAD5-6FEE78A05E1C}" destId="{C0FD18F9-F2F0-4A5B-8BF5-88184261F8F2}" srcOrd="0" destOrd="0" presId="urn:microsoft.com/office/officeart/2005/8/layout/orgChart1"/>
    <dgm:cxn modelId="{9731D591-F836-481B-86F6-84C00908EA76}" type="presParOf" srcId="{637C9263-4A1F-4870-AAD5-6FEE78A05E1C}" destId="{9BFADF1B-06FC-44D2-9E1C-C140F7183A76}" srcOrd="1" destOrd="0" presId="urn:microsoft.com/office/officeart/2005/8/layout/orgChart1"/>
    <dgm:cxn modelId="{18C02AE7-6991-4024-ADBE-382F3812E6CB}" type="presParOf" srcId="{D237B53F-4AAE-4E8E-984D-39215CC84D74}" destId="{850047E1-6CFE-432C-87B3-365F1144F42F}" srcOrd="1" destOrd="0" presId="urn:microsoft.com/office/officeart/2005/8/layout/orgChart1"/>
    <dgm:cxn modelId="{D151100A-BA4A-4443-8EF0-8A5A88D7338F}" type="presParOf" srcId="{D237B53F-4AAE-4E8E-984D-39215CC84D74}" destId="{9AC474AD-96BA-460B-B288-55448F9436FC}" srcOrd="2" destOrd="0" presId="urn:microsoft.com/office/officeart/2005/8/layout/orgChart1"/>
    <dgm:cxn modelId="{6502FF0B-DE3F-4736-8D37-D4FDCF8998CB}" type="presParOf" srcId="{F142DC7B-E20B-4C7A-BFDB-12AA9047F238}" destId="{AC7B50F0-6A7B-4419-BF53-E3AE94544E3E}" srcOrd="2" destOrd="0" presId="urn:microsoft.com/office/officeart/2005/8/layout/orgChart1"/>
    <dgm:cxn modelId="{CF019016-D760-48F3-898C-3C79394F5885}" type="presParOf" srcId="{8003FBF6-EB21-4CD7-98E6-9E868BB0C887}" destId="{3E32425B-C3CB-4E84-B7EA-416151E2B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0584" custScaleY="99350" custLinFactNeighborX="726" custLinFactNeighborY="-2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1590" custScaleY="75973" custLinFactNeighborX="726" custLinFactNeighborY="-9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79405" custScaleY="94804" custLinFactNeighborX="-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1" presStyleCnt="2" custScaleX="79405" custScaleY="94804" custLinFactNeighborX="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1" presStyleCnt="2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C8FC6759-7191-44DC-A1F8-7B7E7B0EDF8E}" srcId="{9E64F3AE-BF5C-4477-91A4-9EB0CB364462}" destId="{B1B44AD9-4209-412F-871E-3D434926743E}" srcOrd="1" destOrd="0" parTransId="{CBAF4EB9-239A-452F-BF4A-B11BC11F4B4E}" sibTransId="{5D89805D-A114-4820-9EED-1CB0860CBA5D}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8743E2E9-A0B2-4D63-9270-741A210060F4}" type="presParOf" srcId="{E66C4754-7756-4D58-87B8-A4E7E4D9850B}" destId="{E71F53E3-3736-49F8-BBC9-E77BCCAA8414}" srcOrd="2" destOrd="0" presId="urn:microsoft.com/office/officeart/2005/8/layout/orgChart1"/>
    <dgm:cxn modelId="{DD1E13E9-7090-411C-8B3D-795B4B581A32}" type="presParOf" srcId="{E66C4754-7756-4D58-87B8-A4E7E4D9850B}" destId="{614D9937-4BF8-4A77-AF40-BD0DB3531AB7}" srcOrd="3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5172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7014" custScaleY="21331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Football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Instructor(a)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Área</a:t>
          </a:r>
        </a:p>
        <a:p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777" custScaleY="117314" custLinFactNeighborX="10" custLinFactNeighborY="-6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702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2" custScaleX="117314" custScaleY="93851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1" presStyleCnt="2" custScaleX="117314" custScaleY="93851" custLinFactNeighborX="7011" custLinFactNeighborY="-6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1" destOrd="0" parTransId="{910FE5DB-06BF-4AF7-A765-4D4CA846C80C}" sibTransId="{F174E722-2228-4646-912C-E9ED66EEF593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F1F2201F-0CFD-4375-B10A-D9E820273F9F}" type="presParOf" srcId="{A86FEFCA-F1EB-4D39-B9E4-C30D856F02AA}" destId="{C8705EA2-8C2E-4856-929E-67AD35B64586}" srcOrd="2" destOrd="0" presId="urn:microsoft.com/office/officeart/2005/8/layout/orgChart1"/>
    <dgm:cxn modelId="{6EB23160-B24D-43F9-9E78-8C7FEFBDD960}" type="presParOf" srcId="{A86FEFCA-F1EB-4D39-B9E4-C30D856F02AA}" destId="{65909AF2-CA2F-48E7-96EB-9D4868B67DC4}" srcOrd="3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BB94D2-98C4-48B0-AA4F-487B921E58B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D700801-6274-428F-9875-99EAFF18472D}" type="parTrans" cxnId="{6F7D3D40-06D3-441D-997A-EF9A12CEDB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35763DB-7E12-41CE-B400-8EC66FBD7307}" type="sibTrans" cxnId="{6F7D3D40-06D3-441D-997A-EF9A12CEDB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02314" custScaleY="103146" custLinFactNeighborX="-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FBFAE534-3D44-4DB4-A091-C3E0AB6FC7BA}" type="pres">
      <dgm:prSet presAssocID="{FD700801-6274-428F-9875-99EAFF18472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C7B6CBA8-9BC0-4C74-BE8A-89BB63684D76}" type="pres">
      <dgm:prSet presAssocID="{88BB94D2-98C4-48B0-AA4F-487B921E58BA}" presName="hierRoot2" presStyleCnt="0">
        <dgm:presLayoutVars>
          <dgm:hierBranch val="init"/>
        </dgm:presLayoutVars>
      </dgm:prSet>
      <dgm:spPr/>
    </dgm:pt>
    <dgm:pt modelId="{22E02DAC-397B-42BB-85F3-0442A4691F24}" type="pres">
      <dgm:prSet presAssocID="{88BB94D2-98C4-48B0-AA4F-487B921E58BA}" presName="rootComposite" presStyleCnt="0"/>
      <dgm:spPr/>
    </dgm:pt>
    <dgm:pt modelId="{B8872CBE-64B6-4F6F-B69D-EF53C11791CF}" type="pres">
      <dgm:prSet presAssocID="{88BB94D2-98C4-48B0-AA4F-487B921E58BA}" presName="rootText" presStyleLbl="node2" presStyleIdx="0" presStyleCnt="1" custScaleX="83705" custScaleY="82477" custLinFactNeighborX="-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C9376-AEB3-453B-ACCA-E959708EC2E9}" type="pres">
      <dgm:prSet presAssocID="{88BB94D2-98C4-48B0-AA4F-487B921E58B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F99BF74-E8BB-409F-9DFC-082EA2A912A1}" type="pres">
      <dgm:prSet presAssocID="{88BB94D2-98C4-48B0-AA4F-487B921E58BA}" presName="hierChild4" presStyleCnt="0"/>
      <dgm:spPr/>
    </dgm:pt>
    <dgm:pt modelId="{8E286041-717C-400C-8A51-A4FCB9180182}" type="pres">
      <dgm:prSet presAssocID="{88BB94D2-98C4-48B0-AA4F-487B921E58BA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E33D79B4-B36C-4C9E-92B7-A1809849AA42}" type="presOf" srcId="{88BB94D2-98C4-48B0-AA4F-487B921E58BA}" destId="{B8872CBE-64B6-4F6F-B69D-EF53C11791CF}" srcOrd="0" destOrd="0" presId="urn:microsoft.com/office/officeart/2005/8/layout/orgChart1"/>
    <dgm:cxn modelId="{E39A99E3-D7D0-42B2-BEFE-F37D1E00D419}" type="presOf" srcId="{88BB94D2-98C4-48B0-AA4F-487B921E58BA}" destId="{083C9376-AEB3-453B-ACCA-E959708EC2E9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4F6D051-CFBD-4677-ABB7-A64BAF6EC9A2}" type="presOf" srcId="{FD700801-6274-428F-9875-99EAFF18472D}" destId="{FBFAE534-3D44-4DB4-A091-C3E0AB6FC7BA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6F7D3D40-06D3-441D-997A-EF9A12CEDBA1}" srcId="{A6A9FA81-F0E4-4C02-BFB2-7A0906B4C8FC}" destId="{88BB94D2-98C4-48B0-AA4F-487B921E58BA}" srcOrd="0" destOrd="0" parTransId="{FD700801-6274-428F-9875-99EAFF18472D}" sibTransId="{035763DB-7E12-41CE-B400-8EC66FBD7307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94D3F0F6-8314-42F9-A5BA-E3CE64D61AED}" type="presParOf" srcId="{362008D4-8E46-43E6-BA86-F044C0F23B56}" destId="{FBFAE534-3D44-4DB4-A091-C3E0AB6FC7BA}" srcOrd="0" destOrd="0" presId="urn:microsoft.com/office/officeart/2005/8/layout/orgChart1"/>
    <dgm:cxn modelId="{3914170F-BBB9-458B-ABFF-E9844B1CB599}" type="presParOf" srcId="{362008D4-8E46-43E6-BA86-F044C0F23B56}" destId="{C7B6CBA8-9BC0-4C74-BE8A-89BB63684D76}" srcOrd="1" destOrd="0" presId="urn:microsoft.com/office/officeart/2005/8/layout/orgChart1"/>
    <dgm:cxn modelId="{804EB847-6877-4624-BB38-5B69C27A8EE7}" type="presParOf" srcId="{C7B6CBA8-9BC0-4C74-BE8A-89BB63684D76}" destId="{22E02DAC-397B-42BB-85F3-0442A4691F24}" srcOrd="0" destOrd="0" presId="urn:microsoft.com/office/officeart/2005/8/layout/orgChart1"/>
    <dgm:cxn modelId="{78C055DE-1008-4354-A07B-D9E844D55EB1}" type="presParOf" srcId="{22E02DAC-397B-42BB-85F3-0442A4691F24}" destId="{B8872CBE-64B6-4F6F-B69D-EF53C11791CF}" srcOrd="0" destOrd="0" presId="urn:microsoft.com/office/officeart/2005/8/layout/orgChart1"/>
    <dgm:cxn modelId="{469EA9BD-8D6B-42AE-96D5-41F06D8510C1}" type="presParOf" srcId="{22E02DAC-397B-42BB-85F3-0442A4691F24}" destId="{083C9376-AEB3-453B-ACCA-E959708EC2E9}" srcOrd="1" destOrd="0" presId="urn:microsoft.com/office/officeart/2005/8/layout/orgChart1"/>
    <dgm:cxn modelId="{40EB3C7D-B823-485E-875D-13D183FE47F6}" type="presParOf" srcId="{C7B6CBA8-9BC0-4C74-BE8A-89BB63684D76}" destId="{9F99BF74-E8BB-409F-9DFC-082EA2A912A1}" srcOrd="1" destOrd="0" presId="urn:microsoft.com/office/officeart/2005/8/layout/orgChart1"/>
    <dgm:cxn modelId="{053148D8-8D78-42D2-9A04-6FDF0C7304D9}" type="presParOf" srcId="{C7B6CBA8-9BC0-4C74-BE8A-89BB63684D76}" destId="{8E286041-717C-400C-8A51-A4FCB9180182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Salud</a:t>
          </a:r>
        </a:p>
        <a:p>
          <a:endParaRPr lang="es-ES" sz="1200" b="1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de la Mujer y Sexualidad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y Centros de Salud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Brigadas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Animal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Adicciones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8715" custScaleY="167884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9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9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2" presStyleCnt="9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2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2" presStyleCnt="5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3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3" presStyleCnt="5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4" presStyleCnt="9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4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4" presStyleCnt="5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02896" custScaleY="108312" custLinFactNeighborX="-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02896" custScaleY="108312" custLinFactNeighborX="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02896" custScaleY="108312" custLinFactNeighborX="-10540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02896" custScaleY="108312" custLinFactNeighborX="12648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7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8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6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6F8E83B3-9F36-41F4-ACC8-A3D517220D1B}" type="presParOf" srcId="{8EFE8F77-C5C0-48AA-B8C2-DD712621EB61}" destId="{4558DBE6-02C4-4D36-BED7-4D8CFE0DAFF6}" srcOrd="4" destOrd="0" presId="urn:microsoft.com/office/officeart/2005/8/layout/orgChart1"/>
    <dgm:cxn modelId="{BD2F4D91-B832-4F3F-B076-15F66F2BB693}" type="presParOf" srcId="{8EFE8F77-C5C0-48AA-B8C2-DD712621EB61}" destId="{8DC53CD7-A769-41B0-8AC9-A91C21F6CEB3}" srcOrd="5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6" destOrd="0" presId="urn:microsoft.com/office/officeart/2005/8/layout/orgChart1"/>
    <dgm:cxn modelId="{DCB02B48-8B28-48B2-8892-EAA56F1E93C0}" type="presParOf" srcId="{8EFE8F77-C5C0-48AA-B8C2-DD712621EB61}" destId="{41B36B05-4432-488B-8999-ECAD73F42D27}" srcOrd="7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8" destOrd="0" presId="urn:microsoft.com/office/officeart/2005/8/layout/orgChart1"/>
    <dgm:cxn modelId="{5086A45A-3D1F-4931-944E-12970E058331}" type="presParOf" srcId="{8EFE8F77-C5C0-48AA-B8C2-DD712621EB61}" destId="{3F2B5BF9-80D1-4BFA-8411-E6FF7619BF7F}" srcOrd="9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</a:t>
          </a:r>
          <a:r>
            <a:rPr lang="es-ES" sz="1200" dirty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Jefe(a)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Analista de Detección y Promoción de Talentos Deportivos</a:t>
          </a:r>
        </a:p>
        <a:p>
          <a:pPr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Infraestructura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y Mantenimiento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6F4466-1DD4-4491-858B-77C92040DDD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B77836A7-9FED-4FB2-8882-6DE7E3D107B0}" type="parTrans" cxnId="{AEFB30E1-CF5A-44DA-9B79-1EF728C6CD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BB582B-7A4B-4C15-9184-A8F9302ACA48}" type="sibTrans" cxnId="{AEFB30E1-CF5A-44DA-9B79-1EF728C6CD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EB2DD12-02D1-4A8A-9F77-1523EA1ECDC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</a:t>
          </a:r>
          <a:r>
            <a:rPr lang="es-ES" sz="1200" dirty="0" smtClean="0">
              <a:solidFill>
                <a:schemeClr val="tx1"/>
              </a:solidFill>
            </a:rPr>
            <a:t>) de </a:t>
          </a:r>
          <a:r>
            <a:rPr lang="es-ES" sz="1200" dirty="0" smtClean="0">
              <a:solidFill>
                <a:schemeClr val="tx1"/>
              </a:solidFill>
            </a:rPr>
            <a:t>Desarrollo Deportivo</a:t>
          </a:r>
          <a:endParaRPr lang="es-ES" sz="1200" dirty="0" smtClean="0">
            <a:solidFill>
              <a:schemeClr val="tx1"/>
            </a:solidFill>
          </a:endParaRPr>
        </a:p>
        <a:p>
          <a:endParaRPr lang="es-ES" sz="1200" dirty="0">
            <a:solidFill>
              <a:schemeClr val="tx1"/>
            </a:solidFill>
          </a:endParaRPr>
        </a:p>
      </dgm:t>
    </dgm:pt>
    <dgm:pt modelId="{D778508C-A4CE-40C4-A6B4-2DDC3EC2BB1C}" type="parTrans" cxnId="{53E86D0D-FA96-41ED-83E5-D0799C2D086D}">
      <dgm:prSet/>
      <dgm:spPr/>
      <dgm:t>
        <a:bodyPr/>
        <a:lstStyle/>
        <a:p>
          <a:endParaRPr lang="es-ES"/>
        </a:p>
      </dgm:t>
    </dgm:pt>
    <dgm:pt modelId="{135CEEF1-45A8-4CEE-ADA9-94448079FAAF}" type="sibTrans" cxnId="{53E86D0D-FA96-41ED-83E5-D0799C2D086D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 val="hang"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31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BB26DB4B-1AA1-45F1-9F6E-130BC8C42410}" type="pres">
      <dgm:prSet presAssocID="{8A7972C1-ED4B-41C1-99F9-1DE7B1FC8A0A}" presName="Name48" presStyleLbl="parChTrans1D2" presStyleIdx="0" presStyleCnt="7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7" custScaleX="128273" custScaleY="99678" custLinFactNeighborX="806" custLinFactNeighborY="29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7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0254C574-1BD2-4095-9CD3-69060F33FF03}" type="pres">
      <dgm:prSet presAssocID="{D778508C-A4CE-40C4-A6B4-2DDC3EC2BB1C}" presName="Name48" presStyleLbl="parChTrans1D2" presStyleIdx="1" presStyleCnt="7"/>
      <dgm:spPr/>
      <dgm:t>
        <a:bodyPr/>
        <a:lstStyle/>
        <a:p>
          <a:endParaRPr lang="es-ES"/>
        </a:p>
      </dgm:t>
    </dgm:pt>
    <dgm:pt modelId="{80E87168-AD33-4869-A8BD-27D1691681F0}" type="pres">
      <dgm:prSet presAssocID="{2EB2DD12-02D1-4A8A-9F77-1523EA1ECDC6}" presName="hierRoot2" presStyleCnt="0">
        <dgm:presLayoutVars>
          <dgm:hierBranch val="init"/>
        </dgm:presLayoutVars>
      </dgm:prSet>
      <dgm:spPr/>
    </dgm:pt>
    <dgm:pt modelId="{FA1FADAF-D5C2-4EAB-ABAE-E750190FB8A0}" type="pres">
      <dgm:prSet presAssocID="{2EB2DD12-02D1-4A8A-9F77-1523EA1ECDC6}" presName="rootComposite" presStyleCnt="0"/>
      <dgm:spPr/>
    </dgm:pt>
    <dgm:pt modelId="{79CE4376-312B-4D9C-8E49-5277E4987DBE}" type="pres">
      <dgm:prSet presAssocID="{2EB2DD12-02D1-4A8A-9F77-1523EA1ECDC6}" presName="rootText" presStyleLbl="node2" presStyleIdx="1" presStyleCnt="7" custScaleX="131445" custScaleY="103103" custLinFactX="-53380" custLinFactNeighborX="-100000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447498-A89E-4BBD-8C15-490CAEB5237F}" type="pres">
      <dgm:prSet presAssocID="{2EB2DD12-02D1-4A8A-9F77-1523EA1ECDC6}" presName="rootConnector" presStyleLbl="node2" presStyleIdx="1" presStyleCnt="7"/>
      <dgm:spPr/>
      <dgm:t>
        <a:bodyPr/>
        <a:lstStyle/>
        <a:p>
          <a:endParaRPr lang="es-ES"/>
        </a:p>
      </dgm:t>
    </dgm:pt>
    <dgm:pt modelId="{445ECA6D-7B52-472C-B87E-0A50C475D489}" type="pres">
      <dgm:prSet presAssocID="{2EB2DD12-02D1-4A8A-9F77-1523EA1ECDC6}" presName="hierChild4" presStyleCnt="0"/>
      <dgm:spPr/>
    </dgm:pt>
    <dgm:pt modelId="{982F1372-9AA7-43B6-8BAA-A00F3057E88E}" type="pres">
      <dgm:prSet presAssocID="{2EB2DD12-02D1-4A8A-9F77-1523EA1ECDC6}" presName="hierChild5" presStyleCnt="0"/>
      <dgm:spPr/>
    </dgm:pt>
    <dgm:pt modelId="{66B0D2AA-D47E-4AF1-86A4-ACFA8FAF6A3A}" type="pres">
      <dgm:prSet presAssocID="{3C4AE67D-0982-45DB-B5E8-7760429E7FAD}" presName="Name48" presStyleLbl="parChTrans1D2" presStyleIdx="2" presStyleCnt="7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2" presStyleIdx="2" presStyleCnt="7" custScaleX="131445" custScaleY="103103" custLinFactX="100000" custLinFactNeighborX="100049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2" presStyleIdx="2" presStyleCnt="7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2" presStyleIdx="3" presStyleCnt="7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2" presStyleIdx="3" presStyleCnt="7" custScaleX="131445" custScaleY="103103" custLinFactX="-53380" custLinFactNeighborX="-100000" custLinFactNeighborY="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2" presStyleIdx="3" presStyleCnt="7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2" presStyleIdx="4" presStyleCnt="7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2" presStyleIdx="4" presStyleCnt="7" custScaleX="131445" custScaleY="103103" custLinFactX="100000" custLinFactNeighborX="100049" custLinFactNeighborY="-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2" presStyleIdx="4" presStyleCnt="7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38776D04-C0D1-42E3-BB39-BB99F8006412}" type="pres">
      <dgm:prSet presAssocID="{B77836A7-9FED-4FB2-8882-6DE7E3D107B0}" presName="Name48" presStyleLbl="parChTrans1D2" presStyleIdx="5" presStyleCnt="7"/>
      <dgm:spPr/>
      <dgm:t>
        <a:bodyPr/>
        <a:lstStyle/>
        <a:p>
          <a:endParaRPr lang="es-ES"/>
        </a:p>
      </dgm:t>
    </dgm:pt>
    <dgm:pt modelId="{FC41447A-0F11-461F-8EF2-4FD594DBB30D}" type="pres">
      <dgm:prSet presAssocID="{256F4466-1DD4-4491-858B-77C92040DDDB}" presName="hierRoot2" presStyleCnt="0">
        <dgm:presLayoutVars>
          <dgm:hierBranch val="init"/>
        </dgm:presLayoutVars>
      </dgm:prSet>
      <dgm:spPr/>
    </dgm:pt>
    <dgm:pt modelId="{0DC232A1-271A-4B1F-A586-CB3066EC6DC3}" type="pres">
      <dgm:prSet presAssocID="{256F4466-1DD4-4491-858B-77C92040DDDB}" presName="rootComposite" presStyleCnt="0"/>
      <dgm:spPr/>
    </dgm:pt>
    <dgm:pt modelId="{28EC0EB9-E8D6-48B2-B5D9-D994C67B1BD4}" type="pres">
      <dgm:prSet presAssocID="{256F4466-1DD4-4491-858B-77C92040DDDB}" presName="rootText" presStyleLbl="node2" presStyleIdx="5" presStyleCnt="7" custScaleX="131445" custScaleY="103103" custLinFactX="-46475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DCA7C5-9F89-4806-8A52-B1C74BDD3ED2}" type="pres">
      <dgm:prSet presAssocID="{256F4466-1DD4-4491-858B-77C92040DDDB}" presName="rootConnector" presStyleLbl="node2" presStyleIdx="5" presStyleCnt="7"/>
      <dgm:spPr/>
      <dgm:t>
        <a:bodyPr/>
        <a:lstStyle/>
        <a:p>
          <a:endParaRPr lang="es-ES"/>
        </a:p>
      </dgm:t>
    </dgm:pt>
    <dgm:pt modelId="{BAC54030-F2E6-4502-AE65-ED47A7ED4968}" type="pres">
      <dgm:prSet presAssocID="{256F4466-1DD4-4491-858B-77C92040DDDB}" presName="hierChild4" presStyleCnt="0"/>
      <dgm:spPr/>
    </dgm:pt>
    <dgm:pt modelId="{4845F7B3-7303-4AEA-B9CC-D4FF500FAB62}" type="pres">
      <dgm:prSet presAssocID="{256F4466-1DD4-4491-858B-77C92040DDDB}" presName="hierChild5" presStyleCnt="0"/>
      <dgm:spPr/>
    </dgm:pt>
    <dgm:pt modelId="{1B838F3F-2031-407C-8359-B2270FA695CD}" type="pres">
      <dgm:prSet presAssocID="{CE448D27-91DE-490F-A666-79443693522A}" presName="Name48" presStyleLbl="parChTrans1D2" presStyleIdx="6" presStyleCnt="7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2" presStyleIdx="6" presStyleCnt="7" custScaleX="131445" custScaleY="103103" custLinFactX="100000" custLinFactNeighborX="126702" custLinFactNeighborY="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2" presStyleIdx="6" presStyleCnt="7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4B9E50E6-1656-4AFF-A4CB-D4F0EF802FDD}" srcId="{A6A9FA81-F0E4-4C02-BFB2-7A0906B4C8FC}" destId="{40728E18-ACB8-4197-BD51-2E58FD15C8D4}" srcOrd="4" destOrd="0" parTransId="{F8E76825-0B34-47FF-B745-AFB382508A91}" sibTransId="{576AEA77-B8BC-448C-8767-2D14970995D4}"/>
    <dgm:cxn modelId="{AEFB30E1-CF5A-44DA-9B79-1EF728C6CDEB}" srcId="{A6A9FA81-F0E4-4C02-BFB2-7A0906B4C8FC}" destId="{256F4466-1DD4-4491-858B-77C92040DDDB}" srcOrd="5" destOrd="0" parTransId="{B77836A7-9FED-4FB2-8882-6DE7E3D107B0}" sibTransId="{90BB582B-7A4B-4C15-9184-A8F9302ACA48}"/>
    <dgm:cxn modelId="{A40CDECA-F21B-4229-B4D2-3F4C7EB234F3}" type="presOf" srcId="{2EB2DD12-02D1-4A8A-9F77-1523EA1ECDC6}" destId="{3D447498-A89E-4BBD-8C15-490CAEB5237F}" srcOrd="1" destOrd="0" presId="urn:microsoft.com/office/officeart/2005/8/layout/orgChart1"/>
    <dgm:cxn modelId="{C9A968DF-04E2-4CAF-B969-DE8E1A47B4E4}" srcId="{A6A9FA81-F0E4-4C02-BFB2-7A0906B4C8FC}" destId="{54E4344A-55E7-4FB8-A240-8A0153914B0E}" srcOrd="2" destOrd="0" parTransId="{3C4AE67D-0982-45DB-B5E8-7760429E7FAD}" sibTransId="{B399571A-22E1-454F-A85A-120D0C86D433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C55C86A-BB50-4EAF-932F-6C64B519648E}" type="presOf" srcId="{54E4344A-55E7-4FB8-A240-8A0153914B0E}" destId="{D86CA7CC-437A-4637-8A75-E854A14A521A}" srcOrd="1" destOrd="0" presId="urn:microsoft.com/office/officeart/2005/8/layout/orgChart1"/>
    <dgm:cxn modelId="{13EFD84E-0C52-4339-A556-CF0865C4C74E}" type="presOf" srcId="{B77836A7-9FED-4FB2-8882-6DE7E3D107B0}" destId="{38776D04-C0D1-42E3-BB39-BB99F8006412}" srcOrd="0" destOrd="0" presId="urn:microsoft.com/office/officeart/2005/8/layout/orgChart1"/>
    <dgm:cxn modelId="{012F13ED-F6F8-4F47-9E7F-76FB8D01E33A}" type="presOf" srcId="{F8E76825-0B34-47FF-B745-AFB382508A91}" destId="{F80E31A7-9D27-4FC9-8964-6BFD6E3F493E}" srcOrd="0" destOrd="0" presId="urn:microsoft.com/office/officeart/2005/8/layout/orgChart1"/>
    <dgm:cxn modelId="{A0519E1E-3E68-4ADD-9605-926A6E958E32}" type="presOf" srcId="{256F4466-1DD4-4491-858B-77C92040DDDB}" destId="{28EC0EB9-E8D6-48B2-B5D9-D994C67B1BD4}" srcOrd="0" destOrd="0" presId="urn:microsoft.com/office/officeart/2005/8/layout/orgChart1"/>
    <dgm:cxn modelId="{8A245DB8-A865-4881-AA00-EA9343184BA3}" type="presOf" srcId="{54E4344A-55E7-4FB8-A240-8A0153914B0E}" destId="{86FF3132-3E5B-4DBB-8F73-CC6AC21334F9}" srcOrd="0" destOrd="0" presId="urn:microsoft.com/office/officeart/2005/8/layout/orgChart1"/>
    <dgm:cxn modelId="{D6F06D94-8CBA-4AC0-9691-CD1014FFA8F1}" type="presOf" srcId="{2EB2DD12-02D1-4A8A-9F77-1523EA1ECDC6}" destId="{79CE4376-312B-4D9C-8E49-5277E4987DBE}" srcOrd="0" destOrd="0" presId="urn:microsoft.com/office/officeart/2005/8/layout/orgChart1"/>
    <dgm:cxn modelId="{795FC579-43AE-4F56-B49E-57E28F35DBD7}" type="presOf" srcId="{8DBB0919-3DF6-4DA6-97AE-9A9FCED98280}" destId="{94C488EF-E173-4203-B39A-A2F71DF7152B}" srcOrd="0" destOrd="0" presId="urn:microsoft.com/office/officeart/2005/8/layout/orgChart1"/>
    <dgm:cxn modelId="{21052A47-9FA4-49BC-B2FC-19C785A22E0F}" type="presOf" srcId="{D778508C-A4CE-40C4-A6B4-2DDC3EC2BB1C}" destId="{0254C574-1BD2-4095-9CD3-69060F33FF03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1974E303-32F5-48C0-9C3C-77882F2238B5}" type="presOf" srcId="{40728E18-ACB8-4197-BD51-2E58FD15C8D4}" destId="{DA7D8C8B-5B43-413B-A637-B06A7429F8F5}" srcOrd="1" destOrd="0" presId="urn:microsoft.com/office/officeart/2005/8/layout/orgChart1"/>
    <dgm:cxn modelId="{DE439FB5-4E87-479E-A318-AED3704573B1}" type="presOf" srcId="{CE448D27-91DE-490F-A666-79443693522A}" destId="{1B838F3F-2031-407C-8359-B2270FA695CD}" srcOrd="0" destOrd="0" presId="urn:microsoft.com/office/officeart/2005/8/layout/orgChart1"/>
    <dgm:cxn modelId="{53E86D0D-FA96-41ED-83E5-D0799C2D086D}" srcId="{A6A9FA81-F0E4-4C02-BFB2-7A0906B4C8FC}" destId="{2EB2DD12-02D1-4A8A-9F77-1523EA1ECDC6}" srcOrd="1" destOrd="0" parTransId="{D778508C-A4CE-40C4-A6B4-2DDC3EC2BB1C}" sibTransId="{135CEEF1-45A8-4CEE-ADA9-94448079FAAF}"/>
    <dgm:cxn modelId="{6AA71DAC-987A-40F7-B416-DF11BC355C6A}" type="presOf" srcId="{3C4AE67D-0982-45DB-B5E8-7760429E7FAD}" destId="{66B0D2AA-D47E-4AF1-86A4-ACFA8FAF6A3A}" srcOrd="0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D50B9FF1-ACE8-4BAE-BC4D-22921A391C2E}" type="presOf" srcId="{40728E18-ACB8-4197-BD51-2E58FD15C8D4}" destId="{23AEAB90-D66E-4C24-AC58-79C7959CF7DF}" srcOrd="0" destOrd="0" presId="urn:microsoft.com/office/officeart/2005/8/layout/orgChart1"/>
    <dgm:cxn modelId="{C76E0A9B-8A7C-4484-B474-749D52010B3B}" type="presOf" srcId="{256F4466-1DD4-4491-858B-77C92040DDDB}" destId="{89DCA7C5-9F89-4806-8A52-B1C74BDD3ED2}" srcOrd="1" destOrd="0" presId="urn:microsoft.com/office/officeart/2005/8/layout/orgChart1"/>
    <dgm:cxn modelId="{CB11DF5E-095C-42C2-8CF3-B3BB594E31EA}" type="presOf" srcId="{3F9591D9-AB88-41AF-B623-1D5E706A5E9E}" destId="{80DAF57B-6F3A-4C8B-A74A-7A38EEE03DDD}" srcOrd="0" destOrd="0" presId="urn:microsoft.com/office/officeart/2005/8/layout/orgChart1"/>
    <dgm:cxn modelId="{6E61CC6C-788A-43A0-9284-9940DCEBFFAC}" srcId="{A6A9FA81-F0E4-4C02-BFB2-7A0906B4C8FC}" destId="{3F9591D9-AB88-41AF-B623-1D5E706A5E9E}" srcOrd="6" destOrd="0" parTransId="{CE448D27-91DE-490F-A666-79443693522A}" sibTransId="{F6F489BA-86A9-4AE0-9207-AB8E8D39F56A}"/>
    <dgm:cxn modelId="{76B2A947-3099-4144-B1AC-2F28E41B9AE4}" type="presOf" srcId="{3F9591D9-AB88-41AF-B623-1D5E706A5E9E}" destId="{E7AD07BC-2D57-4D33-ADF5-A460D0EAFEF2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AC313831-BFA8-4E4E-879D-AB6F3CFEC828}" type="presOf" srcId="{8A7972C1-ED4B-41C1-99F9-1DE7B1FC8A0A}" destId="{BB26DB4B-1AA1-45F1-9F6E-130BC8C42410}" srcOrd="0" destOrd="0" presId="urn:microsoft.com/office/officeart/2005/8/layout/orgChart1"/>
    <dgm:cxn modelId="{FBFE45F3-F92E-4FCA-ADE4-2AC1B0950536}" type="presOf" srcId="{9BA4DCD8-45EC-4A5F-8C6C-C3C4AC48BDF0}" destId="{223BB0AD-0BC5-4337-9599-B2D96DEF6155}" srcOrd="0" destOrd="0" presId="urn:microsoft.com/office/officeart/2005/8/layout/orgChart1"/>
    <dgm:cxn modelId="{6935B9FD-1983-4BE4-B0A5-09C739D9FC61}" type="presOf" srcId="{8DBB0919-3DF6-4DA6-97AE-9A9FCED98280}" destId="{6B2DF5E2-0C10-475C-BCC7-9C821A2C4D74}" srcOrd="1" destOrd="0" presId="urn:microsoft.com/office/officeart/2005/8/layout/orgChart1"/>
    <dgm:cxn modelId="{BEF4D4EE-6040-43B2-ADC4-DB68D5CA7A8F}" srcId="{A6A9FA81-F0E4-4C02-BFB2-7A0906B4C8FC}" destId="{8DBB0919-3DF6-4DA6-97AE-9A9FCED98280}" srcOrd="3" destOrd="0" parTransId="{9BA4DCD8-45EC-4A5F-8C6C-C3C4AC48BDF0}" sibTransId="{CD08A547-BC47-4B9B-96FA-0345DBA96F00}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8A4D3D09-43E8-46C9-8F21-98FF7855EDA7}" type="presParOf" srcId="{362008D4-8E46-43E6-BA86-F044C0F23B56}" destId="{BB26DB4B-1AA1-45F1-9F6E-130BC8C42410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94AFBB5F-984B-405B-80E9-481469D0FF78}" type="presParOf" srcId="{362008D4-8E46-43E6-BA86-F044C0F23B56}" destId="{0254C574-1BD2-4095-9CD3-69060F33FF03}" srcOrd="2" destOrd="0" presId="urn:microsoft.com/office/officeart/2005/8/layout/orgChart1"/>
    <dgm:cxn modelId="{5E00CA17-C245-4121-8123-4C973BDCB980}" type="presParOf" srcId="{362008D4-8E46-43E6-BA86-F044C0F23B56}" destId="{80E87168-AD33-4869-A8BD-27D1691681F0}" srcOrd="3" destOrd="0" presId="urn:microsoft.com/office/officeart/2005/8/layout/orgChart1"/>
    <dgm:cxn modelId="{A10AD882-21B1-4206-A13B-F4148F813C43}" type="presParOf" srcId="{80E87168-AD33-4869-A8BD-27D1691681F0}" destId="{FA1FADAF-D5C2-4EAB-ABAE-E750190FB8A0}" srcOrd="0" destOrd="0" presId="urn:microsoft.com/office/officeart/2005/8/layout/orgChart1"/>
    <dgm:cxn modelId="{8E935D9F-F87C-4CD6-A85A-9D785651C529}" type="presParOf" srcId="{FA1FADAF-D5C2-4EAB-ABAE-E750190FB8A0}" destId="{79CE4376-312B-4D9C-8E49-5277E4987DBE}" srcOrd="0" destOrd="0" presId="urn:microsoft.com/office/officeart/2005/8/layout/orgChart1"/>
    <dgm:cxn modelId="{4CD36699-74DA-4495-852B-9DDEF1B2F326}" type="presParOf" srcId="{FA1FADAF-D5C2-4EAB-ABAE-E750190FB8A0}" destId="{3D447498-A89E-4BBD-8C15-490CAEB5237F}" srcOrd="1" destOrd="0" presId="urn:microsoft.com/office/officeart/2005/8/layout/orgChart1"/>
    <dgm:cxn modelId="{FBB2AEBD-1A31-47B3-8FB4-C982272DF38A}" type="presParOf" srcId="{80E87168-AD33-4869-A8BD-27D1691681F0}" destId="{445ECA6D-7B52-472C-B87E-0A50C475D489}" srcOrd="1" destOrd="0" presId="urn:microsoft.com/office/officeart/2005/8/layout/orgChart1"/>
    <dgm:cxn modelId="{39B4581A-404B-4DBA-AB78-CFEE7F0F584F}" type="presParOf" srcId="{80E87168-AD33-4869-A8BD-27D1691681F0}" destId="{982F1372-9AA7-43B6-8BAA-A00F3057E88E}" srcOrd="2" destOrd="0" presId="urn:microsoft.com/office/officeart/2005/8/layout/orgChart1"/>
    <dgm:cxn modelId="{A1B47B4C-632D-4A56-AD1D-C9016C669564}" type="presParOf" srcId="{362008D4-8E46-43E6-BA86-F044C0F23B56}" destId="{66B0D2AA-D47E-4AF1-86A4-ACFA8FAF6A3A}" srcOrd="4" destOrd="0" presId="urn:microsoft.com/office/officeart/2005/8/layout/orgChart1"/>
    <dgm:cxn modelId="{56EBA995-854D-401B-90CC-2ABD0670C3B0}" type="presParOf" srcId="{362008D4-8E46-43E6-BA86-F044C0F23B56}" destId="{A6ECCFDE-5F0F-44A1-8A27-B8F8B131779A}" srcOrd="5" destOrd="0" presId="urn:microsoft.com/office/officeart/2005/8/layout/orgChart1"/>
    <dgm:cxn modelId="{D0522EAB-5162-4884-B9C2-54F25B451561}" type="presParOf" srcId="{A6ECCFDE-5F0F-44A1-8A27-B8F8B131779A}" destId="{D65EA8B3-3511-4425-A36E-EDE06C7E07D1}" srcOrd="0" destOrd="0" presId="urn:microsoft.com/office/officeart/2005/8/layout/orgChart1"/>
    <dgm:cxn modelId="{B1998203-A612-44B9-B753-CD7CF03BA2AE}" type="presParOf" srcId="{D65EA8B3-3511-4425-A36E-EDE06C7E07D1}" destId="{86FF3132-3E5B-4DBB-8F73-CC6AC21334F9}" srcOrd="0" destOrd="0" presId="urn:microsoft.com/office/officeart/2005/8/layout/orgChart1"/>
    <dgm:cxn modelId="{2A1575C6-51C9-43EF-9C0B-043E9C28CCE8}" type="presParOf" srcId="{D65EA8B3-3511-4425-A36E-EDE06C7E07D1}" destId="{D86CA7CC-437A-4637-8A75-E854A14A521A}" srcOrd="1" destOrd="0" presId="urn:microsoft.com/office/officeart/2005/8/layout/orgChart1"/>
    <dgm:cxn modelId="{F2378916-334E-4AE1-BEB6-1F06EE737E1C}" type="presParOf" srcId="{A6ECCFDE-5F0F-44A1-8A27-B8F8B131779A}" destId="{DFAE6118-6638-4B82-B4D0-7471BEBF8071}" srcOrd="1" destOrd="0" presId="urn:microsoft.com/office/officeart/2005/8/layout/orgChart1"/>
    <dgm:cxn modelId="{6952A285-DD06-48F1-A9E0-22F33D861CB1}" type="presParOf" srcId="{A6ECCFDE-5F0F-44A1-8A27-B8F8B131779A}" destId="{2382F468-D763-4CE1-A96F-081C6BEC0FA7}" srcOrd="2" destOrd="0" presId="urn:microsoft.com/office/officeart/2005/8/layout/orgChart1"/>
    <dgm:cxn modelId="{42A0C0B5-0E42-4521-AEB2-641ABA2D7623}" type="presParOf" srcId="{362008D4-8E46-43E6-BA86-F044C0F23B56}" destId="{223BB0AD-0BC5-4337-9599-B2D96DEF6155}" srcOrd="6" destOrd="0" presId="urn:microsoft.com/office/officeart/2005/8/layout/orgChart1"/>
    <dgm:cxn modelId="{8D7E6835-9A03-47BA-BE9F-11D869EC0CD4}" type="presParOf" srcId="{362008D4-8E46-43E6-BA86-F044C0F23B56}" destId="{8CE745AB-7B8B-4925-B1B4-EEDA479CBCE8}" srcOrd="7" destOrd="0" presId="urn:microsoft.com/office/officeart/2005/8/layout/orgChart1"/>
    <dgm:cxn modelId="{A9FB5BAA-ED25-4980-98D5-CE04E979330D}" type="presParOf" srcId="{8CE745AB-7B8B-4925-B1B4-EEDA479CBCE8}" destId="{E8381695-1C58-46CA-BB12-59491B3191A2}" srcOrd="0" destOrd="0" presId="urn:microsoft.com/office/officeart/2005/8/layout/orgChart1"/>
    <dgm:cxn modelId="{D63306CA-9A8F-47FE-B50B-CBAF6A2ED5D8}" type="presParOf" srcId="{E8381695-1C58-46CA-BB12-59491B3191A2}" destId="{94C488EF-E173-4203-B39A-A2F71DF7152B}" srcOrd="0" destOrd="0" presId="urn:microsoft.com/office/officeart/2005/8/layout/orgChart1"/>
    <dgm:cxn modelId="{7D6325C7-336E-4F1B-ADC3-5F7D1C436A4B}" type="presParOf" srcId="{E8381695-1C58-46CA-BB12-59491B3191A2}" destId="{6B2DF5E2-0C10-475C-BCC7-9C821A2C4D74}" srcOrd="1" destOrd="0" presId="urn:microsoft.com/office/officeart/2005/8/layout/orgChart1"/>
    <dgm:cxn modelId="{E46CEBBA-B64C-4A74-ACE0-9DE0AE22F329}" type="presParOf" srcId="{8CE745AB-7B8B-4925-B1B4-EEDA479CBCE8}" destId="{EB32463A-42F7-45D5-8E17-ECFB32448CD0}" srcOrd="1" destOrd="0" presId="urn:microsoft.com/office/officeart/2005/8/layout/orgChart1"/>
    <dgm:cxn modelId="{7E707CB3-6BEA-406E-802E-A4E0B2FA7DA5}" type="presParOf" srcId="{8CE745AB-7B8B-4925-B1B4-EEDA479CBCE8}" destId="{25F6F35F-3B90-40AC-95F2-2140C32E7B57}" srcOrd="2" destOrd="0" presId="urn:microsoft.com/office/officeart/2005/8/layout/orgChart1"/>
    <dgm:cxn modelId="{AB8D8F36-8FD5-4B18-B03B-66846D27AB4F}" type="presParOf" srcId="{362008D4-8E46-43E6-BA86-F044C0F23B56}" destId="{F80E31A7-9D27-4FC9-8964-6BFD6E3F493E}" srcOrd="8" destOrd="0" presId="urn:microsoft.com/office/officeart/2005/8/layout/orgChart1"/>
    <dgm:cxn modelId="{1EE4FE47-A252-4B29-9D54-122C0E6AAEA0}" type="presParOf" srcId="{362008D4-8E46-43E6-BA86-F044C0F23B56}" destId="{8385C98E-17DF-43A0-82B0-1AE8F45ADEBC}" srcOrd="9" destOrd="0" presId="urn:microsoft.com/office/officeart/2005/8/layout/orgChart1"/>
    <dgm:cxn modelId="{2D079F99-EF8B-4F54-BAC7-47946A3CBCAF}" type="presParOf" srcId="{8385C98E-17DF-43A0-82B0-1AE8F45ADEBC}" destId="{9DDCB848-E6FC-4E63-9919-9D20C8A3145D}" srcOrd="0" destOrd="0" presId="urn:microsoft.com/office/officeart/2005/8/layout/orgChart1"/>
    <dgm:cxn modelId="{5C774C39-2963-4B31-84FE-4AB98F17B49D}" type="presParOf" srcId="{9DDCB848-E6FC-4E63-9919-9D20C8A3145D}" destId="{23AEAB90-D66E-4C24-AC58-79C7959CF7DF}" srcOrd="0" destOrd="0" presId="urn:microsoft.com/office/officeart/2005/8/layout/orgChart1"/>
    <dgm:cxn modelId="{D6E1BD03-53B3-4AEF-B6C1-63F48D9D5BA0}" type="presParOf" srcId="{9DDCB848-E6FC-4E63-9919-9D20C8A3145D}" destId="{DA7D8C8B-5B43-413B-A637-B06A7429F8F5}" srcOrd="1" destOrd="0" presId="urn:microsoft.com/office/officeart/2005/8/layout/orgChart1"/>
    <dgm:cxn modelId="{D1F90685-2BB0-4B38-9355-E2359EC90C2A}" type="presParOf" srcId="{8385C98E-17DF-43A0-82B0-1AE8F45ADEBC}" destId="{5AD86B7A-2FAB-411B-A1DE-424B7E42841A}" srcOrd="1" destOrd="0" presId="urn:microsoft.com/office/officeart/2005/8/layout/orgChart1"/>
    <dgm:cxn modelId="{3F067E13-7265-4D53-AFDA-43CD71CBA814}" type="presParOf" srcId="{8385C98E-17DF-43A0-82B0-1AE8F45ADEBC}" destId="{8FFFD2C7-3135-4ACF-8BDF-BC66F2D40F37}" srcOrd="2" destOrd="0" presId="urn:microsoft.com/office/officeart/2005/8/layout/orgChart1"/>
    <dgm:cxn modelId="{59503E59-ABAB-40A7-9A19-734C2FAC1B41}" type="presParOf" srcId="{362008D4-8E46-43E6-BA86-F044C0F23B56}" destId="{38776D04-C0D1-42E3-BB39-BB99F8006412}" srcOrd="10" destOrd="0" presId="urn:microsoft.com/office/officeart/2005/8/layout/orgChart1"/>
    <dgm:cxn modelId="{362F94D4-4CEE-4073-A4D3-E4DF29971332}" type="presParOf" srcId="{362008D4-8E46-43E6-BA86-F044C0F23B56}" destId="{FC41447A-0F11-461F-8EF2-4FD594DBB30D}" srcOrd="11" destOrd="0" presId="urn:microsoft.com/office/officeart/2005/8/layout/orgChart1"/>
    <dgm:cxn modelId="{C7648FAC-4BA5-4C20-9D34-8562503633A6}" type="presParOf" srcId="{FC41447A-0F11-461F-8EF2-4FD594DBB30D}" destId="{0DC232A1-271A-4B1F-A586-CB3066EC6DC3}" srcOrd="0" destOrd="0" presId="urn:microsoft.com/office/officeart/2005/8/layout/orgChart1"/>
    <dgm:cxn modelId="{52784C38-98D0-4401-91C8-CCD7052ACC92}" type="presParOf" srcId="{0DC232A1-271A-4B1F-A586-CB3066EC6DC3}" destId="{28EC0EB9-E8D6-48B2-B5D9-D994C67B1BD4}" srcOrd="0" destOrd="0" presId="urn:microsoft.com/office/officeart/2005/8/layout/orgChart1"/>
    <dgm:cxn modelId="{E393DFBD-8F7D-4B41-B2EA-9A7C9401C514}" type="presParOf" srcId="{0DC232A1-271A-4B1F-A586-CB3066EC6DC3}" destId="{89DCA7C5-9F89-4806-8A52-B1C74BDD3ED2}" srcOrd="1" destOrd="0" presId="urn:microsoft.com/office/officeart/2005/8/layout/orgChart1"/>
    <dgm:cxn modelId="{388A40EB-CB1F-4D6B-AE60-0035D7DB9E49}" type="presParOf" srcId="{FC41447A-0F11-461F-8EF2-4FD594DBB30D}" destId="{BAC54030-F2E6-4502-AE65-ED47A7ED4968}" srcOrd="1" destOrd="0" presId="urn:microsoft.com/office/officeart/2005/8/layout/orgChart1"/>
    <dgm:cxn modelId="{12B92CB3-E8BD-43FE-AAA9-8741DCC92DF4}" type="presParOf" srcId="{FC41447A-0F11-461F-8EF2-4FD594DBB30D}" destId="{4845F7B3-7303-4AEA-B9CC-D4FF500FAB62}" srcOrd="2" destOrd="0" presId="urn:microsoft.com/office/officeart/2005/8/layout/orgChart1"/>
    <dgm:cxn modelId="{00074FBA-4899-4CD0-831B-7A5C42990AE7}" type="presParOf" srcId="{362008D4-8E46-43E6-BA86-F044C0F23B56}" destId="{1B838F3F-2031-407C-8359-B2270FA695CD}" srcOrd="12" destOrd="0" presId="urn:microsoft.com/office/officeart/2005/8/layout/orgChart1"/>
    <dgm:cxn modelId="{0EEF75E6-1D84-492E-98ED-9F6F872ADB11}" type="presParOf" srcId="{362008D4-8E46-43E6-BA86-F044C0F23B56}" destId="{A95A04C6-F804-4830-8BD5-18C001F0F78F}" srcOrd="13" destOrd="0" presId="urn:microsoft.com/office/officeart/2005/8/layout/orgChart1"/>
    <dgm:cxn modelId="{27D11122-CAC4-4883-BE70-EF338AB4B5AF}" type="presParOf" srcId="{A95A04C6-F804-4830-8BD5-18C001F0F78F}" destId="{144FC7BF-C146-4E17-AA62-340C72E7091C}" srcOrd="0" destOrd="0" presId="urn:microsoft.com/office/officeart/2005/8/layout/orgChart1"/>
    <dgm:cxn modelId="{44D548C8-D931-440F-BBC7-FF4C0D351164}" type="presParOf" srcId="{144FC7BF-C146-4E17-AA62-340C72E7091C}" destId="{80DAF57B-6F3A-4C8B-A74A-7A38EEE03DDD}" srcOrd="0" destOrd="0" presId="urn:microsoft.com/office/officeart/2005/8/layout/orgChart1"/>
    <dgm:cxn modelId="{00C242D3-ADA4-4F3E-9A45-32FEE486406B}" type="presParOf" srcId="{144FC7BF-C146-4E17-AA62-340C72E7091C}" destId="{E7AD07BC-2D57-4D33-ADF5-A460D0EAFEF2}" srcOrd="1" destOrd="0" presId="urn:microsoft.com/office/officeart/2005/8/layout/orgChart1"/>
    <dgm:cxn modelId="{1514CD54-9587-4955-A39F-3B9790EFFAB5}" type="presParOf" srcId="{A95A04C6-F804-4830-8BD5-18C001F0F78F}" destId="{AB65E22F-69AC-4C09-A159-0AD7E5BDDC73}" srcOrd="1" destOrd="0" presId="urn:microsoft.com/office/officeart/2005/8/layout/orgChart1"/>
    <dgm:cxn modelId="{C36C8FF8-826F-4329-B10A-2BB27BF61BC9}" type="presParOf" srcId="{A95A04C6-F804-4830-8BD5-18C001F0F78F}" destId="{47A3DC1B-07CE-40A2-AA70-7F7AA83AD2A0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Coordinador(a</a:t>
          </a:r>
          <a:r>
            <a:rPr lang="es-ES" sz="1200">
              <a:solidFill>
                <a:schemeClr val="tx1"/>
              </a:solidFill>
            </a:rPr>
            <a:t>) de</a:t>
          </a:r>
        </a:p>
        <a:p>
          <a:pPr>
            <a:spcAft>
              <a:spcPts val="0"/>
            </a:spcAft>
          </a:pPr>
          <a:r>
            <a:rPr lang="es-ES" sz="1200">
              <a:solidFill>
                <a:schemeClr val="tx1"/>
              </a:solidFill>
            </a:rPr>
            <a:t>Desarrollo </a:t>
          </a:r>
          <a:r>
            <a:rPr lang="es-ES" sz="1200" dirty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861415-DB78-4E6B-B590-985A45731FD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Entrenadores(as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E07D8F8-3AD5-4A52-B036-04DEFD5FF088}" type="parTrans" cxnId="{C71A819C-3B78-44D6-ADEA-9AD22168E661}">
      <dgm:prSet/>
      <dgm:spPr/>
      <dgm:t>
        <a:bodyPr/>
        <a:lstStyle/>
        <a:p>
          <a:endParaRPr lang="es-ES" sz="1200"/>
        </a:p>
      </dgm:t>
    </dgm:pt>
    <dgm:pt modelId="{9BA1A7DA-DA85-44C6-A9D4-40D2AA991045}" type="sibTrans" cxnId="{C71A819C-3B78-44D6-ADEA-9AD22168E661}">
      <dgm:prSet/>
      <dgm:spPr/>
      <dgm:t>
        <a:bodyPr/>
        <a:lstStyle/>
        <a:p>
          <a:endParaRPr lang="es-ES" sz="1200"/>
        </a:p>
      </dgm:t>
    </dgm:pt>
    <dgm:pt modelId="{17FA5042-03DB-4498-8EA8-4354BE1814B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Entrenador(a) de Luchas</a:t>
          </a:r>
        </a:p>
        <a:p>
          <a:endParaRPr lang="es-MX" sz="1200" b="0" i="0" u="none" dirty="0" smtClean="0"/>
        </a:p>
        <a:p>
          <a:r>
            <a:rPr lang="es-MX" sz="1200" b="0" i="0" u="none" dirty="0" smtClean="0"/>
            <a:t>Entrenador(a) de Luchas Asociadas-B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>
              <a:solidFill>
                <a:schemeClr val="tx1"/>
              </a:solidFill>
            </a:rPr>
            <a:t>) de Judo</a:t>
          </a:r>
        </a:p>
        <a:p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Entrenador(a) de </a:t>
          </a:r>
          <a:r>
            <a:rPr lang="es-MX" sz="1200" b="0" i="0" u="none" dirty="0" err="1">
              <a:solidFill>
                <a:schemeClr val="tx1"/>
              </a:solidFill>
            </a:rPr>
            <a:t>Handball</a:t>
          </a:r>
          <a:endParaRPr lang="es-MX" sz="1200" b="0" i="0" u="none" dirty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>
              <a:solidFill>
                <a:schemeClr val="tx1"/>
              </a:solidFill>
            </a:rPr>
            <a:t>) de Basquetbol</a:t>
          </a:r>
        </a:p>
        <a:p>
          <a:r>
            <a:rPr lang="es-ES" sz="1200" dirty="0" smtClean="0">
              <a:solidFill>
                <a:schemeClr val="tx1"/>
              </a:solidFill>
            </a:rPr>
            <a:t>Entrenador(a</a:t>
          </a:r>
          <a:r>
            <a:rPr lang="es-ES" sz="1200" dirty="0">
              <a:solidFill>
                <a:schemeClr val="tx1"/>
              </a:solidFill>
            </a:rPr>
            <a:t>) de Atletismo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693D0045-258F-4F49-84AE-4E4B9AF21EF1}" type="parTrans" cxnId="{CA0E326E-7861-42AB-B751-E3FDC928558D}">
      <dgm:prSet/>
      <dgm:spPr/>
      <dgm:t>
        <a:bodyPr/>
        <a:lstStyle/>
        <a:p>
          <a:endParaRPr lang="es-ES" sz="1200"/>
        </a:p>
      </dgm:t>
    </dgm:pt>
    <dgm:pt modelId="{5B6A5AA1-0EDE-4B6B-A66F-DE1B01B24D55}" type="sibTrans" cxnId="{CA0E326E-7861-42AB-B751-E3FDC928558D}">
      <dgm:prSet/>
      <dgm:spPr/>
      <dgm:t>
        <a:bodyPr/>
        <a:lstStyle/>
        <a:p>
          <a:endParaRPr lang="es-ES" sz="1200"/>
        </a:p>
      </dgm:t>
    </dgm:pt>
    <dgm:pt modelId="{D9EF03D1-D67C-4AFD-86E9-E6282672025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Entrenadores(as) A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>
              <a:solidFill>
                <a:schemeClr val="tx1"/>
              </a:solidFill>
            </a:rPr>
            <a:t>) B</a:t>
          </a:r>
        </a:p>
        <a:p>
          <a:r>
            <a:rPr lang="es-MX" sz="1200" b="0" i="0" u="none" dirty="0" smtClean="0"/>
            <a:t> </a:t>
          </a:r>
          <a:endParaRPr lang="es-MX" sz="1200" b="0" i="0" u="none" dirty="0"/>
        </a:p>
      </dgm:t>
    </dgm:pt>
    <dgm:pt modelId="{AD9C5ED0-3DB0-4A4D-90BC-9C6DD120AA48}" type="parTrans" cxnId="{75883B08-E189-45B6-B5BE-B156160B123C}">
      <dgm:prSet/>
      <dgm:spPr/>
      <dgm:t>
        <a:bodyPr/>
        <a:lstStyle/>
        <a:p>
          <a:endParaRPr lang="es-ES"/>
        </a:p>
      </dgm:t>
    </dgm:pt>
    <dgm:pt modelId="{AEF1EE88-7B13-4004-A60C-B7852EE8D33D}" type="sibTrans" cxnId="{75883B08-E189-45B6-B5BE-B156160B123C}">
      <dgm:prSet/>
      <dgm:spPr/>
      <dgm:t>
        <a:bodyPr/>
        <a:lstStyle/>
        <a:p>
          <a:endParaRPr lang="es-ES"/>
        </a:p>
      </dgm:t>
    </dgm:pt>
    <dgm:pt modelId="{06524CA6-7078-4B83-A7E6-189C297299A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Instructor(a) de Atletismo 		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Instructor(a) de Patines Sobre Ruedas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dirty="0">
              <a:solidFill>
                <a:schemeClr val="tx1"/>
              </a:solidFill>
            </a:rPr>
            <a:t>) de Halterofilia 	</a:t>
          </a:r>
          <a:endParaRPr lang="es-MX" sz="1200" b="0" i="0" u="none" dirty="0" smtClean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>
              <a:solidFill>
                <a:schemeClr val="tx1"/>
              </a:solidFill>
            </a:rPr>
            <a:t>) de Tiro con Arco 	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de </a:t>
          </a:r>
          <a:r>
            <a:rPr lang="es-MX" sz="1200" b="0" i="0" u="none" dirty="0" err="1">
              <a:solidFill>
                <a:schemeClr val="tx1"/>
              </a:solidFill>
            </a:rPr>
            <a:t>Boccia</a:t>
          </a:r>
          <a:r>
            <a:rPr lang="es-MX" sz="1200" b="0" i="0" u="none" dirty="0">
              <a:solidFill>
                <a:schemeClr val="tx1"/>
              </a:solidFill>
            </a:rPr>
            <a:t> Adaptado 	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de Triatlón 			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				</a:t>
          </a:r>
          <a:endParaRPr lang="es-MX" sz="1200" b="0" i="0" u="none" dirty="0"/>
        </a:p>
        <a:p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>
              <a:solidFill>
                <a:schemeClr val="tx1"/>
              </a:solidFill>
            </a:rPr>
            <a:t>) de Futbol 			</a:t>
          </a:r>
          <a:endParaRPr lang="es-MX" sz="1200" b="0" i="0" u="none" dirty="0"/>
        </a:p>
      </dgm:t>
    </dgm:pt>
    <dgm:pt modelId="{F37C0163-A456-4AAB-8209-8FA11A38513E}" type="sibTrans" cxnId="{D432F968-5404-4997-906A-9D28D9A9FB33}">
      <dgm:prSet/>
      <dgm:spPr/>
      <dgm:t>
        <a:bodyPr/>
        <a:lstStyle/>
        <a:p>
          <a:endParaRPr lang="es-ES"/>
        </a:p>
      </dgm:t>
    </dgm:pt>
    <dgm:pt modelId="{78112C9E-2797-4E09-87AA-058C1A02C0C4}" type="parTrans" cxnId="{D432F968-5404-4997-906A-9D28D9A9FB33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95910" custScaleY="75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A8B885C3-4C9A-4E3D-88D6-6DF87E980D48}" type="pres">
      <dgm:prSet presAssocID="{AE07D8F8-3AD5-4A52-B036-04DEFD5FF088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C62F6EF-91AF-4E03-8BDB-C2D2981544C6}" type="pres">
      <dgm:prSet presAssocID="{BE861415-DB78-4E6B-B590-985A45731FD3}" presName="hierRoot2" presStyleCnt="0">
        <dgm:presLayoutVars>
          <dgm:hierBranch/>
        </dgm:presLayoutVars>
      </dgm:prSet>
      <dgm:spPr/>
    </dgm:pt>
    <dgm:pt modelId="{E9F8C4B1-FB12-40CE-BC0E-C978B501BCC7}" type="pres">
      <dgm:prSet presAssocID="{BE861415-DB78-4E6B-B590-985A45731FD3}" presName="rootComposite" presStyleCnt="0"/>
      <dgm:spPr/>
    </dgm:pt>
    <dgm:pt modelId="{A1EB5B02-D161-49C9-8F19-DA21B39FD980}" type="pres">
      <dgm:prSet presAssocID="{BE861415-DB78-4E6B-B590-985A45731FD3}" presName="rootText" presStyleLbl="node2" presStyleIdx="0" presStyleCnt="4" custScaleX="47131" custScaleY="109435" custLinFactNeighborX="-5473" custLinFactNeighborY="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E3AD6-DF0B-4769-A96D-F34E40E07948}" type="pres">
      <dgm:prSet presAssocID="{BE861415-DB78-4E6B-B590-985A45731FD3}" presName="rootConnector" presStyleLbl="node2" presStyleIdx="0" presStyleCnt="4"/>
      <dgm:spPr/>
      <dgm:t>
        <a:bodyPr/>
        <a:lstStyle/>
        <a:p>
          <a:endParaRPr lang="es-ES"/>
        </a:p>
      </dgm:t>
    </dgm:pt>
    <dgm:pt modelId="{1C9E2B45-123D-4F0A-819A-1B64842B2FF9}" type="pres">
      <dgm:prSet presAssocID="{BE861415-DB78-4E6B-B590-985A45731FD3}" presName="hierChild4" presStyleCnt="0"/>
      <dgm:spPr/>
    </dgm:pt>
    <dgm:pt modelId="{206318D8-00FB-41E4-9D7D-011C1AB6FB90}" type="pres">
      <dgm:prSet presAssocID="{BE861415-DB78-4E6B-B590-985A45731FD3}" presName="hierChild5" presStyleCnt="0"/>
      <dgm:spPr/>
    </dgm:pt>
    <dgm:pt modelId="{E5F370D1-E3E3-406A-AA0E-59DC8BFADBB5}" type="pres">
      <dgm:prSet presAssocID="{AD9C5ED0-3DB0-4A4D-90BC-9C6DD120AA48}" presName="Name35" presStyleLbl="parChTrans1D2" presStyleIdx="1" presStyleCnt="4"/>
      <dgm:spPr/>
      <dgm:t>
        <a:bodyPr/>
        <a:lstStyle/>
        <a:p>
          <a:endParaRPr lang="es-ES"/>
        </a:p>
      </dgm:t>
    </dgm:pt>
    <dgm:pt modelId="{96C60649-309F-4061-A799-634F9A21BFFB}" type="pres">
      <dgm:prSet presAssocID="{D9EF03D1-D67C-4AFD-86E9-E62826720253}" presName="hierRoot2" presStyleCnt="0">
        <dgm:presLayoutVars>
          <dgm:hierBranch val="init"/>
        </dgm:presLayoutVars>
      </dgm:prSet>
      <dgm:spPr/>
    </dgm:pt>
    <dgm:pt modelId="{CE2F8550-E85A-40E1-86E7-229ED7422B2B}" type="pres">
      <dgm:prSet presAssocID="{D9EF03D1-D67C-4AFD-86E9-E62826720253}" presName="rootComposite" presStyleCnt="0"/>
      <dgm:spPr/>
    </dgm:pt>
    <dgm:pt modelId="{CAABBCC3-9FCD-478A-8BCB-EE3536AA8245}" type="pres">
      <dgm:prSet presAssocID="{D9EF03D1-D67C-4AFD-86E9-E62826720253}" presName="rootText" presStyleLbl="node2" presStyleIdx="1" presStyleCnt="4" custScaleX="53953" custScaleY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619CA0-8B16-4335-93E1-4142507CBC01}" type="pres">
      <dgm:prSet presAssocID="{D9EF03D1-D67C-4AFD-86E9-E62826720253}" presName="rootConnector" presStyleLbl="node2" presStyleIdx="1" presStyleCnt="4"/>
      <dgm:spPr/>
      <dgm:t>
        <a:bodyPr/>
        <a:lstStyle/>
        <a:p>
          <a:endParaRPr lang="es-ES"/>
        </a:p>
      </dgm:t>
    </dgm:pt>
    <dgm:pt modelId="{AFF87EF0-57AE-45A5-BE09-094215C91698}" type="pres">
      <dgm:prSet presAssocID="{D9EF03D1-D67C-4AFD-86E9-E62826720253}" presName="hierChild4" presStyleCnt="0"/>
      <dgm:spPr/>
    </dgm:pt>
    <dgm:pt modelId="{E2A6DCF7-37FA-47AA-91CF-69965A1A1C34}" type="pres">
      <dgm:prSet presAssocID="{D9EF03D1-D67C-4AFD-86E9-E62826720253}" presName="hierChild5" presStyleCnt="0"/>
      <dgm:spPr/>
    </dgm:pt>
    <dgm:pt modelId="{A5B9C8CA-970A-491F-8504-0CF1E2D2E460}" type="pres">
      <dgm:prSet presAssocID="{693D0045-258F-4F49-84AE-4E4B9AF21EF1}" presName="Name35" presStyleLbl="parChTrans1D2" presStyleIdx="2" presStyleCnt="4"/>
      <dgm:spPr/>
      <dgm:t>
        <a:bodyPr/>
        <a:lstStyle/>
        <a:p>
          <a:endParaRPr lang="es-ES"/>
        </a:p>
      </dgm:t>
    </dgm:pt>
    <dgm:pt modelId="{6CD30350-5E0D-470A-9F61-59462D323678}" type="pres">
      <dgm:prSet presAssocID="{17FA5042-03DB-4498-8EA8-4354BE1814B8}" presName="hierRoot2" presStyleCnt="0">
        <dgm:presLayoutVars>
          <dgm:hierBranch val="init"/>
        </dgm:presLayoutVars>
      </dgm:prSet>
      <dgm:spPr/>
    </dgm:pt>
    <dgm:pt modelId="{857A314F-0FF0-4B79-B905-440FA3D33A5C}" type="pres">
      <dgm:prSet presAssocID="{17FA5042-03DB-4498-8EA8-4354BE1814B8}" presName="rootComposite" presStyleCnt="0"/>
      <dgm:spPr/>
    </dgm:pt>
    <dgm:pt modelId="{BB273C27-9EA8-4845-A3D5-905EBF86A034}" type="pres">
      <dgm:prSet presAssocID="{17FA5042-03DB-4498-8EA8-4354BE1814B8}" presName="rootText" presStyleLbl="node2" presStyleIdx="2" presStyleCnt="4" custScaleX="76763" custScaleY="280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738FA-36E9-43C2-B635-C1B3A6C933F2}" type="pres">
      <dgm:prSet presAssocID="{17FA5042-03DB-4498-8EA8-4354BE1814B8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4FBCC-6822-4CA3-8C97-13E39F9C2436}" type="pres">
      <dgm:prSet presAssocID="{17FA5042-03DB-4498-8EA8-4354BE1814B8}" presName="hierChild4" presStyleCnt="0"/>
      <dgm:spPr/>
    </dgm:pt>
    <dgm:pt modelId="{35E311D9-0364-4559-B270-EA78E570A301}" type="pres">
      <dgm:prSet presAssocID="{17FA5042-03DB-4498-8EA8-4354BE1814B8}" presName="hierChild5" presStyleCnt="0"/>
      <dgm:spPr/>
    </dgm:pt>
    <dgm:pt modelId="{9DE8DBC0-5EA4-47BE-9FCA-BE17A04D4EFD}" type="pres">
      <dgm:prSet presAssocID="{78112C9E-2797-4E09-87AA-058C1A02C0C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00E5639-9B99-4453-BB20-10B5371DBB57}" type="pres">
      <dgm:prSet presAssocID="{06524CA6-7078-4B83-A7E6-189C297299A0}" presName="hierRoot2" presStyleCnt="0">
        <dgm:presLayoutVars>
          <dgm:hierBranch val="init"/>
        </dgm:presLayoutVars>
      </dgm:prSet>
      <dgm:spPr/>
    </dgm:pt>
    <dgm:pt modelId="{07F8A012-A336-4E0B-84CF-95AF0D438F77}" type="pres">
      <dgm:prSet presAssocID="{06524CA6-7078-4B83-A7E6-189C297299A0}" presName="rootComposite" presStyleCnt="0"/>
      <dgm:spPr/>
    </dgm:pt>
    <dgm:pt modelId="{B4729603-95DC-4947-93DA-8E90B9AD4697}" type="pres">
      <dgm:prSet presAssocID="{06524CA6-7078-4B83-A7E6-189C297299A0}" presName="rootText" presStyleLbl="node2" presStyleIdx="3" presStyleCnt="4" custScaleX="140097" custScaleY="256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9AB112-75FC-4E2D-8B9B-A91CB347C25F}" type="pres">
      <dgm:prSet presAssocID="{06524CA6-7078-4B83-A7E6-189C297299A0}" presName="rootConnector" presStyleLbl="node2" presStyleIdx="3" presStyleCnt="4"/>
      <dgm:spPr/>
      <dgm:t>
        <a:bodyPr/>
        <a:lstStyle/>
        <a:p>
          <a:endParaRPr lang="es-ES"/>
        </a:p>
      </dgm:t>
    </dgm:pt>
    <dgm:pt modelId="{B7237493-53FC-46E6-A7C0-0AC6DB519FBA}" type="pres">
      <dgm:prSet presAssocID="{06524CA6-7078-4B83-A7E6-189C297299A0}" presName="hierChild4" presStyleCnt="0"/>
      <dgm:spPr/>
    </dgm:pt>
    <dgm:pt modelId="{C65274CA-920D-46B1-A280-84FD1E8E5174}" type="pres">
      <dgm:prSet presAssocID="{06524CA6-7078-4B83-A7E6-189C297299A0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18AA0204-D7DF-4721-8F34-E28DD947E5AE}" type="presOf" srcId="{AE07D8F8-3AD5-4A52-B036-04DEFD5FF088}" destId="{A8B885C3-4C9A-4E3D-88D6-6DF87E980D48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A546D51D-78C9-4165-93FE-9E6940EA7A12}" type="presOf" srcId="{06524CA6-7078-4B83-A7E6-189C297299A0}" destId="{CD9AB112-75FC-4E2D-8B9B-A91CB347C25F}" srcOrd="1" destOrd="0" presId="urn:microsoft.com/office/officeart/2005/8/layout/orgChart1"/>
    <dgm:cxn modelId="{75883B08-E189-45B6-B5BE-B156160B123C}" srcId="{A6A9FA81-F0E4-4C02-BFB2-7A0906B4C8FC}" destId="{D9EF03D1-D67C-4AFD-86E9-E62826720253}" srcOrd="1" destOrd="0" parTransId="{AD9C5ED0-3DB0-4A4D-90BC-9C6DD120AA48}" sibTransId="{AEF1EE88-7B13-4004-A60C-B7852EE8D33D}"/>
    <dgm:cxn modelId="{518ECA30-7C87-4691-BADA-4D0A54C49F6C}" type="presOf" srcId="{78112C9E-2797-4E09-87AA-058C1A02C0C4}" destId="{9DE8DBC0-5EA4-47BE-9FCA-BE17A04D4EFD}" srcOrd="0" destOrd="0" presId="urn:microsoft.com/office/officeart/2005/8/layout/orgChart1"/>
    <dgm:cxn modelId="{FEA58F99-858E-4FD9-B87D-39FF7855CF06}" type="presOf" srcId="{17FA5042-03DB-4498-8EA8-4354BE1814B8}" destId="{BB273C27-9EA8-4845-A3D5-905EBF86A034}" srcOrd="0" destOrd="0" presId="urn:microsoft.com/office/officeart/2005/8/layout/orgChart1"/>
    <dgm:cxn modelId="{8B1983A2-2F16-4CF0-A99C-B65DA4B93C9A}" type="presOf" srcId="{D9EF03D1-D67C-4AFD-86E9-E62826720253}" destId="{58619CA0-8B16-4335-93E1-4142507CBC01}" srcOrd="1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4082D0BA-41AE-4EF9-8DBD-667F23D0ECE2}" type="presOf" srcId="{BE861415-DB78-4E6B-B590-985A45731FD3}" destId="{A1EB5B02-D161-49C9-8F19-DA21B39FD980}" srcOrd="0" destOrd="0" presId="urn:microsoft.com/office/officeart/2005/8/layout/orgChart1"/>
    <dgm:cxn modelId="{CA0E326E-7861-42AB-B751-E3FDC928558D}" srcId="{A6A9FA81-F0E4-4C02-BFB2-7A0906B4C8FC}" destId="{17FA5042-03DB-4498-8EA8-4354BE1814B8}" srcOrd="2" destOrd="0" parTransId="{693D0045-258F-4F49-84AE-4E4B9AF21EF1}" sibTransId="{5B6A5AA1-0EDE-4B6B-A66F-DE1B01B24D55}"/>
    <dgm:cxn modelId="{F150BE97-FBB3-4929-93F9-7E829FC76247}" type="presOf" srcId="{17FA5042-03DB-4498-8EA8-4354BE1814B8}" destId="{142738FA-36E9-43C2-B635-C1B3A6C933F2}" srcOrd="1" destOrd="0" presId="urn:microsoft.com/office/officeart/2005/8/layout/orgChart1"/>
    <dgm:cxn modelId="{08D8BC48-2DC9-4987-9CB2-52DAFEDEF983}" type="presOf" srcId="{06524CA6-7078-4B83-A7E6-189C297299A0}" destId="{B4729603-95DC-4947-93DA-8E90B9AD4697}" srcOrd="0" destOrd="0" presId="urn:microsoft.com/office/officeart/2005/8/layout/orgChart1"/>
    <dgm:cxn modelId="{D432F968-5404-4997-906A-9D28D9A9FB33}" srcId="{A6A9FA81-F0E4-4C02-BFB2-7A0906B4C8FC}" destId="{06524CA6-7078-4B83-A7E6-189C297299A0}" srcOrd="3" destOrd="0" parTransId="{78112C9E-2797-4E09-87AA-058C1A02C0C4}" sibTransId="{F37C0163-A456-4AAB-8209-8FA11A38513E}"/>
    <dgm:cxn modelId="{CF6E47CF-329A-43C1-8944-40F40ED82600}" type="presOf" srcId="{693D0045-258F-4F49-84AE-4E4B9AF21EF1}" destId="{A5B9C8CA-970A-491F-8504-0CF1E2D2E460}" srcOrd="0" destOrd="0" presId="urn:microsoft.com/office/officeart/2005/8/layout/orgChart1"/>
    <dgm:cxn modelId="{0A1E7B3E-2760-4B8A-890E-60B521764F14}" type="presOf" srcId="{BE861415-DB78-4E6B-B590-985A45731FD3}" destId="{0C8E3AD6-DF0B-4769-A96D-F34E40E07948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0758AB85-E7D9-4C3E-AC8A-563BE38F9EBD}" type="presOf" srcId="{AD9C5ED0-3DB0-4A4D-90BC-9C6DD120AA48}" destId="{E5F370D1-E3E3-406A-AA0E-59DC8BFADBB5}" srcOrd="0" destOrd="0" presId="urn:microsoft.com/office/officeart/2005/8/layout/orgChart1"/>
    <dgm:cxn modelId="{EA48FC4E-7220-446B-B0B7-A513F84D94FB}" type="presOf" srcId="{D9EF03D1-D67C-4AFD-86E9-E62826720253}" destId="{CAABBCC3-9FCD-478A-8BCB-EE3536AA8245}" srcOrd="0" destOrd="0" presId="urn:microsoft.com/office/officeart/2005/8/layout/orgChart1"/>
    <dgm:cxn modelId="{C71A819C-3B78-44D6-ADEA-9AD22168E661}" srcId="{A6A9FA81-F0E4-4C02-BFB2-7A0906B4C8FC}" destId="{BE861415-DB78-4E6B-B590-985A45731FD3}" srcOrd="0" destOrd="0" parTransId="{AE07D8F8-3AD5-4A52-B036-04DEFD5FF088}" sibTransId="{9BA1A7DA-DA85-44C6-A9D4-40D2AA991045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FD565128-F1C6-46B9-869C-97140752B24E}" type="presParOf" srcId="{362008D4-8E46-43E6-BA86-F044C0F23B56}" destId="{A8B885C3-4C9A-4E3D-88D6-6DF87E980D48}" srcOrd="0" destOrd="0" presId="urn:microsoft.com/office/officeart/2005/8/layout/orgChart1"/>
    <dgm:cxn modelId="{D3BDBCF5-9328-4168-A849-289E71272D97}" type="presParOf" srcId="{362008D4-8E46-43E6-BA86-F044C0F23B56}" destId="{DC62F6EF-91AF-4E03-8BDB-C2D2981544C6}" srcOrd="1" destOrd="0" presId="urn:microsoft.com/office/officeart/2005/8/layout/orgChart1"/>
    <dgm:cxn modelId="{256DE825-D26F-4D20-9FE7-F7A38FB2816D}" type="presParOf" srcId="{DC62F6EF-91AF-4E03-8BDB-C2D2981544C6}" destId="{E9F8C4B1-FB12-40CE-BC0E-C978B501BCC7}" srcOrd="0" destOrd="0" presId="urn:microsoft.com/office/officeart/2005/8/layout/orgChart1"/>
    <dgm:cxn modelId="{5F889615-D7DB-4810-B33E-8B845E080522}" type="presParOf" srcId="{E9F8C4B1-FB12-40CE-BC0E-C978B501BCC7}" destId="{A1EB5B02-D161-49C9-8F19-DA21B39FD980}" srcOrd="0" destOrd="0" presId="urn:microsoft.com/office/officeart/2005/8/layout/orgChart1"/>
    <dgm:cxn modelId="{713689AF-DF5F-46BC-9FE6-A375E05E91C8}" type="presParOf" srcId="{E9F8C4B1-FB12-40CE-BC0E-C978B501BCC7}" destId="{0C8E3AD6-DF0B-4769-A96D-F34E40E07948}" srcOrd="1" destOrd="0" presId="urn:microsoft.com/office/officeart/2005/8/layout/orgChart1"/>
    <dgm:cxn modelId="{77A25AC6-0D2A-418E-AD6B-7387A8AE7935}" type="presParOf" srcId="{DC62F6EF-91AF-4E03-8BDB-C2D2981544C6}" destId="{1C9E2B45-123D-4F0A-819A-1B64842B2FF9}" srcOrd="1" destOrd="0" presId="urn:microsoft.com/office/officeart/2005/8/layout/orgChart1"/>
    <dgm:cxn modelId="{B6CC0389-2CDC-4016-AA9E-A9A0762E9D4E}" type="presParOf" srcId="{DC62F6EF-91AF-4E03-8BDB-C2D2981544C6}" destId="{206318D8-00FB-41E4-9D7D-011C1AB6FB90}" srcOrd="2" destOrd="0" presId="urn:microsoft.com/office/officeart/2005/8/layout/orgChart1"/>
    <dgm:cxn modelId="{5F9E4151-830B-4AF0-AFED-C5CCA17FBE16}" type="presParOf" srcId="{362008D4-8E46-43E6-BA86-F044C0F23B56}" destId="{E5F370D1-E3E3-406A-AA0E-59DC8BFADBB5}" srcOrd="2" destOrd="0" presId="urn:microsoft.com/office/officeart/2005/8/layout/orgChart1"/>
    <dgm:cxn modelId="{45B8FB80-03EF-46AD-93DF-E29741220352}" type="presParOf" srcId="{362008D4-8E46-43E6-BA86-F044C0F23B56}" destId="{96C60649-309F-4061-A799-634F9A21BFFB}" srcOrd="3" destOrd="0" presId="urn:microsoft.com/office/officeart/2005/8/layout/orgChart1"/>
    <dgm:cxn modelId="{4A928A20-B84D-4F02-9E9A-88E982D465E9}" type="presParOf" srcId="{96C60649-309F-4061-A799-634F9A21BFFB}" destId="{CE2F8550-E85A-40E1-86E7-229ED7422B2B}" srcOrd="0" destOrd="0" presId="urn:microsoft.com/office/officeart/2005/8/layout/orgChart1"/>
    <dgm:cxn modelId="{7E91AC3C-85ED-4ADE-AE54-C95D1B8649D8}" type="presParOf" srcId="{CE2F8550-E85A-40E1-86E7-229ED7422B2B}" destId="{CAABBCC3-9FCD-478A-8BCB-EE3536AA8245}" srcOrd="0" destOrd="0" presId="urn:microsoft.com/office/officeart/2005/8/layout/orgChart1"/>
    <dgm:cxn modelId="{8C92BA64-B42D-4CBE-9BFD-E85DCC36DA39}" type="presParOf" srcId="{CE2F8550-E85A-40E1-86E7-229ED7422B2B}" destId="{58619CA0-8B16-4335-93E1-4142507CBC01}" srcOrd="1" destOrd="0" presId="urn:microsoft.com/office/officeart/2005/8/layout/orgChart1"/>
    <dgm:cxn modelId="{AF832B06-AFED-49FF-BF25-5326D3ED5E7D}" type="presParOf" srcId="{96C60649-309F-4061-A799-634F9A21BFFB}" destId="{AFF87EF0-57AE-45A5-BE09-094215C91698}" srcOrd="1" destOrd="0" presId="urn:microsoft.com/office/officeart/2005/8/layout/orgChart1"/>
    <dgm:cxn modelId="{828A3AB6-9FFC-4187-985B-9DD05A49AE0C}" type="presParOf" srcId="{96C60649-309F-4061-A799-634F9A21BFFB}" destId="{E2A6DCF7-37FA-47AA-91CF-69965A1A1C34}" srcOrd="2" destOrd="0" presId="urn:microsoft.com/office/officeart/2005/8/layout/orgChart1"/>
    <dgm:cxn modelId="{433BE722-8C33-4E04-8093-A1CBB9A9D398}" type="presParOf" srcId="{362008D4-8E46-43E6-BA86-F044C0F23B56}" destId="{A5B9C8CA-970A-491F-8504-0CF1E2D2E460}" srcOrd="4" destOrd="0" presId="urn:microsoft.com/office/officeart/2005/8/layout/orgChart1"/>
    <dgm:cxn modelId="{2AEC31A7-AF02-463B-BF34-87E1F7391029}" type="presParOf" srcId="{362008D4-8E46-43E6-BA86-F044C0F23B56}" destId="{6CD30350-5E0D-470A-9F61-59462D323678}" srcOrd="5" destOrd="0" presId="urn:microsoft.com/office/officeart/2005/8/layout/orgChart1"/>
    <dgm:cxn modelId="{3E39E0E6-60AA-4AE1-86C8-31D7AB795A1A}" type="presParOf" srcId="{6CD30350-5E0D-470A-9F61-59462D323678}" destId="{857A314F-0FF0-4B79-B905-440FA3D33A5C}" srcOrd="0" destOrd="0" presId="urn:microsoft.com/office/officeart/2005/8/layout/orgChart1"/>
    <dgm:cxn modelId="{8DFEC814-AB0E-4B16-AC28-92137D50E7E4}" type="presParOf" srcId="{857A314F-0FF0-4B79-B905-440FA3D33A5C}" destId="{BB273C27-9EA8-4845-A3D5-905EBF86A034}" srcOrd="0" destOrd="0" presId="urn:microsoft.com/office/officeart/2005/8/layout/orgChart1"/>
    <dgm:cxn modelId="{DEF06877-7179-4EB6-B332-7705ABFB563A}" type="presParOf" srcId="{857A314F-0FF0-4B79-B905-440FA3D33A5C}" destId="{142738FA-36E9-43C2-B635-C1B3A6C933F2}" srcOrd="1" destOrd="0" presId="urn:microsoft.com/office/officeart/2005/8/layout/orgChart1"/>
    <dgm:cxn modelId="{0881AB55-747E-4854-8939-51E3CBF3B666}" type="presParOf" srcId="{6CD30350-5E0D-470A-9F61-59462D323678}" destId="{40D4FBCC-6822-4CA3-8C97-13E39F9C2436}" srcOrd="1" destOrd="0" presId="urn:microsoft.com/office/officeart/2005/8/layout/orgChart1"/>
    <dgm:cxn modelId="{42C16BA2-9C4D-4729-8283-A42D9B11FA1D}" type="presParOf" srcId="{6CD30350-5E0D-470A-9F61-59462D323678}" destId="{35E311D9-0364-4559-B270-EA78E570A301}" srcOrd="2" destOrd="0" presId="urn:microsoft.com/office/officeart/2005/8/layout/orgChart1"/>
    <dgm:cxn modelId="{FA2BEC7C-AF57-4CC4-BF18-488E7E70560E}" type="presParOf" srcId="{362008D4-8E46-43E6-BA86-F044C0F23B56}" destId="{9DE8DBC0-5EA4-47BE-9FCA-BE17A04D4EFD}" srcOrd="6" destOrd="0" presId="urn:microsoft.com/office/officeart/2005/8/layout/orgChart1"/>
    <dgm:cxn modelId="{3E4F8638-707E-4616-8FA4-A368AAD1C23F}" type="presParOf" srcId="{362008D4-8E46-43E6-BA86-F044C0F23B56}" destId="{500E5639-9B99-4453-BB20-10B5371DBB57}" srcOrd="7" destOrd="0" presId="urn:microsoft.com/office/officeart/2005/8/layout/orgChart1"/>
    <dgm:cxn modelId="{DE763384-CBB3-45DD-964A-55B97A00D6B3}" type="presParOf" srcId="{500E5639-9B99-4453-BB20-10B5371DBB57}" destId="{07F8A012-A336-4E0B-84CF-95AF0D438F77}" srcOrd="0" destOrd="0" presId="urn:microsoft.com/office/officeart/2005/8/layout/orgChart1"/>
    <dgm:cxn modelId="{8755F31F-63E8-40A7-93B2-B8CAF1094AA7}" type="presParOf" srcId="{07F8A012-A336-4E0B-84CF-95AF0D438F77}" destId="{B4729603-95DC-4947-93DA-8E90B9AD4697}" srcOrd="0" destOrd="0" presId="urn:microsoft.com/office/officeart/2005/8/layout/orgChart1"/>
    <dgm:cxn modelId="{E45AF2D9-B1B3-420E-BF18-B21C3293653D}" type="presParOf" srcId="{07F8A012-A336-4E0B-84CF-95AF0D438F77}" destId="{CD9AB112-75FC-4E2D-8B9B-A91CB347C25F}" srcOrd="1" destOrd="0" presId="urn:microsoft.com/office/officeart/2005/8/layout/orgChart1"/>
    <dgm:cxn modelId="{02B8F05B-F083-4B61-AB44-ADF32C1201E6}" type="presParOf" srcId="{500E5639-9B99-4453-BB20-10B5371DBB57}" destId="{B7237493-53FC-46E6-A7C0-0AC6DB519FBA}" srcOrd="1" destOrd="0" presId="urn:microsoft.com/office/officeart/2005/8/layout/orgChart1"/>
    <dgm:cxn modelId="{67C81B07-F9D1-4A1E-AC5A-C88BFFE6368D}" type="presParOf" srcId="{500E5639-9B99-4453-BB20-10B5371DBB57}" destId="{C65274CA-920D-46B1-A280-84FD1E8E5174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Jefe(a) de Cultura Física </a:t>
          </a:r>
        </a:p>
        <a:p>
          <a:pPr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Promotores(as) de Activación Física</a:t>
          </a:r>
        </a:p>
        <a:p>
          <a:pPr>
            <a:spcAft>
              <a:spcPts val="0"/>
            </a:spcAft>
          </a:pPr>
          <a:endParaRPr lang="es-MX" sz="1200" b="0" i="0" u="none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MX" sz="1200" b="0" i="0" u="none" dirty="0" smtClean="0">
              <a:solidFill>
                <a:schemeClr val="tx1"/>
              </a:solidFill>
            </a:rPr>
            <a:t>Promotores(as</a:t>
          </a:r>
          <a:r>
            <a:rPr lang="es-MX" sz="1200" b="0" i="0" u="none" dirty="0">
              <a:solidFill>
                <a:schemeClr val="tx1"/>
              </a:solidFill>
            </a:rPr>
            <a:t>) de Brigadas Deportivas</a:t>
          </a:r>
        </a:p>
        <a:p>
          <a:pPr>
            <a:spcAft>
              <a:spcPts val="0"/>
            </a:spcAft>
          </a:pPr>
          <a:endParaRPr lang="es-MX" sz="1200" b="0" i="0" u="none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MX" sz="1200" b="0" i="0" u="none" dirty="0" smtClean="0">
              <a:solidFill>
                <a:schemeClr val="tx1"/>
              </a:solidFill>
            </a:rPr>
            <a:t>Promotores(as</a:t>
          </a:r>
          <a:r>
            <a:rPr lang="es-MX" sz="1200" b="0" i="0" u="none" dirty="0">
              <a:solidFill>
                <a:schemeClr val="tx1"/>
              </a:solidFill>
            </a:rPr>
            <a:t>) de Deporte Adaptado</a:t>
          </a:r>
        </a:p>
        <a:p>
          <a:pPr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0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5BAC16BD-3DCD-47C7-8902-5314AF4FE941}" type="pres">
      <dgm:prSet presAssocID="{8A7972C1-ED4B-41C1-99F9-1DE7B1FC8A0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1" custScaleX="157842" custScaleY="133497" custLinFactNeighborX="-12717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1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F6972021-2D22-498B-8FC8-86445C77042B}" type="presOf" srcId="{8A7972C1-ED4B-41C1-99F9-1DE7B1FC8A0A}" destId="{5BAC16BD-3DCD-47C7-8902-5314AF4FE941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D31E9CDF-A991-4A31-BDAB-3EC9CB1AF89E}" type="presParOf" srcId="{362008D4-8E46-43E6-BA86-F044C0F23B56}" destId="{5BAC16BD-3DCD-47C7-8902-5314AF4FE941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Recursos Humanos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Almacenista</a:t>
          </a:r>
        </a:p>
        <a:p>
          <a:pPr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388" custScaleY="156310" custLinFactNeighborY="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6" custScaleX="170243" custScaleY="128412" custLinFactNeighborX="-95082" custLinFactNeighborY="12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1" presStyleCnt="6" custScaleX="170243" custScaleY="128412" custLinFactX="100000" custLinFactNeighborX="135771" custLinFactNeighborY="12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2" presStyleCnt="6" custScaleX="170243" custScaleY="128412" custLinFactNeighborX="-89048" custLinFactNeighborY="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2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70243" custScaleY="128412" custLinFactX="100000" custLinFactNeighborX="164597" custLinFactNeighborY="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4" presStyleCnt="6" custScaleX="170243" custScaleY="128412" custLinFactNeighborX="-95082" custLinFactNeighborY="-14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5" presStyleCnt="6" custScaleX="170243" custScaleY="128412" custLinFactNeighborX="9327" custLinFactNeighborY="-14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5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70243" custScaleY="128412" custLinFactX="100000" custLinFactNeighborX="139327" custLinFactNeighborY="-1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</dgm:ptLst>
  <dgm:cxnLst>
    <dgm:cxn modelId="{5FD0720B-E571-42BC-8085-AAD0AB2DA388}" type="presOf" srcId="{73FAD993-3532-4D91-A40C-1E0FEC7B47AC}" destId="{02FBA3E1-DB82-4900-86FD-9F547410A1B9}" srcOrd="1" destOrd="0" presId="urn:microsoft.com/office/officeart/2005/8/layout/orgChart1"/>
    <dgm:cxn modelId="{78477016-0DE5-4F10-8C49-2FF60C019677}" type="presOf" srcId="{73FAD993-3532-4D91-A40C-1E0FEC7B47AC}" destId="{278E7FE3-7D1B-4B00-8129-22A19AEF4BDC}" srcOrd="0" destOrd="0" presId="urn:microsoft.com/office/officeart/2005/8/layout/orgChart1"/>
    <dgm:cxn modelId="{7BEF36E9-D5B0-453A-8758-E53DF7440DB1}" type="presOf" srcId="{88C736D3-756C-4278-A41E-C7A9E6E27C9E}" destId="{A1B82329-F48B-40EC-91A6-B4C2E388364A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D50BA6E1-9BDC-43F6-9B5E-CD5EE7A6DC47}" type="presOf" srcId="{8BF55E37-65C0-4E51-AE4D-6AF6F3F2243D}" destId="{5B76FF73-0502-4E49-BA24-B03C595C523D}" srcOrd="0" destOrd="0" presId="urn:microsoft.com/office/officeart/2005/8/layout/orgChart1"/>
    <dgm:cxn modelId="{A7FE7225-2F0F-4311-A39A-77A4A2D29A88}" type="presOf" srcId="{94825C39-F11D-4157-97E1-22FF7C4DE0E6}" destId="{08FED80C-38F5-4F12-9965-453BBC64C257}" srcOrd="1" destOrd="0" presId="urn:microsoft.com/office/officeart/2005/8/layout/orgChart1"/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C82A14BE-07B3-46D0-9BC5-0BF006D2CB61}" type="presOf" srcId="{D7511D14-0E97-41EC-AC5F-D4BD2A0A3E7C}" destId="{B4E630E5-A943-410F-A0C3-EA9EEDD61BE3}" srcOrd="0" destOrd="0" presId="urn:microsoft.com/office/officeart/2005/8/layout/orgChart1"/>
    <dgm:cxn modelId="{CD60B375-FA09-4D3E-955E-8AE86A6B8F6A}" type="presOf" srcId="{5C4C34D9-B5AA-4124-8D59-1939FF308A5B}" destId="{F0CC6691-9774-49A4-BB0D-B28D7B7AEFFD}" srcOrd="0" destOrd="0" presId="urn:microsoft.com/office/officeart/2005/8/layout/orgChart1"/>
    <dgm:cxn modelId="{2F2A7AB5-F513-4B12-B2A3-58AD6643F768}" type="presOf" srcId="{9460999F-411C-4C31-B047-C664E61C4334}" destId="{278E6240-B8CE-48C0-9FFE-90D2E8F3183E}" srcOrd="1" destOrd="0" presId="urn:microsoft.com/office/officeart/2005/8/layout/orgChart1"/>
    <dgm:cxn modelId="{234BD059-553F-4F38-9B8D-3ED8CC99BE43}" srcId="{9460999F-411C-4C31-B047-C664E61C4334}" destId="{94825C39-F11D-4157-97E1-22FF7C4DE0E6}" srcOrd="5" destOrd="0" parTransId="{E7F8DE50-97EB-4BF3-B8F8-9DC451AA4CFC}" sibTransId="{6C2BD441-CB4C-4C1F-B60C-17DB0F92E4C1}"/>
    <dgm:cxn modelId="{F39DBE38-AE5F-4F45-9C96-43756B233C6B}" type="presOf" srcId="{E7F8DE50-97EB-4BF3-B8F8-9DC451AA4CFC}" destId="{A8D04D8C-CBBF-49AB-9CF9-E62213E7F87B}" srcOrd="0" destOrd="0" presId="urn:microsoft.com/office/officeart/2005/8/layout/orgChart1"/>
    <dgm:cxn modelId="{0B322A71-11B2-422A-A510-495CAD33C3C7}" srcId="{9460999F-411C-4C31-B047-C664E61C4334}" destId="{73FAD993-3532-4D91-A40C-1E0FEC7B47AC}" srcOrd="2" destOrd="0" parTransId="{C92C5ABA-50E0-4919-A12D-E716C5451835}" sibTransId="{EBDA514D-5C92-475E-96B0-C43ECC83A10C}"/>
    <dgm:cxn modelId="{BEEEC874-57F1-43EF-8F2D-34279B6AB246}" srcId="{9460999F-411C-4C31-B047-C664E61C4334}" destId="{B83A69D2-051D-48F7-ABB4-707019DC81C8}" srcOrd="4" destOrd="0" parTransId="{8C6BA2B7-B54A-47BE-90F9-8891B75A0635}" sibTransId="{674941A9-1F3A-4083-A783-775A71C58D79}"/>
    <dgm:cxn modelId="{2B528E79-E6CB-4C1B-BCFE-21B1F4C703CD}" type="presOf" srcId="{1A753013-DD50-49A0-9216-2655E4CFFF12}" destId="{BEC61B7C-0C80-4034-B3B0-969749014DF8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900B3FE7-F40F-4029-8B78-DED3060F164B}" srcId="{9460999F-411C-4C31-B047-C664E61C4334}" destId="{75A066FE-13A4-414A-AD72-D2F1ED2A28B1}" srcOrd="1" destOrd="0" parTransId="{88C736D3-756C-4278-A41E-C7A9E6E27C9E}" sibTransId="{FA7C452C-63DC-44E3-B7BA-4B7A7F254BB3}"/>
    <dgm:cxn modelId="{ADA02F7D-8841-4570-9713-13EE0A502617}" type="presOf" srcId="{1A753013-DD50-49A0-9216-2655E4CFFF12}" destId="{89383937-8F13-4B75-B197-FD1A72B8201B}" srcOrd="1" destOrd="0" presId="urn:microsoft.com/office/officeart/2005/8/layout/orgChart1"/>
    <dgm:cxn modelId="{6F31E2FC-3B18-42C5-9331-0FB18428FD65}" type="presOf" srcId="{D7511D14-0E97-41EC-AC5F-D4BD2A0A3E7C}" destId="{BE91044E-54F4-4EBD-92BE-15ECB8A76383}" srcOrd="1" destOrd="0" presId="urn:microsoft.com/office/officeart/2005/8/layout/orgChart1"/>
    <dgm:cxn modelId="{7CCC63A6-6366-4153-A61B-87722D6BC681}" type="presOf" srcId="{074B5AA4-301A-469F-99B0-B143FD606433}" destId="{CA5E9124-6489-4795-AEEE-2D7C6D46872E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07755D95-3199-4058-989C-500883778403}" type="presOf" srcId="{7D0C3C25-A60E-4A19-8D85-0E199CA992D1}" destId="{2FC7473E-D7FF-4624-94E7-FE4F6174AE6E}" srcOrd="0" destOrd="0" presId="urn:microsoft.com/office/officeart/2005/8/layout/orgChart1"/>
    <dgm:cxn modelId="{E3A154E0-22FB-4B99-AEC2-3ECF376BCB5E}" type="presOf" srcId="{C92C5ABA-50E0-4919-A12D-E716C5451835}" destId="{125EB21E-4E9D-4A0F-8A69-E5BDACEEAE85}" srcOrd="0" destOrd="0" presId="urn:microsoft.com/office/officeart/2005/8/layout/orgChart1"/>
    <dgm:cxn modelId="{30A9566F-33F4-4DA5-BA5B-B2EEEE8F2422}" type="presOf" srcId="{9460999F-411C-4C31-B047-C664E61C4334}" destId="{4E23AB61-CDA2-4F76-83E8-FD665373C7B0}" srcOrd="0" destOrd="0" presId="urn:microsoft.com/office/officeart/2005/8/layout/orgChart1"/>
    <dgm:cxn modelId="{36ADACCA-99AD-4D62-B316-A129DFD88BF2}" type="presOf" srcId="{94825C39-F11D-4157-97E1-22FF7C4DE0E6}" destId="{FB41900A-FAD5-43F7-BC70-49699BF04225}" srcOrd="0" destOrd="0" presId="urn:microsoft.com/office/officeart/2005/8/layout/orgChart1"/>
    <dgm:cxn modelId="{25D70CF6-7466-4E74-9EEF-171C832CED59}" type="presOf" srcId="{8C6BA2B7-B54A-47BE-90F9-8891B75A0635}" destId="{C8DA7D34-5071-4EFB-87CA-40E508BA9896}" srcOrd="0" destOrd="0" presId="urn:microsoft.com/office/officeart/2005/8/layout/orgChart1"/>
    <dgm:cxn modelId="{88D069A3-EF0C-4321-A4DD-22AD474988AB}" type="presOf" srcId="{B83A69D2-051D-48F7-ABB4-707019DC81C8}" destId="{03F7B51C-13DD-4428-982A-38057E45B74B}" srcOrd="0" destOrd="0" presId="urn:microsoft.com/office/officeart/2005/8/layout/orgChart1"/>
    <dgm:cxn modelId="{940DF6DA-571B-4898-993F-7FB28C586445}" type="presOf" srcId="{B83A69D2-051D-48F7-ABB4-707019DC81C8}" destId="{8C6A7D4F-9E79-41B9-9442-7011627AAE1A}" srcOrd="1" destOrd="0" presId="urn:microsoft.com/office/officeart/2005/8/layout/orgChart1"/>
    <dgm:cxn modelId="{00E4589C-D5E9-43AB-8FB0-7538026E112B}" type="presOf" srcId="{75A066FE-13A4-414A-AD72-D2F1ED2A28B1}" destId="{ABF5C09C-022D-4C00-A2AB-ED401B7344A1}" srcOrd="0" destOrd="0" presId="urn:microsoft.com/office/officeart/2005/8/layout/orgChart1"/>
    <dgm:cxn modelId="{9AE035CE-3E77-4D14-AF8E-C0AB024AAD6F}" type="presOf" srcId="{074B5AA4-301A-469F-99B0-B143FD606433}" destId="{E1D1B538-2968-4431-A519-46183B42B7A9}" srcOrd="0" destOrd="0" presId="urn:microsoft.com/office/officeart/2005/8/layout/orgChart1"/>
    <dgm:cxn modelId="{61CE4D4B-F1B8-4EBD-8774-A446FAF26840}" type="presOf" srcId="{75A066FE-13A4-414A-AD72-D2F1ED2A28B1}" destId="{42D38550-E1F4-4EA1-944A-1FD902C47117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345C7F3B-E3E6-40C9-8AC8-46695AA1760F}" type="presParOf" srcId="{A6237E00-76EC-4717-9174-D326DCE4F1F9}" destId="{E776D7D9-987A-4816-8316-E5D77115F235}" srcOrd="0" destOrd="0" presId="urn:microsoft.com/office/officeart/2005/8/layout/orgChart1"/>
    <dgm:cxn modelId="{80784F34-F8DB-45A4-A9DB-49186B55895B}" type="presParOf" srcId="{E776D7D9-987A-4816-8316-E5D77115F235}" destId="{A78FD5D7-30B5-4521-93AD-A8C01EADDF9F}" srcOrd="0" destOrd="0" presId="urn:microsoft.com/office/officeart/2005/8/layout/orgChart1"/>
    <dgm:cxn modelId="{E84B2525-6576-4F62-B7BC-7FCDC40BCDCE}" type="presParOf" srcId="{A78FD5D7-30B5-4521-93AD-A8C01EADDF9F}" destId="{4E23AB61-CDA2-4F76-83E8-FD665373C7B0}" srcOrd="0" destOrd="0" presId="urn:microsoft.com/office/officeart/2005/8/layout/orgChart1"/>
    <dgm:cxn modelId="{F74B8078-A4BB-458C-B7CF-3E2B2B802BFB}" type="presParOf" srcId="{A78FD5D7-30B5-4521-93AD-A8C01EADDF9F}" destId="{278E6240-B8CE-48C0-9FFE-90D2E8F3183E}" srcOrd="1" destOrd="0" presId="urn:microsoft.com/office/officeart/2005/8/layout/orgChart1"/>
    <dgm:cxn modelId="{832C7E44-0A5C-4E32-9788-CD0275ADE948}" type="presParOf" srcId="{E776D7D9-987A-4816-8316-E5D77115F235}" destId="{192A4A43-5DC6-4E48-A7A3-07390C05F084}" srcOrd="1" destOrd="0" presId="urn:microsoft.com/office/officeart/2005/8/layout/orgChart1"/>
    <dgm:cxn modelId="{65E58EB9-2FF7-4E9C-A9AD-397C58AAC6ED}" type="presParOf" srcId="{E776D7D9-987A-4816-8316-E5D77115F235}" destId="{5550A35E-84F9-403B-BF9F-FAD32FBCE5CE}" srcOrd="2" destOrd="0" presId="urn:microsoft.com/office/officeart/2005/8/layout/orgChart1"/>
    <dgm:cxn modelId="{24FD36D0-A2FB-490D-BE4B-93DD0C24DDBD}" type="presParOf" srcId="{5550A35E-84F9-403B-BF9F-FAD32FBCE5CE}" destId="{2FC7473E-D7FF-4624-94E7-FE4F6174AE6E}" srcOrd="0" destOrd="0" presId="urn:microsoft.com/office/officeart/2005/8/layout/orgChart1"/>
    <dgm:cxn modelId="{9BE9829B-628C-4109-8855-63E9A162D885}" type="presParOf" srcId="{5550A35E-84F9-403B-BF9F-FAD32FBCE5CE}" destId="{E19DB48A-8FEE-4CAE-9C97-538139B9F67D}" srcOrd="1" destOrd="0" presId="urn:microsoft.com/office/officeart/2005/8/layout/orgChart1"/>
    <dgm:cxn modelId="{0C9DA931-AF00-42D1-8D67-A889D3E0553F}" type="presParOf" srcId="{E19DB48A-8FEE-4CAE-9C97-538139B9F67D}" destId="{245DFC97-7872-4EB7-91FA-1B184A0937A6}" srcOrd="0" destOrd="0" presId="urn:microsoft.com/office/officeart/2005/8/layout/orgChart1"/>
    <dgm:cxn modelId="{AE0E7D1D-D7A7-4477-AB8D-334E538132B5}" type="presParOf" srcId="{245DFC97-7872-4EB7-91FA-1B184A0937A6}" destId="{BEC61B7C-0C80-4034-B3B0-969749014DF8}" srcOrd="0" destOrd="0" presId="urn:microsoft.com/office/officeart/2005/8/layout/orgChart1"/>
    <dgm:cxn modelId="{53D6081C-6BFF-4788-A378-179EBAC9A284}" type="presParOf" srcId="{245DFC97-7872-4EB7-91FA-1B184A0937A6}" destId="{89383937-8F13-4B75-B197-FD1A72B8201B}" srcOrd="1" destOrd="0" presId="urn:microsoft.com/office/officeart/2005/8/layout/orgChart1"/>
    <dgm:cxn modelId="{3BA9D3E5-DC69-48C6-9C56-B24B37295E4D}" type="presParOf" srcId="{E19DB48A-8FEE-4CAE-9C97-538139B9F67D}" destId="{38894A51-8D4B-46F1-9791-70CEF574538A}" srcOrd="1" destOrd="0" presId="urn:microsoft.com/office/officeart/2005/8/layout/orgChart1"/>
    <dgm:cxn modelId="{4FBD01F9-2086-472C-B80F-BE74F323A3C2}" type="presParOf" srcId="{E19DB48A-8FEE-4CAE-9C97-538139B9F67D}" destId="{51DA010E-8FF1-49B5-A253-28E5637F9A0C}" srcOrd="2" destOrd="0" presId="urn:microsoft.com/office/officeart/2005/8/layout/orgChart1"/>
    <dgm:cxn modelId="{D9FFDAE5-1E65-4AAF-AB45-CFC45AD7DC4C}" type="presParOf" srcId="{5550A35E-84F9-403B-BF9F-FAD32FBCE5CE}" destId="{A1B82329-F48B-40EC-91A6-B4C2E388364A}" srcOrd="2" destOrd="0" presId="urn:microsoft.com/office/officeart/2005/8/layout/orgChart1"/>
    <dgm:cxn modelId="{622F3AF9-457A-4436-A34A-1F898A62D798}" type="presParOf" srcId="{5550A35E-84F9-403B-BF9F-FAD32FBCE5CE}" destId="{72885D57-20A8-4B1F-A02F-BEBB160E9E88}" srcOrd="3" destOrd="0" presId="urn:microsoft.com/office/officeart/2005/8/layout/orgChart1"/>
    <dgm:cxn modelId="{C93C065B-9449-482D-908A-5C90540CEC4B}" type="presParOf" srcId="{72885D57-20A8-4B1F-A02F-BEBB160E9E88}" destId="{5C9C9658-BF77-42C2-A884-D29C98C38507}" srcOrd="0" destOrd="0" presId="urn:microsoft.com/office/officeart/2005/8/layout/orgChart1"/>
    <dgm:cxn modelId="{DEBAB9CB-0E95-4132-9C97-18BB0B69BF94}" type="presParOf" srcId="{5C9C9658-BF77-42C2-A884-D29C98C38507}" destId="{ABF5C09C-022D-4C00-A2AB-ED401B7344A1}" srcOrd="0" destOrd="0" presId="urn:microsoft.com/office/officeart/2005/8/layout/orgChart1"/>
    <dgm:cxn modelId="{093C8736-7AAF-4AF5-8E3D-149AF02C5688}" type="presParOf" srcId="{5C9C9658-BF77-42C2-A884-D29C98C38507}" destId="{42D38550-E1F4-4EA1-944A-1FD902C47117}" srcOrd="1" destOrd="0" presId="urn:microsoft.com/office/officeart/2005/8/layout/orgChart1"/>
    <dgm:cxn modelId="{D547AB1B-2CF6-4304-996F-B9409B48C7DC}" type="presParOf" srcId="{72885D57-20A8-4B1F-A02F-BEBB160E9E88}" destId="{58361368-AC00-488C-AB58-C0073625CE93}" srcOrd="1" destOrd="0" presId="urn:microsoft.com/office/officeart/2005/8/layout/orgChart1"/>
    <dgm:cxn modelId="{027892B8-6E95-4C86-A62F-FBAF729A5A15}" type="presParOf" srcId="{72885D57-20A8-4B1F-A02F-BEBB160E9E88}" destId="{6A71A24F-6ADA-4F9B-9295-E2CDFDEE6CBF}" srcOrd="2" destOrd="0" presId="urn:microsoft.com/office/officeart/2005/8/layout/orgChart1"/>
    <dgm:cxn modelId="{FC2D2C79-D3FF-4261-8C35-3F3A68B8A07E}" type="presParOf" srcId="{5550A35E-84F9-403B-BF9F-FAD32FBCE5CE}" destId="{125EB21E-4E9D-4A0F-8A69-E5BDACEEAE85}" srcOrd="4" destOrd="0" presId="urn:microsoft.com/office/officeart/2005/8/layout/orgChart1"/>
    <dgm:cxn modelId="{F9B8EFDE-47AD-4CB7-87C2-40F2C6812A8F}" type="presParOf" srcId="{5550A35E-84F9-403B-BF9F-FAD32FBCE5CE}" destId="{F78F6E85-ED13-4F5F-9F1D-103C5D8F233F}" srcOrd="5" destOrd="0" presId="urn:microsoft.com/office/officeart/2005/8/layout/orgChart1"/>
    <dgm:cxn modelId="{F4030454-ECF3-471A-9575-3A6341884919}" type="presParOf" srcId="{F78F6E85-ED13-4F5F-9F1D-103C5D8F233F}" destId="{0773D061-0DC6-4E32-9F88-8C792B2ACE11}" srcOrd="0" destOrd="0" presId="urn:microsoft.com/office/officeart/2005/8/layout/orgChart1"/>
    <dgm:cxn modelId="{3B123B2F-3042-4413-A7B3-269A1D0F8B78}" type="presParOf" srcId="{0773D061-0DC6-4E32-9F88-8C792B2ACE11}" destId="{278E7FE3-7D1B-4B00-8129-22A19AEF4BDC}" srcOrd="0" destOrd="0" presId="urn:microsoft.com/office/officeart/2005/8/layout/orgChart1"/>
    <dgm:cxn modelId="{3EE148C4-BDC5-479C-B150-5B0A7A6951D5}" type="presParOf" srcId="{0773D061-0DC6-4E32-9F88-8C792B2ACE11}" destId="{02FBA3E1-DB82-4900-86FD-9F547410A1B9}" srcOrd="1" destOrd="0" presId="urn:microsoft.com/office/officeart/2005/8/layout/orgChart1"/>
    <dgm:cxn modelId="{31288D16-7AF2-48D4-A249-07726802D0DD}" type="presParOf" srcId="{F78F6E85-ED13-4F5F-9F1D-103C5D8F233F}" destId="{ABF76B6F-0752-40CA-B8DA-0F0EBDD87617}" srcOrd="1" destOrd="0" presId="urn:microsoft.com/office/officeart/2005/8/layout/orgChart1"/>
    <dgm:cxn modelId="{91821B8F-B786-4FCC-B0E7-933F8BA2C9C5}" type="presParOf" srcId="{F78F6E85-ED13-4F5F-9F1D-103C5D8F233F}" destId="{E246E49F-4BA2-4578-ABE2-45EA836707B0}" srcOrd="2" destOrd="0" presId="urn:microsoft.com/office/officeart/2005/8/layout/orgChart1"/>
    <dgm:cxn modelId="{B634316F-A375-4A7E-8FC5-91BAB89FB61C}" type="presParOf" srcId="{5550A35E-84F9-403B-BF9F-FAD32FBCE5CE}" destId="{F0CC6691-9774-49A4-BB0D-B28D7B7AEFFD}" srcOrd="6" destOrd="0" presId="urn:microsoft.com/office/officeart/2005/8/layout/orgChart1"/>
    <dgm:cxn modelId="{3CCEEF3E-5E17-43E6-AE7A-E85A8EF0931D}" type="presParOf" srcId="{5550A35E-84F9-403B-BF9F-FAD32FBCE5CE}" destId="{16E9E775-E045-4302-9A06-2ECE3D38E521}" srcOrd="7" destOrd="0" presId="urn:microsoft.com/office/officeart/2005/8/layout/orgChart1"/>
    <dgm:cxn modelId="{EAF509AA-5E13-479B-ACE0-231D26216FB6}" type="presParOf" srcId="{16E9E775-E045-4302-9A06-2ECE3D38E521}" destId="{4CCDBF98-48EB-4D0A-8237-1996E9514E63}" srcOrd="0" destOrd="0" presId="urn:microsoft.com/office/officeart/2005/8/layout/orgChart1"/>
    <dgm:cxn modelId="{F3BE74C8-DDCB-4AAF-91D0-75170396FDB2}" type="presParOf" srcId="{4CCDBF98-48EB-4D0A-8237-1996E9514E63}" destId="{B4E630E5-A943-410F-A0C3-EA9EEDD61BE3}" srcOrd="0" destOrd="0" presId="urn:microsoft.com/office/officeart/2005/8/layout/orgChart1"/>
    <dgm:cxn modelId="{F22E5AD2-ED17-4F09-8E63-8E01ABEA1A16}" type="presParOf" srcId="{4CCDBF98-48EB-4D0A-8237-1996E9514E63}" destId="{BE91044E-54F4-4EBD-92BE-15ECB8A76383}" srcOrd="1" destOrd="0" presId="urn:microsoft.com/office/officeart/2005/8/layout/orgChart1"/>
    <dgm:cxn modelId="{BE372072-D69A-4536-BED8-3B567F89B420}" type="presParOf" srcId="{16E9E775-E045-4302-9A06-2ECE3D38E521}" destId="{F3D7F1B1-CB91-45BF-929F-8A5109B1AD9C}" srcOrd="1" destOrd="0" presId="urn:microsoft.com/office/officeart/2005/8/layout/orgChart1"/>
    <dgm:cxn modelId="{84A5EB95-A507-4A21-8A92-2EFFF73402BF}" type="presParOf" srcId="{16E9E775-E045-4302-9A06-2ECE3D38E521}" destId="{A1F32253-8480-4244-92F2-EFAF5409ADE9}" srcOrd="2" destOrd="0" presId="urn:microsoft.com/office/officeart/2005/8/layout/orgChart1"/>
    <dgm:cxn modelId="{E23FC334-0F27-4F6D-B957-5E19AECFE910}" type="presParOf" srcId="{5550A35E-84F9-403B-BF9F-FAD32FBCE5CE}" destId="{C8DA7D34-5071-4EFB-87CA-40E508BA9896}" srcOrd="8" destOrd="0" presId="urn:microsoft.com/office/officeart/2005/8/layout/orgChart1"/>
    <dgm:cxn modelId="{FA6E38F5-0BFE-4283-96F6-E260433833AA}" type="presParOf" srcId="{5550A35E-84F9-403B-BF9F-FAD32FBCE5CE}" destId="{285A6852-EB9F-4206-8E5C-832D4228D163}" srcOrd="9" destOrd="0" presId="urn:microsoft.com/office/officeart/2005/8/layout/orgChart1"/>
    <dgm:cxn modelId="{B1A45763-88A5-4472-8DA4-F8C66BE4CA35}" type="presParOf" srcId="{285A6852-EB9F-4206-8E5C-832D4228D163}" destId="{9D1B519B-C71C-4004-BCC4-83F3255945FD}" srcOrd="0" destOrd="0" presId="urn:microsoft.com/office/officeart/2005/8/layout/orgChart1"/>
    <dgm:cxn modelId="{1568C82E-07E5-4A7B-AA6B-7B50057103E9}" type="presParOf" srcId="{9D1B519B-C71C-4004-BCC4-83F3255945FD}" destId="{03F7B51C-13DD-4428-982A-38057E45B74B}" srcOrd="0" destOrd="0" presId="urn:microsoft.com/office/officeart/2005/8/layout/orgChart1"/>
    <dgm:cxn modelId="{D7A5479B-2974-489C-B07D-AE871B9E00B2}" type="presParOf" srcId="{9D1B519B-C71C-4004-BCC4-83F3255945FD}" destId="{8C6A7D4F-9E79-41B9-9442-7011627AAE1A}" srcOrd="1" destOrd="0" presId="urn:microsoft.com/office/officeart/2005/8/layout/orgChart1"/>
    <dgm:cxn modelId="{9E6F9A1F-7807-4F52-92E9-5B0C93920139}" type="presParOf" srcId="{285A6852-EB9F-4206-8E5C-832D4228D163}" destId="{8BE09A5C-5923-4C12-8E81-2804D771F05A}" srcOrd="1" destOrd="0" presId="urn:microsoft.com/office/officeart/2005/8/layout/orgChart1"/>
    <dgm:cxn modelId="{8B1F5D40-AD02-492D-91B5-7EBC3CB3B8F5}" type="presParOf" srcId="{285A6852-EB9F-4206-8E5C-832D4228D163}" destId="{49F0C895-51E1-44C8-A078-4C51D62D055F}" srcOrd="2" destOrd="0" presId="urn:microsoft.com/office/officeart/2005/8/layout/orgChart1"/>
    <dgm:cxn modelId="{6BFEF748-E4FE-421D-A923-EFC915F32BD3}" type="presParOf" srcId="{5550A35E-84F9-403B-BF9F-FAD32FBCE5CE}" destId="{A8D04D8C-CBBF-49AB-9CF9-E62213E7F87B}" srcOrd="10" destOrd="0" presId="urn:microsoft.com/office/officeart/2005/8/layout/orgChart1"/>
    <dgm:cxn modelId="{6E7C8794-9E66-4A11-9EE6-8B56F04B7179}" type="presParOf" srcId="{5550A35E-84F9-403B-BF9F-FAD32FBCE5CE}" destId="{A7AD48DF-3F66-405A-AB71-356B330F6DDE}" srcOrd="11" destOrd="0" presId="urn:microsoft.com/office/officeart/2005/8/layout/orgChart1"/>
    <dgm:cxn modelId="{74CD4291-3F24-4949-B236-A821A4A28AE9}" type="presParOf" srcId="{A7AD48DF-3F66-405A-AB71-356B330F6DDE}" destId="{D919B08E-81E4-4B37-A9F7-A59BD1C28E0F}" srcOrd="0" destOrd="0" presId="urn:microsoft.com/office/officeart/2005/8/layout/orgChart1"/>
    <dgm:cxn modelId="{11D78917-6F7B-4574-A8AE-97FBBA963C64}" type="presParOf" srcId="{D919B08E-81E4-4B37-A9F7-A59BD1C28E0F}" destId="{FB41900A-FAD5-43F7-BC70-49699BF04225}" srcOrd="0" destOrd="0" presId="urn:microsoft.com/office/officeart/2005/8/layout/orgChart1"/>
    <dgm:cxn modelId="{60F6EB01-660B-4D8F-AA69-C054A9FFCE60}" type="presParOf" srcId="{D919B08E-81E4-4B37-A9F7-A59BD1C28E0F}" destId="{08FED80C-38F5-4F12-9965-453BBC64C257}" srcOrd="1" destOrd="0" presId="urn:microsoft.com/office/officeart/2005/8/layout/orgChart1"/>
    <dgm:cxn modelId="{D06F2F0A-2B7A-4655-BDB5-ADB957E82940}" type="presParOf" srcId="{A7AD48DF-3F66-405A-AB71-356B330F6DDE}" destId="{552E0F1D-44D6-4A01-9E86-433BF1FFBC4E}" srcOrd="1" destOrd="0" presId="urn:microsoft.com/office/officeart/2005/8/layout/orgChart1"/>
    <dgm:cxn modelId="{E5A5817E-1582-4949-84B3-2E5678661FDD}" type="presParOf" srcId="{552E0F1D-44D6-4A01-9E86-433BF1FFBC4E}" destId="{5B76FF73-0502-4E49-BA24-B03C595C523D}" srcOrd="0" destOrd="0" presId="urn:microsoft.com/office/officeart/2005/8/layout/orgChart1"/>
    <dgm:cxn modelId="{C409DAA4-AF2C-4B3B-9D41-65AAA016DFE5}" type="presParOf" srcId="{552E0F1D-44D6-4A01-9E86-433BF1FFBC4E}" destId="{A58B4016-A7CC-4E67-ADF3-7EB86EFB99C1}" srcOrd="1" destOrd="0" presId="urn:microsoft.com/office/officeart/2005/8/layout/orgChart1"/>
    <dgm:cxn modelId="{9609420E-049C-49A1-8E63-E47A76DBD729}" type="presParOf" srcId="{A58B4016-A7CC-4E67-ADF3-7EB86EFB99C1}" destId="{3677968A-625E-4BAD-ABD3-D21DEFB0FF1B}" srcOrd="0" destOrd="0" presId="urn:microsoft.com/office/officeart/2005/8/layout/orgChart1"/>
    <dgm:cxn modelId="{E62AD444-6B12-4716-BB30-3A8CF0906685}" type="presParOf" srcId="{3677968A-625E-4BAD-ABD3-D21DEFB0FF1B}" destId="{E1D1B538-2968-4431-A519-46183B42B7A9}" srcOrd="0" destOrd="0" presId="urn:microsoft.com/office/officeart/2005/8/layout/orgChart1"/>
    <dgm:cxn modelId="{58F43D44-56E2-4290-9F7D-C14F86CB5EC5}" type="presParOf" srcId="{3677968A-625E-4BAD-ABD3-D21DEFB0FF1B}" destId="{CA5E9124-6489-4795-AEEE-2D7C6D46872E}" srcOrd="1" destOrd="0" presId="urn:microsoft.com/office/officeart/2005/8/layout/orgChart1"/>
    <dgm:cxn modelId="{5818469E-189D-4FD8-8BC5-5515F6CCCA02}" type="presParOf" srcId="{A58B4016-A7CC-4E67-ADF3-7EB86EFB99C1}" destId="{9117752A-C8C8-43EE-9EBC-6ACEC4EC84A6}" srcOrd="1" destOrd="0" presId="urn:microsoft.com/office/officeart/2005/8/layout/orgChart1"/>
    <dgm:cxn modelId="{49AFDBAC-9D06-409C-B571-5DE7A9075A8E}" type="presParOf" srcId="{A58B4016-A7CC-4E67-ADF3-7EB86EFB99C1}" destId="{F29EC2C3-685F-405C-BE40-4686F128000A}" srcOrd="2" destOrd="0" presId="urn:microsoft.com/office/officeart/2005/8/layout/orgChart1"/>
    <dgm:cxn modelId="{C66B85F6-FC3E-4A1A-8D17-62371000DE32}" type="presParOf" srcId="{A7AD48DF-3F66-405A-AB71-356B330F6DDE}" destId="{B258BA7F-CB0B-4F91-BAE9-AD2609F689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Infraestructura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y Mantenimiento</a:t>
          </a: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Encargados(as) de Mantenimiento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Mayordomo(a)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Mantenimiento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Auxiliar de Mantenimiento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Soldador(a)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Ayudante de Mantenimiento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Chofer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35550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01662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2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2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2" custScaleX="170842" custScaleY="375896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Coordinador(a) </a:t>
          </a:r>
          <a:r>
            <a:rPr lang="es-MX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endParaRPr lang="es-MX" altLang="es-MX" sz="1200" b="0" u="none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r>
            <a:rPr lang="es-MX" sz="1200" b="0" u="none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 de </a:t>
          </a:r>
          <a:r>
            <a:rPr lang="es-MX" sz="1200" b="0" u="none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Eventos</a:t>
          </a:r>
          <a:endParaRPr lang="es-ES" sz="1200" u="none" dirty="0">
            <a:solidFill>
              <a:schemeClr val="tx1"/>
            </a:solidFill>
            <a:latin typeface="+mn-lt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93196" custScaleY="92432" custLinFactNeighborX="-21356" custLinFactNeighborY="-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21280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8194" custScaleY="61622" custLinFactNeighborX="-22590" custLinFactNeighborY="-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Coordinador(a)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C</a:t>
          </a: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Burócratas Municipales</a:t>
          </a: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San Jorge</a:t>
          </a: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10 de Marzo</a:t>
          </a: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Villa Alegre</a:t>
          </a: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Valle del Mirador</a:t>
          </a: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Indeco Naranjo</a:t>
          </a: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Parque España</a:t>
          </a: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Valle de Infonavit</a:t>
          </a: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Polivalente</a:t>
          </a: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Camino Real</a:t>
          </a: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Domo Acuático</a:t>
          </a: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Filiberto Sagrero</a:t>
          </a: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Unidad Deportiva Valle de Santa Lucía</a:t>
          </a: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Bicentenario Diego de Montemayor</a:t>
          </a: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Unidad Deportiva Jesús Hinojosa Tijerina</a:t>
          </a: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bicentenario Fomerrey 113</a:t>
          </a: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Unidad Deportiva Raúl González</a:t>
          </a: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Moderna</a:t>
          </a: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San Bernabé</a:t>
          </a: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Los Campeones</a:t>
          </a: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75FEF4-A08E-47A8-9A01-6E9F5DB6A786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Domo Acuático</a:t>
          </a:r>
        </a:p>
      </dgm:t>
    </dgm:pt>
    <dgm:pt modelId="{2FD6125A-E001-4A85-8E2F-DEB3556791BB}" type="parTrans" cxnId="{CB6176AC-8157-4E70-8EF1-B4885B19C4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4EFB4C-F2B2-4C0E-8887-BB2485328AA7}" type="sibTrans" cxnId="{CB6176AC-8157-4E70-8EF1-B4885B19C4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2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2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2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2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2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2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2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2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2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2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2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2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2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2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2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2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2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2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2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2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2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2" custScaleX="153819" custScaleY="123055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  <dgm:pt modelId="{F344C498-A485-42D6-A0E1-B5869D6A8A29}" type="pres">
      <dgm:prSet presAssocID="{2FD6125A-E001-4A85-8E2F-DEB3556791BB}" presName="Name111" presStyleLbl="parChTrans1D2" presStyleIdx="21" presStyleCnt="22"/>
      <dgm:spPr/>
      <dgm:t>
        <a:bodyPr/>
        <a:lstStyle/>
        <a:p>
          <a:endParaRPr lang="es-ES"/>
        </a:p>
      </dgm:t>
    </dgm:pt>
    <dgm:pt modelId="{69F4BE51-0810-4352-89E0-831002093500}" type="pres">
      <dgm:prSet presAssocID="{9C75FEF4-A08E-47A8-9A01-6E9F5DB6A786}" presName="hierRoot3" presStyleCnt="0">
        <dgm:presLayoutVars>
          <dgm:hierBranch val="init"/>
        </dgm:presLayoutVars>
      </dgm:prSet>
      <dgm:spPr/>
    </dgm:pt>
    <dgm:pt modelId="{9A192093-33CB-418D-86F5-EFCA6187DA55}" type="pres">
      <dgm:prSet presAssocID="{9C75FEF4-A08E-47A8-9A01-6E9F5DB6A786}" presName="rootComposite3" presStyleCnt="0"/>
      <dgm:spPr/>
    </dgm:pt>
    <dgm:pt modelId="{3D76159A-CDE9-4147-A84D-C3E23DB6ACE6}" type="pres">
      <dgm:prSet presAssocID="{9C75FEF4-A08E-47A8-9A01-6E9F5DB6A786}" presName="rootText3" presStyleLbl="asst1" presStyleIdx="1" presStyleCnt="2" custScaleX="406876" custScaleY="123055" custLinFactY="16627" custLinFactNeighborX="2257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174A1-044D-454F-8A39-488EC495DBDF}" type="pres">
      <dgm:prSet presAssocID="{9C75FEF4-A08E-47A8-9A01-6E9F5DB6A78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D26FFBB4-FF23-48A5-A8F2-4446B55A6614}" type="pres">
      <dgm:prSet presAssocID="{9C75FEF4-A08E-47A8-9A01-6E9F5DB6A786}" presName="hierChild6" presStyleCnt="0"/>
      <dgm:spPr/>
    </dgm:pt>
    <dgm:pt modelId="{14EAA361-B765-42B8-8867-306DED721615}" type="pres">
      <dgm:prSet presAssocID="{9C75FEF4-A08E-47A8-9A01-6E9F5DB6A786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8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2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1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4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1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4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2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9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9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10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6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7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7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5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F239A17-89EE-498F-B97F-4FFBC569681E}" type="presOf" srcId="{2FD6125A-E001-4A85-8E2F-DEB3556791BB}" destId="{F344C498-A485-42D6-A0E1-B5869D6A8A29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3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8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2A7CAB60-F515-4CD6-B6EE-56FEB5E902C3}" type="presOf" srcId="{9C75FEF4-A08E-47A8-9A01-6E9F5DB6A786}" destId="{3D76159A-CDE9-4147-A84D-C3E23DB6ACE6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6004D5ED-6DB1-4539-B004-D93B27A18E5E}" type="presOf" srcId="{9C75FEF4-A08E-47A8-9A01-6E9F5DB6A786}" destId="{2E5174A1-044D-454F-8A39-488EC495DBDF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5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CB6176AC-8157-4E70-8EF1-B4885B19C408}" srcId="{31EA52FF-DF20-4140-AB25-AC0445B3C6F1}" destId="{9C75FEF4-A08E-47A8-9A01-6E9F5DB6A786}" srcOrd="1" destOrd="0" parTransId="{2FD6125A-E001-4A85-8E2F-DEB3556791BB}" sibTransId="{964EFB4C-F2B2-4C0E-8887-BB2485328AA7}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20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3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6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  <dgm:cxn modelId="{DB248383-2DC8-41A9-97A2-24B42D70F970}" type="presParOf" srcId="{AA57F46F-4C20-479F-B172-43194E59E266}" destId="{F344C498-A485-42D6-A0E1-B5869D6A8A29}" srcOrd="2" destOrd="0" presId="urn:microsoft.com/office/officeart/2005/8/layout/orgChart1"/>
    <dgm:cxn modelId="{7FBB0DCD-ACA5-4641-BBCA-EDDD7EF0637A}" type="presParOf" srcId="{AA57F46F-4C20-479F-B172-43194E59E266}" destId="{69F4BE51-0810-4352-89E0-831002093500}" srcOrd="3" destOrd="0" presId="urn:microsoft.com/office/officeart/2005/8/layout/orgChart1"/>
    <dgm:cxn modelId="{630DEABA-1F55-4E97-BAE6-14B1D549D6A5}" type="presParOf" srcId="{69F4BE51-0810-4352-89E0-831002093500}" destId="{9A192093-33CB-418D-86F5-EFCA6187DA55}" srcOrd="0" destOrd="0" presId="urn:microsoft.com/office/officeart/2005/8/layout/orgChart1"/>
    <dgm:cxn modelId="{B0806E8E-96CE-4BB1-8ADD-1BF4EE771C45}" type="presParOf" srcId="{9A192093-33CB-418D-86F5-EFCA6187DA55}" destId="{3D76159A-CDE9-4147-A84D-C3E23DB6ACE6}" srcOrd="0" destOrd="0" presId="urn:microsoft.com/office/officeart/2005/8/layout/orgChart1"/>
    <dgm:cxn modelId="{5900AAE0-643F-4B7B-8CED-9894E3C579BC}" type="presParOf" srcId="{9A192093-33CB-418D-86F5-EFCA6187DA55}" destId="{2E5174A1-044D-454F-8A39-488EC495DBDF}" srcOrd="1" destOrd="0" presId="urn:microsoft.com/office/officeart/2005/8/layout/orgChart1"/>
    <dgm:cxn modelId="{8032BAE4-6D19-468F-B131-7A48EC20530E}" type="presParOf" srcId="{69F4BE51-0810-4352-89E0-831002093500}" destId="{D26FFBB4-FF23-48A5-A8F2-4446B55A6614}" srcOrd="1" destOrd="0" presId="urn:microsoft.com/office/officeart/2005/8/layout/orgChart1"/>
    <dgm:cxn modelId="{7DB593A7-B5AF-452A-ACD3-71B412BE8EF9}" type="presParOf" srcId="{69F4BE51-0810-4352-89E0-831002093500}" destId="{14EAA361-B765-42B8-8867-306DED7216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r>
            <a:rPr lang="es-MX" sz="12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5686" custScaleY="6450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1305" custScaleY="39114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760715-FBFC-430D-8125-B701713857C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056AEF7B-29E8-4814-9446-691CD8C3E819}" type="parTrans" cxnId="{B1944F4D-A8E0-4978-AA2B-E0629044AF8B}">
      <dgm:prSet/>
      <dgm:spPr/>
      <dgm:t>
        <a:bodyPr/>
        <a:lstStyle/>
        <a:p>
          <a:endParaRPr lang="es-ES"/>
        </a:p>
      </dgm:t>
    </dgm:pt>
    <dgm:pt modelId="{60113005-7416-4E83-8D23-15077C5E246C}" type="sibTrans" cxnId="{B1944F4D-A8E0-4978-AA2B-E0629044AF8B}">
      <dgm:prSet/>
      <dgm:spPr/>
      <dgm:t>
        <a:bodyPr/>
        <a:lstStyle/>
        <a:p>
          <a:endParaRPr lang="es-ES"/>
        </a:p>
      </dgm:t>
    </dgm:pt>
    <dgm:pt modelId="{490A5557-03D9-488E-BC68-DEB243E4DA7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96F12EC-1401-4D45-A2F0-14E0EBAF9BE4}" type="parTrans" cxnId="{87C19B4E-5585-44F8-AB37-4CA9344D3852}">
      <dgm:prSet/>
      <dgm:spPr/>
      <dgm:t>
        <a:bodyPr/>
        <a:lstStyle/>
        <a:p>
          <a:endParaRPr lang="es-ES"/>
        </a:p>
      </dgm:t>
    </dgm:pt>
    <dgm:pt modelId="{3D45137A-4523-412C-9299-CDBF4607B310}" type="sibTrans" cxnId="{87C19B4E-5585-44F8-AB37-4CA9344D3852}">
      <dgm:prSet/>
      <dgm:spPr/>
      <dgm:t>
        <a:bodyPr/>
        <a:lstStyle/>
        <a:p>
          <a:endParaRPr lang="es-ES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53858" custScaleY="128215" custLinFactY="-14632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803A81C1-514D-4985-BDAC-23DA3ADBC921}" type="pres">
      <dgm:prSet presAssocID="{056AEF7B-29E8-4814-9446-691CD8C3E81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48AC4602-4BFE-4937-9F82-4F0C254C8108}" type="pres">
      <dgm:prSet presAssocID="{57760715-FBFC-430D-8125-B701713857C6}" presName="hierRoot2" presStyleCnt="0">
        <dgm:presLayoutVars>
          <dgm:hierBranch val="init"/>
        </dgm:presLayoutVars>
      </dgm:prSet>
      <dgm:spPr/>
    </dgm:pt>
    <dgm:pt modelId="{8CFFB133-2098-496B-AA56-BB2EEE9857DF}" type="pres">
      <dgm:prSet presAssocID="{57760715-FBFC-430D-8125-B701713857C6}" presName="rootComposite" presStyleCnt="0"/>
      <dgm:spPr/>
    </dgm:pt>
    <dgm:pt modelId="{04BC1461-9703-41EC-B04A-364EEBA1123E}" type="pres">
      <dgm:prSet presAssocID="{57760715-FBFC-430D-8125-B701713857C6}" presName="rootText" presStyleLbl="node2" presStyleIdx="0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9F26B8-4927-4DAE-A33C-846C290AF782}" type="pres">
      <dgm:prSet presAssocID="{57760715-FBFC-430D-8125-B701713857C6}" presName="rootConnector" presStyleLbl="node2" presStyleIdx="0" presStyleCnt="2"/>
      <dgm:spPr/>
      <dgm:t>
        <a:bodyPr/>
        <a:lstStyle/>
        <a:p>
          <a:endParaRPr lang="es-ES"/>
        </a:p>
      </dgm:t>
    </dgm:pt>
    <dgm:pt modelId="{90ED81F0-5772-478A-B0B4-E68E5101EFF4}" type="pres">
      <dgm:prSet presAssocID="{57760715-FBFC-430D-8125-B701713857C6}" presName="hierChild4" presStyleCnt="0"/>
      <dgm:spPr/>
    </dgm:pt>
    <dgm:pt modelId="{E0885E48-CEE9-4C3D-AC51-F0627F889913}" type="pres">
      <dgm:prSet presAssocID="{57760715-FBFC-430D-8125-B701713857C6}" presName="hierChild5" presStyleCnt="0"/>
      <dgm:spPr/>
    </dgm:pt>
    <dgm:pt modelId="{7A4FE320-03FF-4395-B9CA-E76B5AC23EB9}" type="pres">
      <dgm:prSet presAssocID="{896F12EC-1401-4D45-A2F0-14E0EBAF9BE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AC597EA3-5FE8-4BCB-84C9-D1377B0304A4}" type="pres">
      <dgm:prSet presAssocID="{490A5557-03D9-488E-BC68-DEB243E4DA78}" presName="hierRoot2" presStyleCnt="0">
        <dgm:presLayoutVars>
          <dgm:hierBranch val="init"/>
        </dgm:presLayoutVars>
      </dgm:prSet>
      <dgm:spPr/>
    </dgm:pt>
    <dgm:pt modelId="{3C42E198-4D17-43F1-B7A7-66D26EE8C6FD}" type="pres">
      <dgm:prSet presAssocID="{490A5557-03D9-488E-BC68-DEB243E4DA78}" presName="rootComposite" presStyleCnt="0"/>
      <dgm:spPr/>
    </dgm:pt>
    <dgm:pt modelId="{CFB96713-294F-42E0-84D6-214FEE873BC9}" type="pres">
      <dgm:prSet presAssocID="{490A5557-03D9-488E-BC68-DEB243E4DA78}" presName="rootText" presStyleLbl="node2" presStyleIdx="1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F547A5-1061-47D8-ADC1-261D3B463DD4}" type="pres">
      <dgm:prSet presAssocID="{490A5557-03D9-488E-BC68-DEB243E4DA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4AB765B6-7803-48B2-9052-C49CE4DE47AF}" type="pres">
      <dgm:prSet presAssocID="{490A5557-03D9-488E-BC68-DEB243E4DA78}" presName="hierChild4" presStyleCnt="0"/>
      <dgm:spPr/>
    </dgm:pt>
    <dgm:pt modelId="{AA8CAB1C-BDDE-4532-A22D-AE79FC62ACB3}" type="pres">
      <dgm:prSet presAssocID="{490A5557-03D9-488E-BC68-DEB243E4DA78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926AFB2C-ECC3-4485-B4AD-3F10C2A70663}" type="presOf" srcId="{490A5557-03D9-488E-BC68-DEB243E4DA78}" destId="{E1F547A5-1061-47D8-ADC1-261D3B463DD4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776F42AD-D0C0-46D6-9A34-BE5DF94888AF}" type="presOf" srcId="{896F12EC-1401-4D45-A2F0-14E0EBAF9BE4}" destId="{7A4FE320-03FF-4395-B9CA-E76B5AC23EB9}" srcOrd="0" destOrd="0" presId="urn:microsoft.com/office/officeart/2005/8/layout/orgChart1"/>
    <dgm:cxn modelId="{5AEFFB93-61D7-4ABC-8488-0CF12D2F78D0}" type="presOf" srcId="{57760715-FBFC-430D-8125-B701713857C6}" destId="{04BC1461-9703-41EC-B04A-364EEBA1123E}" srcOrd="0" destOrd="0" presId="urn:microsoft.com/office/officeart/2005/8/layout/orgChart1"/>
    <dgm:cxn modelId="{4D43F54C-54D5-488C-976E-A5290EC43799}" type="presOf" srcId="{57760715-FBFC-430D-8125-B701713857C6}" destId="{A09F26B8-4927-4DAE-A33C-846C290AF782}" srcOrd="1" destOrd="0" presId="urn:microsoft.com/office/officeart/2005/8/layout/orgChart1"/>
    <dgm:cxn modelId="{AD8B184C-9E2D-4660-90C2-4B6693ABA668}" type="presOf" srcId="{490A5557-03D9-488E-BC68-DEB243E4DA78}" destId="{CFB96713-294F-42E0-84D6-214FEE873BC9}" srcOrd="0" destOrd="0" presId="urn:microsoft.com/office/officeart/2005/8/layout/orgChart1"/>
    <dgm:cxn modelId="{87C19B4E-5585-44F8-AB37-4CA9344D3852}" srcId="{D78492B5-7174-42FB-85FA-F4AD5E1CD468}" destId="{490A5557-03D9-488E-BC68-DEB243E4DA78}" srcOrd="1" destOrd="0" parTransId="{896F12EC-1401-4D45-A2F0-14E0EBAF9BE4}" sibTransId="{3D45137A-4523-412C-9299-CDBF4607B310}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1065F9DB-D1F3-450D-A1B7-517332AB216E}" type="presOf" srcId="{056AEF7B-29E8-4814-9446-691CD8C3E819}" destId="{803A81C1-514D-4985-BDAC-23DA3ADBC921}" srcOrd="0" destOrd="0" presId="urn:microsoft.com/office/officeart/2005/8/layout/orgChart1"/>
    <dgm:cxn modelId="{B1944F4D-A8E0-4978-AA2B-E0629044AF8B}" srcId="{D78492B5-7174-42FB-85FA-F4AD5E1CD468}" destId="{57760715-FBFC-430D-8125-B701713857C6}" srcOrd="0" destOrd="0" parTransId="{056AEF7B-29E8-4814-9446-691CD8C3E819}" sibTransId="{60113005-7416-4E83-8D23-15077C5E246C}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105D4DF0-7352-4AAE-968A-F9B9DCC92AAA}" type="presParOf" srcId="{3C26E34E-275A-4DD9-A060-299F936B3C22}" destId="{803A81C1-514D-4985-BDAC-23DA3ADBC921}" srcOrd="0" destOrd="0" presId="urn:microsoft.com/office/officeart/2005/8/layout/orgChart1"/>
    <dgm:cxn modelId="{AB8D55AE-031D-4357-BF34-49DA64B97B31}" type="presParOf" srcId="{3C26E34E-275A-4DD9-A060-299F936B3C22}" destId="{48AC4602-4BFE-4937-9F82-4F0C254C8108}" srcOrd="1" destOrd="0" presId="urn:microsoft.com/office/officeart/2005/8/layout/orgChart1"/>
    <dgm:cxn modelId="{A793605B-7398-457D-86A7-18FF67ECA36D}" type="presParOf" srcId="{48AC4602-4BFE-4937-9F82-4F0C254C8108}" destId="{8CFFB133-2098-496B-AA56-BB2EEE9857DF}" srcOrd="0" destOrd="0" presId="urn:microsoft.com/office/officeart/2005/8/layout/orgChart1"/>
    <dgm:cxn modelId="{505C529D-068F-411A-B502-736B27322287}" type="presParOf" srcId="{8CFFB133-2098-496B-AA56-BB2EEE9857DF}" destId="{04BC1461-9703-41EC-B04A-364EEBA1123E}" srcOrd="0" destOrd="0" presId="urn:microsoft.com/office/officeart/2005/8/layout/orgChart1"/>
    <dgm:cxn modelId="{DDD6EE81-7BF2-409F-96DE-FF881E0E4004}" type="presParOf" srcId="{8CFFB133-2098-496B-AA56-BB2EEE9857DF}" destId="{A09F26B8-4927-4DAE-A33C-846C290AF782}" srcOrd="1" destOrd="0" presId="urn:microsoft.com/office/officeart/2005/8/layout/orgChart1"/>
    <dgm:cxn modelId="{1BB8C300-01C6-4D26-A053-F1E9D956245F}" type="presParOf" srcId="{48AC4602-4BFE-4937-9F82-4F0C254C8108}" destId="{90ED81F0-5772-478A-B0B4-E68E5101EFF4}" srcOrd="1" destOrd="0" presId="urn:microsoft.com/office/officeart/2005/8/layout/orgChart1"/>
    <dgm:cxn modelId="{EFC00F04-07D0-4A7A-A078-E041D43C6E61}" type="presParOf" srcId="{48AC4602-4BFE-4937-9F82-4F0C254C8108}" destId="{E0885E48-CEE9-4C3D-AC51-F0627F889913}" srcOrd="2" destOrd="0" presId="urn:microsoft.com/office/officeart/2005/8/layout/orgChart1"/>
    <dgm:cxn modelId="{B23A2962-57D4-433F-A111-D1EC218B9CAD}" type="presParOf" srcId="{3C26E34E-275A-4DD9-A060-299F936B3C22}" destId="{7A4FE320-03FF-4395-B9CA-E76B5AC23EB9}" srcOrd="2" destOrd="0" presId="urn:microsoft.com/office/officeart/2005/8/layout/orgChart1"/>
    <dgm:cxn modelId="{BB84F83B-FD60-402D-8329-52249DAFA8D3}" type="presParOf" srcId="{3C26E34E-275A-4DD9-A060-299F936B3C22}" destId="{AC597EA3-5FE8-4BCB-84C9-D1377B0304A4}" srcOrd="3" destOrd="0" presId="urn:microsoft.com/office/officeart/2005/8/layout/orgChart1"/>
    <dgm:cxn modelId="{9BCC4B31-EF2A-43E2-AB69-1007139405C9}" type="presParOf" srcId="{AC597EA3-5FE8-4BCB-84C9-D1377B0304A4}" destId="{3C42E198-4D17-43F1-B7A7-66D26EE8C6FD}" srcOrd="0" destOrd="0" presId="urn:microsoft.com/office/officeart/2005/8/layout/orgChart1"/>
    <dgm:cxn modelId="{E229AD52-3273-4585-986B-7E330AD12A76}" type="presParOf" srcId="{3C42E198-4D17-43F1-B7A7-66D26EE8C6FD}" destId="{CFB96713-294F-42E0-84D6-214FEE873BC9}" srcOrd="0" destOrd="0" presId="urn:microsoft.com/office/officeart/2005/8/layout/orgChart1"/>
    <dgm:cxn modelId="{E0C7C2D6-7642-4A40-AA6A-E6CDFFDFD7C2}" type="presParOf" srcId="{3C42E198-4D17-43F1-B7A7-66D26EE8C6FD}" destId="{E1F547A5-1061-47D8-ADC1-261D3B463DD4}" srcOrd="1" destOrd="0" presId="urn:microsoft.com/office/officeart/2005/8/layout/orgChart1"/>
    <dgm:cxn modelId="{D84B88B6-2073-4BEA-BC68-A92029D46751}" type="presParOf" srcId="{AC597EA3-5FE8-4BCB-84C9-D1377B0304A4}" destId="{4AB765B6-7803-48B2-9052-C49CE4DE47AF}" srcOrd="1" destOrd="0" presId="urn:microsoft.com/office/officeart/2005/8/layout/orgChart1"/>
    <dgm:cxn modelId="{701D7B7A-514A-4FBF-AF94-50B352D5846C}" type="presParOf" srcId="{AC597EA3-5FE8-4BCB-84C9-D1377B0304A4}" destId="{AA8CAB1C-BDDE-4532-A22D-AE79FC62ACB3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dirty="0" smtClean="0">
              <a:solidFill>
                <a:schemeClr val="tx1"/>
              </a:solidFill>
            </a:rPr>
            <a:t>   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00475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1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8530ABC9-CC17-40F5-954E-DB1554C5D2E8}" srcId="{D78492B5-7174-42FB-85FA-F4AD5E1CD468}" destId="{3A6FA1DD-E8D6-4DB3-B4FC-F25921FD6C53}" srcOrd="1" destOrd="0" parTransId="{88A9E3FA-E255-442D-9F11-BAEF1EC1F524}" sibTransId="{58F87B2B-AF23-4A69-9A5B-5D35D4013386}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98DF9BCA-AB53-4760-9D67-439C75E1A64B}" type="presParOf" srcId="{3C26E34E-275A-4DD9-A060-299F936B3C22}" destId="{097A43F6-D7F1-49E2-AC17-F5CF5D431599}" srcOrd="2" destOrd="0" presId="urn:microsoft.com/office/officeart/2005/8/layout/orgChart1"/>
    <dgm:cxn modelId="{5EAB5CCB-E762-400F-9047-552146CC7B4C}" type="presParOf" srcId="{3C26E34E-275A-4DD9-A060-299F936B3C22}" destId="{DC75E9AD-4F3D-4317-9A76-F10708791A93}" srcOrd="3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Fumigadores(as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3387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8AFDEF-69B2-45AB-A941-7B0E9927D3BD}" type="pres">
      <dgm:prSet presAssocID="{F6C41673-0596-4435-A955-11CA3B0419F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0" presStyleCnt="1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CB24D9D-A07C-4187-AA1D-8C7076E89030}" srcId="{E09942D3-8D92-4571-939D-F9AE19EE063A}" destId="{4307D5B6-0AF2-483B-A328-CF9DC1AA510D}" srcOrd="0" destOrd="0" parTransId="{F6C41673-0596-4435-A955-11CA3B0419F0}" sibTransId="{0480834A-5A56-4CFF-A6C8-C14245E99203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9FE82AD-6D7F-4564-88F1-06356C8A4CAC}" type="presParOf" srcId="{8EFE8F77-C5C0-48AA-B8C2-DD712621EB61}" destId="{2D8AFDEF-69B2-45AB-A941-7B0E9927D3BD}" srcOrd="0" destOrd="0" presId="urn:microsoft.com/office/officeart/2005/8/layout/orgChart1"/>
    <dgm:cxn modelId="{DDE32263-BE53-41E7-9E6F-74184F0ACFE0}" type="presParOf" srcId="{8EFE8F77-C5C0-48AA-B8C2-DD712621EB61}" destId="{6880FEFC-EA66-4C95-8E67-9A2A74066632}" srcOrd="1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8393" custScaleY="105214" custLinFactNeighborX="-1244" custLinFactNeighborY="1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62315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9C0BA-8BEE-4A17-9C25-6B77964B256C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6DD8560F-3B5D-447E-9ABA-73A7A32B979C}" type="parTrans" cxnId="{8A2F5D8F-A63E-40D6-BFC9-51C0E894458B}">
      <dgm:prSet/>
      <dgm:spPr/>
      <dgm:t>
        <a:bodyPr/>
        <a:lstStyle/>
        <a:p>
          <a:endParaRPr lang="es-ES"/>
        </a:p>
      </dgm:t>
    </dgm:pt>
    <dgm:pt modelId="{809275AE-9766-4B83-91A5-F4FACCC8A1FB}" type="sibTrans" cxnId="{8A2F5D8F-A63E-40D6-BFC9-51C0E894458B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9909" custScaleY="114846" custLinFactNeighborX="-1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B3D1EE2-976F-4956-9175-4B33B78B81A5}" type="pres">
      <dgm:prSet presAssocID="{6DD8560F-3B5D-447E-9ABA-73A7A32B979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5F346621-C68F-452D-903E-BBC2DDD82AAE}" type="pres">
      <dgm:prSet presAssocID="{C029C0BA-8BEE-4A17-9C25-6B77964B256C}" presName="hierRoot2" presStyleCnt="0">
        <dgm:presLayoutVars>
          <dgm:hierBranch val="init"/>
        </dgm:presLayoutVars>
      </dgm:prSet>
      <dgm:spPr/>
    </dgm:pt>
    <dgm:pt modelId="{7AA50904-CE0C-4034-B369-0CD7FBA4228D}" type="pres">
      <dgm:prSet presAssocID="{C029C0BA-8BEE-4A17-9C25-6B77964B256C}" presName="rootComposite" presStyleCnt="0"/>
      <dgm:spPr/>
    </dgm:pt>
    <dgm:pt modelId="{AC59EB96-EE1E-4D33-9A36-45FEDF76742C}" type="pres">
      <dgm:prSet presAssocID="{C029C0BA-8BEE-4A17-9C25-6B77964B256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BD4CD4-5701-4FAB-A265-C087CDEBC36E}" type="pres">
      <dgm:prSet presAssocID="{C029C0BA-8BEE-4A17-9C25-6B77964B256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18B411-2611-47AF-90F5-44FBE1A5E469}" type="pres">
      <dgm:prSet presAssocID="{C029C0BA-8BEE-4A17-9C25-6B77964B256C}" presName="hierChild4" presStyleCnt="0"/>
      <dgm:spPr/>
    </dgm:pt>
    <dgm:pt modelId="{D4474045-ABAF-4EB8-B340-BA88CDC37F95}" type="pres">
      <dgm:prSet presAssocID="{C029C0BA-8BEE-4A17-9C25-6B77964B256C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6A148CBD-6666-4181-BBE8-A8CBA07E18EA}" type="presOf" srcId="{C029C0BA-8BEE-4A17-9C25-6B77964B256C}" destId="{05BD4CD4-5701-4FAB-A265-C087CDEBC36E}" srcOrd="1" destOrd="0" presId="urn:microsoft.com/office/officeart/2005/8/layout/orgChart1"/>
    <dgm:cxn modelId="{AF10A72B-136E-4CAC-A74F-04220FA53AAE}" type="presOf" srcId="{C029C0BA-8BEE-4A17-9C25-6B77964B256C}" destId="{AC59EB96-EE1E-4D33-9A36-45FEDF76742C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650664EF-0278-4AC1-A583-969512A5CC57}" type="presOf" srcId="{6DD8560F-3B5D-447E-9ABA-73A7A32B979C}" destId="{AB3D1EE2-976F-4956-9175-4B33B78B81A5}" srcOrd="0" destOrd="0" presId="urn:microsoft.com/office/officeart/2005/8/layout/orgChart1"/>
    <dgm:cxn modelId="{8A2F5D8F-A63E-40D6-BFC9-51C0E894458B}" srcId="{FC0BB873-3917-4975-829D-4E91775B047E}" destId="{C029C0BA-8BEE-4A17-9C25-6B77964B256C}" srcOrd="0" destOrd="0" parTransId="{6DD8560F-3B5D-447E-9ABA-73A7A32B979C}" sibTransId="{809275AE-9766-4B83-91A5-F4FACCC8A1FB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1DA2BBF-AD99-4F31-A8BE-F824F83F1CF9}" type="presParOf" srcId="{D24B3ADD-20CD-48C4-A125-344B339AFF96}" destId="{AB3D1EE2-976F-4956-9175-4B33B78B81A5}" srcOrd="0" destOrd="0" presId="urn:microsoft.com/office/officeart/2005/8/layout/orgChart1"/>
    <dgm:cxn modelId="{3796BBD0-34A8-41B7-8C78-A026128B30A1}" type="presParOf" srcId="{D24B3ADD-20CD-48C4-A125-344B339AFF96}" destId="{5F346621-C68F-452D-903E-BBC2DDD82AAE}" srcOrd="1" destOrd="0" presId="urn:microsoft.com/office/officeart/2005/8/layout/orgChart1"/>
    <dgm:cxn modelId="{3AF0AE9D-66E1-4024-9E12-8F4E00322EF7}" type="presParOf" srcId="{5F346621-C68F-452D-903E-BBC2DDD82AAE}" destId="{7AA50904-CE0C-4034-B369-0CD7FBA4228D}" srcOrd="0" destOrd="0" presId="urn:microsoft.com/office/officeart/2005/8/layout/orgChart1"/>
    <dgm:cxn modelId="{07A6E1ED-2DF3-4AB3-AA0A-ED8D8BE1A962}" type="presParOf" srcId="{7AA50904-CE0C-4034-B369-0CD7FBA4228D}" destId="{AC59EB96-EE1E-4D33-9A36-45FEDF76742C}" srcOrd="0" destOrd="0" presId="urn:microsoft.com/office/officeart/2005/8/layout/orgChart1"/>
    <dgm:cxn modelId="{ECEEC075-48C3-4EC5-BA35-CA1AAA28B64F}" type="presParOf" srcId="{7AA50904-CE0C-4034-B369-0CD7FBA4228D}" destId="{05BD4CD4-5701-4FAB-A265-C087CDEBC36E}" srcOrd="1" destOrd="0" presId="urn:microsoft.com/office/officeart/2005/8/layout/orgChart1"/>
    <dgm:cxn modelId="{B4818977-5BD0-493D-82D5-E19B7E36010D}" type="presParOf" srcId="{5F346621-C68F-452D-903E-BBC2DDD82AAE}" destId="{5418B411-2611-47AF-90F5-44FBE1A5E469}" srcOrd="1" destOrd="0" presId="urn:microsoft.com/office/officeart/2005/8/layout/orgChart1"/>
    <dgm:cxn modelId="{17537F73-B66E-41C4-A1B7-D5253B40A5AA}" type="presParOf" srcId="{5F346621-C68F-452D-903E-BBC2DDD82AAE}" destId="{D4474045-ABAF-4EB8-B340-BA88CDC37F95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chemeClr val="tx1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3093" custScaleY="46545" custLinFactNeighborY="5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la Pista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Promotor(a) Deportivo(a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Instructor(a) </a:t>
          </a: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Almacenista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167238" custScaleY="164497" custLinFactY="-100000" custLinFactNeighborY="-106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0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1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</dgm:pt>
    <dgm:pt modelId="{27071B2C-1F50-434B-9C7D-D7AEBDA342DE}" type="pres">
      <dgm:prSet presAssocID="{066690A2-2D3E-4021-B0CB-7245EF09F866}" presName="rootComposite" presStyleCnt="0"/>
      <dgm:spPr/>
    </dgm:pt>
    <dgm:pt modelId="{9236AA52-1264-4406-BD4A-608840D71BA1}" type="pres">
      <dgm:prSet presAssocID="{066690A2-2D3E-4021-B0CB-7245EF09F866}" presName="rootText" presStyleLbl="node2" presStyleIdx="2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</dgm:pt>
    <dgm:pt modelId="{72774331-B38B-47B5-A255-3BF920B3CC8C}" type="pres">
      <dgm:prSet presAssocID="{066690A2-2D3E-4021-B0CB-7245EF09F866}" presName="hierChild5" presStyleCnt="0"/>
      <dgm:spPr/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</dgm:pt>
    <dgm:pt modelId="{E4BFCF87-A938-4F70-A745-D7254DDA117A}" type="pres">
      <dgm:prSet presAssocID="{978B652A-55AE-42A8-AB31-F240BD2545E0}" presName="rootComposite" presStyleCnt="0"/>
      <dgm:spPr/>
    </dgm:pt>
    <dgm:pt modelId="{22402E13-EB93-4D22-8F32-64C747FF543A}" type="pres">
      <dgm:prSet presAssocID="{978B652A-55AE-42A8-AB31-F240BD2545E0}" presName="rootText" presStyleLbl="node2" presStyleIdx="3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</dgm:pt>
    <dgm:pt modelId="{BF057031-E899-4FC6-9C2B-AECFCCF71D6B}" type="pres">
      <dgm:prSet presAssocID="{978B652A-55AE-42A8-AB31-F240BD2545E0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4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90473" custScaleY="98698" custLinFactNeighborX="-13092" custLinFactNeighborY="-28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1616" custScaleY="108478" custLinFactY="-6447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4716" custScaleY="59406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Secretaria(o) E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51188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1274" custScaleY="82074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1274" custScaleY="82074" custLinFactNeighborX="-1043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Gonzalez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dirty="0">
              <a:solidFill>
                <a:schemeClr val="tx1"/>
              </a:solidFill>
            </a:rPr>
            <a:t>Encargado(a) de Sección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Maestro(a) </a:t>
          </a:r>
          <a:r>
            <a:rPr lang="es-ES" sz="1200" dirty="0" smtClean="0">
              <a:solidFill>
                <a:schemeClr val="tx1"/>
              </a:solidFill>
            </a:rPr>
            <a:t>Gimnasia</a:t>
          </a:r>
          <a:endParaRPr lang="es-ES" sz="1200" dirty="0">
            <a:solidFill>
              <a:schemeClr val="tx1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9477" custLinFactNeighborY="-57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0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2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1" destOrd="0" parTransId="{7529C462-F22E-4C1B-BB9F-FDBF09D480AF}" sibTransId="{60CC0C64-947F-473B-8F8D-00A9578FE1A3}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Bernabé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Vigilante</a:t>
          </a:r>
        </a:p>
        <a:p>
          <a:pPr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Cajero(a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E</a:t>
          </a:r>
        </a:p>
        <a:p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4934" custLinFactNeighborY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833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Vigilante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Encargados(as)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3533" custScaleY="149931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9022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err="1">
              <a:solidFill>
                <a:schemeClr val="tx1"/>
              </a:solidFill>
            </a:rPr>
            <a:t>INDECO</a:t>
          </a:r>
          <a:r>
            <a:rPr lang="es-ES" sz="1200" dirty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dirty="0">
            <a:solidFill>
              <a:schemeClr val="tx1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Vigilante 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9632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3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1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1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24A90-78CE-4F6D-965D-38CBE0E2ED6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7B1428-2E1D-4BC7-BCF8-D7FA6B4C82A9}" type="par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DA01D82-32A0-47CE-8D15-0A54BE6364DC}" type="sib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6EFE5D0-E3D7-4868-935D-69DCF3512FC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Administrativo(a)</a:t>
          </a:r>
        </a:p>
        <a:p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6308751-271D-4578-8119-B8CB54FCEDA6}" type="par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7EBFB8C-988B-4823-96FF-168223C24358}" type="sib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6CDA2D-26C9-4778-9574-B897D6D89464}">
      <dgm:prSet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7620" tIns="7620" rIns="7620" bIns="762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AFEC06A-A9A3-488B-922F-A5D2A028B1B9}" type="par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1B5844B-EE2E-497F-B84F-DB4FF7B4C428}" type="sib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5235" custLinFactNeighborX="186" custLinFactNeighborY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63A3A09A-0C5A-480E-A7D3-74E0102E3BEA}" type="pres">
      <dgm:prSet presAssocID="{507B1428-2E1D-4BC7-BCF8-D7FA6B4C82A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55ECE4A8-2B9E-4593-A440-3D82BFA8E4B8}" type="pres">
      <dgm:prSet presAssocID="{B6A24A90-78CE-4F6D-965D-38CBE0E2ED6A}" presName="hierRoot2" presStyleCnt="0">
        <dgm:presLayoutVars>
          <dgm:hierBranch/>
        </dgm:presLayoutVars>
      </dgm:prSet>
      <dgm:spPr/>
    </dgm:pt>
    <dgm:pt modelId="{6D234327-EA5C-4861-97DF-F80AB25F6D10}" type="pres">
      <dgm:prSet presAssocID="{B6A24A90-78CE-4F6D-965D-38CBE0E2ED6A}" presName="rootComposite" presStyleCnt="0"/>
      <dgm:spPr/>
    </dgm:pt>
    <dgm:pt modelId="{53DFBC99-97AC-4FEF-BF7A-29A8BA9B07ED}" type="pres">
      <dgm:prSet presAssocID="{B6A24A90-78CE-4F6D-965D-38CBE0E2ED6A}" presName="rootText" presStyleLbl="node2" presStyleIdx="0" presStyleCnt="2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353D13-A26E-4765-8534-8D3003F29746}" type="pres">
      <dgm:prSet presAssocID="{B6A24A90-78CE-4F6D-965D-38CBE0E2ED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D503510-A2E5-4F4B-83E9-1E5C7BC4AEB0}" type="pres">
      <dgm:prSet presAssocID="{B6A24A90-78CE-4F6D-965D-38CBE0E2ED6A}" presName="hierChild4" presStyleCnt="0"/>
      <dgm:spPr/>
    </dgm:pt>
    <dgm:pt modelId="{FDF0A12C-17C3-4751-94EE-8566F3DD6AE3}" type="pres">
      <dgm:prSet presAssocID="{06308751-271D-4578-8119-B8CB54FCEDA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E65DC22-5798-4BE8-AD00-CC76167C96A5}" type="pres">
      <dgm:prSet presAssocID="{D6EFE5D0-E3D7-4868-935D-69DCF3512FC3}" presName="hierRoot2" presStyleCnt="0">
        <dgm:presLayoutVars>
          <dgm:hierBranch val="init"/>
        </dgm:presLayoutVars>
      </dgm:prSet>
      <dgm:spPr/>
    </dgm:pt>
    <dgm:pt modelId="{7A77AFB3-35FA-4003-9279-0EA62981FA1E}" type="pres">
      <dgm:prSet presAssocID="{D6EFE5D0-E3D7-4868-935D-69DCF3512FC3}" presName="rootComposite" presStyleCnt="0"/>
      <dgm:spPr/>
    </dgm:pt>
    <dgm:pt modelId="{24111A75-77FE-490A-9716-287ED4E567FB}" type="pres">
      <dgm:prSet presAssocID="{D6EFE5D0-E3D7-4868-935D-69DCF3512FC3}" presName="rootText" presStyleLbl="node3" presStyleIdx="0" presStyleCnt="1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0E09C-136A-41DF-AF7A-138D50E5B2D8}" type="pres">
      <dgm:prSet presAssocID="{D6EFE5D0-E3D7-4868-935D-69DCF3512FC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1A68A1A-89C2-49AD-A51B-4C3902304747}" type="pres">
      <dgm:prSet presAssocID="{D6EFE5D0-E3D7-4868-935D-69DCF3512FC3}" presName="hierChild4" presStyleCnt="0"/>
      <dgm:spPr/>
    </dgm:pt>
    <dgm:pt modelId="{6687FC3F-D6E7-4CEC-88E7-EDB1E7C2783E}" type="pres">
      <dgm:prSet presAssocID="{D6EFE5D0-E3D7-4868-935D-69DCF3512FC3}" presName="hierChild5" presStyleCnt="0"/>
      <dgm:spPr/>
    </dgm:pt>
    <dgm:pt modelId="{B4B971AC-7A8F-4D6E-94AB-6E8945B45CE5}" type="pres">
      <dgm:prSet presAssocID="{B6A24A90-78CE-4F6D-965D-38CBE0E2ED6A}" presName="hierChild5" presStyleCnt="0"/>
      <dgm:spPr/>
    </dgm:pt>
    <dgm:pt modelId="{611A98A2-2674-4FFA-B173-A03ED2E8A00D}" type="pres">
      <dgm:prSet presAssocID="{EAFEC06A-A9A3-488B-922F-A5D2A028B1B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6C322F4-326B-4071-94C7-6E97B91ED548}" type="pres">
      <dgm:prSet presAssocID="{826CDA2D-26C9-4778-9574-B897D6D89464}" presName="hierRoot2" presStyleCnt="0">
        <dgm:presLayoutVars>
          <dgm:hierBranch val="init"/>
        </dgm:presLayoutVars>
      </dgm:prSet>
      <dgm:spPr/>
    </dgm:pt>
    <dgm:pt modelId="{5EAF7B47-5CDB-46A6-B285-57F8B732E45D}" type="pres">
      <dgm:prSet presAssocID="{826CDA2D-26C9-4778-9574-B897D6D89464}" presName="rootComposite" presStyleCnt="0"/>
      <dgm:spPr/>
    </dgm:pt>
    <dgm:pt modelId="{07A34D63-6B2D-4E46-AAE4-66D61BECFDD8}" type="pres">
      <dgm:prSet presAssocID="{826CDA2D-26C9-4778-9574-B897D6D89464}" presName="rootText" presStyleLbl="node2" presStyleIdx="1" presStyleCnt="2" custScaleX="83151" custScaleY="83342" custLinFactNeighborX="186">
        <dgm:presLayoutVars>
          <dgm:chPref val="3"/>
        </dgm:presLayoutVars>
      </dgm:prSet>
      <dgm:spPr>
        <a:xfrm>
          <a:off x="2852435" y="1487155"/>
          <a:ext cx="2159388" cy="1009069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D97D7D42-502E-4B2D-AD72-52E24BA8B074}" type="pres">
      <dgm:prSet presAssocID="{826CDA2D-26C9-4778-9574-B897D6D894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60D55C-433E-471D-855F-76A3ABA6A946}" type="pres">
      <dgm:prSet presAssocID="{826CDA2D-26C9-4778-9574-B897D6D89464}" presName="hierChild4" presStyleCnt="0"/>
      <dgm:spPr/>
    </dgm:pt>
    <dgm:pt modelId="{26ACF236-2A87-476B-9C6D-59AC48C086B2}" type="pres">
      <dgm:prSet presAssocID="{826CDA2D-26C9-4778-9574-B897D6D8946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3DDD09-018C-48C6-8EA8-2AB60232A7DA}" type="presOf" srcId="{D6EFE5D0-E3D7-4868-935D-69DCF3512FC3}" destId="{24111A75-77FE-490A-9716-287ED4E567FB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C61D64B7-43F8-41D7-ACC9-24C02A38D938}" type="presOf" srcId="{826CDA2D-26C9-4778-9574-B897D6D89464}" destId="{07A34D63-6B2D-4E46-AAE4-66D61BECFDD8}" srcOrd="0" destOrd="0" presId="urn:microsoft.com/office/officeart/2005/8/layout/orgChart1"/>
    <dgm:cxn modelId="{698388AE-6871-4309-B9F8-725B765BFE6B}" type="presOf" srcId="{826CDA2D-26C9-4778-9574-B897D6D89464}" destId="{D97D7D42-502E-4B2D-AD72-52E24BA8B074}" srcOrd="1" destOrd="0" presId="urn:microsoft.com/office/officeart/2005/8/layout/orgChart1"/>
    <dgm:cxn modelId="{42F58752-2F7C-413C-9FE5-F1155B908A64}" srcId="{E09942D3-8D92-4571-939D-F9AE19EE063A}" destId="{B6A24A90-78CE-4F6D-965D-38CBE0E2ED6A}" srcOrd="0" destOrd="0" parTransId="{507B1428-2E1D-4BC7-BCF8-D7FA6B4C82A9}" sibTransId="{1DA01D82-32A0-47CE-8D15-0A54BE6364DC}"/>
    <dgm:cxn modelId="{F8D020B7-497F-4ED5-BDB2-2B97D70A4C96}" type="presOf" srcId="{B6A24A90-78CE-4F6D-965D-38CBE0E2ED6A}" destId="{04353D13-A26E-4765-8534-8D3003F29746}" srcOrd="1" destOrd="0" presId="urn:microsoft.com/office/officeart/2005/8/layout/orgChart1"/>
    <dgm:cxn modelId="{4ADD3874-D11A-4974-957C-D421A85E2376}" type="presOf" srcId="{507B1428-2E1D-4BC7-BCF8-D7FA6B4C82A9}" destId="{63A3A09A-0C5A-480E-A7D3-74E0102E3BEA}" srcOrd="0" destOrd="0" presId="urn:microsoft.com/office/officeart/2005/8/layout/orgChart1"/>
    <dgm:cxn modelId="{C571B311-24CD-41FD-BBEE-91498CE80737}" srcId="{E09942D3-8D92-4571-939D-F9AE19EE063A}" destId="{826CDA2D-26C9-4778-9574-B897D6D89464}" srcOrd="1" destOrd="0" parTransId="{EAFEC06A-A9A3-488B-922F-A5D2A028B1B9}" sibTransId="{31B5844B-EE2E-497F-B84F-DB4FF7B4C428}"/>
    <dgm:cxn modelId="{92EB7064-6E54-4A29-BF79-5E06D713F95E}" type="presOf" srcId="{06308751-271D-4578-8119-B8CB54FCEDA6}" destId="{FDF0A12C-17C3-4751-94EE-8566F3DD6AE3}" srcOrd="0" destOrd="0" presId="urn:microsoft.com/office/officeart/2005/8/layout/orgChart1"/>
    <dgm:cxn modelId="{C07A55DC-2CD8-4879-90D7-485EFF843268}" srcId="{B6A24A90-78CE-4F6D-965D-38CBE0E2ED6A}" destId="{D6EFE5D0-E3D7-4868-935D-69DCF3512FC3}" srcOrd="0" destOrd="0" parTransId="{06308751-271D-4578-8119-B8CB54FCEDA6}" sibTransId="{A7EBFB8C-988B-4823-96FF-168223C2435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9662A33-079B-49FF-BD8B-53190AB8D06C}" type="presOf" srcId="{EAFEC06A-A9A3-488B-922F-A5D2A028B1B9}" destId="{611A98A2-2674-4FFA-B173-A03ED2E8A00D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7E74226-C96F-4693-9745-CAA43077B59B}" type="presOf" srcId="{D6EFE5D0-E3D7-4868-935D-69DCF3512FC3}" destId="{2470E09C-136A-41DF-AF7A-138D50E5B2D8}" srcOrd="1" destOrd="0" presId="urn:microsoft.com/office/officeart/2005/8/layout/orgChart1"/>
    <dgm:cxn modelId="{0ED30F24-B566-4003-AD38-C469E50651EF}" type="presOf" srcId="{B6A24A90-78CE-4F6D-965D-38CBE0E2ED6A}" destId="{53DFBC99-97AC-4FEF-BF7A-29A8BA9B07ED}" srcOrd="0" destOrd="0" presId="urn:microsoft.com/office/officeart/2005/8/layout/orgChart1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6A6A5C8E-A5A5-480F-A535-964ACD9C8719}" type="presParOf" srcId="{8EFE8F77-C5C0-48AA-B8C2-DD712621EB61}" destId="{63A3A09A-0C5A-480E-A7D3-74E0102E3BEA}" srcOrd="0" destOrd="0" presId="urn:microsoft.com/office/officeart/2005/8/layout/orgChart1"/>
    <dgm:cxn modelId="{5EAEC869-779B-403F-ABD2-34BC0B36B821}" type="presParOf" srcId="{8EFE8F77-C5C0-48AA-B8C2-DD712621EB61}" destId="{55ECE4A8-2B9E-4593-A440-3D82BFA8E4B8}" srcOrd="1" destOrd="0" presId="urn:microsoft.com/office/officeart/2005/8/layout/orgChart1"/>
    <dgm:cxn modelId="{209F1C0C-C462-416D-BE90-513CFE32432A}" type="presParOf" srcId="{55ECE4A8-2B9E-4593-A440-3D82BFA8E4B8}" destId="{6D234327-EA5C-4861-97DF-F80AB25F6D10}" srcOrd="0" destOrd="0" presId="urn:microsoft.com/office/officeart/2005/8/layout/orgChart1"/>
    <dgm:cxn modelId="{35B72913-35C6-4103-A5B9-C637C4BBA863}" type="presParOf" srcId="{6D234327-EA5C-4861-97DF-F80AB25F6D10}" destId="{53DFBC99-97AC-4FEF-BF7A-29A8BA9B07ED}" srcOrd="0" destOrd="0" presId="urn:microsoft.com/office/officeart/2005/8/layout/orgChart1"/>
    <dgm:cxn modelId="{07B5F9BD-1A57-4390-A577-1DE79C72D939}" type="presParOf" srcId="{6D234327-EA5C-4861-97DF-F80AB25F6D10}" destId="{04353D13-A26E-4765-8534-8D3003F29746}" srcOrd="1" destOrd="0" presId="urn:microsoft.com/office/officeart/2005/8/layout/orgChart1"/>
    <dgm:cxn modelId="{31734F72-B962-4A5A-A5AD-028D403C9BC5}" type="presParOf" srcId="{55ECE4A8-2B9E-4593-A440-3D82BFA8E4B8}" destId="{BD503510-A2E5-4F4B-83E9-1E5C7BC4AEB0}" srcOrd="1" destOrd="0" presId="urn:microsoft.com/office/officeart/2005/8/layout/orgChart1"/>
    <dgm:cxn modelId="{F99F982A-6B4F-4F28-90FF-F0C531C61997}" type="presParOf" srcId="{BD503510-A2E5-4F4B-83E9-1E5C7BC4AEB0}" destId="{FDF0A12C-17C3-4751-94EE-8566F3DD6AE3}" srcOrd="0" destOrd="0" presId="urn:microsoft.com/office/officeart/2005/8/layout/orgChart1"/>
    <dgm:cxn modelId="{7F5A7DF1-AA80-4030-97C9-F58CBF81E91B}" type="presParOf" srcId="{BD503510-A2E5-4F4B-83E9-1E5C7BC4AEB0}" destId="{3E65DC22-5798-4BE8-AD00-CC76167C96A5}" srcOrd="1" destOrd="0" presId="urn:microsoft.com/office/officeart/2005/8/layout/orgChart1"/>
    <dgm:cxn modelId="{D3E2ADD8-C906-4DBE-BADE-0B371FCBB366}" type="presParOf" srcId="{3E65DC22-5798-4BE8-AD00-CC76167C96A5}" destId="{7A77AFB3-35FA-4003-9279-0EA62981FA1E}" srcOrd="0" destOrd="0" presId="urn:microsoft.com/office/officeart/2005/8/layout/orgChart1"/>
    <dgm:cxn modelId="{AD511C15-0A99-4167-A8A7-16D18A503DE1}" type="presParOf" srcId="{7A77AFB3-35FA-4003-9279-0EA62981FA1E}" destId="{24111A75-77FE-490A-9716-287ED4E567FB}" srcOrd="0" destOrd="0" presId="urn:microsoft.com/office/officeart/2005/8/layout/orgChart1"/>
    <dgm:cxn modelId="{F9844976-6F4D-4B07-B2D5-EC538C2355FA}" type="presParOf" srcId="{7A77AFB3-35FA-4003-9279-0EA62981FA1E}" destId="{2470E09C-136A-41DF-AF7A-138D50E5B2D8}" srcOrd="1" destOrd="0" presId="urn:microsoft.com/office/officeart/2005/8/layout/orgChart1"/>
    <dgm:cxn modelId="{E08ABBC5-D4CA-4ADC-8DC2-994C574F14D4}" type="presParOf" srcId="{3E65DC22-5798-4BE8-AD00-CC76167C96A5}" destId="{81A68A1A-89C2-49AD-A51B-4C3902304747}" srcOrd="1" destOrd="0" presId="urn:microsoft.com/office/officeart/2005/8/layout/orgChart1"/>
    <dgm:cxn modelId="{8742104D-8D6F-447F-8DC0-029070CBC88B}" type="presParOf" srcId="{3E65DC22-5798-4BE8-AD00-CC76167C96A5}" destId="{6687FC3F-D6E7-4CEC-88E7-EDB1E7C2783E}" srcOrd="2" destOrd="0" presId="urn:microsoft.com/office/officeart/2005/8/layout/orgChart1"/>
    <dgm:cxn modelId="{BCF2D8AE-2E6C-4CE9-995E-24193642F65A}" type="presParOf" srcId="{55ECE4A8-2B9E-4593-A440-3D82BFA8E4B8}" destId="{B4B971AC-7A8F-4D6E-94AB-6E8945B45CE5}" srcOrd="2" destOrd="0" presId="urn:microsoft.com/office/officeart/2005/8/layout/orgChart1"/>
    <dgm:cxn modelId="{A510D931-F83A-4343-A78D-1178AD3E4F98}" type="presParOf" srcId="{8EFE8F77-C5C0-48AA-B8C2-DD712621EB61}" destId="{611A98A2-2674-4FFA-B173-A03ED2E8A00D}" srcOrd="2" destOrd="0" presId="urn:microsoft.com/office/officeart/2005/8/layout/orgChart1"/>
    <dgm:cxn modelId="{1695CD3F-4C60-4D7B-8897-93977C5F0DE4}" type="presParOf" srcId="{8EFE8F77-C5C0-48AA-B8C2-DD712621EB61}" destId="{F6C322F4-326B-4071-94C7-6E97B91ED548}" srcOrd="3" destOrd="0" presId="urn:microsoft.com/office/officeart/2005/8/layout/orgChart1"/>
    <dgm:cxn modelId="{42EE1AC1-5BFD-4B05-87ED-B2EE916FA967}" type="presParOf" srcId="{F6C322F4-326B-4071-94C7-6E97B91ED548}" destId="{5EAF7B47-5CDB-46A6-B285-57F8B732E45D}" srcOrd="0" destOrd="0" presId="urn:microsoft.com/office/officeart/2005/8/layout/orgChart1"/>
    <dgm:cxn modelId="{06826967-3B88-4DFC-AC58-C4D5E0A111CD}" type="presParOf" srcId="{5EAF7B47-5CDB-46A6-B285-57F8B732E45D}" destId="{07A34D63-6B2D-4E46-AAE4-66D61BECFDD8}" srcOrd="0" destOrd="0" presId="urn:microsoft.com/office/officeart/2005/8/layout/orgChart1"/>
    <dgm:cxn modelId="{567FAE82-7EA1-4140-BD01-18183454CAB8}" type="presParOf" srcId="{5EAF7B47-5CDB-46A6-B285-57F8B732E45D}" destId="{D97D7D42-502E-4B2D-AD72-52E24BA8B074}" srcOrd="1" destOrd="0" presId="urn:microsoft.com/office/officeart/2005/8/layout/orgChart1"/>
    <dgm:cxn modelId="{F5386C05-8816-4689-A2A0-8BFFA39D0769}" type="presParOf" srcId="{F6C322F4-326B-4071-94C7-6E97B91ED548}" destId="{7E60D55C-433E-471D-855F-76A3ABA6A946}" srcOrd="1" destOrd="0" presId="urn:microsoft.com/office/officeart/2005/8/layout/orgChart1"/>
    <dgm:cxn modelId="{C3CE1DBE-3D47-4B06-9EC1-855D4889729B}" type="presParOf" srcId="{F6C322F4-326B-4071-94C7-6E97B91ED548}" destId="{26ACF236-2A87-476B-9C6D-59AC48C086B2}" srcOrd="2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INFONAVIT </a:t>
          </a:r>
          <a:endParaRPr lang="es-ES" sz="1200" dirty="0">
            <a:solidFill>
              <a:schemeClr val="tx1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8533" custScaleY="0" custLinFactNeighborX="-3690" custLinFactNeighborY="2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</dgm:ptLst>
  <dgm:cxnLst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A7EB2B8E-9D82-4B34-B0A3-1BDA7B031CC3}" srcId="{84BF03B0-174C-470C-81E9-E8CD831A7F38}" destId="{E9076E8E-D743-483D-A855-F5F2AFDFF737}" srcOrd="1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344F05A2-48FD-4D8A-BDA1-4D6C2CA701AE}" srcId="{84BF03B0-174C-470C-81E9-E8CD831A7F38}" destId="{678C03EB-A860-4000-BC0E-62776A737DF2}" srcOrd="0" destOrd="0" parTransId="{CE197752-7575-402A-B657-D72B8129F386}" sibTransId="{3174A254-2224-4166-B8F8-BF8D7D147321}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48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811" custScaleY="66506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Secretarias(os)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9495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7514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232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48903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la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Administración del </a:t>
          </a:r>
          <a:r>
            <a:rPr lang="es-ES" sz="1200" dirty="0" smtClean="0">
              <a:solidFill>
                <a:schemeClr val="tx1"/>
              </a:solidFill>
            </a:rPr>
            <a:t>Gimnasio</a:t>
          </a:r>
          <a:endParaRPr lang="es-ES" sz="1200" dirty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9951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AC5C23D-BFB1-4B10-B97C-352CA4110BA0}" type="pres">
      <dgm:prSet presAssocID="{7E08B52A-6797-4C9E-9BB2-842EC12F0CF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0" presStyleCnt="1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5969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5C6F2D59-5975-469A-9427-EAF602539B74}" srcId="{E3872B39-8B56-45CF-860E-BE80783FD31F}" destId="{55972ACB-1AC3-4D6A-B2B8-F0A0B7265544}" srcOrd="1" destOrd="0" parTransId="{7E08B52A-6797-4C9E-9BB2-842EC12F0CF1}" sibTransId="{48A1641A-B680-4CA0-9187-22940B330E48}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DA73B22C-B394-4D71-949F-0357C85018C6}" type="presParOf" srcId="{25DED46E-1EC4-47CB-8EB3-6F9069C64B9D}" destId="{0AC5C23D-BFB1-4B10-B97C-352CA4110BA0}" srcOrd="0" destOrd="0" presId="urn:microsoft.com/office/officeart/2005/8/layout/orgChart1"/>
    <dgm:cxn modelId="{13D4F997-642B-4796-B883-6E511E68172F}" type="presParOf" srcId="{25DED46E-1EC4-47CB-8EB3-6F9069C64B9D}" destId="{97D5E0A1-DDBD-4ACF-98FC-F36BBC2CF344}" srcOrd="1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6293" custScaleY="127922" custLinFactNeighborY="-2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1" presStyleCnt="2" custScaleY="108540" custLinFactNeighborX="-1216" custLinFactNeighborY="23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0" destOrd="0" parTransId="{04C5EE23-66EB-4D99-95F8-ED44045422C1}" sibTransId="{5FE0386C-3A2A-4B03-99DC-CD7D3CF767D9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AA0DD4A5-D802-4DC9-98D1-537E8503749B}" srcId="{E3872B39-8B56-45CF-860E-BE80783FD31F}" destId="{7AD42634-55E2-40A4-81B7-182325F34794}" srcOrd="1" destOrd="0" parTransId="{479EB43A-F573-49BC-992E-2F7CCB001A90}" sibTransId="{239636D0-B23D-4221-B38E-530F33028F6C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2" destOrd="0" presId="urn:microsoft.com/office/officeart/2005/8/layout/orgChart1"/>
    <dgm:cxn modelId="{2089A1A0-57CB-4AFE-BAC6-08038FE2CD70}" type="presParOf" srcId="{25DED46E-1EC4-47CB-8EB3-6F9069C64B9D}" destId="{9CB2CCFB-56CA-48F5-B144-90028E629FF7}" srcOrd="3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Ayudante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886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Sustantiva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Mantenimiento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dirty="0">
            <a:solidFill>
              <a:schemeClr val="tx1"/>
            </a:solidFill>
            <a:latin typeface="+mn-lt"/>
          </a:endParaRPr>
        </a:p>
        <a:p>
          <a:endParaRPr lang="es-ES" sz="1200" dirty="0"/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rgbClr val="FF0000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/>
            <a:t>Empleado(a) Técnico 2</a:t>
          </a:r>
        </a:p>
        <a:p>
          <a:endParaRPr lang="es-ES" sz="1200" dirty="0">
            <a:solidFill>
              <a:srgbClr val="FF0000"/>
            </a:solidFill>
          </a:endParaRPr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Género</a:t>
          </a:r>
          <a:endParaRPr lang="es-ES" sz="1200" dirty="0"/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8CB53ED3-7245-427C-AAE7-C1239CB534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 </a:t>
          </a:r>
          <a:endParaRPr lang="es-ES" sz="1200" dirty="0"/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/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8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8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3" presStyleCnt="8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71222FF2-2819-43F7-861A-32465CC3B734}" srcId="{84579AF0-4408-438F-970E-BE007F0381A1}" destId="{8CB53ED3-7245-427C-AAE7-C1239CB534EB}" srcOrd="3" destOrd="0" parTransId="{8D026B91-B57D-4E64-899D-88FE6BF9CB83}" sibTransId="{3C6C5EDE-A804-46E0-800E-D523C5647A7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B300C805-241C-49DE-AD9B-C449AE9841B9}" type="presParOf" srcId="{C212D9BA-6797-4225-A692-A814A4696490}" destId="{237AD8A0-B9A0-47DF-8420-ADE1CAC4B09F}" srcOrd="6" destOrd="0" presId="urn:microsoft.com/office/officeart/2005/8/layout/orgChart1"/>
    <dgm:cxn modelId="{595E3C06-9214-467D-904A-0590D382E9E6}" type="presParOf" srcId="{C212D9BA-6797-4225-A692-A814A4696490}" destId="{E1B55E39-794E-4140-8B78-3E5FFF2FDB19}" srcOrd="7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</a:p>
        <a:p>
          <a:endParaRPr lang="es-ES" sz="1200" dirty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MX" sz="1200" dirty="0" smtClean="0">
              <a:solidFill>
                <a:schemeClr val="tx1"/>
              </a:solidFill>
            </a:rPr>
            <a:t>Atención a Personas Vulnerables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BED9AB36-BD6F-49C7-B99F-D19FD0F12243}">
      <dgm:prSet custT="1"/>
      <dgm:spPr/>
      <dgm:t>
        <a:bodyPr/>
        <a:lstStyle/>
        <a:p>
          <a:r>
            <a:rPr lang="es-ES" sz="1200" dirty="0" smtClean="0"/>
            <a:t>Analista de Perspectiva de Genero</a:t>
          </a:r>
        </a:p>
        <a:p>
          <a:endParaRPr lang="es-ES" sz="1200" dirty="0"/>
        </a:p>
      </dgm:t>
    </dgm:pt>
    <dgm:pt modelId="{648DA9FC-ACC4-4E92-A05A-A368EEB1492C}" type="parTrans" cxnId="{95C7F443-BC18-439A-A0C0-76A1BE668794}">
      <dgm:prSet/>
      <dgm:spPr/>
      <dgm:t>
        <a:bodyPr/>
        <a:lstStyle/>
        <a:p>
          <a:endParaRPr lang="es-ES"/>
        </a:p>
      </dgm:t>
    </dgm:pt>
    <dgm:pt modelId="{4C90F3A6-0FE4-4026-9532-10556F73BCFD}" type="sibTrans" cxnId="{95C7F443-BC18-439A-A0C0-76A1BE66879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92A4AA-6D3E-4C0A-8846-7CE0CB18A516}" type="pres">
      <dgm:prSet presAssocID="{A71E2735-1932-4973-8E0A-A76EB3324118}" presName="rootComposite1" presStyleCnt="0"/>
      <dgm:spPr/>
      <dgm:t>
        <a:bodyPr/>
        <a:lstStyle/>
        <a:p>
          <a:endParaRPr lang="es-ES"/>
        </a:p>
      </dgm:t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  <dgm:t>
        <a:bodyPr/>
        <a:lstStyle/>
        <a:p>
          <a:endParaRPr lang="es-ES"/>
        </a:p>
      </dgm:t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C186E8-8740-4D58-BB41-124F6E5EFE1D}" type="pres">
      <dgm:prSet presAssocID="{A8EF67FB-442E-4AE6-B366-79AE89D9CD4D}" presName="rootComposite" presStyleCnt="0"/>
      <dgm:spPr/>
      <dgm:t>
        <a:bodyPr/>
        <a:lstStyle/>
        <a:p>
          <a:endParaRPr lang="es-ES"/>
        </a:p>
      </dgm:t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  <dgm:t>
        <a:bodyPr/>
        <a:lstStyle/>
        <a:p>
          <a:endParaRPr lang="es-ES"/>
        </a:p>
      </dgm:t>
    </dgm:pt>
    <dgm:pt modelId="{9106E1BA-7F67-45DE-93B3-8D5E6F5A7DF7}" type="pres">
      <dgm:prSet presAssocID="{A8EF67FB-442E-4AE6-B366-79AE89D9CD4D}" presName="hierChild5" presStyleCnt="0"/>
      <dgm:spPr/>
      <dgm:t>
        <a:bodyPr/>
        <a:lstStyle/>
        <a:p>
          <a:endParaRPr lang="es-ES"/>
        </a:p>
      </dgm:t>
    </dgm:pt>
    <dgm:pt modelId="{1F25ED83-40E6-4342-82C9-CE3ADE617599}" type="pres">
      <dgm:prSet presAssocID="{648DA9FC-ACC4-4E92-A05A-A368EEB1492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D5C13B3-188A-42FF-B281-530E10BE7718}" type="pres">
      <dgm:prSet presAssocID="{BED9AB36-BD6F-49C7-B99F-D19FD0F12243}" presName="hierRoot2" presStyleCnt="0">
        <dgm:presLayoutVars>
          <dgm:hierBranch val="init"/>
        </dgm:presLayoutVars>
      </dgm:prSet>
      <dgm:spPr/>
    </dgm:pt>
    <dgm:pt modelId="{A547F141-B0A6-48F7-B7EF-EEBFB917C2DC}" type="pres">
      <dgm:prSet presAssocID="{BED9AB36-BD6F-49C7-B99F-D19FD0F12243}" presName="rootComposite" presStyleCnt="0"/>
      <dgm:spPr/>
    </dgm:pt>
    <dgm:pt modelId="{DCF042F5-EBE8-4A75-AF48-673287DB546F}" type="pres">
      <dgm:prSet presAssocID="{BED9AB36-BD6F-49C7-B99F-D19FD0F12243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CFD8BF-5617-4E56-BBF1-73EBB817F8EB}" type="pres">
      <dgm:prSet presAssocID="{BED9AB36-BD6F-49C7-B99F-D19FD0F122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3CA758CE-0184-47CC-99AD-D3F1440B2763}" type="pres">
      <dgm:prSet presAssocID="{BED9AB36-BD6F-49C7-B99F-D19FD0F12243}" presName="hierChild4" presStyleCnt="0"/>
      <dgm:spPr/>
    </dgm:pt>
    <dgm:pt modelId="{6C62BDA8-A59B-4BBE-945D-D73701D177A0}" type="pres">
      <dgm:prSet presAssocID="{BED9AB36-BD6F-49C7-B99F-D19FD0F12243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099ABD4-C3EB-4A33-9E0E-D8B42DF8D96D}" type="pres">
      <dgm:prSet presAssocID="{34F3025F-B2BE-48BA-9A19-228BF7776D5D}" presName="rootComposite" presStyleCnt="0"/>
      <dgm:spPr/>
      <dgm:t>
        <a:bodyPr/>
        <a:lstStyle/>
        <a:p>
          <a:endParaRPr lang="es-ES"/>
        </a:p>
      </dgm:t>
    </dgm:pt>
    <dgm:pt modelId="{317D1BA0-50F6-457B-A513-0CC11FE0DF90}" type="pres">
      <dgm:prSet presAssocID="{34F3025F-B2BE-48BA-9A19-228BF7776D5D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  <dgm:t>
        <a:bodyPr/>
        <a:lstStyle/>
        <a:p>
          <a:endParaRPr lang="es-ES"/>
        </a:p>
      </dgm:t>
    </dgm:pt>
    <dgm:pt modelId="{6174B281-22EB-4B88-883F-2CB5A469E03D}" type="pres">
      <dgm:prSet presAssocID="{34F3025F-B2BE-48BA-9A19-228BF7776D5D}" presName="hierChild5" presStyleCnt="0"/>
      <dgm:spPr/>
      <dgm:t>
        <a:bodyPr/>
        <a:lstStyle/>
        <a:p>
          <a:endParaRPr lang="es-ES"/>
        </a:p>
      </dgm:t>
    </dgm:pt>
    <dgm:pt modelId="{EDCA32FC-B0A2-4B5D-BE1F-51DB3C39DA87}" type="pres">
      <dgm:prSet presAssocID="{A71E2735-1932-4973-8E0A-A76EB3324118}" presName="hierChild3" presStyleCnt="0"/>
      <dgm:spPr/>
      <dgm:t>
        <a:bodyPr/>
        <a:lstStyle/>
        <a:p>
          <a:endParaRPr lang="es-ES"/>
        </a:p>
      </dgm:t>
    </dgm:pt>
  </dgm:ptLst>
  <dgm:cxnLst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91FB79C5-3A1A-43D1-BF97-A037760B8752}" type="presOf" srcId="{648DA9FC-ACC4-4E92-A05A-A368EEB1492C}" destId="{1F25ED83-40E6-4342-82C9-CE3ADE617599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0D1CFAE9-576A-445E-B679-421891209965}" type="presOf" srcId="{BED9AB36-BD6F-49C7-B99F-D19FD0F12243}" destId="{DCF042F5-EBE8-4A75-AF48-673287DB546F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2" destOrd="0" parTransId="{EC389B0A-A928-4321-9D19-D5A91DDF11AE}" sibTransId="{DF3D278A-95CD-4606-848C-FE108EA44D68}"/>
    <dgm:cxn modelId="{C4883656-736A-4C33-8D74-514BD74F371E}" type="presOf" srcId="{BED9AB36-BD6F-49C7-B99F-D19FD0F12243}" destId="{86CFD8BF-5617-4E56-BBF1-73EBB817F8E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95C7F443-BC18-439A-A0C0-76A1BE668794}" srcId="{A71E2735-1932-4973-8E0A-A76EB3324118}" destId="{BED9AB36-BD6F-49C7-B99F-D19FD0F12243}" srcOrd="1" destOrd="0" parTransId="{648DA9FC-ACC4-4E92-A05A-A368EEB1492C}" sibTransId="{4C90F3A6-0FE4-4026-9532-10556F73BCFD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17AA542A-A028-420F-9757-55A790AE7AE0}" type="presParOf" srcId="{9076C4DA-E153-4C7C-BAF2-6514D2425610}" destId="{1F25ED83-40E6-4342-82C9-CE3ADE617599}" srcOrd="2" destOrd="0" presId="urn:microsoft.com/office/officeart/2005/8/layout/orgChart1"/>
    <dgm:cxn modelId="{BFF2B2AA-2A95-418D-A163-2FB56A41E564}" type="presParOf" srcId="{9076C4DA-E153-4C7C-BAF2-6514D2425610}" destId="{DD5C13B3-188A-42FF-B281-530E10BE7718}" srcOrd="3" destOrd="0" presId="urn:microsoft.com/office/officeart/2005/8/layout/orgChart1"/>
    <dgm:cxn modelId="{2F5CC04E-82AC-4733-B8B3-30E61785CFBD}" type="presParOf" srcId="{DD5C13B3-188A-42FF-B281-530E10BE7718}" destId="{A547F141-B0A6-48F7-B7EF-EEBFB917C2DC}" srcOrd="0" destOrd="0" presId="urn:microsoft.com/office/officeart/2005/8/layout/orgChart1"/>
    <dgm:cxn modelId="{76897BF4-EE13-471B-84D1-17B89EDC82B7}" type="presParOf" srcId="{A547F141-B0A6-48F7-B7EF-EEBFB917C2DC}" destId="{DCF042F5-EBE8-4A75-AF48-673287DB546F}" srcOrd="0" destOrd="0" presId="urn:microsoft.com/office/officeart/2005/8/layout/orgChart1"/>
    <dgm:cxn modelId="{A78019C9-D63A-4262-BDF8-F11AECF4764F}" type="presParOf" srcId="{A547F141-B0A6-48F7-B7EF-EEBFB917C2DC}" destId="{86CFD8BF-5617-4E56-BBF1-73EBB817F8EB}" srcOrd="1" destOrd="0" presId="urn:microsoft.com/office/officeart/2005/8/layout/orgChart1"/>
    <dgm:cxn modelId="{8EA32E78-3315-4F0B-9505-D77CB236B08A}" type="presParOf" srcId="{DD5C13B3-188A-42FF-B281-530E10BE7718}" destId="{3CA758CE-0184-47CC-99AD-D3F1440B2763}" srcOrd="1" destOrd="0" presId="urn:microsoft.com/office/officeart/2005/8/layout/orgChart1"/>
    <dgm:cxn modelId="{B641674E-919C-45A9-B8D7-BB91BD152B39}" type="presParOf" srcId="{DD5C13B3-188A-42FF-B281-530E10BE7718}" destId="{6C62BDA8-A59B-4BBE-945D-D73701D177A0}" srcOrd="2" destOrd="0" presId="urn:microsoft.com/office/officeart/2005/8/layout/orgChart1"/>
    <dgm:cxn modelId="{77796E2F-03B9-49D0-8033-CC771C78807C}" type="presParOf" srcId="{9076C4DA-E153-4C7C-BAF2-6514D2425610}" destId="{081506A0-ADEA-41B1-BD7F-0EDFAB874D10}" srcOrd="4" destOrd="0" presId="urn:microsoft.com/office/officeart/2005/8/layout/orgChart1"/>
    <dgm:cxn modelId="{0FB48F91-7F31-4CDA-BE18-9E4C65B08716}" type="presParOf" srcId="{9076C4DA-E153-4C7C-BAF2-6514D2425610}" destId="{389FA573-1213-4169-B20A-AE006528F6CC}" srcOrd="5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Interinstitucional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0660936A-7715-4444-9367-E710780170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9B47931-0F9B-44D3-8322-E8E3CC118DB7}" type="parTrans" cxnId="{AB358464-CA67-4470-AB73-5957A0C9C836}">
      <dgm:prSet/>
      <dgm:spPr/>
      <dgm:t>
        <a:bodyPr/>
        <a:lstStyle/>
        <a:p>
          <a:endParaRPr lang="es-ES"/>
        </a:p>
      </dgm:t>
    </dgm:pt>
    <dgm:pt modelId="{BED87EF4-D4E3-4F17-8C90-FC1C7882001C}" type="sibTrans" cxnId="{AB358464-CA67-4470-AB73-5957A0C9C836}">
      <dgm:prSet/>
      <dgm:spPr/>
      <dgm:t>
        <a:bodyPr/>
        <a:lstStyle/>
        <a:p>
          <a:endParaRPr lang="es-ES"/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/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/>
        </a:p>
      </dgm:t>
    </dgm:pt>
    <dgm:pt modelId="{3B89C9DB-782B-450E-9092-2600801A716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0D48EBAE-8BC0-4A46-A6AC-8B0EC7293C88}" type="parTrans" cxnId="{78F5C029-D215-4C37-9B31-06E6627A9FF1}">
      <dgm:prSet/>
      <dgm:spPr/>
      <dgm:t>
        <a:bodyPr/>
        <a:lstStyle/>
        <a:p>
          <a:endParaRPr lang="es-ES"/>
        </a:p>
      </dgm:t>
    </dgm:pt>
    <dgm:pt modelId="{6FF64E3F-38BE-458E-977C-0CF53DAB5AB0}" type="sibTrans" cxnId="{78F5C029-D215-4C37-9B31-06E6627A9FF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3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E466A6D4-99AA-4AFE-B8C4-5EBBA6FA0FA7}" type="pres">
      <dgm:prSet presAssocID="{0D48EBAE-8BC0-4A46-A6AC-8B0EC7293C8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13970A2-DA8E-4640-9578-4EB7D7048990}" type="pres">
      <dgm:prSet presAssocID="{3B89C9DB-782B-450E-9092-2600801A716A}" presName="hierRoot2" presStyleCnt="0">
        <dgm:presLayoutVars>
          <dgm:hierBranch val="init"/>
        </dgm:presLayoutVars>
      </dgm:prSet>
      <dgm:spPr/>
    </dgm:pt>
    <dgm:pt modelId="{818D3B42-A31D-4D8B-8C6D-DE5B2593BF19}" type="pres">
      <dgm:prSet presAssocID="{3B89C9DB-782B-450E-9092-2600801A716A}" presName="rootComposite" presStyleCnt="0"/>
      <dgm:spPr/>
    </dgm:pt>
    <dgm:pt modelId="{173E33F5-2318-4F99-93CA-355A97198902}" type="pres">
      <dgm:prSet presAssocID="{3B89C9DB-782B-450E-9092-2600801A716A}" presName="rootText" presStyleLbl="node3" presStyleIdx="0" presStyleCnt="1" custScaleX="109568" custLinFactNeighborY="20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DACDFA-D09B-43E2-AC36-8ADFB91512BD}" type="pres">
      <dgm:prSet presAssocID="{3B89C9DB-782B-450E-9092-2600801A716A}" presName="rootConnector" presStyleLbl="node3" presStyleIdx="0" presStyleCnt="1"/>
      <dgm:spPr/>
      <dgm:t>
        <a:bodyPr/>
        <a:lstStyle/>
        <a:p>
          <a:endParaRPr lang="es-ES"/>
        </a:p>
      </dgm:t>
    </dgm:pt>
    <dgm:pt modelId="{60DD5EA3-1AEA-4371-A51F-D33864980915}" type="pres">
      <dgm:prSet presAssocID="{3B89C9DB-782B-450E-9092-2600801A716A}" presName="hierChild4" presStyleCnt="0"/>
      <dgm:spPr/>
    </dgm:pt>
    <dgm:pt modelId="{E0BD5D09-2862-4106-A750-705933985991}" type="pres">
      <dgm:prSet presAssocID="{3B89C9DB-782B-450E-9092-2600801A716A}" presName="hierChild5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AE1E3AF3-26BD-4116-806A-D2026A5E73E7}" type="pres">
      <dgm:prSet presAssocID="{F9B47931-0F9B-44D3-8322-E8E3CC118DB7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3AF3442-CB96-4A59-B6FA-8D0935624FCB}" type="pres">
      <dgm:prSet presAssocID="{0660936A-7715-4444-9367-E71078017000}" presName="hierRoot2" presStyleCnt="0">
        <dgm:presLayoutVars>
          <dgm:hierBranch val="init"/>
        </dgm:presLayoutVars>
      </dgm:prSet>
      <dgm:spPr/>
    </dgm:pt>
    <dgm:pt modelId="{0B405711-8A10-4E84-A021-295B043493DC}" type="pres">
      <dgm:prSet presAssocID="{0660936A-7715-4444-9367-E71078017000}" presName="rootComposite" presStyleCnt="0"/>
      <dgm:spPr/>
    </dgm:pt>
    <dgm:pt modelId="{8EA058BB-9AF2-4D43-8852-61D4B5062381}" type="pres">
      <dgm:prSet presAssocID="{0660936A-7715-4444-9367-E71078017000}" presName="rootText" presStyleLbl="node2" presStyleIdx="1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44F6BC-A3CB-489E-93E9-D6B9D8D07A44}" type="pres">
      <dgm:prSet presAssocID="{0660936A-7715-4444-9367-E710780170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12F5BB-C7BD-4BD1-BC5B-7D235E7B076F}" type="pres">
      <dgm:prSet presAssocID="{0660936A-7715-4444-9367-E71078017000}" presName="hierChild4" presStyleCnt="0"/>
      <dgm:spPr/>
    </dgm:pt>
    <dgm:pt modelId="{3ED13A7A-30CD-46DF-BAF3-7B89A5F163DF}" type="pres">
      <dgm:prSet presAssocID="{0660936A-7715-4444-9367-E71078017000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2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FFDDCFC8-9C26-4A3D-97B6-F0E59EEA8D38}" type="presOf" srcId="{0660936A-7715-4444-9367-E71078017000}" destId="{8EA058BB-9AF2-4D43-8852-61D4B5062381}" srcOrd="0" destOrd="0" presId="urn:microsoft.com/office/officeart/2005/8/layout/orgChart1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CCD6A311-4142-4EFC-B148-5E2AEAF51F36}" type="presOf" srcId="{0660936A-7715-4444-9367-E71078017000}" destId="{D944F6BC-A3CB-489E-93E9-D6B9D8D07A44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A30E838C-45C4-4A28-B5F0-B7CE5D6FCF7B}" type="presOf" srcId="{0D48EBAE-8BC0-4A46-A6AC-8B0EC7293C88}" destId="{E466A6D4-99AA-4AFE-B8C4-5EBBA6FA0FA7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CBB88996-370C-40AB-A813-6F052F71EBC0}" type="presOf" srcId="{3B89C9DB-782B-450E-9092-2600801A716A}" destId="{59DACDFA-D09B-43E2-AC36-8ADFB91512BD}" srcOrd="1" destOrd="0" presId="urn:microsoft.com/office/officeart/2005/8/layout/orgChart1"/>
    <dgm:cxn modelId="{EEAEB0C4-2B1B-42FE-9F52-1D2B49216DF7}" type="presOf" srcId="{F9B47931-0F9B-44D3-8322-E8E3CC118DB7}" destId="{AE1E3AF3-26BD-4116-806A-D2026A5E73E7}" srcOrd="0" destOrd="0" presId="urn:microsoft.com/office/officeart/2005/8/layout/orgChart1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A7650CEE-B3B6-4314-9DF1-FF91B09D3FD6}" srcId="{A71E2735-1932-4973-8E0A-A76EB3324118}" destId="{89E9CD1E-6D65-4906-8672-75BE5AAFE1D6}" srcOrd="2" destOrd="0" parTransId="{B59C615A-C8B7-4606-8B2C-F9287BC1A1F8}" sibTransId="{8DFCA174-7E47-4664-B68F-E86F0BC80D1A}"/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AB358464-CA67-4470-AB73-5957A0C9C836}" srcId="{A71E2735-1932-4973-8E0A-A76EB3324118}" destId="{0660936A-7715-4444-9367-E71078017000}" srcOrd="1" destOrd="0" parTransId="{F9B47931-0F9B-44D3-8322-E8E3CC118DB7}" sibTransId="{BED87EF4-D4E3-4F17-8C90-FC1C7882001C}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DEF554C9-1026-4180-B58E-B74A7AF68A7A}" type="presOf" srcId="{3B89C9DB-782B-450E-9092-2600801A716A}" destId="{173E33F5-2318-4F99-93CA-355A97198902}" srcOrd="0" destOrd="0" presId="urn:microsoft.com/office/officeart/2005/8/layout/orgChart1"/>
    <dgm:cxn modelId="{78F5C029-D215-4C37-9B31-06E6627A9FF1}" srcId="{8F840AD9-68C8-4773-83F9-7669197426E8}" destId="{3B89C9DB-782B-450E-9092-2600801A716A}" srcOrd="0" destOrd="0" parTransId="{0D48EBAE-8BC0-4A46-A6AC-8B0EC7293C88}" sibTransId="{6FF64E3F-38BE-458E-977C-0CF53DAB5AB0}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3F8BB0C2-6B94-461B-AF2E-76887C521F9F}" type="presParOf" srcId="{04A28EF1-46F0-4278-B853-5068133DE2DE}" destId="{E466A6D4-99AA-4AFE-B8C4-5EBBA6FA0FA7}" srcOrd="0" destOrd="0" presId="urn:microsoft.com/office/officeart/2005/8/layout/orgChart1"/>
    <dgm:cxn modelId="{899AE28D-55F7-4CF9-9244-3E13978CB5D7}" type="presParOf" srcId="{04A28EF1-46F0-4278-B853-5068133DE2DE}" destId="{B13970A2-DA8E-4640-9578-4EB7D7048990}" srcOrd="1" destOrd="0" presId="urn:microsoft.com/office/officeart/2005/8/layout/orgChart1"/>
    <dgm:cxn modelId="{82727573-7470-4D22-98D4-801D540998B8}" type="presParOf" srcId="{B13970A2-DA8E-4640-9578-4EB7D7048990}" destId="{818D3B42-A31D-4D8B-8C6D-DE5B2593BF19}" srcOrd="0" destOrd="0" presId="urn:microsoft.com/office/officeart/2005/8/layout/orgChart1"/>
    <dgm:cxn modelId="{5D24B902-95C4-491F-AEBD-840523242ABA}" type="presParOf" srcId="{818D3B42-A31D-4D8B-8C6D-DE5B2593BF19}" destId="{173E33F5-2318-4F99-93CA-355A97198902}" srcOrd="0" destOrd="0" presId="urn:microsoft.com/office/officeart/2005/8/layout/orgChart1"/>
    <dgm:cxn modelId="{6FF6893B-C30C-405E-9384-39BD8C99D467}" type="presParOf" srcId="{818D3B42-A31D-4D8B-8C6D-DE5B2593BF19}" destId="{59DACDFA-D09B-43E2-AC36-8ADFB91512BD}" srcOrd="1" destOrd="0" presId="urn:microsoft.com/office/officeart/2005/8/layout/orgChart1"/>
    <dgm:cxn modelId="{3833CE7A-BE1F-40A2-BEF3-F8DE2C6057C4}" type="presParOf" srcId="{B13970A2-DA8E-4640-9578-4EB7D7048990}" destId="{60DD5EA3-1AEA-4371-A51F-D33864980915}" srcOrd="1" destOrd="0" presId="urn:microsoft.com/office/officeart/2005/8/layout/orgChart1"/>
    <dgm:cxn modelId="{DDAC6CF4-71A9-445C-9B55-D18E704964DB}" type="presParOf" srcId="{B13970A2-DA8E-4640-9578-4EB7D7048990}" destId="{E0BD5D09-2862-4106-A750-705933985991}" srcOrd="2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4D9B0976-2943-4F63-8DEF-FA1A5AA3AAAE}" type="presParOf" srcId="{9076C4DA-E153-4C7C-BAF2-6514D2425610}" destId="{AE1E3AF3-26BD-4116-806A-D2026A5E73E7}" srcOrd="2" destOrd="0" presId="urn:microsoft.com/office/officeart/2005/8/layout/orgChart1"/>
    <dgm:cxn modelId="{0B81A87E-680F-4046-9FD5-B8ACC6EFE5C9}" type="presParOf" srcId="{9076C4DA-E153-4C7C-BAF2-6514D2425610}" destId="{F3AF3442-CB96-4A59-B6FA-8D0935624FCB}" srcOrd="3" destOrd="0" presId="urn:microsoft.com/office/officeart/2005/8/layout/orgChart1"/>
    <dgm:cxn modelId="{9AB69E6A-6DF1-44D3-B42A-55132A1CA2B2}" type="presParOf" srcId="{F3AF3442-CB96-4A59-B6FA-8D0935624FCB}" destId="{0B405711-8A10-4E84-A021-295B043493DC}" srcOrd="0" destOrd="0" presId="urn:microsoft.com/office/officeart/2005/8/layout/orgChart1"/>
    <dgm:cxn modelId="{FA9B6158-0524-4D41-8D20-3F671EC2B7B9}" type="presParOf" srcId="{0B405711-8A10-4E84-A021-295B043493DC}" destId="{8EA058BB-9AF2-4D43-8852-61D4B5062381}" srcOrd="0" destOrd="0" presId="urn:microsoft.com/office/officeart/2005/8/layout/orgChart1"/>
    <dgm:cxn modelId="{252AD5D1-C3EA-4CEF-A506-83FBB3ADB982}" type="presParOf" srcId="{0B405711-8A10-4E84-A021-295B043493DC}" destId="{D944F6BC-A3CB-489E-93E9-D6B9D8D07A44}" srcOrd="1" destOrd="0" presId="urn:microsoft.com/office/officeart/2005/8/layout/orgChart1"/>
    <dgm:cxn modelId="{30989068-CFF7-46DD-9A6C-02E0C5A263E0}" type="presParOf" srcId="{F3AF3442-CB96-4A59-B6FA-8D0935624FCB}" destId="{6C12F5BB-C7BD-4BD1-BC5B-7D235E7B076F}" srcOrd="1" destOrd="0" presId="urn:microsoft.com/office/officeart/2005/8/layout/orgChart1"/>
    <dgm:cxn modelId="{5D652673-6B11-4FDF-80B7-26A1FF060F89}" type="presParOf" srcId="{F3AF3442-CB96-4A59-B6FA-8D0935624FCB}" destId="{3ED13A7A-30CD-46DF-BAF3-7B89A5F163DF}" srcOrd="2" destOrd="0" presId="urn:microsoft.com/office/officeart/2005/8/layout/orgChart1"/>
    <dgm:cxn modelId="{CA8C2FB8-FC59-45C6-8F35-68B5072E4DF7}" type="presParOf" srcId="{9076C4DA-E153-4C7C-BAF2-6514D2425610}" destId="{124D08BB-8B4D-455F-ACC0-EE7A29A74888}" srcOrd="4" destOrd="0" presId="urn:microsoft.com/office/officeart/2005/8/layout/orgChart1"/>
    <dgm:cxn modelId="{166D8954-219C-4AD2-9220-42B6FFB5111F}" type="presParOf" srcId="{9076C4DA-E153-4C7C-BAF2-6514D2425610}" destId="{4E425DC5-12F0-4DAE-A9D7-5050DCBAE3F7}" srcOrd="5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400"/>
            <a:buFont typeface="Arial"/>
            <a:buNone/>
          </a:pP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51C986F-4C2C-4FC0-9B2F-15F8FA197709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F21F982-2B96-48BA-B1D3-9EF7435677AD}" type="par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38FE7E5-A448-4C4C-9EE8-84913CF85F3C}" type="sib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922" custScaleY="134034" custLinFactNeighborY="-42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5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5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5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5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A688C72E-C8AF-47B1-BCDC-580E61615414}" type="pres">
      <dgm:prSet presAssocID="{7F21F982-2B96-48BA-B1D3-9EF7435677AD}" presName="Name35" presStyleLbl="parChTrans1D2" presStyleIdx="4" presStyleCnt="5"/>
      <dgm:spPr/>
      <dgm:t>
        <a:bodyPr/>
        <a:lstStyle/>
        <a:p>
          <a:endParaRPr lang="es-ES"/>
        </a:p>
      </dgm:t>
    </dgm:pt>
    <dgm:pt modelId="{D86BB417-73F0-463F-822B-12061219FE4A}" type="pres">
      <dgm:prSet presAssocID="{751C986F-4C2C-4FC0-9B2F-15F8FA197709}" presName="hierRoot2" presStyleCnt="0">
        <dgm:presLayoutVars>
          <dgm:hierBranch val="init"/>
        </dgm:presLayoutVars>
      </dgm:prSet>
      <dgm:spPr/>
    </dgm:pt>
    <dgm:pt modelId="{2C341058-0E32-493D-BCE6-D12DE1A18DE1}" type="pres">
      <dgm:prSet presAssocID="{751C986F-4C2C-4FC0-9B2F-15F8FA197709}" presName="rootComposite" presStyleCnt="0"/>
      <dgm:spPr/>
    </dgm:pt>
    <dgm:pt modelId="{13CD0773-ACC7-490F-921B-846BA977E95E}" type="pres">
      <dgm:prSet presAssocID="{751C986F-4C2C-4FC0-9B2F-15F8FA197709}" presName="rootText" presStyleLbl="node2" presStyleIdx="4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42EAB-8FBC-4FCD-B909-A0B363A74D50}" type="pres">
      <dgm:prSet presAssocID="{751C986F-4C2C-4FC0-9B2F-15F8FA197709}" presName="rootConnector" presStyleLbl="node2" presStyleIdx="4" presStyleCnt="5"/>
      <dgm:spPr/>
      <dgm:t>
        <a:bodyPr/>
        <a:lstStyle/>
        <a:p>
          <a:endParaRPr lang="es-ES"/>
        </a:p>
      </dgm:t>
    </dgm:pt>
    <dgm:pt modelId="{8268E202-871F-4734-AB6D-C7F36C7E8B07}" type="pres">
      <dgm:prSet presAssocID="{751C986F-4C2C-4FC0-9B2F-15F8FA197709}" presName="hierChild4" presStyleCnt="0"/>
      <dgm:spPr/>
    </dgm:pt>
    <dgm:pt modelId="{E74A28E2-04A9-4B81-A01D-4C2DD5E6CE1A}" type="pres">
      <dgm:prSet presAssocID="{751C986F-4C2C-4FC0-9B2F-15F8FA197709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FE911F91-BAC6-4C87-BF35-A66D9AB99586}" type="presOf" srcId="{751C986F-4C2C-4FC0-9B2F-15F8FA197709}" destId="{51542EAB-8FBC-4FCD-B909-A0B363A74D50}" srcOrd="1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01418E91-7874-4839-B6F7-79CB5CF56827}" srcId="{E09942D3-8D92-4571-939D-F9AE19EE063A}" destId="{751C986F-4C2C-4FC0-9B2F-15F8FA197709}" srcOrd="4" destOrd="0" parTransId="{7F21F982-2B96-48BA-B1D3-9EF7435677AD}" sibTransId="{938FE7E5-A448-4C4C-9EE8-84913CF85F3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EE6ABEF-4793-4815-BD67-2D333CB8B663}" type="presOf" srcId="{7F21F982-2B96-48BA-B1D3-9EF7435677AD}" destId="{A688C72E-C8AF-47B1-BCDC-580E6161541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3C00F834-AEF8-4BF4-9320-23836C2E0122}" type="presOf" srcId="{751C986F-4C2C-4FC0-9B2F-15F8FA197709}" destId="{13CD0773-ACC7-490F-921B-846BA977E95E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F7C3EC4-CCC8-4BBF-B377-375E49891255}" type="presParOf" srcId="{8EFE8F77-C5C0-48AA-B8C2-DD712621EB61}" destId="{A688C72E-C8AF-47B1-BCDC-580E61615414}" srcOrd="8" destOrd="0" presId="urn:microsoft.com/office/officeart/2005/8/layout/orgChart1"/>
    <dgm:cxn modelId="{85DA694E-EB97-4B89-9504-55A718BD1B7A}" type="presParOf" srcId="{8EFE8F77-C5C0-48AA-B8C2-DD712621EB61}" destId="{D86BB417-73F0-463F-822B-12061219FE4A}" srcOrd="9" destOrd="0" presId="urn:microsoft.com/office/officeart/2005/8/layout/orgChart1"/>
    <dgm:cxn modelId="{CDEE772A-DEC9-4077-8214-D97FF4109C32}" type="presParOf" srcId="{D86BB417-73F0-463F-822B-12061219FE4A}" destId="{2C341058-0E32-493D-BCE6-D12DE1A18DE1}" srcOrd="0" destOrd="0" presId="urn:microsoft.com/office/officeart/2005/8/layout/orgChart1"/>
    <dgm:cxn modelId="{A6F00F05-2967-4382-8DC9-8A34BB66CEA7}" type="presParOf" srcId="{2C341058-0E32-493D-BCE6-D12DE1A18DE1}" destId="{13CD0773-ACC7-490F-921B-846BA977E95E}" srcOrd="0" destOrd="0" presId="urn:microsoft.com/office/officeart/2005/8/layout/orgChart1"/>
    <dgm:cxn modelId="{3A8F38A9-7843-416A-A08B-275197BEB2F6}" type="presParOf" srcId="{2C341058-0E32-493D-BCE6-D12DE1A18DE1}" destId="{51542EAB-8FBC-4FCD-B909-A0B363A74D50}" srcOrd="1" destOrd="0" presId="urn:microsoft.com/office/officeart/2005/8/layout/orgChart1"/>
    <dgm:cxn modelId="{C85A2C21-6726-4F04-8260-021C6AD73AFB}" type="presParOf" srcId="{D86BB417-73F0-463F-822B-12061219FE4A}" destId="{8268E202-871F-4734-AB6D-C7F36C7E8B07}" srcOrd="1" destOrd="0" presId="urn:microsoft.com/office/officeart/2005/8/layout/orgChart1"/>
    <dgm:cxn modelId="{038130B6-C08E-4C70-B03D-995A8B8AE1CF}" type="presParOf" srcId="{D86BB417-73F0-463F-822B-12061219FE4A}" destId="{E74A28E2-04A9-4B81-A01D-4C2DD5E6CE1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Derechos Humanos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X="85816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la Ciudad de la Niñez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del Consejo de la Niñez</a:t>
          </a:r>
          <a:endParaRPr lang="es-ES" sz="1200" dirty="0">
            <a:solidFill>
              <a:schemeClr val="tx1"/>
            </a:solidFill>
          </a:endParaRPr>
        </a:p>
        <a:p>
          <a:endParaRPr lang="es-ES" sz="1200" dirty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Interinstitucional</a:t>
          </a:r>
        </a:p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 Patrimonio Seguro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Social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16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7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7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7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7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2" presStyleCnt="7" custScaleX="217501" custScaleY="101723" custLinFactX="-100000" custLinFactNeighborX="-139666" custLinFactNeighborY="8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2" presStyleCnt="7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3" presStyleCnt="7" custScaleX="217501" custScaleY="101723" custLinFactNeighborX="-373" custLinFactNeighborY="8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3" presStyleCnt="7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4" presStyleCnt="7" custScaleX="217501" custScaleY="101723" custLinFactNeighborX="210" custLinFactNeighborY="-39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4" presStyleCnt="7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5" presStyleCnt="7" custScaleX="217501" custScaleY="84513" custLinFactNeighborX="188" custLinFactNeighborY="-28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5" presStyleCnt="7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6" presStyleCnt="7" custScaleX="217501" custScaleY="101723" custLinFactNeighborX="188" custLinFactNeighborY="-178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6" presStyleCnt="7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C3C76FA4-63F6-4E16-A782-5571C4AB2810}" srcId="{3B99F7DF-36C4-4EFA-AD36-739287B537DA}" destId="{38B012BB-466F-4554-B22B-B8E33206FE0E}" srcOrd="5" destOrd="0" parTransId="{E387CC61-2855-4D1F-AF5F-EF1BB3F0A75E}" sibTransId="{34112C0B-955F-47CB-A7C6-FE9AC6549619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46970CEA-AA18-48BC-BC3D-4B7664301954}" srcId="{3B99F7DF-36C4-4EFA-AD36-739287B537DA}" destId="{134E3337-8830-4D94-AEC8-E40F277D0213}" srcOrd="4" destOrd="0" parTransId="{87063AAD-9633-4B16-9407-0B74E7035E91}" sibTransId="{004FF576-786B-4EBA-AE5C-B3FC9ED18C04}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5080CB9F-02D6-4A61-BB19-26D1E192DCB2}" srcId="{3B99F7DF-36C4-4EFA-AD36-739287B537DA}" destId="{0C75E9AC-01A7-49F7-9D4E-74D4B5EDFDDC}" srcOrd="6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B336B098-D4DE-43CC-9A46-43260BD22472}" srcId="{3B99F7DF-36C4-4EFA-AD36-739287B537DA}" destId="{8A201745-4F44-42C7-B5ED-45D9AF49EE8F}" srcOrd="3" destOrd="0" parTransId="{599BB781-2E62-41A7-BD55-092F13EA7B3B}" sibTransId="{4C86EDAE-E604-4C91-91F6-D73BF2F2A87B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78D6C47A-5647-47F0-A9B1-784922870D5B}" srcId="{3B99F7DF-36C4-4EFA-AD36-739287B537DA}" destId="{8DCA4486-BBEB-4419-AA53-365CF2E81BB2}" srcOrd="2" destOrd="0" parTransId="{9596969C-1A0D-4533-85FC-C9359383F856}" sibTransId="{73820970-55D4-482F-B661-649D7011F652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B126F02-243B-425C-9163-B3B8E3031812}" type="presParOf" srcId="{8A568C84-F26F-4E92-9BD6-23A8289EA664}" destId="{DA6D0B52-0139-4F2F-AABA-BBE86AB143AC}" srcOrd="4" destOrd="0" presId="urn:microsoft.com/office/officeart/2005/8/layout/orgChart1"/>
    <dgm:cxn modelId="{8E3C8C1C-6C44-4C09-AADE-8BE2162D880E}" type="presParOf" srcId="{8A568C84-F26F-4E92-9BD6-23A8289EA664}" destId="{5248C88A-1058-42B3-B5C0-FCC8B963C1B2}" srcOrd="5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6" destOrd="0" presId="urn:microsoft.com/office/officeart/2005/8/layout/orgChart1"/>
    <dgm:cxn modelId="{2B99B1B7-93C7-42DA-A927-493E7F2F01F1}" type="presParOf" srcId="{8A568C84-F26F-4E92-9BD6-23A8289EA664}" destId="{6287DA19-AA5E-4B91-B8BD-FBA79234EA9C}" srcOrd="7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8" destOrd="0" presId="urn:microsoft.com/office/officeart/2005/8/layout/orgChart1"/>
    <dgm:cxn modelId="{FFB8BCFB-7E2C-4E95-8FDA-6424B42623D7}" type="presParOf" srcId="{8A568C84-F26F-4E92-9BD6-23A8289EA664}" destId="{21C5FCDE-B2C6-4997-86F5-9F262A7EBB79}" srcOrd="9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0" destOrd="0" presId="urn:microsoft.com/office/officeart/2005/8/layout/orgChart1"/>
    <dgm:cxn modelId="{E6C4718C-FF5A-4021-8A0F-BD26C8DC4293}" type="presParOf" srcId="{8A568C84-F26F-4E92-9BD6-23A8289EA664}" destId="{54233FF6-E312-48DD-ABDE-BEDC75262B2A}" srcOrd="11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2" destOrd="0" presId="urn:microsoft.com/office/officeart/2005/8/layout/orgChart1"/>
    <dgm:cxn modelId="{C8B376FA-21F4-4A03-9C03-B8A920EE26BF}" type="presParOf" srcId="{8A568C84-F26F-4E92-9BD6-23A8289EA664}" destId="{8B4628B3-6051-4EA8-9836-F76826111AE2}" srcOrd="13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/>
          </a:r>
          <a:br>
            <a:rPr lang="es-MX" sz="1200" dirty="0" smtClean="0">
              <a:solidFill>
                <a:schemeClr val="tx1"/>
              </a:solidFill>
              <a:latin typeface="+mn-lt"/>
            </a:rPr>
          </a:br>
          <a:r>
            <a:rPr lang="es-MX" sz="1200" dirty="0" smtClean="0">
              <a:solidFill>
                <a:schemeClr val="tx1"/>
              </a:solidFill>
              <a:latin typeface="+mn-lt"/>
            </a:rPr>
            <a:t>Vinculación Social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/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/>
        </a:p>
      </dgm:t>
    </dgm:pt>
    <dgm:pt modelId="{15447362-2194-474E-BC05-3CCE258C89E3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Monitoreo y Evaluación</a:t>
          </a:r>
        </a:p>
        <a:p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F3BC45-9470-4808-9DFE-F88E15CD2DF3}" type="parTrans" cxnId="{FA53CC26-105B-45C8-B8F2-02C5A8E45F19}">
      <dgm:prSet/>
      <dgm:spPr/>
      <dgm:t>
        <a:bodyPr/>
        <a:lstStyle/>
        <a:p>
          <a:endParaRPr lang="es-ES"/>
        </a:p>
      </dgm:t>
    </dgm:pt>
    <dgm:pt modelId="{88CCDCF5-3566-4BF7-989C-9ECF674139FF}" type="sibTrans" cxnId="{FA53CC26-105B-45C8-B8F2-02C5A8E45F19}">
      <dgm:prSet/>
      <dgm:spPr/>
      <dgm:t>
        <a:bodyPr/>
        <a:lstStyle/>
        <a:p>
          <a:endParaRPr lang="es-ES"/>
        </a:p>
      </dgm:t>
    </dgm:pt>
    <dgm:pt modelId="{27ECDE87-EF90-4D3D-A254-BE18B1776210}">
      <dgm:prSet custT="1"/>
      <dgm:spPr/>
      <dgm:t>
        <a:bodyPr/>
        <a:lstStyle/>
        <a:p>
          <a:r>
            <a:rPr lang="es-ES" sz="1200" dirty="0" smtClean="0"/>
            <a:t>Analista de Monitoreo y Evaluación</a:t>
          </a:r>
        </a:p>
        <a:p>
          <a:endParaRPr lang="es-ES" sz="1200" dirty="0"/>
        </a:p>
      </dgm:t>
    </dgm:pt>
    <dgm:pt modelId="{5EB38969-8B01-4880-B8C8-252EB531339A}" type="parTrans" cxnId="{B209EF64-ED6C-4258-BF75-CFA2708E737C}">
      <dgm:prSet/>
      <dgm:spPr/>
      <dgm:t>
        <a:bodyPr/>
        <a:lstStyle/>
        <a:p>
          <a:endParaRPr lang="es-ES"/>
        </a:p>
      </dgm:t>
    </dgm:pt>
    <dgm:pt modelId="{8DB27F4D-AA1E-4688-A50F-5073A5D83F7F}" type="sibTrans" cxnId="{B209EF64-ED6C-4258-BF75-CFA2708E737C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1692" custScaleY="867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3" custScaleX="68115" custScaleY="67954" custLinFactNeighborX="-5504" custLinFactNeighborY="248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3" custScaleX="68115" custScaleY="67954" custLinFactNeighborX="-93" custLinFactNeighborY="24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6FF4A9C9-8B9F-40DF-93B3-0CAC3F9C02EF}" type="pres">
      <dgm:prSet presAssocID="{EFF3BC45-9470-4808-9DFE-F88E15CD2DF3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70016F7-84BC-4258-A1FE-A622362AEB49}" type="pres">
      <dgm:prSet presAssocID="{15447362-2194-474E-BC05-3CCE258C89E3}" presName="hierRoot2" presStyleCnt="0">
        <dgm:presLayoutVars>
          <dgm:hierBranch/>
        </dgm:presLayoutVars>
      </dgm:prSet>
      <dgm:spPr/>
    </dgm:pt>
    <dgm:pt modelId="{776011B8-AA1F-4A03-9A06-1DFD20921F1B}" type="pres">
      <dgm:prSet presAssocID="{15447362-2194-474E-BC05-3CCE258C89E3}" presName="rootComposite" presStyleCnt="0"/>
      <dgm:spPr/>
    </dgm:pt>
    <dgm:pt modelId="{FFB57BFB-4DC0-4411-9B7A-E1D02D2A55FB}" type="pres">
      <dgm:prSet presAssocID="{15447362-2194-474E-BC05-3CCE258C89E3}" presName="rootText" presStyleLbl="node2" presStyleIdx="2" presStyleCnt="3" custScaleX="68115" custScaleY="67954" custLinFactNeighborX="-5356" custLinFactNeighborY="24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78A4F4-422B-4452-8BD4-FDCE8915B104}" type="pres">
      <dgm:prSet presAssocID="{15447362-2194-474E-BC05-3CCE258C89E3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05C547-C04C-4C43-99E1-E0E8B45F80C1}" type="pres">
      <dgm:prSet presAssocID="{15447362-2194-474E-BC05-3CCE258C89E3}" presName="hierChild4" presStyleCnt="0"/>
      <dgm:spPr/>
    </dgm:pt>
    <dgm:pt modelId="{F0DDD462-2F2E-40EF-A164-3E1EAD09A45F}" type="pres">
      <dgm:prSet presAssocID="{5EB38969-8B01-4880-B8C8-252EB531339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0563EB7-9D62-4142-9EB5-6E0F7AA46AAC}" type="pres">
      <dgm:prSet presAssocID="{27ECDE87-EF90-4D3D-A254-BE18B1776210}" presName="hierRoot2" presStyleCnt="0">
        <dgm:presLayoutVars>
          <dgm:hierBranch val="init"/>
        </dgm:presLayoutVars>
      </dgm:prSet>
      <dgm:spPr/>
    </dgm:pt>
    <dgm:pt modelId="{63A0BD55-0DFC-4F5D-AB06-D1F5416D40E0}" type="pres">
      <dgm:prSet presAssocID="{27ECDE87-EF90-4D3D-A254-BE18B1776210}" presName="rootComposite" presStyleCnt="0"/>
      <dgm:spPr/>
    </dgm:pt>
    <dgm:pt modelId="{42E44A85-5F66-4FC3-9A27-3D51D957B81D}" type="pres">
      <dgm:prSet presAssocID="{27ECDE87-EF90-4D3D-A254-BE18B1776210}" presName="rootText" presStyleLbl="node3" presStyleIdx="0" presStyleCnt="1" custScaleX="68115" custScaleY="67954" custLinFactNeighborX="-5356" custLinFactNeighborY="6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B081A9-7CDD-4F90-89D0-FE29EF60AA70}" type="pres">
      <dgm:prSet presAssocID="{27ECDE87-EF90-4D3D-A254-BE18B177621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D6DB5C8-9992-4D31-89D8-9FF2D0D3894D}" type="pres">
      <dgm:prSet presAssocID="{27ECDE87-EF90-4D3D-A254-BE18B1776210}" presName="hierChild4" presStyleCnt="0"/>
      <dgm:spPr/>
    </dgm:pt>
    <dgm:pt modelId="{830342C4-1267-4575-8979-03A2596AA313}" type="pres">
      <dgm:prSet presAssocID="{27ECDE87-EF90-4D3D-A254-BE18B1776210}" presName="hierChild5" presStyleCnt="0"/>
      <dgm:spPr/>
    </dgm:pt>
    <dgm:pt modelId="{EC6ADCBD-201A-49AD-B75D-965313C32275}" type="pres">
      <dgm:prSet presAssocID="{15447362-2194-474E-BC05-3CCE258C89E3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672626A4-73F6-47EC-9686-2E500C3A0CCE}" type="presOf" srcId="{15447362-2194-474E-BC05-3CCE258C89E3}" destId="{7E78A4F4-422B-4452-8BD4-FDCE8915B1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51D0B40B-96D5-4BD1-B18A-DF5618519753}" type="presOf" srcId="{27ECDE87-EF90-4D3D-A254-BE18B1776210}" destId="{42E44A85-5F66-4FC3-9A27-3D51D957B81D}" srcOrd="0" destOrd="0" presId="urn:microsoft.com/office/officeart/2005/8/layout/orgChart1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33997C08-BE25-4C5F-BA7D-37241E5F510F}" type="presOf" srcId="{27ECDE87-EF90-4D3D-A254-BE18B1776210}" destId="{2CB081A9-7CDD-4F90-89D0-FE29EF60AA70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714A17D9-D737-484B-A4E8-A219B53160CD}" type="presOf" srcId="{EFF3BC45-9470-4808-9DFE-F88E15CD2DF3}" destId="{6FF4A9C9-8B9F-40DF-93B3-0CAC3F9C02EF}" srcOrd="0" destOrd="0" presId="urn:microsoft.com/office/officeart/2005/8/layout/orgChart1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6F63A53E-895B-4CDE-93F2-2FD319959597}" type="presOf" srcId="{5EB38969-8B01-4880-B8C8-252EB531339A}" destId="{F0DDD462-2F2E-40EF-A164-3E1EAD09A45F}" srcOrd="0" destOrd="0" presId="urn:microsoft.com/office/officeart/2005/8/layout/orgChart1"/>
    <dgm:cxn modelId="{45540D40-E799-4812-AFA5-A77A700C9A96}" type="presOf" srcId="{15447362-2194-474E-BC05-3CCE258C89E3}" destId="{FFB57BFB-4DC0-4411-9B7A-E1D02D2A55FB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FA53CC26-105B-45C8-B8F2-02C5A8E45F19}" srcId="{CD1C4BFD-421B-4CCA-8D0B-01027E7F0374}" destId="{15447362-2194-474E-BC05-3CCE258C89E3}" srcOrd="2" destOrd="0" parTransId="{EFF3BC45-9470-4808-9DFE-F88E15CD2DF3}" sibTransId="{88CCDCF5-3566-4BF7-989C-9ECF674139FF}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B209EF64-ED6C-4258-BF75-CFA2708E737C}" srcId="{15447362-2194-474E-BC05-3CCE258C89E3}" destId="{27ECDE87-EF90-4D3D-A254-BE18B1776210}" srcOrd="0" destOrd="0" parTransId="{5EB38969-8B01-4880-B8C8-252EB531339A}" sibTransId="{8DB27F4D-AA1E-4688-A50F-5073A5D83F7F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F3507391-30B1-4EA9-AEAF-02E768159D76}" type="presParOf" srcId="{37F354EC-AA6E-44E3-9BD2-0ECC704C4756}" destId="{6FF4A9C9-8B9F-40DF-93B3-0CAC3F9C02EF}" srcOrd="4" destOrd="0" presId="urn:microsoft.com/office/officeart/2005/8/layout/orgChart1"/>
    <dgm:cxn modelId="{B41CDE37-E6D5-4F57-BBD3-8FBB72DD3AA5}" type="presParOf" srcId="{37F354EC-AA6E-44E3-9BD2-0ECC704C4756}" destId="{C70016F7-84BC-4258-A1FE-A622362AEB49}" srcOrd="5" destOrd="0" presId="urn:microsoft.com/office/officeart/2005/8/layout/orgChart1"/>
    <dgm:cxn modelId="{8E359E00-994D-4D89-8A6D-C99A469FDD66}" type="presParOf" srcId="{C70016F7-84BC-4258-A1FE-A622362AEB49}" destId="{776011B8-AA1F-4A03-9A06-1DFD20921F1B}" srcOrd="0" destOrd="0" presId="urn:microsoft.com/office/officeart/2005/8/layout/orgChart1"/>
    <dgm:cxn modelId="{3A9B4B62-021E-4857-8180-DF677D313849}" type="presParOf" srcId="{776011B8-AA1F-4A03-9A06-1DFD20921F1B}" destId="{FFB57BFB-4DC0-4411-9B7A-E1D02D2A55FB}" srcOrd="0" destOrd="0" presId="urn:microsoft.com/office/officeart/2005/8/layout/orgChart1"/>
    <dgm:cxn modelId="{9578DE3D-7C7D-43BA-AA2C-A8BE525397BE}" type="presParOf" srcId="{776011B8-AA1F-4A03-9A06-1DFD20921F1B}" destId="{7E78A4F4-422B-4452-8BD4-FDCE8915B104}" srcOrd="1" destOrd="0" presId="urn:microsoft.com/office/officeart/2005/8/layout/orgChart1"/>
    <dgm:cxn modelId="{493C2EBB-C4B6-4C8C-8C01-700114B1EE6A}" type="presParOf" srcId="{C70016F7-84BC-4258-A1FE-A622362AEB49}" destId="{4C05C547-C04C-4C43-99E1-E0E8B45F80C1}" srcOrd="1" destOrd="0" presId="urn:microsoft.com/office/officeart/2005/8/layout/orgChart1"/>
    <dgm:cxn modelId="{D009E546-5B30-459F-9D24-4C8069D43792}" type="presParOf" srcId="{4C05C547-C04C-4C43-99E1-E0E8B45F80C1}" destId="{F0DDD462-2F2E-40EF-A164-3E1EAD09A45F}" srcOrd="0" destOrd="0" presId="urn:microsoft.com/office/officeart/2005/8/layout/orgChart1"/>
    <dgm:cxn modelId="{D6AE4828-F04C-4D2D-8936-0AB90C621782}" type="presParOf" srcId="{4C05C547-C04C-4C43-99E1-E0E8B45F80C1}" destId="{50563EB7-9D62-4142-9EB5-6E0F7AA46AAC}" srcOrd="1" destOrd="0" presId="urn:microsoft.com/office/officeart/2005/8/layout/orgChart1"/>
    <dgm:cxn modelId="{790E98BD-FCD9-4DAA-87D6-4B42600117B6}" type="presParOf" srcId="{50563EB7-9D62-4142-9EB5-6E0F7AA46AAC}" destId="{63A0BD55-0DFC-4F5D-AB06-D1F5416D40E0}" srcOrd="0" destOrd="0" presId="urn:microsoft.com/office/officeart/2005/8/layout/orgChart1"/>
    <dgm:cxn modelId="{7CCD4A24-C26D-4714-9399-9CCC37420E69}" type="presParOf" srcId="{63A0BD55-0DFC-4F5D-AB06-D1F5416D40E0}" destId="{42E44A85-5F66-4FC3-9A27-3D51D957B81D}" srcOrd="0" destOrd="0" presId="urn:microsoft.com/office/officeart/2005/8/layout/orgChart1"/>
    <dgm:cxn modelId="{A2AF2510-5F3B-47C0-B676-AB4ED71B85D3}" type="presParOf" srcId="{63A0BD55-0DFC-4F5D-AB06-D1F5416D40E0}" destId="{2CB081A9-7CDD-4F90-89D0-FE29EF60AA70}" srcOrd="1" destOrd="0" presId="urn:microsoft.com/office/officeart/2005/8/layout/orgChart1"/>
    <dgm:cxn modelId="{EE567C83-A1DC-429C-86E4-861EF4001833}" type="presParOf" srcId="{50563EB7-9D62-4142-9EB5-6E0F7AA46AAC}" destId="{ED6DB5C8-9992-4D31-89D8-9FF2D0D3894D}" srcOrd="1" destOrd="0" presId="urn:microsoft.com/office/officeart/2005/8/layout/orgChart1"/>
    <dgm:cxn modelId="{66BC8D1A-1E2C-4B14-8457-C9A7ECB361FC}" type="presParOf" srcId="{50563EB7-9D62-4142-9EB5-6E0F7AA46AAC}" destId="{830342C4-1267-4575-8979-03A2596AA313}" srcOrd="2" destOrd="0" presId="urn:microsoft.com/office/officeart/2005/8/layout/orgChart1"/>
    <dgm:cxn modelId="{08CEBF7D-C6C1-4203-9C68-3035AB7B2422}" type="presParOf" srcId="{C70016F7-84BC-4258-A1FE-A622362AEB49}" destId="{EC6ADCBD-201A-49AD-B75D-965313C32275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Institucional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4A1D53A-ACE9-479C-85E8-03560BD3F381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B2F5D95E-76A7-4CBB-98D5-683F309A56D0}" type="parTrans" cxnId="{CEBC0C0A-E992-450E-A743-3FE884E61E1F}">
      <dgm:prSet/>
      <dgm:spPr/>
      <dgm:t>
        <a:bodyPr/>
        <a:lstStyle/>
        <a:p>
          <a:endParaRPr lang="es-ES"/>
        </a:p>
      </dgm:t>
    </dgm:pt>
    <dgm:pt modelId="{922CF0A5-D9EF-4671-9FEF-D7C46D93C2FD}" type="sibTrans" cxnId="{CEBC0C0A-E992-450E-A743-3FE884E61E1F}">
      <dgm:prSet/>
      <dgm:spPr/>
      <dgm:t>
        <a:bodyPr/>
        <a:lstStyle/>
        <a:p>
          <a:endParaRPr lang="es-ES"/>
        </a:p>
      </dgm:t>
    </dgm:pt>
    <dgm:pt modelId="{D6890A71-7928-41EA-BF38-4A6CC00D53C9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  <a:p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16D5F81F-4357-45A6-A8B8-6A17B5F7E5CE}" type="sibTrans" cxnId="{4FE42B3F-3A06-48A0-98AA-7C4FE759F641}">
      <dgm:prSet/>
      <dgm:spPr/>
      <dgm:t>
        <a:bodyPr/>
        <a:lstStyle/>
        <a:p>
          <a:endParaRPr lang="es-ES"/>
        </a:p>
      </dgm:t>
    </dgm:pt>
    <dgm:pt modelId="{6CB20C2D-3C2D-442D-A4A7-DC566F065746}" type="parTrans" cxnId="{4FE42B3F-3A06-48A0-98AA-7C4FE759F641}">
      <dgm:prSet/>
      <dgm:spPr/>
      <dgm:t>
        <a:bodyPr/>
        <a:lstStyle/>
        <a:p>
          <a:endParaRPr lang="es-ES"/>
        </a:p>
      </dgm:t>
    </dgm:pt>
    <dgm:pt modelId="{F64AD4DD-58B9-4774-BC29-2BB4205CC62C}">
      <dgm:prSet custT="1"/>
      <dgm:spPr/>
      <dgm:t>
        <a:bodyPr/>
        <a:lstStyle/>
        <a:p>
          <a:r>
            <a:rPr lang="es-ES" sz="1200" dirty="0" smtClean="0"/>
            <a:t>Auxiliar</a:t>
          </a:r>
        </a:p>
        <a:p>
          <a:endParaRPr lang="es-ES" sz="1200" dirty="0"/>
        </a:p>
      </dgm:t>
    </dgm:pt>
    <dgm:pt modelId="{9D2AAC44-21F3-43DF-B58C-E038CA3AA43D}" type="parTrans" cxnId="{FB7903B4-F3C0-43A9-868A-6C73424154C3}">
      <dgm:prSet/>
      <dgm:spPr/>
      <dgm:t>
        <a:bodyPr/>
        <a:lstStyle/>
        <a:p>
          <a:endParaRPr lang="es-ES"/>
        </a:p>
      </dgm:t>
    </dgm:pt>
    <dgm:pt modelId="{3BED5F15-317B-4076-9094-3337267434D0}" type="sibTrans" cxnId="{FB7903B4-F3C0-43A9-868A-6C73424154C3}">
      <dgm:prSet/>
      <dgm:spPr/>
      <dgm:t>
        <a:bodyPr/>
        <a:lstStyle/>
        <a:p>
          <a:endParaRPr lang="es-ES"/>
        </a:p>
      </dgm:t>
    </dgm:pt>
    <dgm:pt modelId="{B40E7B79-43EC-4600-92BB-00823D660FF0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  <a:p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A0E3E1-27A0-4557-9C31-711065460FBF}" type="parTrans" cxnId="{6E7EDDC6-8173-4FB3-8C0E-8906DEE913F8}">
      <dgm:prSet/>
      <dgm:spPr/>
      <dgm:t>
        <a:bodyPr/>
        <a:lstStyle/>
        <a:p>
          <a:endParaRPr lang="es-ES"/>
        </a:p>
      </dgm:t>
    </dgm:pt>
    <dgm:pt modelId="{685B25ED-42F0-4DC4-988A-46F77750C0EC}" type="sibTrans" cxnId="{6E7EDDC6-8173-4FB3-8C0E-8906DEE913F8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1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1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E72C033C-FB36-42EF-BE5F-1BEDAA36234E}" type="pres">
      <dgm:prSet presAssocID="{B2F5D95E-76A7-4CBB-98D5-683F309A56D0}" presName="Name35" presStyleLbl="parChTrans1D4" presStyleIdx="0" presStyleCnt="2"/>
      <dgm:spPr/>
      <dgm:t>
        <a:bodyPr/>
        <a:lstStyle/>
        <a:p>
          <a:endParaRPr lang="es-ES"/>
        </a:p>
      </dgm:t>
    </dgm:pt>
    <dgm:pt modelId="{E247D154-5EBE-4E7E-9BC0-9EE51418A48B}" type="pres">
      <dgm:prSet presAssocID="{04A1D53A-ACE9-479C-85E8-03560BD3F381}" presName="hierRoot2" presStyleCnt="0">
        <dgm:presLayoutVars>
          <dgm:hierBranch val="init"/>
        </dgm:presLayoutVars>
      </dgm:prSet>
      <dgm:spPr/>
    </dgm:pt>
    <dgm:pt modelId="{8F47A7B2-7E85-41EC-962F-09757AEFEE57}" type="pres">
      <dgm:prSet presAssocID="{04A1D53A-ACE9-479C-85E8-03560BD3F381}" presName="rootComposite" presStyleCnt="0"/>
      <dgm:spPr/>
    </dgm:pt>
    <dgm:pt modelId="{E35E579A-CBE5-4D13-92FC-2640164762D1}" type="pres">
      <dgm:prSet presAssocID="{04A1D53A-ACE9-479C-85E8-03560BD3F381}" presName="rootText" presStyleLbl="node4" presStyleIdx="0" presStyleCnt="2" custScaleX="54308" custScaleY="57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B178FB-157B-4D7D-93B3-8A2A7778B593}" type="pres">
      <dgm:prSet presAssocID="{04A1D53A-ACE9-479C-85E8-03560BD3F381}" presName="rootConnector" presStyleLbl="node4" presStyleIdx="0" presStyleCnt="2"/>
      <dgm:spPr/>
      <dgm:t>
        <a:bodyPr/>
        <a:lstStyle/>
        <a:p>
          <a:endParaRPr lang="es-ES"/>
        </a:p>
      </dgm:t>
    </dgm:pt>
    <dgm:pt modelId="{50821592-08FE-4A29-A188-E350E2FA4B05}" type="pres">
      <dgm:prSet presAssocID="{04A1D53A-ACE9-479C-85E8-03560BD3F381}" presName="hierChild4" presStyleCnt="0"/>
      <dgm:spPr/>
    </dgm:pt>
    <dgm:pt modelId="{F9C5983E-4343-48A9-810D-7036E6E0CFAB}" type="pres">
      <dgm:prSet presAssocID="{04A1D53A-ACE9-479C-85E8-03560BD3F381}" presName="hierChild5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66986283-51D8-4D73-B650-2791A29D7066}" type="pres">
      <dgm:prSet presAssocID="{6CB20C2D-3C2D-442D-A4A7-DC566F06574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1FD5524-D2D0-47BE-9A63-BC3640F6558D}" type="pres">
      <dgm:prSet presAssocID="{D6890A71-7928-41EA-BF38-4A6CC00D53C9}" presName="hierRoot2" presStyleCnt="0">
        <dgm:presLayoutVars>
          <dgm:hierBranch/>
        </dgm:presLayoutVars>
      </dgm:prSet>
      <dgm:spPr/>
    </dgm:pt>
    <dgm:pt modelId="{44F519C8-3FEC-494B-8DDB-95951CC6A66B}" type="pres">
      <dgm:prSet presAssocID="{D6890A71-7928-41EA-BF38-4A6CC00D53C9}" presName="rootComposite" presStyleCnt="0"/>
      <dgm:spPr/>
    </dgm:pt>
    <dgm:pt modelId="{F35B0E4C-5EF9-4DF2-93C2-AA282573AEBD}" type="pres">
      <dgm:prSet presAssocID="{D6890A71-7928-41EA-BF38-4A6CC00D53C9}" presName="rootText" presStyleLbl="node3" presStyleIdx="1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17F1-5610-4AFE-B5A3-E48730D238B0}" type="pres">
      <dgm:prSet presAssocID="{D6890A71-7928-41EA-BF38-4A6CC00D53C9}" presName="rootConnector" presStyleLbl="node3" presStyleIdx="1" presStyleCnt="3"/>
      <dgm:spPr/>
      <dgm:t>
        <a:bodyPr/>
        <a:lstStyle/>
        <a:p>
          <a:endParaRPr lang="es-ES"/>
        </a:p>
      </dgm:t>
    </dgm:pt>
    <dgm:pt modelId="{DEA42EE1-5AC8-44FE-9079-685B099BDC59}" type="pres">
      <dgm:prSet presAssocID="{D6890A71-7928-41EA-BF38-4A6CC00D53C9}" presName="hierChild4" presStyleCnt="0"/>
      <dgm:spPr/>
    </dgm:pt>
    <dgm:pt modelId="{E14A8D62-0A0D-4D5C-AC13-119C6A396591}" type="pres">
      <dgm:prSet presAssocID="{9D2AAC44-21F3-43DF-B58C-E038CA3AA43D}" presName="Name35" presStyleLbl="parChTrans1D4" presStyleIdx="1" presStyleCnt="2"/>
      <dgm:spPr/>
      <dgm:t>
        <a:bodyPr/>
        <a:lstStyle/>
        <a:p>
          <a:endParaRPr lang="es-ES"/>
        </a:p>
      </dgm:t>
    </dgm:pt>
    <dgm:pt modelId="{E75F9609-C808-4CD8-8CFC-878691767453}" type="pres">
      <dgm:prSet presAssocID="{F64AD4DD-58B9-4774-BC29-2BB4205CC62C}" presName="hierRoot2" presStyleCnt="0">
        <dgm:presLayoutVars>
          <dgm:hierBranch val="init"/>
        </dgm:presLayoutVars>
      </dgm:prSet>
      <dgm:spPr/>
    </dgm:pt>
    <dgm:pt modelId="{E2B7D656-8B55-4C26-A4F9-FD67AFE4DB69}" type="pres">
      <dgm:prSet presAssocID="{F64AD4DD-58B9-4774-BC29-2BB4205CC62C}" presName="rootComposite" presStyleCnt="0"/>
      <dgm:spPr/>
    </dgm:pt>
    <dgm:pt modelId="{4285B4D1-2260-48E5-A336-8BE3FDBE6215}" type="pres">
      <dgm:prSet presAssocID="{F64AD4DD-58B9-4774-BC29-2BB4205CC62C}" presName="rootText" presStyleLbl="node4" presStyleIdx="1" presStyleCnt="2" custScaleX="48626" custScaleY="5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89C226-304E-4E45-94F2-841D05B0C8BD}" type="pres">
      <dgm:prSet presAssocID="{F64AD4DD-58B9-4774-BC29-2BB4205CC62C}" presName="rootConnector" presStyleLbl="node4" presStyleIdx="1" presStyleCnt="2"/>
      <dgm:spPr/>
      <dgm:t>
        <a:bodyPr/>
        <a:lstStyle/>
        <a:p>
          <a:endParaRPr lang="es-ES"/>
        </a:p>
      </dgm:t>
    </dgm:pt>
    <dgm:pt modelId="{EA6C5234-F33B-456D-8B4C-88ECD66B7107}" type="pres">
      <dgm:prSet presAssocID="{F64AD4DD-58B9-4774-BC29-2BB4205CC62C}" presName="hierChild4" presStyleCnt="0"/>
      <dgm:spPr/>
    </dgm:pt>
    <dgm:pt modelId="{77D60A38-BDE5-4421-B882-78D3C0845B78}" type="pres">
      <dgm:prSet presAssocID="{F64AD4DD-58B9-4774-BC29-2BB4205CC62C}" presName="hierChild5" presStyleCnt="0"/>
      <dgm:spPr/>
    </dgm:pt>
    <dgm:pt modelId="{30FF78D6-6EC4-4A06-9B74-C1D6E3BA9C99}" type="pres">
      <dgm:prSet presAssocID="{D6890A71-7928-41EA-BF38-4A6CC00D53C9}" presName="hierChild5" presStyleCnt="0"/>
      <dgm:spPr/>
    </dgm:pt>
    <dgm:pt modelId="{96E94BA0-2B7D-417E-9E1E-7D3FA4702378}" type="pres">
      <dgm:prSet presAssocID="{EFA0E3E1-27A0-4557-9C31-711065460FB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81F64DB-A663-431A-9D38-725EA5DD6E49}" type="pres">
      <dgm:prSet presAssocID="{B40E7B79-43EC-4600-92BB-00823D660FF0}" presName="hierRoot2" presStyleCnt="0">
        <dgm:presLayoutVars>
          <dgm:hierBranch val="init"/>
        </dgm:presLayoutVars>
      </dgm:prSet>
      <dgm:spPr/>
    </dgm:pt>
    <dgm:pt modelId="{CE7D8E96-AC80-4843-B984-4463C102C235}" type="pres">
      <dgm:prSet presAssocID="{B40E7B79-43EC-4600-92BB-00823D660FF0}" presName="rootComposite" presStyleCnt="0"/>
      <dgm:spPr/>
    </dgm:pt>
    <dgm:pt modelId="{9E8CFAFF-215D-4B8F-ACD4-3CA814DFF1E4}" type="pres">
      <dgm:prSet presAssocID="{B40E7B79-43EC-4600-92BB-00823D660FF0}" presName="rootText" presStyleLbl="node3" presStyleIdx="2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87D59F-4265-40CD-82D5-1B2D36CAF309}" type="pres">
      <dgm:prSet presAssocID="{B40E7B79-43EC-4600-92BB-00823D660FF0}" presName="rootConnector" presStyleLbl="node3" presStyleIdx="2" presStyleCnt="3"/>
      <dgm:spPr/>
      <dgm:t>
        <a:bodyPr/>
        <a:lstStyle/>
        <a:p>
          <a:endParaRPr lang="es-ES"/>
        </a:p>
      </dgm:t>
    </dgm:pt>
    <dgm:pt modelId="{4C7522F8-01A9-4563-9788-1C21DB13EBA8}" type="pres">
      <dgm:prSet presAssocID="{B40E7B79-43EC-4600-92BB-00823D660FF0}" presName="hierChild4" presStyleCnt="0"/>
      <dgm:spPr/>
    </dgm:pt>
    <dgm:pt modelId="{BF8C7756-7B6F-4EC7-B553-4C0EF8B9BF92}" type="pres">
      <dgm:prSet presAssocID="{B40E7B79-43EC-4600-92BB-00823D660FF0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6E7EDDC6-8173-4FB3-8C0E-8906DEE913F8}" srcId="{DB701C01-D5C5-4FD4-B717-A5ECC65CF8FE}" destId="{B40E7B79-43EC-4600-92BB-00823D660FF0}" srcOrd="2" destOrd="0" parTransId="{EFA0E3E1-27A0-4557-9C31-711065460FBF}" sibTransId="{685B25ED-42F0-4DC4-988A-46F77750C0EC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95BF0C29-B565-4291-B410-C1629A41A880}" type="presOf" srcId="{F64AD4DD-58B9-4774-BC29-2BB4205CC62C}" destId="{4989C226-304E-4E45-94F2-841D05B0C8BD}" srcOrd="1" destOrd="0" presId="urn:microsoft.com/office/officeart/2005/8/layout/orgChart1"/>
    <dgm:cxn modelId="{75FD6677-F3E2-4463-BA07-8D170A64A1E3}" type="presOf" srcId="{04A1D53A-ACE9-479C-85E8-03560BD3F381}" destId="{8EB178FB-157B-4D7D-93B3-8A2A7778B593}" srcOrd="1" destOrd="0" presId="urn:microsoft.com/office/officeart/2005/8/layout/orgChart1"/>
    <dgm:cxn modelId="{BC557699-6D24-4CEE-AEAD-9D74A36B65A9}" type="presOf" srcId="{9D2AAC44-21F3-43DF-B58C-E038CA3AA43D}" destId="{E14A8D62-0A0D-4D5C-AC13-119C6A396591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C16B39B4-7F10-47E5-8C46-5210E22A5BF1}" type="presOf" srcId="{EFA0E3E1-27A0-4557-9C31-711065460FBF}" destId="{96E94BA0-2B7D-417E-9E1E-7D3FA4702378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8F74106E-A0EE-4393-A190-E22F7C85BBEF}" type="presOf" srcId="{D6890A71-7928-41EA-BF38-4A6CC00D53C9}" destId="{F35B0E4C-5EF9-4DF2-93C2-AA282573AEBD}" srcOrd="0" destOrd="0" presId="urn:microsoft.com/office/officeart/2005/8/layout/orgChart1"/>
    <dgm:cxn modelId="{15DAEB47-8306-41CB-BF67-4B2B0CC953D1}" type="presOf" srcId="{B40E7B79-43EC-4600-92BB-00823D660FF0}" destId="{E387D59F-4265-40CD-82D5-1B2D36CAF309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230FABBA-1881-4B9D-8B98-38E613301EB3}" type="presOf" srcId="{B40E7B79-43EC-4600-92BB-00823D660FF0}" destId="{9E8CFAFF-215D-4B8F-ACD4-3CA814DFF1E4}" srcOrd="0" destOrd="0" presId="urn:microsoft.com/office/officeart/2005/8/layout/orgChart1"/>
    <dgm:cxn modelId="{D59C49A1-DAEE-422E-BC84-AD029F7C162C}" type="presOf" srcId="{B2F5D95E-76A7-4CBB-98D5-683F309A56D0}" destId="{E72C033C-FB36-42EF-BE5F-1BEDAA36234E}" srcOrd="0" destOrd="0" presId="urn:microsoft.com/office/officeart/2005/8/layout/orgChart1"/>
    <dgm:cxn modelId="{152368EF-93C1-4DBB-B895-96C463B3DEA5}" type="presOf" srcId="{D6890A71-7928-41EA-BF38-4A6CC00D53C9}" destId="{1D4217F1-5610-4AFE-B5A3-E48730D238B0}" srcOrd="1" destOrd="0" presId="urn:microsoft.com/office/officeart/2005/8/layout/orgChart1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4FE42B3F-3A06-48A0-98AA-7C4FE759F641}" srcId="{DB701C01-D5C5-4FD4-B717-A5ECC65CF8FE}" destId="{D6890A71-7928-41EA-BF38-4A6CC00D53C9}" srcOrd="1" destOrd="0" parTransId="{6CB20C2D-3C2D-442D-A4A7-DC566F065746}" sibTransId="{16D5F81F-4357-45A6-A8B8-6A17B5F7E5CE}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460F7264-3102-4D87-83E9-DCE9DD6BC97C}" type="presOf" srcId="{F64AD4DD-58B9-4774-BC29-2BB4205CC62C}" destId="{4285B4D1-2260-48E5-A336-8BE3FDBE6215}" srcOrd="0" destOrd="0" presId="urn:microsoft.com/office/officeart/2005/8/layout/orgChart1"/>
    <dgm:cxn modelId="{BC75EBFF-43E2-4B71-817D-5861F1483F39}" type="presOf" srcId="{6CB20C2D-3C2D-442D-A4A7-DC566F065746}" destId="{66986283-51D8-4D73-B650-2791A29D7066}" srcOrd="0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FB7903B4-F3C0-43A9-868A-6C73424154C3}" srcId="{D6890A71-7928-41EA-BF38-4A6CC00D53C9}" destId="{F64AD4DD-58B9-4774-BC29-2BB4205CC62C}" srcOrd="0" destOrd="0" parTransId="{9D2AAC44-21F3-43DF-B58C-E038CA3AA43D}" sibTransId="{3BED5F15-317B-4076-9094-3337267434D0}"/>
    <dgm:cxn modelId="{CEBC0C0A-E992-450E-A743-3FE884E61E1F}" srcId="{1342C7B6-0B9C-4921-9538-21391686C526}" destId="{04A1D53A-ACE9-479C-85E8-03560BD3F381}" srcOrd="0" destOrd="0" parTransId="{B2F5D95E-76A7-4CBB-98D5-683F309A56D0}" sibTransId="{922CF0A5-D9EF-4671-9FEF-D7C46D93C2FD}"/>
    <dgm:cxn modelId="{A08DD0D2-78CE-4B9D-86BE-6CAC9B71D3AE}" type="presOf" srcId="{04A1D53A-ACE9-479C-85E8-03560BD3F381}" destId="{E35E579A-CBE5-4D13-92FC-2640164762D1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8964DB2D-2507-44EE-80DB-55A7E93DB611}" type="presParOf" srcId="{246AA61D-4979-4F3A-BDB9-BEDC509A3117}" destId="{E72C033C-FB36-42EF-BE5F-1BEDAA36234E}" srcOrd="0" destOrd="0" presId="urn:microsoft.com/office/officeart/2005/8/layout/orgChart1"/>
    <dgm:cxn modelId="{1C977AB5-5725-4D35-A76D-DC6594FEC1F8}" type="presParOf" srcId="{246AA61D-4979-4F3A-BDB9-BEDC509A3117}" destId="{E247D154-5EBE-4E7E-9BC0-9EE51418A48B}" srcOrd="1" destOrd="0" presId="urn:microsoft.com/office/officeart/2005/8/layout/orgChart1"/>
    <dgm:cxn modelId="{6FF0BFBB-324D-4609-A31B-B516339A3BB9}" type="presParOf" srcId="{E247D154-5EBE-4E7E-9BC0-9EE51418A48B}" destId="{8F47A7B2-7E85-41EC-962F-09757AEFEE57}" srcOrd="0" destOrd="0" presId="urn:microsoft.com/office/officeart/2005/8/layout/orgChart1"/>
    <dgm:cxn modelId="{D5B6A147-44A8-4488-AE57-3C867A06A7B1}" type="presParOf" srcId="{8F47A7B2-7E85-41EC-962F-09757AEFEE57}" destId="{E35E579A-CBE5-4D13-92FC-2640164762D1}" srcOrd="0" destOrd="0" presId="urn:microsoft.com/office/officeart/2005/8/layout/orgChart1"/>
    <dgm:cxn modelId="{BCA2E2EF-9231-4DAD-B18C-B95EA24FA12A}" type="presParOf" srcId="{8F47A7B2-7E85-41EC-962F-09757AEFEE57}" destId="{8EB178FB-157B-4D7D-93B3-8A2A7778B593}" srcOrd="1" destOrd="0" presId="urn:microsoft.com/office/officeart/2005/8/layout/orgChart1"/>
    <dgm:cxn modelId="{DDF786C0-97C5-4D86-A464-1A538723ADAF}" type="presParOf" srcId="{E247D154-5EBE-4E7E-9BC0-9EE51418A48B}" destId="{50821592-08FE-4A29-A188-E350E2FA4B05}" srcOrd="1" destOrd="0" presId="urn:microsoft.com/office/officeart/2005/8/layout/orgChart1"/>
    <dgm:cxn modelId="{6A38E9D3-4D48-47B2-8AE2-5CF58D46D0C4}" type="presParOf" srcId="{E247D154-5EBE-4E7E-9BC0-9EE51418A48B}" destId="{F9C5983E-4343-48A9-810D-7036E6E0CFAB}" srcOrd="2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5448BA40-6687-49D5-9848-B72B3AB281F3}" type="presParOf" srcId="{13F2BA9F-14DD-4FAD-A5D1-D8D90A267FC0}" destId="{66986283-51D8-4D73-B650-2791A29D7066}" srcOrd="2" destOrd="0" presId="urn:microsoft.com/office/officeart/2005/8/layout/orgChart1"/>
    <dgm:cxn modelId="{278070A2-E223-4B74-A308-BB8E14FC75C1}" type="presParOf" srcId="{13F2BA9F-14DD-4FAD-A5D1-D8D90A267FC0}" destId="{51FD5524-D2D0-47BE-9A63-BC3640F6558D}" srcOrd="3" destOrd="0" presId="urn:microsoft.com/office/officeart/2005/8/layout/orgChart1"/>
    <dgm:cxn modelId="{B4B83248-EDFB-4BA2-94CA-D37FDAD1E8AB}" type="presParOf" srcId="{51FD5524-D2D0-47BE-9A63-BC3640F6558D}" destId="{44F519C8-3FEC-494B-8DDB-95951CC6A66B}" srcOrd="0" destOrd="0" presId="urn:microsoft.com/office/officeart/2005/8/layout/orgChart1"/>
    <dgm:cxn modelId="{1D1E994B-BA35-48E1-B8F4-A64B87282433}" type="presParOf" srcId="{44F519C8-3FEC-494B-8DDB-95951CC6A66B}" destId="{F35B0E4C-5EF9-4DF2-93C2-AA282573AEBD}" srcOrd="0" destOrd="0" presId="urn:microsoft.com/office/officeart/2005/8/layout/orgChart1"/>
    <dgm:cxn modelId="{199D47E2-6283-4B60-902F-03C45CF82351}" type="presParOf" srcId="{44F519C8-3FEC-494B-8DDB-95951CC6A66B}" destId="{1D4217F1-5610-4AFE-B5A3-E48730D238B0}" srcOrd="1" destOrd="0" presId="urn:microsoft.com/office/officeart/2005/8/layout/orgChart1"/>
    <dgm:cxn modelId="{D2BF2386-7DE8-427A-A58B-39107F14F758}" type="presParOf" srcId="{51FD5524-D2D0-47BE-9A63-BC3640F6558D}" destId="{DEA42EE1-5AC8-44FE-9079-685B099BDC59}" srcOrd="1" destOrd="0" presId="urn:microsoft.com/office/officeart/2005/8/layout/orgChart1"/>
    <dgm:cxn modelId="{59D34BEC-33E5-4C93-AFD2-7D2E41428B87}" type="presParOf" srcId="{DEA42EE1-5AC8-44FE-9079-685B099BDC59}" destId="{E14A8D62-0A0D-4D5C-AC13-119C6A396591}" srcOrd="0" destOrd="0" presId="urn:microsoft.com/office/officeart/2005/8/layout/orgChart1"/>
    <dgm:cxn modelId="{63CD6E0D-83C2-4B53-AB04-72BF940265FD}" type="presParOf" srcId="{DEA42EE1-5AC8-44FE-9079-685B099BDC59}" destId="{E75F9609-C808-4CD8-8CFC-878691767453}" srcOrd="1" destOrd="0" presId="urn:microsoft.com/office/officeart/2005/8/layout/orgChart1"/>
    <dgm:cxn modelId="{457A265A-82DC-4B78-BA4B-36713BE1F954}" type="presParOf" srcId="{E75F9609-C808-4CD8-8CFC-878691767453}" destId="{E2B7D656-8B55-4C26-A4F9-FD67AFE4DB69}" srcOrd="0" destOrd="0" presId="urn:microsoft.com/office/officeart/2005/8/layout/orgChart1"/>
    <dgm:cxn modelId="{539FDF63-EDD9-4BDA-854F-8346AE72E8F9}" type="presParOf" srcId="{E2B7D656-8B55-4C26-A4F9-FD67AFE4DB69}" destId="{4285B4D1-2260-48E5-A336-8BE3FDBE6215}" srcOrd="0" destOrd="0" presId="urn:microsoft.com/office/officeart/2005/8/layout/orgChart1"/>
    <dgm:cxn modelId="{AC0960C2-1D1B-4D51-92D9-3B06AD4BC912}" type="presParOf" srcId="{E2B7D656-8B55-4C26-A4F9-FD67AFE4DB69}" destId="{4989C226-304E-4E45-94F2-841D05B0C8BD}" srcOrd="1" destOrd="0" presId="urn:microsoft.com/office/officeart/2005/8/layout/orgChart1"/>
    <dgm:cxn modelId="{35AAC244-3468-4783-A817-9FF2793E1F0F}" type="presParOf" srcId="{E75F9609-C808-4CD8-8CFC-878691767453}" destId="{EA6C5234-F33B-456D-8B4C-88ECD66B7107}" srcOrd="1" destOrd="0" presId="urn:microsoft.com/office/officeart/2005/8/layout/orgChart1"/>
    <dgm:cxn modelId="{CB0D0422-F2E4-4319-979C-A30FCAA62AC3}" type="presParOf" srcId="{E75F9609-C808-4CD8-8CFC-878691767453}" destId="{77D60A38-BDE5-4421-B882-78D3C0845B78}" srcOrd="2" destOrd="0" presId="urn:microsoft.com/office/officeart/2005/8/layout/orgChart1"/>
    <dgm:cxn modelId="{289EB388-9790-4A42-9F3B-0EB8F539D964}" type="presParOf" srcId="{51FD5524-D2D0-47BE-9A63-BC3640F6558D}" destId="{30FF78D6-6EC4-4A06-9B74-C1D6E3BA9C99}" srcOrd="2" destOrd="0" presId="urn:microsoft.com/office/officeart/2005/8/layout/orgChart1"/>
    <dgm:cxn modelId="{3ADE9B2A-E3E2-44B9-9E32-DD04B474ABC0}" type="presParOf" srcId="{13F2BA9F-14DD-4FAD-A5D1-D8D90A267FC0}" destId="{96E94BA0-2B7D-417E-9E1E-7D3FA4702378}" srcOrd="4" destOrd="0" presId="urn:microsoft.com/office/officeart/2005/8/layout/orgChart1"/>
    <dgm:cxn modelId="{0F01DD99-3E41-4E0F-BE20-468BEFC7249A}" type="presParOf" srcId="{13F2BA9F-14DD-4FAD-A5D1-D8D90A267FC0}" destId="{581F64DB-A663-431A-9D38-725EA5DD6E49}" srcOrd="5" destOrd="0" presId="urn:microsoft.com/office/officeart/2005/8/layout/orgChart1"/>
    <dgm:cxn modelId="{5EFE2711-67DE-471D-BDAE-AEA296C0E0F8}" type="presParOf" srcId="{581F64DB-A663-431A-9D38-725EA5DD6E49}" destId="{CE7D8E96-AC80-4843-B984-4463C102C235}" srcOrd="0" destOrd="0" presId="urn:microsoft.com/office/officeart/2005/8/layout/orgChart1"/>
    <dgm:cxn modelId="{213148C5-157D-44F8-BD80-8B89C32E6B15}" type="presParOf" srcId="{CE7D8E96-AC80-4843-B984-4463C102C235}" destId="{9E8CFAFF-215D-4B8F-ACD4-3CA814DFF1E4}" srcOrd="0" destOrd="0" presId="urn:microsoft.com/office/officeart/2005/8/layout/orgChart1"/>
    <dgm:cxn modelId="{0153E0DC-D285-4C1F-A1D3-F122A8DB05AB}" type="presParOf" srcId="{CE7D8E96-AC80-4843-B984-4463C102C235}" destId="{E387D59F-4265-40CD-82D5-1B2D36CAF309}" srcOrd="1" destOrd="0" presId="urn:microsoft.com/office/officeart/2005/8/layout/orgChart1"/>
    <dgm:cxn modelId="{B7D4A5D5-C333-41DC-BC82-1D55E5C60A35}" type="presParOf" srcId="{581F64DB-A663-431A-9D38-725EA5DD6E49}" destId="{4C7522F8-01A9-4563-9788-1C21DB13EBA8}" srcOrd="1" destOrd="0" presId="urn:microsoft.com/office/officeart/2005/8/layout/orgChart1"/>
    <dgm:cxn modelId="{E4344AFB-02EB-4DA3-8AF3-AB0B833A4910}" type="presParOf" srcId="{581F64DB-A663-431A-9D38-725EA5DD6E49}" destId="{BF8C7756-7B6F-4EC7-B553-4C0EF8B9BF92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Patrimonio Seguro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0C76487-E273-4A00-95B5-DA33C4DFF2E9}">
      <dgm:prSet custT="1"/>
      <dgm:spPr/>
      <dgm:t>
        <a:bodyPr/>
        <a:lstStyle/>
        <a:p>
          <a:r>
            <a:rPr lang="es-ES" sz="1200" dirty="0" smtClean="0"/>
            <a:t>Jefe(a) de Patrimonio Seguro</a:t>
          </a:r>
        </a:p>
        <a:p>
          <a:endParaRPr lang="es-ES" sz="1200" dirty="0"/>
        </a:p>
      </dgm:t>
    </dgm:pt>
    <dgm:pt modelId="{389735A6-DED9-4754-AC07-CF5396DAB344}" type="parTrans" cxnId="{6BB3D18A-F2BB-46FE-BE38-F9DB4DE3FBA4}">
      <dgm:prSet/>
      <dgm:spPr/>
      <dgm:t>
        <a:bodyPr/>
        <a:lstStyle/>
        <a:p>
          <a:endParaRPr lang="es-ES"/>
        </a:p>
      </dgm:t>
    </dgm:pt>
    <dgm:pt modelId="{8ED45C9D-0C45-4F30-B9FF-7596721AD304}" type="sibTrans" cxnId="{6BB3D18A-F2BB-46FE-BE38-F9DB4DE3FBA4}">
      <dgm:prSet/>
      <dgm:spPr/>
      <dgm:t>
        <a:bodyPr/>
        <a:lstStyle/>
        <a:p>
          <a:endParaRPr lang="es-ES"/>
        </a:p>
      </dgm:t>
    </dgm:pt>
    <dgm:pt modelId="{64864F3B-40D2-4C39-A4AC-E1154766205D}">
      <dgm:prSet custT="1"/>
      <dgm:spPr/>
      <dgm:t>
        <a:bodyPr/>
        <a:lstStyle/>
        <a:p>
          <a:r>
            <a:rPr lang="es-ES" sz="1200" dirty="0" smtClean="0"/>
            <a:t>Analista de Escrituración y </a:t>
          </a:r>
          <a:r>
            <a:rPr lang="es-ES" sz="1200" dirty="0" smtClean="0"/>
            <a:t>Regularización</a:t>
          </a:r>
          <a:endParaRPr lang="es-ES" sz="1200" dirty="0" smtClean="0"/>
        </a:p>
      </dgm:t>
    </dgm:pt>
    <dgm:pt modelId="{3EAAB9E1-04C9-45D6-841A-B547292F843F}" type="parTrans" cxnId="{2C296EFF-3C0E-4BFB-8709-8E7727BE8793}">
      <dgm:prSet/>
      <dgm:spPr/>
      <dgm:t>
        <a:bodyPr/>
        <a:lstStyle/>
        <a:p>
          <a:endParaRPr lang="es-ES"/>
        </a:p>
      </dgm:t>
    </dgm:pt>
    <dgm:pt modelId="{AF9A8610-EEC6-46CE-95F7-67AE35CBDBD0}" type="sibTrans" cxnId="{2C296EFF-3C0E-4BFB-8709-8E7727BE8793}">
      <dgm:prSet/>
      <dgm:spPr/>
      <dgm:t>
        <a:bodyPr/>
        <a:lstStyle/>
        <a:p>
          <a:endParaRPr lang="es-ES"/>
        </a:p>
      </dgm:t>
    </dgm:pt>
    <dgm:pt modelId="{5AC3CED7-1F4F-43F6-9E70-F27E205BF98E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75D767B3-BCBC-41ED-A3F1-1C7DEE6EBE8F}" type="parTrans" cxnId="{3C9158F9-BFDB-4AD1-BFA7-33F5A92288FE}">
      <dgm:prSet/>
      <dgm:spPr/>
      <dgm:t>
        <a:bodyPr/>
        <a:lstStyle/>
        <a:p>
          <a:endParaRPr lang="es-ES"/>
        </a:p>
      </dgm:t>
    </dgm:pt>
    <dgm:pt modelId="{F3B05086-4500-4FE4-A65C-57CA791AAAC6}" type="sibTrans" cxnId="{3C9158F9-BFDB-4AD1-BFA7-33F5A92288FE}">
      <dgm:prSet/>
      <dgm:spPr/>
      <dgm:t>
        <a:bodyPr/>
        <a:lstStyle/>
        <a:p>
          <a:endParaRPr lang="es-ES"/>
        </a:p>
      </dgm:t>
    </dgm:pt>
    <dgm:pt modelId="{B89721AC-1AFD-41B9-BEDF-4FF66805F66C}">
      <dgm:prSet custT="1"/>
      <dgm:spPr/>
      <dgm:t>
        <a:bodyPr/>
        <a:lstStyle/>
        <a:p>
          <a:r>
            <a:rPr lang="es-ES" sz="1200" dirty="0" smtClean="0"/>
            <a:t>Auxiliar</a:t>
          </a:r>
          <a:r>
            <a:rPr lang="es-ES" sz="1200" baseline="0" dirty="0" smtClean="0"/>
            <a:t> Jurídico(a)</a:t>
          </a:r>
        </a:p>
        <a:p>
          <a:endParaRPr lang="es-ES" sz="1200" dirty="0"/>
        </a:p>
      </dgm:t>
    </dgm:pt>
    <dgm:pt modelId="{577466CB-FE8A-4449-B160-74E6B118507E}" type="parTrans" cxnId="{63D81730-BB65-4BAF-A7C0-D69DF7775723}">
      <dgm:prSet/>
      <dgm:spPr/>
      <dgm:t>
        <a:bodyPr/>
        <a:lstStyle/>
        <a:p>
          <a:endParaRPr lang="es-ES"/>
        </a:p>
      </dgm:t>
    </dgm:pt>
    <dgm:pt modelId="{A0B4173C-0262-42C1-957E-22F2B373B123}" type="sibTrans" cxnId="{63D81730-BB65-4BAF-A7C0-D69DF7775723}">
      <dgm:prSet/>
      <dgm:spPr/>
      <dgm:t>
        <a:bodyPr/>
        <a:lstStyle/>
        <a:p>
          <a:endParaRPr lang="es-ES"/>
        </a:p>
      </dgm:t>
    </dgm:pt>
    <dgm:pt modelId="{C11F8503-6228-4640-98FE-C4096173DA0B}">
      <dgm:prSet custT="1"/>
      <dgm:spPr/>
      <dgm:t>
        <a:bodyPr/>
        <a:lstStyle/>
        <a:p>
          <a:r>
            <a:rPr lang="es-ES" sz="1200" dirty="0" smtClean="0"/>
            <a:t>Auxiliar</a:t>
          </a:r>
          <a:r>
            <a:rPr lang="es-ES" sz="1200" baseline="0" dirty="0" smtClean="0"/>
            <a:t> Administrativo(a)</a:t>
          </a:r>
        </a:p>
        <a:p>
          <a:endParaRPr lang="es-ES" sz="1200" dirty="0"/>
        </a:p>
      </dgm:t>
    </dgm:pt>
    <dgm:pt modelId="{C639C6B4-0C3D-48E3-B8A0-6825BA88E21E}" type="parTrans" cxnId="{E7E259CA-4BB8-4D63-8C56-5EB2CFEACBCB}">
      <dgm:prSet/>
      <dgm:spPr/>
      <dgm:t>
        <a:bodyPr/>
        <a:lstStyle/>
        <a:p>
          <a:endParaRPr lang="es-ES"/>
        </a:p>
      </dgm:t>
    </dgm:pt>
    <dgm:pt modelId="{11509740-7578-4CDB-B846-9C9013829D39}" type="sibTrans" cxnId="{E7E259CA-4BB8-4D63-8C56-5EB2CFEACBCB}">
      <dgm:prSet/>
      <dgm:spPr/>
      <dgm:t>
        <a:bodyPr/>
        <a:lstStyle/>
        <a:p>
          <a:endParaRPr lang="es-ES"/>
        </a:p>
      </dgm:t>
    </dgm:pt>
    <dgm:pt modelId="{F736DEEC-ABA2-4BA9-A418-340394C72A89}">
      <dgm:prSet custT="1"/>
      <dgm:spPr/>
      <dgm:t>
        <a:bodyPr/>
        <a:lstStyle/>
        <a:p>
          <a:r>
            <a:rPr lang="es-ES" sz="1200" dirty="0" smtClean="0"/>
            <a:t>Auxiliar</a:t>
          </a:r>
        </a:p>
        <a:p>
          <a:endParaRPr lang="es-ES" sz="1200" dirty="0"/>
        </a:p>
      </dgm:t>
    </dgm:pt>
    <dgm:pt modelId="{F2CF4062-1D50-4F68-BBF9-E3FF462390B9}" type="parTrans" cxnId="{67343CC4-F0A0-47D8-A948-715D14B0892B}">
      <dgm:prSet/>
      <dgm:spPr/>
      <dgm:t>
        <a:bodyPr/>
        <a:lstStyle/>
        <a:p>
          <a:endParaRPr lang="es-ES"/>
        </a:p>
      </dgm:t>
    </dgm:pt>
    <dgm:pt modelId="{CD91753F-D3D4-455A-AD8B-2045363D411D}" type="sibTrans" cxnId="{67343CC4-F0A0-47D8-A948-715D14B0892B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37580" custScaleY="139994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037B595C-71D7-488E-992B-462A0030F2A4}" type="pres">
      <dgm:prSet presAssocID="{389735A6-DED9-4754-AC07-CF5396DAB34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2EE7CBF-5082-4935-8E3F-74E8A7609087}" type="pres">
      <dgm:prSet presAssocID="{B0C76487-E273-4A00-95B5-DA33C4DFF2E9}" presName="hierRoot2" presStyleCnt="0">
        <dgm:presLayoutVars>
          <dgm:hierBranch/>
        </dgm:presLayoutVars>
      </dgm:prSet>
      <dgm:spPr/>
    </dgm:pt>
    <dgm:pt modelId="{D6952BB7-D2DC-42DB-B9F2-91A87FF641A7}" type="pres">
      <dgm:prSet presAssocID="{B0C76487-E273-4A00-95B5-DA33C4DFF2E9}" presName="rootComposite" presStyleCnt="0"/>
      <dgm:spPr/>
    </dgm:pt>
    <dgm:pt modelId="{78855028-44C4-45CC-8FE9-25100D6F53EE}" type="pres">
      <dgm:prSet presAssocID="{B0C76487-E273-4A00-95B5-DA33C4DFF2E9}" presName="rootText" presStyleLbl="node2" presStyleIdx="0" presStyleCnt="1" custScaleX="118270" custScaleY="125511" custLinFactNeighborY="-17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6CA03-B5B0-4C46-8830-32B85F2F79CE}" type="pres">
      <dgm:prSet presAssocID="{B0C76487-E273-4A00-95B5-DA33C4DFF2E9}" presName="rootConnector" presStyleLbl="node2" presStyleIdx="0" presStyleCnt="1"/>
      <dgm:spPr/>
      <dgm:t>
        <a:bodyPr/>
        <a:lstStyle/>
        <a:p>
          <a:endParaRPr lang="es-ES"/>
        </a:p>
      </dgm:t>
    </dgm:pt>
    <dgm:pt modelId="{E2F7FB97-D549-442F-BDB7-A6C8384923AE}" type="pres">
      <dgm:prSet presAssocID="{B0C76487-E273-4A00-95B5-DA33C4DFF2E9}" presName="hierChild4" presStyleCnt="0"/>
      <dgm:spPr/>
    </dgm:pt>
    <dgm:pt modelId="{F48A86B2-876B-4DC3-8953-F29698F8C87E}" type="pres">
      <dgm:prSet presAssocID="{3EAAB9E1-04C9-45D6-841A-B547292F843F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592E82B-BE44-46F6-AEFA-5624B486B606}" type="pres">
      <dgm:prSet presAssocID="{64864F3B-40D2-4C39-A4AC-E1154766205D}" presName="hierRoot2" presStyleCnt="0">
        <dgm:presLayoutVars>
          <dgm:hierBranch val="init"/>
        </dgm:presLayoutVars>
      </dgm:prSet>
      <dgm:spPr/>
    </dgm:pt>
    <dgm:pt modelId="{BB77D506-1F5A-4729-9FB7-BFE87CDD4153}" type="pres">
      <dgm:prSet presAssocID="{64864F3B-40D2-4C39-A4AC-E1154766205D}" presName="rootComposite" presStyleCnt="0"/>
      <dgm:spPr/>
    </dgm:pt>
    <dgm:pt modelId="{EAAF20AE-0235-4942-B771-FB09B1B7AD60}" type="pres">
      <dgm:prSet presAssocID="{64864F3B-40D2-4C39-A4AC-E1154766205D}" presName="rootText" presStyleLbl="node3" presStyleIdx="0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85BF1C-6A09-43FC-BF4C-022FB31A9E92}" type="pres">
      <dgm:prSet presAssocID="{64864F3B-40D2-4C39-A4AC-E1154766205D}" presName="rootConnector" presStyleLbl="node3" presStyleIdx="0" presStyleCnt="5"/>
      <dgm:spPr/>
      <dgm:t>
        <a:bodyPr/>
        <a:lstStyle/>
        <a:p>
          <a:endParaRPr lang="es-ES"/>
        </a:p>
      </dgm:t>
    </dgm:pt>
    <dgm:pt modelId="{FA77E413-4EDF-48E8-8685-59CE508112BE}" type="pres">
      <dgm:prSet presAssocID="{64864F3B-40D2-4C39-A4AC-E1154766205D}" presName="hierChild4" presStyleCnt="0"/>
      <dgm:spPr/>
    </dgm:pt>
    <dgm:pt modelId="{085F63D6-BC8D-4E5C-97FF-67C3E822F57F}" type="pres">
      <dgm:prSet presAssocID="{64864F3B-40D2-4C39-A4AC-E1154766205D}" presName="hierChild5" presStyleCnt="0"/>
      <dgm:spPr/>
    </dgm:pt>
    <dgm:pt modelId="{60A8FD33-6103-4707-82AE-0BB6FAA058F7}" type="pres">
      <dgm:prSet presAssocID="{75D767B3-BCBC-41ED-A3F1-1C7DEE6EBE8F}" presName="Name35" presStyleLbl="parChTrans1D3" presStyleIdx="1" presStyleCnt="5"/>
      <dgm:spPr/>
      <dgm:t>
        <a:bodyPr/>
        <a:lstStyle/>
        <a:p>
          <a:endParaRPr lang="es-ES"/>
        </a:p>
      </dgm:t>
    </dgm:pt>
    <dgm:pt modelId="{8F1A1560-08B6-4505-B1EA-6E36F3BCA856}" type="pres">
      <dgm:prSet presAssocID="{5AC3CED7-1F4F-43F6-9E70-F27E205BF98E}" presName="hierRoot2" presStyleCnt="0">
        <dgm:presLayoutVars>
          <dgm:hierBranch val="hang"/>
        </dgm:presLayoutVars>
      </dgm:prSet>
      <dgm:spPr/>
    </dgm:pt>
    <dgm:pt modelId="{CF4554EC-89B2-4EBC-9388-0405D6D85511}" type="pres">
      <dgm:prSet presAssocID="{5AC3CED7-1F4F-43F6-9E70-F27E205BF98E}" presName="rootComposite" presStyleCnt="0"/>
      <dgm:spPr/>
    </dgm:pt>
    <dgm:pt modelId="{C6D07DFD-DB1E-4AC0-AB16-9DFE05A15E28}" type="pres">
      <dgm:prSet presAssocID="{5AC3CED7-1F4F-43F6-9E70-F27E205BF98E}" presName="rootText" presStyleLbl="node3" presStyleIdx="1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B59CB-ACED-4B13-89A6-0A4FD819FB3F}" type="pres">
      <dgm:prSet presAssocID="{5AC3CED7-1F4F-43F6-9E70-F27E205BF98E}" presName="rootConnector" presStyleLbl="node3" presStyleIdx="1" presStyleCnt="5"/>
      <dgm:spPr/>
      <dgm:t>
        <a:bodyPr/>
        <a:lstStyle/>
        <a:p>
          <a:endParaRPr lang="es-ES"/>
        </a:p>
      </dgm:t>
    </dgm:pt>
    <dgm:pt modelId="{615A9885-E44D-4A94-A197-CB7FC98177AE}" type="pres">
      <dgm:prSet presAssocID="{5AC3CED7-1F4F-43F6-9E70-F27E205BF98E}" presName="hierChild4" presStyleCnt="0"/>
      <dgm:spPr/>
    </dgm:pt>
    <dgm:pt modelId="{B410712E-8CE4-40D4-8E1F-5DBC978A245B}" type="pres">
      <dgm:prSet presAssocID="{5AC3CED7-1F4F-43F6-9E70-F27E205BF98E}" presName="hierChild5" presStyleCnt="0"/>
      <dgm:spPr/>
    </dgm:pt>
    <dgm:pt modelId="{058C710E-315F-44CC-8513-FFADEEB8FBF6}" type="pres">
      <dgm:prSet presAssocID="{577466CB-FE8A-4449-B160-74E6B118507E}" presName="Name35" presStyleLbl="parChTrans1D3" presStyleIdx="2" presStyleCnt="5"/>
      <dgm:spPr/>
      <dgm:t>
        <a:bodyPr/>
        <a:lstStyle/>
        <a:p>
          <a:endParaRPr lang="es-ES"/>
        </a:p>
      </dgm:t>
    </dgm:pt>
    <dgm:pt modelId="{F96D645A-6098-43DE-8087-69954B153E04}" type="pres">
      <dgm:prSet presAssocID="{B89721AC-1AFD-41B9-BEDF-4FF66805F66C}" presName="hierRoot2" presStyleCnt="0">
        <dgm:presLayoutVars>
          <dgm:hierBranch val="init"/>
        </dgm:presLayoutVars>
      </dgm:prSet>
      <dgm:spPr/>
    </dgm:pt>
    <dgm:pt modelId="{B18C1E50-3928-4476-A9EA-AC9846862724}" type="pres">
      <dgm:prSet presAssocID="{B89721AC-1AFD-41B9-BEDF-4FF66805F66C}" presName="rootComposite" presStyleCnt="0"/>
      <dgm:spPr/>
    </dgm:pt>
    <dgm:pt modelId="{D44D8CF6-D0F2-435F-B5C1-3EBD86635BA6}" type="pres">
      <dgm:prSet presAssocID="{B89721AC-1AFD-41B9-BEDF-4FF66805F66C}" presName="rootText" presStyleLbl="node3" presStyleIdx="2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90B283-4972-4092-AFD2-CEA024799263}" type="pres">
      <dgm:prSet presAssocID="{B89721AC-1AFD-41B9-BEDF-4FF66805F66C}" presName="rootConnector" presStyleLbl="node3" presStyleIdx="2" presStyleCnt="5"/>
      <dgm:spPr/>
      <dgm:t>
        <a:bodyPr/>
        <a:lstStyle/>
        <a:p>
          <a:endParaRPr lang="es-ES"/>
        </a:p>
      </dgm:t>
    </dgm:pt>
    <dgm:pt modelId="{F208F2EF-1F8D-44B5-8AD8-975B58DB83BC}" type="pres">
      <dgm:prSet presAssocID="{B89721AC-1AFD-41B9-BEDF-4FF66805F66C}" presName="hierChild4" presStyleCnt="0"/>
      <dgm:spPr/>
    </dgm:pt>
    <dgm:pt modelId="{2811E5F1-0C9A-4633-9FAC-14C283282074}" type="pres">
      <dgm:prSet presAssocID="{B89721AC-1AFD-41B9-BEDF-4FF66805F66C}" presName="hierChild5" presStyleCnt="0"/>
      <dgm:spPr/>
    </dgm:pt>
    <dgm:pt modelId="{B951AC90-9D68-4421-A9DC-1F30C99A19E1}" type="pres">
      <dgm:prSet presAssocID="{C639C6B4-0C3D-48E3-B8A0-6825BA88E21E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222E444-D2C6-4C33-BE02-D206C8FCBBB2}" type="pres">
      <dgm:prSet presAssocID="{C11F8503-6228-4640-98FE-C4096173DA0B}" presName="hierRoot2" presStyleCnt="0">
        <dgm:presLayoutVars>
          <dgm:hierBranch val="init"/>
        </dgm:presLayoutVars>
      </dgm:prSet>
      <dgm:spPr/>
    </dgm:pt>
    <dgm:pt modelId="{E3863620-F8AF-4553-B58F-0C74D431A1A5}" type="pres">
      <dgm:prSet presAssocID="{C11F8503-6228-4640-98FE-C4096173DA0B}" presName="rootComposite" presStyleCnt="0"/>
      <dgm:spPr/>
    </dgm:pt>
    <dgm:pt modelId="{4073F32D-2725-475A-9D30-AB08FAD5008F}" type="pres">
      <dgm:prSet presAssocID="{C11F8503-6228-4640-98FE-C4096173DA0B}" presName="rootText" presStyleLbl="node3" presStyleIdx="3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A9AF66-2DF8-4649-9DC6-2E7E3E94A1D9}" type="pres">
      <dgm:prSet presAssocID="{C11F8503-6228-4640-98FE-C4096173DA0B}" presName="rootConnector" presStyleLbl="node3" presStyleIdx="3" presStyleCnt="5"/>
      <dgm:spPr/>
      <dgm:t>
        <a:bodyPr/>
        <a:lstStyle/>
        <a:p>
          <a:endParaRPr lang="es-ES"/>
        </a:p>
      </dgm:t>
    </dgm:pt>
    <dgm:pt modelId="{9DE8F415-BE31-4F4C-A8C6-310D3BDBE3AD}" type="pres">
      <dgm:prSet presAssocID="{C11F8503-6228-4640-98FE-C4096173DA0B}" presName="hierChild4" presStyleCnt="0"/>
      <dgm:spPr/>
    </dgm:pt>
    <dgm:pt modelId="{7DB8C214-02D3-4E5B-A9B4-0D26EFFACBE9}" type="pres">
      <dgm:prSet presAssocID="{C11F8503-6228-4640-98FE-C4096173DA0B}" presName="hierChild5" presStyleCnt="0"/>
      <dgm:spPr/>
    </dgm:pt>
    <dgm:pt modelId="{7D2A6AD5-A3C3-4626-8CA6-C055957CB13D}" type="pres">
      <dgm:prSet presAssocID="{F2CF4062-1D50-4F68-BBF9-E3FF462390B9}" presName="Name35" presStyleLbl="parChTrans1D3" presStyleIdx="4" presStyleCnt="5"/>
      <dgm:spPr/>
      <dgm:t>
        <a:bodyPr/>
        <a:lstStyle/>
        <a:p>
          <a:endParaRPr lang="es-ES"/>
        </a:p>
      </dgm:t>
    </dgm:pt>
    <dgm:pt modelId="{475A6409-9F5E-47D6-90D5-DB5DF788F562}" type="pres">
      <dgm:prSet presAssocID="{F736DEEC-ABA2-4BA9-A418-340394C72A89}" presName="hierRoot2" presStyleCnt="0">
        <dgm:presLayoutVars>
          <dgm:hierBranch val="init"/>
        </dgm:presLayoutVars>
      </dgm:prSet>
      <dgm:spPr/>
    </dgm:pt>
    <dgm:pt modelId="{A578FFC8-6523-4296-AE11-5E5B21404ECA}" type="pres">
      <dgm:prSet presAssocID="{F736DEEC-ABA2-4BA9-A418-340394C72A89}" presName="rootComposite" presStyleCnt="0"/>
      <dgm:spPr/>
    </dgm:pt>
    <dgm:pt modelId="{A4FC43AC-4585-45BD-86F1-24C36BF58FEB}" type="pres">
      <dgm:prSet presAssocID="{F736DEEC-ABA2-4BA9-A418-340394C72A89}" presName="rootText" presStyleLbl="node3" presStyleIdx="4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04F3EB-7D16-4A8E-A02E-363EAE7629FB}" type="pres">
      <dgm:prSet presAssocID="{F736DEEC-ABA2-4BA9-A418-340394C72A89}" presName="rootConnector" presStyleLbl="node3" presStyleIdx="4" presStyleCnt="5"/>
      <dgm:spPr/>
      <dgm:t>
        <a:bodyPr/>
        <a:lstStyle/>
        <a:p>
          <a:endParaRPr lang="es-ES"/>
        </a:p>
      </dgm:t>
    </dgm:pt>
    <dgm:pt modelId="{2724339D-BD01-436B-8366-B85FAE0695E2}" type="pres">
      <dgm:prSet presAssocID="{F736DEEC-ABA2-4BA9-A418-340394C72A89}" presName="hierChild4" presStyleCnt="0"/>
      <dgm:spPr/>
    </dgm:pt>
    <dgm:pt modelId="{717EFE13-2ABC-449C-B2EC-E8E145BAE053}" type="pres">
      <dgm:prSet presAssocID="{F736DEEC-ABA2-4BA9-A418-340394C72A89}" presName="hierChild5" presStyleCnt="0"/>
      <dgm:spPr/>
    </dgm:pt>
    <dgm:pt modelId="{E1597680-D12A-498D-B210-76B228A6FBCD}" type="pres">
      <dgm:prSet presAssocID="{B0C76487-E273-4A00-95B5-DA33C4DFF2E9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3C9158F9-BFDB-4AD1-BFA7-33F5A92288FE}" srcId="{B0C76487-E273-4A00-95B5-DA33C4DFF2E9}" destId="{5AC3CED7-1F4F-43F6-9E70-F27E205BF98E}" srcOrd="1" destOrd="0" parTransId="{75D767B3-BCBC-41ED-A3F1-1C7DEE6EBE8F}" sibTransId="{F3B05086-4500-4FE4-A65C-57CA791AAAC6}"/>
    <dgm:cxn modelId="{67343CC4-F0A0-47D8-A948-715D14B0892B}" srcId="{B0C76487-E273-4A00-95B5-DA33C4DFF2E9}" destId="{F736DEEC-ABA2-4BA9-A418-340394C72A89}" srcOrd="4" destOrd="0" parTransId="{F2CF4062-1D50-4F68-BBF9-E3FF462390B9}" sibTransId="{CD91753F-D3D4-455A-AD8B-2045363D411D}"/>
    <dgm:cxn modelId="{EBD9E99E-9582-4D5D-90C8-8F48398159AA}" type="presOf" srcId="{F2CF4062-1D50-4F68-BBF9-E3FF462390B9}" destId="{7D2A6AD5-A3C3-4626-8CA6-C055957CB13D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63D81730-BB65-4BAF-A7C0-D69DF7775723}" srcId="{B0C76487-E273-4A00-95B5-DA33C4DFF2E9}" destId="{B89721AC-1AFD-41B9-BEDF-4FF66805F66C}" srcOrd="2" destOrd="0" parTransId="{577466CB-FE8A-4449-B160-74E6B118507E}" sibTransId="{A0B4173C-0262-42C1-957E-22F2B373B123}"/>
    <dgm:cxn modelId="{CBB80885-B607-4DC6-B659-C3FC1EE22259}" type="presOf" srcId="{389735A6-DED9-4754-AC07-CF5396DAB344}" destId="{037B595C-71D7-488E-992B-462A0030F2A4}" srcOrd="0" destOrd="0" presId="urn:microsoft.com/office/officeart/2005/8/layout/orgChart1"/>
    <dgm:cxn modelId="{6BB3D18A-F2BB-46FE-BE38-F9DB4DE3FBA4}" srcId="{CD1C4BFD-421B-4CCA-8D0B-01027E7F0374}" destId="{B0C76487-E273-4A00-95B5-DA33C4DFF2E9}" srcOrd="0" destOrd="0" parTransId="{389735A6-DED9-4754-AC07-CF5396DAB344}" sibTransId="{8ED45C9D-0C45-4F30-B9FF-7596721AD304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F9392193-B62F-4E81-A444-ED4EF8AD532B}" type="presOf" srcId="{C11F8503-6228-4640-98FE-C4096173DA0B}" destId="{DCA9AF66-2DF8-4649-9DC6-2E7E3E94A1D9}" srcOrd="1" destOrd="0" presId="urn:microsoft.com/office/officeart/2005/8/layout/orgChart1"/>
    <dgm:cxn modelId="{DF04167C-6BAE-4D1A-B091-F863A207CD17}" type="presOf" srcId="{3EAAB9E1-04C9-45D6-841A-B547292F843F}" destId="{F48A86B2-876B-4DC3-8953-F29698F8C87E}" srcOrd="0" destOrd="0" presId="urn:microsoft.com/office/officeart/2005/8/layout/orgChart1"/>
    <dgm:cxn modelId="{D1130089-9593-40A9-9DC0-349560029250}" type="presOf" srcId="{C11F8503-6228-4640-98FE-C4096173DA0B}" destId="{4073F32D-2725-475A-9D30-AB08FAD5008F}" srcOrd="0" destOrd="0" presId="urn:microsoft.com/office/officeart/2005/8/layout/orgChart1"/>
    <dgm:cxn modelId="{BAEA4F87-2AF6-45B7-A3B2-11D31E4D6DC8}" type="presOf" srcId="{F736DEEC-ABA2-4BA9-A418-340394C72A89}" destId="{A4FC43AC-4585-45BD-86F1-24C36BF58FEB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01ABEFE9-C5A1-433A-96C2-234E99EAC8B6}" type="presOf" srcId="{5AC3CED7-1F4F-43F6-9E70-F27E205BF98E}" destId="{606B59CB-ACED-4B13-89A6-0A4FD819FB3F}" srcOrd="1" destOrd="0" presId="urn:microsoft.com/office/officeart/2005/8/layout/orgChart1"/>
    <dgm:cxn modelId="{B290C641-D615-469C-B385-A15B0E2A68C7}" type="presOf" srcId="{75D767B3-BCBC-41ED-A3F1-1C7DEE6EBE8F}" destId="{60A8FD33-6103-4707-82AE-0BB6FAA058F7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976BB9C1-210D-4207-A824-A95D2E8E6FE4}" type="presOf" srcId="{B0C76487-E273-4A00-95B5-DA33C4DFF2E9}" destId="{3F86CA03-B5B0-4C46-8830-32B85F2F79CE}" srcOrd="1" destOrd="0" presId="urn:microsoft.com/office/officeart/2005/8/layout/orgChart1"/>
    <dgm:cxn modelId="{B71DF6B0-BC72-42DF-B87C-9366DCC6395F}" type="presOf" srcId="{B0C76487-E273-4A00-95B5-DA33C4DFF2E9}" destId="{78855028-44C4-45CC-8FE9-25100D6F53EE}" srcOrd="0" destOrd="0" presId="urn:microsoft.com/office/officeart/2005/8/layout/orgChart1"/>
    <dgm:cxn modelId="{2C296EFF-3C0E-4BFB-8709-8E7727BE8793}" srcId="{B0C76487-E273-4A00-95B5-DA33C4DFF2E9}" destId="{64864F3B-40D2-4C39-A4AC-E1154766205D}" srcOrd="0" destOrd="0" parTransId="{3EAAB9E1-04C9-45D6-841A-B547292F843F}" sibTransId="{AF9A8610-EEC6-46CE-95F7-67AE35CBDBD0}"/>
    <dgm:cxn modelId="{AB42885A-94BA-441E-A35B-C27E3AB9481B}" type="presOf" srcId="{B89721AC-1AFD-41B9-BEDF-4FF66805F66C}" destId="{5F90B283-4972-4092-AFD2-CEA024799263}" srcOrd="1" destOrd="0" presId="urn:microsoft.com/office/officeart/2005/8/layout/orgChart1"/>
    <dgm:cxn modelId="{0088B1DC-84BA-4077-A185-13FCAF438CAB}" type="presOf" srcId="{C639C6B4-0C3D-48E3-B8A0-6825BA88E21E}" destId="{B951AC90-9D68-4421-A9DC-1F30C99A19E1}" srcOrd="0" destOrd="0" presId="urn:microsoft.com/office/officeart/2005/8/layout/orgChart1"/>
    <dgm:cxn modelId="{02D9A680-73BD-4180-9000-218E648F4899}" type="presOf" srcId="{F736DEEC-ABA2-4BA9-A418-340394C72A89}" destId="{8004F3EB-7D16-4A8E-A02E-363EAE7629FB}" srcOrd="1" destOrd="0" presId="urn:microsoft.com/office/officeart/2005/8/layout/orgChart1"/>
    <dgm:cxn modelId="{E7E259CA-4BB8-4D63-8C56-5EB2CFEACBCB}" srcId="{B0C76487-E273-4A00-95B5-DA33C4DFF2E9}" destId="{C11F8503-6228-4640-98FE-C4096173DA0B}" srcOrd="3" destOrd="0" parTransId="{C639C6B4-0C3D-48E3-B8A0-6825BA88E21E}" sibTransId="{11509740-7578-4CDB-B846-9C9013829D39}"/>
    <dgm:cxn modelId="{91ED0EFE-B842-4AC3-B1D6-AF281CD4F6E2}" type="presOf" srcId="{B89721AC-1AFD-41B9-BEDF-4FF66805F66C}" destId="{D44D8CF6-D0F2-435F-B5C1-3EBD86635BA6}" srcOrd="0" destOrd="0" presId="urn:microsoft.com/office/officeart/2005/8/layout/orgChart1"/>
    <dgm:cxn modelId="{DCC88C0B-C0F9-40B8-97D3-DBE29F89819C}" type="presOf" srcId="{577466CB-FE8A-4449-B160-74E6B118507E}" destId="{058C710E-315F-44CC-8513-FFADEEB8FBF6}" srcOrd="0" destOrd="0" presId="urn:microsoft.com/office/officeart/2005/8/layout/orgChart1"/>
    <dgm:cxn modelId="{55861675-BA0B-4696-9C84-56C928F97F70}" type="presOf" srcId="{64864F3B-40D2-4C39-A4AC-E1154766205D}" destId="{EAAF20AE-0235-4942-B771-FB09B1B7AD60}" srcOrd="0" destOrd="0" presId="urn:microsoft.com/office/officeart/2005/8/layout/orgChart1"/>
    <dgm:cxn modelId="{5408E31E-9A4E-4858-91D6-09B3395E34E6}" type="presOf" srcId="{5AC3CED7-1F4F-43F6-9E70-F27E205BF98E}" destId="{C6D07DFD-DB1E-4AC0-AB16-9DFE05A15E28}" srcOrd="0" destOrd="0" presId="urn:microsoft.com/office/officeart/2005/8/layout/orgChart1"/>
    <dgm:cxn modelId="{EE54EB6F-8481-4761-85A6-7B7D6D42DFA3}" type="presOf" srcId="{64864F3B-40D2-4C39-A4AC-E1154766205D}" destId="{F585BF1C-6A09-43FC-BF4C-022FB31A9E92}" srcOrd="1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EC8B3703-D8DE-48A3-8CEF-AADDDEB9A853}" type="presParOf" srcId="{37F354EC-AA6E-44E3-9BD2-0ECC704C4756}" destId="{037B595C-71D7-488E-992B-462A0030F2A4}" srcOrd="0" destOrd="0" presId="urn:microsoft.com/office/officeart/2005/8/layout/orgChart1"/>
    <dgm:cxn modelId="{D9F124DA-5075-469E-9157-34221D3EC816}" type="presParOf" srcId="{37F354EC-AA6E-44E3-9BD2-0ECC704C4756}" destId="{22EE7CBF-5082-4935-8E3F-74E8A7609087}" srcOrd="1" destOrd="0" presId="urn:microsoft.com/office/officeart/2005/8/layout/orgChart1"/>
    <dgm:cxn modelId="{9725D75B-47A2-4303-BEDC-A2141F481EE8}" type="presParOf" srcId="{22EE7CBF-5082-4935-8E3F-74E8A7609087}" destId="{D6952BB7-D2DC-42DB-B9F2-91A87FF641A7}" srcOrd="0" destOrd="0" presId="urn:microsoft.com/office/officeart/2005/8/layout/orgChart1"/>
    <dgm:cxn modelId="{8CF67439-24CC-455A-B187-7B14D0109468}" type="presParOf" srcId="{D6952BB7-D2DC-42DB-B9F2-91A87FF641A7}" destId="{78855028-44C4-45CC-8FE9-25100D6F53EE}" srcOrd="0" destOrd="0" presId="urn:microsoft.com/office/officeart/2005/8/layout/orgChart1"/>
    <dgm:cxn modelId="{389874D1-ADC7-4649-A3A8-93D56AB3E4FA}" type="presParOf" srcId="{D6952BB7-D2DC-42DB-B9F2-91A87FF641A7}" destId="{3F86CA03-B5B0-4C46-8830-32B85F2F79CE}" srcOrd="1" destOrd="0" presId="urn:microsoft.com/office/officeart/2005/8/layout/orgChart1"/>
    <dgm:cxn modelId="{016DD90B-2DCA-475D-ACD3-D506ECB26DB3}" type="presParOf" srcId="{22EE7CBF-5082-4935-8E3F-74E8A7609087}" destId="{E2F7FB97-D549-442F-BDB7-A6C8384923AE}" srcOrd="1" destOrd="0" presId="urn:microsoft.com/office/officeart/2005/8/layout/orgChart1"/>
    <dgm:cxn modelId="{68787B4D-1E7B-4DCA-A1A7-91AA55B4491F}" type="presParOf" srcId="{E2F7FB97-D549-442F-BDB7-A6C8384923AE}" destId="{F48A86B2-876B-4DC3-8953-F29698F8C87E}" srcOrd="0" destOrd="0" presId="urn:microsoft.com/office/officeart/2005/8/layout/orgChart1"/>
    <dgm:cxn modelId="{B0E19E74-4078-449B-A7E6-30E615039303}" type="presParOf" srcId="{E2F7FB97-D549-442F-BDB7-A6C8384923AE}" destId="{E592E82B-BE44-46F6-AEFA-5624B486B606}" srcOrd="1" destOrd="0" presId="urn:microsoft.com/office/officeart/2005/8/layout/orgChart1"/>
    <dgm:cxn modelId="{1F47B95A-AD7C-4582-BFE9-6A273B993EDD}" type="presParOf" srcId="{E592E82B-BE44-46F6-AEFA-5624B486B606}" destId="{BB77D506-1F5A-4729-9FB7-BFE87CDD4153}" srcOrd="0" destOrd="0" presId="urn:microsoft.com/office/officeart/2005/8/layout/orgChart1"/>
    <dgm:cxn modelId="{D8303AEA-579E-4FFB-BF0F-C38E606FA497}" type="presParOf" srcId="{BB77D506-1F5A-4729-9FB7-BFE87CDD4153}" destId="{EAAF20AE-0235-4942-B771-FB09B1B7AD60}" srcOrd="0" destOrd="0" presId="urn:microsoft.com/office/officeart/2005/8/layout/orgChart1"/>
    <dgm:cxn modelId="{8772F92D-84EB-476B-8D5F-BAC26BAEFE85}" type="presParOf" srcId="{BB77D506-1F5A-4729-9FB7-BFE87CDD4153}" destId="{F585BF1C-6A09-43FC-BF4C-022FB31A9E92}" srcOrd="1" destOrd="0" presId="urn:microsoft.com/office/officeart/2005/8/layout/orgChart1"/>
    <dgm:cxn modelId="{2C0BAB4A-F182-4197-BC77-E3320BB69F6E}" type="presParOf" srcId="{E592E82B-BE44-46F6-AEFA-5624B486B606}" destId="{FA77E413-4EDF-48E8-8685-59CE508112BE}" srcOrd="1" destOrd="0" presId="urn:microsoft.com/office/officeart/2005/8/layout/orgChart1"/>
    <dgm:cxn modelId="{C9F6C087-1D45-4E01-99F9-6D2F9ECAE3D3}" type="presParOf" srcId="{E592E82B-BE44-46F6-AEFA-5624B486B606}" destId="{085F63D6-BC8D-4E5C-97FF-67C3E822F57F}" srcOrd="2" destOrd="0" presId="urn:microsoft.com/office/officeart/2005/8/layout/orgChart1"/>
    <dgm:cxn modelId="{1C54ECAE-C16D-42B1-9C45-8ADD34D3834B}" type="presParOf" srcId="{E2F7FB97-D549-442F-BDB7-A6C8384923AE}" destId="{60A8FD33-6103-4707-82AE-0BB6FAA058F7}" srcOrd="2" destOrd="0" presId="urn:microsoft.com/office/officeart/2005/8/layout/orgChart1"/>
    <dgm:cxn modelId="{92B3CB0F-1A94-4E72-80A3-60E0D78F5F22}" type="presParOf" srcId="{E2F7FB97-D549-442F-BDB7-A6C8384923AE}" destId="{8F1A1560-08B6-4505-B1EA-6E36F3BCA856}" srcOrd="3" destOrd="0" presId="urn:microsoft.com/office/officeart/2005/8/layout/orgChart1"/>
    <dgm:cxn modelId="{36F96E23-A4F6-4666-90F7-AFCB856772A5}" type="presParOf" srcId="{8F1A1560-08B6-4505-B1EA-6E36F3BCA856}" destId="{CF4554EC-89B2-4EBC-9388-0405D6D85511}" srcOrd="0" destOrd="0" presId="urn:microsoft.com/office/officeart/2005/8/layout/orgChart1"/>
    <dgm:cxn modelId="{53817EB4-04C0-4FAC-8163-7B43FFEA037E}" type="presParOf" srcId="{CF4554EC-89B2-4EBC-9388-0405D6D85511}" destId="{C6D07DFD-DB1E-4AC0-AB16-9DFE05A15E28}" srcOrd="0" destOrd="0" presId="urn:microsoft.com/office/officeart/2005/8/layout/orgChart1"/>
    <dgm:cxn modelId="{15AC7430-89DD-456F-B302-D40A6C1E2E59}" type="presParOf" srcId="{CF4554EC-89B2-4EBC-9388-0405D6D85511}" destId="{606B59CB-ACED-4B13-89A6-0A4FD819FB3F}" srcOrd="1" destOrd="0" presId="urn:microsoft.com/office/officeart/2005/8/layout/orgChart1"/>
    <dgm:cxn modelId="{178B6CD0-5742-439F-BFE1-B648B2632C1E}" type="presParOf" srcId="{8F1A1560-08B6-4505-B1EA-6E36F3BCA856}" destId="{615A9885-E44D-4A94-A197-CB7FC98177AE}" srcOrd="1" destOrd="0" presId="urn:microsoft.com/office/officeart/2005/8/layout/orgChart1"/>
    <dgm:cxn modelId="{F8CAE373-E6B1-4827-A19A-614B70ADB626}" type="presParOf" srcId="{8F1A1560-08B6-4505-B1EA-6E36F3BCA856}" destId="{B410712E-8CE4-40D4-8E1F-5DBC978A245B}" srcOrd="2" destOrd="0" presId="urn:microsoft.com/office/officeart/2005/8/layout/orgChart1"/>
    <dgm:cxn modelId="{1449F50F-9E15-436B-A521-28EC250ABAB3}" type="presParOf" srcId="{E2F7FB97-D549-442F-BDB7-A6C8384923AE}" destId="{058C710E-315F-44CC-8513-FFADEEB8FBF6}" srcOrd="4" destOrd="0" presId="urn:microsoft.com/office/officeart/2005/8/layout/orgChart1"/>
    <dgm:cxn modelId="{1182EEDC-C113-499E-B651-CC99CB1B5206}" type="presParOf" srcId="{E2F7FB97-D549-442F-BDB7-A6C8384923AE}" destId="{F96D645A-6098-43DE-8087-69954B153E04}" srcOrd="5" destOrd="0" presId="urn:microsoft.com/office/officeart/2005/8/layout/orgChart1"/>
    <dgm:cxn modelId="{844D389A-560F-4965-9F83-9EDAD7A1B954}" type="presParOf" srcId="{F96D645A-6098-43DE-8087-69954B153E04}" destId="{B18C1E50-3928-4476-A9EA-AC9846862724}" srcOrd="0" destOrd="0" presId="urn:microsoft.com/office/officeart/2005/8/layout/orgChart1"/>
    <dgm:cxn modelId="{EAB69F6F-0ED1-4927-A0E6-82D5D6B83013}" type="presParOf" srcId="{B18C1E50-3928-4476-A9EA-AC9846862724}" destId="{D44D8CF6-D0F2-435F-B5C1-3EBD86635BA6}" srcOrd="0" destOrd="0" presId="urn:microsoft.com/office/officeart/2005/8/layout/orgChart1"/>
    <dgm:cxn modelId="{A1FEEA67-436C-4161-8B23-83EC6C143613}" type="presParOf" srcId="{B18C1E50-3928-4476-A9EA-AC9846862724}" destId="{5F90B283-4972-4092-AFD2-CEA024799263}" srcOrd="1" destOrd="0" presId="urn:microsoft.com/office/officeart/2005/8/layout/orgChart1"/>
    <dgm:cxn modelId="{A31437B9-F34B-4913-8951-FC8B6684AF97}" type="presParOf" srcId="{F96D645A-6098-43DE-8087-69954B153E04}" destId="{F208F2EF-1F8D-44B5-8AD8-975B58DB83BC}" srcOrd="1" destOrd="0" presId="urn:microsoft.com/office/officeart/2005/8/layout/orgChart1"/>
    <dgm:cxn modelId="{050300B7-47FE-4D90-812A-4C06FB4DB3BE}" type="presParOf" srcId="{F96D645A-6098-43DE-8087-69954B153E04}" destId="{2811E5F1-0C9A-4633-9FAC-14C283282074}" srcOrd="2" destOrd="0" presId="urn:microsoft.com/office/officeart/2005/8/layout/orgChart1"/>
    <dgm:cxn modelId="{2D1C906B-8872-4FED-88FC-8C22610F9744}" type="presParOf" srcId="{E2F7FB97-D549-442F-BDB7-A6C8384923AE}" destId="{B951AC90-9D68-4421-A9DC-1F30C99A19E1}" srcOrd="6" destOrd="0" presId="urn:microsoft.com/office/officeart/2005/8/layout/orgChart1"/>
    <dgm:cxn modelId="{251FD531-8BB7-4741-BCFD-F66B17FB837C}" type="presParOf" srcId="{E2F7FB97-D549-442F-BDB7-A6C8384923AE}" destId="{5222E444-D2C6-4C33-BE02-D206C8FCBBB2}" srcOrd="7" destOrd="0" presId="urn:microsoft.com/office/officeart/2005/8/layout/orgChart1"/>
    <dgm:cxn modelId="{6E901831-0F8A-402F-8A68-70A7E23A13B6}" type="presParOf" srcId="{5222E444-D2C6-4C33-BE02-D206C8FCBBB2}" destId="{E3863620-F8AF-4553-B58F-0C74D431A1A5}" srcOrd="0" destOrd="0" presId="urn:microsoft.com/office/officeart/2005/8/layout/orgChart1"/>
    <dgm:cxn modelId="{98B874DE-2B12-46A6-8715-5A3A6F8B6F35}" type="presParOf" srcId="{E3863620-F8AF-4553-B58F-0C74D431A1A5}" destId="{4073F32D-2725-475A-9D30-AB08FAD5008F}" srcOrd="0" destOrd="0" presId="urn:microsoft.com/office/officeart/2005/8/layout/orgChart1"/>
    <dgm:cxn modelId="{72169532-8D55-4A3A-98CF-07AE6827CD0B}" type="presParOf" srcId="{E3863620-F8AF-4553-B58F-0C74D431A1A5}" destId="{DCA9AF66-2DF8-4649-9DC6-2E7E3E94A1D9}" srcOrd="1" destOrd="0" presId="urn:microsoft.com/office/officeart/2005/8/layout/orgChart1"/>
    <dgm:cxn modelId="{7E6D84F3-95EC-41B4-96EC-C9051F31CDEA}" type="presParOf" srcId="{5222E444-D2C6-4C33-BE02-D206C8FCBBB2}" destId="{9DE8F415-BE31-4F4C-A8C6-310D3BDBE3AD}" srcOrd="1" destOrd="0" presId="urn:microsoft.com/office/officeart/2005/8/layout/orgChart1"/>
    <dgm:cxn modelId="{5F7EBF4D-F83E-443A-9D1D-B900A15BCCF4}" type="presParOf" srcId="{5222E444-D2C6-4C33-BE02-D206C8FCBBB2}" destId="{7DB8C214-02D3-4E5B-A9B4-0D26EFFACBE9}" srcOrd="2" destOrd="0" presId="urn:microsoft.com/office/officeart/2005/8/layout/orgChart1"/>
    <dgm:cxn modelId="{DAE69FD8-B4F0-42FA-971C-FE4434AEA3EF}" type="presParOf" srcId="{E2F7FB97-D549-442F-BDB7-A6C8384923AE}" destId="{7D2A6AD5-A3C3-4626-8CA6-C055957CB13D}" srcOrd="8" destOrd="0" presId="urn:microsoft.com/office/officeart/2005/8/layout/orgChart1"/>
    <dgm:cxn modelId="{25DFA8C0-4A5F-47B9-82EA-5176B7A627BA}" type="presParOf" srcId="{E2F7FB97-D549-442F-BDB7-A6C8384923AE}" destId="{475A6409-9F5E-47D6-90D5-DB5DF788F562}" srcOrd="9" destOrd="0" presId="urn:microsoft.com/office/officeart/2005/8/layout/orgChart1"/>
    <dgm:cxn modelId="{7824FB8A-9B75-4FDC-A73A-274D19CA45E2}" type="presParOf" srcId="{475A6409-9F5E-47D6-90D5-DB5DF788F562}" destId="{A578FFC8-6523-4296-AE11-5E5B21404ECA}" srcOrd="0" destOrd="0" presId="urn:microsoft.com/office/officeart/2005/8/layout/orgChart1"/>
    <dgm:cxn modelId="{E404E9BE-250A-4293-B85F-C4D5508AD2F5}" type="presParOf" srcId="{A578FFC8-6523-4296-AE11-5E5B21404ECA}" destId="{A4FC43AC-4585-45BD-86F1-24C36BF58FEB}" srcOrd="0" destOrd="0" presId="urn:microsoft.com/office/officeart/2005/8/layout/orgChart1"/>
    <dgm:cxn modelId="{555EA6B2-4768-41B4-96EB-2FCCCABAC1AE}" type="presParOf" srcId="{A578FFC8-6523-4296-AE11-5E5B21404ECA}" destId="{8004F3EB-7D16-4A8E-A02E-363EAE7629FB}" srcOrd="1" destOrd="0" presId="urn:microsoft.com/office/officeart/2005/8/layout/orgChart1"/>
    <dgm:cxn modelId="{04024F09-5999-4266-AADC-63BE4957E6FE}" type="presParOf" srcId="{475A6409-9F5E-47D6-90D5-DB5DF788F562}" destId="{2724339D-BD01-436B-8366-B85FAE0695E2}" srcOrd="1" destOrd="0" presId="urn:microsoft.com/office/officeart/2005/8/layout/orgChart1"/>
    <dgm:cxn modelId="{AC5307E6-F40E-485B-B089-E6A8624ACD65}" type="presParOf" srcId="{475A6409-9F5E-47D6-90D5-DB5DF788F562}" destId="{717EFE13-2ABC-449C-B2EC-E8E145BAE053}" srcOrd="2" destOrd="0" presId="urn:microsoft.com/office/officeart/2005/8/layout/orgChart1"/>
    <dgm:cxn modelId="{8008AEA1-0B35-44B3-A5D6-46EDB2C5B2AD}" type="presParOf" srcId="{22EE7CBF-5082-4935-8E3F-74E8A7609087}" destId="{E1597680-D12A-498D-B210-76B228A6FBCD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  <a:p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Jef</a:t>
          </a:r>
          <a:r>
            <a:rPr lang="es-ES" sz="12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e(a) de Proyectos</a:t>
          </a:r>
          <a:endParaRPr lang="es-ES" sz="1200" b="0" i="0" u="none" strike="noStrike" cap="none" dirty="0" smtClean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60400C-8A1A-4F93-8C4F-A444B28140DD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  <a:p>
          <a:endParaRPr lang="es-ES" sz="1200" dirty="0"/>
        </a:p>
      </dgm:t>
    </dgm:pt>
    <dgm:pt modelId="{77AD8FA7-9AA7-458E-872E-A1A354A88D8F}" type="parTrans" cxnId="{8AA1D7CA-63A8-47CF-95B2-61D5EE7DEC49}">
      <dgm:prSet/>
      <dgm:spPr/>
      <dgm:t>
        <a:bodyPr/>
        <a:lstStyle/>
        <a:p>
          <a:endParaRPr lang="es-ES" sz="1200"/>
        </a:p>
      </dgm:t>
    </dgm:pt>
    <dgm:pt modelId="{70B72D9B-FF90-4EAF-8CB6-E2F3577B0965}" type="sibTrans" cxnId="{8AA1D7CA-63A8-47CF-95B2-61D5EE7DEC49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95059" custScaleY="92636" custLinFactNeighborX="-21695" custLinFactNeighborY="-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79061" custScaleY="80683" custLinFactNeighborX="-21750" custLinFactNeighborY="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  <dgm:pt modelId="{A74B41A1-F896-4210-AD58-674008224B3E}" type="pres">
      <dgm:prSet presAssocID="{77AD8FA7-9AA7-458E-872E-A1A354A88D8F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199913FE-EC72-4323-B6AF-69475B5FB24D}" type="pres">
      <dgm:prSet presAssocID="{7C60400C-8A1A-4F93-8C4F-A444B28140DD}" presName="hierRoot3" presStyleCnt="0">
        <dgm:presLayoutVars>
          <dgm:hierBranch val="init"/>
        </dgm:presLayoutVars>
      </dgm:prSet>
      <dgm:spPr/>
    </dgm:pt>
    <dgm:pt modelId="{7AEE06C6-1B97-4213-A6B3-C272F188AF5B}" type="pres">
      <dgm:prSet presAssocID="{7C60400C-8A1A-4F93-8C4F-A444B28140DD}" presName="rootComposite3" presStyleCnt="0"/>
      <dgm:spPr/>
    </dgm:pt>
    <dgm:pt modelId="{915329CE-61A6-4D5D-AB80-0A7AE8782A6B}" type="pres">
      <dgm:prSet presAssocID="{7C60400C-8A1A-4F93-8C4F-A444B28140DD}" presName="rootText3" presStyleLbl="asst1" presStyleIdx="0" presStyleCnt="1" custScaleX="61757" custScaleY="61757" custLinFactNeighborX="-21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A74980-32CC-46DB-B6D4-1F3B21164F41}" type="pres">
      <dgm:prSet presAssocID="{7C60400C-8A1A-4F93-8C4F-A444B28140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33B43BB-3BB0-40FF-A0FF-AB85002A5F63}" type="pres">
      <dgm:prSet presAssocID="{7C60400C-8A1A-4F93-8C4F-A444B28140DD}" presName="hierChild6" presStyleCnt="0"/>
      <dgm:spPr/>
    </dgm:pt>
    <dgm:pt modelId="{483EB5F4-AF7C-497A-964F-7BAC1B921068}" type="pres">
      <dgm:prSet presAssocID="{7C60400C-8A1A-4F93-8C4F-A444B28140DD}" presName="hierChild7" presStyleCnt="0"/>
      <dgm:spPr/>
    </dgm:pt>
  </dgm:ptLst>
  <dgm:cxnLst>
    <dgm:cxn modelId="{8AA1D7CA-63A8-47CF-95B2-61D5EE7DEC49}" srcId="{CD1C4BFD-421B-4CCA-8D0B-01027E7F0374}" destId="{7C60400C-8A1A-4F93-8C4F-A444B28140DD}" srcOrd="1" destOrd="0" parTransId="{77AD8FA7-9AA7-458E-872E-A1A354A88D8F}" sibTransId="{70B72D9B-FF90-4EAF-8CB6-E2F3577B0965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5203E422-4FA8-428B-9C52-CEAA8526ECF7}" type="presOf" srcId="{77AD8FA7-9AA7-458E-872E-A1A354A88D8F}" destId="{A74B41A1-F896-4210-AD58-674008224B3E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5BE22E3F-0072-41D0-A5C5-FD69A2F6858A}" type="presOf" srcId="{7C60400C-8A1A-4F93-8C4F-A444B28140DD}" destId="{915329CE-61A6-4D5D-AB80-0A7AE8782A6B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317C90D1-1944-4D69-B07D-7A422C4B14BD}" type="presOf" srcId="{7C60400C-8A1A-4F93-8C4F-A444B28140DD}" destId="{DDA74980-32CC-46DB-B6D4-1F3B21164F41}" srcOrd="1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  <dgm:cxn modelId="{F6F49097-8707-46F3-BF8F-9F39B848CCA6}" type="presParOf" srcId="{14C302C4-051C-4BB6-B2BC-B8E2DB0016E8}" destId="{A74B41A1-F896-4210-AD58-674008224B3E}" srcOrd="0" destOrd="0" presId="urn:microsoft.com/office/officeart/2005/8/layout/orgChart1"/>
    <dgm:cxn modelId="{EF370B80-C527-4EF9-9386-1B080C249D6B}" type="presParOf" srcId="{14C302C4-051C-4BB6-B2BC-B8E2DB0016E8}" destId="{199913FE-EC72-4323-B6AF-69475B5FB24D}" srcOrd="1" destOrd="0" presId="urn:microsoft.com/office/officeart/2005/8/layout/orgChart1"/>
    <dgm:cxn modelId="{35868C32-914E-4DBB-A89B-64965860C67B}" type="presParOf" srcId="{199913FE-EC72-4323-B6AF-69475B5FB24D}" destId="{7AEE06C6-1B97-4213-A6B3-C272F188AF5B}" srcOrd="0" destOrd="0" presId="urn:microsoft.com/office/officeart/2005/8/layout/orgChart1"/>
    <dgm:cxn modelId="{6AB77001-50F5-4D35-8A9A-6B72D284CBBA}" type="presParOf" srcId="{7AEE06C6-1B97-4213-A6B3-C272F188AF5B}" destId="{915329CE-61A6-4D5D-AB80-0A7AE8782A6B}" srcOrd="0" destOrd="0" presId="urn:microsoft.com/office/officeart/2005/8/layout/orgChart1"/>
    <dgm:cxn modelId="{AE6B4B83-836C-4F72-9A6C-352C6132C071}" type="presParOf" srcId="{7AEE06C6-1B97-4213-A6B3-C272F188AF5B}" destId="{DDA74980-32CC-46DB-B6D4-1F3B21164F41}" srcOrd="1" destOrd="0" presId="urn:microsoft.com/office/officeart/2005/8/layout/orgChart1"/>
    <dgm:cxn modelId="{AF3746DA-190F-4A88-8876-54A12B4C1E58}" type="presParOf" srcId="{199913FE-EC72-4323-B6AF-69475B5FB24D}" destId="{233B43BB-3BB0-40FF-A0FF-AB85002A5F63}" srcOrd="1" destOrd="0" presId="urn:microsoft.com/office/officeart/2005/8/layout/orgChart1"/>
    <dgm:cxn modelId="{E6B96FC6-2E6D-406E-A942-42B9C9ABEB08}" type="presParOf" srcId="{199913FE-EC72-4323-B6AF-69475B5FB24D}" destId="{483EB5F4-AF7C-497A-964F-7BAC1B9210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  <a:p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C116CD-110E-4436-BD31-03AC53A10C30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BD5A8D-3176-4BFA-B296-7627B6EEC632}" type="parTrans" cxnId="{B264EE61-EDB0-4C44-9E40-68635F532E58}">
      <dgm:prSet/>
      <dgm:spPr/>
      <dgm:t>
        <a:bodyPr/>
        <a:lstStyle/>
        <a:p>
          <a:endParaRPr lang="es-ES" sz="1200"/>
        </a:p>
      </dgm:t>
    </dgm:pt>
    <dgm:pt modelId="{E136EC36-95D7-4B1A-9753-A338ADF5DFD8}" type="sibTrans" cxnId="{B264EE61-EDB0-4C44-9E40-68635F532E58}">
      <dgm:prSet/>
      <dgm:spPr/>
      <dgm:t>
        <a:bodyPr/>
        <a:lstStyle/>
        <a:p>
          <a:endParaRPr lang="es-ES" sz="1200"/>
        </a:p>
      </dgm:t>
    </dgm:pt>
    <dgm:pt modelId="{436711B3-DB3C-430B-8EB8-FEB5610AA797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C49213C2-38A7-4480-8147-83604646D285}" type="parTrans" cxnId="{B37048FE-6C34-471D-974E-323313AD2FCA}">
      <dgm:prSet/>
      <dgm:spPr/>
      <dgm:t>
        <a:bodyPr/>
        <a:lstStyle/>
        <a:p>
          <a:endParaRPr lang="es-ES" sz="1200"/>
        </a:p>
      </dgm:t>
    </dgm:pt>
    <dgm:pt modelId="{4BDA90CD-403B-46B5-8AC4-5A581949386C}" type="sibTrans" cxnId="{B37048FE-6C34-471D-974E-323313AD2FCA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D0F07371-9EB4-44D6-AF54-54E50FA1A62E}" type="pres">
      <dgm:prSet presAssocID="{3DBD5A8D-3176-4BFA-B296-7627B6EEC632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FCD0929-4881-4239-AC0F-A623E1945C39}" type="pres">
      <dgm:prSet presAssocID="{9BC116CD-110E-4436-BD31-03AC53A10C30}" presName="hierRoot2" presStyleCnt="0">
        <dgm:presLayoutVars>
          <dgm:hierBranch/>
        </dgm:presLayoutVars>
      </dgm:prSet>
      <dgm:spPr/>
    </dgm:pt>
    <dgm:pt modelId="{B4C59D25-5CA3-4BD9-AFB8-CE3D53D8F954}" type="pres">
      <dgm:prSet presAssocID="{9BC116CD-110E-4436-BD31-03AC53A10C30}" presName="rootComposite" presStyleCnt="0"/>
      <dgm:spPr/>
    </dgm:pt>
    <dgm:pt modelId="{CD37D9F2-EAA6-423F-BABE-813AE04A5A84}" type="pres">
      <dgm:prSet presAssocID="{9BC116CD-110E-4436-BD31-03AC53A10C30}" presName="rootText" presStyleLbl="node2" presStyleIdx="0" presStyleCnt="1" custScaleY="81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8C4F93-F3F5-437F-AAC4-236356C26C9B}" type="pres">
      <dgm:prSet presAssocID="{9BC116CD-110E-4436-BD31-03AC53A10C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2731E9-489F-41B5-9BB3-45B70F0BEDA2}" type="pres">
      <dgm:prSet presAssocID="{9BC116CD-110E-4436-BD31-03AC53A10C30}" presName="hierChild4" presStyleCnt="0"/>
      <dgm:spPr/>
    </dgm:pt>
    <dgm:pt modelId="{13B5CD89-CA84-41E5-87CF-4D9BE6BBF707}" type="pres">
      <dgm:prSet presAssocID="{C49213C2-38A7-4480-8147-83604646D2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11006DB-CF41-4BB7-80AD-6973E0F78E6A}" type="pres">
      <dgm:prSet presAssocID="{436711B3-DB3C-430B-8EB8-FEB5610AA797}" presName="hierRoot2" presStyleCnt="0">
        <dgm:presLayoutVars>
          <dgm:hierBranch val="init"/>
        </dgm:presLayoutVars>
      </dgm:prSet>
      <dgm:spPr/>
    </dgm:pt>
    <dgm:pt modelId="{DA8D3956-0450-48AA-AC75-C43E90F7F2F8}" type="pres">
      <dgm:prSet presAssocID="{436711B3-DB3C-430B-8EB8-FEB5610AA797}" presName="rootComposite" presStyleCnt="0"/>
      <dgm:spPr/>
    </dgm:pt>
    <dgm:pt modelId="{D3059577-FC18-4B55-BB82-3A98CE9E2749}" type="pres">
      <dgm:prSet presAssocID="{436711B3-DB3C-430B-8EB8-FEB5610AA797}" presName="rootText" presStyleLbl="node3" presStyleIdx="0" presStyleCnt="1" custScaleY="86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53E7C5-DD4E-4295-9571-79045411090B}" type="pres">
      <dgm:prSet presAssocID="{436711B3-DB3C-430B-8EB8-FEB5610AA797}" presName="rootConnector" presStyleLbl="node3" presStyleIdx="0" presStyleCnt="1"/>
      <dgm:spPr/>
      <dgm:t>
        <a:bodyPr/>
        <a:lstStyle/>
        <a:p>
          <a:endParaRPr lang="es-ES"/>
        </a:p>
      </dgm:t>
    </dgm:pt>
    <dgm:pt modelId="{DEA915DD-C1E2-4AC8-8B43-9146FB4AB9AD}" type="pres">
      <dgm:prSet presAssocID="{436711B3-DB3C-430B-8EB8-FEB5610AA797}" presName="hierChild4" presStyleCnt="0"/>
      <dgm:spPr/>
    </dgm:pt>
    <dgm:pt modelId="{49C435F1-C13F-4F88-8800-BE86A0C36864}" type="pres">
      <dgm:prSet presAssocID="{436711B3-DB3C-430B-8EB8-FEB5610AA797}" presName="hierChild5" presStyleCnt="0"/>
      <dgm:spPr/>
    </dgm:pt>
    <dgm:pt modelId="{7F1185AD-87C7-419F-81E9-C69DAE286D3D}" type="pres">
      <dgm:prSet presAssocID="{9BC116CD-110E-4436-BD31-03AC53A10C30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13F8CE5B-8829-497B-8799-7E203D406195}" type="presOf" srcId="{9BC116CD-110E-4436-BD31-03AC53A10C30}" destId="{CD37D9F2-EAA6-423F-BABE-813AE04A5A84}" srcOrd="0" destOrd="0" presId="urn:microsoft.com/office/officeart/2005/8/layout/orgChart1"/>
    <dgm:cxn modelId="{A69A2CF9-480A-4E51-A788-BE3EFF7E6026}" type="presOf" srcId="{3DBD5A8D-3176-4BFA-B296-7627B6EEC632}" destId="{D0F07371-9EB4-44D6-AF54-54E50FA1A62E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42D325F5-6101-4F16-A344-81DF75E6DC9F}" type="presOf" srcId="{436711B3-DB3C-430B-8EB8-FEB5610AA797}" destId="{D3059577-FC18-4B55-BB82-3A98CE9E2749}" srcOrd="0" destOrd="0" presId="urn:microsoft.com/office/officeart/2005/8/layout/orgChart1"/>
    <dgm:cxn modelId="{B264EE61-EDB0-4C44-9E40-68635F532E58}" srcId="{CD1C4BFD-421B-4CCA-8D0B-01027E7F0374}" destId="{9BC116CD-110E-4436-BD31-03AC53A10C30}" srcOrd="0" destOrd="0" parTransId="{3DBD5A8D-3176-4BFA-B296-7627B6EEC632}" sibTransId="{E136EC36-95D7-4B1A-9753-A338ADF5DFD8}"/>
    <dgm:cxn modelId="{840A0C6E-DE39-4175-A6AF-0730EAEF3252}" type="presOf" srcId="{C49213C2-38A7-4480-8147-83604646D285}" destId="{13B5CD89-CA84-41E5-87CF-4D9BE6BBF707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37048FE-6C34-471D-974E-323313AD2FCA}" srcId="{9BC116CD-110E-4436-BD31-03AC53A10C30}" destId="{436711B3-DB3C-430B-8EB8-FEB5610AA797}" srcOrd="0" destOrd="0" parTransId="{C49213C2-38A7-4480-8147-83604646D285}" sibTransId="{4BDA90CD-403B-46B5-8AC4-5A581949386C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2AEA4A95-A379-4DCD-A7BE-900C965270D2}" type="presOf" srcId="{9BC116CD-110E-4436-BD31-03AC53A10C30}" destId="{D68C4F93-F3F5-437F-AAC4-236356C26C9B}" srcOrd="1" destOrd="0" presId="urn:microsoft.com/office/officeart/2005/8/layout/orgChart1"/>
    <dgm:cxn modelId="{D2CA8D23-AB4C-43CB-9B69-291099945CC3}" type="presOf" srcId="{436711B3-DB3C-430B-8EB8-FEB5610AA797}" destId="{1453E7C5-DD4E-4295-9571-79045411090B}" srcOrd="1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E163B24-A06C-46FD-B88B-26BB214163AC}" type="presParOf" srcId="{37F354EC-AA6E-44E3-9BD2-0ECC704C4756}" destId="{D0F07371-9EB4-44D6-AF54-54E50FA1A62E}" srcOrd="0" destOrd="0" presId="urn:microsoft.com/office/officeart/2005/8/layout/orgChart1"/>
    <dgm:cxn modelId="{59AD558B-DAE1-49FD-BD85-AA1804B863AC}" type="presParOf" srcId="{37F354EC-AA6E-44E3-9BD2-0ECC704C4756}" destId="{9FCD0929-4881-4239-AC0F-A623E1945C39}" srcOrd="1" destOrd="0" presId="urn:microsoft.com/office/officeart/2005/8/layout/orgChart1"/>
    <dgm:cxn modelId="{5239B8DC-3797-4162-AC03-27C4CFFC8FF9}" type="presParOf" srcId="{9FCD0929-4881-4239-AC0F-A623E1945C39}" destId="{B4C59D25-5CA3-4BD9-AFB8-CE3D53D8F954}" srcOrd="0" destOrd="0" presId="urn:microsoft.com/office/officeart/2005/8/layout/orgChart1"/>
    <dgm:cxn modelId="{BC8303FD-E362-4B8D-A414-8AB367C54D96}" type="presParOf" srcId="{B4C59D25-5CA3-4BD9-AFB8-CE3D53D8F954}" destId="{CD37D9F2-EAA6-423F-BABE-813AE04A5A84}" srcOrd="0" destOrd="0" presId="urn:microsoft.com/office/officeart/2005/8/layout/orgChart1"/>
    <dgm:cxn modelId="{C5222A4F-8975-4A77-AF8F-F1CB8206AD74}" type="presParOf" srcId="{B4C59D25-5CA3-4BD9-AFB8-CE3D53D8F954}" destId="{D68C4F93-F3F5-437F-AAC4-236356C26C9B}" srcOrd="1" destOrd="0" presId="urn:microsoft.com/office/officeart/2005/8/layout/orgChart1"/>
    <dgm:cxn modelId="{480F1D06-6185-4A2E-94A3-4DD42035CC41}" type="presParOf" srcId="{9FCD0929-4881-4239-AC0F-A623E1945C39}" destId="{C62731E9-489F-41B5-9BB3-45B70F0BEDA2}" srcOrd="1" destOrd="0" presId="urn:microsoft.com/office/officeart/2005/8/layout/orgChart1"/>
    <dgm:cxn modelId="{3FAA0EA8-9AAE-4645-93C9-BEECF50150D2}" type="presParOf" srcId="{C62731E9-489F-41B5-9BB3-45B70F0BEDA2}" destId="{13B5CD89-CA84-41E5-87CF-4D9BE6BBF707}" srcOrd="0" destOrd="0" presId="urn:microsoft.com/office/officeart/2005/8/layout/orgChart1"/>
    <dgm:cxn modelId="{3715FE57-704A-46C7-8387-EBD936127E04}" type="presParOf" srcId="{C62731E9-489F-41B5-9BB3-45B70F0BEDA2}" destId="{E11006DB-CF41-4BB7-80AD-6973E0F78E6A}" srcOrd="1" destOrd="0" presId="urn:microsoft.com/office/officeart/2005/8/layout/orgChart1"/>
    <dgm:cxn modelId="{59B37401-1CE2-4206-A026-DB091B7F46FB}" type="presParOf" srcId="{E11006DB-CF41-4BB7-80AD-6973E0F78E6A}" destId="{DA8D3956-0450-48AA-AC75-C43E90F7F2F8}" srcOrd="0" destOrd="0" presId="urn:microsoft.com/office/officeart/2005/8/layout/orgChart1"/>
    <dgm:cxn modelId="{4A8DB243-D8AD-4923-85CD-5F090E5C45F7}" type="presParOf" srcId="{DA8D3956-0450-48AA-AC75-C43E90F7F2F8}" destId="{D3059577-FC18-4B55-BB82-3A98CE9E2749}" srcOrd="0" destOrd="0" presId="urn:microsoft.com/office/officeart/2005/8/layout/orgChart1"/>
    <dgm:cxn modelId="{9D5912C7-A7E3-4D50-A42C-1489DB0ACF16}" type="presParOf" srcId="{DA8D3956-0450-48AA-AC75-C43E90F7F2F8}" destId="{1453E7C5-DD4E-4295-9571-79045411090B}" srcOrd="1" destOrd="0" presId="urn:microsoft.com/office/officeart/2005/8/layout/orgChart1"/>
    <dgm:cxn modelId="{BB59C933-0572-43DC-9E34-C9DD48CA747E}" type="presParOf" srcId="{E11006DB-CF41-4BB7-80AD-6973E0F78E6A}" destId="{DEA915DD-C1E2-4AC8-8B43-9146FB4AB9AD}" srcOrd="1" destOrd="0" presId="urn:microsoft.com/office/officeart/2005/8/layout/orgChart1"/>
    <dgm:cxn modelId="{F425D05E-69AD-44C1-8F8C-367F1CBCA785}" type="presParOf" srcId="{E11006DB-CF41-4BB7-80AD-6973E0F78E6A}" destId="{49C435F1-C13F-4F88-8800-BE86A0C36864}" srcOrd="2" destOrd="0" presId="urn:microsoft.com/office/officeart/2005/8/layout/orgChart1"/>
    <dgm:cxn modelId="{4C2D8710-53D9-494D-A356-3338472A2CAA}" type="presParOf" srcId="{9FCD0929-4881-4239-AC0F-A623E1945C39}" destId="{7F1185AD-87C7-419F-81E9-C69DAE286D3D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Municipal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Asistente </a:t>
          </a:r>
          <a:endParaRPr lang="es-ES" sz="1200" dirty="0" smtClean="0">
            <a:solidFill>
              <a:schemeClr val="tx1"/>
            </a:solidFill>
          </a:endParaRPr>
        </a:p>
        <a:p>
          <a:endParaRPr lang="es-ES" sz="1200" dirty="0">
            <a:solidFill>
              <a:schemeClr val="tx1"/>
            </a:solidFill>
          </a:endParaRP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de Atención Ciudadana</a:t>
          </a:r>
          <a:br>
            <a:rPr lang="es-ES" sz="1200" dirty="0"/>
          </a:b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4C002977-ADC3-4F5B-956E-3DE6B80BD00D}" type="pres">
      <dgm:prSet presAssocID="{6112AA8C-ADE2-41D6-AE71-5B578797E58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2" presStyleIdx="4" presStyleCnt="5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2" custScaleX="102990" custScaleY="110368" custLinFactNeighborX="7444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7ECD544F-C3C8-49CB-8EAF-9B3CC4475468}" srcId="{38D466A1-BA08-4A61-967E-A5EB0E0CCF80}" destId="{361D36A4-5676-457E-B1CA-A7C560A4D0A2}" srcOrd="4" destOrd="0" parTransId="{6112AA8C-ADE2-41D6-AE71-5B578797E585}" sibTransId="{4BAC6E40-0D84-4B15-960C-05BB634A5E82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AA90905F-0157-41FF-9803-C4339322DC79}" type="presOf" srcId="{361D36A4-5676-457E-B1CA-A7C560A4D0A2}" destId="{A6F9442A-F955-4203-AB11-544FC05AAA3A}" srcOrd="1" destOrd="0" presId="urn:microsoft.com/office/officeart/2005/8/layout/orgChart1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47EF7373-D890-46AC-B740-D5795F6A468D}" type="presOf" srcId="{6112AA8C-ADE2-41D6-AE71-5B578797E585}" destId="{4C002977-ADC3-4F5B-956E-3DE6B80BD00D}" srcOrd="0" destOrd="0" presId="urn:microsoft.com/office/officeart/2005/8/layout/orgChart1"/>
    <dgm:cxn modelId="{98CB23B3-EFD0-4991-AC1C-74440D024549}" type="presOf" srcId="{361D36A4-5676-457E-B1CA-A7C560A4D0A2}" destId="{2A02469A-8C6A-4BDD-87FC-BEA2111B6260}" srcOrd="0" destOrd="0" presId="urn:microsoft.com/office/officeart/2005/8/layout/orgChart1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CBA93493-BAF3-4124-A920-5FE90CC145AC}" type="presParOf" srcId="{9039D2E9-A796-407B-AA0D-F1AF544AF656}" destId="{4C002977-ADC3-4F5B-956E-3DE6B80BD00D}" srcOrd="8" destOrd="0" presId="urn:microsoft.com/office/officeart/2005/8/layout/orgChart1"/>
    <dgm:cxn modelId="{2838E782-42DF-448E-9A03-81E2EDAF07EB}" type="presParOf" srcId="{9039D2E9-A796-407B-AA0D-F1AF544AF656}" destId="{6A0D5FF6-1DEA-46E8-9A83-4D6C5743EFB9}" srcOrd="9" destOrd="0" presId="urn:microsoft.com/office/officeart/2005/8/layout/orgChart1"/>
    <dgm:cxn modelId="{25C9A318-0476-41AB-A893-30FA75B8394B}" type="presParOf" srcId="{6A0D5FF6-1DEA-46E8-9A83-4D6C5743EFB9}" destId="{2E5B3D4A-CA92-47AD-B686-4CFA1293D73A}" srcOrd="0" destOrd="0" presId="urn:microsoft.com/office/officeart/2005/8/layout/orgChart1"/>
    <dgm:cxn modelId="{1DA4B206-C047-4E26-8FD6-8F69B6113637}" type="presParOf" srcId="{2E5B3D4A-CA92-47AD-B686-4CFA1293D73A}" destId="{2A02469A-8C6A-4BDD-87FC-BEA2111B6260}" srcOrd="0" destOrd="0" presId="urn:microsoft.com/office/officeart/2005/8/layout/orgChart1"/>
    <dgm:cxn modelId="{5061E5E8-F05B-411B-8494-A16FE504776B}" type="presParOf" srcId="{2E5B3D4A-CA92-47AD-B686-4CFA1293D73A}" destId="{A6F9442A-F955-4203-AB11-544FC05AAA3A}" srcOrd="1" destOrd="0" presId="urn:microsoft.com/office/officeart/2005/8/layout/orgChart1"/>
    <dgm:cxn modelId="{37272EB2-7FEA-4714-813A-31959E7779D2}" type="presParOf" srcId="{6A0D5FF6-1DEA-46E8-9A83-4D6C5743EFB9}" destId="{936BED6B-E15D-46CA-870C-135846CA92A1}" srcOrd="1" destOrd="0" presId="urn:microsoft.com/office/officeart/2005/8/layout/orgChart1"/>
    <dgm:cxn modelId="{E2E498B8-F4FA-4136-BAE6-EB928BDD3884}" type="presParOf" srcId="{6A0D5FF6-1DEA-46E8-9A83-4D6C5743EFB9}" destId="{CFD1BA63-0E6F-4CC2-AFA0-9A61D96844F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Supervisor(a)</a:t>
          </a:r>
          <a:endParaRPr lang="es-MX" sz="1200" dirty="0">
            <a:solidFill>
              <a:schemeClr val="tx1"/>
            </a:solidFill>
          </a:endParaRPr>
        </a:p>
        <a:p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Cercana y Brigadas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Médicos(as) </a:t>
          </a:r>
          <a:r>
            <a:rPr lang="es-ES" sz="1200" dirty="0" smtClean="0">
              <a:solidFill>
                <a:schemeClr val="tx1"/>
              </a:solidFill>
            </a:rPr>
            <a:t>Generales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Fisioterapeuta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Nutriólogo(a)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0B3BAC-A40B-4418-9FD5-9DA9B668D60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Odontólogo(a)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13CD594B-8B76-4017-B8B7-E2A0005AC963}" type="par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D255E2-F4B2-4588-8E06-54D0E8E92A02}" type="sib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 val="init"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5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5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5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5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5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A89D26C3-E0E7-4121-986F-E1C96D65F139}" type="pres">
      <dgm:prSet presAssocID="{13CD594B-8B76-4017-B8B7-E2A0005AC96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78BAA23-D8CE-41FE-89AF-A986C715D46F}" type="pres">
      <dgm:prSet presAssocID="{280B3BAC-A40B-4418-9FD5-9DA9B668D601}" presName="hierRoot2" presStyleCnt="0">
        <dgm:presLayoutVars>
          <dgm:hierBranch val="init"/>
        </dgm:presLayoutVars>
      </dgm:prSet>
      <dgm:spPr/>
    </dgm:pt>
    <dgm:pt modelId="{BAF56D27-E998-45D6-82BF-94CAE432B874}" type="pres">
      <dgm:prSet presAssocID="{280B3BAC-A40B-4418-9FD5-9DA9B668D601}" presName="rootComposite" presStyleCnt="0"/>
      <dgm:spPr/>
    </dgm:pt>
    <dgm:pt modelId="{7A5B57C5-5E73-4BC2-8A0A-0A5532B2F291}" type="pres">
      <dgm:prSet presAssocID="{280B3BAC-A40B-4418-9FD5-9DA9B668D601}" presName="rootText" presStyleLbl="node3" presStyleIdx="4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64000-BDDA-4B3C-8B1D-1BBE4ED35554}" type="pres">
      <dgm:prSet presAssocID="{280B3BAC-A40B-4418-9FD5-9DA9B668D601}" presName="rootConnector" presStyleLbl="node3" presStyleIdx="4" presStyleCnt="5"/>
      <dgm:spPr/>
      <dgm:t>
        <a:bodyPr/>
        <a:lstStyle/>
        <a:p>
          <a:endParaRPr lang="es-ES"/>
        </a:p>
      </dgm:t>
    </dgm:pt>
    <dgm:pt modelId="{E623C1DF-807B-4246-9203-53B776A5DEFA}" type="pres">
      <dgm:prSet presAssocID="{280B3BAC-A40B-4418-9FD5-9DA9B668D601}" presName="hierChild4" presStyleCnt="0"/>
      <dgm:spPr/>
    </dgm:pt>
    <dgm:pt modelId="{F41DAA7B-9594-405E-98A9-883E13D3539B}" type="pres">
      <dgm:prSet presAssocID="{280B3BAC-A40B-4418-9FD5-9DA9B668D601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C10E4E2D-C591-4262-A551-A9402F2853E4}" type="presOf" srcId="{13CD594B-8B76-4017-B8B7-E2A0005AC963}" destId="{A89D26C3-E0E7-4121-986F-E1C96D65F139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CC397D47-3FC5-4A6E-BEF0-D93BE245C833}" srcId="{9BD5A0E8-0EB5-483E-B803-E68DBDAB6B14}" destId="{280B3BAC-A40B-4418-9FD5-9DA9B668D601}" srcOrd="4" destOrd="0" parTransId="{13CD594B-8B76-4017-B8B7-E2A0005AC963}" sibTransId="{71D255E2-F4B2-4588-8E06-54D0E8E92A02}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77C81B9-EEED-484C-B7EA-02C44E714722}" type="presOf" srcId="{280B3BAC-A40B-4418-9FD5-9DA9B668D601}" destId="{97D64000-BDDA-4B3C-8B1D-1BBE4ED35554}" srcOrd="1" destOrd="0" presId="urn:microsoft.com/office/officeart/2005/8/layout/orgChart1"/>
    <dgm:cxn modelId="{CE63DDD7-1F44-4FC1-BDC3-218207F74770}" type="presOf" srcId="{280B3BAC-A40B-4418-9FD5-9DA9B668D601}" destId="{7A5B57C5-5E73-4BC2-8A0A-0A5532B2F291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2C66C943-5F4C-49F4-BBB3-F4B5548827E6}" type="presParOf" srcId="{AED7D6A3-7BFA-458A-A913-A2C2937BDCA0}" destId="{A89D26C3-E0E7-4121-986F-E1C96D65F139}" srcOrd="8" destOrd="0" presId="urn:microsoft.com/office/officeart/2005/8/layout/orgChart1"/>
    <dgm:cxn modelId="{5F181E91-FC23-4881-827B-BCD0470874CB}" type="presParOf" srcId="{AED7D6A3-7BFA-458A-A913-A2C2937BDCA0}" destId="{878BAA23-D8CE-41FE-89AF-A986C715D46F}" srcOrd="9" destOrd="0" presId="urn:microsoft.com/office/officeart/2005/8/layout/orgChart1"/>
    <dgm:cxn modelId="{2FB2FAF9-E9D3-4A31-BA99-C2A5CE1B2BAA}" type="presParOf" srcId="{878BAA23-D8CE-41FE-89AF-A986C715D46F}" destId="{BAF56D27-E998-45D6-82BF-94CAE432B874}" srcOrd="0" destOrd="0" presId="urn:microsoft.com/office/officeart/2005/8/layout/orgChart1"/>
    <dgm:cxn modelId="{4FC078D9-E730-4E2F-998D-E983B2051F51}" type="presParOf" srcId="{BAF56D27-E998-45D6-82BF-94CAE432B874}" destId="{7A5B57C5-5E73-4BC2-8A0A-0A5532B2F291}" srcOrd="0" destOrd="0" presId="urn:microsoft.com/office/officeart/2005/8/layout/orgChart1"/>
    <dgm:cxn modelId="{804AE450-5B0C-4B12-B8F4-952C23EE8383}" type="presParOf" srcId="{BAF56D27-E998-45D6-82BF-94CAE432B874}" destId="{97D64000-BDDA-4B3C-8B1D-1BBE4ED35554}" srcOrd="1" destOrd="0" presId="urn:microsoft.com/office/officeart/2005/8/layout/orgChart1"/>
    <dgm:cxn modelId="{4C8284D7-BB4F-4088-8BE2-222B69BBAD8D}" type="presParOf" srcId="{878BAA23-D8CE-41FE-89AF-A986C715D46F}" destId="{E623C1DF-807B-4246-9203-53B776A5DEFA}" srcOrd="1" destOrd="0" presId="urn:microsoft.com/office/officeart/2005/8/layout/orgChart1"/>
    <dgm:cxn modelId="{98C3104C-2CBD-49B5-A49F-714EF6B56991}" type="presParOf" srcId="{878BAA23-D8CE-41FE-89AF-A986C715D46F}" destId="{F41DAA7B-9594-405E-98A9-883E13D3539B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1008133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31"/>
              </a:lnTo>
              <a:lnTo>
                <a:pt x="1106366" y="223631"/>
              </a:lnTo>
              <a:lnTo>
                <a:pt x="1106366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2810540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1106366" y="0"/>
              </a:moveTo>
              <a:lnTo>
                <a:pt x="1106366" y="223631"/>
              </a:lnTo>
              <a:lnTo>
                <a:pt x="0" y="223631"/>
              </a:lnTo>
              <a:lnTo>
                <a:pt x="0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C26D4-E613-44FA-83B3-EFF60FE819B4}">
      <dsp:nvSpPr>
        <dsp:cNvPr id="0" name=""/>
        <dsp:cNvSpPr/>
      </dsp:nvSpPr>
      <dsp:spPr>
        <a:xfrm>
          <a:off x="3871187" y="2393111"/>
          <a:ext cx="91440" cy="381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53953-CE8B-45BB-99FD-3697C59D75BB}">
      <dsp:nvSpPr>
        <dsp:cNvPr id="0" name=""/>
        <dsp:cNvSpPr/>
      </dsp:nvSpPr>
      <dsp:spPr>
        <a:xfrm>
          <a:off x="3871187" y="1091904"/>
          <a:ext cx="91440" cy="372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5910F-0264-45DB-B67A-62EB2FE5EEA5}">
      <dsp:nvSpPr>
        <dsp:cNvPr id="0" name=""/>
        <dsp:cNvSpPr/>
      </dsp:nvSpPr>
      <dsp:spPr>
        <a:xfrm>
          <a:off x="2800909" y="2089"/>
          <a:ext cx="2231996" cy="1089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2800909" y="2089"/>
        <a:ext cx="2231996" cy="1089815"/>
      </dsp:txXfrm>
    </dsp:sp>
    <dsp:sp modelId="{C377DEB3-F3F2-448C-A70D-4393611D0032}">
      <dsp:nvSpPr>
        <dsp:cNvPr id="0" name=""/>
        <dsp:cNvSpPr/>
      </dsp:nvSpPr>
      <dsp:spPr>
        <a:xfrm>
          <a:off x="2988124" y="1464328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Oficina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988124" y="1464328"/>
        <a:ext cx="1857566" cy="928783"/>
      </dsp:txXfrm>
    </dsp:sp>
    <dsp:sp modelId="{5BFD9B39-1E64-4994-BEFC-D0B3A89712BF}">
      <dsp:nvSpPr>
        <dsp:cNvPr id="0" name=""/>
        <dsp:cNvSpPr/>
      </dsp:nvSpPr>
      <dsp:spPr>
        <a:xfrm>
          <a:off x="2988124" y="2774367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Centro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988124" y="2774367"/>
        <a:ext cx="1857566" cy="928783"/>
      </dsp:txXfrm>
    </dsp:sp>
    <dsp:sp modelId="{3F82A0F3-2328-4896-8AE8-A8E3CD8DE430}">
      <dsp:nvSpPr>
        <dsp:cNvPr id="0" name=""/>
        <dsp:cNvSpPr/>
      </dsp:nvSpPr>
      <dsp:spPr>
        <a:xfrm>
          <a:off x="1899218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899218" y="4121827"/>
        <a:ext cx="1822644" cy="1005649"/>
      </dsp:txXfrm>
    </dsp:sp>
    <dsp:sp modelId="{2ED91993-B4E9-45D0-B122-0B5DD5EB887F}">
      <dsp:nvSpPr>
        <dsp:cNvPr id="0" name=""/>
        <dsp:cNvSpPr/>
      </dsp:nvSpPr>
      <dsp:spPr>
        <a:xfrm>
          <a:off x="4111951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111951" y="4121827"/>
        <a:ext cx="1822644" cy="10056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54637-00C3-4F23-8CFF-9466F0994CEF}">
      <dsp:nvSpPr>
        <dsp:cNvPr id="0" name=""/>
        <dsp:cNvSpPr/>
      </dsp:nvSpPr>
      <dsp:spPr>
        <a:xfrm>
          <a:off x="3092940" y="1236028"/>
          <a:ext cx="370377" cy="3059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9604"/>
              </a:lnTo>
              <a:lnTo>
                <a:pt x="370377" y="3059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59154" y="1236028"/>
          <a:ext cx="333785" cy="3059604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3059604"/>
              </a:lnTo>
              <a:lnTo>
                <a:pt x="0" y="3059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40" y="1236028"/>
          <a:ext cx="370377" cy="185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775"/>
              </a:lnTo>
              <a:lnTo>
                <a:pt x="370377" y="18577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59154" y="1236028"/>
          <a:ext cx="333785" cy="1859574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1859574"/>
              </a:lnTo>
              <a:lnTo>
                <a:pt x="0" y="18595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40" y="1236028"/>
          <a:ext cx="370377" cy="703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556"/>
              </a:lnTo>
              <a:lnTo>
                <a:pt x="370377" y="703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59154" y="1236028"/>
          <a:ext cx="333785" cy="703556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703556"/>
              </a:lnTo>
              <a:lnTo>
                <a:pt x="0" y="703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781912" y="0"/>
          <a:ext cx="2622054" cy="12360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1781912" y="0"/>
        <a:ext cx="2622054" cy="1236028"/>
      </dsp:txXfrm>
    </dsp:sp>
    <dsp:sp modelId="{127C3EA2-F1AE-4873-9663-67B75A7BF8D8}">
      <dsp:nvSpPr>
        <dsp:cNvPr id="0" name=""/>
        <dsp:cNvSpPr/>
      </dsp:nvSpPr>
      <dsp:spPr>
        <a:xfrm>
          <a:off x="1064592" y="1502651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Centro de Salud 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4592" y="1502651"/>
        <a:ext cx="1694562" cy="873866"/>
      </dsp:txXfrm>
    </dsp:sp>
    <dsp:sp modelId="{75B9D884-0981-4F85-8F1C-DEBB2EB9963E}">
      <dsp:nvSpPr>
        <dsp:cNvPr id="0" name=""/>
        <dsp:cNvSpPr/>
      </dsp:nvSpPr>
      <dsp:spPr>
        <a:xfrm>
          <a:off x="3463317" y="1502651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463317" y="1502651"/>
        <a:ext cx="1694562" cy="873866"/>
      </dsp:txXfrm>
    </dsp:sp>
    <dsp:sp modelId="{E4005A87-C834-4FB5-92B8-9EE7A4DA67D1}">
      <dsp:nvSpPr>
        <dsp:cNvPr id="0" name=""/>
        <dsp:cNvSpPr/>
      </dsp:nvSpPr>
      <dsp:spPr>
        <a:xfrm>
          <a:off x="1064592" y="2658668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>
              <a:solidFill>
                <a:schemeClr val="tx1"/>
              </a:solidFill>
            </a:rPr>
            <a:t>Comunity</a:t>
          </a:r>
          <a:r>
            <a:rPr lang="es-MX" sz="1200" kern="1200" dirty="0">
              <a:solidFill>
                <a:schemeClr val="tx1"/>
              </a:solidFill>
            </a:rPr>
            <a:t> Manager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064592" y="2658668"/>
        <a:ext cx="1694562" cy="873866"/>
      </dsp:txXfrm>
    </dsp:sp>
    <dsp:sp modelId="{712AF362-6442-4EB9-AC96-AE9951EC7BA0}">
      <dsp:nvSpPr>
        <dsp:cNvPr id="0" name=""/>
        <dsp:cNvSpPr/>
      </dsp:nvSpPr>
      <dsp:spPr>
        <a:xfrm>
          <a:off x="3463317" y="2656870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463317" y="2656870"/>
        <a:ext cx="1694562" cy="873866"/>
      </dsp:txXfrm>
    </dsp:sp>
    <dsp:sp modelId="{846ACDA4-CA4E-455E-9203-62C4054A622B}">
      <dsp:nvSpPr>
        <dsp:cNvPr id="0" name=""/>
        <dsp:cNvSpPr/>
      </dsp:nvSpPr>
      <dsp:spPr>
        <a:xfrm>
          <a:off x="1064592" y="3858699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064592" y="3858699"/>
        <a:ext cx="1694562" cy="873866"/>
      </dsp:txXfrm>
    </dsp:sp>
    <dsp:sp modelId="{DA6F9F8F-0160-42F2-AEA4-29886BAC043F}">
      <dsp:nvSpPr>
        <dsp:cNvPr id="0" name=""/>
        <dsp:cNvSpPr/>
      </dsp:nvSpPr>
      <dsp:spPr>
        <a:xfrm>
          <a:off x="3463317" y="3858699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Secretaría(o)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463317" y="3858699"/>
        <a:ext cx="1694562" cy="8738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3501" y="1034668"/>
          <a:ext cx="177832" cy="550839"/>
        </a:xfrm>
        <a:custGeom>
          <a:avLst/>
          <a:gdLst/>
          <a:ahLst/>
          <a:cxnLst/>
          <a:rect l="0" t="0" r="0" b="0"/>
          <a:pathLst>
            <a:path>
              <a:moveTo>
                <a:pt x="177832" y="0"/>
              </a:moveTo>
              <a:lnTo>
                <a:pt x="177832" y="550839"/>
              </a:lnTo>
              <a:lnTo>
                <a:pt x="0" y="550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2463867" y="264427"/>
              </a:lnTo>
              <a:lnTo>
                <a:pt x="2463867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841334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821289" y="264427"/>
              </a:lnTo>
              <a:lnTo>
                <a:pt x="821289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3020045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821289" y="0"/>
              </a:moveTo>
              <a:lnTo>
                <a:pt x="821289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1331746" y="4168686"/>
          <a:ext cx="91440" cy="28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0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1377466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2463867" y="0"/>
              </a:moveTo>
              <a:lnTo>
                <a:pt x="2463867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034668"/>
          <a:ext cx="91440" cy="1129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27598" y="0"/>
          <a:ext cx="2027471" cy="1034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Salud Animal</a:t>
          </a:r>
        </a:p>
      </dsp:txBody>
      <dsp:txXfrm>
        <a:off x="2827598" y="0"/>
        <a:ext cx="2027471" cy="1034668"/>
      </dsp:txXfrm>
    </dsp:sp>
    <dsp:sp modelId="{35BB5E74-0F2B-40C4-8FE2-43D641402863}">
      <dsp:nvSpPr>
        <dsp:cNvPr id="0" name=""/>
        <dsp:cNvSpPr/>
      </dsp:nvSpPr>
      <dsp:spPr>
        <a:xfrm>
          <a:off x="3042498" y="2164048"/>
          <a:ext cx="1597672" cy="780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Encargado(a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042498" y="2164048"/>
        <a:ext cx="1597672" cy="780258"/>
      </dsp:txXfrm>
    </dsp:sp>
    <dsp:sp modelId="{8C55213E-848D-4909-ABFB-0D1ECDFF3A84}">
      <dsp:nvSpPr>
        <dsp:cNvPr id="0" name=""/>
        <dsp:cNvSpPr/>
      </dsp:nvSpPr>
      <dsp:spPr>
        <a:xfrm>
          <a:off x="698715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Veterinarios(as)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3351273"/>
        <a:ext cx="1357502" cy="817413"/>
      </dsp:txXfrm>
    </dsp:sp>
    <dsp:sp modelId="{C1FD9934-DE29-4B60-B47B-79B1266AD148}">
      <dsp:nvSpPr>
        <dsp:cNvPr id="0" name=""/>
        <dsp:cNvSpPr/>
      </dsp:nvSpPr>
      <dsp:spPr>
        <a:xfrm>
          <a:off x="698715" y="445376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Médico(a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4453762"/>
        <a:ext cx="1357502" cy="678751"/>
      </dsp:txXfrm>
    </dsp:sp>
    <dsp:sp modelId="{65B6B8C0-1DFC-4B30-B78B-60D2FD9F0BF9}">
      <dsp:nvSpPr>
        <dsp:cNvPr id="0" name=""/>
        <dsp:cNvSpPr/>
      </dsp:nvSpPr>
      <dsp:spPr>
        <a:xfrm>
          <a:off x="2341293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41293" y="3351273"/>
        <a:ext cx="1357502" cy="817413"/>
      </dsp:txXfrm>
    </dsp:sp>
    <dsp:sp modelId="{21BF1648-D448-46F7-922A-BA72A4E7B302}">
      <dsp:nvSpPr>
        <dsp:cNvPr id="0" name=""/>
        <dsp:cNvSpPr/>
      </dsp:nvSpPr>
      <dsp:spPr>
        <a:xfrm>
          <a:off x="3983872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83872" y="3351273"/>
        <a:ext cx="1357502" cy="817413"/>
      </dsp:txXfrm>
    </dsp:sp>
    <dsp:sp modelId="{911B2D3F-686F-4455-A32B-BA73A2DC19DF}">
      <dsp:nvSpPr>
        <dsp:cNvPr id="0" name=""/>
        <dsp:cNvSpPr/>
      </dsp:nvSpPr>
      <dsp:spPr>
        <a:xfrm>
          <a:off x="5626450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26450" y="3351273"/>
        <a:ext cx="1357502" cy="817413"/>
      </dsp:txXfrm>
    </dsp:sp>
    <dsp:sp modelId="{0631F3B6-8772-43EC-B147-82C89A8174B0}">
      <dsp:nvSpPr>
        <dsp:cNvPr id="0" name=""/>
        <dsp:cNvSpPr/>
      </dsp:nvSpPr>
      <dsp:spPr>
        <a:xfrm>
          <a:off x="2305998" y="124613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5998" y="1246132"/>
        <a:ext cx="1357502" cy="6787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0EA61-ED74-4777-B42D-1C35A93F964C}">
      <dsp:nvSpPr>
        <dsp:cNvPr id="0" name=""/>
        <dsp:cNvSpPr/>
      </dsp:nvSpPr>
      <dsp:spPr>
        <a:xfrm>
          <a:off x="4210085" y="877455"/>
          <a:ext cx="91440" cy="1492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2647"/>
              </a:lnTo>
              <a:lnTo>
                <a:pt x="12674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FAA48-A83E-4946-8303-148B23929C71}">
      <dsp:nvSpPr>
        <dsp:cNvPr id="0" name=""/>
        <dsp:cNvSpPr/>
      </dsp:nvSpPr>
      <dsp:spPr>
        <a:xfrm>
          <a:off x="4083448" y="877455"/>
          <a:ext cx="172356" cy="1492647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1492647"/>
              </a:lnTo>
              <a:lnTo>
                <a:pt x="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40DF-354E-4948-A913-8F37E822AEDB}">
      <dsp:nvSpPr>
        <dsp:cNvPr id="0" name=""/>
        <dsp:cNvSpPr/>
      </dsp:nvSpPr>
      <dsp:spPr>
        <a:xfrm>
          <a:off x="4255805" y="877455"/>
          <a:ext cx="192071" cy="638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70"/>
              </a:lnTo>
              <a:lnTo>
                <a:pt x="192071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4083448" y="877455"/>
          <a:ext cx="172356" cy="638170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638170"/>
              </a:lnTo>
              <a:lnTo>
                <a:pt x="0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356AE-FAE8-4115-B030-31B09B6D5154}">
      <dsp:nvSpPr>
        <dsp:cNvPr id="0" name=""/>
        <dsp:cNvSpPr/>
      </dsp:nvSpPr>
      <dsp:spPr>
        <a:xfrm>
          <a:off x="4255805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3649832" y="2138848"/>
              </a:lnTo>
              <a:lnTo>
                <a:pt x="3649832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2571D-A363-4991-A1A6-BC264F0D0CA6}">
      <dsp:nvSpPr>
        <dsp:cNvPr id="0" name=""/>
        <dsp:cNvSpPr/>
      </dsp:nvSpPr>
      <dsp:spPr>
        <a:xfrm>
          <a:off x="6399984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AE9-C5B7-45E2-B22F-9E1275DD034F}">
      <dsp:nvSpPr>
        <dsp:cNvPr id="0" name=""/>
        <dsp:cNvSpPr/>
      </dsp:nvSpPr>
      <dsp:spPr>
        <a:xfrm>
          <a:off x="4255805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2189899" y="2138848"/>
              </a:lnTo>
              <a:lnTo>
                <a:pt x="2189899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B886E-BB30-4281-9253-98D8C1D1F675}">
      <dsp:nvSpPr>
        <dsp:cNvPr id="0" name=""/>
        <dsp:cNvSpPr/>
      </dsp:nvSpPr>
      <dsp:spPr>
        <a:xfrm>
          <a:off x="4255805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729966" y="2138848"/>
              </a:lnTo>
              <a:lnTo>
                <a:pt x="729966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D1EC-9394-4F18-B616-EBFC8EADCFF6}">
      <dsp:nvSpPr>
        <dsp:cNvPr id="0" name=""/>
        <dsp:cNvSpPr/>
      </dsp:nvSpPr>
      <dsp:spPr>
        <a:xfrm>
          <a:off x="3525839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729966" y="0"/>
              </a:moveTo>
              <a:lnTo>
                <a:pt x="729966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0F6FD-AC1D-4A11-930F-37CD8D0057AF}">
      <dsp:nvSpPr>
        <dsp:cNvPr id="0" name=""/>
        <dsp:cNvSpPr/>
      </dsp:nvSpPr>
      <dsp:spPr>
        <a:xfrm>
          <a:off x="2020186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603AD-FF47-443F-BE4F-73E1B4C7AC83}">
      <dsp:nvSpPr>
        <dsp:cNvPr id="0" name=""/>
        <dsp:cNvSpPr/>
      </dsp:nvSpPr>
      <dsp:spPr>
        <a:xfrm>
          <a:off x="2065906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2189899" y="0"/>
              </a:moveTo>
              <a:lnTo>
                <a:pt x="2189899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560253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7A3B7-FA00-4929-B68A-FBCC980721F2}">
      <dsp:nvSpPr>
        <dsp:cNvPr id="0" name=""/>
        <dsp:cNvSpPr/>
      </dsp:nvSpPr>
      <dsp:spPr>
        <a:xfrm>
          <a:off x="605973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3649832" y="0"/>
              </a:moveTo>
              <a:lnTo>
                <a:pt x="3649832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B09F2-D529-482A-815D-B3D366A78233}">
      <dsp:nvSpPr>
        <dsp:cNvPr id="0" name=""/>
        <dsp:cNvSpPr/>
      </dsp:nvSpPr>
      <dsp:spPr>
        <a:xfrm>
          <a:off x="3283803" y="0"/>
          <a:ext cx="1944003" cy="877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283803" y="0"/>
        <a:ext cx="1944003" cy="877455"/>
      </dsp:txXfrm>
    </dsp:sp>
    <dsp:sp modelId="{8C55213E-848D-4909-ABFB-0D1ECDFF3A84}">
      <dsp:nvSpPr>
        <dsp:cNvPr id="0" name=""/>
        <dsp:cNvSpPr/>
      </dsp:nvSpPr>
      <dsp:spPr>
        <a:xfrm>
          <a:off x="2694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3142992"/>
        <a:ext cx="1206556" cy="726521"/>
      </dsp:txXfrm>
    </dsp:sp>
    <dsp:sp modelId="{C1FD9934-DE29-4B60-B47B-79B1266AD148}">
      <dsp:nvSpPr>
        <dsp:cNvPr id="0" name=""/>
        <dsp:cNvSpPr/>
      </dsp:nvSpPr>
      <dsp:spPr>
        <a:xfrm>
          <a:off x="2694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Médico(a)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4122891"/>
        <a:ext cx="1206556" cy="684002"/>
      </dsp:txXfrm>
    </dsp:sp>
    <dsp:sp modelId="{65B6B8C0-1DFC-4B30-B78B-60D2FD9F0BF9}">
      <dsp:nvSpPr>
        <dsp:cNvPr id="0" name=""/>
        <dsp:cNvSpPr/>
      </dsp:nvSpPr>
      <dsp:spPr>
        <a:xfrm>
          <a:off x="1462627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Animales no convencionales</a:t>
          </a:r>
        </a:p>
      </dsp:txBody>
      <dsp:txXfrm>
        <a:off x="1462627" y="3142992"/>
        <a:ext cx="1206556" cy="726521"/>
      </dsp:txXfrm>
    </dsp:sp>
    <dsp:sp modelId="{5DE23A9F-3E7F-469C-905E-D8CA3833D39B}">
      <dsp:nvSpPr>
        <dsp:cNvPr id="0" name=""/>
        <dsp:cNvSpPr/>
      </dsp:nvSpPr>
      <dsp:spPr>
        <a:xfrm>
          <a:off x="1462627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2627" y="4122891"/>
        <a:ext cx="1206556" cy="684002"/>
      </dsp:txXfrm>
    </dsp:sp>
    <dsp:sp modelId="{21BF1648-D448-46F7-922A-BA72A4E7B302}">
      <dsp:nvSpPr>
        <dsp:cNvPr id="0" name=""/>
        <dsp:cNvSpPr/>
      </dsp:nvSpPr>
      <dsp:spPr>
        <a:xfrm>
          <a:off x="2922560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 </a:t>
          </a:r>
          <a:r>
            <a:rPr lang="es-ES" sz="1200" kern="1200" dirty="0" smtClean="0">
              <a:solidFill>
                <a:schemeClr val="tx1"/>
              </a:solidFill>
            </a:rPr>
            <a:t>Adopciones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22560" y="3142992"/>
        <a:ext cx="1206556" cy="726521"/>
      </dsp:txXfrm>
    </dsp:sp>
    <dsp:sp modelId="{911B2D3F-686F-4455-A32B-BA73A2DC19DF}">
      <dsp:nvSpPr>
        <dsp:cNvPr id="0" name=""/>
        <dsp:cNvSpPr/>
      </dsp:nvSpPr>
      <dsp:spPr>
        <a:xfrm>
          <a:off x="4382493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Adiestrador(a) </a:t>
          </a:r>
          <a:r>
            <a:rPr lang="es-ES" sz="1200" kern="1200" dirty="0" smtClean="0">
              <a:solidFill>
                <a:schemeClr val="tx1"/>
              </a:solidFill>
            </a:rPr>
            <a:t>Canino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82493" y="3142992"/>
        <a:ext cx="1206556" cy="726521"/>
      </dsp:txXfrm>
    </dsp:sp>
    <dsp:sp modelId="{C678D9F8-76A6-453A-99D1-615AA5FAE6FF}">
      <dsp:nvSpPr>
        <dsp:cNvPr id="0" name=""/>
        <dsp:cNvSpPr/>
      </dsp:nvSpPr>
      <dsp:spPr>
        <a:xfrm>
          <a:off x="5842426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Inspectores(as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42426" y="3142992"/>
        <a:ext cx="1206556" cy="726521"/>
      </dsp:txXfrm>
    </dsp:sp>
    <dsp:sp modelId="{BED28E3B-A8E7-4448-A7BC-C3B1512D3A09}">
      <dsp:nvSpPr>
        <dsp:cNvPr id="0" name=""/>
        <dsp:cNvSpPr/>
      </dsp:nvSpPr>
      <dsp:spPr>
        <a:xfrm>
          <a:off x="5842426" y="4122891"/>
          <a:ext cx="1206556" cy="13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Capturadores(as) Animal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</a:t>
          </a:r>
          <a:r>
            <a:rPr lang="es-ES" sz="1200" kern="1200" dirty="0" smtClean="0">
              <a:solidFill>
                <a:schemeClr val="tx1"/>
              </a:solidFill>
            </a:rPr>
            <a:t>(a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842426" y="4122891"/>
        <a:ext cx="1206556" cy="1367999"/>
      </dsp:txXfrm>
    </dsp:sp>
    <dsp:sp modelId="{3B4A618D-73FC-48C2-9ADE-6982C5F52A09}">
      <dsp:nvSpPr>
        <dsp:cNvPr id="0" name=""/>
        <dsp:cNvSpPr/>
      </dsp:nvSpPr>
      <dsp:spPr>
        <a:xfrm>
          <a:off x="7302359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302359" y="3142992"/>
        <a:ext cx="1206556" cy="726521"/>
      </dsp:txXfrm>
    </dsp:sp>
    <dsp:sp modelId="{0631F3B6-8772-43EC-B147-82C89A8174B0}">
      <dsp:nvSpPr>
        <dsp:cNvPr id="0" name=""/>
        <dsp:cNvSpPr/>
      </dsp:nvSpPr>
      <dsp:spPr>
        <a:xfrm>
          <a:off x="2767265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7265" y="1176608"/>
        <a:ext cx="1316183" cy="678036"/>
      </dsp:txXfrm>
    </dsp:sp>
    <dsp:sp modelId="{80382517-F249-40C3-B978-7675D77A5B29}">
      <dsp:nvSpPr>
        <dsp:cNvPr id="0" name=""/>
        <dsp:cNvSpPr/>
      </dsp:nvSpPr>
      <dsp:spPr>
        <a:xfrm>
          <a:off x="4447877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877" y="1176608"/>
        <a:ext cx="1316183" cy="678036"/>
      </dsp:txXfrm>
    </dsp:sp>
    <dsp:sp modelId="{41AA42A8-4404-476D-9B71-3E242A314038}">
      <dsp:nvSpPr>
        <dsp:cNvPr id="0" name=""/>
        <dsp:cNvSpPr/>
      </dsp:nvSpPr>
      <dsp:spPr>
        <a:xfrm>
          <a:off x="276726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7265" y="2031085"/>
        <a:ext cx="1316183" cy="678036"/>
      </dsp:txXfrm>
    </dsp:sp>
    <dsp:sp modelId="{49A7E38F-EF07-4389-99E0-01880E6C4A30}">
      <dsp:nvSpPr>
        <dsp:cNvPr id="0" name=""/>
        <dsp:cNvSpPr/>
      </dsp:nvSpPr>
      <dsp:spPr>
        <a:xfrm>
          <a:off x="433682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36825" y="2031085"/>
        <a:ext cx="1316183" cy="6780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193C-7307-48BA-B990-1D025CBE3EA6}">
      <dsp:nvSpPr>
        <dsp:cNvPr id="0" name=""/>
        <dsp:cNvSpPr/>
      </dsp:nvSpPr>
      <dsp:spPr>
        <a:xfrm>
          <a:off x="3039021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40"/>
              </a:lnTo>
              <a:lnTo>
                <a:pt x="1234549" y="267040"/>
              </a:lnTo>
              <a:lnTo>
                <a:pt x="1234549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84F09-B3C5-4853-B5CD-3A4875221028}">
      <dsp:nvSpPr>
        <dsp:cNvPr id="0" name=""/>
        <dsp:cNvSpPr/>
      </dsp:nvSpPr>
      <dsp:spPr>
        <a:xfrm>
          <a:off x="1804472" y="2751749"/>
          <a:ext cx="883128" cy="51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24"/>
              </a:lnTo>
              <a:lnTo>
                <a:pt x="883128" y="255124"/>
              </a:lnTo>
              <a:lnTo>
                <a:pt x="883128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4C65C-BBBF-4273-BF65-170C8F696471}">
      <dsp:nvSpPr>
        <dsp:cNvPr id="0" name=""/>
        <dsp:cNvSpPr/>
      </dsp:nvSpPr>
      <dsp:spPr>
        <a:xfrm>
          <a:off x="938442" y="2751749"/>
          <a:ext cx="866030" cy="515316"/>
        </a:xfrm>
        <a:custGeom>
          <a:avLst/>
          <a:gdLst/>
          <a:ahLst/>
          <a:cxnLst/>
          <a:rect l="0" t="0" r="0" b="0"/>
          <a:pathLst>
            <a:path>
              <a:moveTo>
                <a:pt x="866030" y="0"/>
              </a:moveTo>
              <a:lnTo>
                <a:pt x="866030" y="255124"/>
              </a:lnTo>
              <a:lnTo>
                <a:pt x="0" y="255124"/>
              </a:lnTo>
              <a:lnTo>
                <a:pt x="0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74604-F47D-4A3F-897D-84EE70E0EEBD}">
      <dsp:nvSpPr>
        <dsp:cNvPr id="0" name=""/>
        <dsp:cNvSpPr/>
      </dsp:nvSpPr>
      <dsp:spPr>
        <a:xfrm>
          <a:off x="1804472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1234549" y="0"/>
              </a:moveTo>
              <a:lnTo>
                <a:pt x="1234549" y="267040"/>
              </a:lnTo>
              <a:lnTo>
                <a:pt x="0" y="267040"/>
              </a:lnTo>
              <a:lnTo>
                <a:pt x="0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1713752" y="0"/>
          <a:ext cx="2650538" cy="1280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713752" y="0"/>
        <a:ext cx="2650538" cy="1280057"/>
      </dsp:txXfrm>
    </dsp:sp>
    <dsp:sp modelId="{8AB4DB7D-FDEF-4791-9BE2-9A899B4A218E}">
      <dsp:nvSpPr>
        <dsp:cNvPr id="0" name=""/>
        <dsp:cNvSpPr/>
      </dsp:nvSpPr>
      <dsp:spPr>
        <a:xfrm>
          <a:off x="830115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830115" y="1807289"/>
        <a:ext cx="1948714" cy="944459"/>
      </dsp:txXfrm>
    </dsp:sp>
    <dsp:sp modelId="{97AAADE4-2F12-454B-9AA4-1ED8475EEF6D}">
      <dsp:nvSpPr>
        <dsp:cNvPr id="0" name=""/>
        <dsp:cNvSpPr/>
      </dsp:nvSpPr>
      <dsp:spPr>
        <a:xfrm>
          <a:off x="221464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B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21464" y="3267066"/>
        <a:ext cx="1433955" cy="773315"/>
      </dsp:txXfrm>
    </dsp:sp>
    <dsp:sp modelId="{CA496B65-C3BF-4273-B2A8-DD861C219238}">
      <dsp:nvSpPr>
        <dsp:cNvPr id="0" name=""/>
        <dsp:cNvSpPr/>
      </dsp:nvSpPr>
      <dsp:spPr>
        <a:xfrm>
          <a:off x="1970623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70623" y="3267066"/>
        <a:ext cx="1433955" cy="773315"/>
      </dsp:txXfrm>
    </dsp:sp>
    <dsp:sp modelId="{0D1F613D-6FBC-4422-9568-16C000525CB8}">
      <dsp:nvSpPr>
        <dsp:cNvPr id="0" name=""/>
        <dsp:cNvSpPr/>
      </dsp:nvSpPr>
      <dsp:spPr>
        <a:xfrm>
          <a:off x="3299213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99213" y="1807289"/>
        <a:ext cx="1948714" cy="9444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047D-3236-4DDB-9066-A806B27D8BB0}">
      <dsp:nvSpPr>
        <dsp:cNvPr id="0" name=""/>
        <dsp:cNvSpPr/>
      </dsp:nvSpPr>
      <dsp:spPr>
        <a:xfrm>
          <a:off x="3092939" y="800096"/>
          <a:ext cx="400373" cy="408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421"/>
              </a:lnTo>
              <a:lnTo>
                <a:pt x="400373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01DF-5C8A-4E87-96CD-2F0FF1D3E893}">
      <dsp:nvSpPr>
        <dsp:cNvPr id="0" name=""/>
        <dsp:cNvSpPr/>
      </dsp:nvSpPr>
      <dsp:spPr>
        <a:xfrm>
          <a:off x="2728140" y="800096"/>
          <a:ext cx="364799" cy="4082421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082421"/>
              </a:lnTo>
              <a:lnTo>
                <a:pt x="0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062B-743A-4D02-937C-152ED89DF5BE}">
      <dsp:nvSpPr>
        <dsp:cNvPr id="0" name=""/>
        <dsp:cNvSpPr/>
      </dsp:nvSpPr>
      <dsp:spPr>
        <a:xfrm>
          <a:off x="3092939" y="800096"/>
          <a:ext cx="400373" cy="3466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160"/>
              </a:lnTo>
              <a:lnTo>
                <a:pt x="400373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B6D4-D865-47FF-B307-80BAF6CE3709}">
      <dsp:nvSpPr>
        <dsp:cNvPr id="0" name=""/>
        <dsp:cNvSpPr/>
      </dsp:nvSpPr>
      <dsp:spPr>
        <a:xfrm>
          <a:off x="2728140" y="800096"/>
          <a:ext cx="364799" cy="346616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3466160"/>
              </a:lnTo>
              <a:lnTo>
                <a:pt x="0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66ED-56EC-4B04-B481-E876C065DC3A}">
      <dsp:nvSpPr>
        <dsp:cNvPr id="0" name=""/>
        <dsp:cNvSpPr/>
      </dsp:nvSpPr>
      <dsp:spPr>
        <a:xfrm>
          <a:off x="3092939" y="800096"/>
          <a:ext cx="400373" cy="284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900"/>
              </a:lnTo>
              <a:lnTo>
                <a:pt x="400373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C70D8-E8F9-43DF-8528-035AD948D92B}">
      <dsp:nvSpPr>
        <dsp:cNvPr id="0" name=""/>
        <dsp:cNvSpPr/>
      </dsp:nvSpPr>
      <dsp:spPr>
        <a:xfrm>
          <a:off x="2728140" y="800096"/>
          <a:ext cx="364799" cy="284990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849900"/>
              </a:lnTo>
              <a:lnTo>
                <a:pt x="0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F00EC-8422-4AD5-A7AF-A4680A3679F7}">
      <dsp:nvSpPr>
        <dsp:cNvPr id="0" name=""/>
        <dsp:cNvSpPr/>
      </dsp:nvSpPr>
      <dsp:spPr>
        <a:xfrm>
          <a:off x="3092939" y="800096"/>
          <a:ext cx="400373" cy="223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639"/>
              </a:lnTo>
              <a:lnTo>
                <a:pt x="400373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7B6B8-3659-4D4A-8B3C-65FF87097867}">
      <dsp:nvSpPr>
        <dsp:cNvPr id="0" name=""/>
        <dsp:cNvSpPr/>
      </dsp:nvSpPr>
      <dsp:spPr>
        <a:xfrm>
          <a:off x="2728140" y="800096"/>
          <a:ext cx="364799" cy="2233639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233639"/>
              </a:lnTo>
              <a:lnTo>
                <a:pt x="0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3092939" y="800096"/>
          <a:ext cx="400373" cy="161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78"/>
              </a:lnTo>
              <a:lnTo>
                <a:pt x="400373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28140" y="800096"/>
          <a:ext cx="364799" cy="1617378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617378"/>
              </a:lnTo>
              <a:lnTo>
                <a:pt x="0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39" y="800096"/>
          <a:ext cx="400373" cy="102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362"/>
              </a:lnTo>
              <a:lnTo>
                <a:pt x="400373" y="1020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28140" y="800096"/>
          <a:ext cx="364799" cy="1021255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021255"/>
              </a:lnTo>
              <a:lnTo>
                <a:pt x="0" y="10212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39" y="800096"/>
          <a:ext cx="400373" cy="4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996"/>
              </a:lnTo>
              <a:lnTo>
                <a:pt x="400373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28140" y="800096"/>
          <a:ext cx="364799" cy="446996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46996"/>
              </a:lnTo>
              <a:lnTo>
                <a:pt x="0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3933" y="0"/>
          <a:ext cx="2098013" cy="800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043933" y="0"/>
        <a:ext cx="2098013" cy="800096"/>
      </dsp:txXfrm>
    </dsp:sp>
    <dsp:sp modelId="{127C3EA2-F1AE-4873-9663-67B75A7BF8D8}">
      <dsp:nvSpPr>
        <dsp:cNvPr id="0" name=""/>
        <dsp:cNvSpPr/>
      </dsp:nvSpPr>
      <dsp:spPr>
        <a:xfrm>
          <a:off x="313252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030042"/>
        <a:ext cx="2414887" cy="434099"/>
      </dsp:txXfrm>
    </dsp:sp>
    <dsp:sp modelId="{75B9D884-0981-4F85-8F1C-DEBB2EB9963E}">
      <dsp:nvSpPr>
        <dsp:cNvPr id="0" name=""/>
        <dsp:cNvSpPr/>
      </dsp:nvSpPr>
      <dsp:spPr>
        <a:xfrm>
          <a:off x="3493313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030042"/>
        <a:ext cx="2414887" cy="434099"/>
      </dsp:txXfrm>
    </dsp:sp>
    <dsp:sp modelId="{E4005A87-C834-4FB5-92B8-9EE7A4DA67D1}">
      <dsp:nvSpPr>
        <dsp:cNvPr id="0" name=""/>
        <dsp:cNvSpPr/>
      </dsp:nvSpPr>
      <dsp:spPr>
        <a:xfrm>
          <a:off x="313252" y="160430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604302"/>
        <a:ext cx="2414887" cy="434099"/>
      </dsp:txXfrm>
    </dsp:sp>
    <dsp:sp modelId="{712AF362-6442-4EB9-AC96-AE9951EC7BA0}">
      <dsp:nvSpPr>
        <dsp:cNvPr id="0" name=""/>
        <dsp:cNvSpPr/>
      </dsp:nvSpPr>
      <dsp:spPr>
        <a:xfrm>
          <a:off x="3493313" y="160340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603408"/>
        <a:ext cx="2414887" cy="434099"/>
      </dsp:txXfrm>
    </dsp:sp>
    <dsp:sp modelId="{846ACDA4-CA4E-455E-9203-62C4054A622B}">
      <dsp:nvSpPr>
        <dsp:cNvPr id="0" name=""/>
        <dsp:cNvSpPr/>
      </dsp:nvSpPr>
      <dsp:spPr>
        <a:xfrm>
          <a:off x="313252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200425"/>
        <a:ext cx="2414887" cy="434099"/>
      </dsp:txXfrm>
    </dsp:sp>
    <dsp:sp modelId="{DA6F9F8F-0160-42F2-AEA4-29886BAC043F}">
      <dsp:nvSpPr>
        <dsp:cNvPr id="0" name=""/>
        <dsp:cNvSpPr/>
      </dsp:nvSpPr>
      <dsp:spPr>
        <a:xfrm>
          <a:off x="3493313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200425"/>
        <a:ext cx="2414887" cy="434099"/>
      </dsp:txXfrm>
    </dsp:sp>
    <dsp:sp modelId="{CEB101FD-2533-4644-A44A-89F7B70A8EB6}">
      <dsp:nvSpPr>
        <dsp:cNvPr id="0" name=""/>
        <dsp:cNvSpPr/>
      </dsp:nvSpPr>
      <dsp:spPr>
        <a:xfrm>
          <a:off x="313252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816686"/>
        <a:ext cx="2414887" cy="434099"/>
      </dsp:txXfrm>
    </dsp:sp>
    <dsp:sp modelId="{76487D51-3162-4B58-88B2-355C96AF08AD}">
      <dsp:nvSpPr>
        <dsp:cNvPr id="0" name=""/>
        <dsp:cNvSpPr/>
      </dsp:nvSpPr>
      <dsp:spPr>
        <a:xfrm>
          <a:off x="3493313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816686"/>
        <a:ext cx="2414887" cy="434099"/>
      </dsp:txXfrm>
    </dsp:sp>
    <dsp:sp modelId="{968AD216-0161-432C-8F0D-099715B9BEC5}">
      <dsp:nvSpPr>
        <dsp:cNvPr id="0" name=""/>
        <dsp:cNvSpPr/>
      </dsp:nvSpPr>
      <dsp:spPr>
        <a:xfrm>
          <a:off x="313252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3432946"/>
        <a:ext cx="2414887" cy="434099"/>
      </dsp:txXfrm>
    </dsp:sp>
    <dsp:sp modelId="{5F68988C-B95D-4EB7-8C21-2636AA21C413}">
      <dsp:nvSpPr>
        <dsp:cNvPr id="0" name=""/>
        <dsp:cNvSpPr/>
      </dsp:nvSpPr>
      <dsp:spPr>
        <a:xfrm>
          <a:off x="3493313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3432946"/>
        <a:ext cx="2414887" cy="434099"/>
      </dsp:txXfrm>
    </dsp:sp>
    <dsp:sp modelId="{64FA7336-0FF3-4742-A4D9-5E0F9C9B545A}">
      <dsp:nvSpPr>
        <dsp:cNvPr id="0" name=""/>
        <dsp:cNvSpPr/>
      </dsp:nvSpPr>
      <dsp:spPr>
        <a:xfrm>
          <a:off x="313252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049207"/>
        <a:ext cx="2414887" cy="434099"/>
      </dsp:txXfrm>
    </dsp:sp>
    <dsp:sp modelId="{B3C0387F-9C2B-4621-AA78-20066B6D8A5B}">
      <dsp:nvSpPr>
        <dsp:cNvPr id="0" name=""/>
        <dsp:cNvSpPr/>
      </dsp:nvSpPr>
      <dsp:spPr>
        <a:xfrm>
          <a:off x="3493313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049207"/>
        <a:ext cx="2414887" cy="434099"/>
      </dsp:txXfrm>
    </dsp:sp>
    <dsp:sp modelId="{8EDEDBE5-4E66-4519-AADF-98C975BAAA5C}">
      <dsp:nvSpPr>
        <dsp:cNvPr id="0" name=""/>
        <dsp:cNvSpPr/>
      </dsp:nvSpPr>
      <dsp:spPr>
        <a:xfrm>
          <a:off x="313252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665468"/>
        <a:ext cx="2414887" cy="434099"/>
      </dsp:txXfrm>
    </dsp:sp>
    <dsp:sp modelId="{779B6405-CB44-4623-95D6-9B37C7A6CB1C}">
      <dsp:nvSpPr>
        <dsp:cNvPr id="0" name=""/>
        <dsp:cNvSpPr/>
      </dsp:nvSpPr>
      <dsp:spPr>
        <a:xfrm>
          <a:off x="3493313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665468"/>
        <a:ext cx="2414887" cy="4340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2537869" y="422775"/>
              </a:lnTo>
              <a:lnTo>
                <a:pt x="2537869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845956" y="422775"/>
              </a:lnTo>
              <a:lnTo>
                <a:pt x="845956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50359" y="622627"/>
          <a:ext cx="1980000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50359" y="622627"/>
        <a:ext cx="1980000" cy="1008002"/>
      </dsp:txXfrm>
    </dsp:sp>
    <dsp:sp modelId="{8F5B2E4E-160D-47F6-A400-23B0B720DA1F}">
      <dsp:nvSpPr>
        <dsp:cNvPr id="0" name=""/>
        <dsp:cNvSpPr/>
      </dsp:nvSpPr>
      <dsp:spPr>
        <a:xfrm>
          <a:off x="335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Médicos(as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00224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00224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387178" y="2200224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5079092" y="2200224"/>
        <a:ext cx="1398275" cy="79199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540626"/>
          <a:ext cx="2519944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2519944" y="395893"/>
              </a:lnTo>
              <a:lnTo>
                <a:pt x="2519944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540626"/>
          <a:ext cx="828030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828030" y="395893"/>
              </a:lnTo>
              <a:lnTo>
                <a:pt x="82803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76477" y="1540626"/>
          <a:ext cx="863882" cy="542712"/>
        </a:xfrm>
        <a:custGeom>
          <a:avLst/>
          <a:gdLst/>
          <a:ahLst/>
          <a:cxnLst/>
          <a:rect l="0" t="0" r="0" b="0"/>
          <a:pathLst>
            <a:path>
              <a:moveTo>
                <a:pt x="863882" y="0"/>
              </a:moveTo>
              <a:lnTo>
                <a:pt x="86388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137" y="1540626"/>
          <a:ext cx="2541222" cy="542712"/>
        </a:xfrm>
        <a:custGeom>
          <a:avLst/>
          <a:gdLst/>
          <a:ahLst/>
          <a:cxnLst/>
          <a:rect l="0" t="0" r="0" b="0"/>
          <a:pathLst>
            <a:path>
              <a:moveTo>
                <a:pt x="2541222" y="0"/>
              </a:moveTo>
              <a:lnTo>
                <a:pt x="254122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78362" y="496625"/>
          <a:ext cx="2123994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78362" y="496625"/>
        <a:ext cx="2123994" cy="1044001"/>
      </dsp:txXfrm>
    </dsp:sp>
    <dsp:sp modelId="{8F5B2E4E-160D-47F6-A400-23B0B720DA1F}">
      <dsp:nvSpPr>
        <dsp:cNvPr id="0" name=""/>
        <dsp:cNvSpPr/>
      </dsp:nvSpPr>
      <dsp:spPr>
        <a:xfrm>
          <a:off x="0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0" y="2083339"/>
        <a:ext cx="1398275" cy="1008002"/>
      </dsp:txXfrm>
    </dsp:sp>
    <dsp:sp modelId="{0F208D80-7B63-45AB-9BEA-98729158C394}">
      <dsp:nvSpPr>
        <dsp:cNvPr id="0" name=""/>
        <dsp:cNvSpPr/>
      </dsp:nvSpPr>
      <dsp:spPr>
        <a:xfrm>
          <a:off x="1677339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 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677339" y="2083339"/>
        <a:ext cx="1398275" cy="1008002"/>
      </dsp:txXfrm>
    </dsp:sp>
    <dsp:sp modelId="{252EB0D3-0FDE-4969-AE04-72CBF88DC8D1}">
      <dsp:nvSpPr>
        <dsp:cNvPr id="0" name=""/>
        <dsp:cNvSpPr/>
      </dsp:nvSpPr>
      <dsp:spPr>
        <a:xfrm>
          <a:off x="3369253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69253" y="2083339"/>
        <a:ext cx="1398275" cy="1008002"/>
      </dsp:txXfrm>
    </dsp:sp>
    <dsp:sp modelId="{A44354D8-AE71-438E-92F3-9B16D66F8435}">
      <dsp:nvSpPr>
        <dsp:cNvPr id="0" name=""/>
        <dsp:cNvSpPr/>
      </dsp:nvSpPr>
      <dsp:spPr>
        <a:xfrm>
          <a:off x="5061166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61166" y="2083339"/>
        <a:ext cx="1398275" cy="10080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423484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5"/>
              </a:lnTo>
              <a:lnTo>
                <a:pt x="1326245" y="578495"/>
              </a:lnTo>
              <a:lnTo>
                <a:pt x="1326245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97239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1326245" y="0"/>
              </a:moveTo>
              <a:lnTo>
                <a:pt x="1326245" y="578495"/>
              </a:lnTo>
              <a:lnTo>
                <a:pt x="0" y="578495"/>
              </a:lnTo>
              <a:lnTo>
                <a:pt x="0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07328" y="140318"/>
          <a:ext cx="2832312" cy="124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007328" y="140318"/>
        <a:ext cx="2832312" cy="1249553"/>
      </dsp:txXfrm>
    </dsp:sp>
    <dsp:sp modelId="{8F5B2E4E-160D-47F6-A400-23B0B720DA1F}">
      <dsp:nvSpPr>
        <dsp:cNvPr id="0" name=""/>
        <dsp:cNvSpPr/>
      </dsp:nvSpPr>
      <dsp:spPr>
        <a:xfrm>
          <a:off x="1168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68" y="2198541"/>
        <a:ext cx="2192141" cy="1096070"/>
      </dsp:txXfrm>
    </dsp:sp>
    <dsp:sp modelId="{0F208D80-7B63-45AB-9BEA-98729158C394}">
      <dsp:nvSpPr>
        <dsp:cNvPr id="0" name=""/>
        <dsp:cNvSpPr/>
      </dsp:nvSpPr>
      <dsp:spPr>
        <a:xfrm>
          <a:off x="2653659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653659" y="2198541"/>
        <a:ext cx="2192141" cy="109607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76490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23283" y="259413"/>
          <a:ext cx="2634153" cy="1317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23283" y="259413"/>
        <a:ext cx="2634153" cy="1317076"/>
      </dsp:txXfrm>
    </dsp:sp>
    <dsp:sp modelId="{8F5B2E4E-160D-47F6-A400-23B0B720DA1F}">
      <dsp:nvSpPr>
        <dsp:cNvPr id="0" name=""/>
        <dsp:cNvSpPr/>
      </dsp:nvSpPr>
      <dsp:spPr>
        <a:xfrm>
          <a:off x="435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435" y="2275433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</a:ext>
            </a:extLst>
          </a:endParaRPr>
        </a:p>
      </dsp:txBody>
      <dsp:txXfrm>
        <a:off x="2293013" y="2275433"/>
        <a:ext cx="1894692" cy="947346"/>
      </dsp:txXfrm>
    </dsp:sp>
    <dsp:sp modelId="{A44354D8-AE71-438E-92F3-9B16D66F8435}">
      <dsp:nvSpPr>
        <dsp:cNvPr id="0" name=""/>
        <dsp:cNvSpPr/>
      </dsp:nvSpPr>
      <dsp:spPr>
        <a:xfrm>
          <a:off x="4585591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75433"/>
        <a:ext cx="1894692" cy="947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2587F-2B05-499B-A9FA-3EC61BAF4A6F}">
      <dsp:nvSpPr>
        <dsp:cNvPr id="0" name=""/>
        <dsp:cNvSpPr/>
      </dsp:nvSpPr>
      <dsp:spPr>
        <a:xfrm>
          <a:off x="4379885" y="1551870"/>
          <a:ext cx="251967" cy="1853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156"/>
              </a:lnTo>
              <a:lnTo>
                <a:pt x="251967" y="1853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43778-E1A8-4BC8-B4DE-229AFC24D670}">
      <dsp:nvSpPr>
        <dsp:cNvPr id="0" name=""/>
        <dsp:cNvSpPr/>
      </dsp:nvSpPr>
      <dsp:spPr>
        <a:xfrm>
          <a:off x="4129522" y="1551870"/>
          <a:ext cx="250363" cy="1786671"/>
        </a:xfrm>
        <a:custGeom>
          <a:avLst/>
          <a:gdLst/>
          <a:ahLst/>
          <a:cxnLst/>
          <a:rect l="0" t="0" r="0" b="0"/>
          <a:pathLst>
            <a:path>
              <a:moveTo>
                <a:pt x="250363" y="0"/>
              </a:moveTo>
              <a:lnTo>
                <a:pt x="250363" y="1786671"/>
              </a:lnTo>
              <a:lnTo>
                <a:pt x="0" y="1786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551870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551870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529AB-16DB-4911-9D20-0F31F5ACE975}">
      <dsp:nvSpPr>
        <dsp:cNvPr id="0" name=""/>
        <dsp:cNvSpPr/>
      </dsp:nvSpPr>
      <dsp:spPr>
        <a:xfrm>
          <a:off x="4379885" y="1551870"/>
          <a:ext cx="3620650" cy="28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414"/>
              </a:lnTo>
              <a:lnTo>
                <a:pt x="3620650" y="2718414"/>
              </a:lnTo>
              <a:lnTo>
                <a:pt x="3620650" y="2863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551870"/>
          <a:ext cx="1811949" cy="28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414"/>
              </a:lnTo>
              <a:lnTo>
                <a:pt x="1811949" y="2718414"/>
              </a:lnTo>
              <a:lnTo>
                <a:pt x="1811949" y="2863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8304-A0DA-4D68-82B1-541535CA2D9D}">
      <dsp:nvSpPr>
        <dsp:cNvPr id="0" name=""/>
        <dsp:cNvSpPr/>
      </dsp:nvSpPr>
      <dsp:spPr>
        <a:xfrm>
          <a:off x="4334165" y="1551870"/>
          <a:ext cx="91440" cy="2871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6589"/>
              </a:lnTo>
              <a:lnTo>
                <a:pt x="80741" y="2726589"/>
              </a:lnTo>
              <a:lnTo>
                <a:pt x="80741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96BB7-EF63-4DE2-927A-9C67C4B9A822}">
      <dsp:nvSpPr>
        <dsp:cNvPr id="0" name=""/>
        <dsp:cNvSpPr/>
      </dsp:nvSpPr>
      <dsp:spPr>
        <a:xfrm>
          <a:off x="2606206" y="1551870"/>
          <a:ext cx="1773679" cy="2871708"/>
        </a:xfrm>
        <a:custGeom>
          <a:avLst/>
          <a:gdLst/>
          <a:ahLst/>
          <a:cxnLst/>
          <a:rect l="0" t="0" r="0" b="0"/>
          <a:pathLst>
            <a:path>
              <a:moveTo>
                <a:pt x="1773679" y="0"/>
              </a:moveTo>
              <a:lnTo>
                <a:pt x="1773679" y="2726589"/>
              </a:lnTo>
              <a:lnTo>
                <a:pt x="0" y="2726589"/>
              </a:lnTo>
              <a:lnTo>
                <a:pt x="0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797505" y="1551870"/>
          <a:ext cx="3582380" cy="2871708"/>
        </a:xfrm>
        <a:custGeom>
          <a:avLst/>
          <a:gdLst/>
          <a:ahLst/>
          <a:cxnLst/>
          <a:rect l="0" t="0" r="0" b="0"/>
          <a:pathLst>
            <a:path>
              <a:moveTo>
                <a:pt x="3582380" y="0"/>
              </a:moveTo>
              <a:lnTo>
                <a:pt x="3582380" y="2726589"/>
              </a:lnTo>
              <a:lnTo>
                <a:pt x="0" y="2726589"/>
              </a:lnTo>
              <a:lnTo>
                <a:pt x="0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291868"/>
          <a:ext cx="2603079" cy="126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Sustantiva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291868"/>
        <a:ext cx="2603079" cy="1260001"/>
      </dsp:txXfrm>
    </dsp:sp>
    <dsp:sp modelId="{14141957-0A00-4A87-867B-0312D78A39FB}">
      <dsp:nvSpPr>
        <dsp:cNvPr id="0" name=""/>
        <dsp:cNvSpPr/>
      </dsp:nvSpPr>
      <dsp:spPr>
        <a:xfrm>
          <a:off x="38272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272" y="4423578"/>
        <a:ext cx="1518464" cy="954464"/>
      </dsp:txXfrm>
    </dsp:sp>
    <dsp:sp modelId="{30F118B5-AA97-46CD-B12A-5146FCD2897F}">
      <dsp:nvSpPr>
        <dsp:cNvPr id="0" name=""/>
        <dsp:cNvSpPr/>
      </dsp:nvSpPr>
      <dsp:spPr>
        <a:xfrm>
          <a:off x="1846974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oficina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46974" y="4423578"/>
        <a:ext cx="1518464" cy="954464"/>
      </dsp:txXfrm>
    </dsp:sp>
    <dsp:sp modelId="{E887C11E-490F-4D62-A06E-9D8EA7E5559C}">
      <dsp:nvSpPr>
        <dsp:cNvPr id="0" name=""/>
        <dsp:cNvSpPr/>
      </dsp:nvSpPr>
      <dsp:spPr>
        <a:xfrm>
          <a:off x="3655675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Operativa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5675" y="4423578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5432603" y="441540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2603" y="4415403"/>
        <a:ext cx="1518464" cy="954464"/>
      </dsp:txXfrm>
    </dsp:sp>
    <dsp:sp modelId="{EF47D36F-6C40-47F0-A3C5-6BB186F62898}">
      <dsp:nvSpPr>
        <dsp:cNvPr id="0" name=""/>
        <dsp:cNvSpPr/>
      </dsp:nvSpPr>
      <dsp:spPr>
        <a:xfrm>
          <a:off x="7241304" y="441540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415403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02283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3278" y="2002283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1996907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1996907"/>
        <a:ext cx="1735382" cy="694156"/>
      </dsp:txXfrm>
    </dsp:sp>
    <dsp:sp modelId="{B83EF9E1-8BE7-4E34-959F-F886882C8EF6}">
      <dsp:nvSpPr>
        <dsp:cNvPr id="0" name=""/>
        <dsp:cNvSpPr/>
      </dsp:nvSpPr>
      <dsp:spPr>
        <a:xfrm>
          <a:off x="2394140" y="3066381"/>
          <a:ext cx="1735382" cy="544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94140" y="3066381"/>
        <a:ext cx="1735382" cy="544318"/>
      </dsp:txXfrm>
    </dsp:sp>
    <dsp:sp modelId="{D6118F73-C786-4F32-B992-92090799FC54}">
      <dsp:nvSpPr>
        <dsp:cNvPr id="0" name=""/>
        <dsp:cNvSpPr/>
      </dsp:nvSpPr>
      <dsp:spPr>
        <a:xfrm>
          <a:off x="4631853" y="2993021"/>
          <a:ext cx="1735382" cy="824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31853" y="2993021"/>
        <a:ext cx="1735382" cy="82401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40" y="1394306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70358" y="441598"/>
          <a:ext cx="2340002" cy="952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70358" y="441598"/>
        <a:ext cx="2340002" cy="952708"/>
      </dsp:txXfrm>
    </dsp:sp>
    <dsp:sp modelId="{8F5B2E4E-160D-47F6-A400-23B0B720DA1F}">
      <dsp:nvSpPr>
        <dsp:cNvPr id="0" name=""/>
        <dsp:cNvSpPr/>
      </dsp:nvSpPr>
      <dsp:spPr>
        <a:xfrm>
          <a:off x="435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093249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093249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093249"/>
        <a:ext cx="1894692" cy="9473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2537869" y="458627"/>
              </a:lnTo>
              <a:lnTo>
                <a:pt x="2537869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845956" y="458627"/>
              </a:lnTo>
              <a:lnTo>
                <a:pt x="845956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14361" y="586625"/>
          <a:ext cx="2051997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14361" y="586625"/>
        <a:ext cx="2051997" cy="1044001"/>
      </dsp:txXfrm>
    </dsp:sp>
    <dsp:sp modelId="{8F5B2E4E-160D-47F6-A400-23B0B720DA1F}">
      <dsp:nvSpPr>
        <dsp:cNvPr id="0" name=""/>
        <dsp:cNvSpPr/>
      </dsp:nvSpPr>
      <dsp:spPr>
        <a:xfrm>
          <a:off x="335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36073"/>
        <a:ext cx="1398275" cy="828002"/>
      </dsp:txXfrm>
    </dsp:sp>
    <dsp:sp modelId="{0F208D80-7B63-45AB-9BEA-98729158C394}">
      <dsp:nvSpPr>
        <dsp:cNvPr id="0" name=""/>
        <dsp:cNvSpPr/>
      </dsp:nvSpPr>
      <dsp:spPr>
        <a:xfrm>
          <a:off x="1695265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36073"/>
        <a:ext cx="1398275" cy="828002"/>
      </dsp:txXfrm>
    </dsp:sp>
    <dsp:sp modelId="{252EB0D3-0FDE-4969-AE04-72CBF88DC8D1}">
      <dsp:nvSpPr>
        <dsp:cNvPr id="0" name=""/>
        <dsp:cNvSpPr/>
      </dsp:nvSpPr>
      <dsp:spPr>
        <a:xfrm>
          <a:off x="3387178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)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 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387178" y="2236073"/>
        <a:ext cx="1398275" cy="828002"/>
      </dsp:txXfrm>
    </dsp:sp>
    <dsp:sp modelId="{A44354D8-AE71-438E-92F3-9B16D66F8435}">
      <dsp:nvSpPr>
        <dsp:cNvPr id="0" name=""/>
        <dsp:cNvSpPr/>
      </dsp:nvSpPr>
      <dsp:spPr>
        <a:xfrm>
          <a:off x="507909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36073"/>
        <a:ext cx="1398275" cy="82800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1574460" y="1521548"/>
          <a:ext cx="91440" cy="746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300" y="0"/>
          <a:ext cx="3237758" cy="1521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300" y="0"/>
        <a:ext cx="3237758" cy="1521548"/>
      </dsp:txXfrm>
    </dsp:sp>
    <dsp:sp modelId="{A44354D8-AE71-438E-92F3-9B16D66F8435}">
      <dsp:nvSpPr>
        <dsp:cNvPr id="0" name=""/>
        <dsp:cNvSpPr/>
      </dsp:nvSpPr>
      <dsp:spPr>
        <a:xfrm>
          <a:off x="306182" y="2268124"/>
          <a:ext cx="2627995" cy="140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06182" y="2268124"/>
        <a:ext cx="2627995" cy="140400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1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997"/>
              </a:lnTo>
              <a:lnTo>
                <a:pt x="2537869" y="368997"/>
              </a:lnTo>
              <a:lnTo>
                <a:pt x="2537869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1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997"/>
              </a:lnTo>
              <a:lnTo>
                <a:pt x="845956" y="368997"/>
              </a:lnTo>
              <a:lnTo>
                <a:pt x="845956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1581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368997"/>
              </a:lnTo>
              <a:lnTo>
                <a:pt x="0" y="368997"/>
              </a:lnTo>
              <a:lnTo>
                <a:pt x="0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1581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368997"/>
              </a:lnTo>
              <a:lnTo>
                <a:pt x="0" y="368997"/>
              </a:lnTo>
              <a:lnTo>
                <a:pt x="0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32357" y="622627"/>
          <a:ext cx="201600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32357" y="622627"/>
        <a:ext cx="2016005" cy="1008002"/>
      </dsp:txXfrm>
    </dsp:sp>
    <dsp:sp modelId="{8F5B2E4E-160D-47F6-A400-23B0B720DA1F}">
      <dsp:nvSpPr>
        <dsp:cNvPr id="0" name=""/>
        <dsp:cNvSpPr/>
      </dsp:nvSpPr>
      <dsp:spPr>
        <a:xfrm>
          <a:off x="3352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352" y="2146447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146447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146447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146447"/>
        <a:ext cx="1398275" cy="79199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47709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36"/>
              </a:lnTo>
              <a:lnTo>
                <a:pt x="1230052" y="536536"/>
              </a:lnTo>
              <a:lnTo>
                <a:pt x="1230052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17656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1230052" y="0"/>
              </a:moveTo>
              <a:lnTo>
                <a:pt x="1230052" y="536536"/>
              </a:lnTo>
              <a:lnTo>
                <a:pt x="0" y="536536"/>
              </a:lnTo>
              <a:lnTo>
                <a:pt x="0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96" y="198803"/>
          <a:ext cx="2549625" cy="129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96" y="198803"/>
        <a:ext cx="2549625" cy="1295998"/>
      </dsp:txXfrm>
    </dsp:sp>
    <dsp:sp modelId="{8F5B2E4E-160D-47F6-A400-23B0B720DA1F}">
      <dsp:nvSpPr>
        <dsp:cNvPr id="0" name=""/>
        <dsp:cNvSpPr/>
      </dsp:nvSpPr>
      <dsp:spPr>
        <a:xfrm>
          <a:off x="1083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83" y="2244818"/>
        <a:ext cx="2033145" cy="1016572"/>
      </dsp:txXfrm>
    </dsp:sp>
    <dsp:sp modelId="{0F208D80-7B63-45AB-9BEA-98729158C394}">
      <dsp:nvSpPr>
        <dsp:cNvPr id="0" name=""/>
        <dsp:cNvSpPr/>
      </dsp:nvSpPr>
      <dsp:spPr>
        <a:xfrm>
          <a:off x="2461189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61189" y="2244818"/>
        <a:ext cx="2033145" cy="101657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493953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493953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493953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34359" y="341951"/>
          <a:ext cx="2412000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34359" y="341951"/>
        <a:ext cx="2412000" cy="1152001"/>
      </dsp:txXfrm>
    </dsp:sp>
    <dsp:sp modelId="{8F5B2E4E-160D-47F6-A400-23B0B720DA1F}">
      <dsp:nvSpPr>
        <dsp:cNvPr id="0" name=""/>
        <dsp:cNvSpPr/>
      </dsp:nvSpPr>
      <dsp:spPr>
        <a:xfrm>
          <a:off x="435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192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192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192895"/>
        <a:ext cx="1894692" cy="94734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88143-AE53-48C6-9540-B7C9314B29E6}">
      <dsp:nvSpPr>
        <dsp:cNvPr id="0" name=""/>
        <dsp:cNvSpPr/>
      </dsp:nvSpPr>
      <dsp:spPr>
        <a:xfrm>
          <a:off x="1547069" y="1704160"/>
          <a:ext cx="91440" cy="523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60" y="125815"/>
          <a:ext cx="3183657" cy="1578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60" y="125815"/>
        <a:ext cx="3183657" cy="1578344"/>
      </dsp:txXfrm>
    </dsp:sp>
    <dsp:sp modelId="{8F5B2E4E-160D-47F6-A400-23B0B720DA1F}">
      <dsp:nvSpPr>
        <dsp:cNvPr id="0" name=""/>
        <dsp:cNvSpPr/>
      </dsp:nvSpPr>
      <dsp:spPr>
        <a:xfrm>
          <a:off x="215507" y="2227432"/>
          <a:ext cx="2754564" cy="1428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 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15507" y="2227432"/>
        <a:ext cx="2754564" cy="142870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65639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884"/>
              </a:lnTo>
              <a:lnTo>
                <a:pt x="1239864" y="522884"/>
              </a:lnTo>
              <a:lnTo>
                <a:pt x="1239864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25774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1239864" y="0"/>
              </a:moveTo>
              <a:lnTo>
                <a:pt x="1239864" y="522884"/>
              </a:lnTo>
              <a:lnTo>
                <a:pt x="0" y="522884"/>
              </a:lnTo>
              <a:lnTo>
                <a:pt x="0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84306" y="244398"/>
          <a:ext cx="2762664" cy="122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884306" y="244398"/>
        <a:ext cx="2762664" cy="1224002"/>
      </dsp:txXfrm>
    </dsp:sp>
    <dsp:sp modelId="{8F5B2E4E-160D-47F6-A400-23B0B720DA1F}">
      <dsp:nvSpPr>
        <dsp:cNvPr id="0" name=""/>
        <dsp:cNvSpPr/>
      </dsp:nvSpPr>
      <dsp:spPr>
        <a:xfrm>
          <a:off x="109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92" y="2206469"/>
        <a:ext cx="2049363" cy="1024681"/>
      </dsp:txXfrm>
    </dsp:sp>
    <dsp:sp modelId="{0F208D80-7B63-45AB-9BEA-98729158C394}">
      <dsp:nvSpPr>
        <dsp:cNvPr id="0" name=""/>
        <dsp:cNvSpPr/>
      </dsp:nvSpPr>
      <dsp:spPr>
        <a:xfrm>
          <a:off x="248082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80822" y="2206469"/>
        <a:ext cx="2049363" cy="102468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76"/>
              </a:lnTo>
              <a:lnTo>
                <a:pt x="2292578" y="482076"/>
              </a:lnTo>
              <a:lnTo>
                <a:pt x="2292578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47876"/>
          <a:ext cx="91440" cy="681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82076"/>
              </a:lnTo>
              <a:lnTo>
                <a:pt x="0" y="482076"/>
              </a:lnTo>
              <a:lnTo>
                <a:pt x="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63280" y="323876"/>
          <a:ext cx="2554159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63280" y="323876"/>
        <a:ext cx="2554159" cy="1224000"/>
      </dsp:txXfrm>
    </dsp:sp>
    <dsp:sp modelId="{8F5B2E4E-160D-47F6-A400-23B0B720DA1F}">
      <dsp:nvSpPr>
        <dsp:cNvPr id="0" name=""/>
        <dsp:cNvSpPr/>
      </dsp:nvSpPr>
      <dsp:spPr>
        <a:xfrm>
          <a:off x="435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228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228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28895"/>
        <a:ext cx="1894692" cy="94734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B9FF3-69E8-48C2-91A8-B7D5C0D6F082}">
      <dsp:nvSpPr>
        <dsp:cNvPr id="0" name=""/>
        <dsp:cNvSpPr/>
      </dsp:nvSpPr>
      <dsp:spPr>
        <a:xfrm>
          <a:off x="3101639" y="891989"/>
          <a:ext cx="138720" cy="4363766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4363766"/>
              </a:lnTo>
              <a:lnTo>
                <a:pt x="0" y="436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09CDA-6D45-432D-93AB-C18BFA257374}">
      <dsp:nvSpPr>
        <dsp:cNvPr id="0" name=""/>
        <dsp:cNvSpPr/>
      </dsp:nvSpPr>
      <dsp:spPr>
        <a:xfrm>
          <a:off x="3240359" y="891989"/>
          <a:ext cx="138720" cy="3425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755"/>
              </a:lnTo>
              <a:lnTo>
                <a:pt x="138720" y="3425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B0B69-12A0-47CF-87E9-9425CC50492E}">
      <dsp:nvSpPr>
        <dsp:cNvPr id="0" name=""/>
        <dsp:cNvSpPr/>
      </dsp:nvSpPr>
      <dsp:spPr>
        <a:xfrm>
          <a:off x="3101639" y="891989"/>
          <a:ext cx="138720" cy="3425755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3425755"/>
              </a:lnTo>
              <a:lnTo>
                <a:pt x="0" y="3425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91447-AE1B-4D20-B0D9-8CEA0DDCBF81}">
      <dsp:nvSpPr>
        <dsp:cNvPr id="0" name=""/>
        <dsp:cNvSpPr/>
      </dsp:nvSpPr>
      <dsp:spPr>
        <a:xfrm>
          <a:off x="3240359" y="891989"/>
          <a:ext cx="138720" cy="2487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7743"/>
              </a:lnTo>
              <a:lnTo>
                <a:pt x="138720" y="2487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D1BA-3BD5-49D2-AACF-BA47A0DC692F}">
      <dsp:nvSpPr>
        <dsp:cNvPr id="0" name=""/>
        <dsp:cNvSpPr/>
      </dsp:nvSpPr>
      <dsp:spPr>
        <a:xfrm>
          <a:off x="3101639" y="891989"/>
          <a:ext cx="138720" cy="2487743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2487743"/>
              </a:lnTo>
              <a:lnTo>
                <a:pt x="0" y="2487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B695C-F07F-4BEC-83AD-656EB1D87F50}">
      <dsp:nvSpPr>
        <dsp:cNvPr id="0" name=""/>
        <dsp:cNvSpPr/>
      </dsp:nvSpPr>
      <dsp:spPr>
        <a:xfrm>
          <a:off x="3240359" y="891989"/>
          <a:ext cx="138720" cy="1549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732"/>
              </a:lnTo>
              <a:lnTo>
                <a:pt x="138720" y="1549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0F2BC-516A-426A-AACD-7ECABF0AA491}">
      <dsp:nvSpPr>
        <dsp:cNvPr id="0" name=""/>
        <dsp:cNvSpPr/>
      </dsp:nvSpPr>
      <dsp:spPr>
        <a:xfrm>
          <a:off x="3101639" y="891989"/>
          <a:ext cx="138720" cy="1549732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1549732"/>
              </a:lnTo>
              <a:lnTo>
                <a:pt x="0" y="1549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7643A-3C2B-49BA-9B20-9D21BB5F039E}">
      <dsp:nvSpPr>
        <dsp:cNvPr id="0" name=""/>
        <dsp:cNvSpPr/>
      </dsp:nvSpPr>
      <dsp:spPr>
        <a:xfrm>
          <a:off x="3240359" y="891989"/>
          <a:ext cx="138720" cy="611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720"/>
              </a:lnTo>
              <a:lnTo>
                <a:pt x="138720" y="611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1721-DA5B-4D41-8E08-B20C444D1D10}">
      <dsp:nvSpPr>
        <dsp:cNvPr id="0" name=""/>
        <dsp:cNvSpPr/>
      </dsp:nvSpPr>
      <dsp:spPr>
        <a:xfrm>
          <a:off x="3101639" y="891989"/>
          <a:ext cx="138720" cy="611720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611720"/>
              </a:lnTo>
              <a:lnTo>
                <a:pt x="0" y="611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96359" y="0"/>
          <a:ext cx="2088000" cy="8919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96359" y="0"/>
        <a:ext cx="2088000" cy="891989"/>
      </dsp:txXfrm>
    </dsp:sp>
    <dsp:sp modelId="{8F5B2E4E-160D-47F6-A400-23B0B720DA1F}">
      <dsp:nvSpPr>
        <dsp:cNvPr id="0" name=""/>
        <dsp:cNvSpPr/>
      </dsp:nvSpPr>
      <dsp:spPr>
        <a:xfrm>
          <a:off x="1273019" y="1173424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1173424"/>
        <a:ext cx="1828620" cy="660571"/>
      </dsp:txXfrm>
    </dsp:sp>
    <dsp:sp modelId="{0F208D80-7B63-45AB-9BEA-98729158C394}">
      <dsp:nvSpPr>
        <dsp:cNvPr id="0" name=""/>
        <dsp:cNvSpPr/>
      </dsp:nvSpPr>
      <dsp:spPr>
        <a:xfrm>
          <a:off x="3379080" y="1173424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1173424"/>
        <a:ext cx="1828620" cy="660571"/>
      </dsp:txXfrm>
    </dsp:sp>
    <dsp:sp modelId="{252EB0D3-0FDE-4969-AE04-72CBF88DC8D1}">
      <dsp:nvSpPr>
        <dsp:cNvPr id="0" name=""/>
        <dsp:cNvSpPr/>
      </dsp:nvSpPr>
      <dsp:spPr>
        <a:xfrm>
          <a:off x="1273019" y="2111436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2111436"/>
        <a:ext cx="1828620" cy="660571"/>
      </dsp:txXfrm>
    </dsp:sp>
    <dsp:sp modelId="{741EF6C9-7050-4711-8DA5-ABAE0D3C690B}">
      <dsp:nvSpPr>
        <dsp:cNvPr id="0" name=""/>
        <dsp:cNvSpPr/>
      </dsp:nvSpPr>
      <dsp:spPr>
        <a:xfrm>
          <a:off x="3379080" y="2111436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Odontólogo(a) </a:t>
          </a:r>
        </a:p>
      </dsp:txBody>
      <dsp:txXfrm>
        <a:off x="3379080" y="2111436"/>
        <a:ext cx="1828620" cy="660571"/>
      </dsp:txXfrm>
    </dsp:sp>
    <dsp:sp modelId="{58B2C298-CE4A-4F91-B755-B3E1DD9F98F0}">
      <dsp:nvSpPr>
        <dsp:cNvPr id="0" name=""/>
        <dsp:cNvSpPr/>
      </dsp:nvSpPr>
      <dsp:spPr>
        <a:xfrm>
          <a:off x="1273019" y="3049447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kern="1200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1273019" y="3049447"/>
        <a:ext cx="1828620" cy="660571"/>
      </dsp:txXfrm>
    </dsp:sp>
    <dsp:sp modelId="{D49D7D0B-9D35-49AB-B03B-B463AED346CA}">
      <dsp:nvSpPr>
        <dsp:cNvPr id="0" name=""/>
        <dsp:cNvSpPr/>
      </dsp:nvSpPr>
      <dsp:spPr>
        <a:xfrm>
          <a:off x="3379080" y="3049447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3049447"/>
        <a:ext cx="1828620" cy="660571"/>
      </dsp:txXfrm>
    </dsp:sp>
    <dsp:sp modelId="{F2259CC2-6386-4D5B-80E5-7C795F40C8E2}">
      <dsp:nvSpPr>
        <dsp:cNvPr id="0" name=""/>
        <dsp:cNvSpPr/>
      </dsp:nvSpPr>
      <dsp:spPr>
        <a:xfrm>
          <a:off x="1273019" y="3987458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3987458"/>
        <a:ext cx="1828620" cy="660571"/>
      </dsp:txXfrm>
    </dsp:sp>
    <dsp:sp modelId="{48C67378-064A-461F-B559-212DA9C36871}">
      <dsp:nvSpPr>
        <dsp:cNvPr id="0" name=""/>
        <dsp:cNvSpPr/>
      </dsp:nvSpPr>
      <dsp:spPr>
        <a:xfrm>
          <a:off x="3379080" y="3987458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3987458"/>
        <a:ext cx="1828620" cy="660571"/>
      </dsp:txXfrm>
    </dsp:sp>
    <dsp:sp modelId="{61D48A76-4257-48CC-AE40-5E3919DA1CB9}">
      <dsp:nvSpPr>
        <dsp:cNvPr id="0" name=""/>
        <dsp:cNvSpPr/>
      </dsp:nvSpPr>
      <dsp:spPr>
        <a:xfrm>
          <a:off x="1273019" y="4925470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4925470"/>
        <a:ext cx="1828620" cy="660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790076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43ED-3391-461A-8C6E-D585CB21917D}">
      <dsp:nvSpPr>
        <dsp:cNvPr id="0" name=""/>
        <dsp:cNvSpPr/>
      </dsp:nvSpPr>
      <dsp:spPr>
        <a:xfrm>
          <a:off x="2653921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92"/>
              </a:lnTo>
              <a:lnTo>
                <a:pt x="1099432" y="106392"/>
              </a:lnTo>
              <a:lnTo>
                <a:pt x="1099432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1554489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1099432" y="0"/>
              </a:moveTo>
              <a:lnTo>
                <a:pt x="1099432" y="106392"/>
              </a:lnTo>
              <a:lnTo>
                <a:pt x="0" y="106392"/>
              </a:lnTo>
              <a:lnTo>
                <a:pt x="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653921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584079" y="0"/>
          <a:ext cx="2411993" cy="1182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4079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766930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766930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667497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kern="1200" dirty="0"/>
        </a:p>
      </dsp:txBody>
      <dsp:txXfrm>
        <a:off x="667497" y="2880098"/>
        <a:ext cx="1773983" cy="902651"/>
      </dsp:txXfrm>
    </dsp:sp>
    <dsp:sp modelId="{3298AF5C-3D3A-4081-8AE2-FF0715189F3F}">
      <dsp:nvSpPr>
        <dsp:cNvPr id="0" name=""/>
        <dsp:cNvSpPr/>
      </dsp:nvSpPr>
      <dsp:spPr>
        <a:xfrm>
          <a:off x="2866362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Planeación y Evaluación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866362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4002517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002517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03768-E566-45F3-9EF1-178BA1180953}">
      <dsp:nvSpPr>
        <dsp:cNvPr id="0" name=""/>
        <dsp:cNvSpPr/>
      </dsp:nvSpPr>
      <dsp:spPr>
        <a:xfrm>
          <a:off x="3998496" y="1124136"/>
          <a:ext cx="319825" cy="1727505"/>
        </a:xfrm>
        <a:custGeom>
          <a:avLst/>
          <a:gdLst/>
          <a:ahLst/>
          <a:cxnLst/>
          <a:rect l="0" t="0" r="0" b="0"/>
          <a:pathLst>
            <a:path>
              <a:moveTo>
                <a:pt x="319825" y="0"/>
              </a:moveTo>
              <a:lnTo>
                <a:pt x="319825" y="1727505"/>
              </a:lnTo>
              <a:lnTo>
                <a:pt x="0" y="17275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318322" y="1124136"/>
          <a:ext cx="325518" cy="674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384"/>
              </a:lnTo>
              <a:lnTo>
                <a:pt x="325518" y="6743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39250" y="1124136"/>
          <a:ext cx="279071" cy="677656"/>
        </a:xfrm>
        <a:custGeom>
          <a:avLst/>
          <a:gdLst/>
          <a:ahLst/>
          <a:cxnLst/>
          <a:rect l="0" t="0" r="0" b="0"/>
          <a:pathLst>
            <a:path>
              <a:moveTo>
                <a:pt x="279071" y="0"/>
              </a:moveTo>
              <a:lnTo>
                <a:pt x="279071" y="677656"/>
              </a:lnTo>
              <a:lnTo>
                <a:pt x="0" y="6776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22" y="1124136"/>
          <a:ext cx="3056012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3056012" y="2371236"/>
              </a:lnTo>
              <a:lnTo>
                <a:pt x="3056012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22" y="1124136"/>
          <a:ext cx="1019824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1019824" y="2371236"/>
              </a:lnTo>
              <a:lnTo>
                <a:pt x="1019824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3312695" y="1124136"/>
          <a:ext cx="1005626" cy="2513213"/>
        </a:xfrm>
        <a:custGeom>
          <a:avLst/>
          <a:gdLst/>
          <a:ahLst/>
          <a:cxnLst/>
          <a:rect l="0" t="0" r="0" b="0"/>
          <a:pathLst>
            <a:path>
              <a:moveTo>
                <a:pt x="1005626" y="0"/>
              </a:moveTo>
              <a:lnTo>
                <a:pt x="1005626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1262607" y="1124136"/>
          <a:ext cx="3055714" cy="2513213"/>
        </a:xfrm>
        <a:custGeom>
          <a:avLst/>
          <a:gdLst/>
          <a:ahLst/>
          <a:cxnLst/>
          <a:rect l="0" t="0" r="0" b="0"/>
          <a:pathLst>
            <a:path>
              <a:moveTo>
                <a:pt x="3055714" y="0"/>
              </a:moveTo>
              <a:lnTo>
                <a:pt x="3055714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127260" y="0"/>
          <a:ext cx="2382123" cy="11241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>
            <a:solidFill>
              <a:schemeClr val="tx1"/>
            </a:solidFill>
          </a:endParaRPr>
        </a:p>
      </dsp:txBody>
      <dsp:txXfrm>
        <a:off x="3127260" y="0"/>
        <a:ext cx="2382123" cy="1124136"/>
      </dsp:txXfrm>
    </dsp:sp>
    <dsp:sp modelId="{BF8DD503-79E9-4153-A9A7-D98611AA346B}">
      <dsp:nvSpPr>
        <dsp:cNvPr id="0" name=""/>
        <dsp:cNvSpPr/>
      </dsp:nvSpPr>
      <dsp:spPr>
        <a:xfrm>
          <a:off x="38596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5962" y="3637350"/>
        <a:ext cx="1753289" cy="1074201"/>
      </dsp:txXfrm>
    </dsp:sp>
    <dsp:sp modelId="{D04CF1CC-94CF-4369-BE58-8789A08DE18E}">
      <dsp:nvSpPr>
        <dsp:cNvPr id="0" name=""/>
        <dsp:cNvSpPr/>
      </dsp:nvSpPr>
      <dsp:spPr>
        <a:xfrm>
          <a:off x="2436050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6050" y="3637350"/>
        <a:ext cx="1753289" cy="1074201"/>
      </dsp:txXfrm>
    </dsp:sp>
    <dsp:sp modelId="{C09E6580-3144-4751-B394-596987DCE4EA}">
      <dsp:nvSpPr>
        <dsp:cNvPr id="0" name=""/>
        <dsp:cNvSpPr/>
      </dsp:nvSpPr>
      <dsp:spPr>
        <a:xfrm>
          <a:off x="446150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4461502" y="3637350"/>
        <a:ext cx="1753289" cy="1074201"/>
      </dsp:txXfrm>
    </dsp:sp>
    <dsp:sp modelId="{91451E5E-5B94-42DA-83B7-AB8B59536EBE}">
      <dsp:nvSpPr>
        <dsp:cNvPr id="0" name=""/>
        <dsp:cNvSpPr/>
      </dsp:nvSpPr>
      <dsp:spPr>
        <a:xfrm>
          <a:off x="6497689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97689" y="3637350"/>
        <a:ext cx="1753289" cy="1074201"/>
      </dsp:txXfrm>
    </dsp:sp>
    <dsp:sp modelId="{65974BDF-FA12-46E5-8A19-94B9730AFC1E}">
      <dsp:nvSpPr>
        <dsp:cNvPr id="0" name=""/>
        <dsp:cNvSpPr/>
      </dsp:nvSpPr>
      <dsp:spPr>
        <a:xfrm>
          <a:off x="1973477" y="1388638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973477" y="1388638"/>
        <a:ext cx="2065772" cy="826310"/>
      </dsp:txXfrm>
    </dsp:sp>
    <dsp:sp modelId="{D8C363E8-0CCA-4AC0-8163-2D2E440106BA}">
      <dsp:nvSpPr>
        <dsp:cNvPr id="0" name=""/>
        <dsp:cNvSpPr/>
      </dsp:nvSpPr>
      <dsp:spPr>
        <a:xfrm>
          <a:off x="4643840" y="1385366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43840" y="1385366"/>
        <a:ext cx="2065772" cy="826310"/>
      </dsp:txXfrm>
    </dsp:sp>
    <dsp:sp modelId="{AF11C807-1A39-4AD8-A13A-7F23B0A7D706}">
      <dsp:nvSpPr>
        <dsp:cNvPr id="0" name=""/>
        <dsp:cNvSpPr/>
      </dsp:nvSpPr>
      <dsp:spPr>
        <a:xfrm>
          <a:off x="1932723" y="2438487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>
            <a:solidFill>
              <a:schemeClr val="tx1"/>
            </a:solidFill>
          </a:endParaRPr>
        </a:p>
      </dsp:txBody>
      <dsp:txXfrm>
        <a:off x="1932723" y="2438487"/>
        <a:ext cx="2065772" cy="82631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59" y="1062683"/>
          <a:ext cx="285727" cy="982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313"/>
              </a:lnTo>
              <a:lnTo>
                <a:pt x="285727" y="9823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8224" y="1062683"/>
          <a:ext cx="286335" cy="1192176"/>
        </a:xfrm>
        <a:custGeom>
          <a:avLst/>
          <a:gdLst/>
          <a:ahLst/>
          <a:cxnLst/>
          <a:rect l="0" t="0" r="0" b="0"/>
          <a:pathLst>
            <a:path>
              <a:moveTo>
                <a:pt x="286335" y="0"/>
              </a:moveTo>
              <a:lnTo>
                <a:pt x="286335" y="1192176"/>
              </a:lnTo>
              <a:lnTo>
                <a:pt x="0" y="11921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6" y="1062683"/>
          <a:ext cx="91440" cy="2152469"/>
        </a:xfrm>
        <a:custGeom>
          <a:avLst/>
          <a:gdLst/>
          <a:ahLst/>
          <a:cxnLst/>
          <a:rect l="0" t="0" r="0" b="0"/>
          <a:pathLst>
            <a:path>
              <a:moveTo>
                <a:pt x="46023" y="0"/>
              </a:moveTo>
              <a:lnTo>
                <a:pt x="46023" y="1953111"/>
              </a:lnTo>
              <a:lnTo>
                <a:pt x="45720" y="1953111"/>
              </a:lnTo>
              <a:lnTo>
                <a:pt x="45720" y="21524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240329" y="0"/>
          <a:ext cx="2128460" cy="1062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240329" y="0"/>
        <a:ext cx="2128460" cy="1062683"/>
      </dsp:txXfrm>
    </dsp:sp>
    <dsp:sp modelId="{6CBF51A8-6E1C-4B40-9064-D7420454B299}">
      <dsp:nvSpPr>
        <dsp:cNvPr id="0" name=""/>
        <dsp:cNvSpPr/>
      </dsp:nvSpPr>
      <dsp:spPr>
        <a:xfrm>
          <a:off x="1354931" y="3215152"/>
          <a:ext cx="1898648" cy="9493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354931" y="3215152"/>
        <a:ext cx="1898648" cy="949324"/>
      </dsp:txXfrm>
    </dsp:sp>
    <dsp:sp modelId="{8152EA35-9CDF-40B9-A284-B90D945FE2BB}">
      <dsp:nvSpPr>
        <dsp:cNvPr id="0" name=""/>
        <dsp:cNvSpPr/>
      </dsp:nvSpPr>
      <dsp:spPr>
        <a:xfrm>
          <a:off x="224875" y="1577796"/>
          <a:ext cx="1793349" cy="135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4875" y="1577796"/>
        <a:ext cx="1793349" cy="1354125"/>
      </dsp:txXfrm>
    </dsp:sp>
    <dsp:sp modelId="{1010ADA0-FBE6-43F8-A34B-DB3F073225DF}">
      <dsp:nvSpPr>
        <dsp:cNvPr id="0" name=""/>
        <dsp:cNvSpPr/>
      </dsp:nvSpPr>
      <dsp:spPr>
        <a:xfrm>
          <a:off x="2590287" y="1619073"/>
          <a:ext cx="1793349" cy="8518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2590287" y="1619073"/>
        <a:ext cx="1793349" cy="85184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4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Clasificadores(as) </a:t>
          </a: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411CE-8CC1-4BC2-A143-2F65A8D14710}">
      <dsp:nvSpPr>
        <dsp:cNvPr id="0" name=""/>
        <dsp:cNvSpPr/>
      </dsp:nvSpPr>
      <dsp:spPr>
        <a:xfrm>
          <a:off x="2890361" y="1552688"/>
          <a:ext cx="91440" cy="452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248"/>
              </a:lnTo>
              <a:lnTo>
                <a:pt x="53472" y="228248"/>
              </a:lnTo>
              <a:lnTo>
                <a:pt x="53472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383392" y="0"/>
          <a:ext cx="3105377" cy="1552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383392" y="0"/>
        <a:ext cx="3105377" cy="1552688"/>
      </dsp:txXfrm>
    </dsp:sp>
    <dsp:sp modelId="{EFF20070-13C4-4C00-9C09-D4B4251D4D0C}">
      <dsp:nvSpPr>
        <dsp:cNvPr id="0" name=""/>
        <dsp:cNvSpPr/>
      </dsp:nvSpPr>
      <dsp:spPr>
        <a:xfrm>
          <a:off x="179355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793555" y="2005169"/>
        <a:ext cx="2300555" cy="115027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72271-D122-4939-9642-AF887339F3E8}">
      <dsp:nvSpPr>
        <dsp:cNvPr id="0" name=""/>
        <dsp:cNvSpPr/>
      </dsp:nvSpPr>
      <dsp:spPr>
        <a:xfrm>
          <a:off x="3217944" y="2221081"/>
          <a:ext cx="1076567" cy="573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273"/>
              </a:lnTo>
              <a:lnTo>
                <a:pt x="1076567" y="5732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1C8AD-1F65-4810-9A35-FC7042E55612}">
      <dsp:nvSpPr>
        <dsp:cNvPr id="0" name=""/>
        <dsp:cNvSpPr/>
      </dsp:nvSpPr>
      <dsp:spPr>
        <a:xfrm>
          <a:off x="3166074" y="1049502"/>
          <a:ext cx="91440" cy="394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511"/>
              </a:lnTo>
              <a:lnTo>
                <a:pt x="51869" y="242511"/>
              </a:lnTo>
              <a:lnTo>
                <a:pt x="51869" y="3940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162292" y="0"/>
          <a:ext cx="2099005" cy="1049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62292" y="0"/>
        <a:ext cx="2099005" cy="1049502"/>
      </dsp:txXfrm>
    </dsp:sp>
    <dsp:sp modelId="{B7B34A7E-7DF8-4B0E-BAB0-3F14FF9C34A7}">
      <dsp:nvSpPr>
        <dsp:cNvPr id="0" name=""/>
        <dsp:cNvSpPr/>
      </dsp:nvSpPr>
      <dsp:spPr>
        <a:xfrm>
          <a:off x="2440441" y="1443578"/>
          <a:ext cx="1555005" cy="777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Área</a:t>
          </a:r>
          <a:endParaRPr lang="es-E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440441" y="1443578"/>
        <a:ext cx="1555005" cy="777502"/>
      </dsp:txXfrm>
    </dsp:sp>
    <dsp:sp modelId="{53261C26-5354-43B8-87F5-E44853446E75}">
      <dsp:nvSpPr>
        <dsp:cNvPr id="0" name=""/>
        <dsp:cNvSpPr/>
      </dsp:nvSpPr>
      <dsp:spPr>
        <a:xfrm>
          <a:off x="4294511" y="2433487"/>
          <a:ext cx="1443468" cy="7217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294511" y="2433487"/>
        <a:ext cx="1443468" cy="72173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17C77-BD39-4F65-92D5-EF1A5A02E4BD}">
      <dsp:nvSpPr>
        <dsp:cNvPr id="0" name=""/>
        <dsp:cNvSpPr/>
      </dsp:nvSpPr>
      <dsp:spPr>
        <a:xfrm>
          <a:off x="4058016" y="742365"/>
          <a:ext cx="237286" cy="3496718"/>
        </a:xfrm>
        <a:custGeom>
          <a:avLst/>
          <a:gdLst/>
          <a:ahLst/>
          <a:cxnLst/>
          <a:rect l="0" t="0" r="0" b="0"/>
          <a:pathLst>
            <a:path>
              <a:moveTo>
                <a:pt x="237286" y="0"/>
              </a:moveTo>
              <a:lnTo>
                <a:pt x="237286" y="3496718"/>
              </a:lnTo>
              <a:lnTo>
                <a:pt x="0" y="3496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11D4B-1A9E-41D5-9059-CB9E71442253}">
      <dsp:nvSpPr>
        <dsp:cNvPr id="0" name=""/>
        <dsp:cNvSpPr/>
      </dsp:nvSpPr>
      <dsp:spPr>
        <a:xfrm>
          <a:off x="4295302" y="742365"/>
          <a:ext cx="430959" cy="2783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3161"/>
              </a:lnTo>
              <a:lnTo>
                <a:pt x="430959" y="2783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2AD4A-F7A5-41F7-9C3A-3625F08D7A17}">
      <dsp:nvSpPr>
        <dsp:cNvPr id="0" name=""/>
        <dsp:cNvSpPr/>
      </dsp:nvSpPr>
      <dsp:spPr>
        <a:xfrm>
          <a:off x="4042515" y="742365"/>
          <a:ext cx="252786" cy="2783161"/>
        </a:xfrm>
        <a:custGeom>
          <a:avLst/>
          <a:gdLst/>
          <a:ahLst/>
          <a:cxnLst/>
          <a:rect l="0" t="0" r="0" b="0"/>
          <a:pathLst>
            <a:path>
              <a:moveTo>
                <a:pt x="252786" y="0"/>
              </a:moveTo>
              <a:lnTo>
                <a:pt x="252786" y="2783161"/>
              </a:lnTo>
              <a:lnTo>
                <a:pt x="0" y="2783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B107C-B2B4-49E2-AE8B-5D558871A544}">
      <dsp:nvSpPr>
        <dsp:cNvPr id="0" name=""/>
        <dsp:cNvSpPr/>
      </dsp:nvSpPr>
      <dsp:spPr>
        <a:xfrm>
          <a:off x="4295302" y="742365"/>
          <a:ext cx="286254" cy="1998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639"/>
              </a:lnTo>
              <a:lnTo>
                <a:pt x="286254" y="1998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028762" y="742365"/>
          <a:ext cx="266539" cy="2006107"/>
        </a:xfrm>
        <a:custGeom>
          <a:avLst/>
          <a:gdLst/>
          <a:ahLst/>
          <a:cxnLst/>
          <a:rect l="0" t="0" r="0" b="0"/>
          <a:pathLst>
            <a:path>
              <a:moveTo>
                <a:pt x="266539" y="0"/>
              </a:moveTo>
              <a:lnTo>
                <a:pt x="266539" y="2006107"/>
              </a:lnTo>
              <a:lnTo>
                <a:pt x="0" y="20061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295302" y="742365"/>
          <a:ext cx="290098" cy="1257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790"/>
              </a:lnTo>
              <a:lnTo>
                <a:pt x="290098" y="1257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011617" y="742365"/>
          <a:ext cx="283684" cy="1258802"/>
        </a:xfrm>
        <a:custGeom>
          <a:avLst/>
          <a:gdLst/>
          <a:ahLst/>
          <a:cxnLst/>
          <a:rect l="0" t="0" r="0" b="0"/>
          <a:pathLst>
            <a:path>
              <a:moveTo>
                <a:pt x="283684" y="0"/>
              </a:moveTo>
              <a:lnTo>
                <a:pt x="283684" y="1258802"/>
              </a:lnTo>
              <a:lnTo>
                <a:pt x="0" y="12588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295302" y="742365"/>
          <a:ext cx="290098" cy="593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219"/>
              </a:lnTo>
              <a:lnTo>
                <a:pt x="290098" y="593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80DFD-8D47-4B88-A41A-BC00DBEBA75B}">
      <dsp:nvSpPr>
        <dsp:cNvPr id="0" name=""/>
        <dsp:cNvSpPr/>
      </dsp:nvSpPr>
      <dsp:spPr>
        <a:xfrm>
          <a:off x="4020436" y="742365"/>
          <a:ext cx="274865" cy="590788"/>
        </a:xfrm>
        <a:custGeom>
          <a:avLst/>
          <a:gdLst/>
          <a:ahLst/>
          <a:cxnLst/>
          <a:rect l="0" t="0" r="0" b="0"/>
          <a:pathLst>
            <a:path>
              <a:moveTo>
                <a:pt x="274865" y="0"/>
              </a:moveTo>
              <a:lnTo>
                <a:pt x="274865" y="590788"/>
              </a:lnTo>
              <a:lnTo>
                <a:pt x="0" y="590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55E46-FD51-4F37-81E0-4B6C82C7B7BD}">
      <dsp:nvSpPr>
        <dsp:cNvPr id="0" name=""/>
        <dsp:cNvSpPr/>
      </dsp:nvSpPr>
      <dsp:spPr>
        <a:xfrm>
          <a:off x="4295302" y="742365"/>
          <a:ext cx="3660018" cy="4102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5043"/>
              </a:lnTo>
              <a:lnTo>
                <a:pt x="3660018" y="3995043"/>
              </a:lnTo>
              <a:lnTo>
                <a:pt x="3660018" y="41029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4295302" y="742365"/>
          <a:ext cx="2194292" cy="4102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5043"/>
              </a:lnTo>
              <a:lnTo>
                <a:pt x="2194292" y="3995043"/>
              </a:lnTo>
              <a:lnTo>
                <a:pt x="2194292" y="41029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104A0-A78C-4B91-8F43-C6B9A331F78B}">
      <dsp:nvSpPr>
        <dsp:cNvPr id="0" name=""/>
        <dsp:cNvSpPr/>
      </dsp:nvSpPr>
      <dsp:spPr>
        <a:xfrm>
          <a:off x="4295302" y="742365"/>
          <a:ext cx="739400" cy="4102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5043"/>
              </a:lnTo>
              <a:lnTo>
                <a:pt x="739400" y="3995043"/>
              </a:lnTo>
              <a:lnTo>
                <a:pt x="739400" y="41029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568976" y="742365"/>
          <a:ext cx="726325" cy="4102971"/>
        </a:xfrm>
        <a:custGeom>
          <a:avLst/>
          <a:gdLst/>
          <a:ahLst/>
          <a:cxnLst/>
          <a:rect l="0" t="0" r="0" b="0"/>
          <a:pathLst>
            <a:path>
              <a:moveTo>
                <a:pt x="726325" y="0"/>
              </a:moveTo>
              <a:lnTo>
                <a:pt x="726325" y="3995043"/>
              </a:lnTo>
              <a:lnTo>
                <a:pt x="0" y="3995043"/>
              </a:lnTo>
              <a:lnTo>
                <a:pt x="0" y="41029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103250" y="742365"/>
          <a:ext cx="2192051" cy="4102971"/>
        </a:xfrm>
        <a:custGeom>
          <a:avLst/>
          <a:gdLst/>
          <a:ahLst/>
          <a:cxnLst/>
          <a:rect l="0" t="0" r="0" b="0"/>
          <a:pathLst>
            <a:path>
              <a:moveTo>
                <a:pt x="2192051" y="0"/>
              </a:moveTo>
              <a:lnTo>
                <a:pt x="2192051" y="3995043"/>
              </a:lnTo>
              <a:lnTo>
                <a:pt x="0" y="3995043"/>
              </a:lnTo>
              <a:lnTo>
                <a:pt x="0" y="41029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625971" y="742365"/>
          <a:ext cx="3669331" cy="4102971"/>
        </a:xfrm>
        <a:custGeom>
          <a:avLst/>
          <a:gdLst/>
          <a:ahLst/>
          <a:cxnLst/>
          <a:rect l="0" t="0" r="0" b="0"/>
          <a:pathLst>
            <a:path>
              <a:moveTo>
                <a:pt x="3669331" y="0"/>
              </a:moveTo>
              <a:lnTo>
                <a:pt x="3669331" y="3995043"/>
              </a:lnTo>
              <a:lnTo>
                <a:pt x="0" y="3995043"/>
              </a:lnTo>
              <a:lnTo>
                <a:pt x="0" y="41029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400882" y="0"/>
          <a:ext cx="1788840" cy="7423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00882" y="0"/>
        <a:ext cx="1788840" cy="742365"/>
      </dsp:txXfrm>
    </dsp:sp>
    <dsp:sp modelId="{48FCCE86-1B3A-4663-AC1B-92EE4DF9C8B2}">
      <dsp:nvSpPr>
        <dsp:cNvPr id="0" name=""/>
        <dsp:cNvSpPr/>
      </dsp:nvSpPr>
      <dsp:spPr>
        <a:xfrm>
          <a:off x="1035" y="4845336"/>
          <a:ext cx="1249871" cy="617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de Cultura </a:t>
          </a:r>
          <a:r>
            <a:rPr lang="es-ES" sz="1200" kern="1200" dirty="0" smtClean="0">
              <a:solidFill>
                <a:schemeClr val="tx1"/>
              </a:solidFill>
            </a:rPr>
            <a:t>Física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035" y="4845336"/>
        <a:ext cx="1249871" cy="617617"/>
      </dsp:txXfrm>
    </dsp:sp>
    <dsp:sp modelId="{81A27537-C461-47F0-B34F-42C3D086165D}">
      <dsp:nvSpPr>
        <dsp:cNvPr id="0" name=""/>
        <dsp:cNvSpPr/>
      </dsp:nvSpPr>
      <dsp:spPr>
        <a:xfrm>
          <a:off x="1478314" y="4845336"/>
          <a:ext cx="1249871" cy="617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</a:t>
          </a:r>
        </a:p>
      </dsp:txBody>
      <dsp:txXfrm>
        <a:off x="1478314" y="4845336"/>
        <a:ext cx="1249871" cy="617617"/>
      </dsp:txXfrm>
    </dsp:sp>
    <dsp:sp modelId="{9EC08C8F-787D-4F21-8DED-E48E21A97C02}">
      <dsp:nvSpPr>
        <dsp:cNvPr id="0" name=""/>
        <dsp:cNvSpPr/>
      </dsp:nvSpPr>
      <dsp:spPr>
        <a:xfrm>
          <a:off x="2944040" y="4845336"/>
          <a:ext cx="1249871" cy="617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44040" y="4845336"/>
        <a:ext cx="1249871" cy="617617"/>
      </dsp:txXfrm>
    </dsp:sp>
    <dsp:sp modelId="{C45F8031-0B20-4CD1-AA5F-CD66518CE1DA}">
      <dsp:nvSpPr>
        <dsp:cNvPr id="0" name=""/>
        <dsp:cNvSpPr/>
      </dsp:nvSpPr>
      <dsp:spPr>
        <a:xfrm>
          <a:off x="4409767" y="4845336"/>
          <a:ext cx="1249871" cy="617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Eventos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09767" y="4845336"/>
        <a:ext cx="1249871" cy="617617"/>
      </dsp:txXfrm>
    </dsp:sp>
    <dsp:sp modelId="{30574A9B-9233-4AA8-9AB4-EDC177889825}">
      <dsp:nvSpPr>
        <dsp:cNvPr id="0" name=""/>
        <dsp:cNvSpPr/>
      </dsp:nvSpPr>
      <dsp:spPr>
        <a:xfrm>
          <a:off x="5864659" y="4845336"/>
          <a:ext cx="1249871" cy="617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Ligas </a:t>
          </a: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64659" y="4845336"/>
        <a:ext cx="1249871" cy="617617"/>
      </dsp:txXfrm>
    </dsp:sp>
    <dsp:sp modelId="{A7BCED89-C4D2-4C1E-B520-DBDB4F0DEE09}">
      <dsp:nvSpPr>
        <dsp:cNvPr id="0" name=""/>
        <dsp:cNvSpPr/>
      </dsp:nvSpPr>
      <dsp:spPr>
        <a:xfrm>
          <a:off x="7330385" y="4845336"/>
          <a:ext cx="1249871" cy="617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330385" y="4845336"/>
        <a:ext cx="1249871" cy="617617"/>
      </dsp:txXfrm>
    </dsp:sp>
    <dsp:sp modelId="{52AF5479-3FC9-4CAD-971E-907D98A8A3E6}">
      <dsp:nvSpPr>
        <dsp:cNvPr id="0" name=""/>
        <dsp:cNvSpPr/>
      </dsp:nvSpPr>
      <dsp:spPr>
        <a:xfrm>
          <a:off x="2732451" y="1075557"/>
          <a:ext cx="1287985" cy="5151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  <a:endParaRPr lang="es-ES" sz="1200" u="none" kern="1200" dirty="0">
            <a:solidFill>
              <a:schemeClr val="tx1"/>
            </a:solidFill>
          </a:endParaRPr>
        </a:p>
      </dsp:txBody>
      <dsp:txXfrm>
        <a:off x="2732451" y="1075557"/>
        <a:ext cx="1287985" cy="515194"/>
      </dsp:txXfrm>
    </dsp:sp>
    <dsp:sp modelId="{D471276E-15DB-4607-B221-1200AEDD62F0}">
      <dsp:nvSpPr>
        <dsp:cNvPr id="0" name=""/>
        <dsp:cNvSpPr/>
      </dsp:nvSpPr>
      <dsp:spPr>
        <a:xfrm>
          <a:off x="4585400" y="1077988"/>
          <a:ext cx="1287985" cy="5151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85400" y="1077988"/>
        <a:ext cx="1287985" cy="515194"/>
      </dsp:txXfrm>
    </dsp:sp>
    <dsp:sp modelId="{FB41900A-FAD5-43F7-BC70-49699BF04225}">
      <dsp:nvSpPr>
        <dsp:cNvPr id="0" name=""/>
        <dsp:cNvSpPr/>
      </dsp:nvSpPr>
      <dsp:spPr>
        <a:xfrm>
          <a:off x="2723632" y="1743571"/>
          <a:ext cx="1287985" cy="5151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23632" y="1743571"/>
        <a:ext cx="1287985" cy="515194"/>
      </dsp:txXfrm>
    </dsp:sp>
    <dsp:sp modelId="{03F7B51C-13DD-4428-982A-38057E45B74B}">
      <dsp:nvSpPr>
        <dsp:cNvPr id="0" name=""/>
        <dsp:cNvSpPr/>
      </dsp:nvSpPr>
      <dsp:spPr>
        <a:xfrm>
          <a:off x="4585400" y="1742558"/>
          <a:ext cx="1287985" cy="5151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Secretaria(o) B </a:t>
          </a:r>
        </a:p>
      </dsp:txBody>
      <dsp:txXfrm>
        <a:off x="4585400" y="1742558"/>
        <a:ext cx="1287985" cy="515194"/>
      </dsp:txXfrm>
    </dsp:sp>
    <dsp:sp modelId="{278E7FE3-7D1B-4B00-8129-22A19AEF4BDC}">
      <dsp:nvSpPr>
        <dsp:cNvPr id="0" name=""/>
        <dsp:cNvSpPr/>
      </dsp:nvSpPr>
      <dsp:spPr>
        <a:xfrm>
          <a:off x="2740777" y="2490875"/>
          <a:ext cx="1287985" cy="5151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40777" y="2490875"/>
        <a:ext cx="1287985" cy="515194"/>
      </dsp:txXfrm>
    </dsp:sp>
    <dsp:sp modelId="{C8F3F765-0CAC-4280-B4EE-D01069A36A66}">
      <dsp:nvSpPr>
        <dsp:cNvPr id="0" name=""/>
        <dsp:cNvSpPr/>
      </dsp:nvSpPr>
      <dsp:spPr>
        <a:xfrm>
          <a:off x="4581556" y="2483408"/>
          <a:ext cx="1287985" cy="5151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81556" y="2483408"/>
        <a:ext cx="1287985" cy="515194"/>
      </dsp:txXfrm>
    </dsp:sp>
    <dsp:sp modelId="{A76C91D9-F922-4E42-B92A-AF1FF0CEB6AD}">
      <dsp:nvSpPr>
        <dsp:cNvPr id="0" name=""/>
        <dsp:cNvSpPr/>
      </dsp:nvSpPr>
      <dsp:spPr>
        <a:xfrm>
          <a:off x="2754530" y="3214457"/>
          <a:ext cx="1287985" cy="6221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</a:t>
          </a:r>
          <a:r>
            <a:rPr lang="es-MX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54530" y="3214457"/>
        <a:ext cx="1287985" cy="622139"/>
      </dsp:txXfrm>
    </dsp:sp>
    <dsp:sp modelId="{FDF49992-941B-43CD-88AF-E63246FEFE0C}">
      <dsp:nvSpPr>
        <dsp:cNvPr id="0" name=""/>
        <dsp:cNvSpPr/>
      </dsp:nvSpPr>
      <dsp:spPr>
        <a:xfrm>
          <a:off x="4726261" y="3214457"/>
          <a:ext cx="1287985" cy="6221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Coordinador(a) de Unidades </a:t>
          </a:r>
          <a:r>
            <a:rPr lang="es-MX" sz="1400" kern="1200" dirty="0" smtClean="0">
              <a:solidFill>
                <a:schemeClr val="tx1"/>
              </a:solidFill>
            </a:rPr>
            <a:t>Deportivas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4726261" y="3214457"/>
        <a:ext cx="1287985" cy="622139"/>
      </dsp:txXfrm>
    </dsp:sp>
    <dsp:sp modelId="{36E06BE2-EE4E-44C7-9070-63A473BF4F2C}">
      <dsp:nvSpPr>
        <dsp:cNvPr id="0" name=""/>
        <dsp:cNvSpPr/>
      </dsp:nvSpPr>
      <dsp:spPr>
        <a:xfrm>
          <a:off x="2770031" y="4009794"/>
          <a:ext cx="1287985" cy="458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70031" y="4009794"/>
        <a:ext cx="1287985" cy="458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259" y="1112166"/>
          <a:ext cx="451197" cy="67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778"/>
              </a:lnTo>
              <a:lnTo>
                <a:pt x="451197" y="67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22407" y="1112166"/>
          <a:ext cx="458851" cy="674300"/>
        </a:xfrm>
        <a:custGeom>
          <a:avLst/>
          <a:gdLst/>
          <a:ahLst/>
          <a:cxnLst/>
          <a:rect l="0" t="0" r="0" b="0"/>
          <a:pathLst>
            <a:path>
              <a:moveTo>
                <a:pt x="458851" y="0"/>
              </a:moveTo>
              <a:lnTo>
                <a:pt x="458851" y="674300"/>
              </a:lnTo>
              <a:lnTo>
                <a:pt x="0" y="674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259" y="1112166"/>
          <a:ext cx="2758184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2758184" y="1401190"/>
              </a:lnTo>
              <a:lnTo>
                <a:pt x="2758184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259" y="1112166"/>
          <a:ext cx="917865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917865" y="1401190"/>
              </a:lnTo>
              <a:lnTo>
                <a:pt x="917865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65987" y="1112166"/>
          <a:ext cx="915271" cy="1581583"/>
        </a:xfrm>
        <a:custGeom>
          <a:avLst/>
          <a:gdLst/>
          <a:ahLst/>
          <a:cxnLst/>
          <a:rect l="0" t="0" r="0" b="0"/>
          <a:pathLst>
            <a:path>
              <a:moveTo>
                <a:pt x="915271" y="0"/>
              </a:moveTo>
              <a:lnTo>
                <a:pt x="915271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529259" y="1112166"/>
          <a:ext cx="2751999" cy="1581583"/>
        </a:xfrm>
        <a:custGeom>
          <a:avLst/>
          <a:gdLst/>
          <a:ahLst/>
          <a:cxnLst/>
          <a:rect l="0" t="0" r="0" b="0"/>
          <a:pathLst>
            <a:path>
              <a:moveTo>
                <a:pt x="2751999" y="0"/>
              </a:moveTo>
              <a:lnTo>
                <a:pt x="2751999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69092" y="0"/>
          <a:ext cx="2224332" cy="1112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3169092" y="0"/>
        <a:ext cx="2224332" cy="1112166"/>
      </dsp:txXfrm>
    </dsp:sp>
    <dsp:sp modelId="{56E6A7AD-0DF2-4A3C-8F82-A10D7DFF8B7C}">
      <dsp:nvSpPr>
        <dsp:cNvPr id="0" name=""/>
        <dsp:cNvSpPr/>
      </dsp:nvSpPr>
      <dsp:spPr>
        <a:xfrm>
          <a:off x="791289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791289" y="2693749"/>
        <a:ext cx="1475941" cy="922461"/>
      </dsp:txXfrm>
    </dsp:sp>
    <dsp:sp modelId="{84E60349-C374-4BDD-ACA9-6C98D9AEA296}">
      <dsp:nvSpPr>
        <dsp:cNvPr id="0" name=""/>
        <dsp:cNvSpPr/>
      </dsp:nvSpPr>
      <dsp:spPr>
        <a:xfrm>
          <a:off x="2628016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628016" y="2693749"/>
        <a:ext cx="1475941" cy="922461"/>
      </dsp:txXfrm>
    </dsp:sp>
    <dsp:sp modelId="{FC74B5C8-FA7D-4472-8EDA-B13A79EFD391}">
      <dsp:nvSpPr>
        <dsp:cNvPr id="0" name=""/>
        <dsp:cNvSpPr/>
      </dsp:nvSpPr>
      <dsp:spPr>
        <a:xfrm>
          <a:off x="4461153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61153" y="2693749"/>
        <a:ext cx="1475941" cy="922461"/>
      </dsp:txXfrm>
    </dsp:sp>
    <dsp:sp modelId="{B27D6D6E-4020-47F5-AC86-D8CFDDBCDB09}">
      <dsp:nvSpPr>
        <dsp:cNvPr id="0" name=""/>
        <dsp:cNvSpPr/>
      </dsp:nvSpPr>
      <dsp:spPr>
        <a:xfrm>
          <a:off x="6301472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6301472" y="2693749"/>
        <a:ext cx="1475941" cy="922461"/>
      </dsp:txXfrm>
    </dsp:sp>
    <dsp:sp modelId="{E4EEE93B-2962-427F-B46C-BC0776782476}">
      <dsp:nvSpPr>
        <dsp:cNvPr id="0" name=""/>
        <dsp:cNvSpPr/>
      </dsp:nvSpPr>
      <dsp:spPr>
        <a:xfrm>
          <a:off x="2186105" y="1390465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Oficina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</dsp:txBody>
      <dsp:txXfrm>
        <a:off x="2186105" y="1390465"/>
        <a:ext cx="1636302" cy="792002"/>
      </dsp:txXfrm>
    </dsp:sp>
    <dsp:sp modelId="{767C2E72-651B-402A-886E-62BE19550E45}">
      <dsp:nvSpPr>
        <dsp:cNvPr id="0" name=""/>
        <dsp:cNvSpPr/>
      </dsp:nvSpPr>
      <dsp:spPr>
        <a:xfrm>
          <a:off x="4732456" y="1391943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4732456" y="1391943"/>
        <a:ext cx="1636302" cy="792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DE3C8-91F9-4DE6-AC60-1178A05102A2}">
      <dsp:nvSpPr>
        <dsp:cNvPr id="0" name=""/>
        <dsp:cNvSpPr/>
      </dsp:nvSpPr>
      <dsp:spPr>
        <a:xfrm>
          <a:off x="3826661" y="1057178"/>
          <a:ext cx="279975" cy="2718368"/>
        </a:xfrm>
        <a:custGeom>
          <a:avLst/>
          <a:gdLst/>
          <a:ahLst/>
          <a:cxnLst/>
          <a:rect l="0" t="0" r="0" b="0"/>
          <a:pathLst>
            <a:path>
              <a:moveTo>
                <a:pt x="279975" y="0"/>
              </a:moveTo>
              <a:lnTo>
                <a:pt x="279975" y="2718368"/>
              </a:lnTo>
              <a:lnTo>
                <a:pt x="0" y="27183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89C19-9981-4F83-9F6A-84E4E35F6393}">
      <dsp:nvSpPr>
        <dsp:cNvPr id="0" name=""/>
        <dsp:cNvSpPr/>
      </dsp:nvSpPr>
      <dsp:spPr>
        <a:xfrm>
          <a:off x="4106637" y="1057178"/>
          <a:ext cx="285729" cy="1673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524"/>
              </a:lnTo>
              <a:lnTo>
                <a:pt x="285729" y="16735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837631" y="1057178"/>
          <a:ext cx="269005" cy="1673524"/>
        </a:xfrm>
        <a:custGeom>
          <a:avLst/>
          <a:gdLst/>
          <a:ahLst/>
          <a:cxnLst/>
          <a:rect l="0" t="0" r="0" b="0"/>
          <a:pathLst>
            <a:path>
              <a:moveTo>
                <a:pt x="269005" y="0"/>
              </a:moveTo>
              <a:lnTo>
                <a:pt x="269005" y="1673524"/>
              </a:lnTo>
              <a:lnTo>
                <a:pt x="0" y="16735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4106637" y="1057178"/>
          <a:ext cx="293023" cy="699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341"/>
              </a:lnTo>
              <a:lnTo>
                <a:pt x="293023" y="699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840854" y="1057178"/>
          <a:ext cx="265782" cy="699341"/>
        </a:xfrm>
        <a:custGeom>
          <a:avLst/>
          <a:gdLst/>
          <a:ahLst/>
          <a:cxnLst/>
          <a:rect l="0" t="0" r="0" b="0"/>
          <a:pathLst>
            <a:path>
              <a:moveTo>
                <a:pt x="265782" y="0"/>
              </a:moveTo>
              <a:lnTo>
                <a:pt x="265782" y="699341"/>
              </a:lnTo>
              <a:lnTo>
                <a:pt x="0" y="699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C9E6A-9C3A-4D08-818A-587B8682C181}">
      <dsp:nvSpPr>
        <dsp:cNvPr id="0" name=""/>
        <dsp:cNvSpPr/>
      </dsp:nvSpPr>
      <dsp:spPr>
        <a:xfrm>
          <a:off x="4060917" y="1057178"/>
          <a:ext cx="91440" cy="3389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96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3066104" y="60589"/>
          <a:ext cx="2081065" cy="9965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</a:t>
          </a:r>
        </a:p>
      </dsp:txBody>
      <dsp:txXfrm>
        <a:off x="3066104" y="60589"/>
        <a:ext cx="2081065" cy="996589"/>
      </dsp:txXfrm>
    </dsp:sp>
    <dsp:sp modelId="{6528C904-D680-4C76-83E9-20A13004E2E7}">
      <dsp:nvSpPr>
        <dsp:cNvPr id="0" name=""/>
        <dsp:cNvSpPr/>
      </dsp:nvSpPr>
      <dsp:spPr>
        <a:xfrm>
          <a:off x="3317467" y="4446792"/>
          <a:ext cx="1578339" cy="699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Jefe(a) de Zona </a:t>
          </a:r>
          <a:r>
            <a:rPr lang="es-MX" sz="1200" kern="1200" dirty="0" smtClean="0">
              <a:solidFill>
                <a:schemeClr val="tx1"/>
              </a:solidFill>
            </a:rPr>
            <a:t>Norte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317467" y="4446792"/>
        <a:ext cx="1578339" cy="699444"/>
      </dsp:txXfrm>
    </dsp:sp>
    <dsp:sp modelId="{DD7FF7A3-DFD8-4E1B-946C-B0A2C5F311DB}">
      <dsp:nvSpPr>
        <dsp:cNvPr id="0" name=""/>
        <dsp:cNvSpPr/>
      </dsp:nvSpPr>
      <dsp:spPr>
        <a:xfrm>
          <a:off x="2241494" y="1380687"/>
          <a:ext cx="1599360" cy="751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Deporte Ciudadano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241494" y="1380687"/>
        <a:ext cx="1599360" cy="751665"/>
      </dsp:txXfrm>
    </dsp:sp>
    <dsp:sp modelId="{01C90863-4FFC-42E2-996A-A2EF500EEE75}">
      <dsp:nvSpPr>
        <dsp:cNvPr id="0" name=""/>
        <dsp:cNvSpPr/>
      </dsp:nvSpPr>
      <dsp:spPr>
        <a:xfrm>
          <a:off x="4399660" y="1380687"/>
          <a:ext cx="1599360" cy="751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Jefe(a) Deportivo(a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99660" y="1380687"/>
        <a:ext cx="1599360" cy="751665"/>
      </dsp:txXfrm>
    </dsp:sp>
    <dsp:sp modelId="{F7481589-9C1E-4C06-A8C0-BD5C63C6C77A}">
      <dsp:nvSpPr>
        <dsp:cNvPr id="0" name=""/>
        <dsp:cNvSpPr/>
      </dsp:nvSpPr>
      <dsp:spPr>
        <a:xfrm>
          <a:off x="2238271" y="2354870"/>
          <a:ext cx="1599360" cy="751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212258</a:t>
          </a:r>
        </a:p>
      </dsp:txBody>
      <dsp:txXfrm>
        <a:off x="2238271" y="2354870"/>
        <a:ext cx="1599360" cy="751665"/>
      </dsp:txXfrm>
    </dsp:sp>
    <dsp:sp modelId="{5B64A090-4DC8-44F2-8046-93F190AC24D6}">
      <dsp:nvSpPr>
        <dsp:cNvPr id="0" name=""/>
        <dsp:cNvSpPr/>
      </dsp:nvSpPr>
      <dsp:spPr>
        <a:xfrm>
          <a:off x="4392366" y="2354870"/>
          <a:ext cx="1599360" cy="751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92366" y="2354870"/>
        <a:ext cx="1599360" cy="751665"/>
      </dsp:txXfrm>
    </dsp:sp>
    <dsp:sp modelId="{F1326BBF-820F-450B-B477-ED4E072A4443}">
      <dsp:nvSpPr>
        <dsp:cNvPr id="0" name=""/>
        <dsp:cNvSpPr/>
      </dsp:nvSpPr>
      <dsp:spPr>
        <a:xfrm>
          <a:off x="2227301" y="3399714"/>
          <a:ext cx="1599360" cy="7516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Técnica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Natación</a:t>
          </a:r>
        </a:p>
      </dsp:txBody>
      <dsp:txXfrm>
        <a:off x="2227301" y="3399714"/>
        <a:ext cx="1599360" cy="75166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47073" y="1678268"/>
          <a:ext cx="425838" cy="1461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258"/>
              </a:lnTo>
              <a:lnTo>
                <a:pt x="425838" y="14612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47073" y="1678268"/>
          <a:ext cx="425838" cy="642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177"/>
              </a:lnTo>
              <a:lnTo>
                <a:pt x="425838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749863" y="1678268"/>
          <a:ext cx="497210" cy="642177"/>
        </a:xfrm>
        <a:custGeom>
          <a:avLst/>
          <a:gdLst/>
          <a:ahLst/>
          <a:cxnLst/>
          <a:rect l="0" t="0" r="0" b="0"/>
          <a:pathLst>
            <a:path>
              <a:moveTo>
                <a:pt x="497210" y="0"/>
              </a:moveTo>
              <a:lnTo>
                <a:pt x="497210" y="642177"/>
              </a:lnTo>
              <a:lnTo>
                <a:pt x="0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201353" y="1678268"/>
          <a:ext cx="91440" cy="1979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210"/>
              </a:lnTo>
              <a:lnTo>
                <a:pt x="45992" y="1811210"/>
              </a:lnTo>
              <a:lnTo>
                <a:pt x="45992" y="1979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74146" y="456078"/>
          <a:ext cx="2545854" cy="12221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74146" y="456078"/>
        <a:ext cx="2545854" cy="1222189"/>
      </dsp:txXfrm>
    </dsp:sp>
    <dsp:sp modelId="{DB87B778-1BA9-440A-A1B4-733CE7F7D788}">
      <dsp:nvSpPr>
        <dsp:cNvPr id="0" name=""/>
        <dsp:cNvSpPr/>
      </dsp:nvSpPr>
      <dsp:spPr>
        <a:xfrm>
          <a:off x="994630" y="3657774"/>
          <a:ext cx="2505431" cy="1150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994630" y="3657774"/>
        <a:ext cx="2505431" cy="1150295"/>
      </dsp:txXfrm>
    </dsp:sp>
    <dsp:sp modelId="{B942DF9C-BA00-42B3-AF71-148728147FCE}">
      <dsp:nvSpPr>
        <dsp:cNvPr id="0" name=""/>
        <dsp:cNvSpPr/>
      </dsp:nvSpPr>
      <dsp:spPr>
        <a:xfrm>
          <a:off x="67784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7784" y="2001949"/>
        <a:ext cx="1682078" cy="636992"/>
      </dsp:txXfrm>
    </dsp:sp>
    <dsp:sp modelId="{B277CEB9-CD22-4D45-8CC0-6CDCD3DE2D25}">
      <dsp:nvSpPr>
        <dsp:cNvPr id="0" name=""/>
        <dsp:cNvSpPr/>
      </dsp:nvSpPr>
      <dsp:spPr>
        <a:xfrm>
          <a:off x="2672912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12" y="2001949"/>
        <a:ext cx="1682078" cy="636992"/>
      </dsp:txXfrm>
    </dsp:sp>
    <dsp:sp modelId="{CE951814-180D-4DB7-AB5A-0A5121004604}">
      <dsp:nvSpPr>
        <dsp:cNvPr id="0" name=""/>
        <dsp:cNvSpPr/>
      </dsp:nvSpPr>
      <dsp:spPr>
        <a:xfrm>
          <a:off x="2672912" y="2821030"/>
          <a:ext cx="1682078" cy="636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12" y="2821030"/>
        <a:ext cx="1682078" cy="63699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042512" y="1217626"/>
          <a:ext cx="91440" cy="476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936230" y="140507"/>
          <a:ext cx="2304002" cy="1077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6230" y="140507"/>
        <a:ext cx="2304002" cy="1077119"/>
      </dsp:txXfrm>
    </dsp:sp>
    <dsp:sp modelId="{6EFBC02F-1F2E-4453-81E3-036FBB56D2B8}">
      <dsp:nvSpPr>
        <dsp:cNvPr id="0" name=""/>
        <dsp:cNvSpPr/>
      </dsp:nvSpPr>
      <dsp:spPr>
        <a:xfrm>
          <a:off x="1062227" y="1694267"/>
          <a:ext cx="2052008" cy="2424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Deportivos(as)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>
              <a:solidFill>
                <a:schemeClr val="tx1"/>
              </a:solidFill>
            </a:rPr>
            <a:t>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2227" y="1694267"/>
        <a:ext cx="2052008" cy="242466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140982" y="1124211"/>
          <a:ext cx="91440" cy="676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6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146" y="0"/>
          <a:ext cx="2369112" cy="1124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Técnica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2146" y="0"/>
        <a:ext cx="2369112" cy="1124211"/>
      </dsp:txXfrm>
    </dsp:sp>
    <dsp:sp modelId="{BD10F608-A80A-42F4-8DAA-414391E447AE}">
      <dsp:nvSpPr>
        <dsp:cNvPr id="0" name=""/>
        <dsp:cNvSpPr/>
      </dsp:nvSpPr>
      <dsp:spPr>
        <a:xfrm>
          <a:off x="2146" y="1800533"/>
          <a:ext cx="2369112" cy="915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46" y="1800533"/>
        <a:ext cx="2369112" cy="91537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2766078" y="1041801"/>
          <a:ext cx="500432" cy="638264"/>
        </a:xfrm>
        <a:custGeom>
          <a:avLst/>
          <a:gdLst/>
          <a:ahLst/>
          <a:cxnLst/>
          <a:rect l="0" t="0" r="0" b="0"/>
          <a:pathLst>
            <a:path>
              <a:moveTo>
                <a:pt x="500432" y="0"/>
              </a:moveTo>
              <a:lnTo>
                <a:pt x="500432" y="638264"/>
              </a:lnTo>
              <a:lnTo>
                <a:pt x="0" y="638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11AE2-EC15-4B35-AFD1-8F0449B8C93C}">
      <dsp:nvSpPr>
        <dsp:cNvPr id="0" name=""/>
        <dsp:cNvSpPr/>
      </dsp:nvSpPr>
      <dsp:spPr>
        <a:xfrm>
          <a:off x="3270972" y="2915710"/>
          <a:ext cx="2229928" cy="698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578"/>
              </a:lnTo>
              <a:lnTo>
                <a:pt x="2229928" y="549578"/>
              </a:lnTo>
              <a:lnTo>
                <a:pt x="2229928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7737D-A681-4187-8BC1-D8591688E544}">
      <dsp:nvSpPr>
        <dsp:cNvPr id="0" name=""/>
        <dsp:cNvSpPr/>
      </dsp:nvSpPr>
      <dsp:spPr>
        <a:xfrm>
          <a:off x="3216896" y="2915710"/>
          <a:ext cx="91440" cy="698285"/>
        </a:xfrm>
        <a:custGeom>
          <a:avLst/>
          <a:gdLst/>
          <a:ahLst/>
          <a:cxnLst/>
          <a:rect l="0" t="0" r="0" b="0"/>
          <a:pathLst>
            <a:path>
              <a:moveTo>
                <a:pt x="54075" y="0"/>
              </a:moveTo>
              <a:lnTo>
                <a:pt x="54075" y="549578"/>
              </a:lnTo>
              <a:lnTo>
                <a:pt x="45720" y="549578"/>
              </a:lnTo>
              <a:lnTo>
                <a:pt x="4572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B901D-17CD-4E0F-836A-96B2B2DD3494}">
      <dsp:nvSpPr>
        <dsp:cNvPr id="0" name=""/>
        <dsp:cNvSpPr/>
      </dsp:nvSpPr>
      <dsp:spPr>
        <a:xfrm>
          <a:off x="980626" y="2915710"/>
          <a:ext cx="2290345" cy="698285"/>
        </a:xfrm>
        <a:custGeom>
          <a:avLst/>
          <a:gdLst/>
          <a:ahLst/>
          <a:cxnLst/>
          <a:rect l="0" t="0" r="0" b="0"/>
          <a:pathLst>
            <a:path>
              <a:moveTo>
                <a:pt x="2290345" y="0"/>
              </a:moveTo>
              <a:lnTo>
                <a:pt x="2290345" y="549578"/>
              </a:lnTo>
              <a:lnTo>
                <a:pt x="0" y="549578"/>
              </a:lnTo>
              <a:lnTo>
                <a:pt x="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3220790" y="1041801"/>
          <a:ext cx="91440" cy="1153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5200"/>
              </a:lnTo>
              <a:lnTo>
                <a:pt x="50181" y="1005200"/>
              </a:lnTo>
              <a:lnTo>
                <a:pt x="50181" y="1153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1893632" y="0"/>
          <a:ext cx="2745757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93632" y="0"/>
        <a:ext cx="2745757" cy="1041801"/>
      </dsp:txXfrm>
    </dsp:sp>
    <dsp:sp modelId="{EEA40343-2367-430C-9F9D-F95276D86A7F}">
      <dsp:nvSpPr>
        <dsp:cNvPr id="0" name=""/>
        <dsp:cNvSpPr/>
      </dsp:nvSpPr>
      <dsp:spPr>
        <a:xfrm>
          <a:off x="2047670" y="2195709"/>
          <a:ext cx="244660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7670" y="2195709"/>
        <a:ext cx="2446603" cy="720001"/>
      </dsp:txXfrm>
    </dsp:sp>
    <dsp:sp modelId="{C6880A2E-438C-4B59-8DCC-837F57D956DB}">
      <dsp:nvSpPr>
        <dsp:cNvPr id="0" name=""/>
        <dsp:cNvSpPr/>
      </dsp:nvSpPr>
      <dsp:spPr>
        <a:xfrm>
          <a:off x="0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Ayudante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0" y="3613995"/>
        <a:ext cx="1961253" cy="1041801"/>
      </dsp:txXfrm>
    </dsp:sp>
    <dsp:sp modelId="{80800B27-C2EF-457D-9BF9-06FB558ACE70}">
      <dsp:nvSpPr>
        <dsp:cNvPr id="0" name=""/>
        <dsp:cNvSpPr/>
      </dsp:nvSpPr>
      <dsp:spPr>
        <a:xfrm>
          <a:off x="2281989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81989" y="3613995"/>
        <a:ext cx="1961253" cy="1041801"/>
      </dsp:txXfrm>
    </dsp:sp>
    <dsp:sp modelId="{67478183-57FC-42AE-8396-57ABB052EA34}">
      <dsp:nvSpPr>
        <dsp:cNvPr id="0" name=""/>
        <dsp:cNvSpPr/>
      </dsp:nvSpPr>
      <dsp:spPr>
        <a:xfrm>
          <a:off x="4520273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520273" y="3613995"/>
        <a:ext cx="1961253" cy="1041801"/>
      </dsp:txXfrm>
    </dsp:sp>
    <dsp:sp modelId="{4C330964-E5CA-4C02-A01D-8A2EE83E9780}">
      <dsp:nvSpPr>
        <dsp:cNvPr id="0" name=""/>
        <dsp:cNvSpPr/>
      </dsp:nvSpPr>
      <dsp:spPr>
        <a:xfrm>
          <a:off x="804824" y="1299002"/>
          <a:ext cx="1961253" cy="762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804824" y="1299002"/>
        <a:ext cx="1961253" cy="76212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564C5-2656-43DA-8DEB-62EF782BFF28}">
      <dsp:nvSpPr>
        <dsp:cNvPr id="0" name=""/>
        <dsp:cNvSpPr/>
      </dsp:nvSpPr>
      <dsp:spPr>
        <a:xfrm>
          <a:off x="4154058" y="2144880"/>
          <a:ext cx="3176055" cy="417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06"/>
              </a:lnTo>
              <a:lnTo>
                <a:pt x="3176055" y="289106"/>
              </a:lnTo>
              <a:lnTo>
                <a:pt x="3176055" y="4179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66D50-0E14-49D1-A7F9-BF7F9E4C5F1E}">
      <dsp:nvSpPr>
        <dsp:cNvPr id="0" name=""/>
        <dsp:cNvSpPr/>
      </dsp:nvSpPr>
      <dsp:spPr>
        <a:xfrm>
          <a:off x="4154058" y="2144880"/>
          <a:ext cx="1061258" cy="417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06"/>
              </a:lnTo>
              <a:lnTo>
                <a:pt x="1061258" y="289106"/>
              </a:lnTo>
              <a:lnTo>
                <a:pt x="1061258" y="4179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75F9-919C-4731-B685-0CBD03D1BB8A}">
      <dsp:nvSpPr>
        <dsp:cNvPr id="0" name=""/>
        <dsp:cNvSpPr/>
      </dsp:nvSpPr>
      <dsp:spPr>
        <a:xfrm>
          <a:off x="3129035" y="2144880"/>
          <a:ext cx="1025023" cy="417991"/>
        </a:xfrm>
        <a:custGeom>
          <a:avLst/>
          <a:gdLst/>
          <a:ahLst/>
          <a:cxnLst/>
          <a:rect l="0" t="0" r="0" b="0"/>
          <a:pathLst>
            <a:path>
              <a:moveTo>
                <a:pt x="1025023" y="0"/>
              </a:moveTo>
              <a:lnTo>
                <a:pt x="1025023" y="289106"/>
              </a:lnTo>
              <a:lnTo>
                <a:pt x="0" y="289106"/>
              </a:lnTo>
              <a:lnTo>
                <a:pt x="0" y="4179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04743-1FFD-4196-918D-E227B9B6F607}">
      <dsp:nvSpPr>
        <dsp:cNvPr id="0" name=""/>
        <dsp:cNvSpPr/>
      </dsp:nvSpPr>
      <dsp:spPr>
        <a:xfrm>
          <a:off x="980213" y="2144880"/>
          <a:ext cx="3173845" cy="417991"/>
        </a:xfrm>
        <a:custGeom>
          <a:avLst/>
          <a:gdLst/>
          <a:ahLst/>
          <a:cxnLst/>
          <a:rect l="0" t="0" r="0" b="0"/>
          <a:pathLst>
            <a:path>
              <a:moveTo>
                <a:pt x="3173845" y="0"/>
              </a:moveTo>
              <a:lnTo>
                <a:pt x="3173845" y="289106"/>
              </a:lnTo>
              <a:lnTo>
                <a:pt x="0" y="289106"/>
              </a:lnTo>
              <a:lnTo>
                <a:pt x="0" y="4179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101980" y="1258851"/>
          <a:ext cx="91440" cy="98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52078" y="0"/>
              </a:lnTo>
              <a:lnTo>
                <a:pt x="52078" y="984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679035" y="0"/>
          <a:ext cx="2937329" cy="1258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679035" y="0"/>
        <a:ext cx="2937329" cy="1258851"/>
      </dsp:txXfrm>
    </dsp:sp>
    <dsp:sp modelId="{FC7A6262-42A4-4D23-AED8-7DC580203F43}">
      <dsp:nvSpPr>
        <dsp:cNvPr id="0" name=""/>
        <dsp:cNvSpPr/>
      </dsp:nvSpPr>
      <dsp:spPr>
        <a:xfrm>
          <a:off x="3093812" y="1357269"/>
          <a:ext cx="2120491" cy="78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93812" y="1357269"/>
        <a:ext cx="2120491" cy="787610"/>
      </dsp:txXfrm>
    </dsp:sp>
    <dsp:sp modelId="{B342C0FA-D607-4E01-95C5-708F1117E5C4}">
      <dsp:nvSpPr>
        <dsp:cNvPr id="0" name=""/>
        <dsp:cNvSpPr/>
      </dsp:nvSpPr>
      <dsp:spPr>
        <a:xfrm>
          <a:off x="52172" y="2562872"/>
          <a:ext cx="1856081" cy="134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2172" y="2562872"/>
        <a:ext cx="1856081" cy="1340307"/>
      </dsp:txXfrm>
    </dsp:sp>
    <dsp:sp modelId="{09E97D8D-67AB-4B92-B1A5-E1A93D9768A6}">
      <dsp:nvSpPr>
        <dsp:cNvPr id="0" name=""/>
        <dsp:cNvSpPr/>
      </dsp:nvSpPr>
      <dsp:spPr>
        <a:xfrm>
          <a:off x="2200994" y="2562872"/>
          <a:ext cx="1856081" cy="134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200994" y="2562872"/>
        <a:ext cx="1856081" cy="1340307"/>
      </dsp:txXfrm>
    </dsp:sp>
    <dsp:sp modelId="{109AEACF-2030-482A-9F3F-831A46BC59CA}">
      <dsp:nvSpPr>
        <dsp:cNvPr id="0" name=""/>
        <dsp:cNvSpPr/>
      </dsp:nvSpPr>
      <dsp:spPr>
        <a:xfrm>
          <a:off x="4287276" y="2562872"/>
          <a:ext cx="1856081" cy="134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287276" y="2562872"/>
        <a:ext cx="1856081" cy="1340307"/>
      </dsp:txXfrm>
    </dsp:sp>
    <dsp:sp modelId="{C0FD18F9-F2F0-4A5B-8BF5-88184261F8F2}">
      <dsp:nvSpPr>
        <dsp:cNvPr id="0" name=""/>
        <dsp:cNvSpPr/>
      </dsp:nvSpPr>
      <dsp:spPr>
        <a:xfrm>
          <a:off x="6402073" y="2562872"/>
          <a:ext cx="1856081" cy="1340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02073" y="2562872"/>
        <a:ext cx="1856081" cy="134030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2161475" y="2439860"/>
          <a:ext cx="1196201" cy="60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2"/>
              </a:lnTo>
              <a:lnTo>
                <a:pt x="1196201" y="355822"/>
              </a:lnTo>
              <a:lnTo>
                <a:pt x="1196201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31217" y="2439860"/>
          <a:ext cx="1230257" cy="602098"/>
        </a:xfrm>
        <a:custGeom>
          <a:avLst/>
          <a:gdLst/>
          <a:ahLst/>
          <a:cxnLst/>
          <a:rect l="0" t="0" r="0" b="0"/>
          <a:pathLst>
            <a:path>
              <a:moveTo>
                <a:pt x="1230257" y="0"/>
              </a:moveTo>
              <a:lnTo>
                <a:pt x="1230257" y="355822"/>
              </a:lnTo>
              <a:lnTo>
                <a:pt x="0" y="355822"/>
              </a:lnTo>
              <a:lnTo>
                <a:pt x="0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2115755" y="1165121"/>
          <a:ext cx="91440" cy="38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7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1099156" y="0"/>
          <a:ext cx="2124638" cy="116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99156" y="0"/>
        <a:ext cx="2124638" cy="1165121"/>
      </dsp:txXfrm>
    </dsp:sp>
    <dsp:sp modelId="{94C7EDBA-BCD6-4A4D-B6F8-C772F26D1FC5}">
      <dsp:nvSpPr>
        <dsp:cNvPr id="0" name=""/>
        <dsp:cNvSpPr/>
      </dsp:nvSpPr>
      <dsp:spPr>
        <a:xfrm>
          <a:off x="1321907" y="1548891"/>
          <a:ext cx="1679135" cy="890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321907" y="1548891"/>
        <a:ext cx="1679135" cy="890969"/>
      </dsp:txXfrm>
    </dsp:sp>
    <dsp:sp modelId="{A5D29336-0AF0-4111-A45C-A220EB0D16F6}">
      <dsp:nvSpPr>
        <dsp:cNvPr id="0" name=""/>
        <dsp:cNvSpPr/>
      </dsp:nvSpPr>
      <dsp:spPr>
        <a:xfrm>
          <a:off x="0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3041959"/>
        <a:ext cx="1862435" cy="1111808"/>
      </dsp:txXfrm>
    </dsp:sp>
    <dsp:sp modelId="{C98CCBD2-5741-4264-A008-4DEE0E5E07E1}">
      <dsp:nvSpPr>
        <dsp:cNvPr id="0" name=""/>
        <dsp:cNvSpPr/>
      </dsp:nvSpPr>
      <dsp:spPr>
        <a:xfrm>
          <a:off x="2426459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6459" y="3041959"/>
        <a:ext cx="1862435" cy="111180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2081183"/>
          <a:ext cx="91440" cy="884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4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598421" y="648064"/>
          <a:ext cx="2475564" cy="143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sp:txBody>
      <dsp:txXfrm>
        <a:off x="598421" y="648064"/>
        <a:ext cx="2475564" cy="1433119"/>
      </dsp:txXfrm>
    </dsp:sp>
    <dsp:sp modelId="{BD10F608-A80A-42F4-8DAA-414391E447AE}">
      <dsp:nvSpPr>
        <dsp:cNvPr id="0" name=""/>
        <dsp:cNvSpPr/>
      </dsp:nvSpPr>
      <dsp:spPr>
        <a:xfrm>
          <a:off x="867544" y="2965525"/>
          <a:ext cx="1937318" cy="121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67544" y="2965525"/>
        <a:ext cx="1937318" cy="121443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379009" y="1042849"/>
          <a:ext cx="268525" cy="1193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3773"/>
              </a:lnTo>
              <a:lnTo>
                <a:pt x="268525" y="11937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092210" y="1042849"/>
          <a:ext cx="286799" cy="1189147"/>
        </a:xfrm>
        <a:custGeom>
          <a:avLst/>
          <a:gdLst/>
          <a:ahLst/>
          <a:cxnLst/>
          <a:rect l="0" t="0" r="0" b="0"/>
          <a:pathLst>
            <a:path>
              <a:moveTo>
                <a:pt x="286799" y="0"/>
              </a:moveTo>
              <a:lnTo>
                <a:pt x="286799" y="1189147"/>
              </a:lnTo>
              <a:lnTo>
                <a:pt x="0" y="11891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379009" y="1042849"/>
          <a:ext cx="2651906" cy="2366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542"/>
              </a:lnTo>
              <a:lnTo>
                <a:pt x="2651906" y="2205542"/>
              </a:lnTo>
              <a:lnTo>
                <a:pt x="2651906" y="23666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379009" y="1042849"/>
          <a:ext cx="991684" cy="2366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542"/>
              </a:lnTo>
              <a:lnTo>
                <a:pt x="991684" y="2205542"/>
              </a:lnTo>
              <a:lnTo>
                <a:pt x="991684" y="23666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94836" y="1042849"/>
          <a:ext cx="884173" cy="2366648"/>
        </a:xfrm>
        <a:custGeom>
          <a:avLst/>
          <a:gdLst/>
          <a:ahLst/>
          <a:cxnLst/>
          <a:rect l="0" t="0" r="0" b="0"/>
          <a:pathLst>
            <a:path>
              <a:moveTo>
                <a:pt x="884173" y="0"/>
              </a:moveTo>
              <a:lnTo>
                <a:pt x="884173" y="2205542"/>
              </a:lnTo>
              <a:lnTo>
                <a:pt x="0" y="2205542"/>
              </a:lnTo>
              <a:lnTo>
                <a:pt x="0" y="23666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22914" y="1042849"/>
          <a:ext cx="2656095" cy="2366648"/>
        </a:xfrm>
        <a:custGeom>
          <a:avLst/>
          <a:gdLst/>
          <a:ahLst/>
          <a:cxnLst/>
          <a:rect l="0" t="0" r="0" b="0"/>
          <a:pathLst>
            <a:path>
              <a:moveTo>
                <a:pt x="2656095" y="0"/>
              </a:moveTo>
              <a:lnTo>
                <a:pt x="2656095" y="2205542"/>
              </a:lnTo>
              <a:lnTo>
                <a:pt x="0" y="2205542"/>
              </a:lnTo>
              <a:lnTo>
                <a:pt x="0" y="23666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99008" y="142849"/>
          <a:ext cx="2160003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Ligas Deportivas</a:t>
          </a:r>
        </a:p>
      </dsp:txBody>
      <dsp:txXfrm>
        <a:off x="2299008" y="142849"/>
        <a:ext cx="2160003" cy="900000"/>
      </dsp:txXfrm>
    </dsp:sp>
    <dsp:sp modelId="{67F1DC44-2E3B-4303-A402-930E7F58F13F}">
      <dsp:nvSpPr>
        <dsp:cNvPr id="0" name=""/>
        <dsp:cNvSpPr/>
      </dsp:nvSpPr>
      <dsp:spPr>
        <a:xfrm>
          <a:off x="0" y="3409498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Football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409498"/>
        <a:ext cx="1445827" cy="1080001"/>
      </dsp:txXfrm>
    </dsp:sp>
    <dsp:sp modelId="{52D1BCD9-9409-4F5E-AB20-7B45056AEE70}">
      <dsp:nvSpPr>
        <dsp:cNvPr id="0" name=""/>
        <dsp:cNvSpPr/>
      </dsp:nvSpPr>
      <dsp:spPr>
        <a:xfrm>
          <a:off x="1771922" y="3409498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71922" y="3409498"/>
        <a:ext cx="1445827" cy="1080001"/>
      </dsp:txXfrm>
    </dsp:sp>
    <dsp:sp modelId="{25340010-7394-4D6D-A6E2-A29771F6F7FD}">
      <dsp:nvSpPr>
        <dsp:cNvPr id="0" name=""/>
        <dsp:cNvSpPr/>
      </dsp:nvSpPr>
      <dsp:spPr>
        <a:xfrm>
          <a:off x="3647780" y="3409498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647780" y="3409498"/>
        <a:ext cx="1445827" cy="1080001"/>
      </dsp:txXfrm>
    </dsp:sp>
    <dsp:sp modelId="{045D9CF3-BCD1-4E16-8C87-1E2620CB8C3B}">
      <dsp:nvSpPr>
        <dsp:cNvPr id="0" name=""/>
        <dsp:cNvSpPr/>
      </dsp:nvSpPr>
      <dsp:spPr>
        <a:xfrm>
          <a:off x="5308002" y="3409498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308002" y="3409498"/>
        <a:ext cx="1445827" cy="1080001"/>
      </dsp:txXfrm>
    </dsp:sp>
    <dsp:sp modelId="{AEA21AD5-A041-401A-AB0B-7561A463D652}">
      <dsp:nvSpPr>
        <dsp:cNvPr id="0" name=""/>
        <dsp:cNvSpPr/>
      </dsp:nvSpPr>
      <dsp:spPr>
        <a:xfrm>
          <a:off x="1292210" y="1871997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292210" y="1871997"/>
        <a:ext cx="1800000" cy="719998"/>
      </dsp:txXfrm>
    </dsp:sp>
    <dsp:sp modelId="{C350CF7E-40B9-4AAF-9FE4-BB8B7F464189}">
      <dsp:nvSpPr>
        <dsp:cNvPr id="0" name=""/>
        <dsp:cNvSpPr/>
      </dsp:nvSpPr>
      <dsp:spPr>
        <a:xfrm>
          <a:off x="3647535" y="1876623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647535" y="1876623"/>
        <a:ext cx="1800000" cy="719998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E534-3D44-4DB4-A091-C3E0AB6FC7BA}">
      <dsp:nvSpPr>
        <dsp:cNvPr id="0" name=""/>
        <dsp:cNvSpPr/>
      </dsp:nvSpPr>
      <dsp:spPr>
        <a:xfrm>
          <a:off x="1638610" y="2013700"/>
          <a:ext cx="91440" cy="696086"/>
        </a:xfrm>
        <a:custGeom>
          <a:avLst/>
          <a:gdLst/>
          <a:ahLst/>
          <a:cxnLst/>
          <a:rect l="0" t="0" r="0" b="0"/>
          <a:pathLst>
            <a:path>
              <a:moveTo>
                <a:pt x="57089" y="0"/>
              </a:moveTo>
              <a:lnTo>
                <a:pt x="57089" y="348043"/>
              </a:lnTo>
              <a:lnTo>
                <a:pt x="45720" y="348043"/>
              </a:lnTo>
              <a:lnTo>
                <a:pt x="45720" y="696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0" y="304211"/>
          <a:ext cx="3391400" cy="17094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0" y="304211"/>
        <a:ext cx="3391400" cy="1709489"/>
      </dsp:txXfrm>
    </dsp:sp>
    <dsp:sp modelId="{B8872CBE-64B6-4F6F-B69D-EF53C11791CF}">
      <dsp:nvSpPr>
        <dsp:cNvPr id="0" name=""/>
        <dsp:cNvSpPr/>
      </dsp:nvSpPr>
      <dsp:spPr>
        <a:xfrm>
          <a:off x="297046" y="2709787"/>
          <a:ext cx="2774568" cy="13669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7046" y="2709787"/>
        <a:ext cx="2774568" cy="13669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9048" y="1116002"/>
          <a:ext cx="293525" cy="1910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778"/>
              </a:lnTo>
              <a:lnTo>
                <a:pt x="293525" y="1910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25097" y="1116002"/>
          <a:ext cx="293950" cy="1910778"/>
        </a:xfrm>
        <a:custGeom>
          <a:avLst/>
          <a:gdLst/>
          <a:ahLst/>
          <a:cxnLst/>
          <a:rect l="0" t="0" r="0" b="0"/>
          <a:pathLst>
            <a:path>
              <a:moveTo>
                <a:pt x="293950" y="0"/>
              </a:moveTo>
              <a:lnTo>
                <a:pt x="293950" y="1910778"/>
              </a:lnTo>
              <a:lnTo>
                <a:pt x="0" y="1910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9048" y="1116002"/>
          <a:ext cx="260833" cy="875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595"/>
              </a:lnTo>
              <a:lnTo>
                <a:pt x="260833" y="875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29764" y="1116002"/>
          <a:ext cx="289284" cy="875595"/>
        </a:xfrm>
        <a:custGeom>
          <a:avLst/>
          <a:gdLst/>
          <a:ahLst/>
          <a:cxnLst/>
          <a:rect l="0" t="0" r="0" b="0"/>
          <a:pathLst>
            <a:path>
              <a:moveTo>
                <a:pt x="289284" y="0"/>
              </a:moveTo>
              <a:lnTo>
                <a:pt x="289284" y="875595"/>
              </a:lnTo>
              <a:lnTo>
                <a:pt x="0" y="875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9048" y="1116002"/>
          <a:ext cx="3540917" cy="287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058"/>
              </a:lnTo>
              <a:lnTo>
                <a:pt x="3540917" y="2734058"/>
              </a:lnTo>
              <a:lnTo>
                <a:pt x="3540917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9048" y="1116002"/>
          <a:ext cx="1763345" cy="287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058"/>
              </a:lnTo>
              <a:lnTo>
                <a:pt x="1763345" y="2734058"/>
              </a:lnTo>
              <a:lnTo>
                <a:pt x="1763345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259102" y="1116002"/>
          <a:ext cx="91440" cy="2873655"/>
        </a:xfrm>
        <a:custGeom>
          <a:avLst/>
          <a:gdLst/>
          <a:ahLst/>
          <a:cxnLst/>
          <a:rect l="0" t="0" r="0" b="0"/>
          <a:pathLst>
            <a:path>
              <a:moveTo>
                <a:pt x="59945" y="0"/>
              </a:moveTo>
              <a:lnTo>
                <a:pt x="59945" y="2734058"/>
              </a:lnTo>
              <a:lnTo>
                <a:pt x="45720" y="2734058"/>
              </a:lnTo>
              <a:lnTo>
                <a:pt x="4572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27251" y="1116002"/>
          <a:ext cx="1791796" cy="2873655"/>
        </a:xfrm>
        <a:custGeom>
          <a:avLst/>
          <a:gdLst/>
          <a:ahLst/>
          <a:cxnLst/>
          <a:rect l="0" t="0" r="0" b="0"/>
          <a:pathLst>
            <a:path>
              <a:moveTo>
                <a:pt x="1791796" y="0"/>
              </a:moveTo>
              <a:lnTo>
                <a:pt x="1791796" y="2734058"/>
              </a:lnTo>
              <a:lnTo>
                <a:pt x="0" y="2734058"/>
              </a:lnTo>
              <a:lnTo>
                <a:pt x="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49680" y="1116002"/>
          <a:ext cx="3569368" cy="2873655"/>
        </a:xfrm>
        <a:custGeom>
          <a:avLst/>
          <a:gdLst/>
          <a:ahLst/>
          <a:cxnLst/>
          <a:rect l="0" t="0" r="0" b="0"/>
          <a:pathLst>
            <a:path>
              <a:moveTo>
                <a:pt x="3569368" y="0"/>
              </a:moveTo>
              <a:lnTo>
                <a:pt x="3569368" y="2734058"/>
              </a:lnTo>
              <a:lnTo>
                <a:pt x="0" y="2734058"/>
              </a:lnTo>
              <a:lnTo>
                <a:pt x="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131047" y="0"/>
          <a:ext cx="2376002" cy="111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Salud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>
            <a:solidFill>
              <a:schemeClr val="tx1"/>
            </a:solidFill>
          </a:endParaRPr>
        </a:p>
      </dsp:txBody>
      <dsp:txXfrm>
        <a:off x="3131047" y="0"/>
        <a:ext cx="2376002" cy="1116002"/>
      </dsp:txXfrm>
    </dsp:sp>
    <dsp:sp modelId="{F0C4384C-AAF6-4E1D-B697-D90ED7D85EDE}">
      <dsp:nvSpPr>
        <dsp:cNvPr id="0" name=""/>
        <dsp:cNvSpPr/>
      </dsp:nvSpPr>
      <dsp:spPr>
        <a:xfrm>
          <a:off x="491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de la Mujer y Sexualidad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91" y="3989657"/>
        <a:ext cx="1498377" cy="828001"/>
      </dsp:txXfrm>
    </dsp:sp>
    <dsp:sp modelId="{37AEF8C9-F153-4456-B4E8-AFD354C090D5}">
      <dsp:nvSpPr>
        <dsp:cNvPr id="0" name=""/>
        <dsp:cNvSpPr/>
      </dsp:nvSpPr>
      <dsp:spPr>
        <a:xfrm>
          <a:off x="1778062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y Centros de Salud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778062" y="3989657"/>
        <a:ext cx="1498377" cy="828001"/>
      </dsp:txXfrm>
    </dsp:sp>
    <dsp:sp modelId="{9B294884-1801-45E2-9487-A62B924AB99D}">
      <dsp:nvSpPr>
        <dsp:cNvPr id="0" name=""/>
        <dsp:cNvSpPr/>
      </dsp:nvSpPr>
      <dsp:spPr>
        <a:xfrm>
          <a:off x="3555634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Brigadas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555634" y="3989657"/>
        <a:ext cx="1498377" cy="828001"/>
      </dsp:txXfrm>
    </dsp:sp>
    <dsp:sp modelId="{20D20DD4-4B5B-463C-8210-2E33232AFB21}">
      <dsp:nvSpPr>
        <dsp:cNvPr id="0" name=""/>
        <dsp:cNvSpPr/>
      </dsp:nvSpPr>
      <dsp:spPr>
        <a:xfrm>
          <a:off x="5333205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Animal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5333205" y="3989657"/>
        <a:ext cx="1498377" cy="828001"/>
      </dsp:txXfrm>
    </dsp:sp>
    <dsp:sp modelId="{F24A50F6-5A32-4FD0-A0D4-7024255DA4E1}">
      <dsp:nvSpPr>
        <dsp:cNvPr id="0" name=""/>
        <dsp:cNvSpPr/>
      </dsp:nvSpPr>
      <dsp:spPr>
        <a:xfrm>
          <a:off x="7110776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Adicciones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7110776" y="3989657"/>
        <a:ext cx="1498377" cy="828001"/>
      </dsp:txXfrm>
    </dsp:sp>
    <dsp:sp modelId="{DB8FFD65-9583-4226-96A0-C49AC9ECFEC8}">
      <dsp:nvSpPr>
        <dsp:cNvPr id="0" name=""/>
        <dsp:cNvSpPr/>
      </dsp:nvSpPr>
      <dsp:spPr>
        <a:xfrm>
          <a:off x="2661769" y="1631598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661769" y="1631598"/>
        <a:ext cx="1367994" cy="719999"/>
      </dsp:txXfrm>
    </dsp:sp>
    <dsp:sp modelId="{F575BE00-8131-4208-B246-289C54D55378}">
      <dsp:nvSpPr>
        <dsp:cNvPr id="0" name=""/>
        <dsp:cNvSpPr/>
      </dsp:nvSpPr>
      <dsp:spPr>
        <a:xfrm>
          <a:off x="4579881" y="1631598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579881" y="1631598"/>
        <a:ext cx="1367994" cy="719999"/>
      </dsp:txXfrm>
    </dsp:sp>
    <dsp:sp modelId="{03F7E7AE-65B3-4A01-BF9A-D93C1DA9C17B}">
      <dsp:nvSpPr>
        <dsp:cNvPr id="0" name=""/>
        <dsp:cNvSpPr/>
      </dsp:nvSpPr>
      <dsp:spPr>
        <a:xfrm>
          <a:off x="2657103" y="2666780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57103" y="2666780"/>
        <a:ext cx="1367994" cy="719999"/>
      </dsp:txXfrm>
    </dsp:sp>
    <dsp:sp modelId="{F3885B9D-A66F-44FB-BFA5-DC769B5F609B}">
      <dsp:nvSpPr>
        <dsp:cNvPr id="0" name=""/>
        <dsp:cNvSpPr/>
      </dsp:nvSpPr>
      <dsp:spPr>
        <a:xfrm>
          <a:off x="4612573" y="2666780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12573" y="2666780"/>
        <a:ext cx="1367994" cy="71999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38F3F-2031-407C-8359-B2270FA695CD}">
      <dsp:nvSpPr>
        <dsp:cNvPr id="0" name=""/>
        <dsp:cNvSpPr/>
      </dsp:nvSpPr>
      <dsp:spPr>
        <a:xfrm>
          <a:off x="2236213" y="899861"/>
          <a:ext cx="436769" cy="3620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0920"/>
              </a:lnTo>
              <a:lnTo>
                <a:pt x="436769" y="3620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76D04-C0D1-42E3-BB39-BB99F8006412}">
      <dsp:nvSpPr>
        <dsp:cNvPr id="0" name=""/>
        <dsp:cNvSpPr/>
      </dsp:nvSpPr>
      <dsp:spPr>
        <a:xfrm>
          <a:off x="2128478" y="899861"/>
          <a:ext cx="91440" cy="2626763"/>
        </a:xfrm>
        <a:custGeom>
          <a:avLst/>
          <a:gdLst/>
          <a:ahLst/>
          <a:cxnLst/>
          <a:rect l="0" t="0" r="0" b="0"/>
          <a:pathLst>
            <a:path>
              <a:moveTo>
                <a:pt x="107734" y="0"/>
              </a:moveTo>
              <a:lnTo>
                <a:pt x="107734" y="2626763"/>
              </a:lnTo>
              <a:lnTo>
                <a:pt x="45720" y="26267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2236213" y="899861"/>
          <a:ext cx="436769" cy="2625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5011"/>
              </a:lnTo>
              <a:lnTo>
                <a:pt x="436769" y="26250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2079671" y="899861"/>
          <a:ext cx="156541" cy="1634095"/>
        </a:xfrm>
        <a:custGeom>
          <a:avLst/>
          <a:gdLst/>
          <a:ahLst/>
          <a:cxnLst/>
          <a:rect l="0" t="0" r="0" b="0"/>
          <a:pathLst>
            <a:path>
              <a:moveTo>
                <a:pt x="156541" y="0"/>
              </a:moveTo>
              <a:lnTo>
                <a:pt x="156541" y="1634095"/>
              </a:lnTo>
              <a:lnTo>
                <a:pt x="0" y="1634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2236213" y="899861"/>
          <a:ext cx="436769" cy="1630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413"/>
              </a:lnTo>
              <a:lnTo>
                <a:pt x="436769" y="1630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4C574-1BD2-4095-9CD3-69060F33FF03}">
      <dsp:nvSpPr>
        <dsp:cNvPr id="0" name=""/>
        <dsp:cNvSpPr/>
      </dsp:nvSpPr>
      <dsp:spPr>
        <a:xfrm>
          <a:off x="2079671" y="899861"/>
          <a:ext cx="156541" cy="637204"/>
        </a:xfrm>
        <a:custGeom>
          <a:avLst/>
          <a:gdLst/>
          <a:ahLst/>
          <a:cxnLst/>
          <a:rect l="0" t="0" r="0" b="0"/>
          <a:pathLst>
            <a:path>
              <a:moveTo>
                <a:pt x="156541" y="0"/>
              </a:moveTo>
              <a:lnTo>
                <a:pt x="156541" y="637204"/>
              </a:lnTo>
              <a:lnTo>
                <a:pt x="0" y="637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2060081" y="899861"/>
          <a:ext cx="176131" cy="648926"/>
        </a:xfrm>
        <a:custGeom>
          <a:avLst/>
          <a:gdLst/>
          <a:ahLst/>
          <a:cxnLst/>
          <a:rect l="0" t="0" r="0" b="0"/>
          <a:pathLst>
            <a:path>
              <a:moveTo>
                <a:pt x="176131" y="0"/>
              </a:moveTo>
              <a:lnTo>
                <a:pt x="176131" y="648926"/>
              </a:lnTo>
              <a:lnTo>
                <a:pt x="0" y="648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56546" y="947"/>
          <a:ext cx="2159332" cy="898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</a:t>
          </a:r>
          <a:r>
            <a:rPr lang="es-ES" sz="1200" kern="1200" dirty="0">
              <a:solidFill>
                <a:schemeClr val="tx1"/>
              </a:solidFill>
            </a:rPr>
            <a:t>Deportivo</a:t>
          </a:r>
        </a:p>
      </dsp:txBody>
      <dsp:txXfrm>
        <a:off x="1156546" y="947"/>
        <a:ext cx="2159332" cy="898914"/>
      </dsp:txXfrm>
    </dsp:sp>
    <dsp:sp modelId="{923FA23E-A418-4062-900F-1FCC2EF62FC7}">
      <dsp:nvSpPr>
        <dsp:cNvPr id="0" name=""/>
        <dsp:cNvSpPr/>
      </dsp:nvSpPr>
      <dsp:spPr>
        <a:xfrm>
          <a:off x="304061" y="1207647"/>
          <a:ext cx="1756019" cy="682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Cultura Física</a:t>
          </a:r>
        </a:p>
      </dsp:txBody>
      <dsp:txXfrm>
        <a:off x="304061" y="1207647"/>
        <a:ext cx="1756019" cy="682281"/>
      </dsp:txXfrm>
    </dsp:sp>
    <dsp:sp modelId="{79CE4376-312B-4D9C-8E49-5277E4987DBE}">
      <dsp:nvSpPr>
        <dsp:cNvPr id="0" name=""/>
        <dsp:cNvSpPr/>
      </dsp:nvSpPr>
      <dsp:spPr>
        <a:xfrm>
          <a:off x="280227" y="1184203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</a:t>
          </a:r>
          <a:r>
            <a:rPr lang="es-ES" sz="1200" kern="1200" dirty="0" smtClean="0">
              <a:solidFill>
                <a:schemeClr val="tx1"/>
              </a:solidFill>
            </a:rPr>
            <a:t>) de </a:t>
          </a:r>
          <a:r>
            <a:rPr lang="es-ES" sz="1200" kern="1200" dirty="0" smtClean="0">
              <a:solidFill>
                <a:schemeClr val="tx1"/>
              </a:solidFill>
            </a:rPr>
            <a:t>Desarrollo Deportivo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80227" y="1184203"/>
        <a:ext cx="1799443" cy="705724"/>
      </dsp:txXfrm>
    </dsp:sp>
    <dsp:sp modelId="{86FF3132-3E5B-4DBB-8F73-CC6AC21334F9}">
      <dsp:nvSpPr>
        <dsp:cNvPr id="0" name=""/>
        <dsp:cNvSpPr/>
      </dsp:nvSpPr>
      <dsp:spPr>
        <a:xfrm>
          <a:off x="2672982" y="2177412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 de Detección y Promoción de Talentos Deportivos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672982" y="2177412"/>
        <a:ext cx="1799443" cy="705724"/>
      </dsp:txXfrm>
    </dsp:sp>
    <dsp:sp modelId="{94C488EF-E173-4203-B39A-A2F71DF7152B}">
      <dsp:nvSpPr>
        <dsp:cNvPr id="0" name=""/>
        <dsp:cNvSpPr/>
      </dsp:nvSpPr>
      <dsp:spPr>
        <a:xfrm>
          <a:off x="280227" y="2181094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Infraestructura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y Mantenimiento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80227" y="2181094"/>
        <a:ext cx="1799443" cy="705724"/>
      </dsp:txXfrm>
    </dsp:sp>
    <dsp:sp modelId="{23AEAB90-D66E-4C24-AC58-79C7959CF7DF}">
      <dsp:nvSpPr>
        <dsp:cNvPr id="0" name=""/>
        <dsp:cNvSpPr/>
      </dsp:nvSpPr>
      <dsp:spPr>
        <a:xfrm>
          <a:off x="2672982" y="3172010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2672982" y="3172010"/>
        <a:ext cx="1799443" cy="705724"/>
      </dsp:txXfrm>
    </dsp:sp>
    <dsp:sp modelId="{28EC0EB9-E8D6-48B2-B5D9-D994C67B1BD4}">
      <dsp:nvSpPr>
        <dsp:cNvPr id="0" name=""/>
        <dsp:cNvSpPr/>
      </dsp:nvSpPr>
      <dsp:spPr>
        <a:xfrm>
          <a:off x="374755" y="3173762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74755" y="3173762"/>
        <a:ext cx="1799443" cy="705724"/>
      </dsp:txXfrm>
    </dsp:sp>
    <dsp:sp modelId="{80DAF57B-6F3A-4C8B-A74A-7A38EEE03DDD}">
      <dsp:nvSpPr>
        <dsp:cNvPr id="0" name=""/>
        <dsp:cNvSpPr/>
      </dsp:nvSpPr>
      <dsp:spPr>
        <a:xfrm>
          <a:off x="2672982" y="4167919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672982" y="4167919"/>
        <a:ext cx="1799443" cy="705724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8DBC0-5EA4-47BE-9FCA-BE17A04D4EFD}">
      <dsp:nvSpPr>
        <dsp:cNvPr id="0" name=""/>
        <dsp:cNvSpPr/>
      </dsp:nvSpPr>
      <dsp:spPr>
        <a:xfrm>
          <a:off x="4360459" y="1095858"/>
          <a:ext cx="2756271" cy="480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25"/>
              </a:lnTo>
              <a:lnTo>
                <a:pt x="2756271" y="240325"/>
              </a:lnTo>
              <a:lnTo>
                <a:pt x="2756271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9C8CA-970A-491F-8504-0CF1E2D2E460}">
      <dsp:nvSpPr>
        <dsp:cNvPr id="0" name=""/>
        <dsp:cNvSpPr/>
      </dsp:nvSpPr>
      <dsp:spPr>
        <a:xfrm>
          <a:off x="4154317" y="1095858"/>
          <a:ext cx="206142" cy="480651"/>
        </a:xfrm>
        <a:custGeom>
          <a:avLst/>
          <a:gdLst/>
          <a:ahLst/>
          <a:cxnLst/>
          <a:rect l="0" t="0" r="0" b="0"/>
          <a:pathLst>
            <a:path>
              <a:moveTo>
                <a:pt x="206142" y="0"/>
              </a:moveTo>
              <a:lnTo>
                <a:pt x="206142" y="240325"/>
              </a:lnTo>
              <a:lnTo>
                <a:pt x="0" y="240325"/>
              </a:lnTo>
              <a:lnTo>
                <a:pt x="0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370D1-E3E3-406A-AA0E-59DC8BFADBB5}">
      <dsp:nvSpPr>
        <dsp:cNvPr id="0" name=""/>
        <dsp:cNvSpPr/>
      </dsp:nvSpPr>
      <dsp:spPr>
        <a:xfrm>
          <a:off x="2177742" y="1095858"/>
          <a:ext cx="2182717" cy="480651"/>
        </a:xfrm>
        <a:custGeom>
          <a:avLst/>
          <a:gdLst/>
          <a:ahLst/>
          <a:cxnLst/>
          <a:rect l="0" t="0" r="0" b="0"/>
          <a:pathLst>
            <a:path>
              <a:moveTo>
                <a:pt x="2182717" y="0"/>
              </a:moveTo>
              <a:lnTo>
                <a:pt x="2182717" y="240325"/>
              </a:lnTo>
              <a:lnTo>
                <a:pt x="0" y="240325"/>
              </a:lnTo>
              <a:lnTo>
                <a:pt x="0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885C3-4C9A-4E3D-88D6-6DF87E980D48}">
      <dsp:nvSpPr>
        <dsp:cNvPr id="0" name=""/>
        <dsp:cNvSpPr/>
      </dsp:nvSpPr>
      <dsp:spPr>
        <a:xfrm>
          <a:off x="539370" y="1095858"/>
          <a:ext cx="3821088" cy="484793"/>
        </a:xfrm>
        <a:custGeom>
          <a:avLst/>
          <a:gdLst/>
          <a:ahLst/>
          <a:cxnLst/>
          <a:rect l="0" t="0" r="0" b="0"/>
          <a:pathLst>
            <a:path>
              <a:moveTo>
                <a:pt x="3821088" y="0"/>
              </a:moveTo>
              <a:lnTo>
                <a:pt x="3821088" y="244468"/>
              </a:lnTo>
              <a:lnTo>
                <a:pt x="0" y="244468"/>
              </a:lnTo>
              <a:lnTo>
                <a:pt x="0" y="484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3262858" y="233662"/>
          <a:ext cx="2195202" cy="862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Coordinador(a</a:t>
          </a:r>
          <a:r>
            <a:rPr lang="es-ES" sz="1200" kern="1200">
              <a:solidFill>
                <a:schemeClr val="tx1"/>
              </a:solidFill>
            </a:rPr>
            <a:t>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>
              <a:solidFill>
                <a:schemeClr val="tx1"/>
              </a:solidFill>
            </a:rPr>
            <a:t>Desarrollo </a:t>
          </a:r>
          <a:r>
            <a:rPr lang="es-ES" sz="1200" kern="1200" dirty="0">
              <a:solidFill>
                <a:schemeClr val="tx1"/>
              </a:solidFill>
            </a:rPr>
            <a:t>Deportivo</a:t>
          </a:r>
        </a:p>
      </dsp:txBody>
      <dsp:txXfrm>
        <a:off x="3262858" y="233662"/>
        <a:ext cx="2195202" cy="862196"/>
      </dsp:txXfrm>
    </dsp:sp>
    <dsp:sp modelId="{A1EB5B02-D161-49C9-8F19-DA21B39FD980}">
      <dsp:nvSpPr>
        <dsp:cNvPr id="0" name=""/>
        <dsp:cNvSpPr/>
      </dsp:nvSpPr>
      <dsp:spPr>
        <a:xfrm>
          <a:off x="0" y="1580652"/>
          <a:ext cx="1078741" cy="1252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80652"/>
        <a:ext cx="1078741" cy="1252382"/>
      </dsp:txXfrm>
    </dsp:sp>
    <dsp:sp modelId="{CAABBCC3-9FCD-478A-8BCB-EE3536AA8245}">
      <dsp:nvSpPr>
        <dsp:cNvPr id="0" name=""/>
        <dsp:cNvSpPr/>
      </dsp:nvSpPr>
      <dsp:spPr>
        <a:xfrm>
          <a:off x="1560299" y="1576510"/>
          <a:ext cx="1234884" cy="15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Entrenadores(as)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>
              <a:solidFill>
                <a:schemeClr val="tx1"/>
              </a:solidFill>
            </a:rPr>
            <a:t>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</a:t>
          </a:r>
          <a:endParaRPr lang="es-MX" sz="1200" b="0" i="0" u="none" kern="1200" dirty="0"/>
        </a:p>
      </dsp:txBody>
      <dsp:txXfrm>
        <a:off x="1560299" y="1576510"/>
        <a:ext cx="1234884" cy="1583997"/>
      </dsp:txXfrm>
    </dsp:sp>
    <dsp:sp modelId="{BB273C27-9EA8-4845-A3D5-905EBF86A034}">
      <dsp:nvSpPr>
        <dsp:cNvPr id="0" name=""/>
        <dsp:cNvSpPr/>
      </dsp:nvSpPr>
      <dsp:spPr>
        <a:xfrm>
          <a:off x="3275835" y="1576510"/>
          <a:ext cx="1756963" cy="3209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Entrenador(a) de Luchas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Entrenador(a) de Luchas Asociadas-B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>
              <a:solidFill>
                <a:schemeClr val="tx1"/>
              </a:solidFill>
            </a:rPr>
            <a:t>) de Judo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Entrenador(a) de </a:t>
          </a:r>
          <a:r>
            <a:rPr lang="es-MX" sz="1200" b="0" i="0" u="none" kern="1200" dirty="0" err="1">
              <a:solidFill>
                <a:schemeClr val="tx1"/>
              </a:solidFill>
            </a:rPr>
            <a:t>Handball</a:t>
          </a:r>
          <a:endParaRPr lang="es-MX" sz="1200" b="0" i="0" u="none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>
              <a:solidFill>
                <a:schemeClr val="tx1"/>
              </a:solidFill>
            </a:rPr>
            <a:t>) de Basquetbol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</a:t>
          </a:r>
          <a:r>
            <a:rPr lang="es-ES" sz="1200" kern="1200" dirty="0">
              <a:solidFill>
                <a:schemeClr val="tx1"/>
              </a:solidFill>
            </a:rPr>
            <a:t>) de Atletismo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275835" y="1576510"/>
        <a:ext cx="1756963" cy="3209811"/>
      </dsp:txXfrm>
    </dsp:sp>
    <dsp:sp modelId="{B4729603-95DC-4947-93DA-8E90B9AD4697}">
      <dsp:nvSpPr>
        <dsp:cNvPr id="0" name=""/>
        <dsp:cNvSpPr/>
      </dsp:nvSpPr>
      <dsp:spPr>
        <a:xfrm>
          <a:off x="5513450" y="1576510"/>
          <a:ext cx="3206561" cy="2931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Instructor(a) de Atletismo 	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Patines Sobre Ruedas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kern="1200" dirty="0">
              <a:solidFill>
                <a:schemeClr val="tx1"/>
              </a:solidFill>
            </a:rPr>
            <a:t>) de Halterofilia 	</a:t>
          </a: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>
              <a:solidFill>
                <a:schemeClr val="tx1"/>
              </a:solidFill>
            </a:rPr>
            <a:t>) de Tiro con Arco 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de </a:t>
          </a:r>
          <a:r>
            <a:rPr lang="es-MX" sz="1200" b="0" i="0" u="none" kern="1200" dirty="0" err="1">
              <a:solidFill>
                <a:schemeClr val="tx1"/>
              </a:solidFill>
            </a:rPr>
            <a:t>Boccia</a:t>
          </a:r>
          <a:r>
            <a:rPr lang="es-MX" sz="1200" b="0" i="0" u="none" kern="1200" dirty="0">
              <a:solidFill>
                <a:schemeClr val="tx1"/>
              </a:solidFill>
            </a:rPr>
            <a:t> Adaptado 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de Triatlón 	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				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>
              <a:solidFill>
                <a:schemeClr val="tx1"/>
              </a:solidFill>
            </a:rPr>
            <a:t>) de Futbol 			</a:t>
          </a:r>
          <a:endParaRPr lang="es-MX" sz="1200" b="0" i="0" u="none" kern="1200" dirty="0"/>
        </a:p>
      </dsp:txBody>
      <dsp:txXfrm>
        <a:off x="5513450" y="1576510"/>
        <a:ext cx="3206561" cy="2931915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C16BD-3DCD-47C7-8902-5314AF4FE941}">
      <dsp:nvSpPr>
        <dsp:cNvPr id="0" name=""/>
        <dsp:cNvSpPr/>
      </dsp:nvSpPr>
      <dsp:spPr>
        <a:xfrm>
          <a:off x="1651405" y="1801504"/>
          <a:ext cx="91440" cy="4466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857"/>
              </a:lnTo>
              <a:lnTo>
                <a:pt x="45720" y="220857"/>
              </a:lnTo>
              <a:lnTo>
                <a:pt x="45720" y="446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61" y="692472"/>
          <a:ext cx="3391928" cy="1109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Jefe(a) de Cultura Física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161" y="692472"/>
        <a:ext cx="3391928" cy="1109031"/>
      </dsp:txXfrm>
    </dsp:sp>
    <dsp:sp modelId="{923FA23E-A418-4062-900F-1FCC2EF62FC7}">
      <dsp:nvSpPr>
        <dsp:cNvPr id="0" name=""/>
        <dsp:cNvSpPr/>
      </dsp:nvSpPr>
      <dsp:spPr>
        <a:xfrm>
          <a:off x="0" y="2248155"/>
          <a:ext cx="3394250" cy="143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 Activación Física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Promotores(as</a:t>
          </a:r>
          <a:r>
            <a:rPr lang="es-MX" sz="1200" b="0" i="0" u="none" kern="1200" dirty="0">
              <a:solidFill>
                <a:schemeClr val="tx1"/>
              </a:solidFill>
            </a:rPr>
            <a:t>) de Brigadas Deportivas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Promotores(as</a:t>
          </a:r>
          <a:r>
            <a:rPr lang="es-MX" sz="1200" b="0" i="0" u="none" kern="1200" dirty="0">
              <a:solidFill>
                <a:schemeClr val="tx1"/>
              </a:solidFill>
            </a:rPr>
            <a:t>) de Deporte Adaptado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0" y="2248155"/>
        <a:ext cx="3394250" cy="143536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6FF73-0502-4E49-BA24-B03C595C523D}">
      <dsp:nvSpPr>
        <dsp:cNvPr id="0" name=""/>
        <dsp:cNvSpPr/>
      </dsp:nvSpPr>
      <dsp:spPr>
        <a:xfrm>
          <a:off x="3400580" y="3816865"/>
          <a:ext cx="91440" cy="3186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220330" y="921060"/>
          <a:ext cx="231607" cy="2520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0788"/>
              </a:lnTo>
              <a:lnTo>
                <a:pt x="231607" y="2520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1988723" y="921060"/>
          <a:ext cx="231607" cy="2521331"/>
        </a:xfrm>
        <a:custGeom>
          <a:avLst/>
          <a:gdLst/>
          <a:ahLst/>
          <a:cxnLst/>
          <a:rect l="0" t="0" r="0" b="0"/>
          <a:pathLst>
            <a:path>
              <a:moveTo>
                <a:pt x="231607" y="0"/>
              </a:moveTo>
              <a:lnTo>
                <a:pt x="231607" y="2521331"/>
              </a:lnTo>
              <a:lnTo>
                <a:pt x="0" y="2521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220330" y="921060"/>
          <a:ext cx="231607" cy="1616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918"/>
              </a:lnTo>
              <a:lnTo>
                <a:pt x="231607" y="16169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1988723" y="921060"/>
          <a:ext cx="231607" cy="1614693"/>
        </a:xfrm>
        <a:custGeom>
          <a:avLst/>
          <a:gdLst/>
          <a:ahLst/>
          <a:cxnLst/>
          <a:rect l="0" t="0" r="0" b="0"/>
          <a:pathLst>
            <a:path>
              <a:moveTo>
                <a:pt x="231607" y="0"/>
              </a:moveTo>
              <a:lnTo>
                <a:pt x="231607" y="1614693"/>
              </a:lnTo>
              <a:lnTo>
                <a:pt x="0" y="16146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220330" y="921060"/>
          <a:ext cx="231607" cy="685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223"/>
              </a:lnTo>
              <a:lnTo>
                <a:pt x="231607" y="6852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1988723" y="921060"/>
          <a:ext cx="231607" cy="687898"/>
        </a:xfrm>
        <a:custGeom>
          <a:avLst/>
          <a:gdLst/>
          <a:ahLst/>
          <a:cxnLst/>
          <a:rect l="0" t="0" r="0" b="0"/>
          <a:pathLst>
            <a:path>
              <a:moveTo>
                <a:pt x="231607" y="0"/>
              </a:moveTo>
              <a:lnTo>
                <a:pt x="231607" y="687898"/>
              </a:lnTo>
              <a:lnTo>
                <a:pt x="0" y="6878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125828" y="8079"/>
          <a:ext cx="2189005" cy="912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1125828" y="8079"/>
        <a:ext cx="2189005" cy="912981"/>
      </dsp:txXfrm>
    </dsp:sp>
    <dsp:sp modelId="{BEC61B7C-0C80-4034-B3B0-969749014DF8}">
      <dsp:nvSpPr>
        <dsp:cNvPr id="0" name=""/>
        <dsp:cNvSpPr/>
      </dsp:nvSpPr>
      <dsp:spPr>
        <a:xfrm>
          <a:off x="0" y="1233942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1233942"/>
        <a:ext cx="1988723" cy="750033"/>
      </dsp:txXfrm>
    </dsp:sp>
    <dsp:sp modelId="{ABF5C09C-022D-4C00-A2AB-ED401B7344A1}">
      <dsp:nvSpPr>
        <dsp:cNvPr id="0" name=""/>
        <dsp:cNvSpPr/>
      </dsp:nvSpPr>
      <dsp:spPr>
        <a:xfrm>
          <a:off x="2451938" y="1231267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Almacenista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451938" y="1231267"/>
        <a:ext cx="1988723" cy="750033"/>
      </dsp:txXfrm>
    </dsp:sp>
    <dsp:sp modelId="{278E7FE3-7D1B-4B00-8129-22A19AEF4BDC}">
      <dsp:nvSpPr>
        <dsp:cNvPr id="0" name=""/>
        <dsp:cNvSpPr/>
      </dsp:nvSpPr>
      <dsp:spPr>
        <a:xfrm>
          <a:off x="0" y="2160737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160737"/>
        <a:ext cx="1988723" cy="750033"/>
      </dsp:txXfrm>
    </dsp:sp>
    <dsp:sp modelId="{B4E630E5-A943-410F-A0C3-EA9EEDD61BE3}">
      <dsp:nvSpPr>
        <dsp:cNvPr id="0" name=""/>
        <dsp:cNvSpPr/>
      </dsp:nvSpPr>
      <dsp:spPr>
        <a:xfrm>
          <a:off x="2451938" y="2162962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51938" y="2162962"/>
        <a:ext cx="1988723" cy="750033"/>
      </dsp:txXfrm>
    </dsp:sp>
    <dsp:sp modelId="{03F7B51C-13DD-4428-982A-38057E45B74B}">
      <dsp:nvSpPr>
        <dsp:cNvPr id="0" name=""/>
        <dsp:cNvSpPr/>
      </dsp:nvSpPr>
      <dsp:spPr>
        <a:xfrm>
          <a:off x="0" y="3067375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067375"/>
        <a:ext cx="1988723" cy="750033"/>
      </dsp:txXfrm>
    </dsp:sp>
    <dsp:sp modelId="{FB41900A-FAD5-43F7-BC70-49699BF04225}">
      <dsp:nvSpPr>
        <dsp:cNvPr id="0" name=""/>
        <dsp:cNvSpPr/>
      </dsp:nvSpPr>
      <dsp:spPr>
        <a:xfrm>
          <a:off x="2451938" y="3066832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Recursos Humanos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51938" y="3066832"/>
        <a:ext cx="1988723" cy="750033"/>
      </dsp:txXfrm>
    </dsp:sp>
    <dsp:sp modelId="{E1D1B538-2968-4431-A519-46183B42B7A9}">
      <dsp:nvSpPr>
        <dsp:cNvPr id="0" name=""/>
        <dsp:cNvSpPr/>
      </dsp:nvSpPr>
      <dsp:spPr>
        <a:xfrm>
          <a:off x="2451938" y="4135535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51938" y="4135535"/>
        <a:ext cx="1988723" cy="750033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2906617" y="1112288"/>
          <a:ext cx="291172" cy="414707"/>
        </a:xfrm>
        <a:custGeom>
          <a:avLst/>
          <a:gdLst/>
          <a:ahLst/>
          <a:cxnLst/>
          <a:rect l="0" t="0" r="0" b="0"/>
          <a:pathLst>
            <a:path>
              <a:moveTo>
                <a:pt x="291172" y="0"/>
              </a:moveTo>
              <a:lnTo>
                <a:pt x="291172" y="414707"/>
              </a:lnTo>
              <a:lnTo>
                <a:pt x="0" y="4147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3197936" y="2550022"/>
          <a:ext cx="1271517" cy="301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75"/>
              </a:lnTo>
              <a:lnTo>
                <a:pt x="1271517" y="162275"/>
              </a:lnTo>
              <a:lnTo>
                <a:pt x="1271517" y="301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1910651" y="2550022"/>
          <a:ext cx="1287284" cy="301631"/>
        </a:xfrm>
        <a:custGeom>
          <a:avLst/>
          <a:gdLst/>
          <a:ahLst/>
          <a:cxnLst/>
          <a:rect l="0" t="0" r="0" b="0"/>
          <a:pathLst>
            <a:path>
              <a:moveTo>
                <a:pt x="1287284" y="0"/>
              </a:moveTo>
              <a:lnTo>
                <a:pt x="1287284" y="162275"/>
              </a:lnTo>
              <a:lnTo>
                <a:pt x="0" y="162275"/>
              </a:lnTo>
              <a:lnTo>
                <a:pt x="0" y="301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3152070" y="1112288"/>
          <a:ext cx="91440" cy="812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603"/>
              </a:lnTo>
              <a:lnTo>
                <a:pt x="45865" y="673603"/>
              </a:lnTo>
              <a:lnTo>
                <a:pt x="45865" y="812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298285" y="247854"/>
          <a:ext cx="1799010" cy="864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Infraestructura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y Mantenimiento</a:t>
          </a:r>
        </a:p>
      </dsp:txBody>
      <dsp:txXfrm>
        <a:off x="2298285" y="247854"/>
        <a:ext cx="1799010" cy="864433"/>
      </dsp:txXfrm>
    </dsp:sp>
    <dsp:sp modelId="{A91B298A-A66C-49F9-BD1C-B6F4D6991355}">
      <dsp:nvSpPr>
        <dsp:cNvPr id="0" name=""/>
        <dsp:cNvSpPr/>
      </dsp:nvSpPr>
      <dsp:spPr>
        <a:xfrm>
          <a:off x="2523310" y="1925246"/>
          <a:ext cx="1349250" cy="624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Encargados(as) de Mantenimiento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23310" y="1925246"/>
        <a:ext cx="1349250" cy="624776"/>
      </dsp:txXfrm>
    </dsp:sp>
    <dsp:sp modelId="{2E969F01-C44D-4A4E-8DB6-5229215695C4}">
      <dsp:nvSpPr>
        <dsp:cNvPr id="0" name=""/>
        <dsp:cNvSpPr/>
      </dsp:nvSpPr>
      <dsp:spPr>
        <a:xfrm>
          <a:off x="776950" y="2851654"/>
          <a:ext cx="2267402" cy="70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76950" y="2851654"/>
        <a:ext cx="2267402" cy="702012"/>
      </dsp:txXfrm>
    </dsp:sp>
    <dsp:sp modelId="{6F9E41C7-F476-48F9-8F31-3F17DB589F8F}">
      <dsp:nvSpPr>
        <dsp:cNvPr id="0" name=""/>
        <dsp:cNvSpPr/>
      </dsp:nvSpPr>
      <dsp:spPr>
        <a:xfrm>
          <a:off x="3335751" y="2851654"/>
          <a:ext cx="2267402" cy="24944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Mayordomo(a)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Mantenimiento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de Mantenimiento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Soldador(a)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Ayudante de Mantenimiento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335751" y="2851654"/>
        <a:ext cx="2267402" cy="2494432"/>
      </dsp:txXfrm>
    </dsp:sp>
    <dsp:sp modelId="{20601663-72D4-41F2-859D-ACCA2961A5A5}">
      <dsp:nvSpPr>
        <dsp:cNvPr id="0" name=""/>
        <dsp:cNvSpPr/>
      </dsp:nvSpPr>
      <dsp:spPr>
        <a:xfrm>
          <a:off x="1870318" y="1292992"/>
          <a:ext cx="1036298" cy="468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70318" y="1292992"/>
        <a:ext cx="1036298" cy="468008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1766374" y="1071149"/>
          <a:ext cx="271959" cy="1046855"/>
        </a:xfrm>
        <a:custGeom>
          <a:avLst/>
          <a:gdLst/>
          <a:ahLst/>
          <a:cxnLst/>
          <a:rect l="0" t="0" r="0" b="0"/>
          <a:pathLst>
            <a:path>
              <a:moveTo>
                <a:pt x="271959" y="0"/>
              </a:moveTo>
              <a:lnTo>
                <a:pt x="271959" y="1046855"/>
              </a:lnTo>
              <a:lnTo>
                <a:pt x="0" y="1046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1992613" y="1071149"/>
          <a:ext cx="91440" cy="1973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9870"/>
              </a:lnTo>
              <a:lnTo>
                <a:pt x="47481" y="1729870"/>
              </a:lnTo>
              <a:lnTo>
                <a:pt x="47481" y="1973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958330" y="0"/>
          <a:ext cx="2160006" cy="1071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Coordinador(a) </a:t>
          </a:r>
          <a:r>
            <a:rPr lang="es-MX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 Eventos</a:t>
          </a:r>
        </a:p>
      </dsp:txBody>
      <dsp:txXfrm>
        <a:off x="958330" y="0"/>
        <a:ext cx="2160006" cy="1071149"/>
      </dsp:txXfrm>
    </dsp:sp>
    <dsp:sp modelId="{12A4A7F0-01B7-473D-B4FA-1BB11D43004A}">
      <dsp:nvSpPr>
        <dsp:cNvPr id="0" name=""/>
        <dsp:cNvSpPr/>
      </dsp:nvSpPr>
      <dsp:spPr>
        <a:xfrm>
          <a:off x="1225028" y="3044379"/>
          <a:ext cx="1630132" cy="871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endParaRPr lang="es-MX" altLang="es-MX" sz="1200" b="0" u="none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u="none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 de </a:t>
          </a:r>
          <a:r>
            <a:rPr lang="es-MX" sz="1200" b="0" u="none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Eventos</a:t>
          </a:r>
          <a:endParaRPr lang="es-ES" sz="1200" u="none" kern="1200" dirty="0">
            <a:solidFill>
              <a:schemeClr val="tx1"/>
            </a:solidFill>
            <a:latin typeface="+mn-lt"/>
          </a:endParaRPr>
        </a:p>
      </dsp:txBody>
      <dsp:txXfrm>
        <a:off x="1225028" y="3044379"/>
        <a:ext cx="1630132" cy="871143"/>
      </dsp:txXfrm>
    </dsp:sp>
    <dsp:sp modelId="{F6666403-C46B-492A-A2A1-22DBA94377D9}">
      <dsp:nvSpPr>
        <dsp:cNvPr id="0" name=""/>
        <dsp:cNvSpPr/>
      </dsp:nvSpPr>
      <dsp:spPr>
        <a:xfrm>
          <a:off x="417610" y="1760951"/>
          <a:ext cx="1348763" cy="71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17610" y="1760951"/>
        <a:ext cx="1348763" cy="714107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C498-A485-42D6-A0E1-B5869D6A8A29}">
      <dsp:nvSpPr>
        <dsp:cNvPr id="0" name=""/>
        <dsp:cNvSpPr/>
      </dsp:nvSpPr>
      <dsp:spPr>
        <a:xfrm>
          <a:off x="4057242" y="1097079"/>
          <a:ext cx="212238" cy="36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054"/>
              </a:lnTo>
              <a:lnTo>
                <a:pt x="212238" y="367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E5030-71EE-4E35-963C-E6DFC7061EC6}">
      <dsp:nvSpPr>
        <dsp:cNvPr id="0" name=""/>
        <dsp:cNvSpPr/>
      </dsp:nvSpPr>
      <dsp:spPr>
        <a:xfrm>
          <a:off x="3672407" y="1097079"/>
          <a:ext cx="384834" cy="36386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61"/>
              </a:lnTo>
              <a:lnTo>
                <a:pt x="0" y="363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079"/>
          <a:ext cx="199005" cy="492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3053"/>
              </a:lnTo>
              <a:lnTo>
                <a:pt x="199005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079"/>
          <a:ext cx="161067" cy="49230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3053"/>
              </a:lnTo>
              <a:lnTo>
                <a:pt x="0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079"/>
          <a:ext cx="199005" cy="449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737"/>
              </a:lnTo>
              <a:lnTo>
                <a:pt x="199005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079"/>
          <a:ext cx="161067" cy="449173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737"/>
              </a:lnTo>
              <a:lnTo>
                <a:pt x="0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079"/>
          <a:ext cx="199005" cy="406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417"/>
              </a:lnTo>
              <a:lnTo>
                <a:pt x="199005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079"/>
          <a:ext cx="161067" cy="40604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417"/>
              </a:lnTo>
              <a:lnTo>
                <a:pt x="0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079"/>
          <a:ext cx="199005" cy="3629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101"/>
              </a:lnTo>
              <a:lnTo>
                <a:pt x="199005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079"/>
          <a:ext cx="161067" cy="362910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9101"/>
              </a:lnTo>
              <a:lnTo>
                <a:pt x="0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079"/>
          <a:ext cx="199005" cy="3191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07"/>
              </a:lnTo>
              <a:lnTo>
                <a:pt x="199005" y="31911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079"/>
          <a:ext cx="161067" cy="318673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739"/>
              </a:lnTo>
              <a:lnTo>
                <a:pt x="0" y="3186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079"/>
          <a:ext cx="199005" cy="2740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387"/>
              </a:lnTo>
              <a:lnTo>
                <a:pt x="199005" y="2740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079"/>
          <a:ext cx="171036" cy="274030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303"/>
              </a:lnTo>
              <a:lnTo>
                <a:pt x="0" y="2740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079"/>
          <a:ext cx="198686" cy="228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658"/>
              </a:lnTo>
              <a:lnTo>
                <a:pt x="198686" y="2285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079"/>
          <a:ext cx="161067" cy="228125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254"/>
              </a:lnTo>
              <a:lnTo>
                <a:pt x="0" y="2281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079"/>
          <a:ext cx="199005" cy="183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949"/>
              </a:lnTo>
              <a:lnTo>
                <a:pt x="199005" y="1831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079"/>
          <a:ext cx="161067" cy="182749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490"/>
              </a:lnTo>
              <a:lnTo>
                <a:pt x="0" y="1827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079"/>
          <a:ext cx="198686" cy="1359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774"/>
              </a:lnTo>
              <a:lnTo>
                <a:pt x="198686" y="1359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079"/>
          <a:ext cx="161067" cy="136015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152"/>
              </a:lnTo>
              <a:lnTo>
                <a:pt x="0" y="13601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079"/>
          <a:ext cx="199005" cy="89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428"/>
              </a:lnTo>
              <a:lnTo>
                <a:pt x="199005" y="8974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079"/>
          <a:ext cx="161067" cy="89586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868"/>
              </a:lnTo>
              <a:lnTo>
                <a:pt x="0" y="8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57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1243" y="43257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Burócratas Municipales</a:t>
          </a:r>
        </a:p>
      </dsp:txBody>
      <dsp:txXfrm>
        <a:off x="944172" y="1817278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83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Villa Alegre</a:t>
          </a:r>
        </a:p>
      </dsp:txBody>
      <dsp:txXfrm>
        <a:off x="4256247" y="181883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6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Valle del Mirador</a:t>
          </a:r>
        </a:p>
      </dsp:txBody>
      <dsp:txXfrm>
        <a:off x="944172" y="2281562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8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San Jorge</a:t>
          </a:r>
        </a:p>
      </dsp:txBody>
      <dsp:txXfrm>
        <a:off x="4255928" y="228118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90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10 de Marzo</a:t>
          </a:r>
        </a:p>
      </dsp:txBody>
      <dsp:txXfrm>
        <a:off x="944172" y="274890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35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Indeco Naranjo</a:t>
          </a:r>
        </a:p>
      </dsp:txBody>
      <dsp:txXfrm>
        <a:off x="4256247" y="275335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6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Parque España</a:t>
          </a:r>
        </a:p>
      </dsp:txBody>
      <dsp:txXfrm>
        <a:off x="944172" y="320266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6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Valle de Infonavit</a:t>
          </a:r>
        </a:p>
      </dsp:txBody>
      <dsp:txXfrm>
        <a:off x="4255928" y="320706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71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Polivalente</a:t>
          </a:r>
        </a:p>
      </dsp:txBody>
      <dsp:txXfrm>
        <a:off x="934204" y="366171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9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Camino Real</a:t>
          </a:r>
        </a:p>
      </dsp:txBody>
      <dsp:txXfrm>
        <a:off x="4256247" y="366179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15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Domo Acuático</a:t>
          </a:r>
        </a:p>
      </dsp:txBody>
      <dsp:txXfrm>
        <a:off x="944172" y="410815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51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Filiberto Sagrero</a:t>
          </a:r>
        </a:p>
      </dsp:txBody>
      <dsp:txXfrm>
        <a:off x="4256247" y="4112517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Valle de Santa Lucía</a:t>
          </a:r>
        </a:p>
      </dsp:txBody>
      <dsp:txXfrm>
        <a:off x="944172" y="455051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Bicentenario Diego de Montemayor</a:t>
          </a:r>
        </a:p>
      </dsp:txBody>
      <dsp:txXfrm>
        <a:off x="4256247" y="455051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Jesús Hinojosa Tijerina</a:t>
          </a:r>
        </a:p>
      </dsp:txBody>
      <dsp:txXfrm>
        <a:off x="944172" y="498182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bicentenario Fomerrey 113</a:t>
          </a:r>
        </a:p>
      </dsp:txBody>
      <dsp:txXfrm>
        <a:off x="4256247" y="498182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Raúl González</a:t>
          </a:r>
        </a:p>
      </dsp:txBody>
      <dsp:txXfrm>
        <a:off x="944172" y="541314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Moderna</a:t>
          </a:r>
        </a:p>
      </dsp:txBody>
      <dsp:txXfrm>
        <a:off x="4256247" y="541314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San Bernabé</a:t>
          </a:r>
        </a:p>
      </dsp:txBody>
      <dsp:txXfrm>
        <a:off x="944172" y="584446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Los Campeones</a:t>
          </a:r>
        </a:p>
      </dsp:txBody>
      <dsp:txXfrm>
        <a:off x="4256247" y="584446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741"/>
          <a:ext cx="1116000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C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56406" y="1237741"/>
        <a:ext cx="1116000" cy="446399"/>
      </dsp:txXfrm>
    </dsp:sp>
    <dsp:sp modelId="{3D76159A-CDE9-4147-A84D-C3E23DB6ACE6}">
      <dsp:nvSpPr>
        <dsp:cNvPr id="0" name=""/>
        <dsp:cNvSpPr/>
      </dsp:nvSpPr>
      <dsp:spPr>
        <a:xfrm>
          <a:off x="4269481" y="1240933"/>
          <a:ext cx="2952002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Domo Acuático</a:t>
          </a:r>
        </a:p>
      </dsp:txBody>
      <dsp:txXfrm>
        <a:off x="4269481" y="1240933"/>
        <a:ext cx="2952002" cy="446399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1868139" y="2048536"/>
          <a:ext cx="294969" cy="686824"/>
        </a:xfrm>
        <a:custGeom>
          <a:avLst/>
          <a:gdLst/>
          <a:ahLst/>
          <a:cxnLst/>
          <a:rect l="0" t="0" r="0" b="0"/>
          <a:pathLst>
            <a:path>
              <a:moveTo>
                <a:pt x="294969" y="0"/>
              </a:moveTo>
              <a:lnTo>
                <a:pt x="294969" y="686824"/>
              </a:lnTo>
              <a:lnTo>
                <a:pt x="0" y="686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117148" y="2048536"/>
          <a:ext cx="91440" cy="1492060"/>
        </a:xfrm>
        <a:custGeom>
          <a:avLst/>
          <a:gdLst/>
          <a:ahLst/>
          <a:cxnLst/>
          <a:rect l="0" t="0" r="0" b="0"/>
          <a:pathLst>
            <a:path>
              <a:moveTo>
                <a:pt x="45961" y="0"/>
              </a:moveTo>
              <a:lnTo>
                <a:pt x="45961" y="1129520"/>
              </a:lnTo>
              <a:lnTo>
                <a:pt x="45720" y="1129520"/>
              </a:lnTo>
              <a:lnTo>
                <a:pt x="45720" y="1492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029117" y="934951"/>
          <a:ext cx="2267983" cy="1113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029117" y="934951"/>
        <a:ext cx="2267983" cy="1113585"/>
      </dsp:txXfrm>
    </dsp:sp>
    <dsp:sp modelId="{7488CD22-623A-44D8-BB5F-E4D6CC8D37E8}">
      <dsp:nvSpPr>
        <dsp:cNvPr id="0" name=""/>
        <dsp:cNvSpPr/>
      </dsp:nvSpPr>
      <dsp:spPr>
        <a:xfrm>
          <a:off x="1449785" y="3540597"/>
          <a:ext cx="1426164" cy="675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449785" y="3540597"/>
        <a:ext cx="1426164" cy="675257"/>
      </dsp:txXfrm>
    </dsp:sp>
    <dsp:sp modelId="{8B3ACF25-AA08-46EB-B11E-DBBC5DAF0912}">
      <dsp:nvSpPr>
        <dsp:cNvPr id="0" name=""/>
        <dsp:cNvSpPr/>
      </dsp:nvSpPr>
      <dsp:spPr>
        <a:xfrm>
          <a:off x="727208" y="2450128"/>
          <a:ext cx="1140931" cy="570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r>
            <a:rPr lang="es-MX" sz="1200" b="1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27208" y="2450128"/>
        <a:ext cx="1140931" cy="570465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FE320-03FF-4395-B9CA-E76B5AC23EB9}">
      <dsp:nvSpPr>
        <dsp:cNvPr id="0" name=""/>
        <dsp:cNvSpPr/>
      </dsp:nvSpPr>
      <dsp:spPr>
        <a:xfrm>
          <a:off x="2519503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04"/>
              </a:lnTo>
              <a:lnTo>
                <a:pt x="1061690" y="184004"/>
              </a:lnTo>
              <a:lnTo>
                <a:pt x="106169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A81C1-514D-4985-BDAC-23DA3ADBC921}">
      <dsp:nvSpPr>
        <dsp:cNvPr id="0" name=""/>
        <dsp:cNvSpPr/>
      </dsp:nvSpPr>
      <dsp:spPr>
        <a:xfrm>
          <a:off x="1457812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1061690" y="0"/>
              </a:moveTo>
              <a:lnTo>
                <a:pt x="1061690" y="184004"/>
              </a:lnTo>
              <a:lnTo>
                <a:pt x="0" y="184004"/>
              </a:lnTo>
              <a:lnTo>
                <a:pt x="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185078" y="0"/>
          <a:ext cx="2668849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85078" y="0"/>
        <a:ext cx="2668849" cy="1112020"/>
      </dsp:txXfrm>
    </dsp:sp>
    <dsp:sp modelId="{04BC1461-9703-41EC-B04A-364EEBA1123E}">
      <dsp:nvSpPr>
        <dsp:cNvPr id="0" name=""/>
        <dsp:cNvSpPr/>
      </dsp:nvSpPr>
      <dsp:spPr>
        <a:xfrm>
          <a:off x="578256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78256" y="1478160"/>
        <a:ext cx="1759111" cy="1112020"/>
      </dsp:txXfrm>
    </dsp:sp>
    <dsp:sp modelId="{CFB96713-294F-42E0-84D6-214FEE873BC9}">
      <dsp:nvSpPr>
        <dsp:cNvPr id="0" name=""/>
        <dsp:cNvSpPr/>
      </dsp:nvSpPr>
      <dsp:spPr>
        <a:xfrm>
          <a:off x="2701637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1637" y="1478160"/>
        <a:ext cx="1759111" cy="111202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2314787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12"/>
              </a:lnTo>
              <a:lnTo>
                <a:pt x="1266760" y="440412"/>
              </a:lnTo>
              <a:lnTo>
                <a:pt x="126676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048026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1266760" y="0"/>
              </a:moveTo>
              <a:lnTo>
                <a:pt x="1266760" y="440412"/>
              </a:lnTo>
              <a:lnTo>
                <a:pt x="0" y="440412"/>
              </a:lnTo>
              <a:lnTo>
                <a:pt x="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924700" y="0"/>
          <a:ext cx="2780173" cy="105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r>
            <a:rPr lang="es-ES" sz="1200" kern="1200" dirty="0" smtClean="0">
              <a:solidFill>
                <a:schemeClr val="tx1"/>
              </a:solidFill>
            </a:rPr>
            <a:t>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24700" y="0"/>
        <a:ext cx="2780173" cy="1051882"/>
      </dsp:txXfrm>
    </dsp:sp>
    <dsp:sp modelId="{A4355BDB-2C53-4247-BB9E-B81BCB301B8E}">
      <dsp:nvSpPr>
        <dsp:cNvPr id="0" name=""/>
        <dsp:cNvSpPr/>
      </dsp:nvSpPr>
      <dsp:spPr>
        <a:xfrm>
          <a:off x="1116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16" y="1712146"/>
        <a:ext cx="2093819" cy="1137341"/>
      </dsp:txXfrm>
    </dsp:sp>
    <dsp:sp modelId="{2349C9EB-608B-41FE-9BA3-60303CE8C98D}">
      <dsp:nvSpPr>
        <dsp:cNvPr id="0" name=""/>
        <dsp:cNvSpPr/>
      </dsp:nvSpPr>
      <dsp:spPr>
        <a:xfrm>
          <a:off x="2534638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34638" y="1712146"/>
        <a:ext cx="2093819" cy="11373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1480456" y="1483854"/>
          <a:ext cx="91440" cy="916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6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698" y="0"/>
          <a:ext cx="3050955" cy="1483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</a:p>
      </dsp:txBody>
      <dsp:txXfrm>
        <a:off x="698" y="0"/>
        <a:ext cx="3050955" cy="1483854"/>
      </dsp:txXfrm>
    </dsp:sp>
    <dsp:sp modelId="{37AEF8C9-F153-4456-B4E8-AFD354C090D5}">
      <dsp:nvSpPr>
        <dsp:cNvPr id="0" name=""/>
        <dsp:cNvSpPr/>
      </dsp:nvSpPr>
      <dsp:spPr>
        <a:xfrm>
          <a:off x="250383" y="2400194"/>
          <a:ext cx="2551586" cy="1236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Fumigadores(as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0383" y="2400194"/>
        <a:ext cx="2551586" cy="1236545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24217" y="1170483"/>
          <a:ext cx="345450" cy="994992"/>
        </a:xfrm>
        <a:custGeom>
          <a:avLst/>
          <a:gdLst/>
          <a:ahLst/>
          <a:cxnLst/>
          <a:rect l="0" t="0" r="0" b="0"/>
          <a:pathLst>
            <a:path>
              <a:moveTo>
                <a:pt x="345450" y="0"/>
              </a:moveTo>
              <a:lnTo>
                <a:pt x="345450" y="994992"/>
              </a:lnTo>
              <a:lnTo>
                <a:pt x="0" y="994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9667" y="1170483"/>
          <a:ext cx="1085811" cy="200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20"/>
              </a:lnTo>
              <a:lnTo>
                <a:pt x="1085811" y="1774320"/>
              </a:lnTo>
              <a:lnTo>
                <a:pt x="1085811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38474" y="1170483"/>
          <a:ext cx="1031193" cy="2004825"/>
        </a:xfrm>
        <a:custGeom>
          <a:avLst/>
          <a:gdLst/>
          <a:ahLst/>
          <a:cxnLst/>
          <a:rect l="0" t="0" r="0" b="0"/>
          <a:pathLst>
            <a:path>
              <a:moveTo>
                <a:pt x="1031193" y="0"/>
              </a:moveTo>
              <a:lnTo>
                <a:pt x="1031193" y="1774320"/>
              </a:lnTo>
              <a:lnTo>
                <a:pt x="0" y="1774320"/>
              </a:lnTo>
              <a:lnTo>
                <a:pt x="0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9662" y="15607"/>
          <a:ext cx="216001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sp:txBody>
      <dsp:txXfrm>
        <a:off x="2489662" y="15607"/>
        <a:ext cx="2160010" cy="1154875"/>
      </dsp:txXfrm>
    </dsp:sp>
    <dsp:sp modelId="{68F90279-E630-440E-8937-16E69DB36ADA}">
      <dsp:nvSpPr>
        <dsp:cNvPr id="0" name=""/>
        <dsp:cNvSpPr/>
      </dsp:nvSpPr>
      <dsp:spPr>
        <a:xfrm>
          <a:off x="171047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10477" y="3175309"/>
        <a:ext cx="1655994" cy="856371"/>
      </dsp:txXfrm>
    </dsp:sp>
    <dsp:sp modelId="{FD85042B-3A5E-41AD-8A4A-B4AFFF75C61F}">
      <dsp:nvSpPr>
        <dsp:cNvPr id="0" name=""/>
        <dsp:cNvSpPr/>
      </dsp:nvSpPr>
      <dsp:spPr>
        <a:xfrm>
          <a:off x="3827482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27482" y="3175309"/>
        <a:ext cx="1655994" cy="856371"/>
      </dsp:txXfrm>
    </dsp:sp>
    <dsp:sp modelId="{96C211A2-E9F8-42E0-B8C2-16D65DF6A4DB}">
      <dsp:nvSpPr>
        <dsp:cNvPr id="0" name=""/>
        <dsp:cNvSpPr/>
      </dsp:nvSpPr>
      <dsp:spPr>
        <a:xfrm>
          <a:off x="1964208" y="1823477"/>
          <a:ext cx="1260008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64208" y="1823477"/>
        <a:ext cx="1260008" cy="683997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1EE2-976F-4956-9175-4B33B78B81A5}">
      <dsp:nvSpPr>
        <dsp:cNvPr id="0" name=""/>
        <dsp:cNvSpPr/>
      </dsp:nvSpPr>
      <dsp:spPr>
        <a:xfrm>
          <a:off x="1320699" y="1531665"/>
          <a:ext cx="91440" cy="522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77"/>
              </a:lnTo>
              <a:lnTo>
                <a:pt x="46350" y="261077"/>
              </a:lnTo>
              <a:lnTo>
                <a:pt x="46350" y="522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0" y="103867"/>
          <a:ext cx="2732839" cy="1427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103867"/>
        <a:ext cx="2732839" cy="1427797"/>
      </dsp:txXfrm>
    </dsp:sp>
    <dsp:sp modelId="{AC59EB96-EE1E-4D33-9A36-45FEDF76742C}">
      <dsp:nvSpPr>
        <dsp:cNvPr id="0" name=""/>
        <dsp:cNvSpPr/>
      </dsp:nvSpPr>
      <dsp:spPr>
        <a:xfrm>
          <a:off x="123822" y="2053821"/>
          <a:ext cx="2486456" cy="1243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3822" y="2053821"/>
        <a:ext cx="2486456" cy="124322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10543"/>
          <a:ext cx="1077948" cy="91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76"/>
              </a:lnTo>
              <a:lnTo>
                <a:pt x="1077948" y="383776"/>
              </a:lnTo>
              <a:lnTo>
                <a:pt x="1077948" y="9100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10543"/>
          <a:ext cx="1051683" cy="911535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85230"/>
              </a:lnTo>
              <a:lnTo>
                <a:pt x="0" y="385230"/>
              </a:lnTo>
              <a:lnTo>
                <a:pt x="0" y="911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96260" y="144025"/>
          <a:ext cx="2160007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96260" y="144025"/>
        <a:ext cx="2160007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chemeClr val="tx1"/>
            </a:solidFill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734201" y="2220625"/>
        <a:ext cx="1440021" cy="802214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080002"/>
          <a:ext cx="309785" cy="606024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606024"/>
              </a:lnTo>
              <a:lnTo>
                <a:pt x="0" y="6060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45"/>
              </a:lnTo>
              <a:lnTo>
                <a:pt x="752870" y="296245"/>
              </a:lnTo>
              <a:lnTo>
                <a:pt x="75287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96245"/>
              </a:lnTo>
              <a:lnTo>
                <a:pt x="0" y="296245"/>
              </a:lnTo>
              <a:lnTo>
                <a:pt x="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3177694" y="1286569"/>
              </a:lnTo>
              <a:lnTo>
                <a:pt x="3177694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1588847" y="1286569"/>
              </a:lnTo>
              <a:lnTo>
                <a:pt x="1588847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080002"/>
          <a:ext cx="91440" cy="1424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740062" y="0"/>
          <a:ext cx="2195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40062" y="0"/>
        <a:ext cx="2195997" cy="1080002"/>
      </dsp:txXfrm>
    </dsp:sp>
    <dsp:sp modelId="{537FD853-5822-4BEC-B14F-FB2BBCF6ECC4}">
      <dsp:nvSpPr>
        <dsp:cNvPr id="0" name=""/>
        <dsp:cNvSpPr/>
      </dsp:nvSpPr>
      <dsp:spPr>
        <a:xfrm>
          <a:off x="3817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17" y="2504447"/>
        <a:ext cx="1313096" cy="827999"/>
      </dsp:txXfrm>
    </dsp:sp>
    <dsp:sp modelId="{444235FD-96AA-418A-9702-4ABF4DBD1F53}">
      <dsp:nvSpPr>
        <dsp:cNvPr id="0" name=""/>
        <dsp:cNvSpPr/>
      </dsp:nvSpPr>
      <dsp:spPr>
        <a:xfrm>
          <a:off x="1592664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2664" y="2504447"/>
        <a:ext cx="1313096" cy="827999"/>
      </dsp:txXfrm>
    </dsp:sp>
    <dsp:sp modelId="{9236AA52-1264-4406-BD4A-608840D71BA1}">
      <dsp:nvSpPr>
        <dsp:cNvPr id="0" name=""/>
        <dsp:cNvSpPr/>
      </dsp:nvSpPr>
      <dsp:spPr>
        <a:xfrm>
          <a:off x="3181512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Almacenista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181512" y="2504447"/>
        <a:ext cx="1313096" cy="827999"/>
      </dsp:txXfrm>
    </dsp:sp>
    <dsp:sp modelId="{22402E13-EB93-4D22-8F32-64C747FF543A}">
      <dsp:nvSpPr>
        <dsp:cNvPr id="0" name=""/>
        <dsp:cNvSpPr/>
      </dsp:nvSpPr>
      <dsp:spPr>
        <a:xfrm>
          <a:off x="4770359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70359" y="2504447"/>
        <a:ext cx="1313096" cy="827999"/>
      </dsp:txXfrm>
    </dsp:sp>
    <dsp:sp modelId="{65C1147C-7F84-4F9E-B319-C6AEC4FCFD55}">
      <dsp:nvSpPr>
        <dsp:cNvPr id="0" name=""/>
        <dsp:cNvSpPr/>
      </dsp:nvSpPr>
      <dsp:spPr>
        <a:xfrm>
          <a:off x="6359206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la Pista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59206" y="2504447"/>
        <a:ext cx="1313096" cy="827999"/>
      </dsp:txXfrm>
    </dsp:sp>
    <dsp:sp modelId="{1C9F3876-D97A-4A89-A4D1-8DCCA31BA02C}">
      <dsp:nvSpPr>
        <dsp:cNvPr id="0" name=""/>
        <dsp:cNvSpPr/>
      </dsp:nvSpPr>
      <dsp:spPr>
        <a:xfrm>
          <a:off x="5647889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47889" y="3766567"/>
        <a:ext cx="1229991" cy="719997"/>
      </dsp:txXfrm>
    </dsp:sp>
    <dsp:sp modelId="{AFF61B6F-500D-4DF8-B72D-042B1B26788A}">
      <dsp:nvSpPr>
        <dsp:cNvPr id="0" name=""/>
        <dsp:cNvSpPr/>
      </dsp:nvSpPr>
      <dsp:spPr>
        <a:xfrm>
          <a:off x="7153630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Instructor(a) </a:t>
          </a:r>
        </a:p>
      </dsp:txBody>
      <dsp:txXfrm>
        <a:off x="7153630" y="3766567"/>
        <a:ext cx="1229991" cy="719997"/>
      </dsp:txXfrm>
    </dsp:sp>
    <dsp:sp modelId="{CB682B1E-725E-4FA2-8FAE-1D732658A467}">
      <dsp:nvSpPr>
        <dsp:cNvPr id="0" name=""/>
        <dsp:cNvSpPr/>
      </dsp:nvSpPr>
      <dsp:spPr>
        <a:xfrm>
          <a:off x="2340276" y="1362027"/>
          <a:ext cx="1187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40276" y="1362027"/>
        <a:ext cx="1187998" cy="648000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072809" y="1137691"/>
          <a:ext cx="367260" cy="937380"/>
        </a:xfrm>
        <a:custGeom>
          <a:avLst/>
          <a:gdLst/>
          <a:ahLst/>
          <a:cxnLst/>
          <a:rect l="0" t="0" r="0" b="0"/>
          <a:pathLst>
            <a:path>
              <a:moveTo>
                <a:pt x="367260" y="0"/>
              </a:moveTo>
              <a:lnTo>
                <a:pt x="367260" y="937380"/>
              </a:lnTo>
              <a:lnTo>
                <a:pt x="0" y="937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3440070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657"/>
              </a:lnTo>
              <a:lnTo>
                <a:pt x="2355321" y="1709657"/>
              </a:lnTo>
              <a:lnTo>
                <a:pt x="2355321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3394350" y="1137691"/>
          <a:ext cx="91440" cy="19299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084749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2355321" y="0"/>
              </a:moveTo>
              <a:lnTo>
                <a:pt x="2355321" y="1709657"/>
              </a:lnTo>
              <a:lnTo>
                <a:pt x="0" y="1709657"/>
              </a:lnTo>
              <a:lnTo>
                <a:pt x="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374345" y="0"/>
          <a:ext cx="2131449" cy="1137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sp:txBody>
      <dsp:txXfrm>
        <a:off x="2374345" y="0"/>
        <a:ext cx="2131449" cy="1137691"/>
      </dsp:txXfrm>
    </dsp:sp>
    <dsp:sp modelId="{F439CFAB-A6C0-41A2-B8D8-271470E343FB}">
      <dsp:nvSpPr>
        <dsp:cNvPr id="0" name=""/>
        <dsp:cNvSpPr/>
      </dsp:nvSpPr>
      <dsp:spPr>
        <a:xfrm>
          <a:off x="127332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7332" y="3067591"/>
        <a:ext cx="1914834" cy="971995"/>
      </dsp:txXfrm>
    </dsp:sp>
    <dsp:sp modelId="{BCE779C9-E6DC-4BB5-916B-42DEF69034F0}">
      <dsp:nvSpPr>
        <dsp:cNvPr id="0" name=""/>
        <dsp:cNvSpPr/>
      </dsp:nvSpPr>
      <dsp:spPr>
        <a:xfrm>
          <a:off x="2482653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482653" y="3067591"/>
        <a:ext cx="1914834" cy="971995"/>
      </dsp:txXfrm>
    </dsp:sp>
    <dsp:sp modelId="{2D30FC6A-F12B-411D-89CD-8F0CA156B0DD}">
      <dsp:nvSpPr>
        <dsp:cNvPr id="0" name=""/>
        <dsp:cNvSpPr/>
      </dsp:nvSpPr>
      <dsp:spPr>
        <a:xfrm>
          <a:off x="4837974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837974" y="3067591"/>
        <a:ext cx="1914834" cy="971995"/>
      </dsp:txXfrm>
    </dsp:sp>
    <dsp:sp modelId="{1FD2D8CC-BA3B-434D-88BB-D6A960BA3113}">
      <dsp:nvSpPr>
        <dsp:cNvPr id="0" name=""/>
        <dsp:cNvSpPr/>
      </dsp:nvSpPr>
      <dsp:spPr>
        <a:xfrm>
          <a:off x="1925113" y="1763553"/>
          <a:ext cx="1147696" cy="623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25113" y="1763553"/>
        <a:ext cx="1147696" cy="623036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70436"/>
          <a:ext cx="280611" cy="765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413"/>
              </a:lnTo>
              <a:lnTo>
                <a:pt x="280611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562369" y="1470436"/>
          <a:ext cx="288236" cy="765413"/>
        </a:xfrm>
        <a:custGeom>
          <a:avLst/>
          <a:gdLst/>
          <a:ahLst/>
          <a:cxnLst/>
          <a:rect l="0" t="0" r="0" b="0"/>
          <a:pathLst>
            <a:path>
              <a:moveTo>
                <a:pt x="288236" y="0"/>
              </a:moveTo>
              <a:lnTo>
                <a:pt x="288236" y="765413"/>
              </a:lnTo>
              <a:lnTo>
                <a:pt x="0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50606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080"/>
              </a:lnTo>
              <a:lnTo>
                <a:pt x="1176831" y="1587080"/>
              </a:lnTo>
              <a:lnTo>
                <a:pt x="1176831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1673774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1176831" y="0"/>
              </a:moveTo>
              <a:lnTo>
                <a:pt x="1176831" y="1587080"/>
              </a:lnTo>
              <a:lnTo>
                <a:pt x="0" y="1587080"/>
              </a:lnTo>
              <a:lnTo>
                <a:pt x="0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485198" y="0"/>
          <a:ext cx="2730814" cy="1470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Tijerina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5198" y="0"/>
        <a:ext cx="2730814" cy="1470436"/>
      </dsp:txXfrm>
    </dsp:sp>
    <dsp:sp modelId="{2E6F7FA2-41A7-4747-B3BB-DA46FB9CD60B}">
      <dsp:nvSpPr>
        <dsp:cNvPr id="0" name=""/>
        <dsp:cNvSpPr/>
      </dsp:nvSpPr>
      <dsp:spPr>
        <a:xfrm>
          <a:off x="701185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701185" y="3261761"/>
        <a:ext cx="1945176" cy="1050317"/>
      </dsp:txXfrm>
    </dsp:sp>
    <dsp:sp modelId="{0DC8F29D-F261-41AA-9A88-9D1575A8D9E3}">
      <dsp:nvSpPr>
        <dsp:cNvPr id="0" name=""/>
        <dsp:cNvSpPr/>
      </dsp:nvSpPr>
      <dsp:spPr>
        <a:xfrm>
          <a:off x="3054849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54849" y="3261761"/>
        <a:ext cx="1945176" cy="1050317"/>
      </dsp:txXfrm>
    </dsp:sp>
    <dsp:sp modelId="{C0CD15E1-2301-4103-BB93-C0900E8D60FD}">
      <dsp:nvSpPr>
        <dsp:cNvPr id="0" name=""/>
        <dsp:cNvSpPr/>
      </dsp:nvSpPr>
      <dsp:spPr>
        <a:xfrm>
          <a:off x="1175964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Secretaria(o) 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175964" y="1836729"/>
        <a:ext cx="1386405" cy="798242"/>
      </dsp:txXfrm>
    </dsp:sp>
    <dsp:sp modelId="{C13FFAA3-CA1A-45D1-B32F-9142124C6664}">
      <dsp:nvSpPr>
        <dsp:cNvPr id="0" name=""/>
        <dsp:cNvSpPr/>
      </dsp:nvSpPr>
      <dsp:spPr>
        <a:xfrm>
          <a:off x="3131217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31217" y="1836729"/>
        <a:ext cx="1386405" cy="798242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C30FF-B592-4CAA-B452-EA3369247983}">
      <dsp:nvSpPr>
        <dsp:cNvPr id="0" name=""/>
        <dsp:cNvSpPr/>
      </dsp:nvSpPr>
      <dsp:spPr>
        <a:xfrm>
          <a:off x="3048000" y="2063603"/>
          <a:ext cx="2156482" cy="425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07"/>
              </a:lnTo>
              <a:lnTo>
                <a:pt x="2156482" y="238407"/>
              </a:lnTo>
              <a:lnTo>
                <a:pt x="2156482" y="425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2063603"/>
          <a:ext cx="91440" cy="4255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2063603"/>
          <a:ext cx="2156482" cy="4255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238407"/>
              </a:lnTo>
              <a:lnTo>
                <a:pt x="0" y="238407"/>
              </a:lnTo>
              <a:lnTo>
                <a:pt x="0" y="425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731601"/>
          <a:ext cx="2447999" cy="13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Gonzalez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824000" y="731601"/>
        <a:ext cx="2447999" cy="1332002"/>
      </dsp:txXfrm>
    </dsp:sp>
    <dsp:sp modelId="{466D8C12-7584-4133-9262-1096EA141629}">
      <dsp:nvSpPr>
        <dsp:cNvPr id="0" name=""/>
        <dsp:cNvSpPr/>
      </dsp:nvSpPr>
      <dsp:spPr>
        <a:xfrm>
          <a:off x="409" y="2489143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kern="1200" dirty="0">
              <a:solidFill>
                <a:schemeClr val="tx1"/>
              </a:solidFill>
            </a:rPr>
            <a:t>Encargado(a) de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09" y="2489143"/>
        <a:ext cx="1782216" cy="1008003"/>
      </dsp:txXfrm>
    </dsp:sp>
    <dsp:sp modelId="{FC0023AF-D2E5-4C0B-A073-6EBAEDA3FF4C}">
      <dsp:nvSpPr>
        <dsp:cNvPr id="0" name=""/>
        <dsp:cNvSpPr/>
      </dsp:nvSpPr>
      <dsp:spPr>
        <a:xfrm>
          <a:off x="2156891" y="2489143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156891" y="2489143"/>
        <a:ext cx="1782216" cy="1008003"/>
      </dsp:txXfrm>
    </dsp:sp>
    <dsp:sp modelId="{2B8F99EA-F8B9-427A-8700-73B817F30E96}">
      <dsp:nvSpPr>
        <dsp:cNvPr id="0" name=""/>
        <dsp:cNvSpPr/>
      </dsp:nvSpPr>
      <dsp:spPr>
        <a:xfrm>
          <a:off x="4313373" y="2489143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Maestro(a) </a:t>
          </a:r>
          <a:r>
            <a:rPr lang="es-ES" sz="1200" kern="1200" dirty="0" smtClean="0">
              <a:solidFill>
                <a:schemeClr val="tx1"/>
              </a:solidFill>
            </a:rPr>
            <a:t>Gimnasia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13373" y="2489143"/>
        <a:ext cx="1782216" cy="1008003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6569" y="1250744"/>
          <a:ext cx="434580" cy="892982"/>
        </a:xfrm>
        <a:custGeom>
          <a:avLst/>
          <a:gdLst/>
          <a:ahLst/>
          <a:cxnLst/>
          <a:rect l="0" t="0" r="0" b="0"/>
          <a:pathLst>
            <a:path>
              <a:moveTo>
                <a:pt x="434580" y="0"/>
              </a:moveTo>
              <a:lnTo>
                <a:pt x="434580" y="892982"/>
              </a:lnTo>
              <a:lnTo>
                <a:pt x="0" y="8929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62"/>
              </a:lnTo>
              <a:lnTo>
                <a:pt x="1105607" y="1632362"/>
              </a:lnTo>
              <a:lnTo>
                <a:pt x="1105607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455542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1105607" y="0"/>
              </a:moveTo>
              <a:lnTo>
                <a:pt x="1105607" y="1632362"/>
              </a:lnTo>
              <a:lnTo>
                <a:pt x="0" y="1632362"/>
              </a:lnTo>
              <a:lnTo>
                <a:pt x="0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4767" y="253"/>
          <a:ext cx="2352765" cy="125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Bernabé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84767" y="253"/>
        <a:ext cx="2352765" cy="1250491"/>
      </dsp:txXfrm>
    </dsp:sp>
    <dsp:sp modelId="{47CE08D7-9963-408D-ADF4-8160FED4550A}">
      <dsp:nvSpPr>
        <dsp:cNvPr id="0" name=""/>
        <dsp:cNvSpPr/>
      </dsp:nvSpPr>
      <dsp:spPr>
        <a:xfrm>
          <a:off x="1560128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60128" y="3093300"/>
        <a:ext cx="1790828" cy="938033"/>
      </dsp:txXfrm>
    </dsp:sp>
    <dsp:sp modelId="{FD85042B-3A5E-41AD-8A4A-B4AFFF75C61F}">
      <dsp:nvSpPr>
        <dsp:cNvPr id="0" name=""/>
        <dsp:cNvSpPr/>
      </dsp:nvSpPr>
      <dsp:spPr>
        <a:xfrm>
          <a:off x="3771343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Cajero(a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771343" y="3093300"/>
        <a:ext cx="1790828" cy="938033"/>
      </dsp:txXfrm>
    </dsp:sp>
    <dsp:sp modelId="{96C211A2-E9F8-42E0-B8C2-16D65DF6A4DB}">
      <dsp:nvSpPr>
        <dsp:cNvPr id="0" name=""/>
        <dsp:cNvSpPr/>
      </dsp:nvSpPr>
      <dsp:spPr>
        <a:xfrm>
          <a:off x="1859683" y="1801726"/>
          <a:ext cx="1266886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59683" y="1801726"/>
        <a:ext cx="1266886" cy="683999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35147" y="198022"/>
          <a:ext cx="2052004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35147" y="198022"/>
        <a:ext cx="2052004" cy="1151996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84" y="2982219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863093" y="2982219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Encargados(as)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22503" y="2982219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81913" y="2982219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2012983" y="1716346"/>
          <a:ext cx="1223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012983" y="1716346"/>
        <a:ext cx="1223998" cy="684001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4723B-08B2-4B6C-BBE4-7276CEA938A7}">
      <dsp:nvSpPr>
        <dsp:cNvPr id="0" name=""/>
        <dsp:cNvSpPr/>
      </dsp:nvSpPr>
      <dsp:spPr>
        <a:xfrm>
          <a:off x="3772760" y="1250573"/>
          <a:ext cx="961883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961883" y="453650"/>
              </a:lnTo>
              <a:lnTo>
                <a:pt x="961883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806392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524978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760672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806392" y="1250573"/>
          <a:ext cx="966368" cy="673700"/>
        </a:xfrm>
        <a:custGeom>
          <a:avLst/>
          <a:gdLst/>
          <a:ahLst/>
          <a:cxnLst/>
          <a:rect l="0" t="0" r="0" b="0"/>
          <a:pathLst>
            <a:path>
              <a:moveTo>
                <a:pt x="966368" y="0"/>
              </a:moveTo>
              <a:lnTo>
                <a:pt x="966368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728756" y="212237"/>
          <a:ext cx="2088008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8756" y="212237"/>
        <a:ext cx="2088008" cy="1038335"/>
      </dsp:txXfrm>
    </dsp:sp>
    <dsp:sp modelId="{7537FDA9-B49B-442D-9DE3-BBA9A8C44385}">
      <dsp:nvSpPr>
        <dsp:cNvPr id="0" name=""/>
        <dsp:cNvSpPr/>
      </dsp:nvSpPr>
      <dsp:spPr>
        <a:xfrm>
          <a:off x="2029854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29854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2210442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kern="1200" dirty="0">
            <a:solidFill>
              <a:schemeClr val="tx1"/>
            </a:solidFill>
            <a:latin typeface="+mn-lt"/>
          </a:endParaRPr>
        </a:p>
      </dsp:txBody>
      <dsp:txXfrm>
        <a:off x="2210442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1333079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333079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3092552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Vigilante </a:t>
          </a:r>
        </a:p>
      </dsp:txBody>
      <dsp:txXfrm>
        <a:off x="3092552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395810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err="1">
              <a:solidFill>
                <a:schemeClr val="tx1"/>
              </a:solidFill>
            </a:rPr>
            <a:t>INDECO</a:t>
          </a:r>
          <a:r>
            <a:rPr lang="es-ES" sz="1200" kern="1200" dirty="0">
              <a:solidFill>
                <a:schemeClr val="tx1"/>
              </a:solidFill>
            </a:rPr>
            <a:t> Naranjo</a:t>
          </a:r>
        </a:p>
      </dsp:txBody>
      <dsp:txXfrm>
        <a:off x="3958106" y="1924274"/>
        <a:ext cx="1553076" cy="6185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98A2-2674-4FFA-B173-A03ED2E8A00D}">
      <dsp:nvSpPr>
        <dsp:cNvPr id="0" name=""/>
        <dsp:cNvSpPr/>
      </dsp:nvSpPr>
      <dsp:spPr>
        <a:xfrm>
          <a:off x="264088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10"/>
              </a:lnTo>
              <a:lnTo>
                <a:pt x="1149849" y="232410"/>
              </a:lnTo>
              <a:lnTo>
                <a:pt x="1149849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A12C-17C3-4751-94EE-8566F3DD6AE3}">
      <dsp:nvSpPr>
        <dsp:cNvPr id="0" name=""/>
        <dsp:cNvSpPr/>
      </dsp:nvSpPr>
      <dsp:spPr>
        <a:xfrm>
          <a:off x="1445314" y="2546186"/>
          <a:ext cx="91440" cy="463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6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3A09A-0C5A-480E-A7D3-74E0102E3BEA}">
      <dsp:nvSpPr>
        <dsp:cNvPr id="0" name=""/>
        <dsp:cNvSpPr/>
      </dsp:nvSpPr>
      <dsp:spPr>
        <a:xfrm>
          <a:off x="149103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1149849" y="0"/>
              </a:moveTo>
              <a:lnTo>
                <a:pt x="1149849" y="232410"/>
              </a:lnTo>
              <a:lnTo>
                <a:pt x="0" y="232410"/>
              </a:lnTo>
              <a:lnTo>
                <a:pt x="0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59592" y="0"/>
          <a:ext cx="2362584" cy="1161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1459592" y="0"/>
        <a:ext cx="2362584" cy="1161817"/>
      </dsp:txXfrm>
    </dsp:sp>
    <dsp:sp modelId="{53DFBC99-97AC-4FEF-BF7A-29A8BA9B07ED}">
      <dsp:nvSpPr>
        <dsp:cNvPr id="0" name=""/>
        <dsp:cNvSpPr/>
      </dsp:nvSpPr>
      <dsp:spPr>
        <a:xfrm>
          <a:off x="573029" y="1626072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1626072"/>
        <a:ext cx="1836010" cy="920113"/>
      </dsp:txXfrm>
    </dsp:sp>
    <dsp:sp modelId="{24111A75-77FE-490A-9716-287ED4E567FB}">
      <dsp:nvSpPr>
        <dsp:cNvPr id="0" name=""/>
        <dsp:cNvSpPr/>
      </dsp:nvSpPr>
      <dsp:spPr>
        <a:xfrm>
          <a:off x="573029" y="3009875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3009875"/>
        <a:ext cx="1836010" cy="920113"/>
      </dsp:txXfrm>
    </dsp:sp>
    <dsp:sp modelId="{07A34D63-6B2D-4E46-AAE4-66D61BECFDD8}">
      <dsp:nvSpPr>
        <dsp:cNvPr id="0" name=""/>
        <dsp:cNvSpPr/>
      </dsp:nvSpPr>
      <dsp:spPr>
        <a:xfrm>
          <a:off x="2872729" y="1626072"/>
          <a:ext cx="1836010" cy="920113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72729" y="1626072"/>
        <a:ext cx="1836010" cy="920113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DFDE6-6914-40B5-BB06-8FDD15206974}">
      <dsp:nvSpPr>
        <dsp:cNvPr id="0" name=""/>
        <dsp:cNvSpPr/>
      </dsp:nvSpPr>
      <dsp:spPr>
        <a:xfrm>
          <a:off x="2911529" y="1888983"/>
          <a:ext cx="1691712" cy="738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291"/>
              </a:lnTo>
              <a:lnTo>
                <a:pt x="1691712" y="350291"/>
              </a:lnTo>
              <a:lnTo>
                <a:pt x="1691712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303382" y="1888983"/>
          <a:ext cx="1608147" cy="738621"/>
        </a:xfrm>
        <a:custGeom>
          <a:avLst/>
          <a:gdLst/>
          <a:ahLst/>
          <a:cxnLst/>
          <a:rect l="0" t="0" r="0" b="0"/>
          <a:pathLst>
            <a:path>
              <a:moveTo>
                <a:pt x="1608147" y="0"/>
              </a:moveTo>
              <a:lnTo>
                <a:pt x="1608147" y="350291"/>
              </a:lnTo>
              <a:lnTo>
                <a:pt x="0" y="350291"/>
              </a:lnTo>
              <a:lnTo>
                <a:pt x="0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089467" y="39793"/>
          <a:ext cx="3644123" cy="1849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INFONAVIT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89467" y="39793"/>
        <a:ext cx="3644123" cy="1849189"/>
      </dsp:txXfrm>
    </dsp:sp>
    <dsp:sp modelId="{027E0837-CF06-434B-8453-53E974BA80E8}">
      <dsp:nvSpPr>
        <dsp:cNvPr id="0" name=""/>
        <dsp:cNvSpPr/>
      </dsp:nvSpPr>
      <dsp:spPr>
        <a:xfrm>
          <a:off x="0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627605"/>
        <a:ext cx="2606765" cy="1362630"/>
      </dsp:txXfrm>
    </dsp:sp>
    <dsp:sp modelId="{4F22EBA1-8B10-4175-9402-BEF5DECABA63}">
      <dsp:nvSpPr>
        <dsp:cNvPr id="0" name=""/>
        <dsp:cNvSpPr/>
      </dsp:nvSpPr>
      <dsp:spPr>
        <a:xfrm>
          <a:off x="3299859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99859" y="2627605"/>
        <a:ext cx="2606765" cy="1362630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38"/>
              </a:lnTo>
              <a:lnTo>
                <a:pt x="1888076" y="1590638"/>
              </a:lnTo>
              <a:lnTo>
                <a:pt x="1888076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6718" y="0"/>
          <a:ext cx="2087993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96718" y="0"/>
        <a:ext cx="2087993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465716" y="1572457"/>
          <a:ext cx="1223998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716" y="1572457"/>
        <a:ext cx="1223998" cy="648001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87430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30801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50749" y="1651380"/>
              </a:lnTo>
              <a:lnTo>
                <a:pt x="950749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80052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950749" y="0"/>
              </a:moveTo>
              <a:lnTo>
                <a:pt x="950749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22801" y="2693"/>
          <a:ext cx="2016001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2801" y="2693"/>
        <a:ext cx="2016001" cy="1064269"/>
      </dsp:txXfrm>
    </dsp:sp>
    <dsp:sp modelId="{68F90279-E630-440E-8937-16E69DB36ADA}">
      <dsp:nvSpPr>
        <dsp:cNvPr id="0" name=""/>
        <dsp:cNvSpPr/>
      </dsp:nvSpPr>
      <dsp:spPr>
        <a:xfrm>
          <a:off x="1042057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42057" y="2931097"/>
        <a:ext cx="1475989" cy="810625"/>
      </dsp:txXfrm>
    </dsp:sp>
    <dsp:sp modelId="{FD85042B-3A5E-41AD-8A4A-B4AFFF75C61F}">
      <dsp:nvSpPr>
        <dsp:cNvPr id="0" name=""/>
        <dsp:cNvSpPr/>
      </dsp:nvSpPr>
      <dsp:spPr>
        <a:xfrm>
          <a:off x="2943556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43556" y="2931097"/>
        <a:ext cx="1475989" cy="810625"/>
      </dsp:txXfrm>
    </dsp:sp>
    <dsp:sp modelId="{96C211A2-E9F8-42E0-B8C2-16D65DF6A4DB}">
      <dsp:nvSpPr>
        <dsp:cNvPr id="0" name=""/>
        <dsp:cNvSpPr/>
      </dsp:nvSpPr>
      <dsp:spPr>
        <a:xfrm>
          <a:off x="1192505" y="1575921"/>
          <a:ext cx="1294925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Secretarias(os)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92505" y="1575921"/>
        <a:ext cx="1294925" cy="683995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186627"/>
          <a:ext cx="91440" cy="78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418"/>
          <a:ext cx="2340017" cy="118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45042" y="418"/>
        <a:ext cx="2340017" cy="1186208"/>
      </dsp:txXfrm>
    </dsp:sp>
    <dsp:sp modelId="{A6CC9120-299E-4DD8-8C13-707BEE0A1BC5}">
      <dsp:nvSpPr>
        <dsp:cNvPr id="0" name=""/>
        <dsp:cNvSpPr/>
      </dsp:nvSpPr>
      <dsp:spPr>
        <a:xfrm>
          <a:off x="997053" y="1975043"/>
          <a:ext cx="1835994" cy="104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97053" y="1975043"/>
        <a:ext cx="1835994" cy="1048874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748939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981485" y="1110623"/>
          <a:ext cx="91440" cy="16566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47209" y="3346"/>
          <a:ext cx="2159991" cy="11072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la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Administración del </a:t>
          </a:r>
          <a:r>
            <a:rPr lang="es-ES" sz="1200" kern="1200" dirty="0" smtClean="0">
              <a:solidFill>
                <a:schemeClr val="tx1"/>
              </a:solidFill>
            </a:rPr>
            <a:t>Gimnasio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47209" y="3346"/>
        <a:ext cx="2159991" cy="1107276"/>
      </dsp:txXfrm>
    </dsp:sp>
    <dsp:sp modelId="{C96B9213-2CAF-4CCB-A5F5-957CEF20391E}">
      <dsp:nvSpPr>
        <dsp:cNvPr id="0" name=""/>
        <dsp:cNvSpPr/>
      </dsp:nvSpPr>
      <dsp:spPr>
        <a:xfrm>
          <a:off x="223520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35209" y="2767293"/>
        <a:ext cx="1583992" cy="901768"/>
      </dsp:txXfrm>
    </dsp:sp>
    <dsp:sp modelId="{96C211A2-E9F8-42E0-B8C2-16D65DF6A4DB}">
      <dsp:nvSpPr>
        <dsp:cNvPr id="0" name=""/>
        <dsp:cNvSpPr/>
      </dsp:nvSpPr>
      <dsp:spPr>
        <a:xfrm>
          <a:off x="1525722" y="1529314"/>
          <a:ext cx="1223216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25722" y="1529314"/>
        <a:ext cx="1223216" cy="68399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2590323" y="1069879"/>
          <a:ext cx="991647" cy="35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10"/>
              </a:lnTo>
              <a:lnTo>
                <a:pt x="991647" y="179010"/>
              </a:lnTo>
              <a:lnTo>
                <a:pt x="991647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578335" y="1069879"/>
          <a:ext cx="1011987" cy="354644"/>
        </a:xfrm>
        <a:custGeom>
          <a:avLst/>
          <a:gdLst/>
          <a:ahLst/>
          <a:cxnLst/>
          <a:rect l="0" t="0" r="0" b="0"/>
          <a:pathLst>
            <a:path>
              <a:moveTo>
                <a:pt x="1011987" y="0"/>
              </a:moveTo>
              <a:lnTo>
                <a:pt x="1011987" y="179010"/>
              </a:lnTo>
              <a:lnTo>
                <a:pt x="0" y="179010"/>
              </a:lnTo>
              <a:lnTo>
                <a:pt x="0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17702" y="0"/>
          <a:ext cx="1945240" cy="106987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Moderna</a:t>
          </a:r>
        </a:p>
      </dsp:txBody>
      <dsp:txXfrm>
        <a:off x="1617702" y="0"/>
        <a:ext cx="1945240" cy="1069879"/>
      </dsp:txXfrm>
    </dsp:sp>
    <dsp:sp modelId="{FD85042B-3A5E-41AD-8A4A-B4AFFF75C61F}">
      <dsp:nvSpPr>
        <dsp:cNvPr id="0" name=""/>
        <dsp:cNvSpPr/>
      </dsp:nvSpPr>
      <dsp:spPr>
        <a:xfrm>
          <a:off x="741982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41982" y="1424524"/>
        <a:ext cx="1672706" cy="907777"/>
      </dsp:txXfrm>
    </dsp:sp>
    <dsp:sp modelId="{B007F721-2441-4550-B12D-646D3DE57F71}">
      <dsp:nvSpPr>
        <dsp:cNvPr id="0" name=""/>
        <dsp:cNvSpPr/>
      </dsp:nvSpPr>
      <dsp:spPr>
        <a:xfrm>
          <a:off x="2745617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45617" y="1424524"/>
        <a:ext cx="1672706" cy="907777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70975" y="1648411"/>
          <a:ext cx="390174" cy="734575"/>
        </a:xfrm>
        <a:custGeom>
          <a:avLst/>
          <a:gdLst/>
          <a:ahLst/>
          <a:cxnLst/>
          <a:rect l="0" t="0" r="0" b="0"/>
          <a:pathLst>
            <a:path>
              <a:moveTo>
                <a:pt x="390174" y="0"/>
              </a:moveTo>
              <a:lnTo>
                <a:pt x="390174" y="734575"/>
              </a:lnTo>
              <a:lnTo>
                <a:pt x="0" y="73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92"/>
              </a:lnTo>
              <a:lnTo>
                <a:pt x="2199437" y="1508692"/>
              </a:lnTo>
              <a:lnTo>
                <a:pt x="2199437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648411"/>
          <a:ext cx="91440" cy="177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61712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2199437" y="0"/>
              </a:moveTo>
              <a:lnTo>
                <a:pt x="2199437" y="1508692"/>
              </a:lnTo>
              <a:lnTo>
                <a:pt x="0" y="1508692"/>
              </a:lnTo>
              <a:lnTo>
                <a:pt x="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26638" y="436151"/>
          <a:ext cx="2269023" cy="12122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426638" y="436151"/>
        <a:ext cx="2269023" cy="1212259"/>
      </dsp:txXfrm>
    </dsp:sp>
    <dsp:sp modelId="{68F90279-E630-440E-8937-16E69DB36ADA}">
      <dsp:nvSpPr>
        <dsp:cNvPr id="0" name=""/>
        <dsp:cNvSpPr/>
      </dsp:nvSpPr>
      <dsp:spPr>
        <a:xfrm>
          <a:off x="528558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28558" y="3423667"/>
        <a:ext cx="1666307" cy="855215"/>
      </dsp:txXfrm>
    </dsp:sp>
    <dsp:sp modelId="{FD85042B-3A5E-41AD-8A4A-B4AFFF75C61F}">
      <dsp:nvSpPr>
        <dsp:cNvPr id="0" name=""/>
        <dsp:cNvSpPr/>
      </dsp:nvSpPr>
      <dsp:spPr>
        <a:xfrm>
          <a:off x="2727996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Ayudante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Mantenimiento </a:t>
          </a:r>
        </a:p>
      </dsp:txBody>
      <dsp:txXfrm>
        <a:off x="2727996" y="3423667"/>
        <a:ext cx="1666307" cy="855215"/>
      </dsp:txXfrm>
    </dsp:sp>
    <dsp:sp modelId="{B007F721-2441-4550-B12D-646D3DE57F71}">
      <dsp:nvSpPr>
        <dsp:cNvPr id="0" name=""/>
        <dsp:cNvSpPr/>
      </dsp:nvSpPr>
      <dsp:spPr>
        <a:xfrm>
          <a:off x="4927433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927433" y="3423667"/>
        <a:ext cx="1666307" cy="855215"/>
      </dsp:txXfrm>
    </dsp:sp>
    <dsp:sp modelId="{96C211A2-E9F8-42E0-B8C2-16D65DF6A4DB}">
      <dsp:nvSpPr>
        <dsp:cNvPr id="0" name=""/>
        <dsp:cNvSpPr/>
      </dsp:nvSpPr>
      <dsp:spPr>
        <a:xfrm>
          <a:off x="1894638" y="2040984"/>
          <a:ext cx="1276336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94638" y="2040984"/>
        <a:ext cx="1276336" cy="684004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D82B-88ED-4E9D-9583-3A7226CF7337}">
      <dsp:nvSpPr>
        <dsp:cNvPr id="0" name=""/>
        <dsp:cNvSpPr/>
      </dsp:nvSpPr>
      <dsp:spPr>
        <a:xfrm>
          <a:off x="3939327" y="1321039"/>
          <a:ext cx="179629" cy="190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329"/>
              </a:lnTo>
              <a:lnTo>
                <a:pt x="179629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759856" y="1321039"/>
          <a:ext cx="179471" cy="1900329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1900329"/>
              </a:lnTo>
              <a:lnTo>
                <a:pt x="0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1321039"/>
          <a:ext cx="179629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179629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759856" y="1321039"/>
          <a:ext cx="179471" cy="903120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939327" y="1321039"/>
          <a:ext cx="3053423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3053423" y="2760396"/>
              </a:lnTo>
              <a:lnTo>
                <a:pt x="3053423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321039"/>
          <a:ext cx="1017860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1017860" y="2760396"/>
              </a:lnTo>
              <a:lnTo>
                <a:pt x="101786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2921625" y="1321039"/>
          <a:ext cx="1017702" cy="2898999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321039"/>
          <a:ext cx="3053264" cy="2898999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205041"/>
          <a:ext cx="2468043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Sustantiva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705305" y="205041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6884" y="4220039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2042446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446" y="4220039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4078009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Género</a:t>
          </a:r>
          <a:endParaRPr lang="es-ES" sz="1200" kern="1200" dirty="0"/>
        </a:p>
      </dsp:txBody>
      <dsp:txXfrm>
        <a:off x="4078009" y="4220039"/>
        <a:ext cx="1758356" cy="887072"/>
      </dsp:txXfrm>
    </dsp:sp>
    <dsp:sp modelId="{EEEFAC17-1452-4E7E-9D1C-F3736AF13DB6}">
      <dsp:nvSpPr>
        <dsp:cNvPr id="0" name=""/>
        <dsp:cNvSpPr/>
      </dsp:nvSpPr>
      <dsp:spPr>
        <a:xfrm>
          <a:off x="6113572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 </a:t>
          </a:r>
          <a:endParaRPr lang="es-ES" sz="1200" kern="1200" dirty="0"/>
        </a:p>
      </dsp:txBody>
      <dsp:txXfrm>
        <a:off x="6113572" y="4220039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139851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139851" y="1864158"/>
        <a:ext cx="1620004" cy="720002"/>
      </dsp:txXfrm>
    </dsp:sp>
    <dsp:sp modelId="{154EA661-14DB-4AEA-937A-09A7B5873AED}">
      <dsp:nvSpPr>
        <dsp:cNvPr id="0" name=""/>
        <dsp:cNvSpPr/>
      </dsp:nvSpPr>
      <dsp:spPr>
        <a:xfrm>
          <a:off x="4118956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FF0000"/>
            </a:solidFill>
          </a:endParaRPr>
        </a:p>
      </dsp:txBody>
      <dsp:txXfrm>
        <a:off x="4118956" y="1864158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2139851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Empleado(a) Técnico 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rgbClr val="FF0000"/>
            </a:solidFill>
          </a:endParaRPr>
        </a:p>
      </dsp:txBody>
      <dsp:txXfrm>
        <a:off x="2139851" y="2861367"/>
        <a:ext cx="1620004" cy="720002"/>
      </dsp:txXfrm>
    </dsp:sp>
    <dsp:sp modelId="{D0F6FEA9-05CE-45C1-9B60-BBD3DF784BB4}">
      <dsp:nvSpPr>
        <dsp:cNvPr id="0" name=""/>
        <dsp:cNvSpPr/>
      </dsp:nvSpPr>
      <dsp:spPr>
        <a:xfrm>
          <a:off x="4118956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118956" y="2861367"/>
        <a:ext cx="1620004" cy="720002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506A0-ADEA-41B1-BD7F-0EDFAB874D10}">
      <dsp:nvSpPr>
        <dsp:cNvPr id="0" name=""/>
        <dsp:cNvSpPr/>
      </dsp:nvSpPr>
      <dsp:spPr>
        <a:xfrm>
          <a:off x="3584416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049"/>
              </a:lnTo>
              <a:lnTo>
                <a:pt x="2585273" y="685049"/>
              </a:lnTo>
              <a:lnTo>
                <a:pt x="2585273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5ED83-40E6-4342-82C9-CE3ADE617599}">
      <dsp:nvSpPr>
        <dsp:cNvPr id="0" name=""/>
        <dsp:cNvSpPr/>
      </dsp:nvSpPr>
      <dsp:spPr>
        <a:xfrm>
          <a:off x="3538696" y="1624519"/>
          <a:ext cx="91440" cy="981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99143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2585273" y="0"/>
              </a:moveTo>
              <a:lnTo>
                <a:pt x="2585273" y="685049"/>
              </a:lnTo>
              <a:lnTo>
                <a:pt x="0" y="685049"/>
              </a:lnTo>
              <a:lnTo>
                <a:pt x="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196142" y="236245"/>
          <a:ext cx="2776548" cy="1388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196142" y="236245"/>
        <a:ext cx="2776548" cy="1388274"/>
      </dsp:txXfrm>
    </dsp:sp>
    <dsp:sp modelId="{82766838-1E1C-4551-B391-E5701106A789}">
      <dsp:nvSpPr>
        <dsp:cNvPr id="0" name=""/>
        <dsp:cNvSpPr/>
      </dsp:nvSpPr>
      <dsp:spPr>
        <a:xfrm>
          <a:off x="3297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297" y="2606359"/>
        <a:ext cx="1991691" cy="1174287"/>
      </dsp:txXfrm>
    </dsp:sp>
    <dsp:sp modelId="{DCF042F5-EBE8-4A75-AF48-673287DB546F}">
      <dsp:nvSpPr>
        <dsp:cNvPr id="0" name=""/>
        <dsp:cNvSpPr/>
      </dsp:nvSpPr>
      <dsp:spPr>
        <a:xfrm>
          <a:off x="2588570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Perspectiva de Genero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588570" y="2606359"/>
        <a:ext cx="1991691" cy="1174287"/>
      </dsp:txXfrm>
    </dsp:sp>
    <dsp:sp modelId="{317D1BA0-50F6-457B-A513-0CC11FE0DF90}">
      <dsp:nvSpPr>
        <dsp:cNvPr id="0" name=""/>
        <dsp:cNvSpPr/>
      </dsp:nvSpPr>
      <dsp:spPr>
        <a:xfrm>
          <a:off x="5173843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MX" sz="1200" kern="1200" dirty="0" smtClean="0">
              <a:solidFill>
                <a:schemeClr val="tx1"/>
              </a:solidFill>
            </a:rPr>
            <a:t>Atención a Personas Vulnerables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5173843" y="2606359"/>
        <a:ext cx="1991691" cy="1174287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08BB-8B4D-455F-ACC0-EE7A29A74888}">
      <dsp:nvSpPr>
        <dsp:cNvPr id="0" name=""/>
        <dsp:cNvSpPr/>
      </dsp:nvSpPr>
      <dsp:spPr>
        <a:xfrm>
          <a:off x="3000752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393"/>
              </a:lnTo>
              <a:lnTo>
                <a:pt x="2111580" y="572393"/>
              </a:lnTo>
              <a:lnTo>
                <a:pt x="211158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E3AF3-26BD-4116-806A-D2026A5E73E7}">
      <dsp:nvSpPr>
        <dsp:cNvPr id="0" name=""/>
        <dsp:cNvSpPr/>
      </dsp:nvSpPr>
      <dsp:spPr>
        <a:xfrm>
          <a:off x="2955032" y="1654569"/>
          <a:ext cx="91440" cy="742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6A6D4-99AA-4AFE-B8C4-5EBBA6FA0FA7}">
      <dsp:nvSpPr>
        <dsp:cNvPr id="0" name=""/>
        <dsp:cNvSpPr/>
      </dsp:nvSpPr>
      <dsp:spPr>
        <a:xfrm>
          <a:off x="843451" y="3277383"/>
          <a:ext cx="91440" cy="366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2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889171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2111580" y="0"/>
              </a:moveTo>
              <a:lnTo>
                <a:pt x="2111580" y="572393"/>
              </a:lnTo>
              <a:lnTo>
                <a:pt x="0" y="572393"/>
              </a:lnTo>
              <a:lnTo>
                <a:pt x="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854793" y="509435"/>
          <a:ext cx="2291917" cy="1145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854793" y="509435"/>
        <a:ext cx="2291917" cy="1145133"/>
      </dsp:txXfrm>
    </dsp:sp>
    <dsp:sp modelId="{9F4CE660-0320-4E31-AF76-5FD4C539D780}">
      <dsp:nvSpPr>
        <dsp:cNvPr id="0" name=""/>
        <dsp:cNvSpPr/>
      </dsp:nvSpPr>
      <dsp:spPr>
        <a:xfrm>
          <a:off x="319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Interinstitucional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190" y="2396771"/>
        <a:ext cx="1771962" cy="880612"/>
      </dsp:txXfrm>
    </dsp:sp>
    <dsp:sp modelId="{173E33F5-2318-4F99-93CA-355A97198902}">
      <dsp:nvSpPr>
        <dsp:cNvPr id="0" name=""/>
        <dsp:cNvSpPr/>
      </dsp:nvSpPr>
      <dsp:spPr>
        <a:xfrm>
          <a:off x="3190" y="3643636"/>
          <a:ext cx="1771962" cy="808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0" y="3643636"/>
        <a:ext cx="1771962" cy="808613"/>
      </dsp:txXfrm>
    </dsp:sp>
    <dsp:sp modelId="{8EA058BB-9AF2-4D43-8852-61D4B5062381}">
      <dsp:nvSpPr>
        <dsp:cNvPr id="0" name=""/>
        <dsp:cNvSpPr/>
      </dsp:nvSpPr>
      <dsp:spPr>
        <a:xfrm>
          <a:off x="211477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14770" y="2396771"/>
        <a:ext cx="1771962" cy="880612"/>
      </dsp:txXfrm>
    </dsp:sp>
    <dsp:sp modelId="{38967297-36B4-4EFA-8D39-17A8278761BD}">
      <dsp:nvSpPr>
        <dsp:cNvPr id="0" name=""/>
        <dsp:cNvSpPr/>
      </dsp:nvSpPr>
      <dsp:spPr>
        <a:xfrm>
          <a:off x="422635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226350" y="2396771"/>
        <a:ext cx="1771962" cy="8806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8C72E-C8AF-47B1-BCDC-580E61615414}">
      <dsp:nvSpPr>
        <dsp:cNvPr id="0" name=""/>
        <dsp:cNvSpPr/>
      </dsp:nvSpPr>
      <dsp:spPr>
        <a:xfrm>
          <a:off x="4078940" y="1505327"/>
          <a:ext cx="3379914" cy="58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96"/>
              </a:lnTo>
              <a:lnTo>
                <a:pt x="3379914" y="440296"/>
              </a:lnTo>
              <a:lnTo>
                <a:pt x="3379914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E9E5-5406-4DFF-9359-E28B71EE5939}">
      <dsp:nvSpPr>
        <dsp:cNvPr id="0" name=""/>
        <dsp:cNvSpPr/>
      </dsp:nvSpPr>
      <dsp:spPr>
        <a:xfrm>
          <a:off x="4078940" y="1505327"/>
          <a:ext cx="1689957" cy="58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96"/>
              </a:lnTo>
              <a:lnTo>
                <a:pt x="1689957" y="440296"/>
              </a:lnTo>
              <a:lnTo>
                <a:pt x="1689957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4033220" y="1505327"/>
          <a:ext cx="91440" cy="5869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88983" y="1505327"/>
          <a:ext cx="1689957" cy="586945"/>
        </a:xfrm>
        <a:custGeom>
          <a:avLst/>
          <a:gdLst/>
          <a:ahLst/>
          <a:cxnLst/>
          <a:rect l="0" t="0" r="0" b="0"/>
          <a:pathLst>
            <a:path>
              <a:moveTo>
                <a:pt x="1689957" y="0"/>
              </a:moveTo>
              <a:lnTo>
                <a:pt x="1689957" y="440296"/>
              </a:lnTo>
              <a:lnTo>
                <a:pt x="0" y="440296"/>
              </a:lnTo>
              <a:lnTo>
                <a:pt x="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026" y="1505327"/>
          <a:ext cx="3379914" cy="586945"/>
        </a:xfrm>
        <a:custGeom>
          <a:avLst/>
          <a:gdLst/>
          <a:ahLst/>
          <a:cxnLst/>
          <a:rect l="0" t="0" r="0" b="0"/>
          <a:pathLst>
            <a:path>
              <a:moveTo>
                <a:pt x="3379914" y="0"/>
              </a:moveTo>
              <a:lnTo>
                <a:pt x="3379914" y="440296"/>
              </a:lnTo>
              <a:lnTo>
                <a:pt x="0" y="440296"/>
              </a:lnTo>
              <a:lnTo>
                <a:pt x="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2941" y="569328"/>
          <a:ext cx="2051999" cy="93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3052941" y="569328"/>
        <a:ext cx="2051999" cy="935998"/>
      </dsp:txXfrm>
    </dsp:sp>
    <dsp:sp modelId="{8F5B2E4E-160D-47F6-A400-23B0B720DA1F}">
      <dsp:nvSpPr>
        <dsp:cNvPr id="0" name=""/>
        <dsp:cNvSpPr/>
      </dsp:nvSpPr>
      <dsp:spPr>
        <a:xfrm>
          <a:off x="697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697" y="2092273"/>
        <a:ext cx="1396658" cy="828002"/>
      </dsp:txXfrm>
    </dsp:sp>
    <dsp:sp modelId="{0F208D80-7B63-45AB-9BEA-98729158C394}">
      <dsp:nvSpPr>
        <dsp:cNvPr id="0" name=""/>
        <dsp:cNvSpPr/>
      </dsp:nvSpPr>
      <dsp:spPr>
        <a:xfrm>
          <a:off x="1690654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690654" y="2092273"/>
        <a:ext cx="1396658" cy="828002"/>
      </dsp:txXfrm>
    </dsp:sp>
    <dsp:sp modelId="{252EB0D3-0FDE-4969-AE04-72CBF88DC8D1}">
      <dsp:nvSpPr>
        <dsp:cNvPr id="0" name=""/>
        <dsp:cNvSpPr/>
      </dsp:nvSpPr>
      <dsp:spPr>
        <a:xfrm>
          <a:off x="3380611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380611" y="2092273"/>
        <a:ext cx="1396658" cy="828002"/>
      </dsp:txXfrm>
    </dsp:sp>
    <dsp:sp modelId="{A44354D8-AE71-438E-92F3-9B16D66F8435}">
      <dsp:nvSpPr>
        <dsp:cNvPr id="0" name=""/>
        <dsp:cNvSpPr/>
      </dsp:nvSpPr>
      <dsp:spPr>
        <a:xfrm>
          <a:off x="5070568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5070568" y="2092273"/>
        <a:ext cx="1396658" cy="828002"/>
      </dsp:txXfrm>
    </dsp:sp>
    <dsp:sp modelId="{13CD0773-ACC7-490F-921B-846BA977E95E}">
      <dsp:nvSpPr>
        <dsp:cNvPr id="0" name=""/>
        <dsp:cNvSpPr/>
      </dsp:nvSpPr>
      <dsp:spPr>
        <a:xfrm>
          <a:off x="6760526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6760526" y="2092273"/>
        <a:ext cx="1396658" cy="828002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2204400" y="2842701"/>
          <a:ext cx="91440" cy="405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8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42743"/>
          <a:ext cx="91440" cy="564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3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90118" y="0"/>
          <a:ext cx="2520004" cy="1242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990118" y="0"/>
        <a:ext cx="2520004" cy="1242743"/>
      </dsp:txXfrm>
    </dsp:sp>
    <dsp:sp modelId="{317D1BA0-50F6-457B-A513-0CC11FE0DF90}">
      <dsp:nvSpPr>
        <dsp:cNvPr id="0" name=""/>
        <dsp:cNvSpPr/>
      </dsp:nvSpPr>
      <dsp:spPr>
        <a:xfrm>
          <a:off x="1260124" y="1807079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Derechos Humanos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260124" y="1807079"/>
        <a:ext cx="1979991" cy="1035621"/>
      </dsp:txXfrm>
    </dsp:sp>
    <dsp:sp modelId="{1C70517F-6542-4A83-B2F7-93044EDBFCF2}">
      <dsp:nvSpPr>
        <dsp:cNvPr id="0" name=""/>
        <dsp:cNvSpPr/>
      </dsp:nvSpPr>
      <dsp:spPr>
        <a:xfrm>
          <a:off x="1260124" y="3248593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260124" y="3248593"/>
        <a:ext cx="1979991" cy="1035621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331994"/>
          <a:ext cx="91440" cy="672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331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la Ciudad de la Niñez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653" y="0"/>
        <a:ext cx="2943092" cy="1331994"/>
      </dsp:txXfrm>
    </dsp:sp>
    <dsp:sp modelId="{82766838-1E1C-4551-B391-E5701106A789}">
      <dsp:nvSpPr>
        <dsp:cNvPr id="0" name=""/>
        <dsp:cNvSpPr/>
      </dsp:nvSpPr>
      <dsp:spPr>
        <a:xfrm>
          <a:off x="347451" y="2004390"/>
          <a:ext cx="2249496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del Consejo de la Niñez</a:t>
          </a: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47451" y="2004390"/>
        <a:ext cx="2249496" cy="1080002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2684260" y="1726215"/>
          <a:ext cx="127044" cy="3014435"/>
        </a:xfrm>
        <a:custGeom>
          <a:avLst/>
          <a:gdLst/>
          <a:ahLst/>
          <a:cxnLst/>
          <a:rect l="0" t="0" r="0" b="0"/>
          <a:pathLst>
            <a:path>
              <a:moveTo>
                <a:pt x="127044" y="0"/>
              </a:moveTo>
              <a:lnTo>
                <a:pt x="127044" y="3014435"/>
              </a:lnTo>
              <a:lnTo>
                <a:pt x="0" y="3014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726215"/>
          <a:ext cx="131676" cy="2216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148"/>
              </a:lnTo>
              <a:lnTo>
                <a:pt x="131676" y="2216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684531" y="1726215"/>
          <a:ext cx="126773" cy="2214753"/>
        </a:xfrm>
        <a:custGeom>
          <a:avLst/>
          <a:gdLst/>
          <a:ahLst/>
          <a:cxnLst/>
          <a:rect l="0" t="0" r="0" b="0"/>
          <a:pathLst>
            <a:path>
              <a:moveTo>
                <a:pt x="126773" y="0"/>
              </a:moveTo>
              <a:lnTo>
                <a:pt x="126773" y="2214753"/>
              </a:lnTo>
              <a:lnTo>
                <a:pt x="0" y="22147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726215"/>
          <a:ext cx="124765" cy="140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891"/>
              </a:lnTo>
              <a:lnTo>
                <a:pt x="124765" y="1403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679622" y="1726215"/>
          <a:ext cx="131681" cy="1403841"/>
        </a:xfrm>
        <a:custGeom>
          <a:avLst/>
          <a:gdLst/>
          <a:ahLst/>
          <a:cxnLst/>
          <a:rect l="0" t="0" r="0" b="0"/>
          <a:pathLst>
            <a:path>
              <a:moveTo>
                <a:pt x="131681" y="0"/>
              </a:moveTo>
              <a:lnTo>
                <a:pt x="131681" y="1403841"/>
              </a:lnTo>
              <a:lnTo>
                <a:pt x="0" y="14038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726215"/>
          <a:ext cx="131681" cy="6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996"/>
              </a:lnTo>
              <a:lnTo>
                <a:pt x="131681" y="6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679622" y="1726215"/>
          <a:ext cx="131681" cy="642684"/>
        </a:xfrm>
        <a:custGeom>
          <a:avLst/>
          <a:gdLst/>
          <a:ahLst/>
          <a:cxnLst/>
          <a:rect l="0" t="0" r="0" b="0"/>
          <a:pathLst>
            <a:path>
              <a:moveTo>
                <a:pt x="131681" y="0"/>
              </a:moveTo>
              <a:lnTo>
                <a:pt x="131681" y="642684"/>
              </a:lnTo>
              <a:lnTo>
                <a:pt x="0" y="6426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661794" y="750417"/>
          <a:ext cx="2299019" cy="975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Interinstitucional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661794" y="750417"/>
        <a:ext cx="2299019" cy="975797"/>
      </dsp:txXfrm>
    </dsp:sp>
    <dsp:sp modelId="{CA81ADA6-D911-4D6D-B109-B08F6320F697}">
      <dsp:nvSpPr>
        <dsp:cNvPr id="0" name=""/>
        <dsp:cNvSpPr/>
      </dsp:nvSpPr>
      <dsp:spPr>
        <a:xfrm>
          <a:off x="0" y="2055591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2055591"/>
        <a:ext cx="2679622" cy="626616"/>
      </dsp:txXfrm>
    </dsp:sp>
    <dsp:sp modelId="{F2E3A372-0A99-4177-9934-37E01310721A}">
      <dsp:nvSpPr>
        <dsp:cNvPr id="0" name=""/>
        <dsp:cNvSpPr/>
      </dsp:nvSpPr>
      <dsp:spPr>
        <a:xfrm>
          <a:off x="2942986" y="2059903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 Patrimonio Seguro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942986" y="2059903"/>
        <a:ext cx="2679622" cy="626616"/>
      </dsp:txXfrm>
    </dsp:sp>
    <dsp:sp modelId="{EB176D71-8A4B-4152-991F-344ED7A9809D}">
      <dsp:nvSpPr>
        <dsp:cNvPr id="0" name=""/>
        <dsp:cNvSpPr/>
      </dsp:nvSpPr>
      <dsp:spPr>
        <a:xfrm>
          <a:off x="0" y="2816748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2816748"/>
        <a:ext cx="2679622" cy="626616"/>
      </dsp:txXfrm>
    </dsp:sp>
    <dsp:sp modelId="{70F98D4F-75D1-4B2C-B4EA-779B9D79921E}">
      <dsp:nvSpPr>
        <dsp:cNvPr id="0" name=""/>
        <dsp:cNvSpPr/>
      </dsp:nvSpPr>
      <dsp:spPr>
        <a:xfrm>
          <a:off x="2936069" y="2816797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936069" y="2816797"/>
        <a:ext cx="2679622" cy="626616"/>
      </dsp:txXfrm>
    </dsp:sp>
    <dsp:sp modelId="{4A17E49B-139D-448D-834F-1C62567D7755}">
      <dsp:nvSpPr>
        <dsp:cNvPr id="0" name=""/>
        <dsp:cNvSpPr/>
      </dsp:nvSpPr>
      <dsp:spPr>
        <a:xfrm>
          <a:off x="4908" y="3627660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4908" y="3627660"/>
        <a:ext cx="2679622" cy="626616"/>
      </dsp:txXfrm>
    </dsp:sp>
    <dsp:sp modelId="{8C6D4B5B-B413-4D49-BD6D-7FF3064261CB}">
      <dsp:nvSpPr>
        <dsp:cNvPr id="0" name=""/>
        <dsp:cNvSpPr/>
      </dsp:nvSpPr>
      <dsp:spPr>
        <a:xfrm>
          <a:off x="2942981" y="3682062"/>
          <a:ext cx="2679622" cy="5206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Social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942981" y="3682062"/>
        <a:ext cx="2679622" cy="520602"/>
      </dsp:txXfrm>
    </dsp:sp>
    <dsp:sp modelId="{4789E1C4-2079-4334-BDF0-845E39C09FFC}">
      <dsp:nvSpPr>
        <dsp:cNvPr id="0" name=""/>
        <dsp:cNvSpPr/>
      </dsp:nvSpPr>
      <dsp:spPr>
        <a:xfrm>
          <a:off x="4637" y="4427342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4637" y="4427342"/>
        <a:ext cx="2679622" cy="626616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DD462-2F2E-40EF-A164-3E1EAD09A45F}">
      <dsp:nvSpPr>
        <dsp:cNvPr id="0" name=""/>
        <dsp:cNvSpPr/>
      </dsp:nvSpPr>
      <dsp:spPr>
        <a:xfrm>
          <a:off x="5790880" y="3270202"/>
          <a:ext cx="91440" cy="3332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2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4A9C9-8B9F-40DF-93B3-0CAC3F9C02EF}">
      <dsp:nvSpPr>
        <dsp:cNvPr id="0" name=""/>
        <dsp:cNvSpPr/>
      </dsp:nvSpPr>
      <dsp:spPr>
        <a:xfrm>
          <a:off x="3474315" y="1223997"/>
          <a:ext cx="2362285" cy="1087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803"/>
              </a:lnTo>
              <a:lnTo>
                <a:pt x="2362285" y="791803"/>
              </a:lnTo>
              <a:lnTo>
                <a:pt x="2362285" y="1087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B041D-523A-4D29-A449-E12839D7B203}">
      <dsp:nvSpPr>
        <dsp:cNvPr id="0" name=""/>
        <dsp:cNvSpPr/>
      </dsp:nvSpPr>
      <dsp:spPr>
        <a:xfrm>
          <a:off x="3425972" y="1223997"/>
          <a:ext cx="91440" cy="1081198"/>
        </a:xfrm>
        <a:custGeom>
          <a:avLst/>
          <a:gdLst/>
          <a:ahLst/>
          <a:cxnLst/>
          <a:rect l="0" t="0" r="0" b="0"/>
          <a:pathLst>
            <a:path>
              <a:moveTo>
                <a:pt x="48342" y="0"/>
              </a:moveTo>
              <a:lnTo>
                <a:pt x="48342" y="785062"/>
              </a:lnTo>
              <a:lnTo>
                <a:pt x="45720" y="785062"/>
              </a:lnTo>
              <a:lnTo>
                <a:pt x="45720" y="1081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960536" y="1223997"/>
          <a:ext cx="2513778" cy="1088150"/>
        </a:xfrm>
        <a:custGeom>
          <a:avLst/>
          <a:gdLst/>
          <a:ahLst/>
          <a:cxnLst/>
          <a:rect l="0" t="0" r="0" b="0"/>
          <a:pathLst>
            <a:path>
              <a:moveTo>
                <a:pt x="2513778" y="0"/>
              </a:moveTo>
              <a:lnTo>
                <a:pt x="2513778" y="792014"/>
              </a:lnTo>
              <a:lnTo>
                <a:pt x="0" y="792014"/>
              </a:lnTo>
              <a:lnTo>
                <a:pt x="0" y="10881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322320" y="0"/>
          <a:ext cx="2303989" cy="1223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+mn-lt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</a:rPr>
            <a:t>Vinculación Social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322320" y="0"/>
        <a:ext cx="2303989" cy="1223997"/>
      </dsp:txXfrm>
    </dsp:sp>
    <dsp:sp modelId="{0C383773-3E75-40C1-8F41-944F99267FEE}">
      <dsp:nvSpPr>
        <dsp:cNvPr id="0" name=""/>
        <dsp:cNvSpPr/>
      </dsp:nvSpPr>
      <dsp:spPr>
        <a:xfrm>
          <a:off x="0" y="2312148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312148"/>
        <a:ext cx="1921072" cy="958265"/>
      </dsp:txXfrm>
    </dsp:sp>
    <dsp:sp modelId="{6F5A6100-CCE4-479F-90FC-DA74F59DA6A2}">
      <dsp:nvSpPr>
        <dsp:cNvPr id="0" name=""/>
        <dsp:cNvSpPr/>
      </dsp:nvSpPr>
      <dsp:spPr>
        <a:xfrm>
          <a:off x="2511156" y="2305195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11156" y="2305195"/>
        <a:ext cx="1921072" cy="958265"/>
      </dsp:txXfrm>
    </dsp:sp>
    <dsp:sp modelId="{FFB57BFB-4DC0-4411-9B7A-E1D02D2A55FB}">
      <dsp:nvSpPr>
        <dsp:cNvPr id="0" name=""/>
        <dsp:cNvSpPr/>
      </dsp:nvSpPr>
      <dsp:spPr>
        <a:xfrm>
          <a:off x="4876064" y="2311936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Monitoreo y Evaluación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76064" y="2311936"/>
        <a:ext cx="1921072" cy="958265"/>
      </dsp:txXfrm>
    </dsp:sp>
    <dsp:sp modelId="{42E44A85-5F66-4FC3-9A27-3D51D957B81D}">
      <dsp:nvSpPr>
        <dsp:cNvPr id="0" name=""/>
        <dsp:cNvSpPr/>
      </dsp:nvSpPr>
      <dsp:spPr>
        <a:xfrm>
          <a:off x="4876064" y="3603453"/>
          <a:ext cx="1921072" cy="958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Monitoreo y Evaluación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876064" y="3603453"/>
        <a:ext cx="1921072" cy="958265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94BA0-2B7D-417E-9E1E-7D3FA4702378}">
      <dsp:nvSpPr>
        <dsp:cNvPr id="0" name=""/>
        <dsp:cNvSpPr/>
      </dsp:nvSpPr>
      <dsp:spPr>
        <a:xfrm>
          <a:off x="2755231" y="2191200"/>
          <a:ext cx="2019768" cy="8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168"/>
              </a:lnTo>
              <a:lnTo>
                <a:pt x="2019768" y="529168"/>
              </a:lnTo>
              <a:lnTo>
                <a:pt x="2019768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A8D62-0A0D-4D5C-AC13-119C6A396591}">
      <dsp:nvSpPr>
        <dsp:cNvPr id="0" name=""/>
        <dsp:cNvSpPr/>
      </dsp:nvSpPr>
      <dsp:spPr>
        <a:xfrm>
          <a:off x="2705534" y="3769272"/>
          <a:ext cx="91440" cy="31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63"/>
              </a:lnTo>
              <a:lnTo>
                <a:pt x="49697" y="35163"/>
              </a:lnTo>
              <a:lnTo>
                <a:pt x="49697" y="317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86283-51D8-4D73-B650-2791A29D7066}">
      <dsp:nvSpPr>
        <dsp:cNvPr id="0" name=""/>
        <dsp:cNvSpPr/>
      </dsp:nvSpPr>
      <dsp:spPr>
        <a:xfrm>
          <a:off x="2705534" y="2191200"/>
          <a:ext cx="91440" cy="811333"/>
        </a:xfrm>
        <a:custGeom>
          <a:avLst/>
          <a:gdLst/>
          <a:ahLst/>
          <a:cxnLst/>
          <a:rect l="0" t="0" r="0" b="0"/>
          <a:pathLst>
            <a:path>
              <a:moveTo>
                <a:pt x="49697" y="0"/>
              </a:moveTo>
              <a:lnTo>
                <a:pt x="49697" y="529168"/>
              </a:lnTo>
              <a:lnTo>
                <a:pt x="45720" y="529168"/>
              </a:lnTo>
              <a:lnTo>
                <a:pt x="45720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C033C-FB36-42EF-BE5F-1BEDAA36234E}">
      <dsp:nvSpPr>
        <dsp:cNvPr id="0" name=""/>
        <dsp:cNvSpPr/>
      </dsp:nvSpPr>
      <dsp:spPr>
        <a:xfrm>
          <a:off x="683987" y="3769272"/>
          <a:ext cx="91440" cy="31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63"/>
              </a:lnTo>
              <a:lnTo>
                <a:pt x="47497" y="35163"/>
              </a:lnTo>
              <a:lnTo>
                <a:pt x="47497" y="317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35-A83A-47A7-BFC3-BC3DABBC0632}">
      <dsp:nvSpPr>
        <dsp:cNvPr id="0" name=""/>
        <dsp:cNvSpPr/>
      </dsp:nvSpPr>
      <dsp:spPr>
        <a:xfrm>
          <a:off x="729707" y="2191200"/>
          <a:ext cx="2025524" cy="811333"/>
        </a:xfrm>
        <a:custGeom>
          <a:avLst/>
          <a:gdLst/>
          <a:ahLst/>
          <a:cxnLst/>
          <a:rect l="0" t="0" r="0" b="0"/>
          <a:pathLst>
            <a:path>
              <a:moveTo>
                <a:pt x="2025524" y="0"/>
              </a:moveTo>
              <a:lnTo>
                <a:pt x="2025524" y="529168"/>
              </a:lnTo>
              <a:lnTo>
                <a:pt x="0" y="529168"/>
              </a:lnTo>
              <a:lnTo>
                <a:pt x="0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2709511" y="852530"/>
          <a:ext cx="91440" cy="5741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1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837762" y="0"/>
          <a:ext cx="1834937" cy="8525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837762" y="0"/>
        <a:ext cx="1834937" cy="852530"/>
      </dsp:txXfrm>
    </dsp:sp>
    <dsp:sp modelId="{E4E5887B-DE99-4906-AE80-4D135BCEF50E}">
      <dsp:nvSpPr>
        <dsp:cNvPr id="0" name=""/>
        <dsp:cNvSpPr/>
      </dsp:nvSpPr>
      <dsp:spPr>
        <a:xfrm>
          <a:off x="2026491" y="1426639"/>
          <a:ext cx="1457479" cy="7645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Institucional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026491" y="1426639"/>
        <a:ext cx="1457479" cy="764561"/>
      </dsp:txXfrm>
    </dsp:sp>
    <dsp:sp modelId="{0C383773-3E75-40C1-8F41-944F99267FEE}">
      <dsp:nvSpPr>
        <dsp:cNvPr id="0" name=""/>
        <dsp:cNvSpPr/>
      </dsp:nvSpPr>
      <dsp:spPr>
        <a:xfrm>
          <a:off x="0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3002534"/>
        <a:ext cx="1459414" cy="766738"/>
      </dsp:txXfrm>
    </dsp:sp>
    <dsp:sp modelId="{E35E579A-CBE5-4D13-92FC-2640164762D1}">
      <dsp:nvSpPr>
        <dsp:cNvPr id="0" name=""/>
        <dsp:cNvSpPr/>
      </dsp:nvSpPr>
      <dsp:spPr>
        <a:xfrm>
          <a:off x="1777" y="4086601"/>
          <a:ext cx="1459414" cy="766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777" y="4086601"/>
        <a:ext cx="1459414" cy="766738"/>
      </dsp:txXfrm>
    </dsp:sp>
    <dsp:sp modelId="{F35B0E4C-5EF9-4DF2-93C2-AA282573AEBD}">
      <dsp:nvSpPr>
        <dsp:cNvPr id="0" name=""/>
        <dsp:cNvSpPr/>
      </dsp:nvSpPr>
      <dsp:spPr>
        <a:xfrm>
          <a:off x="2021546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021546" y="3002534"/>
        <a:ext cx="1459414" cy="766738"/>
      </dsp:txXfrm>
    </dsp:sp>
    <dsp:sp modelId="{4285B4D1-2260-48E5-A336-8BE3FDBE6215}">
      <dsp:nvSpPr>
        <dsp:cNvPr id="0" name=""/>
        <dsp:cNvSpPr/>
      </dsp:nvSpPr>
      <dsp:spPr>
        <a:xfrm>
          <a:off x="2101870" y="4086601"/>
          <a:ext cx="1306722" cy="7690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101870" y="4086601"/>
        <a:ext cx="1306722" cy="769049"/>
      </dsp:txXfrm>
    </dsp:sp>
    <dsp:sp modelId="{9E8CFAFF-215D-4B8F-ACD4-3CA814DFF1E4}">
      <dsp:nvSpPr>
        <dsp:cNvPr id="0" name=""/>
        <dsp:cNvSpPr/>
      </dsp:nvSpPr>
      <dsp:spPr>
        <a:xfrm>
          <a:off x="4045293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4045293" y="3002534"/>
        <a:ext cx="1459414" cy="766738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A6AD5-A3C3-4626-8CA6-C055957CB13D}">
      <dsp:nvSpPr>
        <dsp:cNvPr id="0" name=""/>
        <dsp:cNvSpPr/>
      </dsp:nvSpPr>
      <dsp:spPr>
        <a:xfrm>
          <a:off x="4059252" y="3012901"/>
          <a:ext cx="3372634" cy="44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01"/>
              </a:lnTo>
              <a:lnTo>
                <a:pt x="3372634" y="284801"/>
              </a:lnTo>
              <a:lnTo>
                <a:pt x="3372634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1AC90-9D68-4421-A9DC-1F30C99A19E1}">
      <dsp:nvSpPr>
        <dsp:cNvPr id="0" name=""/>
        <dsp:cNvSpPr/>
      </dsp:nvSpPr>
      <dsp:spPr>
        <a:xfrm>
          <a:off x="4059252" y="3012901"/>
          <a:ext cx="1686317" cy="44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01"/>
              </a:lnTo>
              <a:lnTo>
                <a:pt x="1686317" y="284801"/>
              </a:lnTo>
              <a:lnTo>
                <a:pt x="1686317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C710E-315F-44CC-8513-FFADEEB8FBF6}">
      <dsp:nvSpPr>
        <dsp:cNvPr id="0" name=""/>
        <dsp:cNvSpPr/>
      </dsp:nvSpPr>
      <dsp:spPr>
        <a:xfrm>
          <a:off x="4013532" y="3012901"/>
          <a:ext cx="91440" cy="441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8FD33-6103-4707-82AE-0BB6FAA058F7}">
      <dsp:nvSpPr>
        <dsp:cNvPr id="0" name=""/>
        <dsp:cNvSpPr/>
      </dsp:nvSpPr>
      <dsp:spPr>
        <a:xfrm>
          <a:off x="2372934" y="3012901"/>
          <a:ext cx="1686317" cy="441408"/>
        </a:xfrm>
        <a:custGeom>
          <a:avLst/>
          <a:gdLst/>
          <a:ahLst/>
          <a:cxnLst/>
          <a:rect l="0" t="0" r="0" b="0"/>
          <a:pathLst>
            <a:path>
              <a:moveTo>
                <a:pt x="1686317" y="0"/>
              </a:moveTo>
              <a:lnTo>
                <a:pt x="1686317" y="284801"/>
              </a:lnTo>
              <a:lnTo>
                <a:pt x="0" y="284801"/>
              </a:lnTo>
              <a:lnTo>
                <a:pt x="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A86B2-876B-4DC3-8953-F29698F8C87E}">
      <dsp:nvSpPr>
        <dsp:cNvPr id="0" name=""/>
        <dsp:cNvSpPr/>
      </dsp:nvSpPr>
      <dsp:spPr>
        <a:xfrm>
          <a:off x="686617" y="3012901"/>
          <a:ext cx="3372634" cy="441408"/>
        </a:xfrm>
        <a:custGeom>
          <a:avLst/>
          <a:gdLst/>
          <a:ahLst/>
          <a:cxnLst/>
          <a:rect l="0" t="0" r="0" b="0"/>
          <a:pathLst>
            <a:path>
              <a:moveTo>
                <a:pt x="3372634" y="0"/>
              </a:moveTo>
              <a:lnTo>
                <a:pt x="3372634" y="284801"/>
              </a:lnTo>
              <a:lnTo>
                <a:pt x="0" y="284801"/>
              </a:lnTo>
              <a:lnTo>
                <a:pt x="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B595C-71D7-488E-992B-462A0030F2A4}">
      <dsp:nvSpPr>
        <dsp:cNvPr id="0" name=""/>
        <dsp:cNvSpPr/>
      </dsp:nvSpPr>
      <dsp:spPr>
        <a:xfrm>
          <a:off x="4013532" y="1675401"/>
          <a:ext cx="91440" cy="401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3033250" y="631397"/>
          <a:ext cx="2052002" cy="10440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Patrimonio Seguro</a:t>
          </a:r>
        </a:p>
      </dsp:txBody>
      <dsp:txXfrm>
        <a:off x="3033250" y="631397"/>
        <a:ext cx="2052002" cy="1044003"/>
      </dsp:txXfrm>
    </dsp:sp>
    <dsp:sp modelId="{78855028-44C4-45CC-8FE9-25100D6F53EE}">
      <dsp:nvSpPr>
        <dsp:cNvPr id="0" name=""/>
        <dsp:cNvSpPr/>
      </dsp:nvSpPr>
      <dsp:spPr>
        <a:xfrm>
          <a:off x="3177254" y="2076904"/>
          <a:ext cx="1763994" cy="93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Patrimonio Seguro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177254" y="2076904"/>
        <a:ext cx="1763994" cy="935996"/>
      </dsp:txXfrm>
    </dsp:sp>
    <dsp:sp modelId="{EAAF20AE-0235-4942-B771-FB09B1B7AD60}">
      <dsp:nvSpPr>
        <dsp:cNvPr id="0" name=""/>
        <dsp:cNvSpPr/>
      </dsp:nvSpPr>
      <dsp:spPr>
        <a:xfrm>
          <a:off x="66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Escrituración y </a:t>
          </a:r>
          <a:r>
            <a:rPr lang="es-ES" sz="1200" kern="1200" dirty="0" smtClean="0"/>
            <a:t>Regularización</a:t>
          </a:r>
          <a:endParaRPr lang="es-ES" sz="1200" kern="1200" dirty="0" smtClean="0"/>
        </a:p>
      </dsp:txBody>
      <dsp:txXfrm>
        <a:off x="66" y="3454310"/>
        <a:ext cx="1373102" cy="812567"/>
      </dsp:txXfrm>
    </dsp:sp>
    <dsp:sp modelId="{C6D07DFD-DB1E-4AC0-AB16-9DFE05A15E28}">
      <dsp:nvSpPr>
        <dsp:cNvPr id="0" name=""/>
        <dsp:cNvSpPr/>
      </dsp:nvSpPr>
      <dsp:spPr>
        <a:xfrm>
          <a:off x="1686383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686383" y="3454310"/>
        <a:ext cx="1373102" cy="812567"/>
      </dsp:txXfrm>
    </dsp:sp>
    <dsp:sp modelId="{D44D8CF6-D0F2-435F-B5C1-3EBD86635BA6}">
      <dsp:nvSpPr>
        <dsp:cNvPr id="0" name=""/>
        <dsp:cNvSpPr/>
      </dsp:nvSpPr>
      <dsp:spPr>
        <a:xfrm>
          <a:off x="3372700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r>
            <a:rPr lang="es-ES" sz="1200" kern="1200" baseline="0" dirty="0" smtClean="0"/>
            <a:t>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372700" y="3454310"/>
        <a:ext cx="1373102" cy="812567"/>
      </dsp:txXfrm>
    </dsp:sp>
    <dsp:sp modelId="{4073F32D-2725-475A-9D30-AB08FAD5008F}">
      <dsp:nvSpPr>
        <dsp:cNvPr id="0" name=""/>
        <dsp:cNvSpPr/>
      </dsp:nvSpPr>
      <dsp:spPr>
        <a:xfrm>
          <a:off x="5059017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r>
            <a:rPr lang="es-ES" sz="1200" kern="1200" baseline="0" dirty="0" smtClean="0"/>
            <a:t>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5059017" y="3454310"/>
        <a:ext cx="1373102" cy="812567"/>
      </dsp:txXfrm>
    </dsp:sp>
    <dsp:sp modelId="{A4FC43AC-4585-45BD-86F1-24C36BF58FEB}">
      <dsp:nvSpPr>
        <dsp:cNvPr id="0" name=""/>
        <dsp:cNvSpPr/>
      </dsp:nvSpPr>
      <dsp:spPr>
        <a:xfrm>
          <a:off x="6745334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6745334" y="3454310"/>
        <a:ext cx="1373102" cy="812567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B41A1-F896-4210-AD58-674008224B3E}">
      <dsp:nvSpPr>
        <dsp:cNvPr id="0" name=""/>
        <dsp:cNvSpPr/>
      </dsp:nvSpPr>
      <dsp:spPr>
        <a:xfrm>
          <a:off x="2935702" y="1117802"/>
          <a:ext cx="253398" cy="1111726"/>
        </a:xfrm>
        <a:custGeom>
          <a:avLst/>
          <a:gdLst/>
          <a:ahLst/>
          <a:cxnLst/>
          <a:rect l="0" t="0" r="0" b="0"/>
          <a:pathLst>
            <a:path>
              <a:moveTo>
                <a:pt x="253398" y="0"/>
              </a:moveTo>
              <a:lnTo>
                <a:pt x="253398" y="1111726"/>
              </a:lnTo>
              <a:lnTo>
                <a:pt x="0" y="1111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142054" y="1117802"/>
          <a:ext cx="91440" cy="2223452"/>
        </a:xfrm>
        <a:custGeom>
          <a:avLst/>
          <a:gdLst/>
          <a:ahLst/>
          <a:cxnLst/>
          <a:rect l="0" t="0" r="0" b="0"/>
          <a:pathLst>
            <a:path>
              <a:moveTo>
                <a:pt x="47047" y="0"/>
              </a:moveTo>
              <a:lnTo>
                <a:pt x="47047" y="1970053"/>
              </a:lnTo>
              <a:lnTo>
                <a:pt x="45720" y="1970053"/>
              </a:lnTo>
              <a:lnTo>
                <a:pt x="45720" y="22234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042062" y="0"/>
          <a:ext cx="2294078" cy="11178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42062" y="0"/>
        <a:ext cx="2294078" cy="1117802"/>
      </dsp:txXfrm>
    </dsp:sp>
    <dsp:sp modelId="{0C383773-3E75-40C1-8F41-944F99267FEE}">
      <dsp:nvSpPr>
        <dsp:cNvPr id="0" name=""/>
        <dsp:cNvSpPr/>
      </dsp:nvSpPr>
      <dsp:spPr>
        <a:xfrm>
          <a:off x="2233776" y="3341254"/>
          <a:ext cx="1907995" cy="9735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Jef</a:t>
          </a:r>
          <a:r>
            <a:rPr lang="es-ES" sz="1200" kern="12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e(a) de Proyectos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33776" y="3341254"/>
        <a:ext cx="1907995" cy="973569"/>
      </dsp:txXfrm>
    </dsp:sp>
    <dsp:sp modelId="{915329CE-61A6-4D5D-AB80-0A7AE8782A6B}">
      <dsp:nvSpPr>
        <dsp:cNvPr id="0" name=""/>
        <dsp:cNvSpPr/>
      </dsp:nvSpPr>
      <dsp:spPr>
        <a:xfrm>
          <a:off x="1445308" y="1856929"/>
          <a:ext cx="1490394" cy="745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445308" y="1856929"/>
        <a:ext cx="1490394" cy="745197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5CD89-CA84-41E5-87CF-4D9BE6BBF707}">
      <dsp:nvSpPr>
        <dsp:cNvPr id="0" name=""/>
        <dsp:cNvSpPr/>
      </dsp:nvSpPr>
      <dsp:spPr>
        <a:xfrm>
          <a:off x="2699297" y="2878203"/>
          <a:ext cx="91440" cy="5657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7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07371-9EB4-44D6-AF54-54E50FA1A62E}">
      <dsp:nvSpPr>
        <dsp:cNvPr id="0" name=""/>
        <dsp:cNvSpPr/>
      </dsp:nvSpPr>
      <dsp:spPr>
        <a:xfrm>
          <a:off x="2699297" y="1214089"/>
          <a:ext cx="91440" cy="568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288110" y="0"/>
          <a:ext cx="2913814" cy="12140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88110" y="0"/>
        <a:ext cx="2913814" cy="1214089"/>
      </dsp:txXfrm>
    </dsp:sp>
    <dsp:sp modelId="{CD37D9F2-EAA6-423F-BABE-813AE04A5A84}">
      <dsp:nvSpPr>
        <dsp:cNvPr id="0" name=""/>
        <dsp:cNvSpPr/>
      </dsp:nvSpPr>
      <dsp:spPr>
        <a:xfrm>
          <a:off x="1397975" y="1782411"/>
          <a:ext cx="2694084" cy="1095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97975" y="1782411"/>
        <a:ext cx="2694084" cy="1095791"/>
      </dsp:txXfrm>
    </dsp:sp>
    <dsp:sp modelId="{D3059577-FC18-4B55-BB82-3A98CE9E2749}">
      <dsp:nvSpPr>
        <dsp:cNvPr id="0" name=""/>
        <dsp:cNvSpPr/>
      </dsp:nvSpPr>
      <dsp:spPr>
        <a:xfrm>
          <a:off x="1397975" y="3443960"/>
          <a:ext cx="2694084" cy="11635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397975" y="3443960"/>
        <a:ext cx="2694084" cy="1163575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858614" y="1457161"/>
          <a:ext cx="238347" cy="81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225"/>
              </a:lnTo>
              <a:lnTo>
                <a:pt x="238347" y="810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457161"/>
          <a:ext cx="221477" cy="811554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811554"/>
              </a:lnTo>
              <a:lnTo>
                <a:pt x="0" y="8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2977-ADC3-4F5B-956E-3DE6B80BD00D}">
      <dsp:nvSpPr>
        <dsp:cNvPr id="0" name=""/>
        <dsp:cNvSpPr/>
      </dsp:nvSpPr>
      <dsp:spPr>
        <a:xfrm>
          <a:off x="3858614" y="1457161"/>
          <a:ext cx="3196698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3196698" y="1659410"/>
              </a:lnTo>
              <a:lnTo>
                <a:pt x="3196698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11229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57161"/>
          <a:ext cx="1598335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1598335" y="1659410"/>
              </a:lnTo>
              <a:lnTo>
                <a:pt x="1598335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1457161"/>
          <a:ext cx="91440" cy="17916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2151"/>
              </a:lnTo>
              <a:lnTo>
                <a:pt x="46291" y="1652151"/>
              </a:lnTo>
              <a:lnTo>
                <a:pt x="46291" y="17916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1457161"/>
          <a:ext cx="1598335" cy="1798879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61915" y="1457161"/>
          <a:ext cx="3196698" cy="1798879"/>
        </a:xfrm>
        <a:custGeom>
          <a:avLst/>
          <a:gdLst/>
          <a:ahLst/>
          <a:cxnLst/>
          <a:rect l="0" t="0" r="0" b="0"/>
          <a:pathLst>
            <a:path>
              <a:moveTo>
                <a:pt x="3196698" y="0"/>
              </a:moveTo>
              <a:lnTo>
                <a:pt x="3196698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413164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Municipal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796612" y="413164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2217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</dsp:txBody>
      <dsp:txXfrm>
        <a:off x="2217" y="325604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600579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</dsp:txBody>
      <dsp:txXfrm>
        <a:off x="1600579" y="325604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9486" y="3248782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Administrativo(a)</a:t>
          </a:r>
        </a:p>
      </dsp:txBody>
      <dsp:txXfrm>
        <a:off x="3199486" y="3248782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7251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797251" y="325604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2808" y="4254983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de Atención Ciudadana</a:t>
          </a:r>
          <a:br>
            <a:rPr lang="es-ES" sz="1200" kern="1200" dirty="0"/>
          </a:br>
          <a:endParaRPr lang="es-ES" sz="1200" kern="1200" dirty="0"/>
        </a:p>
      </dsp:txBody>
      <dsp:txXfrm>
        <a:off x="4792808" y="4254983"/>
        <a:ext cx="1328282" cy="720002"/>
      </dsp:txXfrm>
    </dsp:sp>
    <dsp:sp modelId="{2A02469A-8C6A-4BDD-87FC-BEA2111B6260}">
      <dsp:nvSpPr>
        <dsp:cNvPr id="0" name=""/>
        <dsp:cNvSpPr/>
      </dsp:nvSpPr>
      <dsp:spPr>
        <a:xfrm>
          <a:off x="6395613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95613" y="3256041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90221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269137" y="190221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90088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Asistente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096961" y="1900887"/>
        <a:ext cx="1367998" cy="732999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Supervisor(a)</a:t>
          </a:r>
          <a:endParaRPr lang="es-MX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9030" y="1108172"/>
          <a:ext cx="172304" cy="722540"/>
        </a:xfrm>
        <a:custGeom>
          <a:avLst/>
          <a:gdLst/>
          <a:ahLst/>
          <a:cxnLst/>
          <a:rect l="0" t="0" r="0" b="0"/>
          <a:pathLst>
            <a:path>
              <a:moveTo>
                <a:pt x="172304" y="0"/>
              </a:moveTo>
              <a:lnTo>
                <a:pt x="172304" y="722540"/>
              </a:lnTo>
              <a:lnTo>
                <a:pt x="0" y="7225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D26C3-E0E7-4121-986F-E1C96D65F139}">
      <dsp:nvSpPr>
        <dsp:cNvPr id="0" name=""/>
        <dsp:cNvSpPr/>
      </dsp:nvSpPr>
      <dsp:spPr>
        <a:xfrm>
          <a:off x="3841334" y="3190149"/>
          <a:ext cx="3183027" cy="394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07"/>
              </a:lnTo>
              <a:lnTo>
                <a:pt x="3183027" y="256207"/>
              </a:lnTo>
              <a:lnTo>
                <a:pt x="3183027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3190149"/>
          <a:ext cx="1591513" cy="394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07"/>
              </a:lnTo>
              <a:lnTo>
                <a:pt x="1591513" y="256207"/>
              </a:lnTo>
              <a:lnTo>
                <a:pt x="1591513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795614" y="3190149"/>
          <a:ext cx="91440" cy="394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2249820" y="3190149"/>
          <a:ext cx="1591513" cy="394313"/>
        </a:xfrm>
        <a:custGeom>
          <a:avLst/>
          <a:gdLst/>
          <a:ahLst/>
          <a:cxnLst/>
          <a:rect l="0" t="0" r="0" b="0"/>
          <a:pathLst>
            <a:path>
              <a:moveTo>
                <a:pt x="1591513" y="0"/>
              </a:moveTo>
              <a:lnTo>
                <a:pt x="1591513" y="256207"/>
              </a:lnTo>
              <a:lnTo>
                <a:pt x="0" y="256207"/>
              </a:lnTo>
              <a:lnTo>
                <a:pt x="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658306" y="3190149"/>
          <a:ext cx="3183027" cy="394313"/>
        </a:xfrm>
        <a:custGeom>
          <a:avLst/>
          <a:gdLst/>
          <a:ahLst/>
          <a:cxnLst/>
          <a:rect l="0" t="0" r="0" b="0"/>
          <a:pathLst>
            <a:path>
              <a:moveTo>
                <a:pt x="3183027" y="0"/>
              </a:moveTo>
              <a:lnTo>
                <a:pt x="3183027" y="256207"/>
              </a:lnTo>
              <a:lnTo>
                <a:pt x="0" y="256207"/>
              </a:lnTo>
              <a:lnTo>
                <a:pt x="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108172"/>
          <a:ext cx="91440" cy="13259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59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59113" y="105670"/>
          <a:ext cx="1964441" cy="1002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2859113" y="105670"/>
        <a:ext cx="1964441" cy="1002502"/>
      </dsp:txXfrm>
    </dsp:sp>
    <dsp:sp modelId="{35BB5E74-0F2B-40C4-8FE2-43D641402863}">
      <dsp:nvSpPr>
        <dsp:cNvPr id="0" name=""/>
        <dsp:cNvSpPr/>
      </dsp:nvSpPr>
      <dsp:spPr>
        <a:xfrm>
          <a:off x="3067332" y="2434147"/>
          <a:ext cx="1548003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Cercana y Brigadas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067332" y="2434147"/>
        <a:ext cx="1548003" cy="756001"/>
      </dsp:txXfrm>
    </dsp:sp>
    <dsp:sp modelId="{8C55213E-848D-4909-ABFB-0D1ECDFF3A84}">
      <dsp:nvSpPr>
        <dsp:cNvPr id="0" name=""/>
        <dsp:cNvSpPr/>
      </dsp:nvSpPr>
      <dsp:spPr>
        <a:xfrm>
          <a:off x="656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" y="3584463"/>
        <a:ext cx="1315300" cy="792001"/>
      </dsp:txXfrm>
    </dsp:sp>
    <dsp:sp modelId="{65B6B8C0-1DFC-4B30-B78B-60D2FD9F0BF9}">
      <dsp:nvSpPr>
        <dsp:cNvPr id="0" name=""/>
        <dsp:cNvSpPr/>
      </dsp:nvSpPr>
      <dsp:spPr>
        <a:xfrm>
          <a:off x="1592170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Médicos(as) </a:t>
          </a:r>
          <a:r>
            <a:rPr lang="es-ES" sz="1200" kern="1200" dirty="0" smtClean="0">
              <a:solidFill>
                <a:schemeClr val="tx1"/>
              </a:solidFill>
            </a:rPr>
            <a:t>Generales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2170" y="3584463"/>
        <a:ext cx="1315300" cy="792001"/>
      </dsp:txXfrm>
    </dsp:sp>
    <dsp:sp modelId="{21BF1648-D448-46F7-922A-BA72A4E7B302}">
      <dsp:nvSpPr>
        <dsp:cNvPr id="0" name=""/>
        <dsp:cNvSpPr/>
      </dsp:nvSpPr>
      <dsp:spPr>
        <a:xfrm>
          <a:off x="3183684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Fisioterapeuta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183684" y="3584463"/>
        <a:ext cx="1315300" cy="792001"/>
      </dsp:txXfrm>
    </dsp:sp>
    <dsp:sp modelId="{911B2D3F-686F-4455-A32B-BA73A2DC19DF}">
      <dsp:nvSpPr>
        <dsp:cNvPr id="0" name=""/>
        <dsp:cNvSpPr/>
      </dsp:nvSpPr>
      <dsp:spPr>
        <a:xfrm>
          <a:off x="4775197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Nutriólogo(a)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775197" y="3584463"/>
        <a:ext cx="1315300" cy="792001"/>
      </dsp:txXfrm>
    </dsp:sp>
    <dsp:sp modelId="{7A5B57C5-5E73-4BC2-8A0A-0A5532B2F291}">
      <dsp:nvSpPr>
        <dsp:cNvPr id="0" name=""/>
        <dsp:cNvSpPr/>
      </dsp:nvSpPr>
      <dsp:spPr>
        <a:xfrm>
          <a:off x="6366711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6366711" y="3584463"/>
        <a:ext cx="1315300" cy="792001"/>
      </dsp:txXfrm>
    </dsp:sp>
    <dsp:sp modelId="{0631F3B6-8772-43EC-B147-82C89A8174B0}">
      <dsp:nvSpPr>
        <dsp:cNvPr id="0" name=""/>
        <dsp:cNvSpPr/>
      </dsp:nvSpPr>
      <dsp:spPr>
        <a:xfrm>
          <a:off x="2353729" y="1501888"/>
          <a:ext cx="1315300" cy="657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2353729" y="1501888"/>
        <a:ext cx="1315300" cy="657650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53639" y="255459"/>
              </a:lnTo>
              <a:lnTo>
                <a:pt x="53639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58134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 </a:t>
          </a:r>
        </a:p>
      </dsp:txBody>
      <dsp:txXfrm>
        <a:off x="2058134" y="1555416"/>
        <a:ext cx="1551081" cy="96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09/04/2024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943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09/04/2024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654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09/04/2024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277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09/04/2024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098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09/04/2024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805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09/04/2024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787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09/04/2024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788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09/04/2024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255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09/04/2024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56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09/04/2024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782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09/04/2024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1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09/04/2024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1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1.xml"/><Relationship Id="rId5" Type="http://schemas.openxmlformats.org/officeDocument/2006/relationships/diagramColors" Target="../diagrams/colors91.xml"/><Relationship Id="rId4" Type="http://schemas.openxmlformats.org/officeDocument/2006/relationships/diagramQuickStyle" Target="../diagrams/quickStyle9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1.jp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1.jp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1.jp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1.jp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1.jp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1.jp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138525013"/>
              </p:ext>
            </p:extLst>
          </p:nvPr>
        </p:nvGraphicFramePr>
        <p:xfrm>
          <a:off x="3040798" y="1883249"/>
          <a:ext cx="305235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de Almacén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524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09964827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935401"/>
              </p:ext>
            </p:extLst>
          </p:nvPr>
        </p:nvGraphicFramePr>
        <p:xfrm>
          <a:off x="1960963" y="1837491"/>
          <a:ext cx="5273555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de Salud de la Mujer y Sexualidad</a:t>
            </a:r>
          </a:p>
        </p:txBody>
      </p:sp>
    </p:spTree>
    <p:extLst>
      <p:ext uri="{BB962C8B-B14F-4D97-AF65-F5344CB8AC3E}">
        <p14:creationId xmlns:p14="http://schemas.microsoft.com/office/powerpoint/2010/main" val="221757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994179564"/>
              </p:ext>
            </p:extLst>
          </p:nvPr>
        </p:nvGraphicFramePr>
        <p:xfrm>
          <a:off x="564777" y="1990825"/>
          <a:ext cx="8157882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de Salud de la Mujer y Sexualidad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Fomerrey 45</a:t>
            </a:r>
          </a:p>
        </p:txBody>
      </p:sp>
    </p:spTree>
    <p:extLst>
      <p:ext uri="{BB962C8B-B14F-4D97-AF65-F5344CB8AC3E}">
        <p14:creationId xmlns:p14="http://schemas.microsoft.com/office/powerpoint/2010/main" val="144288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15060991"/>
              </p:ext>
            </p:extLst>
          </p:nvPr>
        </p:nvGraphicFramePr>
        <p:xfrm>
          <a:off x="777665" y="1616300"/>
          <a:ext cx="7682669" cy="471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Cercana y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92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7890466"/>
              </p:ext>
            </p:extLst>
          </p:nvPr>
        </p:nvGraphicFramePr>
        <p:xfrm>
          <a:off x="764275" y="1358782"/>
          <a:ext cx="7833815" cy="512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5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40445924"/>
              </p:ext>
            </p:extLst>
          </p:nvPr>
        </p:nvGraphicFramePr>
        <p:xfrm>
          <a:off x="1556610" y="1495514"/>
          <a:ext cx="6185880" cy="496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7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66461662"/>
              </p:ext>
            </p:extLst>
          </p:nvPr>
        </p:nvGraphicFramePr>
        <p:xfrm>
          <a:off x="760573" y="1394104"/>
          <a:ext cx="7682669" cy="513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Centro de Salud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35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89976840"/>
              </p:ext>
            </p:extLst>
          </p:nvPr>
        </p:nvGraphicFramePr>
        <p:xfrm>
          <a:off x="367470" y="1153682"/>
          <a:ext cx="8511611" cy="56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Centro de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977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745951590"/>
              </p:ext>
            </p:extLst>
          </p:nvPr>
        </p:nvGraphicFramePr>
        <p:xfrm>
          <a:off x="1544400" y="1965531"/>
          <a:ext cx="6059681" cy="404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7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556610" y="1354590"/>
          <a:ext cx="6185880" cy="511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37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82765884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509802590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1. C.S.M. Filiberto Sagrero</a:t>
            </a:r>
          </a:p>
        </p:txBody>
      </p:sp>
    </p:spTree>
    <p:extLst>
      <p:ext uri="{BB962C8B-B14F-4D97-AF65-F5344CB8AC3E}">
        <p14:creationId xmlns:p14="http://schemas.microsoft.com/office/powerpoint/2010/main" val="176620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811715953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2. Francisco I. Madero</a:t>
            </a:r>
          </a:p>
        </p:txBody>
      </p:sp>
    </p:spTree>
    <p:extLst>
      <p:ext uri="{BB962C8B-B14F-4D97-AF65-F5344CB8AC3E}">
        <p14:creationId xmlns:p14="http://schemas.microsoft.com/office/powerpoint/2010/main" val="1517273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121863480"/>
              </p:ext>
            </p:extLst>
          </p:nvPr>
        </p:nvGraphicFramePr>
        <p:xfrm>
          <a:off x="2186221" y="1877386"/>
          <a:ext cx="484696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3. Lucio Blanco</a:t>
            </a:r>
          </a:p>
        </p:txBody>
      </p:sp>
    </p:spTree>
    <p:extLst>
      <p:ext uri="{BB962C8B-B14F-4D97-AF65-F5344CB8AC3E}">
        <p14:creationId xmlns:p14="http://schemas.microsoft.com/office/powerpoint/2010/main" val="2154899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54530152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4. Hogares Ferrocarrileros</a:t>
            </a:r>
          </a:p>
        </p:txBody>
      </p:sp>
    </p:spTree>
    <p:extLst>
      <p:ext uri="{BB962C8B-B14F-4D97-AF65-F5344CB8AC3E}">
        <p14:creationId xmlns:p14="http://schemas.microsoft.com/office/powerpoint/2010/main" val="689642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179497729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5. Tierra  y Libertad</a:t>
            </a:r>
          </a:p>
        </p:txBody>
      </p:sp>
    </p:spTree>
    <p:extLst>
      <p:ext uri="{BB962C8B-B14F-4D97-AF65-F5344CB8AC3E}">
        <p14:creationId xmlns:p14="http://schemas.microsoft.com/office/powerpoint/2010/main" val="3196644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759170613"/>
              </p:ext>
            </p:extLst>
          </p:nvPr>
        </p:nvGraphicFramePr>
        <p:xfrm>
          <a:off x="1331640" y="1811532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6. Unidad Pedreras</a:t>
            </a:r>
          </a:p>
        </p:txBody>
      </p:sp>
    </p:spTree>
    <p:extLst>
      <p:ext uri="{BB962C8B-B14F-4D97-AF65-F5344CB8AC3E}">
        <p14:creationId xmlns:p14="http://schemas.microsoft.com/office/powerpoint/2010/main" val="404868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31859509"/>
              </p:ext>
            </p:extLst>
          </p:nvPr>
        </p:nvGraphicFramePr>
        <p:xfrm>
          <a:off x="2963215" y="1865318"/>
          <a:ext cx="324036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7. CEDECO 8</a:t>
            </a:r>
          </a:p>
        </p:txBody>
      </p:sp>
    </p:spTree>
    <p:extLst>
      <p:ext uri="{BB962C8B-B14F-4D97-AF65-F5344CB8AC3E}">
        <p14:creationId xmlns:p14="http://schemas.microsoft.com/office/powerpoint/2010/main" val="1526067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727733112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8. Fomerrey 124</a:t>
            </a:r>
          </a:p>
        </p:txBody>
      </p:sp>
    </p:spTree>
    <p:extLst>
      <p:ext uri="{BB962C8B-B14F-4D97-AF65-F5344CB8AC3E}">
        <p14:creationId xmlns:p14="http://schemas.microsoft.com/office/powerpoint/2010/main" val="4090580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098238141"/>
              </p:ext>
            </p:extLst>
          </p:nvPr>
        </p:nvGraphicFramePr>
        <p:xfrm>
          <a:off x="2335685" y="1972895"/>
          <a:ext cx="449541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9. Fomerrey 105</a:t>
            </a:r>
          </a:p>
        </p:txBody>
      </p:sp>
    </p:spTree>
    <p:extLst>
      <p:ext uri="{BB962C8B-B14F-4D97-AF65-F5344CB8AC3E}">
        <p14:creationId xmlns:p14="http://schemas.microsoft.com/office/powerpoint/2010/main" val="4153302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120365665"/>
              </p:ext>
            </p:extLst>
          </p:nvPr>
        </p:nvGraphicFramePr>
        <p:xfrm>
          <a:off x="1331640" y="1954966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10. Infonavit Valle Verde</a:t>
            </a:r>
          </a:p>
        </p:txBody>
      </p:sp>
    </p:spTree>
    <p:extLst>
      <p:ext uri="{BB962C8B-B14F-4D97-AF65-F5344CB8AC3E}">
        <p14:creationId xmlns:p14="http://schemas.microsoft.com/office/powerpoint/2010/main" val="388949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04668948"/>
              </p:ext>
            </p:extLst>
          </p:nvPr>
        </p:nvGraphicFramePr>
        <p:xfrm>
          <a:off x="2972181" y="1972894"/>
          <a:ext cx="318657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11. Valle Verde </a:t>
            </a:r>
            <a:r>
              <a:rPr kumimoji="0" lang="es-ES_tradnl" sz="2400" b="1" i="0" u="none" strike="noStrike" kern="14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Camvio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091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624713529"/>
              </p:ext>
            </p:extLst>
          </p:nvPr>
        </p:nvGraphicFramePr>
        <p:xfrm>
          <a:off x="2317757" y="2008752"/>
          <a:ext cx="4531278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12. Edad De Oro</a:t>
            </a:r>
          </a:p>
        </p:txBody>
      </p:sp>
    </p:spTree>
    <p:extLst>
      <p:ext uri="{BB962C8B-B14F-4D97-AF65-F5344CB8AC3E}">
        <p14:creationId xmlns:p14="http://schemas.microsoft.com/office/powerpoint/2010/main" val="4090800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374619477"/>
              </p:ext>
            </p:extLst>
          </p:nvPr>
        </p:nvGraphicFramePr>
        <p:xfrm>
          <a:off x="1331640" y="2008755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13. Antonio I. Villarreal</a:t>
            </a:r>
          </a:p>
        </p:txBody>
      </p:sp>
    </p:spTree>
    <p:extLst>
      <p:ext uri="{BB962C8B-B14F-4D97-AF65-F5344CB8AC3E}">
        <p14:creationId xmlns:p14="http://schemas.microsoft.com/office/powerpoint/2010/main" val="299847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107804528"/>
              </p:ext>
            </p:extLst>
          </p:nvPr>
        </p:nvGraphicFramePr>
        <p:xfrm>
          <a:off x="1331640" y="1034881"/>
          <a:ext cx="6480720" cy="559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14. CROC</a:t>
            </a:r>
          </a:p>
        </p:txBody>
      </p:sp>
    </p:spTree>
    <p:extLst>
      <p:ext uri="{BB962C8B-B14F-4D97-AF65-F5344CB8AC3E}">
        <p14:creationId xmlns:p14="http://schemas.microsoft.com/office/powerpoint/2010/main" val="1417621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96390561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951598458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38951541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66387972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27009827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870596454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2777368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38532228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29578776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9512" y="144760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13" dirty="0" smtClean="0">
                <a:solidFill>
                  <a:schemeClr val="tx1"/>
                </a:solidFill>
                <a:ea typeface="MS Gothic" panose="020B0609070205080204" pitchFamily="49" charset="-128"/>
              </a:rPr>
              <a:t>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794246350"/>
              </p:ext>
            </p:extLst>
          </p:nvPr>
        </p:nvGraphicFramePr>
        <p:xfrm>
          <a:off x="1187580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52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38523680"/>
              </p:ext>
            </p:extLst>
          </p:nvPr>
        </p:nvGraphicFramePr>
        <p:xfrm>
          <a:off x="339969" y="1257147"/>
          <a:ext cx="8581292" cy="5462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54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71700775"/>
              </p:ext>
            </p:extLst>
          </p:nvPr>
        </p:nvGraphicFramePr>
        <p:xfrm>
          <a:off x="529076" y="1513787"/>
          <a:ext cx="8213274" cy="514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29801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Cultura </a:t>
            </a:r>
            <a:r>
              <a:rPr lang="es-ES_tradnl" sz="2400" b="1" kern="1400" spc="-150" dirty="0" smtClean="0">
                <a:solidFill>
                  <a:schemeClr val="tx1"/>
                </a:solidFill>
                <a:ea typeface="MS Gothic" panose="020B0609070205080204" pitchFamily="49" charset="-128"/>
              </a:rPr>
              <a:t>Física</a:t>
            </a:r>
            <a:endParaRPr lang="es-ES_tradnl" sz="2400" b="1" kern="1400" spc="-150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16463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04536811"/>
              </p:ext>
            </p:extLst>
          </p:nvPr>
        </p:nvGraphicFramePr>
        <p:xfrm>
          <a:off x="2427946" y="1473957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78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de Cultura </a:t>
            </a:r>
            <a:r>
              <a:rPr lang="es-ES_tradnl" sz="2400" b="1" kern="1400" spc="-150" dirty="0" smtClean="0">
                <a:solidFill>
                  <a:schemeClr val="tx1"/>
                </a:solidFill>
                <a:ea typeface="MS Gothic" panose="020B0609070205080204" pitchFamily="49" charset="-128"/>
              </a:rPr>
              <a:t>Física</a:t>
            </a:r>
            <a:endParaRPr lang="es-ES_tradnl" sz="2400" b="1" kern="1400" spc="-150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1259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97340292"/>
              </p:ext>
            </p:extLst>
          </p:nvPr>
        </p:nvGraphicFramePr>
        <p:xfrm>
          <a:off x="2483768" y="1844824"/>
          <a:ext cx="4176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91069" y="179929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Deporte Ciudadano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4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69420689"/>
              </p:ext>
            </p:extLst>
          </p:nvPr>
        </p:nvGraphicFramePr>
        <p:xfrm>
          <a:off x="3426892" y="2415654"/>
          <a:ext cx="2373406" cy="271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Técnica de Natación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2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>
                <a:latin typeface="Arial"/>
                <a:ea typeface="MS Gothic" panose="020B0609070205080204" pitchFamily="49" charset="-128"/>
                <a:cs typeface="Arial"/>
              </a:rPr>
              <a:t>Coordinación General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16689688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29773571"/>
              </p:ext>
            </p:extLst>
          </p:nvPr>
        </p:nvGraphicFramePr>
        <p:xfrm>
          <a:off x="1393230" y="1708367"/>
          <a:ext cx="6481527" cy="465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63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2531701"/>
              </p:ext>
            </p:extLst>
          </p:nvPr>
        </p:nvGraphicFramePr>
        <p:xfrm>
          <a:off x="588012" y="1910687"/>
          <a:ext cx="8310327" cy="390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769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3547501"/>
              </p:ext>
            </p:extLst>
          </p:nvPr>
        </p:nvGraphicFramePr>
        <p:xfrm>
          <a:off x="2425805" y="2033516"/>
          <a:ext cx="4288895" cy="415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63773" y="179929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Acuática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71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204716" y="179929"/>
            <a:ext cx="6605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08478201"/>
              </p:ext>
            </p:extLst>
          </p:nvPr>
        </p:nvGraphicFramePr>
        <p:xfrm>
          <a:off x="2771800" y="1484784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7704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61651093"/>
              </p:ext>
            </p:extLst>
          </p:nvPr>
        </p:nvGraphicFramePr>
        <p:xfrm>
          <a:off x="1403647" y="1790253"/>
          <a:ext cx="6757713" cy="474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2" y="98041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94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54741421"/>
              </p:ext>
            </p:extLst>
          </p:nvPr>
        </p:nvGraphicFramePr>
        <p:xfrm>
          <a:off x="2911011" y="1869745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</a:t>
            </a:r>
            <a:r>
              <a:rPr kumimoji="0" lang="es-ES_tradnl" sz="24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855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37246017"/>
              </p:ext>
            </p:extLst>
          </p:nvPr>
        </p:nvGraphicFramePr>
        <p:xfrm>
          <a:off x="2337809" y="1759167"/>
          <a:ext cx="4472426" cy="487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030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02613471"/>
              </p:ext>
            </p:extLst>
          </p:nvPr>
        </p:nvGraphicFramePr>
        <p:xfrm>
          <a:off x="300251" y="1462703"/>
          <a:ext cx="8720919" cy="50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1615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68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98068323"/>
              </p:ext>
            </p:extLst>
          </p:nvPr>
        </p:nvGraphicFramePr>
        <p:xfrm>
          <a:off x="2911011" y="1787857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Cultura Física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408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12720318"/>
              </p:ext>
            </p:extLst>
          </p:nvPr>
        </p:nvGraphicFramePr>
        <p:xfrm>
          <a:off x="2367249" y="1626478"/>
          <a:ext cx="4440662" cy="489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50124" y="179929"/>
            <a:ext cx="6387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54069287"/>
              </p:ext>
            </p:extLst>
          </p:nvPr>
        </p:nvGraphicFramePr>
        <p:xfrm>
          <a:off x="1602881" y="1435693"/>
          <a:ext cx="6367417" cy="548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6478" y="116632"/>
            <a:ext cx="6324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Infraestructura y Mantenimiento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857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3234023"/>
              </p:ext>
            </p:extLst>
          </p:nvPr>
        </p:nvGraphicFramePr>
        <p:xfrm>
          <a:off x="2562798" y="1983645"/>
          <a:ext cx="4070015" cy="407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59307" y="179929"/>
            <a:ext cx="6496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2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8140639"/>
              </p:ext>
            </p:extLst>
          </p:nvPr>
        </p:nvGraphicFramePr>
        <p:xfrm>
          <a:off x="539552" y="565845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1032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72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14887131"/>
              </p:ext>
            </p:extLst>
          </p:nvPr>
        </p:nvGraphicFramePr>
        <p:xfrm>
          <a:off x="2393433" y="1491174"/>
          <a:ext cx="427266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665976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776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656567" y="1817528"/>
            <a:ext cx="18446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DOMO ACUÁTICO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6611480"/>
              </p:ext>
            </p:extLst>
          </p:nvPr>
        </p:nvGraphicFramePr>
        <p:xfrm>
          <a:off x="2030534" y="2636912"/>
          <a:ext cx="5039006" cy="259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993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24902842"/>
              </p:ext>
            </p:extLst>
          </p:nvPr>
        </p:nvGraphicFramePr>
        <p:xfrm>
          <a:off x="2276196" y="2677855"/>
          <a:ext cx="4629574" cy="28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499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611384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43777388"/>
              </p:ext>
            </p:extLst>
          </p:nvPr>
        </p:nvGraphicFramePr>
        <p:xfrm>
          <a:off x="1010850" y="22594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496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61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56018186"/>
              </p:ext>
            </p:extLst>
          </p:nvPr>
        </p:nvGraphicFramePr>
        <p:xfrm>
          <a:off x="3186180" y="2429301"/>
          <a:ext cx="2734101" cy="340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46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644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83710568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4" y="44624"/>
            <a:ext cx="6550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40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741198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35925829"/>
              </p:ext>
            </p:extLst>
          </p:nvPr>
        </p:nvGraphicFramePr>
        <p:xfrm>
          <a:off x="475082" y="2146251"/>
          <a:ext cx="8387439" cy="448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8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18069948"/>
              </p:ext>
            </p:extLst>
          </p:nvPr>
        </p:nvGraphicFramePr>
        <p:xfrm>
          <a:off x="261400" y="1613815"/>
          <a:ext cx="8568703" cy="361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90896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DEPORTIVA 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98738478"/>
              </p:ext>
            </p:extLst>
          </p:nvPr>
        </p:nvGraphicFramePr>
        <p:xfrm>
          <a:off x="1158392" y="2074458"/>
          <a:ext cx="6880141" cy="403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7" y="44624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27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10040984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26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DEPORTIVA 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88629385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591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32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609659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16638283"/>
              </p:ext>
            </p:extLst>
          </p:nvPr>
        </p:nvGraphicFramePr>
        <p:xfrm>
          <a:off x="1010850" y="2220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44624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078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88836422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77421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897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6956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JORGE E </a:t>
            </a:r>
            <a:r>
              <a:rPr kumimoji="1" lang="es-MX" altLang="es-MX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INDECO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21688230"/>
              </p:ext>
            </p:extLst>
          </p:nvPr>
        </p:nvGraphicFramePr>
        <p:xfrm>
          <a:off x="827584" y="2199669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3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186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730447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61674395"/>
              </p:ext>
            </p:extLst>
          </p:nvPr>
        </p:nvGraphicFramePr>
        <p:xfrm>
          <a:off x="1684143" y="2466028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50125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6377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79461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02969099"/>
              </p:ext>
            </p:extLst>
          </p:nvPr>
        </p:nvGraphicFramePr>
        <p:xfrm>
          <a:off x="1547664" y="2403474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3" y="44624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01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712731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69612351"/>
              </p:ext>
            </p:extLst>
          </p:nvPr>
        </p:nvGraphicFramePr>
        <p:xfrm>
          <a:off x="1874946" y="2467944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45661" y="44624"/>
            <a:ext cx="6523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173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47659056"/>
              </p:ext>
            </p:extLst>
          </p:nvPr>
        </p:nvGraphicFramePr>
        <p:xfrm>
          <a:off x="2699792" y="2636912"/>
          <a:ext cx="38301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5873903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47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8110286"/>
              </p:ext>
            </p:extLst>
          </p:nvPr>
        </p:nvGraphicFramePr>
        <p:xfrm>
          <a:off x="1998078" y="2608187"/>
          <a:ext cx="5180646" cy="233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2" y="44624"/>
            <a:ext cx="6564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45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04645128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1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891497273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907976958"/>
              </p:ext>
            </p:extLst>
          </p:nvPr>
        </p:nvGraphicFramePr>
        <p:xfrm>
          <a:off x="1340986" y="2074462"/>
          <a:ext cx="7168833" cy="378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905191767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57237046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Ciudad de la Niñez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876285620"/>
              </p:ext>
            </p:extLst>
          </p:nvPr>
        </p:nvGraphicFramePr>
        <p:xfrm>
          <a:off x="3101559" y="2238237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55835497"/>
              </p:ext>
            </p:extLst>
          </p:nvPr>
        </p:nvGraphicFramePr>
        <p:xfrm>
          <a:off x="361182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1750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21924188"/>
              </p:ext>
            </p:extLst>
          </p:nvPr>
        </p:nvGraphicFramePr>
        <p:xfrm>
          <a:off x="1678946" y="859809"/>
          <a:ext cx="5622609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Social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29857545"/>
              </p:ext>
            </p:extLst>
          </p:nvPr>
        </p:nvGraphicFramePr>
        <p:xfrm>
          <a:off x="1280970" y="1699503"/>
          <a:ext cx="6948630" cy="461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48233"/>
            <a:ext cx="6882705" cy="1472589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Institucional</a:t>
            </a:r>
            <a:b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(Programa Monterrey Contigo)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53678885"/>
              </p:ext>
            </p:extLst>
          </p:nvPr>
        </p:nvGraphicFramePr>
        <p:xfrm>
          <a:off x="2021305" y="1800065"/>
          <a:ext cx="5510463" cy="486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de Patrimonio Seguro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65967192"/>
              </p:ext>
            </p:extLst>
          </p:nvPr>
        </p:nvGraphicFramePr>
        <p:xfrm>
          <a:off x="589661" y="1346199"/>
          <a:ext cx="8118504" cy="511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0195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46709505"/>
              </p:ext>
            </p:extLst>
          </p:nvPr>
        </p:nvGraphicFramePr>
        <p:xfrm>
          <a:off x="1502737" y="1819276"/>
          <a:ext cx="6367126" cy="431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61795083"/>
              </p:ext>
            </p:extLst>
          </p:nvPr>
        </p:nvGraphicFramePr>
        <p:xfrm>
          <a:off x="1866110" y="1838325"/>
          <a:ext cx="5490035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184969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Socialización de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Procesos </a:t>
            </a: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Jurídicos</a:t>
            </a:r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69424053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50803652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7193968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11843</TotalTime>
  <Words>2397</Words>
  <Application>Microsoft Office PowerPoint</Application>
  <PresentationFormat>Presentación en pantalla (4:3)</PresentationFormat>
  <Paragraphs>737</Paragraphs>
  <Slides>100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100</vt:i4>
      </vt:variant>
    </vt:vector>
  </HeadingPairs>
  <TitlesOfParts>
    <vt:vector size="107" baseType="lpstr">
      <vt:lpstr>MS Gothic</vt:lpstr>
      <vt:lpstr>Arial</vt:lpstr>
      <vt:lpstr>Calibri</vt:lpstr>
      <vt:lpstr>Calibri Light</vt:lpstr>
      <vt:lpstr>Tema de Office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Coordinación de Vinculación Social</vt:lpstr>
      <vt:lpstr>Dirección de Vinculación Interinstitucional Coordinación de Vinculación Institucional (Programa Monterrey Contigo)</vt:lpstr>
      <vt:lpstr>Dirección de Vinculación Interinstitucional Coordinación de Patrimonio Seguro</vt:lpstr>
      <vt:lpstr>Dirección de Vinculación Interinstitucional Coordinación Capacitadora</vt:lpstr>
      <vt:lpstr>Dirección de Vinculación Interinstitucional Coordinación de Socialización de Procesos Jurídicos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Angela Daniela Saucedo Rodriguez</cp:lastModifiedBy>
  <cp:revision>674</cp:revision>
  <cp:lastPrinted>2022-01-31T18:08:35Z</cp:lastPrinted>
  <dcterms:created xsi:type="dcterms:W3CDTF">2018-05-18T00:47:28Z</dcterms:created>
  <dcterms:modified xsi:type="dcterms:W3CDTF">2024-04-09T16:19:34Z</dcterms:modified>
</cp:coreProperties>
</file>