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94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02/10/2024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12015</TotalTime>
  <Words>2363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Miriam Elizabeth Osuna Martinez</cp:lastModifiedBy>
  <cp:revision>689</cp:revision>
  <cp:lastPrinted>2022-01-31T18:08:35Z</cp:lastPrinted>
  <dcterms:created xsi:type="dcterms:W3CDTF">2018-05-18T00:47:28Z</dcterms:created>
  <dcterms:modified xsi:type="dcterms:W3CDTF">2024-10-02T19:49:13Z</dcterms:modified>
</cp:coreProperties>
</file>