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  <p:sldMasterId id="2147483684" r:id="rId3"/>
  </p:sldMasterIdLst>
  <p:notesMasterIdLst>
    <p:notesMasterId r:id="rId105"/>
  </p:notesMasterIdLst>
  <p:sldIdLst>
    <p:sldId id="390" r:id="rId4"/>
    <p:sldId id="381" r:id="rId5"/>
    <p:sldId id="391" r:id="rId6"/>
    <p:sldId id="382" r:id="rId7"/>
    <p:sldId id="488" r:id="rId8"/>
    <p:sldId id="392" r:id="rId9"/>
    <p:sldId id="383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0" r:id="rId93"/>
    <p:sldId id="451" r:id="rId94"/>
    <p:sldId id="479" r:id="rId95"/>
    <p:sldId id="478" r:id="rId96"/>
    <p:sldId id="489" r:id="rId97"/>
    <p:sldId id="470" r:id="rId98"/>
    <p:sldId id="453" r:id="rId99"/>
    <p:sldId id="458" r:id="rId100"/>
    <p:sldId id="459" r:id="rId101"/>
    <p:sldId id="460" r:id="rId102"/>
    <p:sldId id="475" r:id="rId103"/>
    <p:sldId id="466" r:id="rId10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94" y="114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commentAuthors" Target="commentAuthor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customschemas.google.com/relationships/presentationmetadata" Target="meta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Psicólogos(as)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6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6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6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6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6" custScaleX="97043" custScaleY="100088" custLinFactNeighborX="-8615" custLinFactNeighborY="-21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6" custScaleX="97043" custScaleY="100088" custLinFactNeighborX="9232" custLinFactNeighborY="-215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6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6" custScaleX="97043" custScaleY="100088" custLinFactNeighborX="-8615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6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6" custScaleX="97043" custScaleY="100088" custLinFactNeighborX="9232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</dgm:ptLst>
  <dgm:cxnLst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Recepcionistas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Promotores(as) de Adopciones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Adiestrador(a) Canino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Médico(a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Vigilante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Intendentes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Capturador</a:t>
          </a:r>
          <a:r>
            <a:rPr lang="es-ES" sz="1200" dirty="0" smtClean="0">
              <a:solidFill>
                <a:schemeClr val="tx1"/>
              </a:solidFill>
            </a:rPr>
            <a:t>(a</a:t>
          </a:r>
          <a:r>
            <a:rPr lang="es-ES" sz="1200" dirty="0">
              <a:solidFill>
                <a:schemeClr val="tx1"/>
              </a:solidFill>
            </a:rPr>
            <a:t>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FC1B886E-BB30-4281-9253-98D8C1D1F675}" type="pres">
      <dgm:prSet presAssocID="{673EBB76-8396-452C-A2BE-6EB4CDAEF447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2" presStyleIdx="3" presStyleCnt="6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534634BA-95E8-485B-B7F0-42A7D7D3E6CC}" type="presOf" srcId="{BEEC0360-B1B5-4AE0-AB5D-A0C720F8E79D}" destId="{911B2D3F-686F-4455-A32B-BA73A2DC19DF}" srcOrd="0" destOrd="0" presId="urn:microsoft.com/office/officeart/2005/8/layout/orgChart1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8D2D450-D636-47A1-8190-B255F7FB9400}" type="presOf" srcId="{BEEC0360-B1B5-4AE0-AB5D-A0C720F8E79D}" destId="{B51A9254-704D-463C-B5E6-5502F2A7F3EF}" srcOrd="1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90325F40-F56F-46B8-8310-9B8777E53B0B}" type="presOf" srcId="{673EBB76-8396-452C-A2BE-6EB4CDAEF447}" destId="{FC1B886E-BB30-4281-9253-98D8C1D1F675}" srcOrd="0" destOrd="0" presId="urn:microsoft.com/office/officeart/2005/8/layout/orgChart1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35A2E09C-0A4A-44E8-91AE-424CC8C1D48C}" type="presParOf" srcId="{601F938D-3850-4B9A-B6B9-DAE19838C449}" destId="{FC1B886E-BB30-4281-9253-98D8C1D1F675}" srcOrd="6" destOrd="0" presId="urn:microsoft.com/office/officeart/2005/8/layout/orgChart1"/>
    <dgm:cxn modelId="{FCF822E5-7BD6-40BF-8523-B32DE7A20AC9}" type="presParOf" srcId="{601F938D-3850-4B9A-B6B9-DAE19838C449}" destId="{B4B0F474-9BA6-4E1D-A97F-EF7325E296E9}" srcOrd="7" destOrd="0" presId="urn:microsoft.com/office/officeart/2005/8/layout/orgChart1"/>
    <dgm:cxn modelId="{6F8506B9-F66E-495B-AFCF-F94CF515178C}" type="presParOf" srcId="{B4B0F474-9BA6-4E1D-A97F-EF7325E296E9}" destId="{77C93684-D185-4E73-826D-0C7505E1C49F}" srcOrd="0" destOrd="0" presId="urn:microsoft.com/office/officeart/2005/8/layout/orgChart1"/>
    <dgm:cxn modelId="{43273A63-C912-4825-AE42-91C6749E048A}" type="presParOf" srcId="{77C93684-D185-4E73-826D-0C7505E1C49F}" destId="{911B2D3F-686F-4455-A32B-BA73A2DC19DF}" srcOrd="0" destOrd="0" presId="urn:microsoft.com/office/officeart/2005/8/layout/orgChart1"/>
    <dgm:cxn modelId="{D88ACA64-0418-4CC1-BD0C-A12AEF638C55}" type="presParOf" srcId="{77C93684-D185-4E73-826D-0C7505E1C49F}" destId="{B51A9254-704D-463C-B5E6-5502F2A7F3EF}" srcOrd="1" destOrd="0" presId="urn:microsoft.com/office/officeart/2005/8/layout/orgChart1"/>
    <dgm:cxn modelId="{A55DFD95-ACC1-4A53-8BC1-4A9CDC8A44BE}" type="presParOf" srcId="{B4B0F474-9BA6-4E1D-A97F-EF7325E296E9}" destId="{E8CE5DEE-D25C-4713-943F-733C115924C0}" srcOrd="1" destOrd="0" presId="urn:microsoft.com/office/officeart/2005/8/layout/orgChart1"/>
    <dgm:cxn modelId="{8FD4686C-9B85-4D47-89B6-E284418E514A}" type="presParOf" srcId="{B4B0F474-9BA6-4E1D-A97F-EF7325E296E9}" destId="{6DBC51FE-9814-43C7-BCCD-27D5A22EC1BD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Supervisor(a)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0361AE8D-865A-45EE-98E2-4D8A8C79C7D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gm:t>
    </dgm:pt>
    <dgm:pt modelId="{67DA78C7-0674-4C1D-A7FD-FDA7F14885F0}" type="parTrans" cxnId="{1AA8AC03-2736-4CF0-AABB-A2A30B0CD9BF}">
      <dgm:prSet/>
      <dgm:spPr/>
      <dgm:t>
        <a:bodyPr/>
        <a:lstStyle/>
        <a:p>
          <a:endParaRPr lang="es-ES"/>
        </a:p>
      </dgm:t>
    </dgm:pt>
    <dgm:pt modelId="{4CA5732C-3762-4D1F-AE66-FAB1FD46C0C1}" type="sibTrans" cxnId="{1AA8AC03-2736-4CF0-AABB-A2A30B0CD9BF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4012587F-2B05-499B-A9FA-3EC61BAF4A6F}" type="pres">
      <dgm:prSet presAssocID="{67DA78C7-0674-4C1D-A7FD-FDA7F14885F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5ACECBB-C9EB-4F35-A225-5FC6F3CBD212}" type="pres">
      <dgm:prSet presAssocID="{0361AE8D-865A-45EE-98E2-4D8A8C79C7DD}" presName="hierRoot3" presStyleCnt="0">
        <dgm:presLayoutVars>
          <dgm:hierBranch val="init"/>
        </dgm:presLayoutVars>
      </dgm:prSet>
      <dgm:spPr/>
    </dgm:pt>
    <dgm:pt modelId="{9DBF7536-18EA-467A-A39C-58763596BA89}" type="pres">
      <dgm:prSet presAssocID="{0361AE8D-865A-45EE-98E2-4D8A8C79C7DD}" presName="rootComposite3" presStyleCnt="0"/>
      <dgm:spPr/>
    </dgm:pt>
    <dgm:pt modelId="{D6118F73-C786-4F32-B992-92090799FC54}" type="pres">
      <dgm:prSet presAssocID="{0361AE8D-865A-45EE-98E2-4D8A8C79C7DD}" presName="rootText3" presStyleLbl="asst1" presStyleIdx="3" presStyleCnt="4" custScaleX="125563" custScaleY="119242" custLinFactNeighborX="7731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AC178-0CEA-440A-851F-419652D3B238}" type="pres">
      <dgm:prSet presAssocID="{0361AE8D-865A-45EE-98E2-4D8A8C79C7D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705E872-9778-41B5-8A1F-204E13BA0A33}" type="pres">
      <dgm:prSet presAssocID="{0361AE8D-865A-45EE-98E2-4D8A8C79C7DD}" presName="hierChild6" presStyleCnt="0"/>
      <dgm:spPr/>
    </dgm:pt>
    <dgm:pt modelId="{3136A188-F462-4E67-99CC-B4A9B4E327C3}" type="pres">
      <dgm:prSet presAssocID="{0361AE8D-865A-45EE-98E2-4D8A8C79C7DD}" presName="hierChild7" presStyleCnt="0"/>
      <dgm:spPr/>
    </dgm:pt>
  </dgm:ptLst>
  <dgm:cxnLst>
    <dgm:cxn modelId="{1AA8AC03-2736-4CF0-AABB-A2A30B0CD9BF}" srcId="{FC1BE685-0EFF-4131-BF2F-336945B2318F}" destId="{0361AE8D-865A-45EE-98E2-4D8A8C79C7DD}" srcOrd="3" destOrd="0" parTransId="{67DA78C7-0674-4C1D-A7FD-FDA7F14885F0}" sibTransId="{4CA5732C-3762-4D1F-AE66-FAB1FD46C0C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3C45E338-2B60-4730-BB80-07A786F26277}" type="presOf" srcId="{0361AE8D-865A-45EE-98E2-4D8A8C79C7DD}" destId="{A82AC178-0CEA-440A-851F-419652D3B238}" srcOrd="1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65E3EDD3-2C3B-42FD-A032-92372CB28689}" type="presOf" srcId="{0361AE8D-865A-45EE-98E2-4D8A8C79C7DD}" destId="{D6118F73-C786-4F32-B992-92090799FC54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D904855A-23C8-4098-9723-E19E333B4982}" type="presOf" srcId="{67DA78C7-0674-4C1D-A7FD-FDA7F14885F0}" destId="{4012587F-2B05-499B-A9FA-3EC61BAF4A6F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1050DA53-E125-48B8-A6F6-9FC9CBC81A89}" type="presParOf" srcId="{F77AB227-EBD7-497A-9419-7B019A9F8B04}" destId="{4012587F-2B05-499B-A9FA-3EC61BAF4A6F}" srcOrd="6" destOrd="0" presId="urn:microsoft.com/office/officeart/2005/8/layout/orgChart1"/>
    <dgm:cxn modelId="{2BEECC80-34AE-44EA-86AC-8B3998385223}" type="presParOf" srcId="{F77AB227-EBD7-497A-9419-7B019A9F8B04}" destId="{95ACECBB-C9EB-4F35-A225-5FC6F3CBD212}" srcOrd="7" destOrd="0" presId="urn:microsoft.com/office/officeart/2005/8/layout/orgChart1"/>
    <dgm:cxn modelId="{F2F8B8E0-792D-4337-8DE0-E41DC054255F}" type="presParOf" srcId="{95ACECBB-C9EB-4F35-A225-5FC6F3CBD212}" destId="{9DBF7536-18EA-467A-A39C-58763596BA89}" srcOrd="0" destOrd="0" presId="urn:microsoft.com/office/officeart/2005/8/layout/orgChart1"/>
    <dgm:cxn modelId="{5125E78B-53D1-45B6-AE83-9E3129F3C64F}" type="presParOf" srcId="{9DBF7536-18EA-467A-A39C-58763596BA89}" destId="{D6118F73-C786-4F32-B992-92090799FC54}" srcOrd="0" destOrd="0" presId="urn:microsoft.com/office/officeart/2005/8/layout/orgChart1"/>
    <dgm:cxn modelId="{2C8C24DC-146D-4CA2-9A9B-2AC7C460995D}" type="presParOf" srcId="{9DBF7536-18EA-467A-A39C-58763596BA89}" destId="{A82AC178-0CEA-440A-851F-419652D3B238}" srcOrd="1" destOrd="0" presId="urn:microsoft.com/office/officeart/2005/8/layout/orgChart1"/>
    <dgm:cxn modelId="{279A17FE-ED25-4809-9790-0EBBA0022D29}" type="presParOf" srcId="{95ACECBB-C9EB-4F35-A225-5FC6F3CBD212}" destId="{2705E872-9778-41B5-8A1F-204E13BA0A33}" srcOrd="1" destOrd="0" presId="urn:microsoft.com/office/officeart/2005/8/layout/orgChart1"/>
    <dgm:cxn modelId="{7FF423C9-CF12-4200-87CA-89FDEC9600C5}" type="presParOf" srcId="{95ACECBB-C9EB-4F35-A225-5FC6F3CBD212}" destId="{3136A188-F462-4E67-99CC-B4A9B4E32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F2FAD68-FDD9-4FC9-AB30-16C336E8C6A6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gm:t>
    </dgm:pt>
    <dgm:pt modelId="{333BC0C4-B388-49E0-BA48-69E681A5CD04}" type="par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6CD172F-360C-4251-9B30-B82AD606840B}" type="sibTrans" cxnId="{072660AD-4734-4AC8-8B73-FA28842FE611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9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9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9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9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9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385B695C-F07F-4BEC-83AD-656EB1D87F50}" type="pres">
      <dgm:prSet presAssocID="{333BC0C4-B388-49E0-BA48-69E681A5CD04}" presName="Name48" presStyleLbl="parChTrans1D2" presStyleIdx="3" presStyleCnt="9"/>
      <dgm:spPr/>
      <dgm:t>
        <a:bodyPr/>
        <a:lstStyle/>
        <a:p>
          <a:endParaRPr lang="es-ES"/>
        </a:p>
      </dgm:t>
    </dgm:pt>
    <dgm:pt modelId="{8D148631-17D1-493B-8BFA-0A4521EA1422}" type="pres">
      <dgm:prSet presAssocID="{DF2FAD68-FDD9-4FC9-AB30-16C336E8C6A6}" presName="hierRoot2" presStyleCnt="0">
        <dgm:presLayoutVars>
          <dgm:hierBranch val="init"/>
        </dgm:presLayoutVars>
      </dgm:prSet>
      <dgm:spPr/>
    </dgm:pt>
    <dgm:pt modelId="{13B3C946-B135-4516-B54A-BC60E1AF4A1F}" type="pres">
      <dgm:prSet presAssocID="{DF2FAD68-FDD9-4FC9-AB30-16C336E8C6A6}" presName="rootComposite" presStyleCnt="0"/>
      <dgm:spPr/>
    </dgm:pt>
    <dgm:pt modelId="{741EF6C9-7050-4711-8DA5-ABAE0D3C690B}" type="pres">
      <dgm:prSet presAssocID="{DF2FAD68-FDD9-4FC9-AB30-16C336E8C6A6}" presName="rootText" presStyleLbl="node2" presStyleIdx="3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F49397-8662-4578-9546-F75A689365FC}" type="pres">
      <dgm:prSet presAssocID="{DF2FAD68-FDD9-4FC9-AB30-16C336E8C6A6}" presName="rootConnector" presStyleLbl="node2" presStyleIdx="3" presStyleCnt="9"/>
      <dgm:spPr/>
      <dgm:t>
        <a:bodyPr/>
        <a:lstStyle/>
        <a:p>
          <a:endParaRPr lang="es-ES"/>
        </a:p>
      </dgm:t>
    </dgm:pt>
    <dgm:pt modelId="{A8628806-2C5B-4340-8AE3-22F3EE5BE0A6}" type="pres">
      <dgm:prSet presAssocID="{DF2FAD68-FDD9-4FC9-AB30-16C336E8C6A6}" presName="hierChild4" presStyleCnt="0"/>
      <dgm:spPr/>
    </dgm:pt>
    <dgm:pt modelId="{CB7DB569-4D8C-4825-9DA8-977F16A157A0}" type="pres">
      <dgm:prSet presAssocID="{DF2FAD68-FDD9-4FC9-AB30-16C336E8C6A6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4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4" presStyleCnt="9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5" presStyleCnt="9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5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5" presStyleCnt="9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6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6" presStyleCnt="9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7" presStyleCnt="9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7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7" presStyleCnt="9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8" presStyleCnt="9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8" presStyleCnt="9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8" presStyleCnt="9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A4E714D-600C-4B61-A9D5-46622C7A9B30}" srcId="{E09942D3-8D92-4571-939D-F9AE19EE063A}" destId="{EF1B60C5-3615-4FEC-A21E-56A85027293D}" srcOrd="4" destOrd="0" parTransId="{B6D34E13-DA39-4EEF-A686-CD8844845016}" sibTransId="{1DAF8D36-5B2B-4519-9190-8D2E2A36A766}"/>
    <dgm:cxn modelId="{0C0F18DE-BA19-4B52-AF61-B977C3433FBE}" srcId="{E09942D3-8D92-4571-939D-F9AE19EE063A}" destId="{7D3DFF7D-9C6C-4593-9071-9C7ECC2B4847}" srcOrd="6" destOrd="0" parTransId="{29E338BD-FA43-4622-B8CC-AC296F97F8F7}" sibTransId="{A5197E09-0286-491B-A04F-D90C7F6F176A}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072660AD-4734-4AC8-8B73-FA28842FE611}" srcId="{E09942D3-8D92-4571-939D-F9AE19EE063A}" destId="{DF2FAD68-FDD9-4FC9-AB30-16C336E8C6A6}" srcOrd="3" destOrd="0" parTransId="{333BC0C4-B388-49E0-BA48-69E681A5CD04}" sibTransId="{96CD172F-360C-4251-9B30-B82AD606840B}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A7580A0A-31A1-4D97-B81D-897510A085C2}" srcId="{E09942D3-8D92-4571-939D-F9AE19EE063A}" destId="{03CDCB47-A4A5-4B52-8880-B79915CE1860}" srcOrd="7" destOrd="0" parTransId="{8EC1CD67-9919-4E7D-A30F-5CB029DCC8BE}" sibTransId="{080FBC74-EB10-4344-8B11-41B09312E592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BEC61469-AD74-41EF-B44C-B67493EF644F}" srcId="{E09942D3-8D92-4571-939D-F9AE19EE063A}" destId="{CA115EE4-7484-42CD-84C0-36A1EBE89F30}" srcOrd="8" destOrd="0" parTransId="{C364398A-2985-4798-B59F-333C54F5634E}" sibTransId="{D7576ED9-EE6F-4001-AEF2-0A76A948A42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AE800079-3AE7-4C4C-99EB-0A696AC3AE6A}" type="presOf" srcId="{DF2FAD68-FDD9-4FC9-AB30-16C336E8C6A6}" destId="{79F49397-8662-4578-9546-F75A689365FC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15D92747-109F-464B-9DFC-66682D0026F2}" type="presOf" srcId="{333BC0C4-B388-49E0-BA48-69E681A5CD04}" destId="{385B695C-F07F-4BEC-83AD-656EB1D87F50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0030B40C-BF63-4947-8B5E-CBCAD76C959B}" type="presOf" srcId="{DF2FAD68-FDD9-4FC9-AB30-16C336E8C6A6}" destId="{741EF6C9-7050-4711-8DA5-ABAE0D3C690B}" srcOrd="0" destOrd="0" presId="urn:microsoft.com/office/officeart/2005/8/layout/orgChart1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2FBECF0F-0E7D-415E-B600-1E49339745A0}" srcId="{E09942D3-8D92-4571-939D-F9AE19EE063A}" destId="{F5BF2A2C-52F8-49E9-95BC-87333D0BF4DD}" srcOrd="5" destOrd="0" parTransId="{23149566-E97C-4614-80F1-9383A96F1629}" sibTransId="{A069603D-5290-4D2C-ADB5-751C58155297}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A8CC8005-938D-41B7-9274-5578D227CC79}" type="presParOf" srcId="{8EFE8F77-C5C0-48AA-B8C2-DD712621EB61}" destId="{385B695C-F07F-4BEC-83AD-656EB1D87F50}" srcOrd="6" destOrd="0" presId="urn:microsoft.com/office/officeart/2005/8/layout/orgChart1"/>
    <dgm:cxn modelId="{61DB1285-4EB3-424E-81DD-533B4B85121C}" type="presParOf" srcId="{8EFE8F77-C5C0-48AA-B8C2-DD712621EB61}" destId="{8D148631-17D1-493B-8BFA-0A4521EA1422}" srcOrd="7" destOrd="0" presId="urn:microsoft.com/office/officeart/2005/8/layout/orgChart1"/>
    <dgm:cxn modelId="{B587DE0C-F30B-469B-9B5E-5C6281B50C62}" type="presParOf" srcId="{8D148631-17D1-493B-8BFA-0A4521EA1422}" destId="{13B3C946-B135-4516-B54A-BC60E1AF4A1F}" srcOrd="0" destOrd="0" presId="urn:microsoft.com/office/officeart/2005/8/layout/orgChart1"/>
    <dgm:cxn modelId="{467C332D-A7E8-4FD9-8058-5DD50BA20805}" type="presParOf" srcId="{13B3C946-B135-4516-B54A-BC60E1AF4A1F}" destId="{741EF6C9-7050-4711-8DA5-ABAE0D3C690B}" srcOrd="0" destOrd="0" presId="urn:microsoft.com/office/officeart/2005/8/layout/orgChart1"/>
    <dgm:cxn modelId="{CF8F285E-3799-47B4-BBCE-1CE799F5A8A7}" type="presParOf" srcId="{13B3C946-B135-4516-B54A-BC60E1AF4A1F}" destId="{79F49397-8662-4578-9546-F75A689365FC}" srcOrd="1" destOrd="0" presId="urn:microsoft.com/office/officeart/2005/8/layout/orgChart1"/>
    <dgm:cxn modelId="{0A4C063D-60A7-4CDD-811A-44B6DB70B7BD}" type="presParOf" srcId="{8D148631-17D1-493B-8BFA-0A4521EA1422}" destId="{A8628806-2C5B-4340-8AE3-22F3EE5BE0A6}" srcOrd="1" destOrd="0" presId="urn:microsoft.com/office/officeart/2005/8/layout/orgChart1"/>
    <dgm:cxn modelId="{673CB03A-3296-42A2-AC18-C84B6A8B476E}" type="presParOf" srcId="{8D148631-17D1-493B-8BFA-0A4521EA1422}" destId="{CB7DB569-4D8C-4825-9DA8-977F16A157A0}" srcOrd="2" destOrd="0" presId="urn:microsoft.com/office/officeart/2005/8/layout/orgChart1"/>
    <dgm:cxn modelId="{044A0B44-4C8E-4013-A41B-7B07B7FBD311}" type="presParOf" srcId="{8EFE8F77-C5C0-48AA-B8C2-DD712621EB61}" destId="{4FFED1BA-3BD5-49D2-AACF-BA47A0DC692F}" srcOrd="8" destOrd="0" presId="urn:microsoft.com/office/officeart/2005/8/layout/orgChart1"/>
    <dgm:cxn modelId="{B1B067B9-51C3-418C-9CC3-AE4B75880F27}" type="presParOf" srcId="{8EFE8F77-C5C0-48AA-B8C2-DD712621EB61}" destId="{8D354BF0-0D05-4BE1-8BA2-23E11EFCEF18}" srcOrd="9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10" destOrd="0" presId="urn:microsoft.com/office/officeart/2005/8/layout/orgChart1"/>
    <dgm:cxn modelId="{5747BA2D-C8A4-49AA-8FC1-F966C1C503A1}" type="presParOf" srcId="{8EFE8F77-C5C0-48AA-B8C2-DD712621EB61}" destId="{AA1BA3DB-2D4C-486E-8CB0-5889719568FA}" srcOrd="11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2" destOrd="0" presId="urn:microsoft.com/office/officeart/2005/8/layout/orgChart1"/>
    <dgm:cxn modelId="{653480F8-44A1-4A7A-9763-9ED7DB4CE0CD}" type="presParOf" srcId="{8EFE8F77-C5C0-48AA-B8C2-DD712621EB61}" destId="{F5B7B455-41CA-485C-AE1A-55B74ED5395B}" srcOrd="13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4" destOrd="0" presId="urn:microsoft.com/office/officeart/2005/8/layout/orgChart1"/>
    <dgm:cxn modelId="{53FF4057-E937-44FD-8C89-277A0429748E}" type="presParOf" srcId="{8EFE8F77-C5C0-48AA-B8C2-DD712621EB61}" destId="{684AAEAF-FA7D-4585-BB12-D5D92A209A16}" srcOrd="15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6" destOrd="0" presId="urn:microsoft.com/office/officeart/2005/8/layout/orgChart1"/>
    <dgm:cxn modelId="{29CC3B59-3F0B-478B-989E-331059D61457}" type="presParOf" srcId="{8EFE8F77-C5C0-48AA-B8C2-DD712621EB61}" destId="{84118529-AB10-42F6-B469-9A92F185ED9A}" srcOrd="17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endParaRPr lang="es-ES" sz="1200" dirty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26045114-AB8B-420B-9428-DEA6D7D80C83}" type="asst">
      <dgm:prSet custT="1"/>
      <dgm:spPr/>
      <dgm:t>
        <a:bodyPr/>
        <a:lstStyle/>
        <a:p>
          <a:r>
            <a:rPr lang="es-MX" sz="1200" b="0" dirty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>
            <a:solidFill>
              <a:schemeClr val="tx1"/>
            </a:solidFill>
          </a:endParaRPr>
        </a:p>
      </dgm:t>
    </dgm:pt>
    <dgm:pt modelId="{A7405384-D18E-46D8-84EA-6E4447EC8BF1}" type="parTrans" cxnId="{6BAEBDBD-AB52-4E7C-8C3D-13645A2C73A8}">
      <dgm:prSet/>
      <dgm:spPr/>
      <dgm:t>
        <a:bodyPr/>
        <a:lstStyle/>
        <a:p>
          <a:endParaRPr lang="es-ES"/>
        </a:p>
      </dgm:t>
    </dgm:pt>
    <dgm:pt modelId="{092E8A0C-38EA-4988-B322-83C5345728A0}" type="sibTrans" cxnId="{6BAEBDBD-AB52-4E7C-8C3D-13645A2C73A8}">
      <dgm:prSet/>
      <dgm:spPr/>
      <dgm:t>
        <a:bodyPr/>
        <a:lstStyle/>
        <a:p>
          <a:endParaRPr lang="es-ES"/>
        </a:p>
      </dgm:t>
    </dgm:pt>
    <dgm:pt modelId="{B66B80A4-1E99-47D7-964C-A9001833CD4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75DFFD2-F3A1-4DFF-9374-64212723D299}" type="parTrans" cxnId="{5A62E41C-9C36-41A4-9239-779F3BB2E6F9}">
      <dgm:prSet/>
      <dgm:spPr/>
      <dgm:t>
        <a:bodyPr/>
        <a:lstStyle/>
        <a:p>
          <a:endParaRPr lang="es-ES"/>
        </a:p>
      </dgm:t>
    </dgm:pt>
    <dgm:pt modelId="{666917B6-F269-407C-A35B-0B2520654875}" type="sibTrans" cxnId="{5A62E41C-9C36-41A4-9239-779F3BB2E6F9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4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4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4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4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4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4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E0A03768-E566-45F3-9EF1-178BA1180953}" type="pres">
      <dgm:prSet presAssocID="{A7405384-D18E-46D8-84EA-6E4447EC8BF1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B2B3A3D7-A93B-40C1-BDC1-3810DFA5047F}" type="pres">
      <dgm:prSet presAssocID="{26045114-AB8B-420B-9428-DEA6D7D80C83}" presName="hierRoot3" presStyleCnt="0">
        <dgm:presLayoutVars>
          <dgm:hierBranch val="init"/>
        </dgm:presLayoutVars>
      </dgm:prSet>
      <dgm:spPr/>
    </dgm:pt>
    <dgm:pt modelId="{A5332E9E-74BD-4CBB-AFBE-D038C9D9591E}" type="pres">
      <dgm:prSet presAssocID="{26045114-AB8B-420B-9428-DEA6D7D80C83}" presName="rootComposite3" presStyleCnt="0"/>
      <dgm:spPr/>
    </dgm:pt>
    <dgm:pt modelId="{AF11C807-1A39-4AD8-A13A-7F23B0A7D706}" type="pres">
      <dgm:prSet presAssocID="{26045114-AB8B-420B-9428-DEA6D7D80C83}" presName="rootText3" presStyleLbl="asst1" presStyleIdx="2" presStyleCnt="4" custScaleX="152776" custScaleY="122221" custLinFactNeighborX="-13164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8B914C-62D8-45E9-8B9A-8124BB391174}" type="pres">
      <dgm:prSet presAssocID="{26045114-AB8B-420B-9428-DEA6D7D80C8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692DFF-01E3-46DE-A973-FF4FC3508AD5}" type="pres">
      <dgm:prSet presAssocID="{26045114-AB8B-420B-9428-DEA6D7D80C83}" presName="hierChild6" presStyleCnt="0"/>
      <dgm:spPr/>
    </dgm:pt>
    <dgm:pt modelId="{49486A1D-430D-4465-9810-8D10F4ED81CB}" type="pres">
      <dgm:prSet presAssocID="{26045114-AB8B-420B-9428-DEA6D7D80C83}" presName="hierChild7" presStyleCnt="0"/>
      <dgm:spPr/>
    </dgm:pt>
    <dgm:pt modelId="{ED26D63D-97B8-4BD4-BEC1-B15097E175C0}" type="pres">
      <dgm:prSet presAssocID="{C75DFFD2-F3A1-4DFF-9374-64212723D29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36A8177-5F79-4196-A0BA-545D4B7A60C2}" type="pres">
      <dgm:prSet presAssocID="{B66B80A4-1E99-47D7-964C-A9001833CD43}" presName="hierRoot3" presStyleCnt="0">
        <dgm:presLayoutVars>
          <dgm:hierBranch val="init"/>
        </dgm:presLayoutVars>
      </dgm:prSet>
      <dgm:spPr/>
    </dgm:pt>
    <dgm:pt modelId="{EBA59D0E-10B2-422A-80F6-5948FA8172F3}" type="pres">
      <dgm:prSet presAssocID="{B66B80A4-1E99-47D7-964C-A9001833CD43}" presName="rootComposite3" presStyleCnt="0"/>
      <dgm:spPr/>
    </dgm:pt>
    <dgm:pt modelId="{E7840FAF-7967-4183-8E0F-A3306985499C}" type="pres">
      <dgm:prSet presAssocID="{B66B80A4-1E99-47D7-964C-A9001833CD43}" presName="rootText3" presStyleLbl="asst1" presStyleIdx="3" presStyleCnt="4" custScaleX="152776" custScaleY="122221" custLinFactNeighborX="13380" custLinFactNeighborY="-12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511597-E4C2-4FF8-941E-D01C938DF215}" type="pres">
      <dgm:prSet presAssocID="{B66B80A4-1E99-47D7-964C-A9001833CD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8C27D73-A470-4C4C-A4FF-C0F127C6A54E}" type="pres">
      <dgm:prSet presAssocID="{B66B80A4-1E99-47D7-964C-A9001833CD43}" presName="hierChild6" presStyleCnt="0"/>
      <dgm:spPr/>
    </dgm:pt>
    <dgm:pt modelId="{69F28CB2-D05B-476A-8F09-B8397910760A}" type="pres">
      <dgm:prSet presAssocID="{B66B80A4-1E99-47D7-964C-A9001833CD43}" presName="hierChild7" presStyleCnt="0"/>
      <dgm:spPr/>
    </dgm:pt>
  </dgm:ptLst>
  <dgm:cxnLst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86E60F1C-DB92-4648-9132-C1EF835D03AA}" type="presOf" srcId="{26045114-AB8B-420B-9428-DEA6D7D80C83}" destId="{028B914C-62D8-45E9-8B9A-8124BB391174}" srcOrd="1" destOrd="0" presId="urn:microsoft.com/office/officeart/2005/8/layout/orgChart1"/>
    <dgm:cxn modelId="{65D785BD-3479-4302-B66F-E7EF4B929844}" type="presOf" srcId="{B66B80A4-1E99-47D7-964C-A9001833CD43}" destId="{8A511597-E4C2-4FF8-941E-D01C938DF215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5A62E41C-9C36-41A4-9239-779F3BB2E6F9}" srcId="{8F3A5752-0B5D-4641-8E32-CCA038B23664}" destId="{B66B80A4-1E99-47D7-964C-A9001833CD43}" srcOrd="3" destOrd="0" parTransId="{C75DFFD2-F3A1-4DFF-9374-64212723D299}" sibTransId="{666917B6-F269-407C-A35B-0B2520654875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64593A9-9577-4E7D-9432-01C7CE66CB1D}" type="presOf" srcId="{B66B80A4-1E99-47D7-964C-A9001833CD43}" destId="{E7840FAF-7967-4183-8E0F-A3306985499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9DBD17FE-4D0A-4DF3-8C63-D311201E4001}" type="presOf" srcId="{A7405384-D18E-46D8-84EA-6E4447EC8BF1}" destId="{E0A03768-E566-45F3-9EF1-178BA1180953}" srcOrd="0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89427F7F-927F-4A56-8D59-901E61F3AD3A}" type="presOf" srcId="{26045114-AB8B-420B-9428-DEA6D7D80C83}" destId="{AF11C807-1A39-4AD8-A13A-7F23B0A7D706}" srcOrd="0" destOrd="0" presId="urn:microsoft.com/office/officeart/2005/8/layout/orgChart1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EC40F6E3-785E-492A-9257-F44C1921532A}" type="presOf" srcId="{C75DFFD2-F3A1-4DFF-9374-64212723D299}" destId="{ED26D63D-97B8-4BD4-BEC1-B15097E175C0}" srcOrd="0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6BAEBDBD-AB52-4E7C-8C3D-13645A2C73A8}" srcId="{8F3A5752-0B5D-4641-8E32-CCA038B23664}" destId="{26045114-AB8B-420B-9428-DEA6D7D80C83}" srcOrd="2" destOrd="0" parTransId="{A7405384-D18E-46D8-84EA-6E4447EC8BF1}" sibTransId="{092E8A0C-38EA-4988-B322-83C5345728A0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9A45D62D-8730-4D75-AB5C-063B50F4697D}" type="presParOf" srcId="{A6F0A5A3-E43A-49BF-827F-04D361BA9BF3}" destId="{E0A03768-E566-45F3-9EF1-178BA1180953}" srcOrd="4" destOrd="0" presId="urn:microsoft.com/office/officeart/2005/8/layout/orgChart1"/>
    <dgm:cxn modelId="{FAFC2C7B-D3CD-4108-B047-76164BE39DC6}" type="presParOf" srcId="{A6F0A5A3-E43A-49BF-827F-04D361BA9BF3}" destId="{B2B3A3D7-A93B-40C1-BDC1-3810DFA5047F}" srcOrd="5" destOrd="0" presId="urn:microsoft.com/office/officeart/2005/8/layout/orgChart1"/>
    <dgm:cxn modelId="{E33EFBF2-1A29-41D5-88BF-32F9B69A440E}" type="presParOf" srcId="{B2B3A3D7-A93B-40C1-BDC1-3810DFA5047F}" destId="{A5332E9E-74BD-4CBB-AFBE-D038C9D9591E}" srcOrd="0" destOrd="0" presId="urn:microsoft.com/office/officeart/2005/8/layout/orgChart1"/>
    <dgm:cxn modelId="{45E65249-E668-4E30-AA56-82AEC7A47AAF}" type="presParOf" srcId="{A5332E9E-74BD-4CBB-AFBE-D038C9D9591E}" destId="{AF11C807-1A39-4AD8-A13A-7F23B0A7D706}" srcOrd="0" destOrd="0" presId="urn:microsoft.com/office/officeart/2005/8/layout/orgChart1"/>
    <dgm:cxn modelId="{B472767E-292B-441F-884B-FFB3243D9874}" type="presParOf" srcId="{A5332E9E-74BD-4CBB-AFBE-D038C9D9591E}" destId="{028B914C-62D8-45E9-8B9A-8124BB391174}" srcOrd="1" destOrd="0" presId="urn:microsoft.com/office/officeart/2005/8/layout/orgChart1"/>
    <dgm:cxn modelId="{7CA24CB5-DB30-4D85-A83A-A0E01445AD78}" type="presParOf" srcId="{B2B3A3D7-A93B-40C1-BDC1-3810DFA5047F}" destId="{FC692DFF-01E3-46DE-A973-FF4FC3508AD5}" srcOrd="1" destOrd="0" presId="urn:microsoft.com/office/officeart/2005/8/layout/orgChart1"/>
    <dgm:cxn modelId="{14EE76E1-CAA0-4944-890A-2A5FC48C66C8}" type="presParOf" srcId="{B2B3A3D7-A93B-40C1-BDC1-3810DFA5047F}" destId="{49486A1D-430D-4465-9810-8D10F4ED81CB}" srcOrd="2" destOrd="0" presId="urn:microsoft.com/office/officeart/2005/8/layout/orgChart1"/>
    <dgm:cxn modelId="{DB4FA9F7-925D-4CF0-BBFB-11A4FC7B8417}" type="presParOf" srcId="{A6F0A5A3-E43A-49BF-827F-04D361BA9BF3}" destId="{ED26D63D-97B8-4BD4-BEC1-B15097E175C0}" srcOrd="6" destOrd="0" presId="urn:microsoft.com/office/officeart/2005/8/layout/orgChart1"/>
    <dgm:cxn modelId="{DC4D7B89-A38A-4330-A2F8-060CD96B6667}" type="presParOf" srcId="{A6F0A5A3-E43A-49BF-827F-04D361BA9BF3}" destId="{236A8177-5F79-4196-A0BA-545D4B7A60C2}" srcOrd="7" destOrd="0" presId="urn:microsoft.com/office/officeart/2005/8/layout/orgChart1"/>
    <dgm:cxn modelId="{2AAD220D-7091-4ACB-88D4-F934D349B1BC}" type="presParOf" srcId="{236A8177-5F79-4196-A0BA-545D4B7A60C2}" destId="{EBA59D0E-10B2-422A-80F6-5948FA8172F3}" srcOrd="0" destOrd="0" presId="urn:microsoft.com/office/officeart/2005/8/layout/orgChart1"/>
    <dgm:cxn modelId="{31067AD9-4516-4421-B8BE-3ED293132802}" type="presParOf" srcId="{EBA59D0E-10B2-422A-80F6-5948FA8172F3}" destId="{E7840FAF-7967-4183-8E0F-A3306985499C}" srcOrd="0" destOrd="0" presId="urn:microsoft.com/office/officeart/2005/8/layout/orgChart1"/>
    <dgm:cxn modelId="{7AA70C45-7D87-4884-A975-5CF9F09AEB82}" type="presParOf" srcId="{EBA59D0E-10B2-422A-80F6-5948FA8172F3}" destId="{8A511597-E4C2-4FF8-941E-D01C938DF215}" srcOrd="1" destOrd="0" presId="urn:microsoft.com/office/officeart/2005/8/layout/orgChart1"/>
    <dgm:cxn modelId="{EFA252A4-91B1-44FF-ADEF-47EA8F405D6D}" type="presParOf" srcId="{236A8177-5F79-4196-A0BA-545D4B7A60C2}" destId="{A8C27D73-A470-4C4C-A4FF-C0F127C6A54E}" srcOrd="1" destOrd="0" presId="urn:microsoft.com/office/officeart/2005/8/layout/orgChart1"/>
    <dgm:cxn modelId="{B0131E79-D883-403E-8AAB-15C54E19ACD4}" type="presParOf" srcId="{236A8177-5F79-4196-A0BA-545D4B7A60C2}" destId="{69F28CB2-D05B-476A-8F09-B83979107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Administrativo(a)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/>
            <a:t>Analistas</a:t>
          </a:r>
        </a:p>
        <a:p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142641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Clasificadores(as)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CFA0E-2B31-48DB-B7CE-39298C72312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endParaRPr lang="es-ES" sz="1200" dirty="0">
            <a:solidFill>
              <a:schemeClr val="tx1"/>
            </a:solidFill>
          </a:endParaRPr>
        </a:p>
      </dgm:t>
    </dgm:pt>
    <dgm:pt modelId="{8CEA5D90-449E-42A0-A2FF-B412C45759D4}" type="parTrans" cxnId="{E5E1232E-942C-4AAC-9557-8E1C6BF3CC2E}">
      <dgm:prSet/>
      <dgm:spPr/>
      <dgm:t>
        <a:bodyPr/>
        <a:lstStyle/>
        <a:p>
          <a:endParaRPr lang="es-ES"/>
        </a:p>
      </dgm:t>
    </dgm:pt>
    <dgm:pt modelId="{EA8A437A-88D4-49CC-A07E-406BA7C6BDA8}" type="sibTrans" cxnId="{E5E1232E-942C-4AAC-9557-8E1C6BF3CC2E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5B9D29D2-B67B-4CBF-B5C8-BA33534D5013}" type="pres">
      <dgm:prSet presAssocID="{8CEA5D90-449E-42A0-A2FF-B412C45759D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7523BC9-8B5F-410A-8AC9-B245DEF1CDE9}" type="pres">
      <dgm:prSet presAssocID="{638CFA0E-2B31-48DB-B7CE-39298C723125}" presName="hierRoot3" presStyleCnt="0">
        <dgm:presLayoutVars>
          <dgm:hierBranch val="init"/>
        </dgm:presLayoutVars>
      </dgm:prSet>
      <dgm:spPr/>
    </dgm:pt>
    <dgm:pt modelId="{8994D06A-CCFE-44D7-90CD-569F343D0F14}" type="pres">
      <dgm:prSet presAssocID="{638CFA0E-2B31-48DB-B7CE-39298C723125}" presName="rootComposite3" presStyleCnt="0"/>
      <dgm:spPr/>
    </dgm:pt>
    <dgm:pt modelId="{8C07226C-3878-422F-9148-72D5CE381CC6}" type="pres">
      <dgm:prSet presAssocID="{638CFA0E-2B31-48DB-B7CE-39298C723125}" presName="rootText3" presStyleLbl="asst1" presStyleIdx="1" presStyleCnt="2" custScaleX="136410" custScaleY="139441" custLinFactNeighborX="9168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0CF06C-8CBD-4DE7-B193-8ACAD530641C}" type="pres">
      <dgm:prSet presAssocID="{638CFA0E-2B31-48DB-B7CE-39298C72312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66FC315-1115-4174-9827-3E1F93D0FF4C}" type="pres">
      <dgm:prSet presAssocID="{638CFA0E-2B31-48DB-B7CE-39298C723125}" presName="hierChild6" presStyleCnt="0"/>
      <dgm:spPr/>
    </dgm:pt>
    <dgm:pt modelId="{0668C615-8AD2-4B9B-9F07-BE888DAD8C6A}" type="pres">
      <dgm:prSet presAssocID="{638CFA0E-2B31-48DB-B7CE-39298C723125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E5E1232E-942C-4AAC-9557-8E1C6BF3CC2E}" srcId="{145E5545-E2D4-4E82-B783-2C5A9F1DD93A}" destId="{638CFA0E-2B31-48DB-B7CE-39298C723125}" srcOrd="7" destOrd="0" parTransId="{8CEA5D90-449E-42A0-A2FF-B412C45759D4}" sibTransId="{EA8A437A-88D4-49CC-A07E-406BA7C6BDA8}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A3634BBB-DC14-4D5A-9359-5A5305D159DB}" type="presOf" srcId="{8CEA5D90-449E-42A0-A2FF-B412C45759D4}" destId="{5B9D29D2-B67B-4CBF-B5C8-BA33534D5013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35507E1D-2364-441C-899B-1E3F165F13C5}" type="presOf" srcId="{638CFA0E-2B31-48DB-B7CE-39298C723125}" destId="{2C0CF06C-8CBD-4DE7-B193-8ACAD530641C}" srcOrd="1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7E58C829-48E9-4D60-9EF2-3641A25F35E6}" type="presOf" srcId="{638CFA0E-2B31-48DB-B7CE-39298C723125}" destId="{8C07226C-3878-422F-9148-72D5CE381CC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88DCF350-EAC5-4D34-A554-E99F499927F6}" type="presParOf" srcId="{A88DC8D7-394C-4AE6-9B8B-B948163DF641}" destId="{5B9D29D2-B67B-4CBF-B5C8-BA33534D5013}" srcOrd="2" destOrd="0" presId="urn:microsoft.com/office/officeart/2005/8/layout/orgChart1"/>
    <dgm:cxn modelId="{834E7289-568B-4328-8B88-74C4A7BD9ABE}" type="presParOf" srcId="{A88DC8D7-394C-4AE6-9B8B-B948163DF641}" destId="{57523BC9-8B5F-410A-8AC9-B245DEF1CDE9}" srcOrd="3" destOrd="0" presId="urn:microsoft.com/office/officeart/2005/8/layout/orgChart1"/>
    <dgm:cxn modelId="{CEEFF00A-11B4-4DF0-A081-8666769D1C4B}" type="presParOf" srcId="{57523BC9-8B5F-410A-8AC9-B245DEF1CDE9}" destId="{8994D06A-CCFE-44D7-90CD-569F343D0F14}" srcOrd="0" destOrd="0" presId="urn:microsoft.com/office/officeart/2005/8/layout/orgChart1"/>
    <dgm:cxn modelId="{F86CE2EE-C8F9-434F-B0DA-D96D673AE0FC}" type="presParOf" srcId="{8994D06A-CCFE-44D7-90CD-569F343D0F14}" destId="{8C07226C-3878-422F-9148-72D5CE381CC6}" srcOrd="0" destOrd="0" presId="urn:microsoft.com/office/officeart/2005/8/layout/orgChart1"/>
    <dgm:cxn modelId="{BD073CB3-E56B-41C4-9EFB-FF5758A2800F}" type="presParOf" srcId="{8994D06A-CCFE-44D7-90CD-569F343D0F14}" destId="{2C0CF06C-8CBD-4DE7-B193-8ACAD530641C}" srcOrd="1" destOrd="0" presId="urn:microsoft.com/office/officeart/2005/8/layout/orgChart1"/>
    <dgm:cxn modelId="{9D287B7B-53FF-4894-B4A8-063FB6848275}" type="presParOf" srcId="{57523BC9-8B5F-410A-8AC9-B245DEF1CDE9}" destId="{566FC315-1115-4174-9827-3E1F93D0FF4C}" srcOrd="1" destOrd="0" presId="urn:microsoft.com/office/officeart/2005/8/layout/orgChart1"/>
    <dgm:cxn modelId="{FC83F169-A0D2-4465-86EF-D53CAD221722}" type="presParOf" srcId="{57523BC9-8B5F-410A-8AC9-B245DEF1CDE9}" destId="{0668C615-8AD2-4B9B-9F07-BE888DAD8C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Bibliotecarios(as)</a:t>
          </a:r>
        </a:p>
        <a:p>
          <a:endParaRPr kumimoji="1" lang="es-MX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1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 smtClean="0"/>
            <a:t>Jefe(a) de Área</a:t>
          </a:r>
        </a:p>
        <a:p>
          <a:r>
            <a:rPr lang="es-ES" sz="1200" dirty="0" smtClean="0"/>
            <a:t> 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65EFE-9B4B-4EA0-A4AB-341D16302D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194EE5B-DCC7-4AE2-9A16-90601294296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E9CA2F4-29A8-4FEB-BCB0-254F7D4F84A0}" type="par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39C6F-5966-4A2F-99FA-649D818C231A}" type="sibTrans" cxnId="{E4E82775-11A6-4372-BA94-9D680A4B593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202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C7FE13EA-6ED3-4856-8BC9-66D14B74DB6D}" type="pres">
      <dgm:prSet presAssocID="{E090F042-393C-4817-9F7A-19DD9E3C9DED}" presName="Name48" presStyleLbl="parChTrans1D2" presStyleIdx="4" presStyleCnt="8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4" presStyleCnt="8" custScaleX="180375" custScaleY="133089" custLinFactNeighborX="-96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4" presStyleCnt="8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5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6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6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08D41F21-F4F4-4AFA-B90B-F2400F94C866}" type="pres">
      <dgm:prSet presAssocID="{3E9CA2F4-29A8-4FEB-BCB0-254F7D4F84A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1A54EBE5-BCAD-4E61-82A6-9E1303FB05A2}" type="pres">
      <dgm:prSet presAssocID="{A194EE5B-DCC7-4AE2-9A16-906012942961}" presName="hierRoot2" presStyleCnt="0">
        <dgm:presLayoutVars>
          <dgm:hierBranch val="init"/>
        </dgm:presLayoutVars>
      </dgm:prSet>
      <dgm:spPr/>
    </dgm:pt>
    <dgm:pt modelId="{1541EB59-1AC1-42AC-BCDF-9E64A0C40B67}" type="pres">
      <dgm:prSet presAssocID="{A194EE5B-DCC7-4AE2-9A16-906012942961}" presName="rootComposite" presStyleCnt="0"/>
      <dgm:spPr/>
    </dgm:pt>
    <dgm:pt modelId="{A7BCED89-C4D2-4C1E-B520-DBDB4F0DEE09}" type="pres">
      <dgm:prSet presAssocID="{A194EE5B-DCC7-4AE2-9A16-906012942961}" presName="rootText" presStyleLbl="node2" presStyleIdx="7" presStyleCnt="8" custScaleX="180375" custScaleY="133089" custLinFactNeighborX="209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14B26F-265D-4CA9-BF7E-F45F45C7990F}" type="pres">
      <dgm:prSet presAssocID="{A194EE5B-DCC7-4AE2-9A16-906012942961}" presName="rootConnector" presStyleLbl="node2" presStyleIdx="7" presStyleCnt="8"/>
      <dgm:spPr/>
      <dgm:t>
        <a:bodyPr/>
        <a:lstStyle/>
        <a:p>
          <a:endParaRPr lang="es-ES"/>
        </a:p>
      </dgm:t>
    </dgm:pt>
    <dgm:pt modelId="{380AF10A-D07E-44AC-9660-2C20E6B157CB}" type="pres">
      <dgm:prSet presAssocID="{A194EE5B-DCC7-4AE2-9A16-906012942961}" presName="hierChild4" presStyleCnt="0"/>
      <dgm:spPr/>
    </dgm:pt>
    <dgm:pt modelId="{C459F167-6D93-40EC-9EBA-6E24FE81972D}" type="pres">
      <dgm:prSet presAssocID="{A194EE5B-DCC7-4AE2-9A16-906012942961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1691AB2F-65DD-4B7C-9C37-2AEB2398A8AD}" type="presOf" srcId="{3E9CA2F4-29A8-4FEB-BCB0-254F7D4F84A0}" destId="{08D41F21-F4F4-4AFA-B90B-F2400F94C866}" srcOrd="0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76BD922D-E6E9-417C-82B7-B2CCB91EC411}" type="presOf" srcId="{A194EE5B-DCC7-4AE2-9A16-906012942961}" destId="{F714B26F-265D-4CA9-BF7E-F45F45C7990F}" srcOrd="1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6FFCDECF-1A57-45DD-A7D5-ABD55D75275F}" type="presOf" srcId="{E090F042-393C-4817-9F7A-19DD9E3C9DED}" destId="{C7FE13EA-6ED3-4856-8BC9-66D14B74DB6D}" srcOrd="0" destOrd="0" presId="urn:microsoft.com/office/officeart/2005/8/layout/orgChart1"/>
    <dgm:cxn modelId="{97935DEE-B72A-4898-AF74-D4C92E06E706}" type="presOf" srcId="{A194EE5B-DCC7-4AE2-9A16-906012942961}" destId="{A7BCED89-C4D2-4C1E-B520-DBDB4F0DEE09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5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E4E82775-11A6-4372-BA94-9D680A4B593F}" srcId="{9460999F-411C-4C31-B047-C664E61C4334}" destId="{A194EE5B-DCC7-4AE2-9A16-906012942961}" srcOrd="7" destOrd="0" parTransId="{3E9CA2F4-29A8-4FEB-BCB0-254F7D4F84A0}" sibTransId="{78539C6F-5966-4A2F-99FA-649D818C231A}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870697FA-D54C-47C0-AA40-37383BE56BFA}" type="presParOf" srcId="{192A4A43-5DC6-4E48-A7A3-07390C05F084}" destId="{C7FE13EA-6ED3-4856-8BC9-66D14B74DB6D}" srcOrd="8" destOrd="0" presId="urn:microsoft.com/office/officeart/2005/8/layout/orgChart1"/>
    <dgm:cxn modelId="{F490F98F-6A34-4B25-8A33-AF03BB0CEE38}" type="presParOf" srcId="{192A4A43-5DC6-4E48-A7A3-07390C05F084}" destId="{EB3DFAF3-2B7D-4D78-86F5-C57DC580A2EE}" srcOrd="9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2EBBE601-B5CE-4B86-8672-77E939C59E37}" type="presParOf" srcId="{192A4A43-5DC6-4E48-A7A3-07390C05F084}" destId="{28AB863A-311D-4D54-A405-F5D6FA291222}" srcOrd="10" destOrd="0" presId="urn:microsoft.com/office/officeart/2005/8/layout/orgChart1"/>
    <dgm:cxn modelId="{EC4AAC1B-DDD9-4362-ADE0-AD986B113482}" type="presParOf" srcId="{192A4A43-5DC6-4E48-A7A3-07390C05F084}" destId="{B0D6FA3F-7C1D-441B-AA99-DE040A3C8A63}" srcOrd="11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B3254AA9-23B2-4D42-B8CF-BDAEF637192B}" type="presParOf" srcId="{192A4A43-5DC6-4E48-A7A3-07390C05F084}" destId="{07BEC8F6-F6B4-4F73-9157-E64063C899BB}" srcOrd="12" destOrd="0" presId="urn:microsoft.com/office/officeart/2005/8/layout/orgChart1"/>
    <dgm:cxn modelId="{E28CB7DE-6082-4FFC-97E6-45CFEC03C7CD}" type="presParOf" srcId="{192A4A43-5DC6-4E48-A7A3-07390C05F084}" destId="{65858037-06C9-4BEF-8BEB-8FD0892E41F7}" srcOrd="13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832EE54A-BE1F-4DC0-A1EA-55047E7E5EBB}" type="presParOf" srcId="{192A4A43-5DC6-4E48-A7A3-07390C05F084}" destId="{08D41F21-F4F4-4AFA-B90B-F2400F94C866}" srcOrd="14" destOrd="0" presId="urn:microsoft.com/office/officeart/2005/8/layout/orgChart1"/>
    <dgm:cxn modelId="{C7F346A0-CC0B-4B2A-B55A-B3F1394DE2A3}" type="presParOf" srcId="{192A4A43-5DC6-4E48-A7A3-07390C05F084}" destId="{1A54EBE5-BCAD-4E61-82A6-9E1303FB05A2}" srcOrd="15" destOrd="0" presId="urn:microsoft.com/office/officeart/2005/8/layout/orgChart1"/>
    <dgm:cxn modelId="{1D5652C1-BD2C-48B2-952A-6331B8944A3E}" type="presParOf" srcId="{1A54EBE5-BCAD-4E61-82A6-9E1303FB05A2}" destId="{1541EB59-1AC1-42AC-BCDF-9E64A0C40B67}" srcOrd="0" destOrd="0" presId="urn:microsoft.com/office/officeart/2005/8/layout/orgChart1"/>
    <dgm:cxn modelId="{6A82D0D2-1538-48DD-952A-D82EE1967892}" type="presParOf" srcId="{1541EB59-1AC1-42AC-BCDF-9E64A0C40B67}" destId="{A7BCED89-C4D2-4C1E-B520-DBDB4F0DEE09}" srcOrd="0" destOrd="0" presId="urn:microsoft.com/office/officeart/2005/8/layout/orgChart1"/>
    <dgm:cxn modelId="{4CE8D6FB-05C3-418E-BA3B-2B26C3830F73}" type="presParOf" srcId="{1541EB59-1AC1-42AC-BCDF-9E64A0C40B67}" destId="{F714B26F-265D-4CA9-BF7E-F45F45C7990F}" srcOrd="1" destOrd="0" presId="urn:microsoft.com/office/officeart/2005/8/layout/orgChart1"/>
    <dgm:cxn modelId="{AD1F4A9C-4A20-46C6-89BF-AA3A92E3EB96}" type="presParOf" srcId="{1A54EBE5-BCAD-4E61-82A6-9E1303FB05A2}" destId="{380AF10A-D07E-44AC-9660-2C20E6B157CB}" srcOrd="1" destOrd="0" presId="urn:microsoft.com/office/officeart/2005/8/layout/orgChart1"/>
    <dgm:cxn modelId="{C07BC7AC-7088-4599-80BE-555CC72003FF}" type="presParOf" srcId="{1A54EBE5-BCAD-4E61-82A6-9E1303FB05A2}" destId="{C459F167-6D93-40EC-9EBA-6E24FE81972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Oficina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6388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Infraestructura 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CD92D3-745A-4AB7-9EAA-174CC06DE68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798574C1-6B84-49A2-9B0C-A58DEBA038CD}" type="parTrans" cxnId="{A07333A5-F004-429E-8FE0-32A0B98AA5C1}">
      <dgm:prSet/>
      <dgm:spPr/>
      <dgm:t>
        <a:bodyPr/>
        <a:lstStyle/>
        <a:p>
          <a:endParaRPr lang="es-ES"/>
        </a:p>
      </dgm:t>
    </dgm:pt>
    <dgm:pt modelId="{D4020922-005A-4074-B4E1-A0B6CBDA5EBB}" type="sibTrans" cxnId="{A07333A5-F004-429E-8FE0-32A0B98AA5C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4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4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4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3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3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439ACA8-69CB-43C0-AD75-2FC00BC71F5D}" type="pres">
      <dgm:prSet presAssocID="{798574C1-6B84-49A2-9B0C-A58DEBA038C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D054F80-3503-423B-9674-E9876F6F3F3F}" type="pres">
      <dgm:prSet presAssocID="{18CD92D3-745A-4AB7-9EAA-174CC06DE68A}" presName="hierRoot3" presStyleCnt="0">
        <dgm:presLayoutVars>
          <dgm:hierBranch val="init"/>
        </dgm:presLayoutVars>
      </dgm:prSet>
      <dgm:spPr/>
    </dgm:pt>
    <dgm:pt modelId="{BCBC9E4E-7D90-4402-8AD6-1DAA8AFB3E5D}" type="pres">
      <dgm:prSet presAssocID="{18CD92D3-745A-4AB7-9EAA-174CC06DE68A}" presName="rootComposite3" presStyleCnt="0"/>
      <dgm:spPr/>
    </dgm:pt>
    <dgm:pt modelId="{030FDD1D-2675-4B96-948B-E49EAD12DB27}" type="pres">
      <dgm:prSet presAssocID="{18CD92D3-745A-4AB7-9EAA-174CC06DE68A}" presName="rootText3" presStyleLbl="asst1" presStyleIdx="2" presStyleCnt="3" custScaleX="124838" custScaleY="119774" custLinFactNeighborX="-16422" custLinFactNeighborY="-8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E9C81F-890B-49F2-B517-B9BA161B0F94}" type="pres">
      <dgm:prSet presAssocID="{18CD92D3-745A-4AB7-9EAA-174CC06DE68A}" presName="rootConnector3" presStyleLbl="asst1" presStyleIdx="2" presStyleCnt="3"/>
      <dgm:spPr/>
      <dgm:t>
        <a:bodyPr/>
        <a:lstStyle/>
        <a:p>
          <a:endParaRPr lang="es-ES"/>
        </a:p>
      </dgm:t>
    </dgm:pt>
    <dgm:pt modelId="{BF8F26F8-B7B9-48F7-9636-699D91DD58CF}" type="pres">
      <dgm:prSet presAssocID="{18CD92D3-745A-4AB7-9EAA-174CC06DE68A}" presName="hierChild6" presStyleCnt="0"/>
      <dgm:spPr/>
    </dgm:pt>
    <dgm:pt modelId="{5DF79D52-64ED-477F-840F-72F6C2FCC526}" type="pres">
      <dgm:prSet presAssocID="{18CD92D3-745A-4AB7-9EAA-174CC06DE68A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6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5" destOrd="0" parTransId="{E090F042-393C-4817-9F7A-19DD9E3C9DED}" sibTransId="{48364B05-6D00-4C7B-8660-7755971B0F68}"/>
    <dgm:cxn modelId="{1371D631-7DFA-446C-B63A-1F9B1285003B}" type="presOf" srcId="{18CD92D3-745A-4AB7-9EAA-174CC06DE68A}" destId="{030FDD1D-2675-4B96-948B-E49EAD12DB27}" srcOrd="0" destOrd="0" presId="urn:microsoft.com/office/officeart/2005/8/layout/orgChart1"/>
    <dgm:cxn modelId="{A07333A5-F004-429E-8FE0-32A0B98AA5C1}" srcId="{9460999F-411C-4C31-B047-C664E61C4334}" destId="{18CD92D3-745A-4AB7-9EAA-174CC06DE68A}" srcOrd="2" destOrd="0" parTransId="{798574C1-6B84-49A2-9B0C-A58DEBA038CD}" sibTransId="{D4020922-005A-4074-B4E1-A0B6CBDA5EBB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73E22261-C024-4107-8341-41F74148D635}" type="presOf" srcId="{798574C1-6B84-49A2-9B0C-A58DEBA038CD}" destId="{1439ACA8-69CB-43C0-AD75-2FC00BC71F5D}" srcOrd="0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2B635D09-B6F1-4C25-9654-7D1D9EBA7EA1}" type="presOf" srcId="{18CD92D3-745A-4AB7-9EAA-174CC06DE68A}" destId="{4DE9C81F-890B-49F2-B517-B9BA161B0F94}" srcOrd="1" destOrd="0" presId="urn:microsoft.com/office/officeart/2005/8/layout/orgChart1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693820AB-8855-435E-AD23-A2590FDF36F4}" srcId="{9460999F-411C-4C31-B047-C664E61C4334}" destId="{025CF52D-B1F5-42C4-9FDB-4652E45D6CD9}" srcOrd="4" destOrd="0" parTransId="{E729CCF0-67F5-4C72-9B24-E21B4F6C5E0C}" sibTransId="{4D574086-E868-4D91-B8E4-5032BD8EEC2E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3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1DCFE66C-D53C-4079-A24E-03BF3CAEC9A8}" type="presParOf" srcId="{5550A35E-84F9-403B-BF9F-FAD32FBCE5CE}" destId="{1439ACA8-69CB-43C0-AD75-2FC00BC71F5D}" srcOrd="4" destOrd="0" presId="urn:microsoft.com/office/officeart/2005/8/layout/orgChart1"/>
    <dgm:cxn modelId="{129BCB28-CEA5-4509-B9CE-A97AB42DB036}" type="presParOf" srcId="{5550A35E-84F9-403B-BF9F-FAD32FBCE5CE}" destId="{2D054F80-3503-423B-9674-E9876F6F3F3F}" srcOrd="5" destOrd="0" presId="urn:microsoft.com/office/officeart/2005/8/layout/orgChart1"/>
    <dgm:cxn modelId="{FF75F245-E034-4553-9982-EAE1676106CF}" type="presParOf" srcId="{2D054F80-3503-423B-9674-E9876F6F3F3F}" destId="{BCBC9E4E-7D90-4402-8AD6-1DAA8AFB3E5D}" srcOrd="0" destOrd="0" presId="urn:microsoft.com/office/officeart/2005/8/layout/orgChart1"/>
    <dgm:cxn modelId="{97E1F67D-5192-47BF-AA05-28874EF296E3}" type="presParOf" srcId="{BCBC9E4E-7D90-4402-8AD6-1DAA8AFB3E5D}" destId="{030FDD1D-2675-4B96-948B-E49EAD12DB27}" srcOrd="0" destOrd="0" presId="urn:microsoft.com/office/officeart/2005/8/layout/orgChart1"/>
    <dgm:cxn modelId="{92C82FAF-B057-425C-BD8A-2590A03AB704}" type="presParOf" srcId="{BCBC9E4E-7D90-4402-8AD6-1DAA8AFB3E5D}" destId="{4DE9C81F-890B-49F2-B517-B9BA161B0F94}" srcOrd="1" destOrd="0" presId="urn:microsoft.com/office/officeart/2005/8/layout/orgChart1"/>
    <dgm:cxn modelId="{EFA6C7EE-EA8B-4EA3-94DA-850BEE45A0CB}" type="presParOf" srcId="{2D054F80-3503-423B-9674-E9876F6F3F3F}" destId="{BF8F26F8-B7B9-48F7-9636-699D91DD58CF}" srcOrd="1" destOrd="0" presId="urn:microsoft.com/office/officeart/2005/8/layout/orgChart1"/>
    <dgm:cxn modelId="{33BBCB3C-0D01-40D9-B3EF-7CE3C502DF39}" type="presParOf" srcId="{2D054F80-3503-423B-9674-E9876F6F3F3F}" destId="{5DF79D52-64ED-477F-840F-72F6C2FCC5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</a:t>
          </a:r>
        </a:p>
        <a:p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/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1" presStyleCnt="2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1" presStyleCnt="2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B84C771-C9DC-4881-987F-6FE8AF6E1785}" srcId="{A5567314-55D4-4305-9B0E-66562ADE4F73}" destId="{5122B179-5F3A-48A4-823B-A0112DEB8E3C}" srcOrd="1" destOrd="0" parTransId="{A0550CFC-1F39-402C-83A0-4FD49B8F3030}" sibTransId="{2FFB2459-EA1D-4578-9A7E-4552E80FD426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11DA4868-065F-4B35-AEEF-91810018DF3C}" type="presParOf" srcId="{AF220E45-7649-4E3F-9F3D-C357E4F8DB56}" destId="{6EE12A2B-6F8F-48FA-A983-7816F6F7A02F}" srcOrd="2" destOrd="0" presId="urn:microsoft.com/office/officeart/2005/8/layout/orgChart1"/>
    <dgm:cxn modelId="{30941A70-CE51-448D-8880-E502C97820EE}" type="presParOf" srcId="{AF220E45-7649-4E3F-9F3D-C357E4F8DB56}" destId="{C9D944F3-59AD-4741-9638-A7714059373A}" srcOrd="3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04945" custScaleY="95512" custLinFactNeighborX="-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4" custScaleX="104945" custScaleY="95512" custLinFactX="26043" custLinFactNeighborX="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4" custScaleX="104945" custScaleY="95512" custLinFactX="-26043" custLinFactNeighborX="-100000" custLinFactNeighborY="-20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B</a:t>
          </a: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5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4" presStyleCnt="5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1" custScaleX="103078" custScaleY="110270" custLinFactNeighborX="-8352" custLinFactNeighborY="-95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4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8" destOrd="0" presId="urn:microsoft.com/office/officeart/2005/8/layout/orgChart1"/>
    <dgm:cxn modelId="{5220E245-6174-42E3-80DA-4A51DE6FA5C6}" type="presParOf" srcId="{5E12C4FD-0F5E-4911-AC30-E420FB8D05EB}" destId="{26808509-107F-4CDC-95A3-B7B52E1322DF}" srcOrd="9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7BC81D27-7752-4433-BF3C-DDE3294BC50B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/>
        </a:p>
      </dgm:t>
    </dgm:pt>
    <dgm:pt modelId="{044D26EB-D350-4669-B086-32C7C66DF0E4}" type="parTrans" cxnId="{22C07A25-96FA-49AD-9067-7D6E5B1CA2DD}">
      <dgm:prSet/>
      <dgm:spPr/>
      <dgm:t>
        <a:bodyPr/>
        <a:lstStyle/>
        <a:p>
          <a:endParaRPr lang="es-ES" sz="1200"/>
        </a:p>
      </dgm:t>
    </dgm:pt>
    <dgm:pt modelId="{C821352C-8DD6-4E9A-A1C6-867CACF978CF}" type="sibTrans" cxnId="{22C07A25-96FA-49AD-9067-7D6E5B1CA2D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37582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3" custScaleX="211233" custScaleY="475804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3" custScaleX="211233" custScaleY="475804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  <dgm:pt modelId="{AF9C531C-CFCF-478B-B12A-0D59B95A7A7D}" type="pres">
      <dgm:prSet presAssocID="{044D26EB-D350-4669-B086-32C7C66DF0E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6BA9665-46D9-4118-8ACD-2F35900A4CA5}" type="pres">
      <dgm:prSet presAssocID="{7BC81D27-7752-4433-BF3C-DDE3294BC50B}" presName="hierRoot3" presStyleCnt="0">
        <dgm:presLayoutVars>
          <dgm:hierBranch val="init"/>
        </dgm:presLayoutVars>
      </dgm:prSet>
      <dgm:spPr/>
    </dgm:pt>
    <dgm:pt modelId="{25BC0F69-B1B4-4678-9845-C9AB4A99380C}" type="pres">
      <dgm:prSet presAssocID="{7BC81D27-7752-4433-BF3C-DDE3294BC50B}" presName="rootComposite3" presStyleCnt="0"/>
      <dgm:spPr/>
    </dgm:pt>
    <dgm:pt modelId="{716B1DA2-A845-44BA-89A9-6F0E70099E6D}" type="pres">
      <dgm:prSet presAssocID="{7BC81D27-7752-4433-BF3C-DDE3294BC50B}" presName="rootText3" presStyleLbl="asst1" presStyleIdx="1" presStyleCnt="2" custScaleX="140448" custScaleY="103186" custLinFactNeighborX="664" custLinFactNeighborY="-6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E02E9A-E2B6-4586-9CD2-D4798EC1D83F}" type="pres">
      <dgm:prSet presAssocID="{7BC81D27-7752-4433-BF3C-DDE3294BC5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D84F7-4C13-4A7C-989C-AC4DC437395C}" type="pres">
      <dgm:prSet presAssocID="{7BC81D27-7752-4433-BF3C-DDE3294BC50B}" presName="hierChild6" presStyleCnt="0"/>
      <dgm:spPr/>
    </dgm:pt>
    <dgm:pt modelId="{78B5AF28-6DB3-414E-9C43-DE8904DB2C42}" type="pres">
      <dgm:prSet presAssocID="{7BC81D27-7752-4433-BF3C-DDE3294BC50B}" presName="hierChild7" presStyleCnt="0"/>
      <dgm:spPr/>
    </dgm:pt>
  </dgm:ptLst>
  <dgm:cxnLst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EE2E5F3F-EDDF-4169-9E1A-A248315B8E73}" type="presOf" srcId="{7BC81D27-7752-4433-BF3C-DDE3294BC50B}" destId="{7EE02E9A-E2B6-4586-9CD2-D4798EC1D83F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22C07A25-96FA-49AD-9067-7D6E5B1CA2DD}" srcId="{615C18A7-B4D5-4C96-8973-7167612FEE29}" destId="{7BC81D27-7752-4433-BF3C-DDE3294BC50B}" srcOrd="4" destOrd="0" parTransId="{044D26EB-D350-4669-B086-32C7C66DF0E4}" sibTransId="{C821352C-8DD6-4E9A-A1C6-867CACF978CF}"/>
    <dgm:cxn modelId="{E1F8E974-625F-475F-A784-9405B95F95E4}" type="presOf" srcId="{7BC81D27-7752-4433-BF3C-DDE3294BC50B}" destId="{716B1DA2-A845-44BA-89A9-6F0E70099E6D}" srcOrd="0" destOrd="0" presId="urn:microsoft.com/office/officeart/2005/8/layout/orgChart1"/>
    <dgm:cxn modelId="{D700E815-F027-43C5-9796-37DAAC37EE2D}" srcId="{615C18A7-B4D5-4C96-8973-7167612FEE29}" destId="{22E2D21C-3EB1-43EF-982D-8D8B9575D5FD}" srcOrd="3" destOrd="0" parTransId="{4AB6A23B-09AD-4D1B-9FD4-35DAB6120B0F}" sibTransId="{0319539F-4076-411B-AD35-F6F3E2E3FD9C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C757AEE-562E-4AFA-89A4-3DB42A9852AE}" type="presOf" srcId="{044D26EB-D350-4669-B086-32C7C66DF0E4}" destId="{AF9C531C-CFCF-478B-B12A-0D59B95A7A7D}" srcOrd="0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  <dgm:cxn modelId="{65B4DC6F-6E7F-40BA-97A4-12AE6BC6F654}" type="presParOf" srcId="{A86FEFCA-F1EB-4D39-B9E4-C30D856F02AA}" destId="{AF9C531C-CFCF-478B-B12A-0D59B95A7A7D}" srcOrd="2" destOrd="0" presId="urn:microsoft.com/office/officeart/2005/8/layout/orgChart1"/>
    <dgm:cxn modelId="{CCB6A167-9DDB-4906-A578-A057A7E9C518}" type="presParOf" srcId="{A86FEFCA-F1EB-4D39-B9E4-C30D856F02AA}" destId="{A6BA9665-46D9-4118-8ACD-2F35900A4CA5}" srcOrd="3" destOrd="0" presId="urn:microsoft.com/office/officeart/2005/8/layout/orgChart1"/>
    <dgm:cxn modelId="{11CC2C98-E0DF-4634-A07A-9B71A10D84D3}" type="presParOf" srcId="{A6BA9665-46D9-4118-8ACD-2F35900A4CA5}" destId="{25BC0F69-B1B4-4678-9845-C9AB4A99380C}" srcOrd="0" destOrd="0" presId="urn:microsoft.com/office/officeart/2005/8/layout/orgChart1"/>
    <dgm:cxn modelId="{3A4302A0-9003-4800-9AE8-B1FC2F2E66C2}" type="presParOf" srcId="{25BC0F69-B1B4-4678-9845-C9AB4A99380C}" destId="{716B1DA2-A845-44BA-89A9-6F0E70099E6D}" srcOrd="0" destOrd="0" presId="urn:microsoft.com/office/officeart/2005/8/layout/orgChart1"/>
    <dgm:cxn modelId="{88611D5C-91F2-47DA-A52F-B064BC38A979}" type="presParOf" srcId="{25BC0F69-B1B4-4678-9845-C9AB4A99380C}" destId="{7EE02E9A-E2B6-4586-9CD2-D4798EC1D83F}" srcOrd="1" destOrd="0" presId="urn:microsoft.com/office/officeart/2005/8/layout/orgChart1"/>
    <dgm:cxn modelId="{19C7FFFA-FE50-4480-8881-B1CE0D8C63D7}" type="presParOf" srcId="{A6BA9665-46D9-4118-8ACD-2F35900A4CA5}" destId="{320D84F7-4C13-4A7C-989C-AC4DC437395C}" srcOrd="1" destOrd="0" presId="urn:microsoft.com/office/officeart/2005/8/layout/orgChart1"/>
    <dgm:cxn modelId="{47809303-4505-46B3-B5C9-7D0D5EA9E86C}" type="presParOf" srcId="{A6BA9665-46D9-4118-8ACD-2F35900A4CA5}" destId="{78B5AF28-6DB3-414E-9C43-DE8904DB2C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Área</a:t>
          </a: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X="8437" custLinFactNeighborY="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B9450E-F726-4FAC-9C8E-088929ED1681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2529296-13B5-4AFC-ABFD-F287BAF566BD}" type="parTrans" cxnId="{92901843-E412-4A2A-86C9-EA501429DD1F}">
      <dgm:prSet/>
      <dgm:spPr/>
      <dgm:t>
        <a:bodyPr/>
        <a:lstStyle/>
        <a:p>
          <a:endParaRPr lang="es-ES"/>
        </a:p>
      </dgm:t>
    </dgm:pt>
    <dgm:pt modelId="{097FF23A-ADE4-4335-B932-007BB8538610}" type="sibTrans" cxnId="{92901843-E412-4A2A-86C9-EA501429DD1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D964FE35-A3D7-4138-B98F-5325DE152300}" type="pres">
      <dgm:prSet presAssocID="{12529296-13B5-4AFC-ABFD-F287BAF566B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8C04496-BD7E-4461-BFB5-9301AF873A3A}" type="pres">
      <dgm:prSet presAssocID="{74B9450E-F726-4FAC-9C8E-088929ED1681}" presName="hierRoot2" presStyleCnt="0">
        <dgm:presLayoutVars>
          <dgm:hierBranch val="init"/>
        </dgm:presLayoutVars>
      </dgm:prSet>
      <dgm:spPr/>
    </dgm:pt>
    <dgm:pt modelId="{E6A4CD59-7720-488D-BF26-C6BD31C968B4}" type="pres">
      <dgm:prSet presAssocID="{74B9450E-F726-4FAC-9C8E-088929ED1681}" presName="rootComposite" presStyleCnt="0"/>
      <dgm:spPr/>
    </dgm:pt>
    <dgm:pt modelId="{5A756EF6-8ACF-4408-95A5-B4BAB9962EA2}" type="pres">
      <dgm:prSet presAssocID="{74B9450E-F726-4FAC-9C8E-088929ED1681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39F402-2A87-48A8-A9E3-899F36F7C87F}" type="pres">
      <dgm:prSet presAssocID="{74B9450E-F726-4FAC-9C8E-088929ED16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F312171-E063-4719-A69C-266E5E154F2C}" type="pres">
      <dgm:prSet presAssocID="{74B9450E-F726-4FAC-9C8E-088929ED1681}" presName="hierChild4" presStyleCnt="0"/>
      <dgm:spPr/>
    </dgm:pt>
    <dgm:pt modelId="{49EF34BF-D3C7-42B5-9A16-D5998F0A5168}" type="pres">
      <dgm:prSet presAssocID="{74B9450E-F726-4FAC-9C8E-088929ED168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43B45C0-2C88-488C-BFD2-637CCB77BEB1}" type="presOf" srcId="{74B9450E-F726-4FAC-9C8E-088929ED1681}" destId="{F339F402-2A87-48A8-A9E3-899F36F7C87F}" srcOrd="1" destOrd="0" presId="urn:microsoft.com/office/officeart/2005/8/layout/orgChart1"/>
    <dgm:cxn modelId="{A4B8A1E2-E29A-4569-8F05-7C36F086CF95}" type="presOf" srcId="{74B9450E-F726-4FAC-9C8E-088929ED1681}" destId="{5A756EF6-8ACF-4408-95A5-B4BAB9962EA2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840C65E4-2B0E-4E7D-A720-BB548566431B}" type="presOf" srcId="{12529296-13B5-4AFC-ABFD-F287BAF566BD}" destId="{D964FE35-A3D7-4138-B98F-5325DE152300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92901843-E412-4A2A-86C9-EA501429DD1F}" srcId="{615C18A7-B4D5-4C96-8973-7167612FEE29}" destId="{74B9450E-F726-4FAC-9C8E-088929ED1681}" srcOrd="4" destOrd="0" parTransId="{12529296-13B5-4AFC-ABFD-F287BAF566BD}" sibTransId="{097FF23A-ADE4-4335-B932-007BB8538610}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6F1042AB-5C05-42BA-896E-57492828C88D}" type="presParOf" srcId="{5E12C4FD-0F5E-4911-AC30-E420FB8D05EB}" destId="{D964FE35-A3D7-4138-B98F-5325DE152300}" srcOrd="6" destOrd="0" presId="urn:microsoft.com/office/officeart/2005/8/layout/orgChart1"/>
    <dgm:cxn modelId="{8D3FEAF8-F504-4E11-9C3B-3777C0F6B7CB}" type="presParOf" srcId="{5E12C4FD-0F5E-4911-AC30-E420FB8D05EB}" destId="{C8C04496-BD7E-4461-BFB5-9301AF873A3A}" srcOrd="7" destOrd="0" presId="urn:microsoft.com/office/officeart/2005/8/layout/orgChart1"/>
    <dgm:cxn modelId="{43474E6F-E2C8-414F-9849-E0825B06ED63}" type="presParOf" srcId="{C8C04496-BD7E-4461-BFB5-9301AF873A3A}" destId="{E6A4CD59-7720-488D-BF26-C6BD31C968B4}" srcOrd="0" destOrd="0" presId="urn:microsoft.com/office/officeart/2005/8/layout/orgChart1"/>
    <dgm:cxn modelId="{E4B8A995-19EA-4664-AF2B-84DE0D9EEC45}" type="presParOf" srcId="{E6A4CD59-7720-488D-BF26-C6BD31C968B4}" destId="{5A756EF6-8ACF-4408-95A5-B4BAB9962EA2}" srcOrd="0" destOrd="0" presId="urn:microsoft.com/office/officeart/2005/8/layout/orgChart1"/>
    <dgm:cxn modelId="{D778EA4D-E214-444E-A606-05271ACA49C7}" type="presParOf" srcId="{E6A4CD59-7720-488D-BF26-C6BD31C968B4}" destId="{F339F402-2A87-48A8-A9E3-899F36F7C87F}" srcOrd="1" destOrd="0" presId="urn:microsoft.com/office/officeart/2005/8/layout/orgChart1"/>
    <dgm:cxn modelId="{92E708FD-311E-480D-9CDC-8BA2FD9284C6}" type="presParOf" srcId="{C8C04496-BD7E-4461-BFB5-9301AF873A3A}" destId="{3F312171-E063-4719-A69C-266E5E154F2C}" srcOrd="1" destOrd="0" presId="urn:microsoft.com/office/officeart/2005/8/layout/orgChart1"/>
    <dgm:cxn modelId="{2217D086-0CF2-4645-9695-A7B640341F2E}" type="presParOf" srcId="{C8C04496-BD7E-4461-BFB5-9301AF873A3A}" destId="{49EF34BF-D3C7-42B5-9A16-D5998F0A5168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2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2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3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3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4" presStyleCnt="9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4" presStyleCnt="5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4" presStyleCnt="5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02896" custScaleY="108312" custLinFactNeighborX="-10540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02896" custScaleY="108312" custLinFactNeighborX="12648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7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8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6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4" destOrd="0" presId="urn:microsoft.com/office/officeart/2005/8/layout/orgChart1"/>
    <dgm:cxn modelId="{BD2F4D91-B832-4F3F-B076-15F66F2BB693}" type="presParOf" srcId="{8EFE8F77-C5C0-48AA-B8C2-DD712621EB61}" destId="{8DC53CD7-A769-41B0-8AC9-A91C21F6CEB3}" srcOrd="5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6" destOrd="0" presId="urn:microsoft.com/office/officeart/2005/8/layout/orgChart1"/>
    <dgm:cxn modelId="{DCB02B48-8B28-48B2-8892-EAA56F1E93C0}" type="presParOf" srcId="{8EFE8F77-C5C0-48AA-B8C2-DD712621EB61}" destId="{41B36B05-4432-488B-8999-ECAD73F42D27}" srcOrd="7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8" destOrd="0" presId="urn:microsoft.com/office/officeart/2005/8/layout/orgChart1"/>
    <dgm:cxn modelId="{5086A45A-3D1F-4931-944E-12970E058331}" type="presParOf" srcId="{8EFE8F77-C5C0-48AA-B8C2-DD712621EB61}" destId="{3F2B5BF9-80D1-4BFA-8411-E6FF7619BF7F}" srcOrd="9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 (o)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2922764A-0972-4B60-8CB4-EABDBA57E68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741103A-C081-4F68-896C-D28DDE8C4E44}" type="parTrans" cxnId="{7F47AB01-8FB0-47D2-AC0F-48F75D5B3A68}">
      <dgm:prSet/>
      <dgm:spPr/>
      <dgm:t>
        <a:bodyPr/>
        <a:lstStyle/>
        <a:p>
          <a:endParaRPr lang="es-ES" sz="1200"/>
        </a:p>
      </dgm:t>
    </dgm:pt>
    <dgm:pt modelId="{29357900-4DAA-43E7-9442-700E7A64E92F}" type="sibTrans" cxnId="{7F47AB01-8FB0-47D2-AC0F-48F75D5B3A68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B6BB5E83-9449-4586-9207-E9BCE5E55C3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396A661-4677-45EC-BCAF-E38BAA8DD163}" type="parTrans" cxnId="{ADE1BFC3-146F-494C-AA02-B99E8ECCCB24}">
      <dgm:prSet/>
      <dgm:spPr/>
      <dgm:t>
        <a:bodyPr/>
        <a:lstStyle/>
        <a:p>
          <a:endParaRPr lang="es-ES" sz="1200"/>
        </a:p>
      </dgm:t>
    </dgm:pt>
    <dgm:pt modelId="{402EBF41-9C1F-4AF9-86F6-872AA96022F5}" type="sibTrans" cxnId="{ADE1BFC3-146F-494C-AA02-B99E8ECCCB24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27159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CED32E20-04BB-448F-99AA-7A9C4E39793E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94231" custScaleY="15259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CCBC1FC6-2055-478A-97C8-6310D6E17DE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94231" custScaleY="15259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7DD86D0A-46F0-4908-BD3F-AAC578547EB3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2EBEEB5B-50B5-4B21-B30C-643A3C120F56}" type="pres">
      <dgm:prSet presAssocID="{B741103A-C081-4F68-896C-D28DDE8C4E44}" presName="Name35" presStyleLbl="parChTrans1D3" presStyleIdx="3" presStyleCnt="8"/>
      <dgm:spPr/>
      <dgm:t>
        <a:bodyPr/>
        <a:lstStyle/>
        <a:p>
          <a:endParaRPr lang="es-ES"/>
        </a:p>
      </dgm:t>
    </dgm:pt>
    <dgm:pt modelId="{74C3A75A-2854-4C73-8CDC-66E899846193}" type="pres">
      <dgm:prSet presAssocID="{2922764A-0972-4B60-8CB4-EABDBA57E684}" presName="hierRoot2" presStyleCnt="0">
        <dgm:presLayoutVars>
          <dgm:hierBranch val="init"/>
        </dgm:presLayoutVars>
      </dgm:prSet>
      <dgm:spPr/>
    </dgm:pt>
    <dgm:pt modelId="{6935831E-4042-4823-94C4-BE0213A7E563}" type="pres">
      <dgm:prSet presAssocID="{2922764A-0972-4B60-8CB4-EABDBA57E684}" presName="rootComposite" presStyleCnt="0"/>
      <dgm:spPr/>
    </dgm:pt>
    <dgm:pt modelId="{3467F572-C8A4-4F48-B38A-15FF472E3413}" type="pres">
      <dgm:prSet presAssocID="{2922764A-0972-4B60-8CB4-EABDBA57E684}" presName="rootText" presStyleLbl="node3" presStyleIdx="3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32601-4199-410B-8562-48926F3F16D1}" type="pres">
      <dgm:prSet presAssocID="{2922764A-0972-4B60-8CB4-EABDBA57E684}" presName="rootConnector" presStyleLbl="node3" presStyleIdx="3" presStyleCnt="6"/>
      <dgm:spPr/>
      <dgm:t>
        <a:bodyPr/>
        <a:lstStyle/>
        <a:p>
          <a:endParaRPr lang="es-ES"/>
        </a:p>
      </dgm:t>
    </dgm:pt>
    <dgm:pt modelId="{D0289F53-EA21-4FC4-B40E-4515570E1B0C}" type="pres">
      <dgm:prSet presAssocID="{2922764A-0972-4B60-8CB4-EABDBA57E684}" presName="hierChild4" presStyleCnt="0"/>
      <dgm:spPr/>
    </dgm:pt>
    <dgm:pt modelId="{ED53E3F3-5FC8-4AF5-BE5A-A3EBDC76026E}" type="pres">
      <dgm:prSet presAssocID="{2922764A-0972-4B60-8CB4-EABDBA57E684}" presName="hierChild5" presStyleCnt="0"/>
      <dgm:spPr/>
    </dgm:pt>
    <dgm:pt modelId="{35EC31D6-13C2-4957-92AF-90C6A1C4DB5C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94231" custScaleY="15259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101727" custScaleY="101727" custLinFactNeighborX="-7511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1B39F851-77CA-49F6-8CF4-91BF190E53C3}" type="pres">
      <dgm:prSet presAssocID="{C396A661-4677-45EC-BCAF-E38BAA8DD163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01A8E648-44A1-4C86-AEA7-67F06F377E72}" type="pres">
      <dgm:prSet presAssocID="{B6BB5E83-9449-4586-9207-E9BCE5E55C36}" presName="hierRoot3" presStyleCnt="0">
        <dgm:presLayoutVars>
          <dgm:hierBranch val="init"/>
        </dgm:presLayoutVars>
      </dgm:prSet>
      <dgm:spPr/>
    </dgm:pt>
    <dgm:pt modelId="{37AFBAB2-1B7E-47E5-BCB6-6B843EAC7B4E}" type="pres">
      <dgm:prSet presAssocID="{B6BB5E83-9449-4586-9207-E9BCE5E55C36}" presName="rootComposite3" presStyleCnt="0"/>
      <dgm:spPr/>
    </dgm:pt>
    <dgm:pt modelId="{4FD1B6F6-7B8A-4EBD-9C0C-610F811D2783}" type="pres">
      <dgm:prSet presAssocID="{B6BB5E83-9449-4586-9207-E9BCE5E55C36}" presName="rootText3" presStyleLbl="asst2" presStyleIdx="1" presStyleCnt="2" custScaleX="101727" custScaleY="101727" custLinFactNeighborX="7922" custLinFactNeighborY="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10B9B-A6D2-4EFB-B4FA-A49E4F1340F6}" type="pres">
      <dgm:prSet presAssocID="{B6BB5E83-9449-4586-9207-E9BCE5E55C36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DD95739-11C5-4248-862C-F67E23DB7459}" type="pres">
      <dgm:prSet presAssocID="{B6BB5E83-9449-4586-9207-E9BCE5E55C36}" presName="hierChild6" presStyleCnt="0"/>
      <dgm:spPr/>
    </dgm:pt>
    <dgm:pt modelId="{786C4208-96DD-444E-BC42-A09867F5FABE}" type="pres">
      <dgm:prSet presAssocID="{B6BB5E83-9449-4586-9207-E9BCE5E55C36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985331E2-A125-4AA8-A1FC-6C820E0980ED}" type="presOf" srcId="{7D44A8F9-5CC1-48AA-BD25-503215550F64}" destId="{52D1BCD9-9409-4F5E-AB20-7B45056AEE70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095745E2-3D9F-45C2-B589-5B2E15D60C4F}" srcId="{615C18A7-B4D5-4C96-8973-7167612FEE29}" destId="{26CBE087-5EDB-44C1-AB9C-5E442DCB6272}" srcOrd="7" destOrd="0" parTransId="{56D997DC-68B8-400D-A120-D9DECC144E98}" sibTransId="{5340D763-9E21-4727-BA04-FD9810B26C8C}"/>
    <dgm:cxn modelId="{C0084F15-B85F-40E7-B6EC-281BE79A1CC2}" type="presOf" srcId="{B741103A-C081-4F68-896C-D28DDE8C4E44}" destId="{2EBEEB5B-50B5-4B21-B30C-643A3C120F56}" srcOrd="0" destOrd="0" presId="urn:microsoft.com/office/officeart/2005/8/layout/orgChart1"/>
    <dgm:cxn modelId="{19D96408-2076-4DB8-B462-E76E930FD77C}" srcId="{615C18A7-B4D5-4C96-8973-7167612FEE29}" destId="{8BAE6477-6996-4C0F-9A64-E6F9A09D6816}" srcOrd="6" destOrd="0" parTransId="{0BF2E5EC-560C-4FDD-9115-0C87DA3CD194}" sibTransId="{9B225DFE-05EE-4DD5-B850-036E6F01829D}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408FF6DD-79E6-4279-986B-B5FB2AD803DB}" type="presOf" srcId="{A149A659-94FC-44DF-9F93-99D285E3798D}" destId="{CED32E20-04BB-448F-99AA-7A9C4E39793E}" srcOrd="0" destOrd="0" presId="urn:microsoft.com/office/officeart/2005/8/layout/orgChart1"/>
    <dgm:cxn modelId="{BBA41268-FD7F-4DFB-9CD0-20844070CD8B}" type="presOf" srcId="{C396A661-4677-45EC-BCAF-E38BAA8DD163}" destId="{1B39F851-77CA-49F6-8CF4-91BF190E53C3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F47AB01-8FB0-47D2-AC0F-48F75D5B3A68}" srcId="{615C18A7-B4D5-4C96-8973-7167612FEE29}" destId="{2922764A-0972-4B60-8CB4-EABDBA57E684}" srcOrd="5" destOrd="0" parTransId="{B741103A-C081-4F68-896C-D28DDE8C4E44}" sibTransId="{29357900-4DAA-43E7-9442-700E7A64E92F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685A0D7-940F-4100-A98B-BC776BF5B873}" type="presOf" srcId="{2922764A-0972-4B60-8CB4-EABDBA57E684}" destId="{3467F572-C8A4-4F48-B38A-15FF472E3413}" srcOrd="0" destOrd="0" presId="urn:microsoft.com/office/officeart/2005/8/layout/orgChart1"/>
    <dgm:cxn modelId="{48A97871-DD9C-4A37-AC6B-BE9A4A79ED40}" type="presOf" srcId="{BF0432F2-C4CA-418D-B139-B34D5B5B0ED6}" destId="{D789F510-582E-4480-AEC8-7D0930FE5FE5}" srcOrd="1" destOrd="0" presId="urn:microsoft.com/office/officeart/2005/8/layout/orgChart1"/>
    <dgm:cxn modelId="{BE0376BD-01ED-4035-B4BE-FE8CB5470E4D}" type="presOf" srcId="{B6BB5E83-9449-4586-9207-E9BCE5E55C36}" destId="{C8810B9B-A6D2-4EFB-B4FA-A49E4F1340F6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ADE1BFC3-146F-494C-AA02-B99E8ECCCB24}" srcId="{615C18A7-B4D5-4C96-8973-7167612FEE29}" destId="{B6BB5E83-9449-4586-9207-E9BCE5E55C36}" srcOrd="1" destOrd="0" parTransId="{C396A661-4677-45EC-BCAF-E38BAA8DD163}" sibTransId="{402EBF41-9C1F-4AF9-86F6-872AA96022F5}"/>
    <dgm:cxn modelId="{2FAD8A13-B65A-44FF-88D9-A248CEC0AFC8}" type="presOf" srcId="{6E758021-D246-4175-A045-7131A8F47DDA}" destId="{7CBEBEAD-F276-4972-9A8D-E0BD74BC1F1E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6884EF1C-D0E5-4532-87C9-1FD0C5D130E5}" type="presOf" srcId="{B6BB5E83-9449-4586-9207-E9BCE5E55C36}" destId="{4FD1B6F6-7B8A-4EBD-9C0C-610F811D2783}" srcOrd="0" destOrd="0" presId="urn:microsoft.com/office/officeart/2005/8/layout/orgChart1"/>
    <dgm:cxn modelId="{672E4CA2-1A98-4F3F-A5C1-88FB8315F2F3}" type="presOf" srcId="{80222AB7-4BD4-4315-B477-5397DE29860D}" destId="{7DD86D0A-46F0-4908-BD3F-AAC578547EB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666B783-0DDC-4CE3-97AB-FA71EB83A0F9}" type="presOf" srcId="{2922764A-0972-4B60-8CB4-EABDBA57E684}" destId="{20732601-4199-410B-8562-48926F3F16D1}" srcOrd="1" destOrd="0" presId="urn:microsoft.com/office/officeart/2005/8/layout/orgChart1"/>
    <dgm:cxn modelId="{A72EEF76-370A-4232-B9FD-40A07ABBE33D}" type="presOf" srcId="{7D44A8F9-5CC1-48AA-BD25-503215550F64}" destId="{24D91E9C-3B17-464E-8862-F4B1C5483EA6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D7DB179-2158-47F6-A669-790CB1F72011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183BE096-A83D-4073-8FE6-FACAEBC89DDB}" type="presOf" srcId="{BF0432F2-C4CA-418D-B139-B34D5B5B0ED6}" destId="{25340010-7394-4D6D-A6E2-A29771F6F7FD}" srcOrd="0" destOrd="0" presId="urn:microsoft.com/office/officeart/2005/8/layout/orgChart1"/>
    <dgm:cxn modelId="{978E49CA-5AFB-465F-B734-E35E5BDDB4B1}" type="presOf" srcId="{2320B0BB-5457-4241-BAD3-F6CAAD40B1EF}" destId="{CCBC1FC6-2055-478A-97C8-6310D6E17DE0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0EBEF6B7-76E5-4395-B1A6-2FCFA6994C2F}" type="presParOf" srcId="{37810B22-06F8-434F-B3BA-5D82624A2D0E}" destId="{CED32E20-04BB-448F-99AA-7A9C4E39793E}" srcOrd="0" destOrd="0" presId="urn:microsoft.com/office/officeart/2005/8/layout/orgChart1"/>
    <dgm:cxn modelId="{591D8654-4BBF-4876-9449-D6B25F7E8A79}" type="presParOf" srcId="{37810B22-06F8-434F-B3BA-5D82624A2D0E}" destId="{116C448A-CE70-4F4E-A50C-1BA7A5BAF062}" srcOrd="1" destOrd="0" presId="urn:microsoft.com/office/officeart/2005/8/layout/orgChart1"/>
    <dgm:cxn modelId="{09AFFB7E-5DCB-4EDC-A2B3-21787E6CD111}" type="presParOf" srcId="{116C448A-CE70-4F4E-A50C-1BA7A5BAF062}" destId="{E342FCE7-72A4-4966-9A23-1C65B6E24DD9}" srcOrd="0" destOrd="0" presId="urn:microsoft.com/office/officeart/2005/8/layout/orgChart1"/>
    <dgm:cxn modelId="{561B9C26-9520-4D5E-BB1B-9D20F0CAC2EA}" type="presParOf" srcId="{E342FCE7-72A4-4966-9A23-1C65B6E24DD9}" destId="{67F1DC44-2E3B-4303-A402-930E7F58F13F}" srcOrd="0" destOrd="0" presId="urn:microsoft.com/office/officeart/2005/8/layout/orgChart1"/>
    <dgm:cxn modelId="{F8325DF9-3FE8-4667-82D3-1A700213F77F}" type="presParOf" srcId="{E342FCE7-72A4-4966-9A23-1C65B6E24DD9}" destId="{7CBEBEAD-F276-4972-9A8D-E0BD74BC1F1E}" srcOrd="1" destOrd="0" presId="urn:microsoft.com/office/officeart/2005/8/layout/orgChart1"/>
    <dgm:cxn modelId="{004CEAA4-FEE1-4A8A-ADAD-82FA9D7962FE}" type="presParOf" srcId="{116C448A-CE70-4F4E-A50C-1BA7A5BAF062}" destId="{EC0297FF-4800-4A70-9DE3-CDB843A3FAFE}" srcOrd="1" destOrd="0" presId="urn:microsoft.com/office/officeart/2005/8/layout/orgChart1"/>
    <dgm:cxn modelId="{4FD75C47-1C8D-4354-9583-B4B0086DD2A6}" type="presParOf" srcId="{116C448A-CE70-4F4E-A50C-1BA7A5BAF062}" destId="{D2D1DE0A-E759-4C3D-AF33-B6CDBF83311E}" srcOrd="2" destOrd="0" presId="urn:microsoft.com/office/officeart/2005/8/layout/orgChart1"/>
    <dgm:cxn modelId="{D803394F-5B89-4DAB-8E79-DE897B5BF149}" type="presParOf" srcId="{37810B22-06F8-434F-B3BA-5D82624A2D0E}" destId="{CCBC1FC6-2055-478A-97C8-6310D6E17DE0}" srcOrd="2" destOrd="0" presId="urn:microsoft.com/office/officeart/2005/8/layout/orgChart1"/>
    <dgm:cxn modelId="{EDA07B1A-6930-428A-AF14-E4D613D4753B}" type="presParOf" srcId="{37810B22-06F8-434F-B3BA-5D82624A2D0E}" destId="{B5CCF99E-B351-4A6E-BB5A-6469DF8729DF}" srcOrd="3" destOrd="0" presId="urn:microsoft.com/office/officeart/2005/8/layout/orgChart1"/>
    <dgm:cxn modelId="{A70D454E-0F10-4D14-AB1D-018851758183}" type="presParOf" srcId="{B5CCF99E-B351-4A6E-BB5A-6469DF8729DF}" destId="{AB279E13-380A-4122-91A8-2A8CB4A454FE}" srcOrd="0" destOrd="0" presId="urn:microsoft.com/office/officeart/2005/8/layout/orgChart1"/>
    <dgm:cxn modelId="{4D625554-B465-4781-8C46-5FAB07F305BF}" type="presParOf" srcId="{AB279E13-380A-4122-91A8-2A8CB4A454FE}" destId="{52D1BCD9-9409-4F5E-AB20-7B45056AEE70}" srcOrd="0" destOrd="0" presId="urn:microsoft.com/office/officeart/2005/8/layout/orgChart1"/>
    <dgm:cxn modelId="{E12978B9-B451-408D-A3D6-FEDAC334EA79}" type="presParOf" srcId="{AB279E13-380A-4122-91A8-2A8CB4A454FE}" destId="{24D91E9C-3B17-464E-8862-F4B1C5483EA6}" srcOrd="1" destOrd="0" presId="urn:microsoft.com/office/officeart/2005/8/layout/orgChart1"/>
    <dgm:cxn modelId="{0636BD5F-2F9A-41A0-92F7-CF4BAD35BD68}" type="presParOf" srcId="{B5CCF99E-B351-4A6E-BB5A-6469DF8729DF}" destId="{5EA66C3B-1648-44B2-AAB3-FA6FB86D3CF4}" srcOrd="1" destOrd="0" presId="urn:microsoft.com/office/officeart/2005/8/layout/orgChart1"/>
    <dgm:cxn modelId="{1B023E15-ECA9-4330-88F9-24745CE9A3E4}" type="presParOf" srcId="{B5CCF99E-B351-4A6E-BB5A-6469DF8729DF}" destId="{167950AF-495A-46D5-9155-3F05C62DEC36}" srcOrd="2" destOrd="0" presId="urn:microsoft.com/office/officeart/2005/8/layout/orgChart1"/>
    <dgm:cxn modelId="{1FE9F895-E3BD-48D1-9F45-CED104CA4258}" type="presParOf" srcId="{37810B22-06F8-434F-B3BA-5D82624A2D0E}" destId="{7DD86D0A-46F0-4908-BD3F-AAC578547EB3}" srcOrd="4" destOrd="0" presId="urn:microsoft.com/office/officeart/2005/8/layout/orgChart1"/>
    <dgm:cxn modelId="{92E129AC-44B8-442A-ACD0-11E2D63E6A00}" type="presParOf" srcId="{37810B22-06F8-434F-B3BA-5D82624A2D0E}" destId="{C3453D66-1FF9-46A4-A8FB-35DD30436533}" srcOrd="5" destOrd="0" presId="urn:microsoft.com/office/officeart/2005/8/layout/orgChart1"/>
    <dgm:cxn modelId="{D59ED45F-3440-4D42-9B06-1D4CA7B10494}" type="presParOf" srcId="{C3453D66-1FF9-46A4-A8FB-35DD30436533}" destId="{D7D422FD-785E-4354-ACF4-CF26EE8DC171}" srcOrd="0" destOrd="0" presId="urn:microsoft.com/office/officeart/2005/8/layout/orgChart1"/>
    <dgm:cxn modelId="{85950CEC-A0D2-47AF-8179-0DA74B1FD0CA}" type="presParOf" srcId="{D7D422FD-785E-4354-ACF4-CF26EE8DC171}" destId="{25340010-7394-4D6D-A6E2-A29771F6F7FD}" srcOrd="0" destOrd="0" presId="urn:microsoft.com/office/officeart/2005/8/layout/orgChart1"/>
    <dgm:cxn modelId="{BD0BC571-F840-47E2-B51F-6200AB1A1341}" type="presParOf" srcId="{D7D422FD-785E-4354-ACF4-CF26EE8DC171}" destId="{D789F510-582E-4480-AEC8-7D0930FE5FE5}" srcOrd="1" destOrd="0" presId="urn:microsoft.com/office/officeart/2005/8/layout/orgChart1"/>
    <dgm:cxn modelId="{CD8B0571-17EC-4747-A3B4-7BFD4543E786}" type="presParOf" srcId="{C3453D66-1FF9-46A4-A8FB-35DD30436533}" destId="{133D94BD-9877-4784-906F-C0674826EEF5}" srcOrd="1" destOrd="0" presId="urn:microsoft.com/office/officeart/2005/8/layout/orgChart1"/>
    <dgm:cxn modelId="{368AF8CC-37C1-4562-A835-AE8D1052B0E1}" type="presParOf" srcId="{C3453D66-1FF9-46A4-A8FB-35DD30436533}" destId="{FEF1C97C-0087-48B2-8069-B350148EB119}" srcOrd="2" destOrd="0" presId="urn:microsoft.com/office/officeart/2005/8/layout/orgChart1"/>
    <dgm:cxn modelId="{64C0141D-9C92-4559-9072-36A22A9D92A3}" type="presParOf" srcId="{37810B22-06F8-434F-B3BA-5D82624A2D0E}" destId="{2EBEEB5B-50B5-4B21-B30C-643A3C120F56}" srcOrd="6" destOrd="0" presId="urn:microsoft.com/office/officeart/2005/8/layout/orgChart1"/>
    <dgm:cxn modelId="{D81F3BD2-3FE9-48D3-933B-DFA2088673B1}" type="presParOf" srcId="{37810B22-06F8-434F-B3BA-5D82624A2D0E}" destId="{74C3A75A-2854-4C73-8CDC-66E899846193}" srcOrd="7" destOrd="0" presId="urn:microsoft.com/office/officeart/2005/8/layout/orgChart1"/>
    <dgm:cxn modelId="{1DDCC2D9-662A-4D7B-B635-499265DB4B03}" type="presParOf" srcId="{74C3A75A-2854-4C73-8CDC-66E899846193}" destId="{6935831E-4042-4823-94C4-BE0213A7E563}" srcOrd="0" destOrd="0" presId="urn:microsoft.com/office/officeart/2005/8/layout/orgChart1"/>
    <dgm:cxn modelId="{C8DD0012-175B-4881-9B7A-3D1413BA41C3}" type="presParOf" srcId="{6935831E-4042-4823-94C4-BE0213A7E563}" destId="{3467F572-C8A4-4F48-B38A-15FF472E3413}" srcOrd="0" destOrd="0" presId="urn:microsoft.com/office/officeart/2005/8/layout/orgChart1"/>
    <dgm:cxn modelId="{927FAEFB-CE29-4C40-A26E-52C61423CDA4}" type="presParOf" srcId="{6935831E-4042-4823-94C4-BE0213A7E563}" destId="{20732601-4199-410B-8562-48926F3F16D1}" srcOrd="1" destOrd="0" presId="urn:microsoft.com/office/officeart/2005/8/layout/orgChart1"/>
    <dgm:cxn modelId="{3B6D4913-DFE9-4D0D-BE30-31DCDC141BF2}" type="presParOf" srcId="{74C3A75A-2854-4C73-8CDC-66E899846193}" destId="{D0289F53-EA21-4FC4-B40E-4515570E1B0C}" srcOrd="1" destOrd="0" presId="urn:microsoft.com/office/officeart/2005/8/layout/orgChart1"/>
    <dgm:cxn modelId="{02EC4BD6-CF0D-479E-AA83-1EB052668183}" type="presParOf" srcId="{74C3A75A-2854-4C73-8CDC-66E899846193}" destId="{ED53E3F3-5FC8-4AF5-BE5A-A3EBDC76026E}" srcOrd="2" destOrd="0" presId="urn:microsoft.com/office/officeart/2005/8/layout/orgChart1"/>
    <dgm:cxn modelId="{375A998B-103C-48FB-9561-1E3B2ADECC16}" type="presParOf" srcId="{37810B22-06F8-434F-B3BA-5D82624A2D0E}" destId="{35EC31D6-13C2-4957-92AF-90C6A1C4DB5C}" srcOrd="8" destOrd="0" presId="urn:microsoft.com/office/officeart/2005/8/layout/orgChart1"/>
    <dgm:cxn modelId="{963FD701-1164-4D0B-A360-D9D208309D11}" type="presParOf" srcId="{37810B22-06F8-434F-B3BA-5D82624A2D0E}" destId="{964FDEF0-77F4-4573-9DE9-9E797B05E95D}" srcOrd="9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10" destOrd="0" presId="urn:microsoft.com/office/officeart/2005/8/layout/orgChart1"/>
    <dgm:cxn modelId="{BF420848-BDC8-43FF-9FA8-732780CBBF05}" type="presParOf" srcId="{37810B22-06F8-434F-B3BA-5D82624A2D0E}" destId="{C707D0D9-5AFE-4363-856B-3BDADF6FC139}" srcOrd="11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84BCB54E-175D-4B94-9100-6171BBD247D5}" type="presParOf" srcId="{8F8FB7A2-E076-406B-8FA9-9C9034D5F1E8}" destId="{1B39F851-77CA-49F6-8CF4-91BF190E53C3}" srcOrd="2" destOrd="0" presId="urn:microsoft.com/office/officeart/2005/8/layout/orgChart1"/>
    <dgm:cxn modelId="{2835A7AC-F987-4367-B384-5484FD8BCC5A}" type="presParOf" srcId="{8F8FB7A2-E076-406B-8FA9-9C9034D5F1E8}" destId="{01A8E648-44A1-4C86-AEA7-67F06F377E72}" srcOrd="3" destOrd="0" presId="urn:microsoft.com/office/officeart/2005/8/layout/orgChart1"/>
    <dgm:cxn modelId="{33C2469B-28ED-4B48-81E5-7D9D6F0F327F}" type="presParOf" srcId="{01A8E648-44A1-4C86-AEA7-67F06F377E72}" destId="{37AFBAB2-1B7E-47E5-BCB6-6B843EAC7B4E}" srcOrd="0" destOrd="0" presId="urn:microsoft.com/office/officeart/2005/8/layout/orgChart1"/>
    <dgm:cxn modelId="{B507F4B2-9B2D-4045-ABF2-37A33D547312}" type="presParOf" srcId="{37AFBAB2-1B7E-47E5-BCB6-6B843EAC7B4E}" destId="{4FD1B6F6-7B8A-4EBD-9C0C-610F811D2783}" srcOrd="0" destOrd="0" presId="urn:microsoft.com/office/officeart/2005/8/layout/orgChart1"/>
    <dgm:cxn modelId="{67285F65-E9C8-4A89-AB00-5C55782E52AC}" type="presParOf" srcId="{37AFBAB2-1B7E-47E5-BCB6-6B843EAC7B4E}" destId="{C8810B9B-A6D2-4EFB-B4FA-A49E4F1340F6}" srcOrd="1" destOrd="0" presId="urn:microsoft.com/office/officeart/2005/8/layout/orgChart1"/>
    <dgm:cxn modelId="{376D8FDD-B43F-4BBC-B623-DAC0023EF4C8}" type="presParOf" srcId="{01A8E648-44A1-4C86-AEA7-67F06F377E72}" destId="{2DD95739-11C5-4248-862C-F67E23DB7459}" srcOrd="1" destOrd="0" presId="urn:microsoft.com/office/officeart/2005/8/layout/orgChart1"/>
    <dgm:cxn modelId="{D7CD4990-2B6E-48EC-9965-9F4AAC9472FB}" type="presParOf" srcId="{01A8E648-44A1-4C86-AEA7-67F06F377E72}" destId="{786C4208-96DD-444E-BC42-A09867F5FABE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Enfermeras(os)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2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2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2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09B7CCFD-8D7C-46C3-B877-E5032BC291EC}" type="presParOf" srcId="{5E12C4FD-0F5E-4911-AC30-E420FB8D05EB}" destId="{DBB5C405-2C27-4863-888C-4E7FAB861F66}" srcOrd="2" destOrd="0" presId="urn:microsoft.com/office/officeart/2005/8/layout/orgChart1"/>
    <dgm:cxn modelId="{E2E54124-D012-4EBB-857F-A005AAFC56B8}" type="presParOf" srcId="{5E12C4FD-0F5E-4911-AC30-E420FB8D05EB}" destId="{B5CCF99E-B351-4A6E-BB5A-6469DF8729DF}" srcOrd="3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Fumigadores(as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3387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1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Secretarias(os)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898" custLinFactNeighborY="-1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11EC8BF-5897-45D0-93DE-C68CAB39B8EF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 smtClean="0">
            <a:solidFill>
              <a:schemeClr val="tx1"/>
            </a:solidFill>
            <a:sym typeface="Arial"/>
          </a:endParaRPr>
        </a:p>
      </dgm:t>
    </dgm:pt>
    <dgm:pt modelId="{DB4B71A9-D079-4C5D-9F17-D7EEF784B8F0}" type="parTrans" cxnId="{B32D73F6-FD7F-45FA-88C2-4ECE440771E4}">
      <dgm:prSet/>
      <dgm:spPr/>
      <dgm:t>
        <a:bodyPr/>
        <a:lstStyle/>
        <a:p>
          <a:endParaRPr lang="es-ES"/>
        </a:p>
      </dgm:t>
    </dgm:pt>
    <dgm:pt modelId="{E1E232B5-173F-401D-8302-20E0E98CAD87}" type="sibTrans" cxnId="{B32D73F6-FD7F-45FA-88C2-4ECE440771E4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FF057D55-E708-4550-808A-9F64933FC970}" type="pres">
      <dgm:prSet presAssocID="{DB4B71A9-D079-4C5D-9F17-D7EEF784B8F0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17E5EEF3-F172-40CA-976E-3E62B1383512}" type="pres">
      <dgm:prSet presAssocID="{111EC8BF-5897-45D0-93DE-C68CAB39B8EF}" presName="hierRoot3" presStyleCnt="0">
        <dgm:presLayoutVars>
          <dgm:hierBranch val="init"/>
        </dgm:presLayoutVars>
      </dgm:prSet>
      <dgm:spPr/>
    </dgm:pt>
    <dgm:pt modelId="{44CC0B0A-78E7-42EF-BE28-BB7B46BEED4D}" type="pres">
      <dgm:prSet presAssocID="{111EC8BF-5897-45D0-93DE-C68CAB39B8EF}" presName="rootComposite3" presStyleCnt="0"/>
      <dgm:spPr/>
    </dgm:pt>
    <dgm:pt modelId="{0AED86AF-496F-4796-8644-60F1AC1B883A}" type="pres">
      <dgm:prSet presAssocID="{111EC8BF-5897-45D0-93DE-C68CAB39B8EF}" presName="rootText3" presStyleLbl="asst2" presStyleIdx="1" presStyleCnt="2" custScaleX="83587" custScaleY="90752" custLinFactNeighborX="-411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D0C6A4-C5E0-4208-86AD-C6B805A5AF8C}" type="pres">
      <dgm:prSet presAssocID="{111EC8BF-5897-45D0-93DE-C68CAB39B8E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79E2B46-C635-40A9-BE33-552E0C3B2772}" type="pres">
      <dgm:prSet presAssocID="{111EC8BF-5897-45D0-93DE-C68CAB39B8EF}" presName="hierChild6" presStyleCnt="0"/>
      <dgm:spPr/>
    </dgm:pt>
    <dgm:pt modelId="{C6B3CD40-DE24-4871-A731-2D8DC4C9F931}" type="pres">
      <dgm:prSet presAssocID="{111EC8BF-5897-45D0-93DE-C68CAB39B8E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2A56C0AE-58D8-4747-99B7-6E89E0DBC0A0}" type="presOf" srcId="{DB4B71A9-D079-4C5D-9F17-D7EEF784B8F0}" destId="{FF057D55-E708-4550-808A-9F64933FC970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3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0BA6B007-9C1D-4C52-8F53-2A9C8E6CBD5B}" type="presOf" srcId="{111EC8BF-5897-45D0-93DE-C68CAB39B8EF}" destId="{D6D0C6A4-C5E0-4208-86AD-C6B805A5AF8C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782A1767-65AB-4227-9CF3-A069A56C238A}" type="presOf" srcId="{111EC8BF-5897-45D0-93DE-C68CAB39B8EF}" destId="{0AED86AF-496F-4796-8644-60F1AC1B883A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32D73F6-FD7F-45FA-88C2-4ECE440771E4}" srcId="{615C18A7-B4D5-4C96-8973-7167612FEE29}" destId="{111EC8BF-5897-45D0-93DE-C68CAB39B8EF}" srcOrd="1" destOrd="0" parTransId="{DB4B71A9-D079-4C5D-9F17-D7EEF784B8F0}" sibTransId="{E1E232B5-173F-401D-8302-20E0E98CAD87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45F8E50C-9B84-4710-BD2C-264462F66A00}" type="presParOf" srcId="{8F8FB7A2-E076-406B-8FA9-9C9034D5F1E8}" destId="{FF057D55-E708-4550-808A-9F64933FC970}" srcOrd="2" destOrd="0" presId="urn:microsoft.com/office/officeart/2005/8/layout/orgChart1"/>
    <dgm:cxn modelId="{9D037E3B-B810-4386-8811-DE8BABEEE777}" type="presParOf" srcId="{8F8FB7A2-E076-406B-8FA9-9C9034D5F1E8}" destId="{17E5EEF3-F172-40CA-976E-3E62B1383512}" srcOrd="3" destOrd="0" presId="urn:microsoft.com/office/officeart/2005/8/layout/orgChart1"/>
    <dgm:cxn modelId="{C7040030-2088-419E-8F77-77DBC5E291BB}" type="presParOf" srcId="{17E5EEF3-F172-40CA-976E-3E62B1383512}" destId="{44CC0B0A-78E7-42EF-BE28-BB7B46BEED4D}" srcOrd="0" destOrd="0" presId="urn:microsoft.com/office/officeart/2005/8/layout/orgChart1"/>
    <dgm:cxn modelId="{71971FBF-2526-4F70-9DDF-C5A0F8BC7891}" type="presParOf" srcId="{44CC0B0A-78E7-42EF-BE28-BB7B46BEED4D}" destId="{0AED86AF-496F-4796-8644-60F1AC1B883A}" srcOrd="0" destOrd="0" presId="urn:microsoft.com/office/officeart/2005/8/layout/orgChart1"/>
    <dgm:cxn modelId="{2650A8E5-9904-4952-BC82-D56D75610102}" type="presParOf" srcId="{44CC0B0A-78E7-42EF-BE28-BB7B46BEED4D}" destId="{D6D0C6A4-C5E0-4208-86AD-C6B805A5AF8C}" srcOrd="1" destOrd="0" presId="urn:microsoft.com/office/officeart/2005/8/layout/orgChart1"/>
    <dgm:cxn modelId="{CFCD3AFE-47F1-4177-A6EC-A55D90BA35F4}" type="presParOf" srcId="{17E5EEF3-F172-40CA-976E-3E62B1383512}" destId="{B79E2B46-C635-40A9-BE33-552E0C3B2772}" srcOrd="1" destOrd="0" presId="urn:microsoft.com/office/officeart/2005/8/layout/orgChart1"/>
    <dgm:cxn modelId="{B1D454B0-D1D8-45D5-A97F-F70DD9563BA9}" type="presParOf" srcId="{17E5EEF3-F172-40CA-976E-3E62B1383512}" destId="{C6B3CD40-DE24-4871-A731-2D8DC4C9F931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234262A1-2676-4F6B-AD5E-B25AE6642CCC}" type="pres">
      <dgm:prSet presAssocID="{4CF39F56-42C6-4101-8445-E0C1B22552FD}" presName="Name35" presStyleLbl="parChTrans1D3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3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3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400A4FE1-C8E3-40EB-ABF8-4E5B23352FEC}" type="presOf" srcId="{4CF39F56-42C6-4101-8445-E0C1B22552FD}" destId="{234262A1-2676-4F6B-AD5E-B25AE6642CCC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47857EDD-48BD-45B6-BA0F-F5CADDF89526}" type="presOf" srcId="{626D58DC-3C57-4C5A-A453-30C3F3C933EA}" destId="{37F1C9F7-B07B-4B55-A3F4-E0DC2A62073C}" srcOrd="1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33757A5-6132-4A81-80B7-1C38499F7161}" type="presOf" srcId="{626D58DC-3C57-4C5A-A453-30C3F3C933EA}" destId="{722D029B-A9A9-4AF0-85B9-A4456D6986E3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9D73D577-7448-4446-AC40-09B12A5E7144}" type="presParOf" srcId="{37810B22-06F8-434F-B3BA-5D82624A2D0E}" destId="{234262A1-2676-4F6B-AD5E-B25AE6642CCC}" srcOrd="6" destOrd="0" presId="urn:microsoft.com/office/officeart/2005/8/layout/orgChart1"/>
    <dgm:cxn modelId="{FD1243F8-DE1F-4F3D-8632-03CDE5B209E3}" type="presParOf" srcId="{37810B22-06F8-434F-B3BA-5D82624A2D0E}" destId="{A31DC412-260B-43C9-9CDA-CC4F1342C762}" srcOrd="7" destOrd="0" presId="urn:microsoft.com/office/officeart/2005/8/layout/orgChart1"/>
    <dgm:cxn modelId="{CF630767-E4B3-4358-A2FE-12F50BBBE9CA}" type="presParOf" srcId="{A31DC412-260B-43C9-9CDA-CC4F1342C762}" destId="{A7DF9E15-E0FF-47DB-9912-5FC0EA080D97}" srcOrd="0" destOrd="0" presId="urn:microsoft.com/office/officeart/2005/8/layout/orgChart1"/>
    <dgm:cxn modelId="{7F8C70A9-D5C2-4227-856D-C5588F530ABF}" type="presParOf" srcId="{A7DF9E15-E0FF-47DB-9912-5FC0EA080D97}" destId="{722D029B-A9A9-4AF0-85B9-A4456D6986E3}" srcOrd="0" destOrd="0" presId="urn:microsoft.com/office/officeart/2005/8/layout/orgChart1"/>
    <dgm:cxn modelId="{575198AD-EFED-48E8-9B20-01DFC5C852ED}" type="presParOf" srcId="{A7DF9E15-E0FF-47DB-9912-5FC0EA080D97}" destId="{37F1C9F7-B07B-4B55-A3F4-E0DC2A62073C}" srcOrd="1" destOrd="0" presId="urn:microsoft.com/office/officeart/2005/8/layout/orgChart1"/>
    <dgm:cxn modelId="{093A74BC-612F-41C6-9109-CD3B648732C5}" type="presParOf" srcId="{A31DC412-260B-43C9-9CDA-CC4F1342C762}" destId="{77D7CEE0-71E3-492A-9E9A-14FA8B5F3586}" srcOrd="1" destOrd="0" presId="urn:microsoft.com/office/officeart/2005/8/layout/orgChart1"/>
    <dgm:cxn modelId="{32553339-3BAA-4BEB-B5B0-3FD80A3489CB}" type="presParOf" srcId="{A31DC412-260B-43C9-9CDA-CC4F1342C762}" destId="{18F38AFF-CE84-4892-B87E-4307F17DAD41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b="0" i="0" u="none" strike="noStrike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E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9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Fomerrey 113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 smtClean="0"/>
            <a:t>Gimnasio Bicentenario </a:t>
          </a:r>
          <a:br>
            <a:rPr lang="es-ES" sz="1200" dirty="0" smtClean="0"/>
          </a:br>
          <a:r>
            <a:rPr lang="es-ES" sz="1200" dirty="0" smtClean="0"/>
            <a:t>Diego de Montemayor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0ADAEA3C-A389-4C0A-BC92-A53FBA4F6230}" type="pres">
      <dgm:prSet presAssocID="{0BF2E5EC-560C-4FDD-9115-0C87DA3CD1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B8A1EF4-1B6B-4302-8DB1-FAD3B7EC4233}" type="pres">
      <dgm:prSet presAssocID="{56D997DC-68B8-400D-A120-D9DECC144E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2" presStyleCnt="3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82A533D3-3D35-46F7-B80C-DCC32042938E}" type="presOf" srcId="{8BAE6477-6996-4C0F-9A64-E6F9A09D6816}" destId="{B7D99E16-442B-4BEE-93F5-740D4EB2B8FD}" srcOrd="0" destOrd="0" presId="urn:microsoft.com/office/officeart/2005/8/layout/orgChart1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17246D9A-8248-4536-90CC-4EE262A43B17}" type="presOf" srcId="{8BAE6477-6996-4C0F-9A64-E6F9A09D6816}" destId="{0DD4089F-7C45-49AE-8C22-F73DF72EA6C0}" srcOrd="1" destOrd="0" presId="urn:microsoft.com/office/officeart/2005/8/layout/orgChart1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3EDD8CDB-FC0F-4264-A3FF-9DB0DDA1D306}" type="presOf" srcId="{0BF2E5EC-560C-4FDD-9115-0C87DA3CD194}" destId="{0ADAEA3C-A389-4C0A-BC92-A53FBA4F6230}" srcOrd="0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8F889D6D-5224-44D8-A151-77419EB5C2A8}" type="presParOf" srcId="{5E12C4FD-0F5E-4911-AC30-E420FB8D05EB}" destId="{0ADAEA3C-A389-4C0A-BC92-A53FBA4F6230}" srcOrd="0" destOrd="0" presId="urn:microsoft.com/office/officeart/2005/8/layout/orgChart1"/>
    <dgm:cxn modelId="{3BE31E2D-721A-4B80-9207-8E4F34D9A6FA}" type="presParOf" srcId="{5E12C4FD-0F5E-4911-AC30-E420FB8D05EB}" destId="{964FDEF0-77F4-4573-9DE9-9E797B05E95D}" srcOrd="1" destOrd="0" presId="urn:microsoft.com/office/officeart/2005/8/layout/orgChart1"/>
    <dgm:cxn modelId="{E62EC216-14D7-4F63-9D31-984D04215D99}" type="presParOf" srcId="{964FDEF0-77F4-4573-9DE9-9E797B05E95D}" destId="{496B668D-B9A8-430F-9BD8-4989A5DCC460}" srcOrd="0" destOrd="0" presId="urn:microsoft.com/office/officeart/2005/8/layout/orgChart1"/>
    <dgm:cxn modelId="{875D997A-1D3A-47CD-AB36-6289B431869F}" type="presParOf" srcId="{496B668D-B9A8-430F-9BD8-4989A5DCC460}" destId="{B7D99E16-442B-4BEE-93F5-740D4EB2B8FD}" srcOrd="0" destOrd="0" presId="urn:microsoft.com/office/officeart/2005/8/layout/orgChart1"/>
    <dgm:cxn modelId="{529860E1-7E15-4B69-A2B0-1319111BD98A}" type="presParOf" srcId="{496B668D-B9A8-430F-9BD8-4989A5DCC460}" destId="{0DD4089F-7C45-49AE-8C22-F73DF72EA6C0}" srcOrd="1" destOrd="0" presId="urn:microsoft.com/office/officeart/2005/8/layout/orgChart1"/>
    <dgm:cxn modelId="{5CCD661D-3BFC-40A5-8421-4E2E6A49CB7F}" type="presParOf" srcId="{964FDEF0-77F4-4573-9DE9-9E797B05E95D}" destId="{71F177A4-9BC3-4939-A36B-FC68B62BEC99}" srcOrd="1" destOrd="0" presId="urn:microsoft.com/office/officeart/2005/8/layout/orgChart1"/>
    <dgm:cxn modelId="{FA871003-6505-47C6-A6C6-CBFFF8CF5AB6}" type="presParOf" srcId="{964FDEF0-77F4-4573-9DE9-9E797B05E95D}" destId="{2D5AB82C-18F1-4F16-8243-2F05DE81BD80}" srcOrd="2" destOrd="0" presId="urn:microsoft.com/office/officeart/2005/8/layout/orgChart1"/>
    <dgm:cxn modelId="{CA38B344-B71F-425C-9CCC-9BF7F5B237DD}" type="presParOf" srcId="{5E12C4FD-0F5E-4911-AC30-E420FB8D05EB}" destId="{9B8A1EF4-1B6B-4302-8DB1-FAD3B7EC4233}" srcOrd="2" destOrd="0" presId="urn:microsoft.com/office/officeart/2005/8/layout/orgChart1"/>
    <dgm:cxn modelId="{C0342719-969E-40FA-AC17-BE08ADF61042}" type="presParOf" srcId="{5E12C4FD-0F5E-4911-AC30-E420FB8D05EB}" destId="{C707D0D9-5AFE-4363-856B-3BDADF6FC139}" srcOrd="3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4" destOrd="0" presId="urn:microsoft.com/office/officeart/2005/8/layout/orgChart1"/>
    <dgm:cxn modelId="{2B522933-E968-4065-BCA1-2BEAE7783E7E}" type="presParOf" srcId="{5E12C4FD-0F5E-4911-AC30-E420FB8D05EB}" destId="{02EE4878-E4D3-4B30-9BA7-4EC89F06EB86}" srcOrd="5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10239" custScaleY="135015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 custLinFactNeighborY="-14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 custLinFactNeighborY="-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4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D79BC5F-1819-470A-B9FF-930DAF821923}" type="pres">
      <dgm:prSet presAssocID="{1D510305-A827-49E2-9E8F-4EE591B2E5C5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3" presStyleIdx="2" presStyleCnt="4" custScaleX="136184" custScaleY="347343" custLinFactNeighborX="814" custLinFactNeighborY="318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3" presStyleIdx="2" presStyleCnt="4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C7BD305F-0131-4CE5-BC9B-4E348B7D88D4}" type="pres">
      <dgm:prSet presAssocID="{0FA7C246-1C08-44EB-8B00-2B4E1F02991A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3" presStyleIdx="3" presStyleCnt="4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3" presStyleIdx="3" presStyleCnt="4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EDAF3AB3-5D75-467A-ADC0-DD2442105001}" type="presOf" srcId="{0FA7C246-1C08-44EB-8B00-2B4E1F02991A}" destId="{C7BD305F-0131-4CE5-BC9B-4E348B7D88D4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3EB13D11-3ADF-436D-AD4A-AC78F13460E4}" type="presOf" srcId="{02C4A82E-CC23-409F-922F-1D88FC4F0D6F}" destId="{4E43877D-5C35-4042-87DF-2C0CC543CF38}" srcOrd="0" destOrd="0" presId="urn:microsoft.com/office/officeart/2005/8/layout/orgChart1"/>
    <dgm:cxn modelId="{E555B682-38B4-4AA4-AE3C-18377B4852B0}" type="presOf" srcId="{540D300A-58D4-4DCA-BA3B-BE857815513C}" destId="{AD6E7F58-F1C9-4519-ADBE-3245B2ACC761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04C48BC9-46A8-47C0-AE44-CCA6ED504498}" type="presOf" srcId="{02C4A82E-CC23-409F-922F-1D88FC4F0D6F}" destId="{0A7E3275-5931-4DB6-89B8-FDADB0D2951D}" srcOrd="1" destOrd="0" presId="urn:microsoft.com/office/officeart/2005/8/layout/orgChart1"/>
    <dgm:cxn modelId="{5BF2C686-E4E8-4501-93DF-6AF1C39739E3}" type="presOf" srcId="{540D300A-58D4-4DCA-BA3B-BE857815513C}" destId="{48E4CBBF-8D92-4ED4-819A-8715392E3CE9}" srcOrd="1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96BDA647-3972-4565-A880-E17A1A36BACB}" type="presOf" srcId="{1D510305-A827-49E2-9E8F-4EE591B2E5C5}" destId="{0D79BC5F-1819-470A-B9FF-930DAF821923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AEBDF417-FA4E-4F4D-A5EB-B203BBAB704F}" type="presParOf" srcId="{37810B22-06F8-434F-B3BA-5D82624A2D0E}" destId="{0D79BC5F-1819-470A-B9FF-930DAF821923}" srcOrd="4" destOrd="0" presId="urn:microsoft.com/office/officeart/2005/8/layout/orgChart1"/>
    <dgm:cxn modelId="{2ABC67E9-CCBE-41E1-B7F3-A358BF596B97}" type="presParOf" srcId="{37810B22-06F8-434F-B3BA-5D82624A2D0E}" destId="{A0C09043-F9E8-41CC-8985-898B0860AA24}" srcOrd="5" destOrd="0" presId="urn:microsoft.com/office/officeart/2005/8/layout/orgChart1"/>
    <dgm:cxn modelId="{16D38EF2-5A94-4F08-A919-370582255B4C}" type="presParOf" srcId="{A0C09043-F9E8-41CC-8985-898B0860AA24}" destId="{4082C233-5112-4B56-B0A2-32F5C8491B52}" srcOrd="0" destOrd="0" presId="urn:microsoft.com/office/officeart/2005/8/layout/orgChart1"/>
    <dgm:cxn modelId="{FFC4FA6A-EE2B-46C0-99EC-548B5D667D4E}" type="presParOf" srcId="{4082C233-5112-4B56-B0A2-32F5C8491B52}" destId="{4E43877D-5C35-4042-87DF-2C0CC543CF38}" srcOrd="0" destOrd="0" presId="urn:microsoft.com/office/officeart/2005/8/layout/orgChart1"/>
    <dgm:cxn modelId="{029E44CB-4DBA-41CB-9FEF-EC7BE510DFE1}" type="presParOf" srcId="{4082C233-5112-4B56-B0A2-32F5C8491B52}" destId="{0A7E3275-5931-4DB6-89B8-FDADB0D2951D}" srcOrd="1" destOrd="0" presId="urn:microsoft.com/office/officeart/2005/8/layout/orgChart1"/>
    <dgm:cxn modelId="{061C30DF-FAC9-4819-A47C-A1ED1F71FEA8}" type="presParOf" srcId="{A0C09043-F9E8-41CC-8985-898B0860AA24}" destId="{0C6A920F-DF87-426F-81D9-1DE223741705}" srcOrd="1" destOrd="0" presId="urn:microsoft.com/office/officeart/2005/8/layout/orgChart1"/>
    <dgm:cxn modelId="{7A536B6B-407B-4BFB-AAAF-727E0A66AFED}" type="presParOf" srcId="{A0C09043-F9E8-41CC-8985-898B0860AA24}" destId="{CBF06458-E357-4107-AF31-97737D5E45BB}" srcOrd="2" destOrd="0" presId="urn:microsoft.com/office/officeart/2005/8/layout/orgChart1"/>
    <dgm:cxn modelId="{5013F8F9-A401-47E2-A0DF-7C2BA47655B3}" type="presParOf" srcId="{37810B22-06F8-434F-B3BA-5D82624A2D0E}" destId="{C7BD305F-0131-4CE5-BC9B-4E348B7D88D4}" srcOrd="6" destOrd="0" presId="urn:microsoft.com/office/officeart/2005/8/layout/orgChart1"/>
    <dgm:cxn modelId="{8567B68C-2D32-4F41-B511-F35A87C9315E}" type="presParOf" srcId="{37810B22-06F8-434F-B3BA-5D82624A2D0E}" destId="{85B883C3-A0F8-4969-8EEC-137723E3EE21}" srcOrd="7" destOrd="0" presId="urn:microsoft.com/office/officeart/2005/8/layout/orgChart1"/>
    <dgm:cxn modelId="{A11CA0E0-42FA-4A21-A0A8-0C512B158B65}" type="presParOf" srcId="{85B883C3-A0F8-4969-8EEC-137723E3EE21}" destId="{8897DD72-8AB1-4C52-B8F1-29E5D22489C3}" srcOrd="0" destOrd="0" presId="urn:microsoft.com/office/officeart/2005/8/layout/orgChart1"/>
    <dgm:cxn modelId="{54C1BD53-468C-40DB-9CF4-6DF08821A534}" type="presParOf" srcId="{8897DD72-8AB1-4C52-B8F1-29E5D22489C3}" destId="{AD6E7F58-F1C9-4519-ADBE-3245B2ACC761}" srcOrd="0" destOrd="0" presId="urn:microsoft.com/office/officeart/2005/8/layout/orgChart1"/>
    <dgm:cxn modelId="{2D1CB647-2D5A-4D5B-A23A-B5F8C4CAB0CB}" type="presParOf" srcId="{8897DD72-8AB1-4C52-B8F1-29E5D22489C3}" destId="{48E4CBBF-8D92-4ED4-819A-8715392E3CE9}" srcOrd="1" destOrd="0" presId="urn:microsoft.com/office/officeart/2005/8/layout/orgChart1"/>
    <dgm:cxn modelId="{4ED3C79D-BD41-447B-839F-5410E04809B3}" type="presParOf" srcId="{85B883C3-A0F8-4969-8EEC-137723E3EE21}" destId="{F6852BCC-15AC-4615-9142-D5576A867F2A}" srcOrd="1" destOrd="0" presId="urn:microsoft.com/office/officeart/2005/8/layout/orgChart1"/>
    <dgm:cxn modelId="{4ED4F231-EB9C-4726-81B1-91D28762AB79}" type="presParOf" srcId="{85B883C3-A0F8-4969-8EEC-137723E3EE21}" destId="{B0AAE6DE-AD5D-442E-83FE-28A92C3364A9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Intendente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rgbClr val="FF0000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/>
            <a:t>Empleado(a) Técnico </a:t>
          </a:r>
          <a:r>
            <a:rPr lang="es-ES" sz="1200" dirty="0" smtClean="0"/>
            <a:t>2</a:t>
          </a:r>
          <a:endParaRPr lang="es-ES" sz="1200" dirty="0"/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Género</a:t>
          </a:r>
          <a:endParaRPr lang="es-ES" sz="1200" dirty="0"/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8CB53ED3-7245-427C-AAE7-C1239CB534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 </a:t>
          </a:r>
          <a:endParaRPr lang="es-ES" sz="1200" dirty="0"/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/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8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8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8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4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4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Personas Vulnerables</a:t>
          </a: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 smtClean="0"/>
            <a:t>Analista de Perspectiva de Genero</a:t>
          </a:r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92A4AA-6D3E-4C0A-8846-7CE0CB18A516}" type="pres">
      <dgm:prSet presAssocID="{A71E2735-1932-4973-8E0A-A76EB3324118}" presName="rootComposite1" presStyleCnt="0"/>
      <dgm:spPr/>
      <dgm:t>
        <a:bodyPr/>
        <a:lstStyle/>
        <a:p>
          <a:endParaRPr lang="es-ES"/>
        </a:p>
      </dgm:t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  <dgm:t>
        <a:bodyPr/>
        <a:lstStyle/>
        <a:p>
          <a:endParaRPr lang="es-ES"/>
        </a:p>
      </dgm:t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C186E8-8740-4D58-BB41-124F6E5EFE1D}" type="pres">
      <dgm:prSet presAssocID="{A8EF67FB-442E-4AE6-B366-79AE89D9CD4D}" presName="rootComposite" presStyleCnt="0"/>
      <dgm:spPr/>
      <dgm:t>
        <a:bodyPr/>
        <a:lstStyle/>
        <a:p>
          <a:endParaRPr lang="es-ES"/>
        </a:p>
      </dgm:t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  <dgm:t>
        <a:bodyPr/>
        <a:lstStyle/>
        <a:p>
          <a:endParaRPr lang="es-ES"/>
        </a:p>
      </dgm:t>
    </dgm:pt>
    <dgm:pt modelId="{9106E1BA-7F67-45DE-93B3-8D5E6F5A7DF7}" type="pres">
      <dgm:prSet presAssocID="{A8EF67FB-442E-4AE6-B366-79AE89D9CD4D}" presName="hierChild5" presStyleCnt="0"/>
      <dgm:spPr/>
      <dgm:t>
        <a:bodyPr/>
        <a:lstStyle/>
        <a:p>
          <a:endParaRPr lang="es-ES"/>
        </a:p>
      </dgm:t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99ABD4-C3EB-4A33-9E0E-D8B42DF8D96D}" type="pres">
      <dgm:prSet presAssocID="{34F3025F-B2BE-48BA-9A19-228BF7776D5D}" presName="rootComposite" presStyleCnt="0"/>
      <dgm:spPr/>
      <dgm:t>
        <a:bodyPr/>
        <a:lstStyle/>
        <a:p>
          <a:endParaRPr lang="es-ES"/>
        </a:p>
      </dgm:t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  <dgm:t>
        <a:bodyPr/>
        <a:lstStyle/>
        <a:p>
          <a:endParaRPr lang="es-ES"/>
        </a:p>
      </dgm:t>
    </dgm:pt>
    <dgm:pt modelId="{6174B281-22EB-4B88-883F-2CB5A469E03D}" type="pres">
      <dgm:prSet presAssocID="{34F3025F-B2BE-48BA-9A19-228BF7776D5D}" presName="hierChild5" presStyleCnt="0"/>
      <dgm:spPr/>
      <dgm:t>
        <a:bodyPr/>
        <a:lstStyle/>
        <a:p>
          <a:endParaRPr lang="es-ES"/>
        </a:p>
      </dgm:t>
    </dgm:pt>
    <dgm:pt modelId="{EDCA32FC-B0A2-4B5D-BE1F-51DB3C39DA87}" type="pres">
      <dgm:prSet presAssocID="{A71E2735-1932-4973-8E0A-A76EB3324118}" presName="hierChild3" presStyleCnt="0"/>
      <dgm:spPr/>
      <dgm:t>
        <a:bodyPr/>
        <a:lstStyle/>
        <a:p>
          <a:endParaRPr lang="es-ES"/>
        </a:p>
      </dgm:t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/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2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2" custScaleX="109568" custScaleY="108904" custLinFactNeighborX="16420" custLinFactNeighborY="18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X="85816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la Ciudad de la </a:t>
          </a:r>
          <a:r>
            <a:rPr lang="es-ES" sz="1200" dirty="0" smtClean="0"/>
            <a:t>Niñez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del Consejo de la Niñez</a:t>
          </a:r>
          <a:endParaRPr lang="es-ES" sz="1200" dirty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Social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16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7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7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7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2" presStyleCnt="7" custScaleX="217501" custScaleY="101723" custLinFactX="-100000" custLinFactNeighborX="-139666" custLinFactNeighborY="8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2" presStyleCnt="7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3" presStyleCnt="7" custScaleX="217501" custScaleY="101723" custLinFactNeighborX="-373" custLinFactNeighborY="8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4" presStyleCnt="7" custScaleX="217501" custScaleY="101723" custLinFactNeighborX="210" custLinFactNeighborY="-3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4" presStyleCnt="7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5" presStyleCnt="7" custScaleX="217501" custScaleY="84513" custLinFactNeighborX="188" custLinFactNeighborY="-2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5" presStyleCnt="7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6" presStyleCnt="7" custScaleX="217501" custScaleY="101723" custLinFactNeighborX="188" custLinFactNeighborY="-178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C3C76FA4-63F6-4E16-A782-5571C4AB2810}" srcId="{3B99F7DF-36C4-4EFA-AD36-739287B537DA}" destId="{38B012BB-466F-4554-B22B-B8E33206FE0E}" srcOrd="5" destOrd="0" parTransId="{E387CC61-2855-4D1F-AF5F-EF1BB3F0A75E}" sibTransId="{34112C0B-955F-47CB-A7C6-FE9AC6549619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46970CEA-AA18-48BC-BC3D-4B7664301954}" srcId="{3B99F7DF-36C4-4EFA-AD36-739287B537DA}" destId="{134E3337-8830-4D94-AEC8-E40F277D0213}" srcOrd="4" destOrd="0" parTransId="{87063AAD-9633-4B16-9407-0B74E7035E91}" sibTransId="{004FF576-786B-4EBA-AE5C-B3FC9ED18C04}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5080CB9F-02D6-4A61-BB19-26D1E192DCB2}" srcId="{3B99F7DF-36C4-4EFA-AD36-739287B537DA}" destId="{0C75E9AC-01A7-49F7-9D4E-74D4B5EDFDDC}" srcOrd="6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B336B098-D4DE-43CC-9A46-43260BD22472}" srcId="{3B99F7DF-36C4-4EFA-AD36-739287B537DA}" destId="{8A201745-4F44-42C7-B5ED-45D9AF49EE8F}" srcOrd="3" destOrd="0" parTransId="{599BB781-2E62-41A7-BD55-092F13EA7B3B}" sibTransId="{4C86EDAE-E604-4C91-91F6-D73BF2F2A87B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78D6C47A-5647-47F0-A9B1-784922870D5B}" srcId="{3B99F7DF-36C4-4EFA-AD36-739287B537DA}" destId="{8DCA4486-BBEB-4419-AA53-365CF2E81BB2}" srcOrd="2" destOrd="0" parTransId="{9596969C-1A0D-4533-85FC-C9359383F856}" sibTransId="{73820970-55D4-482F-B661-649D7011F652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B126F02-243B-425C-9163-B3B8E3031812}" type="presParOf" srcId="{8A568C84-F26F-4E92-9BD6-23A8289EA664}" destId="{DA6D0B52-0139-4F2F-AABA-BBE86AB143AC}" srcOrd="4" destOrd="0" presId="urn:microsoft.com/office/officeart/2005/8/layout/orgChart1"/>
    <dgm:cxn modelId="{8E3C8C1C-6C44-4C09-AADE-8BE2162D880E}" type="presParOf" srcId="{8A568C84-F26F-4E92-9BD6-23A8289EA664}" destId="{5248C88A-1058-42B3-B5C0-FCC8B963C1B2}" srcOrd="5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6" destOrd="0" presId="urn:microsoft.com/office/officeart/2005/8/layout/orgChart1"/>
    <dgm:cxn modelId="{2B99B1B7-93C7-42DA-A927-493E7F2F01F1}" type="presParOf" srcId="{8A568C84-F26F-4E92-9BD6-23A8289EA664}" destId="{6287DA19-AA5E-4B91-B8BD-FBA79234EA9C}" srcOrd="7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8" destOrd="0" presId="urn:microsoft.com/office/officeart/2005/8/layout/orgChart1"/>
    <dgm:cxn modelId="{FFB8BCFB-7E2C-4E95-8FDA-6424B42623D7}" type="presParOf" srcId="{8A568C84-F26F-4E92-9BD6-23A8289EA664}" destId="{21C5FCDE-B2C6-4997-86F5-9F262A7EBB79}" srcOrd="9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0" destOrd="0" presId="urn:microsoft.com/office/officeart/2005/8/layout/orgChart1"/>
    <dgm:cxn modelId="{E6C4718C-FF5A-4021-8A0F-BD26C8DC4293}" type="presParOf" srcId="{8A568C84-F26F-4E92-9BD6-23A8289EA664}" destId="{54233FF6-E312-48DD-ABDE-BEDC75262B2A}" srcOrd="11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2" destOrd="0" presId="urn:microsoft.com/office/officeart/2005/8/layout/orgChart1"/>
    <dgm:cxn modelId="{C8B376FA-21F4-4A03-9C03-B8A920EE26BF}" type="presParOf" srcId="{8A568C84-F26F-4E92-9BD6-23A8289EA664}" destId="{8B4628B3-6051-4EA8-9836-F76826111AE2}" srcOrd="13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47BCFE-78D6-4042-8595-BBA61BB26102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BB7F4B-9920-4BA7-B566-3D5AC42DC4FB}" type="parTrans" cxnId="{3F7D8AA4-8255-4D0A-B774-36E484EFE969}">
      <dgm:prSet/>
      <dgm:spPr/>
      <dgm:t>
        <a:bodyPr/>
        <a:lstStyle/>
        <a:p>
          <a:endParaRPr lang="es-ES"/>
        </a:p>
      </dgm:t>
    </dgm:pt>
    <dgm:pt modelId="{4F99F2DB-DE17-4551-A157-9AFC0AD6488B}" type="sibTrans" cxnId="{3F7D8AA4-8255-4D0A-B774-36E484EFE969}">
      <dgm:prSet/>
      <dgm:spPr/>
      <dgm:t>
        <a:bodyPr/>
        <a:lstStyle/>
        <a:p>
          <a:endParaRPr lang="es-ES"/>
        </a:p>
      </dgm:t>
    </dgm:pt>
    <dgm:pt modelId="{15447362-2194-474E-BC05-3CCE258C89E3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gm:t>
    </dgm:pt>
    <dgm:pt modelId="{EFF3BC45-9470-4808-9DFE-F88E15CD2DF3}" type="parTrans" cxnId="{FA53CC26-105B-45C8-B8F2-02C5A8E45F19}">
      <dgm:prSet/>
      <dgm:spPr/>
      <dgm:t>
        <a:bodyPr/>
        <a:lstStyle/>
        <a:p>
          <a:endParaRPr lang="es-ES"/>
        </a:p>
      </dgm:t>
    </dgm:pt>
    <dgm:pt modelId="{88CCDCF5-3566-4BF7-989C-9ECF674139FF}" type="sibTrans" cxnId="{FA53CC26-105B-45C8-B8F2-02C5A8E45F19}">
      <dgm:prSet/>
      <dgm:spPr/>
      <dgm:t>
        <a:bodyPr/>
        <a:lstStyle/>
        <a:p>
          <a:endParaRPr lang="es-ES"/>
        </a:p>
      </dgm:t>
    </dgm:pt>
    <dgm:pt modelId="{27ECDE87-EF90-4D3D-A254-BE18B1776210}">
      <dgm:prSet custT="1"/>
      <dgm:spPr/>
      <dgm:t>
        <a:bodyPr/>
        <a:lstStyle/>
        <a:p>
          <a:r>
            <a:rPr lang="es-ES" sz="1200" dirty="0" smtClean="0"/>
            <a:t>Analista de Monitoreo y Evaluación</a:t>
          </a:r>
        </a:p>
      </dgm:t>
    </dgm:pt>
    <dgm:pt modelId="{5EB38969-8B01-4880-B8C8-252EB531339A}" type="parTrans" cxnId="{B209EF64-ED6C-4258-BF75-CFA2708E737C}">
      <dgm:prSet/>
      <dgm:spPr/>
      <dgm:t>
        <a:bodyPr/>
        <a:lstStyle/>
        <a:p>
          <a:endParaRPr lang="es-ES"/>
        </a:p>
      </dgm:t>
    </dgm:pt>
    <dgm:pt modelId="{8DB27F4D-AA1E-4688-A50F-5073A5D83F7F}" type="sibTrans" cxnId="{B209EF64-ED6C-4258-BF75-CFA2708E737C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1692" custScaleY="867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3" custScaleX="68115" custScaleY="67954" custLinFactNeighborX="-5504" custLinFactNeighborY="248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029B041D-523A-4D29-A449-E12839D7B203}" type="pres">
      <dgm:prSet presAssocID="{5EBB7F4B-9920-4BA7-B566-3D5AC42DC4F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F7A96B-D741-449E-BCC9-D77465EBEB36}" type="pres">
      <dgm:prSet presAssocID="{0C47BCFE-78D6-4042-8595-BBA61BB26102}" presName="hierRoot2" presStyleCnt="0">
        <dgm:presLayoutVars>
          <dgm:hierBranch val="init"/>
        </dgm:presLayoutVars>
      </dgm:prSet>
      <dgm:spPr/>
    </dgm:pt>
    <dgm:pt modelId="{EF960DA7-E49B-4F43-B9E5-C2275048C2EA}" type="pres">
      <dgm:prSet presAssocID="{0C47BCFE-78D6-4042-8595-BBA61BB26102}" presName="rootComposite" presStyleCnt="0"/>
      <dgm:spPr/>
    </dgm:pt>
    <dgm:pt modelId="{6F5A6100-CCE4-479F-90FC-DA74F59DA6A2}" type="pres">
      <dgm:prSet presAssocID="{0C47BCFE-78D6-4042-8595-BBA61BB26102}" presName="rootText" presStyleLbl="node2" presStyleIdx="1" presStyleCnt="3" custScaleX="68115" custScaleY="67954" custLinFactNeighborX="-93" custLinFactNeighborY="24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81027-EF96-41CA-A789-5EF7C7E270A1}" type="pres">
      <dgm:prSet presAssocID="{0C47BCFE-78D6-4042-8595-BBA61BB2610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E09698-4E59-40A4-B034-516FC2BEAE6A}" type="pres">
      <dgm:prSet presAssocID="{0C47BCFE-78D6-4042-8595-BBA61BB26102}" presName="hierChild4" presStyleCnt="0"/>
      <dgm:spPr/>
    </dgm:pt>
    <dgm:pt modelId="{BBA3FF62-4D6A-4759-A5E9-F0870D14AC44}" type="pres">
      <dgm:prSet presAssocID="{0C47BCFE-78D6-4042-8595-BBA61BB26102}" presName="hierChild5" presStyleCnt="0"/>
      <dgm:spPr/>
    </dgm:pt>
    <dgm:pt modelId="{6FF4A9C9-8B9F-40DF-93B3-0CAC3F9C02EF}" type="pres">
      <dgm:prSet presAssocID="{EFF3BC45-9470-4808-9DFE-F88E15CD2DF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70016F7-84BC-4258-A1FE-A622362AEB49}" type="pres">
      <dgm:prSet presAssocID="{15447362-2194-474E-BC05-3CCE258C89E3}" presName="hierRoot2" presStyleCnt="0">
        <dgm:presLayoutVars>
          <dgm:hierBranch/>
        </dgm:presLayoutVars>
      </dgm:prSet>
      <dgm:spPr/>
    </dgm:pt>
    <dgm:pt modelId="{776011B8-AA1F-4A03-9A06-1DFD20921F1B}" type="pres">
      <dgm:prSet presAssocID="{15447362-2194-474E-BC05-3CCE258C89E3}" presName="rootComposite" presStyleCnt="0"/>
      <dgm:spPr/>
    </dgm:pt>
    <dgm:pt modelId="{FFB57BFB-4DC0-4411-9B7A-E1D02D2A55FB}" type="pres">
      <dgm:prSet presAssocID="{15447362-2194-474E-BC05-3CCE258C89E3}" presName="rootText" presStyleLbl="node2" presStyleIdx="2" presStyleCnt="3" custScaleX="68115" custScaleY="67954" custLinFactNeighborX="-5356" custLinFactNeighborY="24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78A4F4-422B-4452-8BD4-FDCE8915B104}" type="pres">
      <dgm:prSet presAssocID="{15447362-2194-474E-BC05-3CCE258C89E3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05C547-C04C-4C43-99E1-E0E8B45F80C1}" type="pres">
      <dgm:prSet presAssocID="{15447362-2194-474E-BC05-3CCE258C89E3}" presName="hierChild4" presStyleCnt="0"/>
      <dgm:spPr/>
    </dgm:pt>
    <dgm:pt modelId="{F0DDD462-2F2E-40EF-A164-3E1EAD09A45F}" type="pres">
      <dgm:prSet presAssocID="{5EB38969-8B01-4880-B8C8-252EB53133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0563EB7-9D62-4142-9EB5-6E0F7AA46AAC}" type="pres">
      <dgm:prSet presAssocID="{27ECDE87-EF90-4D3D-A254-BE18B1776210}" presName="hierRoot2" presStyleCnt="0">
        <dgm:presLayoutVars>
          <dgm:hierBranch val="init"/>
        </dgm:presLayoutVars>
      </dgm:prSet>
      <dgm:spPr/>
    </dgm:pt>
    <dgm:pt modelId="{63A0BD55-0DFC-4F5D-AB06-D1F5416D40E0}" type="pres">
      <dgm:prSet presAssocID="{27ECDE87-EF90-4D3D-A254-BE18B1776210}" presName="rootComposite" presStyleCnt="0"/>
      <dgm:spPr/>
    </dgm:pt>
    <dgm:pt modelId="{42E44A85-5F66-4FC3-9A27-3D51D957B81D}" type="pres">
      <dgm:prSet presAssocID="{27ECDE87-EF90-4D3D-A254-BE18B1776210}" presName="rootText" presStyleLbl="node3" presStyleIdx="0" presStyleCnt="1" custScaleX="68115" custScaleY="67954" custLinFactNeighborX="-5356" custLinFactNeighborY="6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B081A9-7CDD-4F90-89D0-FE29EF60AA70}" type="pres">
      <dgm:prSet presAssocID="{27ECDE87-EF90-4D3D-A254-BE18B177621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D6DB5C8-9992-4D31-89D8-9FF2D0D3894D}" type="pres">
      <dgm:prSet presAssocID="{27ECDE87-EF90-4D3D-A254-BE18B1776210}" presName="hierChild4" presStyleCnt="0"/>
      <dgm:spPr/>
    </dgm:pt>
    <dgm:pt modelId="{830342C4-1267-4575-8979-03A2596AA313}" type="pres">
      <dgm:prSet presAssocID="{27ECDE87-EF90-4D3D-A254-BE18B1776210}" presName="hierChild5" presStyleCnt="0"/>
      <dgm:spPr/>
    </dgm:pt>
    <dgm:pt modelId="{EC6ADCBD-201A-49AD-B75D-965313C32275}" type="pres">
      <dgm:prSet presAssocID="{15447362-2194-474E-BC05-3CCE258C89E3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72626A4-73F6-47EC-9686-2E500C3A0CCE}" type="presOf" srcId="{15447362-2194-474E-BC05-3CCE258C89E3}" destId="{7E78A4F4-422B-4452-8BD4-FDCE8915B1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51D0B40B-96D5-4BD1-B18A-DF5618519753}" type="presOf" srcId="{27ECDE87-EF90-4D3D-A254-BE18B1776210}" destId="{42E44A85-5F66-4FC3-9A27-3D51D957B81D}" srcOrd="0" destOrd="0" presId="urn:microsoft.com/office/officeart/2005/8/layout/orgChart1"/>
    <dgm:cxn modelId="{E53603D8-576E-4871-8FF7-F8EA0547A81A}" type="presOf" srcId="{0C47BCFE-78D6-4042-8595-BBA61BB26102}" destId="{6F5A6100-CCE4-479F-90FC-DA74F59DA6A2}" srcOrd="0" destOrd="0" presId="urn:microsoft.com/office/officeart/2005/8/layout/orgChart1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33997C08-BE25-4C5F-BA7D-37241E5F510F}" type="presOf" srcId="{27ECDE87-EF90-4D3D-A254-BE18B1776210}" destId="{2CB081A9-7CDD-4F90-89D0-FE29EF60AA70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714A17D9-D737-484B-A4E8-A219B53160CD}" type="presOf" srcId="{EFF3BC45-9470-4808-9DFE-F88E15CD2DF3}" destId="{6FF4A9C9-8B9F-40DF-93B3-0CAC3F9C02EF}" srcOrd="0" destOrd="0" presId="urn:microsoft.com/office/officeart/2005/8/layout/orgChart1"/>
    <dgm:cxn modelId="{3F7D8AA4-8255-4D0A-B774-36E484EFE969}" srcId="{CD1C4BFD-421B-4CCA-8D0B-01027E7F0374}" destId="{0C47BCFE-78D6-4042-8595-BBA61BB26102}" srcOrd="1" destOrd="0" parTransId="{5EBB7F4B-9920-4BA7-B566-3D5AC42DC4FB}" sibTransId="{4F99F2DB-DE17-4551-A157-9AFC0AD6488B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F63A53E-895B-4CDE-93F2-2FD319959597}" type="presOf" srcId="{5EB38969-8B01-4880-B8C8-252EB531339A}" destId="{F0DDD462-2F2E-40EF-A164-3E1EAD09A45F}" srcOrd="0" destOrd="0" presId="urn:microsoft.com/office/officeart/2005/8/layout/orgChart1"/>
    <dgm:cxn modelId="{45540D40-E799-4812-AFA5-A77A700C9A96}" type="presOf" srcId="{15447362-2194-474E-BC05-3CCE258C89E3}" destId="{FFB57BFB-4DC0-4411-9B7A-E1D02D2A55FB}" srcOrd="0" destOrd="0" presId="urn:microsoft.com/office/officeart/2005/8/layout/orgChart1"/>
    <dgm:cxn modelId="{B0FD2EA9-4D97-473D-8A5E-D05C9BB32E28}" type="presOf" srcId="{0C47BCFE-78D6-4042-8595-BBA61BB26102}" destId="{77481027-EF96-41CA-A789-5EF7C7E270A1}" srcOrd="1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A53CC26-105B-45C8-B8F2-02C5A8E45F19}" srcId="{CD1C4BFD-421B-4CCA-8D0B-01027E7F0374}" destId="{15447362-2194-474E-BC05-3CCE258C89E3}" srcOrd="2" destOrd="0" parTransId="{EFF3BC45-9470-4808-9DFE-F88E15CD2DF3}" sibTransId="{88CCDCF5-3566-4BF7-989C-9ECF674139FF}"/>
    <dgm:cxn modelId="{A5DA7E6D-A9EF-40D4-BE64-B32113C9A1C0}" type="presOf" srcId="{5EBB7F4B-9920-4BA7-B566-3D5AC42DC4FB}" destId="{029B041D-523A-4D29-A449-E12839D7B203}" srcOrd="0" destOrd="0" presId="urn:microsoft.com/office/officeart/2005/8/layout/orgChart1"/>
    <dgm:cxn modelId="{B209EF64-ED6C-4258-BF75-CFA2708E737C}" srcId="{15447362-2194-474E-BC05-3CCE258C89E3}" destId="{27ECDE87-EF90-4D3D-A254-BE18B1776210}" srcOrd="0" destOrd="0" parTransId="{5EB38969-8B01-4880-B8C8-252EB531339A}" sibTransId="{8DB27F4D-AA1E-4688-A50F-5073A5D83F7F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E8A7B347-ACAF-4B42-89EC-BBB5438A0F4A}" type="presParOf" srcId="{37F354EC-AA6E-44E3-9BD2-0ECC704C4756}" destId="{029B041D-523A-4D29-A449-E12839D7B203}" srcOrd="2" destOrd="0" presId="urn:microsoft.com/office/officeart/2005/8/layout/orgChart1"/>
    <dgm:cxn modelId="{8B8EFA67-30A7-4E73-9F1D-CB4056DD5418}" type="presParOf" srcId="{37F354EC-AA6E-44E3-9BD2-0ECC704C4756}" destId="{8BF7A96B-D741-449E-BCC9-D77465EBEB36}" srcOrd="3" destOrd="0" presId="urn:microsoft.com/office/officeart/2005/8/layout/orgChart1"/>
    <dgm:cxn modelId="{6A1C32FA-228F-4FC7-922D-68393FFF8AFD}" type="presParOf" srcId="{8BF7A96B-D741-449E-BCC9-D77465EBEB36}" destId="{EF960DA7-E49B-4F43-B9E5-C2275048C2EA}" srcOrd="0" destOrd="0" presId="urn:microsoft.com/office/officeart/2005/8/layout/orgChart1"/>
    <dgm:cxn modelId="{6CB2A72B-8DBE-4ABB-9391-8CE7AF114BEB}" type="presParOf" srcId="{EF960DA7-E49B-4F43-B9E5-C2275048C2EA}" destId="{6F5A6100-CCE4-479F-90FC-DA74F59DA6A2}" srcOrd="0" destOrd="0" presId="urn:microsoft.com/office/officeart/2005/8/layout/orgChart1"/>
    <dgm:cxn modelId="{EC296E0F-4C36-4272-B8FF-001002F4858F}" type="presParOf" srcId="{EF960DA7-E49B-4F43-B9E5-C2275048C2EA}" destId="{77481027-EF96-41CA-A789-5EF7C7E270A1}" srcOrd="1" destOrd="0" presId="urn:microsoft.com/office/officeart/2005/8/layout/orgChart1"/>
    <dgm:cxn modelId="{B5D460FF-D580-4675-975A-78D3417783C4}" type="presParOf" srcId="{8BF7A96B-D741-449E-BCC9-D77465EBEB36}" destId="{B9E09698-4E59-40A4-B034-516FC2BEAE6A}" srcOrd="1" destOrd="0" presId="urn:microsoft.com/office/officeart/2005/8/layout/orgChart1"/>
    <dgm:cxn modelId="{25A5AD2D-334E-4141-86B6-74B425799221}" type="presParOf" srcId="{8BF7A96B-D741-449E-BCC9-D77465EBEB36}" destId="{BBA3FF62-4D6A-4759-A5E9-F0870D14AC44}" srcOrd="2" destOrd="0" presId="urn:microsoft.com/office/officeart/2005/8/layout/orgChart1"/>
    <dgm:cxn modelId="{F3507391-30B1-4EA9-AEAF-02E768159D76}" type="presParOf" srcId="{37F354EC-AA6E-44E3-9BD2-0ECC704C4756}" destId="{6FF4A9C9-8B9F-40DF-93B3-0CAC3F9C02EF}" srcOrd="4" destOrd="0" presId="urn:microsoft.com/office/officeart/2005/8/layout/orgChart1"/>
    <dgm:cxn modelId="{B41CDE37-E6D5-4F57-BBD3-8FBB72DD3AA5}" type="presParOf" srcId="{37F354EC-AA6E-44E3-9BD2-0ECC704C4756}" destId="{C70016F7-84BC-4258-A1FE-A622362AEB49}" srcOrd="5" destOrd="0" presId="urn:microsoft.com/office/officeart/2005/8/layout/orgChart1"/>
    <dgm:cxn modelId="{8E359E00-994D-4D89-8A6D-C99A469FDD66}" type="presParOf" srcId="{C70016F7-84BC-4258-A1FE-A622362AEB49}" destId="{776011B8-AA1F-4A03-9A06-1DFD20921F1B}" srcOrd="0" destOrd="0" presId="urn:microsoft.com/office/officeart/2005/8/layout/orgChart1"/>
    <dgm:cxn modelId="{3A9B4B62-021E-4857-8180-DF677D313849}" type="presParOf" srcId="{776011B8-AA1F-4A03-9A06-1DFD20921F1B}" destId="{FFB57BFB-4DC0-4411-9B7A-E1D02D2A55FB}" srcOrd="0" destOrd="0" presId="urn:microsoft.com/office/officeart/2005/8/layout/orgChart1"/>
    <dgm:cxn modelId="{9578DE3D-7C7D-43BA-AA2C-A8BE525397BE}" type="presParOf" srcId="{776011B8-AA1F-4A03-9A06-1DFD20921F1B}" destId="{7E78A4F4-422B-4452-8BD4-FDCE8915B104}" srcOrd="1" destOrd="0" presId="urn:microsoft.com/office/officeart/2005/8/layout/orgChart1"/>
    <dgm:cxn modelId="{493C2EBB-C4B6-4C8C-8C01-700114B1EE6A}" type="presParOf" srcId="{C70016F7-84BC-4258-A1FE-A622362AEB49}" destId="{4C05C547-C04C-4C43-99E1-E0E8B45F80C1}" srcOrd="1" destOrd="0" presId="urn:microsoft.com/office/officeart/2005/8/layout/orgChart1"/>
    <dgm:cxn modelId="{D009E546-5B30-459F-9D24-4C8069D43792}" type="presParOf" srcId="{4C05C547-C04C-4C43-99E1-E0E8B45F80C1}" destId="{F0DDD462-2F2E-40EF-A164-3E1EAD09A45F}" srcOrd="0" destOrd="0" presId="urn:microsoft.com/office/officeart/2005/8/layout/orgChart1"/>
    <dgm:cxn modelId="{D6AE4828-F04C-4D2D-8936-0AB90C621782}" type="presParOf" srcId="{4C05C547-C04C-4C43-99E1-E0E8B45F80C1}" destId="{50563EB7-9D62-4142-9EB5-6E0F7AA46AAC}" srcOrd="1" destOrd="0" presId="urn:microsoft.com/office/officeart/2005/8/layout/orgChart1"/>
    <dgm:cxn modelId="{790E98BD-FCD9-4DAA-87D6-4B42600117B6}" type="presParOf" srcId="{50563EB7-9D62-4142-9EB5-6E0F7AA46AAC}" destId="{63A0BD55-0DFC-4F5D-AB06-D1F5416D40E0}" srcOrd="0" destOrd="0" presId="urn:microsoft.com/office/officeart/2005/8/layout/orgChart1"/>
    <dgm:cxn modelId="{7CCD4A24-C26D-4714-9399-9CCC37420E69}" type="presParOf" srcId="{63A0BD55-0DFC-4F5D-AB06-D1F5416D40E0}" destId="{42E44A85-5F66-4FC3-9A27-3D51D957B81D}" srcOrd="0" destOrd="0" presId="urn:microsoft.com/office/officeart/2005/8/layout/orgChart1"/>
    <dgm:cxn modelId="{A2AF2510-5F3B-47C0-B676-AB4ED71B85D3}" type="presParOf" srcId="{63A0BD55-0DFC-4F5D-AB06-D1F5416D40E0}" destId="{2CB081A9-7CDD-4F90-89D0-FE29EF60AA70}" srcOrd="1" destOrd="0" presId="urn:microsoft.com/office/officeart/2005/8/layout/orgChart1"/>
    <dgm:cxn modelId="{EE567C83-A1DC-429C-86E4-861EF4001833}" type="presParOf" srcId="{50563EB7-9D62-4142-9EB5-6E0F7AA46AAC}" destId="{ED6DB5C8-9992-4D31-89D8-9FF2D0D3894D}" srcOrd="1" destOrd="0" presId="urn:microsoft.com/office/officeart/2005/8/layout/orgChart1"/>
    <dgm:cxn modelId="{66BC8D1A-1E2C-4B14-8457-C9A7ECB361FC}" type="presParOf" srcId="{50563EB7-9D62-4142-9EB5-6E0F7AA46AAC}" destId="{830342C4-1267-4575-8979-03A2596AA313}" srcOrd="2" destOrd="0" presId="urn:microsoft.com/office/officeart/2005/8/layout/orgChart1"/>
    <dgm:cxn modelId="{08CEBF7D-C6C1-4203-9C68-3035AB7B2422}" type="presParOf" srcId="{C70016F7-84BC-4258-A1FE-A622362AEB49}" destId="{EC6ADCBD-201A-49AD-B75D-965313C32275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B701C01-D5C5-4FD4-B717-A5ECC65CF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449C1E4-FB28-4A02-8E11-F2BCBD9767B8}" type="par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809E29B-C8E8-43CF-B173-A199A5448C1A}" type="sibTrans" cxnId="{1C17D1BC-7B51-4921-B964-910A56DF2B1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4A1D53A-ACE9-479C-85E8-03560BD3F381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B2F5D95E-76A7-4CBB-98D5-683F309A56D0}" type="parTrans" cxnId="{CEBC0C0A-E992-450E-A743-3FE884E61E1F}">
      <dgm:prSet/>
      <dgm:spPr/>
      <dgm:t>
        <a:bodyPr/>
        <a:lstStyle/>
        <a:p>
          <a:endParaRPr lang="es-ES"/>
        </a:p>
      </dgm:t>
    </dgm:pt>
    <dgm:pt modelId="{922CF0A5-D9EF-4671-9FEF-D7C46D93C2FD}" type="sibTrans" cxnId="{CEBC0C0A-E992-450E-A743-3FE884E61E1F}">
      <dgm:prSet/>
      <dgm:spPr/>
      <dgm:t>
        <a:bodyPr/>
        <a:lstStyle/>
        <a:p>
          <a:endParaRPr lang="es-ES"/>
        </a:p>
      </dgm:t>
    </dgm:pt>
    <dgm:pt modelId="{D6890A71-7928-41EA-BF38-4A6CC00D53C9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16D5F81F-4357-45A6-A8B8-6A17B5F7E5CE}" type="sibTrans" cxnId="{4FE42B3F-3A06-48A0-98AA-7C4FE759F641}">
      <dgm:prSet/>
      <dgm:spPr/>
      <dgm:t>
        <a:bodyPr/>
        <a:lstStyle/>
        <a:p>
          <a:endParaRPr lang="es-ES"/>
        </a:p>
      </dgm:t>
    </dgm:pt>
    <dgm:pt modelId="{6CB20C2D-3C2D-442D-A4A7-DC566F065746}" type="parTrans" cxnId="{4FE42B3F-3A06-48A0-98AA-7C4FE759F641}">
      <dgm:prSet/>
      <dgm:spPr/>
      <dgm:t>
        <a:bodyPr/>
        <a:lstStyle/>
        <a:p>
          <a:endParaRPr lang="es-ES"/>
        </a:p>
      </dgm:t>
    </dgm:pt>
    <dgm:pt modelId="{F64AD4DD-58B9-4774-BC29-2BB4205CC62C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D2AAC44-21F3-43DF-B58C-E038CA3AA43D}" type="parTrans" cxnId="{FB7903B4-F3C0-43A9-868A-6C73424154C3}">
      <dgm:prSet/>
      <dgm:spPr/>
      <dgm:t>
        <a:bodyPr/>
        <a:lstStyle/>
        <a:p>
          <a:endParaRPr lang="es-ES"/>
        </a:p>
      </dgm:t>
    </dgm:pt>
    <dgm:pt modelId="{3BED5F15-317B-4076-9094-3337267434D0}" type="sibTrans" cxnId="{FB7903B4-F3C0-43A9-868A-6C73424154C3}">
      <dgm:prSet/>
      <dgm:spPr/>
      <dgm:t>
        <a:bodyPr/>
        <a:lstStyle/>
        <a:p>
          <a:endParaRPr lang="es-ES"/>
        </a:p>
      </dgm:t>
    </dgm:pt>
    <dgm:pt modelId="{B40E7B79-43EC-4600-92BB-00823D660FF0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gm:t>
    </dgm:pt>
    <dgm:pt modelId="{EFA0E3E1-27A0-4557-9C31-711065460FBF}" type="parTrans" cxnId="{6E7EDDC6-8173-4FB3-8C0E-8906DEE913F8}">
      <dgm:prSet/>
      <dgm:spPr/>
      <dgm:t>
        <a:bodyPr/>
        <a:lstStyle/>
        <a:p>
          <a:endParaRPr lang="es-ES"/>
        </a:p>
      </dgm:t>
    </dgm:pt>
    <dgm:pt modelId="{685B25ED-42F0-4DC4-988A-46F77750C0EC}" type="sibTrans" cxnId="{6E7EDDC6-8173-4FB3-8C0E-8906DEE913F8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68282" custScaleY="63449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EDAEE1BC-BF42-4699-AC3B-5DADBBAD4E94}" type="pres">
      <dgm:prSet presAssocID="{D449C1E4-FB28-4A02-8E11-F2BCBD9767B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8E3B5DAD-8592-4438-BC6B-74D514D36E2C}" type="pres">
      <dgm:prSet presAssocID="{DB701C01-D5C5-4FD4-B717-A5ECC65CF8FE}" presName="hierRoot2" presStyleCnt="0">
        <dgm:presLayoutVars>
          <dgm:hierBranch/>
        </dgm:presLayoutVars>
      </dgm:prSet>
      <dgm:spPr/>
    </dgm:pt>
    <dgm:pt modelId="{36C97812-81E5-4CEF-8845-CA8BFBE297C9}" type="pres">
      <dgm:prSet presAssocID="{DB701C01-D5C5-4FD4-B717-A5ECC65CF8FE}" presName="rootComposite" presStyleCnt="0"/>
      <dgm:spPr/>
    </dgm:pt>
    <dgm:pt modelId="{E4E5887B-DE99-4906-AE80-4D135BCEF50E}" type="pres">
      <dgm:prSet presAssocID="{DB701C01-D5C5-4FD4-B717-A5ECC65CF8FE}" presName="rootText" presStyleLbl="node2" presStyleIdx="0" presStyleCnt="1" custScaleX="54236" custScaleY="56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05707-6550-4017-A93B-7D9F8FA5C808}" type="pres">
      <dgm:prSet presAssocID="{DB701C01-D5C5-4FD4-B717-A5ECC65CF8FE}" presName="rootConnector" presStyleLbl="node2" presStyleIdx="0" presStyleCnt="1"/>
      <dgm:spPr/>
      <dgm:t>
        <a:bodyPr/>
        <a:lstStyle/>
        <a:p>
          <a:endParaRPr lang="es-ES"/>
        </a:p>
      </dgm:t>
    </dgm:pt>
    <dgm:pt modelId="{13F2BA9F-14DD-4FAD-A5D1-D8D90A267FC0}" type="pres">
      <dgm:prSet presAssocID="{DB701C01-D5C5-4FD4-B717-A5ECC65CF8FE}" presName="hierChild4" presStyleCnt="0"/>
      <dgm:spPr/>
    </dgm:pt>
    <dgm:pt modelId="{B5AF3535-A83A-47A7-BFC3-BC3DABBC0632}" type="pres">
      <dgm:prSet presAssocID="{80F79641-7362-4379-A60D-B28E8BA5F54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3" presStyleIdx="0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3" presStyleIdx="0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E72C033C-FB36-42EF-BE5F-1BEDAA36234E}" type="pres">
      <dgm:prSet presAssocID="{B2F5D95E-76A7-4CBB-98D5-683F309A56D0}" presName="Name35" presStyleLbl="parChTrans1D4" presStyleIdx="0" presStyleCnt="2"/>
      <dgm:spPr/>
      <dgm:t>
        <a:bodyPr/>
        <a:lstStyle/>
        <a:p>
          <a:endParaRPr lang="es-ES"/>
        </a:p>
      </dgm:t>
    </dgm:pt>
    <dgm:pt modelId="{E247D154-5EBE-4E7E-9BC0-9EE51418A48B}" type="pres">
      <dgm:prSet presAssocID="{04A1D53A-ACE9-479C-85E8-03560BD3F381}" presName="hierRoot2" presStyleCnt="0">
        <dgm:presLayoutVars>
          <dgm:hierBranch val="init"/>
        </dgm:presLayoutVars>
      </dgm:prSet>
      <dgm:spPr/>
    </dgm:pt>
    <dgm:pt modelId="{8F47A7B2-7E85-41EC-962F-09757AEFEE57}" type="pres">
      <dgm:prSet presAssocID="{04A1D53A-ACE9-479C-85E8-03560BD3F381}" presName="rootComposite" presStyleCnt="0"/>
      <dgm:spPr/>
    </dgm:pt>
    <dgm:pt modelId="{E35E579A-CBE5-4D13-92FC-2640164762D1}" type="pres">
      <dgm:prSet presAssocID="{04A1D53A-ACE9-479C-85E8-03560BD3F381}" presName="rootText" presStyleLbl="node4" presStyleIdx="0" presStyleCnt="2" custScaleX="54308" custScaleY="57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B178FB-157B-4D7D-93B3-8A2A7778B593}" type="pres">
      <dgm:prSet presAssocID="{04A1D53A-ACE9-479C-85E8-03560BD3F381}" presName="rootConnector" presStyleLbl="node4" presStyleIdx="0" presStyleCnt="2"/>
      <dgm:spPr/>
      <dgm:t>
        <a:bodyPr/>
        <a:lstStyle/>
        <a:p>
          <a:endParaRPr lang="es-ES"/>
        </a:p>
      </dgm:t>
    </dgm:pt>
    <dgm:pt modelId="{50821592-08FE-4A29-A188-E350E2FA4B05}" type="pres">
      <dgm:prSet presAssocID="{04A1D53A-ACE9-479C-85E8-03560BD3F381}" presName="hierChild4" presStyleCnt="0"/>
      <dgm:spPr/>
    </dgm:pt>
    <dgm:pt modelId="{F9C5983E-4343-48A9-810D-7036E6E0CFAB}" type="pres">
      <dgm:prSet presAssocID="{04A1D53A-ACE9-479C-85E8-03560BD3F381}" presName="hierChild5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66986283-51D8-4D73-B650-2791A29D7066}" type="pres">
      <dgm:prSet presAssocID="{6CB20C2D-3C2D-442D-A4A7-DC566F06574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1FD5524-D2D0-47BE-9A63-BC3640F6558D}" type="pres">
      <dgm:prSet presAssocID="{D6890A71-7928-41EA-BF38-4A6CC00D53C9}" presName="hierRoot2" presStyleCnt="0">
        <dgm:presLayoutVars>
          <dgm:hierBranch/>
        </dgm:presLayoutVars>
      </dgm:prSet>
      <dgm:spPr/>
    </dgm:pt>
    <dgm:pt modelId="{44F519C8-3FEC-494B-8DDB-95951CC6A66B}" type="pres">
      <dgm:prSet presAssocID="{D6890A71-7928-41EA-BF38-4A6CC00D53C9}" presName="rootComposite" presStyleCnt="0"/>
      <dgm:spPr/>
    </dgm:pt>
    <dgm:pt modelId="{F35B0E4C-5EF9-4DF2-93C2-AA282573AEBD}" type="pres">
      <dgm:prSet presAssocID="{D6890A71-7928-41EA-BF38-4A6CC00D53C9}" presName="rootText" presStyleLbl="node3" presStyleIdx="1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17F1-5610-4AFE-B5A3-E48730D238B0}" type="pres">
      <dgm:prSet presAssocID="{D6890A71-7928-41EA-BF38-4A6CC00D53C9}" presName="rootConnector" presStyleLbl="node3" presStyleIdx="1" presStyleCnt="3"/>
      <dgm:spPr/>
      <dgm:t>
        <a:bodyPr/>
        <a:lstStyle/>
        <a:p>
          <a:endParaRPr lang="es-ES"/>
        </a:p>
      </dgm:t>
    </dgm:pt>
    <dgm:pt modelId="{DEA42EE1-5AC8-44FE-9079-685B099BDC59}" type="pres">
      <dgm:prSet presAssocID="{D6890A71-7928-41EA-BF38-4A6CC00D53C9}" presName="hierChild4" presStyleCnt="0"/>
      <dgm:spPr/>
    </dgm:pt>
    <dgm:pt modelId="{E14A8D62-0A0D-4D5C-AC13-119C6A396591}" type="pres">
      <dgm:prSet presAssocID="{9D2AAC44-21F3-43DF-B58C-E038CA3AA43D}" presName="Name35" presStyleLbl="parChTrans1D4" presStyleIdx="1" presStyleCnt="2"/>
      <dgm:spPr/>
      <dgm:t>
        <a:bodyPr/>
        <a:lstStyle/>
        <a:p>
          <a:endParaRPr lang="es-ES"/>
        </a:p>
      </dgm:t>
    </dgm:pt>
    <dgm:pt modelId="{E75F9609-C808-4CD8-8CFC-878691767453}" type="pres">
      <dgm:prSet presAssocID="{F64AD4DD-58B9-4774-BC29-2BB4205CC62C}" presName="hierRoot2" presStyleCnt="0">
        <dgm:presLayoutVars>
          <dgm:hierBranch val="init"/>
        </dgm:presLayoutVars>
      </dgm:prSet>
      <dgm:spPr/>
    </dgm:pt>
    <dgm:pt modelId="{E2B7D656-8B55-4C26-A4F9-FD67AFE4DB69}" type="pres">
      <dgm:prSet presAssocID="{F64AD4DD-58B9-4774-BC29-2BB4205CC62C}" presName="rootComposite" presStyleCnt="0"/>
      <dgm:spPr/>
    </dgm:pt>
    <dgm:pt modelId="{4285B4D1-2260-48E5-A336-8BE3FDBE6215}" type="pres">
      <dgm:prSet presAssocID="{F64AD4DD-58B9-4774-BC29-2BB4205CC62C}" presName="rootText" presStyleLbl="node4" presStyleIdx="1" presStyleCnt="2" custScaleX="48626" custScaleY="5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89C226-304E-4E45-94F2-841D05B0C8BD}" type="pres">
      <dgm:prSet presAssocID="{F64AD4DD-58B9-4774-BC29-2BB4205CC62C}" presName="rootConnector" presStyleLbl="node4" presStyleIdx="1" presStyleCnt="2"/>
      <dgm:spPr/>
      <dgm:t>
        <a:bodyPr/>
        <a:lstStyle/>
        <a:p>
          <a:endParaRPr lang="es-ES"/>
        </a:p>
      </dgm:t>
    </dgm:pt>
    <dgm:pt modelId="{EA6C5234-F33B-456D-8B4C-88ECD66B7107}" type="pres">
      <dgm:prSet presAssocID="{F64AD4DD-58B9-4774-BC29-2BB4205CC62C}" presName="hierChild4" presStyleCnt="0"/>
      <dgm:spPr/>
    </dgm:pt>
    <dgm:pt modelId="{77D60A38-BDE5-4421-B882-78D3C0845B78}" type="pres">
      <dgm:prSet presAssocID="{F64AD4DD-58B9-4774-BC29-2BB4205CC62C}" presName="hierChild5" presStyleCnt="0"/>
      <dgm:spPr/>
    </dgm:pt>
    <dgm:pt modelId="{30FF78D6-6EC4-4A06-9B74-C1D6E3BA9C99}" type="pres">
      <dgm:prSet presAssocID="{D6890A71-7928-41EA-BF38-4A6CC00D53C9}" presName="hierChild5" presStyleCnt="0"/>
      <dgm:spPr/>
    </dgm:pt>
    <dgm:pt modelId="{96E94BA0-2B7D-417E-9E1E-7D3FA4702378}" type="pres">
      <dgm:prSet presAssocID="{EFA0E3E1-27A0-4557-9C31-711065460FB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81F64DB-A663-431A-9D38-725EA5DD6E49}" type="pres">
      <dgm:prSet presAssocID="{B40E7B79-43EC-4600-92BB-00823D660FF0}" presName="hierRoot2" presStyleCnt="0">
        <dgm:presLayoutVars>
          <dgm:hierBranch val="init"/>
        </dgm:presLayoutVars>
      </dgm:prSet>
      <dgm:spPr/>
    </dgm:pt>
    <dgm:pt modelId="{CE7D8E96-AC80-4843-B984-4463C102C235}" type="pres">
      <dgm:prSet presAssocID="{B40E7B79-43EC-4600-92BB-00823D660FF0}" presName="rootComposite" presStyleCnt="0"/>
      <dgm:spPr/>
    </dgm:pt>
    <dgm:pt modelId="{9E8CFAFF-215D-4B8F-ACD4-3CA814DFF1E4}" type="pres">
      <dgm:prSet presAssocID="{B40E7B79-43EC-4600-92BB-00823D660FF0}" presName="rootText" presStyleLbl="node3" presStyleIdx="2" presStyleCnt="3" custScaleX="54308" custScaleY="57064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7D59F-4265-40CD-82D5-1B2D36CAF309}" type="pres">
      <dgm:prSet presAssocID="{B40E7B79-43EC-4600-92BB-00823D660FF0}" presName="rootConnector" presStyleLbl="node3" presStyleIdx="2" presStyleCnt="3"/>
      <dgm:spPr/>
      <dgm:t>
        <a:bodyPr/>
        <a:lstStyle/>
        <a:p>
          <a:endParaRPr lang="es-ES"/>
        </a:p>
      </dgm:t>
    </dgm:pt>
    <dgm:pt modelId="{4C7522F8-01A9-4563-9788-1C21DB13EBA8}" type="pres">
      <dgm:prSet presAssocID="{B40E7B79-43EC-4600-92BB-00823D660FF0}" presName="hierChild4" presStyleCnt="0"/>
      <dgm:spPr/>
    </dgm:pt>
    <dgm:pt modelId="{BF8C7756-7B6F-4EC7-B553-4C0EF8B9BF92}" type="pres">
      <dgm:prSet presAssocID="{B40E7B79-43EC-4600-92BB-00823D660FF0}" presName="hierChild5" presStyleCnt="0"/>
      <dgm:spPr/>
    </dgm:pt>
    <dgm:pt modelId="{DFA6A2A6-75E2-4A04-812F-B680AD5697F2}" type="pres">
      <dgm:prSet presAssocID="{DB701C01-D5C5-4FD4-B717-A5ECC65CF8FE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6E7EDDC6-8173-4FB3-8C0E-8906DEE913F8}" srcId="{DB701C01-D5C5-4FD4-B717-A5ECC65CF8FE}" destId="{B40E7B79-43EC-4600-92BB-00823D660FF0}" srcOrd="2" destOrd="0" parTransId="{EFA0E3E1-27A0-4557-9C31-711065460FBF}" sibTransId="{685B25ED-42F0-4DC4-988A-46F77750C0EC}"/>
    <dgm:cxn modelId="{894A07DB-EE03-4779-B976-11C96D43C36D}" type="presOf" srcId="{DB701C01-D5C5-4FD4-B717-A5ECC65CF8FE}" destId="{AF605707-6550-4017-A93B-7D9F8FA5C808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95BF0C29-B565-4291-B410-C1629A41A880}" type="presOf" srcId="{F64AD4DD-58B9-4774-BC29-2BB4205CC62C}" destId="{4989C226-304E-4E45-94F2-841D05B0C8BD}" srcOrd="1" destOrd="0" presId="urn:microsoft.com/office/officeart/2005/8/layout/orgChart1"/>
    <dgm:cxn modelId="{75FD6677-F3E2-4463-BA07-8D170A64A1E3}" type="presOf" srcId="{04A1D53A-ACE9-479C-85E8-03560BD3F381}" destId="{8EB178FB-157B-4D7D-93B3-8A2A7778B593}" srcOrd="1" destOrd="0" presId="urn:microsoft.com/office/officeart/2005/8/layout/orgChart1"/>
    <dgm:cxn modelId="{BC557699-6D24-4CEE-AEAD-9D74A36B65A9}" type="presOf" srcId="{9D2AAC44-21F3-43DF-B58C-E038CA3AA43D}" destId="{E14A8D62-0A0D-4D5C-AC13-119C6A396591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C16B39B4-7F10-47E5-8C46-5210E22A5BF1}" type="presOf" srcId="{EFA0E3E1-27A0-4557-9C31-711065460FBF}" destId="{96E94BA0-2B7D-417E-9E1E-7D3FA4702378}" srcOrd="0" destOrd="0" presId="urn:microsoft.com/office/officeart/2005/8/layout/orgChart1"/>
    <dgm:cxn modelId="{805E4B48-33C3-4C63-81BF-65DB24FCD03A}" type="presOf" srcId="{DB701C01-D5C5-4FD4-B717-A5ECC65CF8FE}" destId="{E4E5887B-DE99-4906-AE80-4D135BCEF50E}" srcOrd="0" destOrd="0" presId="urn:microsoft.com/office/officeart/2005/8/layout/orgChart1"/>
    <dgm:cxn modelId="{01A01A73-37BA-4151-843B-00DADB37B312}" type="presOf" srcId="{1342C7B6-0B9C-4921-9538-21391686C526}" destId="{1870A830-89D4-4925-B689-5CA30909CE22}" srcOrd="1" destOrd="0" presId="urn:microsoft.com/office/officeart/2005/8/layout/orgChart1"/>
    <dgm:cxn modelId="{1C17D1BC-7B51-4921-B964-910A56DF2B1B}" srcId="{CD1C4BFD-421B-4CCA-8D0B-01027E7F0374}" destId="{DB701C01-D5C5-4FD4-B717-A5ECC65CF8FE}" srcOrd="0" destOrd="0" parTransId="{D449C1E4-FB28-4A02-8E11-F2BCBD9767B8}" sibTransId="{2809E29B-C8E8-43CF-B173-A199A5448C1A}"/>
    <dgm:cxn modelId="{8F74106E-A0EE-4393-A190-E22F7C85BBEF}" type="presOf" srcId="{D6890A71-7928-41EA-BF38-4A6CC00D53C9}" destId="{F35B0E4C-5EF9-4DF2-93C2-AA282573AEBD}" srcOrd="0" destOrd="0" presId="urn:microsoft.com/office/officeart/2005/8/layout/orgChart1"/>
    <dgm:cxn modelId="{15DAEB47-8306-41CB-BF67-4B2B0CC953D1}" type="presOf" srcId="{B40E7B79-43EC-4600-92BB-00823D660FF0}" destId="{E387D59F-4265-40CD-82D5-1B2D36CAF309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E7BA2F49-81D2-41A6-A06D-B35B9B2801AB}" type="presOf" srcId="{80F79641-7362-4379-A60D-B28E8BA5F545}" destId="{B5AF3535-A83A-47A7-BFC3-BC3DABBC0632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30FABBA-1881-4B9D-8B98-38E613301EB3}" type="presOf" srcId="{B40E7B79-43EC-4600-92BB-00823D660FF0}" destId="{9E8CFAFF-215D-4B8F-ACD4-3CA814DFF1E4}" srcOrd="0" destOrd="0" presId="urn:microsoft.com/office/officeart/2005/8/layout/orgChart1"/>
    <dgm:cxn modelId="{D59C49A1-DAEE-422E-BC84-AD029F7C162C}" type="presOf" srcId="{B2F5D95E-76A7-4CBB-98D5-683F309A56D0}" destId="{E72C033C-FB36-42EF-BE5F-1BEDAA36234E}" srcOrd="0" destOrd="0" presId="urn:microsoft.com/office/officeart/2005/8/layout/orgChart1"/>
    <dgm:cxn modelId="{152368EF-93C1-4DBB-B895-96C463B3DEA5}" type="presOf" srcId="{D6890A71-7928-41EA-BF38-4A6CC00D53C9}" destId="{1D4217F1-5610-4AFE-B5A3-E48730D238B0}" srcOrd="1" destOrd="0" presId="urn:microsoft.com/office/officeart/2005/8/layout/orgChart1"/>
    <dgm:cxn modelId="{6802673A-8E0E-44FD-A9D1-3ECD86295377}" srcId="{DB701C01-D5C5-4FD4-B717-A5ECC65CF8FE}" destId="{1342C7B6-0B9C-4921-9538-21391686C526}" srcOrd="0" destOrd="0" parTransId="{80F79641-7362-4379-A60D-B28E8BA5F545}" sibTransId="{5D3FAEBD-AF48-4E10-B78B-F16B0C750A84}"/>
    <dgm:cxn modelId="{4FE42B3F-3A06-48A0-98AA-7C4FE759F641}" srcId="{DB701C01-D5C5-4FD4-B717-A5ECC65CF8FE}" destId="{D6890A71-7928-41EA-BF38-4A6CC00D53C9}" srcOrd="1" destOrd="0" parTransId="{6CB20C2D-3C2D-442D-A4A7-DC566F065746}" sibTransId="{16D5F81F-4357-45A6-A8B8-6A17B5F7E5CE}"/>
    <dgm:cxn modelId="{6193389B-A34C-4034-B1A8-EBDDF86EA631}" type="presOf" srcId="{1342C7B6-0B9C-4921-9538-21391686C526}" destId="{0C383773-3E75-40C1-8F41-944F99267FEE}" srcOrd="0" destOrd="0" presId="urn:microsoft.com/office/officeart/2005/8/layout/orgChart1"/>
    <dgm:cxn modelId="{460F7264-3102-4D87-83E9-DCE9DD6BC97C}" type="presOf" srcId="{F64AD4DD-58B9-4774-BC29-2BB4205CC62C}" destId="{4285B4D1-2260-48E5-A336-8BE3FDBE6215}" srcOrd="0" destOrd="0" presId="urn:microsoft.com/office/officeart/2005/8/layout/orgChart1"/>
    <dgm:cxn modelId="{BC75EBFF-43E2-4B71-817D-5861F1483F39}" type="presOf" srcId="{6CB20C2D-3C2D-442D-A4A7-DC566F065746}" destId="{66986283-51D8-4D73-B650-2791A29D7066}" srcOrd="0" destOrd="0" presId="urn:microsoft.com/office/officeart/2005/8/layout/orgChart1"/>
    <dgm:cxn modelId="{D25EF1EE-7D95-4E7B-8E50-2CD92C1D5B2A}" type="presOf" srcId="{D449C1E4-FB28-4A02-8E11-F2BCBD9767B8}" destId="{EDAEE1BC-BF42-4699-AC3B-5DADBBAD4E94}" srcOrd="0" destOrd="0" presId="urn:microsoft.com/office/officeart/2005/8/layout/orgChart1"/>
    <dgm:cxn modelId="{FB7903B4-F3C0-43A9-868A-6C73424154C3}" srcId="{D6890A71-7928-41EA-BF38-4A6CC00D53C9}" destId="{F64AD4DD-58B9-4774-BC29-2BB4205CC62C}" srcOrd="0" destOrd="0" parTransId="{9D2AAC44-21F3-43DF-B58C-E038CA3AA43D}" sibTransId="{3BED5F15-317B-4076-9094-3337267434D0}"/>
    <dgm:cxn modelId="{CEBC0C0A-E992-450E-A743-3FE884E61E1F}" srcId="{1342C7B6-0B9C-4921-9538-21391686C526}" destId="{04A1D53A-ACE9-479C-85E8-03560BD3F381}" srcOrd="0" destOrd="0" parTransId="{B2F5D95E-76A7-4CBB-98D5-683F309A56D0}" sibTransId="{922CF0A5-D9EF-4671-9FEF-D7C46D93C2FD}"/>
    <dgm:cxn modelId="{A08DD0D2-78CE-4B9D-86BE-6CAC9B71D3AE}" type="presOf" srcId="{04A1D53A-ACE9-479C-85E8-03560BD3F381}" destId="{E35E579A-CBE5-4D13-92FC-2640164762D1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3DC3E8D-980F-42A6-ABBC-4EB7EFDF38CC}" type="presParOf" srcId="{37F354EC-AA6E-44E3-9BD2-0ECC704C4756}" destId="{EDAEE1BC-BF42-4699-AC3B-5DADBBAD4E94}" srcOrd="0" destOrd="0" presId="urn:microsoft.com/office/officeart/2005/8/layout/orgChart1"/>
    <dgm:cxn modelId="{4FB98344-AE63-4027-B6C6-1735DDED4909}" type="presParOf" srcId="{37F354EC-AA6E-44E3-9BD2-0ECC704C4756}" destId="{8E3B5DAD-8592-4438-BC6B-74D514D36E2C}" srcOrd="1" destOrd="0" presId="urn:microsoft.com/office/officeart/2005/8/layout/orgChart1"/>
    <dgm:cxn modelId="{985B0128-7AB9-453A-84FE-FF3CC96C5635}" type="presParOf" srcId="{8E3B5DAD-8592-4438-BC6B-74D514D36E2C}" destId="{36C97812-81E5-4CEF-8845-CA8BFBE297C9}" srcOrd="0" destOrd="0" presId="urn:microsoft.com/office/officeart/2005/8/layout/orgChart1"/>
    <dgm:cxn modelId="{A0CAB5F2-89D2-4964-AAF7-6A5504E4729E}" type="presParOf" srcId="{36C97812-81E5-4CEF-8845-CA8BFBE297C9}" destId="{E4E5887B-DE99-4906-AE80-4D135BCEF50E}" srcOrd="0" destOrd="0" presId="urn:microsoft.com/office/officeart/2005/8/layout/orgChart1"/>
    <dgm:cxn modelId="{B445FA2A-4264-4509-A3D3-C6D02AEE6110}" type="presParOf" srcId="{36C97812-81E5-4CEF-8845-CA8BFBE297C9}" destId="{AF605707-6550-4017-A93B-7D9F8FA5C808}" srcOrd="1" destOrd="0" presId="urn:microsoft.com/office/officeart/2005/8/layout/orgChart1"/>
    <dgm:cxn modelId="{F167339D-3620-46B3-805B-E232D25046B6}" type="presParOf" srcId="{8E3B5DAD-8592-4438-BC6B-74D514D36E2C}" destId="{13F2BA9F-14DD-4FAD-A5D1-D8D90A267FC0}" srcOrd="1" destOrd="0" presId="urn:microsoft.com/office/officeart/2005/8/layout/orgChart1"/>
    <dgm:cxn modelId="{90909A55-3E44-4396-A90C-A8A81137C617}" type="presParOf" srcId="{13F2BA9F-14DD-4FAD-A5D1-D8D90A267FC0}" destId="{B5AF3535-A83A-47A7-BFC3-BC3DABBC0632}" srcOrd="0" destOrd="0" presId="urn:microsoft.com/office/officeart/2005/8/layout/orgChart1"/>
    <dgm:cxn modelId="{76824EB9-4E23-4417-85F5-0A525A56FBBD}" type="presParOf" srcId="{13F2BA9F-14DD-4FAD-A5D1-D8D90A267FC0}" destId="{28D2A5F1-6DBF-4388-A8F5-8CEE6CF63C98}" srcOrd="1" destOrd="0" presId="urn:microsoft.com/office/officeart/2005/8/layout/orgChart1"/>
    <dgm:cxn modelId="{BA50C7DD-2749-413C-87ED-5CB90A6C1FA1}" type="presParOf" srcId="{28D2A5F1-6DBF-4388-A8F5-8CEE6CF63C98}" destId="{80342FB9-FC49-4ACC-BF8D-87393B8D645D}" srcOrd="0" destOrd="0" presId="urn:microsoft.com/office/officeart/2005/8/layout/orgChart1"/>
    <dgm:cxn modelId="{37407B42-74AF-43FE-9B3B-B1F8C3BD99AA}" type="presParOf" srcId="{80342FB9-FC49-4ACC-BF8D-87393B8D645D}" destId="{0C383773-3E75-40C1-8F41-944F99267FEE}" srcOrd="0" destOrd="0" presId="urn:microsoft.com/office/officeart/2005/8/layout/orgChart1"/>
    <dgm:cxn modelId="{B4C65739-C57D-4B81-817A-902F88A32D3C}" type="presParOf" srcId="{80342FB9-FC49-4ACC-BF8D-87393B8D645D}" destId="{1870A830-89D4-4925-B689-5CA30909CE22}" srcOrd="1" destOrd="0" presId="urn:microsoft.com/office/officeart/2005/8/layout/orgChart1"/>
    <dgm:cxn modelId="{E5FDF83F-23B1-4044-9125-A965CE858D3F}" type="presParOf" srcId="{28D2A5F1-6DBF-4388-A8F5-8CEE6CF63C98}" destId="{246AA61D-4979-4F3A-BDB9-BEDC509A3117}" srcOrd="1" destOrd="0" presId="urn:microsoft.com/office/officeart/2005/8/layout/orgChart1"/>
    <dgm:cxn modelId="{8964DB2D-2507-44EE-80DB-55A7E93DB611}" type="presParOf" srcId="{246AA61D-4979-4F3A-BDB9-BEDC509A3117}" destId="{E72C033C-FB36-42EF-BE5F-1BEDAA36234E}" srcOrd="0" destOrd="0" presId="urn:microsoft.com/office/officeart/2005/8/layout/orgChart1"/>
    <dgm:cxn modelId="{1C977AB5-5725-4D35-A76D-DC6594FEC1F8}" type="presParOf" srcId="{246AA61D-4979-4F3A-BDB9-BEDC509A3117}" destId="{E247D154-5EBE-4E7E-9BC0-9EE51418A48B}" srcOrd="1" destOrd="0" presId="urn:microsoft.com/office/officeart/2005/8/layout/orgChart1"/>
    <dgm:cxn modelId="{6FF0BFBB-324D-4609-A31B-B516339A3BB9}" type="presParOf" srcId="{E247D154-5EBE-4E7E-9BC0-9EE51418A48B}" destId="{8F47A7B2-7E85-41EC-962F-09757AEFEE57}" srcOrd="0" destOrd="0" presId="urn:microsoft.com/office/officeart/2005/8/layout/orgChart1"/>
    <dgm:cxn modelId="{D5B6A147-44A8-4488-AE57-3C867A06A7B1}" type="presParOf" srcId="{8F47A7B2-7E85-41EC-962F-09757AEFEE57}" destId="{E35E579A-CBE5-4D13-92FC-2640164762D1}" srcOrd="0" destOrd="0" presId="urn:microsoft.com/office/officeart/2005/8/layout/orgChart1"/>
    <dgm:cxn modelId="{BCA2E2EF-9231-4DAD-B18C-B95EA24FA12A}" type="presParOf" srcId="{8F47A7B2-7E85-41EC-962F-09757AEFEE57}" destId="{8EB178FB-157B-4D7D-93B3-8A2A7778B593}" srcOrd="1" destOrd="0" presId="urn:microsoft.com/office/officeart/2005/8/layout/orgChart1"/>
    <dgm:cxn modelId="{DDF786C0-97C5-4D86-A464-1A538723ADAF}" type="presParOf" srcId="{E247D154-5EBE-4E7E-9BC0-9EE51418A48B}" destId="{50821592-08FE-4A29-A188-E350E2FA4B05}" srcOrd="1" destOrd="0" presId="urn:microsoft.com/office/officeart/2005/8/layout/orgChart1"/>
    <dgm:cxn modelId="{6A38E9D3-4D48-47B2-8AE2-5CF58D46D0C4}" type="presParOf" srcId="{E247D154-5EBE-4E7E-9BC0-9EE51418A48B}" destId="{F9C5983E-4343-48A9-810D-7036E6E0CFAB}" srcOrd="2" destOrd="0" presId="urn:microsoft.com/office/officeart/2005/8/layout/orgChart1"/>
    <dgm:cxn modelId="{94524A08-CCD6-469B-8E46-65585168715A}" type="presParOf" srcId="{28D2A5F1-6DBF-4388-A8F5-8CEE6CF63C98}" destId="{6B72AA8F-3A03-4ED4-8AE0-A9D423A072C3}" srcOrd="2" destOrd="0" presId="urn:microsoft.com/office/officeart/2005/8/layout/orgChart1"/>
    <dgm:cxn modelId="{5448BA40-6687-49D5-9848-B72B3AB281F3}" type="presParOf" srcId="{13F2BA9F-14DD-4FAD-A5D1-D8D90A267FC0}" destId="{66986283-51D8-4D73-B650-2791A29D7066}" srcOrd="2" destOrd="0" presId="urn:microsoft.com/office/officeart/2005/8/layout/orgChart1"/>
    <dgm:cxn modelId="{278070A2-E223-4B74-A308-BB8E14FC75C1}" type="presParOf" srcId="{13F2BA9F-14DD-4FAD-A5D1-D8D90A267FC0}" destId="{51FD5524-D2D0-47BE-9A63-BC3640F6558D}" srcOrd="3" destOrd="0" presId="urn:microsoft.com/office/officeart/2005/8/layout/orgChart1"/>
    <dgm:cxn modelId="{B4B83248-EDFB-4BA2-94CA-D37FDAD1E8AB}" type="presParOf" srcId="{51FD5524-D2D0-47BE-9A63-BC3640F6558D}" destId="{44F519C8-3FEC-494B-8DDB-95951CC6A66B}" srcOrd="0" destOrd="0" presId="urn:microsoft.com/office/officeart/2005/8/layout/orgChart1"/>
    <dgm:cxn modelId="{1D1E994B-BA35-48E1-B8F4-A64B87282433}" type="presParOf" srcId="{44F519C8-3FEC-494B-8DDB-95951CC6A66B}" destId="{F35B0E4C-5EF9-4DF2-93C2-AA282573AEBD}" srcOrd="0" destOrd="0" presId="urn:microsoft.com/office/officeart/2005/8/layout/orgChart1"/>
    <dgm:cxn modelId="{199D47E2-6283-4B60-902F-03C45CF82351}" type="presParOf" srcId="{44F519C8-3FEC-494B-8DDB-95951CC6A66B}" destId="{1D4217F1-5610-4AFE-B5A3-E48730D238B0}" srcOrd="1" destOrd="0" presId="urn:microsoft.com/office/officeart/2005/8/layout/orgChart1"/>
    <dgm:cxn modelId="{D2BF2386-7DE8-427A-A58B-39107F14F758}" type="presParOf" srcId="{51FD5524-D2D0-47BE-9A63-BC3640F6558D}" destId="{DEA42EE1-5AC8-44FE-9079-685B099BDC59}" srcOrd="1" destOrd="0" presId="urn:microsoft.com/office/officeart/2005/8/layout/orgChart1"/>
    <dgm:cxn modelId="{59D34BEC-33E5-4C93-AFD2-7D2E41428B87}" type="presParOf" srcId="{DEA42EE1-5AC8-44FE-9079-685B099BDC59}" destId="{E14A8D62-0A0D-4D5C-AC13-119C6A396591}" srcOrd="0" destOrd="0" presId="urn:microsoft.com/office/officeart/2005/8/layout/orgChart1"/>
    <dgm:cxn modelId="{63CD6E0D-83C2-4B53-AB04-72BF940265FD}" type="presParOf" srcId="{DEA42EE1-5AC8-44FE-9079-685B099BDC59}" destId="{E75F9609-C808-4CD8-8CFC-878691767453}" srcOrd="1" destOrd="0" presId="urn:microsoft.com/office/officeart/2005/8/layout/orgChart1"/>
    <dgm:cxn modelId="{457A265A-82DC-4B78-BA4B-36713BE1F954}" type="presParOf" srcId="{E75F9609-C808-4CD8-8CFC-878691767453}" destId="{E2B7D656-8B55-4C26-A4F9-FD67AFE4DB69}" srcOrd="0" destOrd="0" presId="urn:microsoft.com/office/officeart/2005/8/layout/orgChart1"/>
    <dgm:cxn modelId="{539FDF63-EDD9-4BDA-854F-8346AE72E8F9}" type="presParOf" srcId="{E2B7D656-8B55-4C26-A4F9-FD67AFE4DB69}" destId="{4285B4D1-2260-48E5-A336-8BE3FDBE6215}" srcOrd="0" destOrd="0" presId="urn:microsoft.com/office/officeart/2005/8/layout/orgChart1"/>
    <dgm:cxn modelId="{AC0960C2-1D1B-4D51-92D9-3B06AD4BC912}" type="presParOf" srcId="{E2B7D656-8B55-4C26-A4F9-FD67AFE4DB69}" destId="{4989C226-304E-4E45-94F2-841D05B0C8BD}" srcOrd="1" destOrd="0" presId="urn:microsoft.com/office/officeart/2005/8/layout/orgChart1"/>
    <dgm:cxn modelId="{35AAC244-3468-4783-A817-9FF2793E1F0F}" type="presParOf" srcId="{E75F9609-C808-4CD8-8CFC-878691767453}" destId="{EA6C5234-F33B-456D-8B4C-88ECD66B7107}" srcOrd="1" destOrd="0" presId="urn:microsoft.com/office/officeart/2005/8/layout/orgChart1"/>
    <dgm:cxn modelId="{CB0D0422-F2E4-4319-979C-A30FCAA62AC3}" type="presParOf" srcId="{E75F9609-C808-4CD8-8CFC-878691767453}" destId="{77D60A38-BDE5-4421-B882-78D3C0845B78}" srcOrd="2" destOrd="0" presId="urn:microsoft.com/office/officeart/2005/8/layout/orgChart1"/>
    <dgm:cxn modelId="{289EB388-9790-4A42-9F3B-0EB8F539D964}" type="presParOf" srcId="{51FD5524-D2D0-47BE-9A63-BC3640F6558D}" destId="{30FF78D6-6EC4-4A06-9B74-C1D6E3BA9C99}" srcOrd="2" destOrd="0" presId="urn:microsoft.com/office/officeart/2005/8/layout/orgChart1"/>
    <dgm:cxn modelId="{3ADE9B2A-E3E2-44B9-9E32-DD04B474ABC0}" type="presParOf" srcId="{13F2BA9F-14DD-4FAD-A5D1-D8D90A267FC0}" destId="{96E94BA0-2B7D-417E-9E1E-7D3FA4702378}" srcOrd="4" destOrd="0" presId="urn:microsoft.com/office/officeart/2005/8/layout/orgChart1"/>
    <dgm:cxn modelId="{0F01DD99-3E41-4E0F-BE20-468BEFC7249A}" type="presParOf" srcId="{13F2BA9F-14DD-4FAD-A5D1-D8D90A267FC0}" destId="{581F64DB-A663-431A-9D38-725EA5DD6E49}" srcOrd="5" destOrd="0" presId="urn:microsoft.com/office/officeart/2005/8/layout/orgChart1"/>
    <dgm:cxn modelId="{5EFE2711-67DE-471D-BDAE-AEA296C0E0F8}" type="presParOf" srcId="{581F64DB-A663-431A-9D38-725EA5DD6E49}" destId="{CE7D8E96-AC80-4843-B984-4463C102C235}" srcOrd="0" destOrd="0" presId="urn:microsoft.com/office/officeart/2005/8/layout/orgChart1"/>
    <dgm:cxn modelId="{213148C5-157D-44F8-BD80-8B89C32E6B15}" type="presParOf" srcId="{CE7D8E96-AC80-4843-B984-4463C102C235}" destId="{9E8CFAFF-215D-4B8F-ACD4-3CA814DFF1E4}" srcOrd="0" destOrd="0" presId="urn:microsoft.com/office/officeart/2005/8/layout/orgChart1"/>
    <dgm:cxn modelId="{0153E0DC-D285-4C1F-A1D3-F122A8DB05AB}" type="presParOf" srcId="{CE7D8E96-AC80-4843-B984-4463C102C235}" destId="{E387D59F-4265-40CD-82D5-1B2D36CAF309}" srcOrd="1" destOrd="0" presId="urn:microsoft.com/office/officeart/2005/8/layout/orgChart1"/>
    <dgm:cxn modelId="{B7D4A5D5-C333-41DC-BC82-1D55E5C60A35}" type="presParOf" srcId="{581F64DB-A663-431A-9D38-725EA5DD6E49}" destId="{4C7522F8-01A9-4563-9788-1C21DB13EBA8}" srcOrd="1" destOrd="0" presId="urn:microsoft.com/office/officeart/2005/8/layout/orgChart1"/>
    <dgm:cxn modelId="{E4344AFB-02EB-4DA3-8AF3-AB0B833A4910}" type="presParOf" srcId="{581F64DB-A663-431A-9D38-725EA5DD6E49}" destId="{BF8C7756-7B6F-4EC7-B553-4C0EF8B9BF92}" srcOrd="2" destOrd="0" presId="urn:microsoft.com/office/officeart/2005/8/layout/orgChart1"/>
    <dgm:cxn modelId="{40B64736-66E0-4C55-94A1-CC1394D53011}" type="presParOf" srcId="{8E3B5DAD-8592-4438-BC6B-74D514D36E2C}" destId="{DFA6A2A6-75E2-4A04-812F-B680AD5697F2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0C76487-E273-4A00-95B5-DA33C4DFF2E9}">
      <dgm:prSet custT="1"/>
      <dgm:spPr/>
      <dgm:t>
        <a:bodyPr/>
        <a:lstStyle/>
        <a:p>
          <a:r>
            <a:rPr lang="es-ES" sz="1200" dirty="0" smtClean="0"/>
            <a:t>Jefe(a) de Patrimonio Seguro</a:t>
          </a:r>
        </a:p>
      </dgm:t>
    </dgm:pt>
    <dgm:pt modelId="{389735A6-DED9-4754-AC07-CF5396DAB344}" type="parTrans" cxnId="{6BB3D18A-F2BB-46FE-BE38-F9DB4DE3FBA4}">
      <dgm:prSet/>
      <dgm:spPr/>
      <dgm:t>
        <a:bodyPr/>
        <a:lstStyle/>
        <a:p>
          <a:endParaRPr lang="es-ES"/>
        </a:p>
      </dgm:t>
    </dgm:pt>
    <dgm:pt modelId="{8ED45C9D-0C45-4F30-B9FF-7596721AD304}" type="sibTrans" cxnId="{6BB3D18A-F2BB-46FE-BE38-F9DB4DE3FBA4}">
      <dgm:prSet/>
      <dgm:spPr/>
      <dgm:t>
        <a:bodyPr/>
        <a:lstStyle/>
        <a:p>
          <a:endParaRPr lang="es-ES"/>
        </a:p>
      </dgm:t>
    </dgm:pt>
    <dgm:pt modelId="{64864F3B-40D2-4C39-A4AC-E1154766205D}">
      <dgm:prSet custT="1"/>
      <dgm:spPr/>
      <dgm:t>
        <a:bodyPr/>
        <a:lstStyle/>
        <a:p>
          <a:r>
            <a:rPr lang="es-ES" sz="1200" dirty="0" smtClean="0"/>
            <a:t>Analista de Escrituración </a:t>
          </a:r>
          <a:r>
            <a:rPr lang="es-ES" sz="1200" smtClean="0"/>
            <a:t>y Regularización</a:t>
          </a:r>
          <a:endParaRPr lang="es-ES" sz="1200" dirty="0" smtClean="0"/>
        </a:p>
      </dgm:t>
    </dgm:pt>
    <dgm:pt modelId="{3EAAB9E1-04C9-45D6-841A-B547292F843F}" type="parTrans" cxnId="{2C296EFF-3C0E-4BFB-8709-8E7727BE8793}">
      <dgm:prSet/>
      <dgm:spPr/>
      <dgm:t>
        <a:bodyPr/>
        <a:lstStyle/>
        <a:p>
          <a:endParaRPr lang="es-ES"/>
        </a:p>
      </dgm:t>
    </dgm:pt>
    <dgm:pt modelId="{AF9A8610-EEC6-46CE-95F7-67AE35CBDBD0}" type="sibTrans" cxnId="{2C296EFF-3C0E-4BFB-8709-8E7727BE8793}">
      <dgm:prSet/>
      <dgm:spPr/>
      <dgm:t>
        <a:bodyPr/>
        <a:lstStyle/>
        <a:p>
          <a:endParaRPr lang="es-ES"/>
        </a:p>
      </dgm:t>
    </dgm:pt>
    <dgm:pt modelId="{5AC3CED7-1F4F-43F6-9E70-F27E205BF98E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75D767B3-BCBC-41ED-A3F1-1C7DEE6EBE8F}" type="parTrans" cxnId="{3C9158F9-BFDB-4AD1-BFA7-33F5A92288FE}">
      <dgm:prSet/>
      <dgm:spPr/>
      <dgm:t>
        <a:bodyPr/>
        <a:lstStyle/>
        <a:p>
          <a:endParaRPr lang="es-ES"/>
        </a:p>
      </dgm:t>
    </dgm:pt>
    <dgm:pt modelId="{F3B05086-4500-4FE4-A65C-57CA791AAAC6}" type="sibTrans" cxnId="{3C9158F9-BFDB-4AD1-BFA7-33F5A92288FE}">
      <dgm:prSet/>
      <dgm:spPr/>
      <dgm:t>
        <a:bodyPr/>
        <a:lstStyle/>
        <a:p>
          <a:endParaRPr lang="es-ES"/>
        </a:p>
      </dgm:t>
    </dgm:pt>
    <dgm:pt modelId="{B89721AC-1AFD-41B9-BEDF-4FF66805F66C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Jurídico(a)</a:t>
          </a:r>
        </a:p>
      </dgm:t>
    </dgm:pt>
    <dgm:pt modelId="{577466CB-FE8A-4449-B160-74E6B118507E}" type="parTrans" cxnId="{63D81730-BB65-4BAF-A7C0-D69DF7775723}">
      <dgm:prSet/>
      <dgm:spPr/>
      <dgm:t>
        <a:bodyPr/>
        <a:lstStyle/>
        <a:p>
          <a:endParaRPr lang="es-ES"/>
        </a:p>
      </dgm:t>
    </dgm:pt>
    <dgm:pt modelId="{A0B4173C-0262-42C1-957E-22F2B373B123}" type="sibTrans" cxnId="{63D81730-BB65-4BAF-A7C0-D69DF7775723}">
      <dgm:prSet/>
      <dgm:spPr/>
      <dgm:t>
        <a:bodyPr/>
        <a:lstStyle/>
        <a:p>
          <a:endParaRPr lang="es-ES"/>
        </a:p>
      </dgm:t>
    </dgm:pt>
    <dgm:pt modelId="{C11F8503-6228-4640-98FE-C4096173DA0B}">
      <dgm:prSet custT="1"/>
      <dgm:spPr/>
      <dgm:t>
        <a:bodyPr/>
        <a:lstStyle/>
        <a:p>
          <a:r>
            <a:rPr lang="es-ES" sz="1200" dirty="0" smtClean="0"/>
            <a:t>Auxiliar</a:t>
          </a:r>
          <a:r>
            <a:rPr lang="es-ES" sz="1200" baseline="0" dirty="0" smtClean="0"/>
            <a:t> Administrativo(a)</a:t>
          </a:r>
        </a:p>
      </dgm:t>
    </dgm:pt>
    <dgm:pt modelId="{C639C6B4-0C3D-48E3-B8A0-6825BA88E21E}" type="parTrans" cxnId="{E7E259CA-4BB8-4D63-8C56-5EB2CFEACBCB}">
      <dgm:prSet/>
      <dgm:spPr/>
      <dgm:t>
        <a:bodyPr/>
        <a:lstStyle/>
        <a:p>
          <a:endParaRPr lang="es-ES"/>
        </a:p>
      </dgm:t>
    </dgm:pt>
    <dgm:pt modelId="{11509740-7578-4CDB-B846-9C9013829D39}" type="sibTrans" cxnId="{E7E259CA-4BB8-4D63-8C56-5EB2CFEACBCB}">
      <dgm:prSet/>
      <dgm:spPr/>
      <dgm:t>
        <a:bodyPr/>
        <a:lstStyle/>
        <a:p>
          <a:endParaRPr lang="es-ES"/>
        </a:p>
      </dgm:t>
    </dgm:pt>
    <dgm:pt modelId="{F736DEEC-ABA2-4BA9-A418-340394C72A89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2CF4062-1D50-4F68-BBF9-E3FF462390B9}" type="parTrans" cxnId="{67343CC4-F0A0-47D8-A948-715D14B0892B}">
      <dgm:prSet/>
      <dgm:spPr/>
      <dgm:t>
        <a:bodyPr/>
        <a:lstStyle/>
        <a:p>
          <a:endParaRPr lang="es-ES"/>
        </a:p>
      </dgm:t>
    </dgm:pt>
    <dgm:pt modelId="{CD91753F-D3D4-455A-AD8B-2045363D411D}" type="sibTrans" cxnId="{67343CC4-F0A0-47D8-A948-715D14B0892B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37580" custScaleY="139994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037B595C-71D7-488E-992B-462A0030F2A4}" type="pres">
      <dgm:prSet presAssocID="{389735A6-DED9-4754-AC07-CF5396DAB34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22EE7CBF-5082-4935-8E3F-74E8A7609087}" type="pres">
      <dgm:prSet presAssocID="{B0C76487-E273-4A00-95B5-DA33C4DFF2E9}" presName="hierRoot2" presStyleCnt="0">
        <dgm:presLayoutVars>
          <dgm:hierBranch/>
        </dgm:presLayoutVars>
      </dgm:prSet>
      <dgm:spPr/>
    </dgm:pt>
    <dgm:pt modelId="{D6952BB7-D2DC-42DB-B9F2-91A87FF641A7}" type="pres">
      <dgm:prSet presAssocID="{B0C76487-E273-4A00-95B5-DA33C4DFF2E9}" presName="rootComposite" presStyleCnt="0"/>
      <dgm:spPr/>
    </dgm:pt>
    <dgm:pt modelId="{78855028-44C4-45CC-8FE9-25100D6F53EE}" type="pres">
      <dgm:prSet presAssocID="{B0C76487-E273-4A00-95B5-DA33C4DFF2E9}" presName="rootText" presStyleLbl="node2" presStyleIdx="0" presStyleCnt="1" custScaleX="118270" custScaleY="125511" custLinFactNeighborY="-17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6CA03-B5B0-4C46-8830-32B85F2F79CE}" type="pres">
      <dgm:prSet presAssocID="{B0C76487-E273-4A00-95B5-DA33C4DFF2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F7FB97-D549-442F-BDB7-A6C8384923AE}" type="pres">
      <dgm:prSet presAssocID="{B0C76487-E273-4A00-95B5-DA33C4DFF2E9}" presName="hierChild4" presStyleCnt="0"/>
      <dgm:spPr/>
    </dgm:pt>
    <dgm:pt modelId="{F48A86B2-876B-4DC3-8953-F29698F8C87E}" type="pres">
      <dgm:prSet presAssocID="{3EAAB9E1-04C9-45D6-841A-B547292F843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592E82B-BE44-46F6-AEFA-5624B486B606}" type="pres">
      <dgm:prSet presAssocID="{64864F3B-40D2-4C39-A4AC-E1154766205D}" presName="hierRoot2" presStyleCnt="0">
        <dgm:presLayoutVars>
          <dgm:hierBranch val="init"/>
        </dgm:presLayoutVars>
      </dgm:prSet>
      <dgm:spPr/>
    </dgm:pt>
    <dgm:pt modelId="{BB77D506-1F5A-4729-9FB7-BFE87CDD4153}" type="pres">
      <dgm:prSet presAssocID="{64864F3B-40D2-4C39-A4AC-E1154766205D}" presName="rootComposite" presStyleCnt="0"/>
      <dgm:spPr/>
    </dgm:pt>
    <dgm:pt modelId="{EAAF20AE-0235-4942-B771-FB09B1B7AD60}" type="pres">
      <dgm:prSet presAssocID="{64864F3B-40D2-4C39-A4AC-E1154766205D}" presName="rootText" presStyleLbl="node3" presStyleIdx="0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5BF1C-6A09-43FC-BF4C-022FB31A9E92}" type="pres">
      <dgm:prSet presAssocID="{64864F3B-40D2-4C39-A4AC-E1154766205D}" presName="rootConnector" presStyleLbl="node3" presStyleIdx="0" presStyleCnt="5"/>
      <dgm:spPr/>
      <dgm:t>
        <a:bodyPr/>
        <a:lstStyle/>
        <a:p>
          <a:endParaRPr lang="es-ES"/>
        </a:p>
      </dgm:t>
    </dgm:pt>
    <dgm:pt modelId="{FA77E413-4EDF-48E8-8685-59CE508112BE}" type="pres">
      <dgm:prSet presAssocID="{64864F3B-40D2-4C39-A4AC-E1154766205D}" presName="hierChild4" presStyleCnt="0"/>
      <dgm:spPr/>
    </dgm:pt>
    <dgm:pt modelId="{085F63D6-BC8D-4E5C-97FF-67C3E822F57F}" type="pres">
      <dgm:prSet presAssocID="{64864F3B-40D2-4C39-A4AC-E1154766205D}" presName="hierChild5" presStyleCnt="0"/>
      <dgm:spPr/>
    </dgm:pt>
    <dgm:pt modelId="{60A8FD33-6103-4707-82AE-0BB6FAA058F7}" type="pres">
      <dgm:prSet presAssocID="{75D767B3-BCBC-41ED-A3F1-1C7DEE6EBE8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F1A1560-08B6-4505-B1EA-6E36F3BCA856}" type="pres">
      <dgm:prSet presAssocID="{5AC3CED7-1F4F-43F6-9E70-F27E205BF98E}" presName="hierRoot2" presStyleCnt="0">
        <dgm:presLayoutVars>
          <dgm:hierBranch val="hang"/>
        </dgm:presLayoutVars>
      </dgm:prSet>
      <dgm:spPr/>
    </dgm:pt>
    <dgm:pt modelId="{CF4554EC-89B2-4EBC-9388-0405D6D85511}" type="pres">
      <dgm:prSet presAssocID="{5AC3CED7-1F4F-43F6-9E70-F27E205BF98E}" presName="rootComposite" presStyleCnt="0"/>
      <dgm:spPr/>
    </dgm:pt>
    <dgm:pt modelId="{C6D07DFD-DB1E-4AC0-AB16-9DFE05A15E28}" type="pres">
      <dgm:prSet presAssocID="{5AC3CED7-1F4F-43F6-9E70-F27E205BF98E}" presName="rootText" presStyleLbl="node3" presStyleIdx="1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B59CB-ACED-4B13-89A6-0A4FD819FB3F}" type="pres">
      <dgm:prSet presAssocID="{5AC3CED7-1F4F-43F6-9E70-F27E205BF98E}" presName="rootConnector" presStyleLbl="node3" presStyleIdx="1" presStyleCnt="5"/>
      <dgm:spPr/>
      <dgm:t>
        <a:bodyPr/>
        <a:lstStyle/>
        <a:p>
          <a:endParaRPr lang="es-ES"/>
        </a:p>
      </dgm:t>
    </dgm:pt>
    <dgm:pt modelId="{615A9885-E44D-4A94-A197-CB7FC98177AE}" type="pres">
      <dgm:prSet presAssocID="{5AC3CED7-1F4F-43F6-9E70-F27E205BF98E}" presName="hierChild4" presStyleCnt="0"/>
      <dgm:spPr/>
    </dgm:pt>
    <dgm:pt modelId="{B410712E-8CE4-40D4-8E1F-5DBC978A245B}" type="pres">
      <dgm:prSet presAssocID="{5AC3CED7-1F4F-43F6-9E70-F27E205BF98E}" presName="hierChild5" presStyleCnt="0"/>
      <dgm:spPr/>
    </dgm:pt>
    <dgm:pt modelId="{058C710E-315F-44CC-8513-FFADEEB8FBF6}" type="pres">
      <dgm:prSet presAssocID="{577466CB-FE8A-4449-B160-74E6B118507E}" presName="Name35" presStyleLbl="parChTrans1D3" presStyleIdx="2" presStyleCnt="5"/>
      <dgm:spPr/>
      <dgm:t>
        <a:bodyPr/>
        <a:lstStyle/>
        <a:p>
          <a:endParaRPr lang="es-ES"/>
        </a:p>
      </dgm:t>
    </dgm:pt>
    <dgm:pt modelId="{F96D645A-6098-43DE-8087-69954B153E04}" type="pres">
      <dgm:prSet presAssocID="{B89721AC-1AFD-41B9-BEDF-4FF66805F66C}" presName="hierRoot2" presStyleCnt="0">
        <dgm:presLayoutVars>
          <dgm:hierBranch val="init"/>
        </dgm:presLayoutVars>
      </dgm:prSet>
      <dgm:spPr/>
    </dgm:pt>
    <dgm:pt modelId="{B18C1E50-3928-4476-A9EA-AC9846862724}" type="pres">
      <dgm:prSet presAssocID="{B89721AC-1AFD-41B9-BEDF-4FF66805F66C}" presName="rootComposite" presStyleCnt="0"/>
      <dgm:spPr/>
    </dgm:pt>
    <dgm:pt modelId="{D44D8CF6-D0F2-435F-B5C1-3EBD86635BA6}" type="pres">
      <dgm:prSet presAssocID="{B89721AC-1AFD-41B9-BEDF-4FF66805F66C}" presName="rootText" presStyleLbl="node3" presStyleIdx="2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90B283-4972-4092-AFD2-CEA024799263}" type="pres">
      <dgm:prSet presAssocID="{B89721AC-1AFD-41B9-BEDF-4FF66805F66C}" presName="rootConnector" presStyleLbl="node3" presStyleIdx="2" presStyleCnt="5"/>
      <dgm:spPr/>
      <dgm:t>
        <a:bodyPr/>
        <a:lstStyle/>
        <a:p>
          <a:endParaRPr lang="es-ES"/>
        </a:p>
      </dgm:t>
    </dgm:pt>
    <dgm:pt modelId="{F208F2EF-1F8D-44B5-8AD8-975B58DB83BC}" type="pres">
      <dgm:prSet presAssocID="{B89721AC-1AFD-41B9-BEDF-4FF66805F66C}" presName="hierChild4" presStyleCnt="0"/>
      <dgm:spPr/>
    </dgm:pt>
    <dgm:pt modelId="{2811E5F1-0C9A-4633-9FAC-14C283282074}" type="pres">
      <dgm:prSet presAssocID="{B89721AC-1AFD-41B9-BEDF-4FF66805F66C}" presName="hierChild5" presStyleCnt="0"/>
      <dgm:spPr/>
    </dgm:pt>
    <dgm:pt modelId="{B951AC90-9D68-4421-A9DC-1F30C99A19E1}" type="pres">
      <dgm:prSet presAssocID="{C639C6B4-0C3D-48E3-B8A0-6825BA88E21E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222E444-D2C6-4C33-BE02-D206C8FCBBB2}" type="pres">
      <dgm:prSet presAssocID="{C11F8503-6228-4640-98FE-C4096173DA0B}" presName="hierRoot2" presStyleCnt="0">
        <dgm:presLayoutVars>
          <dgm:hierBranch val="init"/>
        </dgm:presLayoutVars>
      </dgm:prSet>
      <dgm:spPr/>
    </dgm:pt>
    <dgm:pt modelId="{E3863620-F8AF-4553-B58F-0C74D431A1A5}" type="pres">
      <dgm:prSet presAssocID="{C11F8503-6228-4640-98FE-C4096173DA0B}" presName="rootComposite" presStyleCnt="0"/>
      <dgm:spPr/>
    </dgm:pt>
    <dgm:pt modelId="{4073F32D-2725-475A-9D30-AB08FAD5008F}" type="pres">
      <dgm:prSet presAssocID="{C11F8503-6228-4640-98FE-C4096173DA0B}" presName="rootText" presStyleLbl="node3" presStyleIdx="3" presStyleCnt="5" custScaleX="92062" custScaleY="10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A9AF66-2DF8-4649-9DC6-2E7E3E94A1D9}" type="pres">
      <dgm:prSet presAssocID="{C11F8503-6228-4640-98FE-C4096173DA0B}" presName="rootConnector" presStyleLbl="node3" presStyleIdx="3" presStyleCnt="5"/>
      <dgm:spPr/>
      <dgm:t>
        <a:bodyPr/>
        <a:lstStyle/>
        <a:p>
          <a:endParaRPr lang="es-ES"/>
        </a:p>
      </dgm:t>
    </dgm:pt>
    <dgm:pt modelId="{9DE8F415-BE31-4F4C-A8C6-310D3BDBE3AD}" type="pres">
      <dgm:prSet presAssocID="{C11F8503-6228-4640-98FE-C4096173DA0B}" presName="hierChild4" presStyleCnt="0"/>
      <dgm:spPr/>
    </dgm:pt>
    <dgm:pt modelId="{7DB8C214-02D3-4E5B-A9B4-0D26EFFACBE9}" type="pres">
      <dgm:prSet presAssocID="{C11F8503-6228-4640-98FE-C4096173DA0B}" presName="hierChild5" presStyleCnt="0"/>
      <dgm:spPr/>
    </dgm:pt>
    <dgm:pt modelId="{7D2A6AD5-A3C3-4626-8CA6-C055957CB13D}" type="pres">
      <dgm:prSet presAssocID="{F2CF4062-1D50-4F68-BBF9-E3FF462390B9}" presName="Name35" presStyleLbl="parChTrans1D3" presStyleIdx="4" presStyleCnt="5"/>
      <dgm:spPr/>
      <dgm:t>
        <a:bodyPr/>
        <a:lstStyle/>
        <a:p>
          <a:endParaRPr lang="es-ES"/>
        </a:p>
      </dgm:t>
    </dgm:pt>
    <dgm:pt modelId="{475A6409-9F5E-47D6-90D5-DB5DF788F562}" type="pres">
      <dgm:prSet presAssocID="{F736DEEC-ABA2-4BA9-A418-340394C72A89}" presName="hierRoot2" presStyleCnt="0">
        <dgm:presLayoutVars>
          <dgm:hierBranch val="init"/>
        </dgm:presLayoutVars>
      </dgm:prSet>
      <dgm:spPr/>
    </dgm:pt>
    <dgm:pt modelId="{A578FFC8-6523-4296-AE11-5E5B21404ECA}" type="pres">
      <dgm:prSet presAssocID="{F736DEEC-ABA2-4BA9-A418-340394C72A89}" presName="rootComposite" presStyleCnt="0"/>
      <dgm:spPr/>
    </dgm:pt>
    <dgm:pt modelId="{A4FC43AC-4585-45BD-86F1-24C36BF58FEB}" type="pres">
      <dgm:prSet presAssocID="{F736DEEC-ABA2-4BA9-A418-340394C72A89}" presName="rootText" presStyleLbl="node3" presStyleIdx="4" presStyleCnt="5" custScaleX="92062" custScaleY="108960" custLinFactNeighborX="-1146" custLinFactNeighborY="5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04F3EB-7D16-4A8E-A02E-363EAE7629FB}" type="pres">
      <dgm:prSet presAssocID="{F736DEEC-ABA2-4BA9-A418-340394C72A89}" presName="rootConnector" presStyleLbl="node3" presStyleIdx="4" presStyleCnt="5"/>
      <dgm:spPr/>
      <dgm:t>
        <a:bodyPr/>
        <a:lstStyle/>
        <a:p>
          <a:endParaRPr lang="es-ES"/>
        </a:p>
      </dgm:t>
    </dgm:pt>
    <dgm:pt modelId="{2724339D-BD01-436B-8366-B85FAE0695E2}" type="pres">
      <dgm:prSet presAssocID="{F736DEEC-ABA2-4BA9-A418-340394C72A89}" presName="hierChild4" presStyleCnt="0"/>
      <dgm:spPr/>
    </dgm:pt>
    <dgm:pt modelId="{717EFE13-2ABC-449C-B2EC-E8E145BAE053}" type="pres">
      <dgm:prSet presAssocID="{F736DEEC-ABA2-4BA9-A418-340394C72A89}" presName="hierChild5" presStyleCnt="0"/>
      <dgm:spPr/>
    </dgm:pt>
    <dgm:pt modelId="{E1597680-D12A-498D-B210-76B228A6FBCD}" type="pres">
      <dgm:prSet presAssocID="{B0C76487-E273-4A00-95B5-DA33C4DFF2E9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3C9158F9-BFDB-4AD1-BFA7-33F5A92288FE}" srcId="{B0C76487-E273-4A00-95B5-DA33C4DFF2E9}" destId="{5AC3CED7-1F4F-43F6-9E70-F27E205BF98E}" srcOrd="1" destOrd="0" parTransId="{75D767B3-BCBC-41ED-A3F1-1C7DEE6EBE8F}" sibTransId="{F3B05086-4500-4FE4-A65C-57CA791AAAC6}"/>
    <dgm:cxn modelId="{67343CC4-F0A0-47D8-A948-715D14B0892B}" srcId="{B0C76487-E273-4A00-95B5-DA33C4DFF2E9}" destId="{F736DEEC-ABA2-4BA9-A418-340394C72A89}" srcOrd="4" destOrd="0" parTransId="{F2CF4062-1D50-4F68-BBF9-E3FF462390B9}" sibTransId="{CD91753F-D3D4-455A-AD8B-2045363D411D}"/>
    <dgm:cxn modelId="{EBD9E99E-9582-4D5D-90C8-8F48398159AA}" type="presOf" srcId="{F2CF4062-1D50-4F68-BBF9-E3FF462390B9}" destId="{7D2A6AD5-A3C3-4626-8CA6-C055957CB13D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63D81730-BB65-4BAF-A7C0-D69DF7775723}" srcId="{B0C76487-E273-4A00-95B5-DA33C4DFF2E9}" destId="{B89721AC-1AFD-41B9-BEDF-4FF66805F66C}" srcOrd="2" destOrd="0" parTransId="{577466CB-FE8A-4449-B160-74E6B118507E}" sibTransId="{A0B4173C-0262-42C1-957E-22F2B373B123}"/>
    <dgm:cxn modelId="{CBB80885-B607-4DC6-B659-C3FC1EE22259}" type="presOf" srcId="{389735A6-DED9-4754-AC07-CF5396DAB344}" destId="{037B595C-71D7-488E-992B-462A0030F2A4}" srcOrd="0" destOrd="0" presId="urn:microsoft.com/office/officeart/2005/8/layout/orgChart1"/>
    <dgm:cxn modelId="{6BB3D18A-F2BB-46FE-BE38-F9DB4DE3FBA4}" srcId="{CD1C4BFD-421B-4CCA-8D0B-01027E7F0374}" destId="{B0C76487-E273-4A00-95B5-DA33C4DFF2E9}" srcOrd="0" destOrd="0" parTransId="{389735A6-DED9-4754-AC07-CF5396DAB344}" sibTransId="{8ED45C9D-0C45-4F30-B9FF-7596721AD304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F9392193-B62F-4E81-A444-ED4EF8AD532B}" type="presOf" srcId="{C11F8503-6228-4640-98FE-C4096173DA0B}" destId="{DCA9AF66-2DF8-4649-9DC6-2E7E3E94A1D9}" srcOrd="1" destOrd="0" presId="urn:microsoft.com/office/officeart/2005/8/layout/orgChart1"/>
    <dgm:cxn modelId="{DF04167C-6BAE-4D1A-B091-F863A207CD17}" type="presOf" srcId="{3EAAB9E1-04C9-45D6-841A-B547292F843F}" destId="{F48A86B2-876B-4DC3-8953-F29698F8C87E}" srcOrd="0" destOrd="0" presId="urn:microsoft.com/office/officeart/2005/8/layout/orgChart1"/>
    <dgm:cxn modelId="{D1130089-9593-40A9-9DC0-349560029250}" type="presOf" srcId="{C11F8503-6228-4640-98FE-C4096173DA0B}" destId="{4073F32D-2725-475A-9D30-AB08FAD5008F}" srcOrd="0" destOrd="0" presId="urn:microsoft.com/office/officeart/2005/8/layout/orgChart1"/>
    <dgm:cxn modelId="{BAEA4F87-2AF6-45B7-A3B2-11D31E4D6DC8}" type="presOf" srcId="{F736DEEC-ABA2-4BA9-A418-340394C72A89}" destId="{A4FC43AC-4585-45BD-86F1-24C36BF58FEB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01ABEFE9-C5A1-433A-96C2-234E99EAC8B6}" type="presOf" srcId="{5AC3CED7-1F4F-43F6-9E70-F27E205BF98E}" destId="{606B59CB-ACED-4B13-89A6-0A4FD819FB3F}" srcOrd="1" destOrd="0" presId="urn:microsoft.com/office/officeart/2005/8/layout/orgChart1"/>
    <dgm:cxn modelId="{B290C641-D615-469C-B385-A15B0E2A68C7}" type="presOf" srcId="{75D767B3-BCBC-41ED-A3F1-1C7DEE6EBE8F}" destId="{60A8FD33-6103-4707-82AE-0BB6FAA058F7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976BB9C1-210D-4207-A824-A95D2E8E6FE4}" type="presOf" srcId="{B0C76487-E273-4A00-95B5-DA33C4DFF2E9}" destId="{3F86CA03-B5B0-4C46-8830-32B85F2F79CE}" srcOrd="1" destOrd="0" presId="urn:microsoft.com/office/officeart/2005/8/layout/orgChart1"/>
    <dgm:cxn modelId="{B71DF6B0-BC72-42DF-B87C-9366DCC6395F}" type="presOf" srcId="{B0C76487-E273-4A00-95B5-DA33C4DFF2E9}" destId="{78855028-44C4-45CC-8FE9-25100D6F53EE}" srcOrd="0" destOrd="0" presId="urn:microsoft.com/office/officeart/2005/8/layout/orgChart1"/>
    <dgm:cxn modelId="{2C296EFF-3C0E-4BFB-8709-8E7727BE8793}" srcId="{B0C76487-E273-4A00-95B5-DA33C4DFF2E9}" destId="{64864F3B-40D2-4C39-A4AC-E1154766205D}" srcOrd="0" destOrd="0" parTransId="{3EAAB9E1-04C9-45D6-841A-B547292F843F}" sibTransId="{AF9A8610-EEC6-46CE-95F7-67AE35CBDBD0}"/>
    <dgm:cxn modelId="{AB42885A-94BA-441E-A35B-C27E3AB9481B}" type="presOf" srcId="{B89721AC-1AFD-41B9-BEDF-4FF66805F66C}" destId="{5F90B283-4972-4092-AFD2-CEA024799263}" srcOrd="1" destOrd="0" presId="urn:microsoft.com/office/officeart/2005/8/layout/orgChart1"/>
    <dgm:cxn modelId="{0088B1DC-84BA-4077-A185-13FCAF438CAB}" type="presOf" srcId="{C639C6B4-0C3D-48E3-B8A0-6825BA88E21E}" destId="{B951AC90-9D68-4421-A9DC-1F30C99A19E1}" srcOrd="0" destOrd="0" presId="urn:microsoft.com/office/officeart/2005/8/layout/orgChart1"/>
    <dgm:cxn modelId="{02D9A680-73BD-4180-9000-218E648F4899}" type="presOf" srcId="{F736DEEC-ABA2-4BA9-A418-340394C72A89}" destId="{8004F3EB-7D16-4A8E-A02E-363EAE7629FB}" srcOrd="1" destOrd="0" presId="urn:microsoft.com/office/officeart/2005/8/layout/orgChart1"/>
    <dgm:cxn modelId="{E7E259CA-4BB8-4D63-8C56-5EB2CFEACBCB}" srcId="{B0C76487-E273-4A00-95B5-DA33C4DFF2E9}" destId="{C11F8503-6228-4640-98FE-C4096173DA0B}" srcOrd="3" destOrd="0" parTransId="{C639C6B4-0C3D-48E3-B8A0-6825BA88E21E}" sibTransId="{11509740-7578-4CDB-B846-9C9013829D39}"/>
    <dgm:cxn modelId="{91ED0EFE-B842-4AC3-B1D6-AF281CD4F6E2}" type="presOf" srcId="{B89721AC-1AFD-41B9-BEDF-4FF66805F66C}" destId="{D44D8CF6-D0F2-435F-B5C1-3EBD86635BA6}" srcOrd="0" destOrd="0" presId="urn:microsoft.com/office/officeart/2005/8/layout/orgChart1"/>
    <dgm:cxn modelId="{DCC88C0B-C0F9-40B8-97D3-DBE29F89819C}" type="presOf" srcId="{577466CB-FE8A-4449-B160-74E6B118507E}" destId="{058C710E-315F-44CC-8513-FFADEEB8FBF6}" srcOrd="0" destOrd="0" presId="urn:microsoft.com/office/officeart/2005/8/layout/orgChart1"/>
    <dgm:cxn modelId="{55861675-BA0B-4696-9C84-56C928F97F70}" type="presOf" srcId="{64864F3B-40D2-4C39-A4AC-E1154766205D}" destId="{EAAF20AE-0235-4942-B771-FB09B1B7AD60}" srcOrd="0" destOrd="0" presId="urn:microsoft.com/office/officeart/2005/8/layout/orgChart1"/>
    <dgm:cxn modelId="{5408E31E-9A4E-4858-91D6-09B3395E34E6}" type="presOf" srcId="{5AC3CED7-1F4F-43F6-9E70-F27E205BF98E}" destId="{C6D07DFD-DB1E-4AC0-AB16-9DFE05A15E28}" srcOrd="0" destOrd="0" presId="urn:microsoft.com/office/officeart/2005/8/layout/orgChart1"/>
    <dgm:cxn modelId="{EE54EB6F-8481-4761-85A6-7B7D6D42DFA3}" type="presOf" srcId="{64864F3B-40D2-4C39-A4AC-E1154766205D}" destId="{F585BF1C-6A09-43FC-BF4C-022FB31A9E92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EC8B3703-D8DE-48A3-8CEF-AADDDEB9A853}" type="presParOf" srcId="{37F354EC-AA6E-44E3-9BD2-0ECC704C4756}" destId="{037B595C-71D7-488E-992B-462A0030F2A4}" srcOrd="0" destOrd="0" presId="urn:microsoft.com/office/officeart/2005/8/layout/orgChart1"/>
    <dgm:cxn modelId="{D9F124DA-5075-469E-9157-34221D3EC816}" type="presParOf" srcId="{37F354EC-AA6E-44E3-9BD2-0ECC704C4756}" destId="{22EE7CBF-5082-4935-8E3F-74E8A7609087}" srcOrd="1" destOrd="0" presId="urn:microsoft.com/office/officeart/2005/8/layout/orgChart1"/>
    <dgm:cxn modelId="{9725D75B-47A2-4303-BEDC-A2141F481EE8}" type="presParOf" srcId="{22EE7CBF-5082-4935-8E3F-74E8A7609087}" destId="{D6952BB7-D2DC-42DB-B9F2-91A87FF641A7}" srcOrd="0" destOrd="0" presId="urn:microsoft.com/office/officeart/2005/8/layout/orgChart1"/>
    <dgm:cxn modelId="{8CF67439-24CC-455A-B187-7B14D0109468}" type="presParOf" srcId="{D6952BB7-D2DC-42DB-B9F2-91A87FF641A7}" destId="{78855028-44C4-45CC-8FE9-25100D6F53EE}" srcOrd="0" destOrd="0" presId="urn:microsoft.com/office/officeart/2005/8/layout/orgChart1"/>
    <dgm:cxn modelId="{389874D1-ADC7-4649-A3A8-93D56AB3E4FA}" type="presParOf" srcId="{D6952BB7-D2DC-42DB-B9F2-91A87FF641A7}" destId="{3F86CA03-B5B0-4C46-8830-32B85F2F79CE}" srcOrd="1" destOrd="0" presId="urn:microsoft.com/office/officeart/2005/8/layout/orgChart1"/>
    <dgm:cxn modelId="{016DD90B-2DCA-475D-ACD3-D506ECB26DB3}" type="presParOf" srcId="{22EE7CBF-5082-4935-8E3F-74E8A7609087}" destId="{E2F7FB97-D549-442F-BDB7-A6C8384923AE}" srcOrd="1" destOrd="0" presId="urn:microsoft.com/office/officeart/2005/8/layout/orgChart1"/>
    <dgm:cxn modelId="{68787B4D-1E7B-4DCA-A1A7-91AA55B4491F}" type="presParOf" srcId="{E2F7FB97-D549-442F-BDB7-A6C8384923AE}" destId="{F48A86B2-876B-4DC3-8953-F29698F8C87E}" srcOrd="0" destOrd="0" presId="urn:microsoft.com/office/officeart/2005/8/layout/orgChart1"/>
    <dgm:cxn modelId="{B0E19E74-4078-449B-A7E6-30E615039303}" type="presParOf" srcId="{E2F7FB97-D549-442F-BDB7-A6C8384923AE}" destId="{E592E82B-BE44-46F6-AEFA-5624B486B606}" srcOrd="1" destOrd="0" presId="urn:microsoft.com/office/officeart/2005/8/layout/orgChart1"/>
    <dgm:cxn modelId="{1F47B95A-AD7C-4582-BFE9-6A273B993EDD}" type="presParOf" srcId="{E592E82B-BE44-46F6-AEFA-5624B486B606}" destId="{BB77D506-1F5A-4729-9FB7-BFE87CDD4153}" srcOrd="0" destOrd="0" presId="urn:microsoft.com/office/officeart/2005/8/layout/orgChart1"/>
    <dgm:cxn modelId="{D8303AEA-579E-4FFB-BF0F-C38E606FA497}" type="presParOf" srcId="{BB77D506-1F5A-4729-9FB7-BFE87CDD4153}" destId="{EAAF20AE-0235-4942-B771-FB09B1B7AD60}" srcOrd="0" destOrd="0" presId="urn:microsoft.com/office/officeart/2005/8/layout/orgChart1"/>
    <dgm:cxn modelId="{8772F92D-84EB-476B-8D5F-BAC26BAEFE85}" type="presParOf" srcId="{BB77D506-1F5A-4729-9FB7-BFE87CDD4153}" destId="{F585BF1C-6A09-43FC-BF4C-022FB31A9E92}" srcOrd="1" destOrd="0" presId="urn:microsoft.com/office/officeart/2005/8/layout/orgChart1"/>
    <dgm:cxn modelId="{2C0BAB4A-F182-4197-BC77-E3320BB69F6E}" type="presParOf" srcId="{E592E82B-BE44-46F6-AEFA-5624B486B606}" destId="{FA77E413-4EDF-48E8-8685-59CE508112BE}" srcOrd="1" destOrd="0" presId="urn:microsoft.com/office/officeart/2005/8/layout/orgChart1"/>
    <dgm:cxn modelId="{C9F6C087-1D45-4E01-99F9-6D2F9ECAE3D3}" type="presParOf" srcId="{E592E82B-BE44-46F6-AEFA-5624B486B606}" destId="{085F63D6-BC8D-4E5C-97FF-67C3E822F57F}" srcOrd="2" destOrd="0" presId="urn:microsoft.com/office/officeart/2005/8/layout/orgChart1"/>
    <dgm:cxn modelId="{1C54ECAE-C16D-42B1-9C45-8ADD34D3834B}" type="presParOf" srcId="{E2F7FB97-D549-442F-BDB7-A6C8384923AE}" destId="{60A8FD33-6103-4707-82AE-0BB6FAA058F7}" srcOrd="2" destOrd="0" presId="urn:microsoft.com/office/officeart/2005/8/layout/orgChart1"/>
    <dgm:cxn modelId="{92B3CB0F-1A94-4E72-80A3-60E0D78F5F22}" type="presParOf" srcId="{E2F7FB97-D549-442F-BDB7-A6C8384923AE}" destId="{8F1A1560-08B6-4505-B1EA-6E36F3BCA856}" srcOrd="3" destOrd="0" presId="urn:microsoft.com/office/officeart/2005/8/layout/orgChart1"/>
    <dgm:cxn modelId="{36F96E23-A4F6-4666-90F7-AFCB856772A5}" type="presParOf" srcId="{8F1A1560-08B6-4505-B1EA-6E36F3BCA856}" destId="{CF4554EC-89B2-4EBC-9388-0405D6D85511}" srcOrd="0" destOrd="0" presId="urn:microsoft.com/office/officeart/2005/8/layout/orgChart1"/>
    <dgm:cxn modelId="{53817EB4-04C0-4FAC-8163-7B43FFEA037E}" type="presParOf" srcId="{CF4554EC-89B2-4EBC-9388-0405D6D85511}" destId="{C6D07DFD-DB1E-4AC0-AB16-9DFE05A15E28}" srcOrd="0" destOrd="0" presId="urn:microsoft.com/office/officeart/2005/8/layout/orgChart1"/>
    <dgm:cxn modelId="{15AC7430-89DD-456F-B302-D40A6C1E2E59}" type="presParOf" srcId="{CF4554EC-89B2-4EBC-9388-0405D6D85511}" destId="{606B59CB-ACED-4B13-89A6-0A4FD819FB3F}" srcOrd="1" destOrd="0" presId="urn:microsoft.com/office/officeart/2005/8/layout/orgChart1"/>
    <dgm:cxn modelId="{178B6CD0-5742-439F-BFE1-B648B2632C1E}" type="presParOf" srcId="{8F1A1560-08B6-4505-B1EA-6E36F3BCA856}" destId="{615A9885-E44D-4A94-A197-CB7FC98177AE}" srcOrd="1" destOrd="0" presId="urn:microsoft.com/office/officeart/2005/8/layout/orgChart1"/>
    <dgm:cxn modelId="{F8CAE373-E6B1-4827-A19A-614B70ADB626}" type="presParOf" srcId="{8F1A1560-08B6-4505-B1EA-6E36F3BCA856}" destId="{B410712E-8CE4-40D4-8E1F-5DBC978A245B}" srcOrd="2" destOrd="0" presId="urn:microsoft.com/office/officeart/2005/8/layout/orgChart1"/>
    <dgm:cxn modelId="{1449F50F-9E15-436B-A521-28EC250ABAB3}" type="presParOf" srcId="{E2F7FB97-D549-442F-BDB7-A6C8384923AE}" destId="{058C710E-315F-44CC-8513-FFADEEB8FBF6}" srcOrd="4" destOrd="0" presId="urn:microsoft.com/office/officeart/2005/8/layout/orgChart1"/>
    <dgm:cxn modelId="{1182EEDC-C113-499E-B651-CC99CB1B5206}" type="presParOf" srcId="{E2F7FB97-D549-442F-BDB7-A6C8384923AE}" destId="{F96D645A-6098-43DE-8087-69954B153E04}" srcOrd="5" destOrd="0" presId="urn:microsoft.com/office/officeart/2005/8/layout/orgChart1"/>
    <dgm:cxn modelId="{844D389A-560F-4965-9F83-9EDAD7A1B954}" type="presParOf" srcId="{F96D645A-6098-43DE-8087-69954B153E04}" destId="{B18C1E50-3928-4476-A9EA-AC9846862724}" srcOrd="0" destOrd="0" presId="urn:microsoft.com/office/officeart/2005/8/layout/orgChart1"/>
    <dgm:cxn modelId="{EAB69F6F-0ED1-4927-A0E6-82D5D6B83013}" type="presParOf" srcId="{B18C1E50-3928-4476-A9EA-AC9846862724}" destId="{D44D8CF6-D0F2-435F-B5C1-3EBD86635BA6}" srcOrd="0" destOrd="0" presId="urn:microsoft.com/office/officeart/2005/8/layout/orgChart1"/>
    <dgm:cxn modelId="{A1FEEA67-436C-4161-8B23-83EC6C143613}" type="presParOf" srcId="{B18C1E50-3928-4476-A9EA-AC9846862724}" destId="{5F90B283-4972-4092-AFD2-CEA024799263}" srcOrd="1" destOrd="0" presId="urn:microsoft.com/office/officeart/2005/8/layout/orgChart1"/>
    <dgm:cxn modelId="{A31437B9-F34B-4913-8951-FC8B6684AF97}" type="presParOf" srcId="{F96D645A-6098-43DE-8087-69954B153E04}" destId="{F208F2EF-1F8D-44B5-8AD8-975B58DB83BC}" srcOrd="1" destOrd="0" presId="urn:microsoft.com/office/officeart/2005/8/layout/orgChart1"/>
    <dgm:cxn modelId="{050300B7-47FE-4D90-812A-4C06FB4DB3BE}" type="presParOf" srcId="{F96D645A-6098-43DE-8087-69954B153E04}" destId="{2811E5F1-0C9A-4633-9FAC-14C283282074}" srcOrd="2" destOrd="0" presId="urn:microsoft.com/office/officeart/2005/8/layout/orgChart1"/>
    <dgm:cxn modelId="{2D1C906B-8872-4FED-88FC-8C22610F9744}" type="presParOf" srcId="{E2F7FB97-D549-442F-BDB7-A6C8384923AE}" destId="{B951AC90-9D68-4421-A9DC-1F30C99A19E1}" srcOrd="6" destOrd="0" presId="urn:microsoft.com/office/officeart/2005/8/layout/orgChart1"/>
    <dgm:cxn modelId="{251FD531-8BB7-4741-BCFD-F66B17FB837C}" type="presParOf" srcId="{E2F7FB97-D549-442F-BDB7-A6C8384923AE}" destId="{5222E444-D2C6-4C33-BE02-D206C8FCBBB2}" srcOrd="7" destOrd="0" presId="urn:microsoft.com/office/officeart/2005/8/layout/orgChart1"/>
    <dgm:cxn modelId="{6E901831-0F8A-402F-8A68-70A7E23A13B6}" type="presParOf" srcId="{5222E444-D2C6-4C33-BE02-D206C8FCBBB2}" destId="{E3863620-F8AF-4553-B58F-0C74D431A1A5}" srcOrd="0" destOrd="0" presId="urn:microsoft.com/office/officeart/2005/8/layout/orgChart1"/>
    <dgm:cxn modelId="{98B874DE-2B12-46A6-8715-5A3A6F8B6F35}" type="presParOf" srcId="{E3863620-F8AF-4553-B58F-0C74D431A1A5}" destId="{4073F32D-2725-475A-9D30-AB08FAD5008F}" srcOrd="0" destOrd="0" presId="urn:microsoft.com/office/officeart/2005/8/layout/orgChart1"/>
    <dgm:cxn modelId="{72169532-8D55-4A3A-98CF-07AE6827CD0B}" type="presParOf" srcId="{E3863620-F8AF-4553-B58F-0C74D431A1A5}" destId="{DCA9AF66-2DF8-4649-9DC6-2E7E3E94A1D9}" srcOrd="1" destOrd="0" presId="urn:microsoft.com/office/officeart/2005/8/layout/orgChart1"/>
    <dgm:cxn modelId="{7E6D84F3-95EC-41B4-96EC-C9051F31CDEA}" type="presParOf" srcId="{5222E444-D2C6-4C33-BE02-D206C8FCBBB2}" destId="{9DE8F415-BE31-4F4C-A8C6-310D3BDBE3AD}" srcOrd="1" destOrd="0" presId="urn:microsoft.com/office/officeart/2005/8/layout/orgChart1"/>
    <dgm:cxn modelId="{5F7EBF4D-F83E-443A-9D1D-B900A15BCCF4}" type="presParOf" srcId="{5222E444-D2C6-4C33-BE02-D206C8FCBBB2}" destId="{7DB8C214-02D3-4E5B-A9B4-0D26EFFACBE9}" srcOrd="2" destOrd="0" presId="urn:microsoft.com/office/officeart/2005/8/layout/orgChart1"/>
    <dgm:cxn modelId="{DAE69FD8-B4F0-42FA-971C-FE4434AEA3EF}" type="presParOf" srcId="{E2F7FB97-D549-442F-BDB7-A6C8384923AE}" destId="{7D2A6AD5-A3C3-4626-8CA6-C055957CB13D}" srcOrd="8" destOrd="0" presId="urn:microsoft.com/office/officeart/2005/8/layout/orgChart1"/>
    <dgm:cxn modelId="{25DFA8C0-4A5F-47B9-82EA-5176B7A627BA}" type="presParOf" srcId="{E2F7FB97-D549-442F-BDB7-A6C8384923AE}" destId="{475A6409-9F5E-47D6-90D5-DB5DF788F562}" srcOrd="9" destOrd="0" presId="urn:microsoft.com/office/officeart/2005/8/layout/orgChart1"/>
    <dgm:cxn modelId="{7824FB8A-9B75-4FDC-A73A-274D19CA45E2}" type="presParOf" srcId="{475A6409-9F5E-47D6-90D5-DB5DF788F562}" destId="{A578FFC8-6523-4296-AE11-5E5B21404ECA}" srcOrd="0" destOrd="0" presId="urn:microsoft.com/office/officeart/2005/8/layout/orgChart1"/>
    <dgm:cxn modelId="{E404E9BE-250A-4293-B85F-C4D5508AD2F5}" type="presParOf" srcId="{A578FFC8-6523-4296-AE11-5E5B21404ECA}" destId="{A4FC43AC-4585-45BD-86F1-24C36BF58FEB}" srcOrd="0" destOrd="0" presId="urn:microsoft.com/office/officeart/2005/8/layout/orgChart1"/>
    <dgm:cxn modelId="{555EA6B2-4768-41B4-96EB-2FCCCABAC1AE}" type="presParOf" srcId="{A578FFC8-6523-4296-AE11-5E5B21404ECA}" destId="{8004F3EB-7D16-4A8E-A02E-363EAE7629FB}" srcOrd="1" destOrd="0" presId="urn:microsoft.com/office/officeart/2005/8/layout/orgChart1"/>
    <dgm:cxn modelId="{04024F09-5999-4266-AADC-63BE4957E6FE}" type="presParOf" srcId="{475A6409-9F5E-47D6-90D5-DB5DF788F562}" destId="{2724339D-BD01-436B-8366-B85FAE0695E2}" srcOrd="1" destOrd="0" presId="urn:microsoft.com/office/officeart/2005/8/layout/orgChart1"/>
    <dgm:cxn modelId="{AC5307E6-F40E-485B-B089-E6A8624ACD65}" type="presParOf" srcId="{475A6409-9F5E-47D6-90D5-DB5DF788F562}" destId="{717EFE13-2ABC-449C-B2EC-E8E145BAE053}" srcOrd="2" destOrd="0" presId="urn:microsoft.com/office/officeart/2005/8/layout/orgChart1"/>
    <dgm:cxn modelId="{8008AEA1-0B35-44B3-A5D6-46EDB2C5B2AD}" type="presParOf" srcId="{22EE7CBF-5082-4935-8E3F-74E8A7609087}" destId="{E1597680-D12A-498D-B210-76B228A6FBC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60400C-8A1A-4F93-8C4F-A444B28140DD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AD8FA7-9AA7-458E-872E-A1A354A88D8F}" type="parTrans" cxnId="{8AA1D7CA-63A8-47CF-95B2-61D5EE7DEC49}">
      <dgm:prSet/>
      <dgm:spPr/>
      <dgm:t>
        <a:bodyPr/>
        <a:lstStyle/>
        <a:p>
          <a:endParaRPr lang="es-ES" sz="1200"/>
        </a:p>
      </dgm:t>
    </dgm:pt>
    <dgm:pt modelId="{70B72D9B-FF90-4EAF-8CB6-E2F3577B0965}" type="sibTrans" cxnId="{8AA1D7CA-63A8-47CF-95B2-61D5EE7DEC49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95059" custScaleY="92636" custLinFactNeighborX="-21695" custLinFactNeighborY="-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79061" custScaleY="80683" custLinFactNeighborX="-21750" custLinFactNeighborY="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  <dgm:pt modelId="{A74B41A1-F896-4210-AD58-674008224B3E}" type="pres">
      <dgm:prSet presAssocID="{77AD8FA7-9AA7-458E-872E-A1A354A88D8F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199913FE-EC72-4323-B6AF-69475B5FB24D}" type="pres">
      <dgm:prSet presAssocID="{7C60400C-8A1A-4F93-8C4F-A444B28140DD}" presName="hierRoot3" presStyleCnt="0">
        <dgm:presLayoutVars>
          <dgm:hierBranch val="init"/>
        </dgm:presLayoutVars>
      </dgm:prSet>
      <dgm:spPr/>
    </dgm:pt>
    <dgm:pt modelId="{7AEE06C6-1B97-4213-A6B3-C272F188AF5B}" type="pres">
      <dgm:prSet presAssocID="{7C60400C-8A1A-4F93-8C4F-A444B28140DD}" presName="rootComposite3" presStyleCnt="0"/>
      <dgm:spPr/>
    </dgm:pt>
    <dgm:pt modelId="{915329CE-61A6-4D5D-AB80-0A7AE8782A6B}" type="pres">
      <dgm:prSet presAssocID="{7C60400C-8A1A-4F93-8C4F-A444B28140DD}" presName="rootText3" presStyleLbl="asst1" presStyleIdx="0" presStyleCnt="1" custScaleX="61757" custScaleY="61757" custLinFactNeighborX="-21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A74980-32CC-46DB-B6D4-1F3B21164F41}" type="pres">
      <dgm:prSet presAssocID="{7C60400C-8A1A-4F93-8C4F-A444B28140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33B43BB-3BB0-40FF-A0FF-AB85002A5F63}" type="pres">
      <dgm:prSet presAssocID="{7C60400C-8A1A-4F93-8C4F-A444B28140DD}" presName="hierChild6" presStyleCnt="0"/>
      <dgm:spPr/>
    </dgm:pt>
    <dgm:pt modelId="{483EB5F4-AF7C-497A-964F-7BAC1B921068}" type="pres">
      <dgm:prSet presAssocID="{7C60400C-8A1A-4F93-8C4F-A444B28140DD}" presName="hierChild7" presStyleCnt="0"/>
      <dgm:spPr/>
    </dgm:pt>
  </dgm:ptLst>
  <dgm:cxnLst>
    <dgm:cxn modelId="{8AA1D7CA-63A8-47CF-95B2-61D5EE7DEC49}" srcId="{CD1C4BFD-421B-4CCA-8D0B-01027E7F0374}" destId="{7C60400C-8A1A-4F93-8C4F-A444B28140DD}" srcOrd="1" destOrd="0" parTransId="{77AD8FA7-9AA7-458E-872E-A1A354A88D8F}" sibTransId="{70B72D9B-FF90-4EAF-8CB6-E2F3577B0965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5203E422-4FA8-428B-9C52-CEAA8526ECF7}" type="presOf" srcId="{77AD8FA7-9AA7-458E-872E-A1A354A88D8F}" destId="{A74B41A1-F896-4210-AD58-674008224B3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5BE22E3F-0072-41D0-A5C5-FD69A2F6858A}" type="presOf" srcId="{7C60400C-8A1A-4F93-8C4F-A444B28140DD}" destId="{915329CE-61A6-4D5D-AB80-0A7AE8782A6B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317C90D1-1944-4D69-B07D-7A422C4B14BD}" type="presOf" srcId="{7C60400C-8A1A-4F93-8C4F-A444B28140DD}" destId="{DDA74980-32CC-46DB-B6D4-1F3B21164F41}" srcOrd="1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  <dgm:cxn modelId="{F6F49097-8707-46F3-BF8F-9F39B848CCA6}" type="presParOf" srcId="{14C302C4-051C-4BB6-B2BC-B8E2DB0016E8}" destId="{A74B41A1-F896-4210-AD58-674008224B3E}" srcOrd="0" destOrd="0" presId="urn:microsoft.com/office/officeart/2005/8/layout/orgChart1"/>
    <dgm:cxn modelId="{EF370B80-C527-4EF9-9386-1B080C249D6B}" type="presParOf" srcId="{14C302C4-051C-4BB6-B2BC-B8E2DB0016E8}" destId="{199913FE-EC72-4323-B6AF-69475B5FB24D}" srcOrd="1" destOrd="0" presId="urn:microsoft.com/office/officeart/2005/8/layout/orgChart1"/>
    <dgm:cxn modelId="{35868C32-914E-4DBB-A89B-64965860C67B}" type="presParOf" srcId="{199913FE-EC72-4323-B6AF-69475B5FB24D}" destId="{7AEE06C6-1B97-4213-A6B3-C272F188AF5B}" srcOrd="0" destOrd="0" presId="urn:microsoft.com/office/officeart/2005/8/layout/orgChart1"/>
    <dgm:cxn modelId="{6AB77001-50F5-4D35-8A9A-6B72D284CBBA}" type="presParOf" srcId="{7AEE06C6-1B97-4213-A6B3-C272F188AF5B}" destId="{915329CE-61A6-4D5D-AB80-0A7AE8782A6B}" srcOrd="0" destOrd="0" presId="urn:microsoft.com/office/officeart/2005/8/layout/orgChart1"/>
    <dgm:cxn modelId="{AE6B4B83-836C-4F72-9A6C-352C6132C071}" type="presParOf" srcId="{7AEE06C6-1B97-4213-A6B3-C272F188AF5B}" destId="{DDA74980-32CC-46DB-B6D4-1F3B21164F41}" srcOrd="1" destOrd="0" presId="urn:microsoft.com/office/officeart/2005/8/layout/orgChart1"/>
    <dgm:cxn modelId="{AF3746DA-190F-4A88-8876-54A12B4C1E58}" type="presParOf" srcId="{199913FE-EC72-4323-B6AF-69475B5FB24D}" destId="{233B43BB-3BB0-40FF-A0FF-AB85002A5F63}" srcOrd="1" destOrd="0" presId="urn:microsoft.com/office/officeart/2005/8/layout/orgChart1"/>
    <dgm:cxn modelId="{E6B96FC6-2E6D-406E-A942-42B9C9ABEB08}" type="presParOf" srcId="{199913FE-EC72-4323-B6AF-69475B5FB24D}" destId="{483EB5F4-AF7C-497A-964F-7BAC1B9210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C116CD-110E-4436-BD31-03AC53A10C30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3DBD5A8D-3176-4BFA-B296-7627B6EEC632}" type="parTrans" cxnId="{B264EE61-EDB0-4C44-9E40-68635F532E58}">
      <dgm:prSet/>
      <dgm:spPr/>
      <dgm:t>
        <a:bodyPr/>
        <a:lstStyle/>
        <a:p>
          <a:endParaRPr lang="es-ES" sz="1200"/>
        </a:p>
      </dgm:t>
    </dgm:pt>
    <dgm:pt modelId="{E136EC36-95D7-4B1A-9753-A338ADF5DFD8}" type="sibTrans" cxnId="{B264EE61-EDB0-4C44-9E40-68635F532E58}">
      <dgm:prSet/>
      <dgm:spPr/>
      <dgm:t>
        <a:bodyPr/>
        <a:lstStyle/>
        <a:p>
          <a:endParaRPr lang="es-ES" sz="1200"/>
        </a:p>
      </dgm:t>
    </dgm:pt>
    <dgm:pt modelId="{436711B3-DB3C-430B-8EB8-FEB5610AA797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C49213C2-38A7-4480-8147-83604646D285}" type="parTrans" cxnId="{B37048FE-6C34-471D-974E-323313AD2FCA}">
      <dgm:prSet/>
      <dgm:spPr/>
      <dgm:t>
        <a:bodyPr/>
        <a:lstStyle/>
        <a:p>
          <a:endParaRPr lang="es-ES" sz="1200"/>
        </a:p>
      </dgm:t>
    </dgm:pt>
    <dgm:pt modelId="{4BDA90CD-403B-46B5-8AC4-5A581949386C}" type="sibTrans" cxnId="{B37048FE-6C34-471D-974E-323313AD2FCA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D0F07371-9EB4-44D6-AF54-54E50FA1A62E}" type="pres">
      <dgm:prSet presAssocID="{3DBD5A8D-3176-4BFA-B296-7627B6EEC632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FCD0929-4881-4239-AC0F-A623E1945C39}" type="pres">
      <dgm:prSet presAssocID="{9BC116CD-110E-4436-BD31-03AC53A10C30}" presName="hierRoot2" presStyleCnt="0">
        <dgm:presLayoutVars>
          <dgm:hierBranch/>
        </dgm:presLayoutVars>
      </dgm:prSet>
      <dgm:spPr/>
    </dgm:pt>
    <dgm:pt modelId="{B4C59D25-5CA3-4BD9-AFB8-CE3D53D8F954}" type="pres">
      <dgm:prSet presAssocID="{9BC116CD-110E-4436-BD31-03AC53A10C30}" presName="rootComposite" presStyleCnt="0"/>
      <dgm:spPr/>
    </dgm:pt>
    <dgm:pt modelId="{CD37D9F2-EAA6-423F-BABE-813AE04A5A84}" type="pres">
      <dgm:prSet presAssocID="{9BC116CD-110E-4436-BD31-03AC53A10C30}" presName="rootText" presStyleLbl="node2" presStyleIdx="0" presStyleCnt="1" custScaleY="81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8C4F93-F3F5-437F-AAC4-236356C26C9B}" type="pres">
      <dgm:prSet presAssocID="{9BC116CD-110E-4436-BD31-03AC53A10C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2731E9-489F-41B5-9BB3-45B70F0BEDA2}" type="pres">
      <dgm:prSet presAssocID="{9BC116CD-110E-4436-BD31-03AC53A10C30}" presName="hierChild4" presStyleCnt="0"/>
      <dgm:spPr/>
    </dgm:pt>
    <dgm:pt modelId="{13B5CD89-CA84-41E5-87CF-4D9BE6BBF707}" type="pres">
      <dgm:prSet presAssocID="{C49213C2-38A7-4480-8147-83604646D2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11006DB-CF41-4BB7-80AD-6973E0F78E6A}" type="pres">
      <dgm:prSet presAssocID="{436711B3-DB3C-430B-8EB8-FEB5610AA797}" presName="hierRoot2" presStyleCnt="0">
        <dgm:presLayoutVars>
          <dgm:hierBranch val="init"/>
        </dgm:presLayoutVars>
      </dgm:prSet>
      <dgm:spPr/>
    </dgm:pt>
    <dgm:pt modelId="{DA8D3956-0450-48AA-AC75-C43E90F7F2F8}" type="pres">
      <dgm:prSet presAssocID="{436711B3-DB3C-430B-8EB8-FEB5610AA797}" presName="rootComposite" presStyleCnt="0"/>
      <dgm:spPr/>
    </dgm:pt>
    <dgm:pt modelId="{D3059577-FC18-4B55-BB82-3A98CE9E2749}" type="pres">
      <dgm:prSet presAssocID="{436711B3-DB3C-430B-8EB8-FEB5610AA797}" presName="rootText" presStyleLbl="node3" presStyleIdx="0" presStyleCnt="1" custScaleY="86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53E7C5-DD4E-4295-9571-79045411090B}" type="pres">
      <dgm:prSet presAssocID="{436711B3-DB3C-430B-8EB8-FEB5610AA797}" presName="rootConnector" presStyleLbl="node3" presStyleIdx="0" presStyleCnt="1"/>
      <dgm:spPr/>
      <dgm:t>
        <a:bodyPr/>
        <a:lstStyle/>
        <a:p>
          <a:endParaRPr lang="es-ES"/>
        </a:p>
      </dgm:t>
    </dgm:pt>
    <dgm:pt modelId="{DEA915DD-C1E2-4AC8-8B43-9146FB4AB9AD}" type="pres">
      <dgm:prSet presAssocID="{436711B3-DB3C-430B-8EB8-FEB5610AA797}" presName="hierChild4" presStyleCnt="0"/>
      <dgm:spPr/>
    </dgm:pt>
    <dgm:pt modelId="{49C435F1-C13F-4F88-8800-BE86A0C36864}" type="pres">
      <dgm:prSet presAssocID="{436711B3-DB3C-430B-8EB8-FEB5610AA797}" presName="hierChild5" presStyleCnt="0"/>
      <dgm:spPr/>
    </dgm:pt>
    <dgm:pt modelId="{7F1185AD-87C7-419F-81E9-C69DAE286D3D}" type="pres">
      <dgm:prSet presAssocID="{9BC116CD-110E-4436-BD31-03AC53A10C30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13F8CE5B-8829-497B-8799-7E203D406195}" type="presOf" srcId="{9BC116CD-110E-4436-BD31-03AC53A10C30}" destId="{CD37D9F2-EAA6-423F-BABE-813AE04A5A84}" srcOrd="0" destOrd="0" presId="urn:microsoft.com/office/officeart/2005/8/layout/orgChart1"/>
    <dgm:cxn modelId="{A69A2CF9-480A-4E51-A788-BE3EFF7E6026}" type="presOf" srcId="{3DBD5A8D-3176-4BFA-B296-7627B6EEC632}" destId="{D0F07371-9EB4-44D6-AF54-54E50FA1A62E}" srcOrd="0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42D325F5-6101-4F16-A344-81DF75E6DC9F}" type="presOf" srcId="{436711B3-DB3C-430B-8EB8-FEB5610AA797}" destId="{D3059577-FC18-4B55-BB82-3A98CE9E2749}" srcOrd="0" destOrd="0" presId="urn:microsoft.com/office/officeart/2005/8/layout/orgChart1"/>
    <dgm:cxn modelId="{B264EE61-EDB0-4C44-9E40-68635F532E58}" srcId="{CD1C4BFD-421B-4CCA-8D0B-01027E7F0374}" destId="{9BC116CD-110E-4436-BD31-03AC53A10C30}" srcOrd="0" destOrd="0" parTransId="{3DBD5A8D-3176-4BFA-B296-7627B6EEC632}" sibTransId="{E136EC36-95D7-4B1A-9753-A338ADF5DFD8}"/>
    <dgm:cxn modelId="{840A0C6E-DE39-4175-A6AF-0730EAEF3252}" type="presOf" srcId="{C49213C2-38A7-4480-8147-83604646D285}" destId="{13B5CD89-CA84-41E5-87CF-4D9BE6BBF707}" srcOrd="0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37048FE-6C34-471D-974E-323313AD2FCA}" srcId="{9BC116CD-110E-4436-BD31-03AC53A10C30}" destId="{436711B3-DB3C-430B-8EB8-FEB5610AA797}" srcOrd="0" destOrd="0" parTransId="{C49213C2-38A7-4480-8147-83604646D285}" sibTransId="{4BDA90CD-403B-46B5-8AC4-5A581949386C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2AEA4A95-A379-4DCD-A7BE-900C965270D2}" type="presOf" srcId="{9BC116CD-110E-4436-BD31-03AC53A10C30}" destId="{D68C4F93-F3F5-437F-AAC4-236356C26C9B}" srcOrd="1" destOrd="0" presId="urn:microsoft.com/office/officeart/2005/8/layout/orgChart1"/>
    <dgm:cxn modelId="{D2CA8D23-AB4C-43CB-9B69-291099945CC3}" type="presOf" srcId="{436711B3-DB3C-430B-8EB8-FEB5610AA797}" destId="{1453E7C5-DD4E-4295-9571-79045411090B}" srcOrd="1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0E163B24-A06C-46FD-B88B-26BB214163AC}" type="presParOf" srcId="{37F354EC-AA6E-44E3-9BD2-0ECC704C4756}" destId="{D0F07371-9EB4-44D6-AF54-54E50FA1A62E}" srcOrd="0" destOrd="0" presId="urn:microsoft.com/office/officeart/2005/8/layout/orgChart1"/>
    <dgm:cxn modelId="{59AD558B-DAE1-49FD-BD85-AA1804B863AC}" type="presParOf" srcId="{37F354EC-AA6E-44E3-9BD2-0ECC704C4756}" destId="{9FCD0929-4881-4239-AC0F-A623E1945C39}" srcOrd="1" destOrd="0" presId="urn:microsoft.com/office/officeart/2005/8/layout/orgChart1"/>
    <dgm:cxn modelId="{5239B8DC-3797-4162-AC03-27C4CFFC8FF9}" type="presParOf" srcId="{9FCD0929-4881-4239-AC0F-A623E1945C39}" destId="{B4C59D25-5CA3-4BD9-AFB8-CE3D53D8F954}" srcOrd="0" destOrd="0" presId="urn:microsoft.com/office/officeart/2005/8/layout/orgChart1"/>
    <dgm:cxn modelId="{BC8303FD-E362-4B8D-A414-8AB367C54D96}" type="presParOf" srcId="{B4C59D25-5CA3-4BD9-AFB8-CE3D53D8F954}" destId="{CD37D9F2-EAA6-423F-BABE-813AE04A5A84}" srcOrd="0" destOrd="0" presId="urn:microsoft.com/office/officeart/2005/8/layout/orgChart1"/>
    <dgm:cxn modelId="{C5222A4F-8975-4A77-AF8F-F1CB8206AD74}" type="presParOf" srcId="{B4C59D25-5CA3-4BD9-AFB8-CE3D53D8F954}" destId="{D68C4F93-F3F5-437F-AAC4-236356C26C9B}" srcOrd="1" destOrd="0" presId="urn:microsoft.com/office/officeart/2005/8/layout/orgChart1"/>
    <dgm:cxn modelId="{480F1D06-6185-4A2E-94A3-4DD42035CC41}" type="presParOf" srcId="{9FCD0929-4881-4239-AC0F-A623E1945C39}" destId="{C62731E9-489F-41B5-9BB3-45B70F0BEDA2}" srcOrd="1" destOrd="0" presId="urn:microsoft.com/office/officeart/2005/8/layout/orgChart1"/>
    <dgm:cxn modelId="{3FAA0EA8-9AAE-4645-93C9-BEECF50150D2}" type="presParOf" srcId="{C62731E9-489F-41B5-9BB3-45B70F0BEDA2}" destId="{13B5CD89-CA84-41E5-87CF-4D9BE6BBF707}" srcOrd="0" destOrd="0" presId="urn:microsoft.com/office/officeart/2005/8/layout/orgChart1"/>
    <dgm:cxn modelId="{3715FE57-704A-46C7-8387-EBD936127E04}" type="presParOf" srcId="{C62731E9-489F-41B5-9BB3-45B70F0BEDA2}" destId="{E11006DB-CF41-4BB7-80AD-6973E0F78E6A}" srcOrd="1" destOrd="0" presId="urn:microsoft.com/office/officeart/2005/8/layout/orgChart1"/>
    <dgm:cxn modelId="{59B37401-1CE2-4206-A026-DB091B7F46FB}" type="presParOf" srcId="{E11006DB-CF41-4BB7-80AD-6973E0F78E6A}" destId="{DA8D3956-0450-48AA-AC75-C43E90F7F2F8}" srcOrd="0" destOrd="0" presId="urn:microsoft.com/office/officeart/2005/8/layout/orgChart1"/>
    <dgm:cxn modelId="{4A8DB243-D8AD-4923-85CD-5F090E5C45F7}" type="presParOf" srcId="{DA8D3956-0450-48AA-AC75-C43E90F7F2F8}" destId="{D3059577-FC18-4B55-BB82-3A98CE9E2749}" srcOrd="0" destOrd="0" presId="urn:microsoft.com/office/officeart/2005/8/layout/orgChart1"/>
    <dgm:cxn modelId="{9D5912C7-A7E3-4D50-A42C-1489DB0ACF16}" type="presParOf" srcId="{DA8D3956-0450-48AA-AC75-C43E90F7F2F8}" destId="{1453E7C5-DD4E-4295-9571-79045411090B}" srcOrd="1" destOrd="0" presId="urn:microsoft.com/office/officeart/2005/8/layout/orgChart1"/>
    <dgm:cxn modelId="{BB59C933-0572-43DC-9E34-C9DD48CA747E}" type="presParOf" srcId="{E11006DB-CF41-4BB7-80AD-6973E0F78E6A}" destId="{DEA915DD-C1E2-4AC8-8B43-9146FB4AB9AD}" srcOrd="1" destOrd="0" presId="urn:microsoft.com/office/officeart/2005/8/layout/orgChart1"/>
    <dgm:cxn modelId="{F425D05E-69AD-44C1-8F8C-367F1CBCA785}" type="presParOf" srcId="{E11006DB-CF41-4BB7-80AD-6973E0F78E6A}" destId="{49C435F1-C13F-4F88-8800-BE86A0C36864}" srcOrd="2" destOrd="0" presId="urn:microsoft.com/office/officeart/2005/8/layout/orgChart1"/>
    <dgm:cxn modelId="{4C2D8710-53D9-494D-A356-3338472A2CAA}" type="presParOf" srcId="{9FCD0929-4881-4239-AC0F-A623E1945C39}" destId="{7F1185AD-87C7-419F-81E9-C69DAE286D3D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Ciudadana</a:t>
          </a:r>
          <a:br>
            <a:rPr lang="es-ES" sz="1200" dirty="0"/>
          </a:b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7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2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2" custScaleX="102990" custScaleY="110368" custLinFactNeighborX="7444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Médicos(as) </a:t>
          </a:r>
          <a:r>
            <a:rPr lang="es-ES" sz="1200" dirty="0" smtClean="0">
              <a:solidFill>
                <a:schemeClr val="tx1"/>
              </a:solidFill>
            </a:rPr>
            <a:t>Generales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Nutriólogo(a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5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5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5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5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5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4" presStyleCnt="5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4" presStyleCnt="5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CC397D47-3FC5-4A6E-BEF0-D93BE245C833}" srcId="{9BD5A0E8-0EB5-483E-B803-E68DBDAB6B14}" destId="{280B3BAC-A40B-4418-9FD5-9DA9B668D601}" srcOrd="4" destOrd="0" parTransId="{13CD594B-8B76-4017-B8B7-E2A0005AC963}" sibTransId="{71D255E2-F4B2-4588-8E06-54D0E8E92A02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8" destOrd="0" presId="urn:microsoft.com/office/officeart/2005/8/layout/orgChart1"/>
    <dgm:cxn modelId="{5F181E91-FC23-4881-827B-BCD0470874CB}" type="presParOf" srcId="{AED7D6A3-7BFA-458A-A913-A2C2937BDCA0}" destId="{878BAA23-D8CE-41FE-89AF-A986C715D46F}" srcOrd="9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Supervisor(a)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1008133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54637-00C3-4F23-8CFF-9466F0994CEF}">
      <dsp:nvSpPr>
        <dsp:cNvPr id="0" name=""/>
        <dsp:cNvSpPr/>
      </dsp:nvSpPr>
      <dsp:spPr>
        <a:xfrm>
          <a:off x="3092940" y="1236028"/>
          <a:ext cx="370377" cy="3059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604"/>
              </a:lnTo>
              <a:lnTo>
                <a:pt x="370377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59154" y="1236028"/>
          <a:ext cx="333785" cy="305960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3059604"/>
              </a:lnTo>
              <a:lnTo>
                <a:pt x="0" y="30596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40" y="1236028"/>
          <a:ext cx="370377" cy="1857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75"/>
              </a:lnTo>
              <a:lnTo>
                <a:pt x="370377" y="1857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59154" y="1236028"/>
          <a:ext cx="333785" cy="1859574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1859574"/>
              </a:lnTo>
              <a:lnTo>
                <a:pt x="0" y="1859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1236028"/>
          <a:ext cx="370377" cy="703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556"/>
              </a:lnTo>
              <a:lnTo>
                <a:pt x="370377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59154" y="1236028"/>
          <a:ext cx="333785" cy="703556"/>
        </a:xfrm>
        <a:custGeom>
          <a:avLst/>
          <a:gdLst/>
          <a:ahLst/>
          <a:cxnLst/>
          <a:rect l="0" t="0" r="0" b="0"/>
          <a:pathLst>
            <a:path>
              <a:moveTo>
                <a:pt x="333785" y="0"/>
              </a:moveTo>
              <a:lnTo>
                <a:pt x="333785" y="703556"/>
              </a:lnTo>
              <a:lnTo>
                <a:pt x="0" y="703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781912" y="0"/>
          <a:ext cx="2622054" cy="12360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1781912" y="0"/>
        <a:ext cx="2622054" cy="1236028"/>
      </dsp:txXfrm>
    </dsp:sp>
    <dsp:sp modelId="{127C3EA2-F1AE-4873-9663-67B75A7BF8D8}">
      <dsp:nvSpPr>
        <dsp:cNvPr id="0" name=""/>
        <dsp:cNvSpPr/>
      </dsp:nvSpPr>
      <dsp:spPr>
        <a:xfrm>
          <a:off x="1064592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1502651"/>
        <a:ext cx="1694562" cy="873866"/>
      </dsp:txXfrm>
    </dsp:sp>
    <dsp:sp modelId="{75B9D884-0981-4F85-8F1C-DEBB2EB9963E}">
      <dsp:nvSpPr>
        <dsp:cNvPr id="0" name=""/>
        <dsp:cNvSpPr/>
      </dsp:nvSpPr>
      <dsp:spPr>
        <a:xfrm>
          <a:off x="3463317" y="1502651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463317" y="1502651"/>
        <a:ext cx="1694562" cy="873866"/>
      </dsp:txXfrm>
    </dsp:sp>
    <dsp:sp modelId="{E4005A87-C834-4FB5-92B8-9EE7A4DA67D1}">
      <dsp:nvSpPr>
        <dsp:cNvPr id="0" name=""/>
        <dsp:cNvSpPr/>
      </dsp:nvSpPr>
      <dsp:spPr>
        <a:xfrm>
          <a:off x="1064592" y="2658668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064592" y="2658668"/>
        <a:ext cx="1694562" cy="873866"/>
      </dsp:txXfrm>
    </dsp:sp>
    <dsp:sp modelId="{712AF362-6442-4EB9-AC96-AE9951EC7BA0}">
      <dsp:nvSpPr>
        <dsp:cNvPr id="0" name=""/>
        <dsp:cNvSpPr/>
      </dsp:nvSpPr>
      <dsp:spPr>
        <a:xfrm>
          <a:off x="3463317" y="2656870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63317" y="2656870"/>
        <a:ext cx="1694562" cy="873866"/>
      </dsp:txXfrm>
    </dsp:sp>
    <dsp:sp modelId="{846ACDA4-CA4E-455E-9203-62C4054A622B}">
      <dsp:nvSpPr>
        <dsp:cNvPr id="0" name=""/>
        <dsp:cNvSpPr/>
      </dsp:nvSpPr>
      <dsp:spPr>
        <a:xfrm>
          <a:off x="1064592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64592" y="3858699"/>
        <a:ext cx="1694562" cy="873866"/>
      </dsp:txXfrm>
    </dsp:sp>
    <dsp:sp modelId="{DA6F9F8F-0160-42F2-AEA4-29886BAC043F}">
      <dsp:nvSpPr>
        <dsp:cNvPr id="0" name=""/>
        <dsp:cNvSpPr/>
      </dsp:nvSpPr>
      <dsp:spPr>
        <a:xfrm>
          <a:off x="3463317" y="3858699"/>
          <a:ext cx="1694562" cy="873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63317" y="3858699"/>
        <a:ext cx="1694562" cy="8738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10085" y="877455"/>
          <a:ext cx="91440" cy="1492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2647"/>
              </a:lnTo>
              <a:lnTo>
                <a:pt x="12674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886E-BB30-4281-9253-98D8C1D1F675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Médico(a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Promotores(as) de Adopciones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911B2D3F-686F-4455-A32B-BA73A2DC19DF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Adiestrador(a) Canino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Capturador</a:t>
          </a:r>
          <a:r>
            <a:rPr lang="es-ES" sz="1200" kern="1200" dirty="0" smtClean="0">
              <a:solidFill>
                <a:schemeClr val="tx1"/>
              </a:solidFill>
            </a:rPr>
            <a:t>(a</a:t>
          </a:r>
          <a:r>
            <a:rPr lang="es-ES" sz="1200" kern="1200" dirty="0">
              <a:solidFill>
                <a:schemeClr val="tx1"/>
              </a:solidFill>
            </a:rPr>
            <a:t>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Recepcionistas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Vigilante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Intendentes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33682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336825" y="2031085"/>
        <a:ext cx="1316183" cy="6780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587F-2B05-499B-A9FA-3EC61BAF4A6F}">
      <dsp:nvSpPr>
        <dsp:cNvPr id="0" name=""/>
        <dsp:cNvSpPr/>
      </dsp:nvSpPr>
      <dsp:spPr>
        <a:xfrm>
          <a:off x="4379885" y="1551870"/>
          <a:ext cx="251967" cy="185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3156"/>
              </a:lnTo>
              <a:lnTo>
                <a:pt x="251967" y="1853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551870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551870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551870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551870"/>
          <a:ext cx="3620650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3620650" y="2718414"/>
              </a:lnTo>
              <a:lnTo>
                <a:pt x="3620650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551870"/>
          <a:ext cx="1811949" cy="2863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8414"/>
              </a:lnTo>
              <a:lnTo>
                <a:pt x="1811949" y="2718414"/>
              </a:lnTo>
              <a:lnTo>
                <a:pt x="1811949" y="2863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551870"/>
          <a:ext cx="91440" cy="2871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6589"/>
              </a:lnTo>
              <a:lnTo>
                <a:pt x="80741" y="2726589"/>
              </a:lnTo>
              <a:lnTo>
                <a:pt x="80741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551870"/>
          <a:ext cx="1773679" cy="287170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551870"/>
          <a:ext cx="3582380" cy="287170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726589"/>
              </a:lnTo>
              <a:lnTo>
                <a:pt x="0" y="2726589"/>
              </a:lnTo>
              <a:lnTo>
                <a:pt x="0" y="2871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291868"/>
          <a:ext cx="2603079" cy="126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291868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423578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oficina </a:t>
          </a:r>
        </a:p>
      </dsp:txBody>
      <dsp:txXfrm>
        <a:off x="1846974" y="4423578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42357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Gestión Operativa</a:t>
          </a:r>
        </a:p>
      </dsp:txBody>
      <dsp:txXfrm>
        <a:off x="3655675" y="4423578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415403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41540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415403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02283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02283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1996907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1996907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066381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394140" y="3066381"/>
        <a:ext cx="1735382" cy="544318"/>
      </dsp:txXfrm>
    </dsp:sp>
    <dsp:sp modelId="{D6118F73-C786-4F32-B992-92090799FC54}">
      <dsp:nvSpPr>
        <dsp:cNvPr id="0" name=""/>
        <dsp:cNvSpPr/>
      </dsp:nvSpPr>
      <dsp:spPr>
        <a:xfrm>
          <a:off x="4631853" y="2993021"/>
          <a:ext cx="1735382" cy="8240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</a:t>
          </a:r>
        </a:p>
      </dsp:txBody>
      <dsp:txXfrm>
        <a:off x="4631853" y="2993021"/>
        <a:ext cx="1735382" cy="8240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p="http://schemas.openxmlformats.org/presentationml/2006/main" xmlns:r="http://schemas.openxmlformats.org/officeDocument/2006/relationship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2537869" y="368997"/>
              </a:lnTo>
              <a:lnTo>
                <a:pt x="2537869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997"/>
              </a:lnTo>
              <a:lnTo>
                <a:pt x="845956" y="368997"/>
              </a:lnTo>
              <a:lnTo>
                <a:pt x="845956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1581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1581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368997"/>
              </a:lnTo>
              <a:lnTo>
                <a:pt x="0" y="368997"/>
              </a:lnTo>
              <a:lnTo>
                <a:pt x="0" y="5158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32357" y="622627"/>
          <a:ext cx="201600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32357" y="622627"/>
        <a:ext cx="2016005" cy="1008002"/>
      </dsp:txXfrm>
    </dsp:sp>
    <dsp:sp modelId="{8F5B2E4E-160D-47F6-A400-23B0B720DA1F}">
      <dsp:nvSpPr>
        <dsp:cNvPr id="0" name=""/>
        <dsp:cNvSpPr/>
      </dsp:nvSpPr>
      <dsp:spPr>
        <a:xfrm>
          <a:off x="335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52" y="2146447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146447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146447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146447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146447"/>
        <a:ext cx="1398275" cy="79199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493953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493953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34359" y="341951"/>
          <a:ext cx="2412000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34359" y="341951"/>
        <a:ext cx="2412000" cy="1152001"/>
      </dsp:txXfrm>
    </dsp:sp>
    <dsp:sp modelId="{8F5B2E4E-160D-47F6-A400-23B0B720DA1F}">
      <dsp:nvSpPr>
        <dsp:cNvPr id="0" name=""/>
        <dsp:cNvSpPr/>
      </dsp:nvSpPr>
      <dsp:spPr>
        <a:xfrm>
          <a:off x="435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192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192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192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192895"/>
        <a:ext cx="1894692" cy="94734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101639" y="891989"/>
          <a:ext cx="138720" cy="4363766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4363766"/>
              </a:lnTo>
              <a:lnTo>
                <a:pt x="0" y="436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24035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755"/>
              </a:lnTo>
              <a:lnTo>
                <a:pt x="13872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101639" y="891989"/>
          <a:ext cx="138720" cy="3425755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3425755"/>
              </a:lnTo>
              <a:lnTo>
                <a:pt x="0" y="3425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24035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743"/>
              </a:lnTo>
              <a:lnTo>
                <a:pt x="13872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101639" y="891989"/>
          <a:ext cx="138720" cy="2487743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2487743"/>
              </a:lnTo>
              <a:lnTo>
                <a:pt x="0" y="24877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B695C-F07F-4BEC-83AD-656EB1D87F50}">
      <dsp:nvSpPr>
        <dsp:cNvPr id="0" name=""/>
        <dsp:cNvSpPr/>
      </dsp:nvSpPr>
      <dsp:spPr>
        <a:xfrm>
          <a:off x="324035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9732"/>
              </a:lnTo>
              <a:lnTo>
                <a:pt x="13872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101639" y="891989"/>
          <a:ext cx="138720" cy="1549732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1549732"/>
              </a:lnTo>
              <a:lnTo>
                <a:pt x="0" y="15497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5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720"/>
              </a:lnTo>
              <a:lnTo>
                <a:pt x="13872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101639" y="891989"/>
          <a:ext cx="138720" cy="611720"/>
        </a:xfrm>
        <a:custGeom>
          <a:avLst/>
          <a:gdLst/>
          <a:ahLst/>
          <a:cxnLst/>
          <a:rect l="0" t="0" r="0" b="0"/>
          <a:pathLst>
            <a:path>
              <a:moveTo>
                <a:pt x="138720" y="0"/>
              </a:moveTo>
              <a:lnTo>
                <a:pt x="138720" y="611720"/>
              </a:lnTo>
              <a:lnTo>
                <a:pt x="0" y="61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96359" y="0"/>
          <a:ext cx="2088000" cy="8919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96359" y="0"/>
        <a:ext cx="2088000" cy="891989"/>
      </dsp:txXfrm>
    </dsp:sp>
    <dsp:sp modelId="{8F5B2E4E-160D-47F6-A400-23B0B720DA1F}">
      <dsp:nvSpPr>
        <dsp:cNvPr id="0" name=""/>
        <dsp:cNvSpPr/>
      </dsp:nvSpPr>
      <dsp:spPr>
        <a:xfrm>
          <a:off x="1273019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1173424"/>
        <a:ext cx="1828620" cy="660571"/>
      </dsp:txXfrm>
    </dsp:sp>
    <dsp:sp modelId="{0F208D80-7B63-45AB-9BEA-98729158C394}">
      <dsp:nvSpPr>
        <dsp:cNvPr id="0" name=""/>
        <dsp:cNvSpPr/>
      </dsp:nvSpPr>
      <dsp:spPr>
        <a:xfrm>
          <a:off x="3379080" y="1173424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1173424"/>
        <a:ext cx="1828620" cy="660571"/>
      </dsp:txXfrm>
    </dsp:sp>
    <dsp:sp modelId="{252EB0D3-0FDE-4969-AE04-72CBF88DC8D1}">
      <dsp:nvSpPr>
        <dsp:cNvPr id="0" name=""/>
        <dsp:cNvSpPr/>
      </dsp:nvSpPr>
      <dsp:spPr>
        <a:xfrm>
          <a:off x="1273019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2111436"/>
        <a:ext cx="1828620" cy="660571"/>
      </dsp:txXfrm>
    </dsp:sp>
    <dsp:sp modelId="{741EF6C9-7050-4711-8DA5-ABAE0D3C690B}">
      <dsp:nvSpPr>
        <dsp:cNvPr id="0" name=""/>
        <dsp:cNvSpPr/>
      </dsp:nvSpPr>
      <dsp:spPr>
        <a:xfrm>
          <a:off x="3379080" y="2111436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Odontólogo(a) </a:t>
          </a:r>
        </a:p>
      </dsp:txBody>
      <dsp:txXfrm>
        <a:off x="3379080" y="2111436"/>
        <a:ext cx="1828620" cy="660571"/>
      </dsp:txXfrm>
    </dsp:sp>
    <dsp:sp modelId="{58B2C298-CE4A-4F91-B755-B3E1DD9F98F0}">
      <dsp:nvSpPr>
        <dsp:cNvPr id="0" name=""/>
        <dsp:cNvSpPr/>
      </dsp:nvSpPr>
      <dsp:spPr>
        <a:xfrm>
          <a:off x="1273019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73019" y="3049447"/>
        <a:ext cx="1828620" cy="660571"/>
      </dsp:txXfrm>
    </dsp:sp>
    <dsp:sp modelId="{D49D7D0B-9D35-49AB-B03B-B463AED346CA}">
      <dsp:nvSpPr>
        <dsp:cNvPr id="0" name=""/>
        <dsp:cNvSpPr/>
      </dsp:nvSpPr>
      <dsp:spPr>
        <a:xfrm>
          <a:off x="3379080" y="3049447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049447"/>
        <a:ext cx="1828620" cy="660571"/>
      </dsp:txXfrm>
    </dsp:sp>
    <dsp:sp modelId="{F2259CC2-6386-4D5B-80E5-7C795F40C8E2}">
      <dsp:nvSpPr>
        <dsp:cNvPr id="0" name=""/>
        <dsp:cNvSpPr/>
      </dsp:nvSpPr>
      <dsp:spPr>
        <a:xfrm>
          <a:off x="1273019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3987458"/>
        <a:ext cx="1828620" cy="660571"/>
      </dsp:txXfrm>
    </dsp:sp>
    <dsp:sp modelId="{48C67378-064A-461F-B559-212DA9C36871}">
      <dsp:nvSpPr>
        <dsp:cNvPr id="0" name=""/>
        <dsp:cNvSpPr/>
      </dsp:nvSpPr>
      <dsp:spPr>
        <a:xfrm>
          <a:off x="3379080" y="3987458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79080" y="3987458"/>
        <a:ext cx="1828620" cy="660571"/>
      </dsp:txXfrm>
    </dsp:sp>
    <dsp:sp modelId="{61D48A76-4257-48CC-AE40-5E3919DA1CB9}">
      <dsp:nvSpPr>
        <dsp:cNvPr id="0" name=""/>
        <dsp:cNvSpPr/>
      </dsp:nvSpPr>
      <dsp:spPr>
        <a:xfrm>
          <a:off x="1273019" y="4925470"/>
          <a:ext cx="1828620" cy="660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273019" y="4925470"/>
        <a:ext cx="1828620" cy="660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Planeación y Evaluación</a:t>
          </a: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6D63D-97B8-4BD4-BEC1-B15097E175C0}">
      <dsp:nvSpPr>
        <dsp:cNvPr id="0" name=""/>
        <dsp:cNvSpPr/>
      </dsp:nvSpPr>
      <dsp:spPr>
        <a:xfrm>
          <a:off x="4318322" y="1124136"/>
          <a:ext cx="323044" cy="172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7505"/>
              </a:lnTo>
              <a:lnTo>
                <a:pt x="323044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03768-E566-45F3-9EF1-178BA1180953}">
      <dsp:nvSpPr>
        <dsp:cNvPr id="0" name=""/>
        <dsp:cNvSpPr/>
      </dsp:nvSpPr>
      <dsp:spPr>
        <a:xfrm>
          <a:off x="3998496" y="1124136"/>
          <a:ext cx="319825" cy="1727505"/>
        </a:xfrm>
        <a:custGeom>
          <a:avLst/>
          <a:gdLst/>
          <a:ahLst/>
          <a:cxnLst/>
          <a:rect l="0" t="0" r="0" b="0"/>
          <a:pathLst>
            <a:path>
              <a:moveTo>
                <a:pt x="319825" y="0"/>
              </a:moveTo>
              <a:lnTo>
                <a:pt x="319825" y="1727505"/>
              </a:lnTo>
              <a:lnTo>
                <a:pt x="0" y="17275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318322" y="1124136"/>
          <a:ext cx="325518" cy="674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4384"/>
              </a:lnTo>
              <a:lnTo>
                <a:pt x="325518" y="674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39250" y="1124136"/>
          <a:ext cx="279071" cy="677656"/>
        </a:xfrm>
        <a:custGeom>
          <a:avLst/>
          <a:gdLst/>
          <a:ahLst/>
          <a:cxnLst/>
          <a:rect l="0" t="0" r="0" b="0"/>
          <a:pathLst>
            <a:path>
              <a:moveTo>
                <a:pt x="279071" y="0"/>
              </a:moveTo>
              <a:lnTo>
                <a:pt x="279071" y="677656"/>
              </a:lnTo>
              <a:lnTo>
                <a:pt x="0" y="6776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22" y="1124136"/>
          <a:ext cx="3056012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3056012" y="2371236"/>
              </a:lnTo>
              <a:lnTo>
                <a:pt x="3056012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22" y="1124136"/>
          <a:ext cx="1019824" cy="251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236"/>
              </a:lnTo>
              <a:lnTo>
                <a:pt x="1019824" y="2371236"/>
              </a:lnTo>
              <a:lnTo>
                <a:pt x="1019824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3312695" y="1124136"/>
          <a:ext cx="1005626" cy="2513213"/>
        </a:xfrm>
        <a:custGeom>
          <a:avLst/>
          <a:gdLst/>
          <a:ahLst/>
          <a:cxnLst/>
          <a:rect l="0" t="0" r="0" b="0"/>
          <a:pathLst>
            <a:path>
              <a:moveTo>
                <a:pt x="1005626" y="0"/>
              </a:moveTo>
              <a:lnTo>
                <a:pt x="1005626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1262607" y="1124136"/>
          <a:ext cx="3055714" cy="2513213"/>
        </a:xfrm>
        <a:custGeom>
          <a:avLst/>
          <a:gdLst/>
          <a:ahLst/>
          <a:cxnLst/>
          <a:rect l="0" t="0" r="0" b="0"/>
          <a:pathLst>
            <a:path>
              <a:moveTo>
                <a:pt x="3055714" y="0"/>
              </a:moveTo>
              <a:lnTo>
                <a:pt x="3055714" y="2371236"/>
              </a:lnTo>
              <a:lnTo>
                <a:pt x="0" y="2371236"/>
              </a:lnTo>
              <a:lnTo>
                <a:pt x="0" y="25132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127260" y="0"/>
          <a:ext cx="2382123" cy="1124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127260" y="0"/>
        <a:ext cx="2382123" cy="1124136"/>
      </dsp:txXfrm>
    </dsp:sp>
    <dsp:sp modelId="{BF8DD503-79E9-4153-A9A7-D98611AA346B}">
      <dsp:nvSpPr>
        <dsp:cNvPr id="0" name=""/>
        <dsp:cNvSpPr/>
      </dsp:nvSpPr>
      <dsp:spPr>
        <a:xfrm>
          <a:off x="38596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85962" y="3637350"/>
        <a:ext cx="1753289" cy="1074201"/>
      </dsp:txXfrm>
    </dsp:sp>
    <dsp:sp modelId="{D04CF1CC-94CF-4369-BE58-8789A08DE18E}">
      <dsp:nvSpPr>
        <dsp:cNvPr id="0" name=""/>
        <dsp:cNvSpPr/>
      </dsp:nvSpPr>
      <dsp:spPr>
        <a:xfrm>
          <a:off x="2436050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6050" y="3637350"/>
        <a:ext cx="1753289" cy="1074201"/>
      </dsp:txXfrm>
    </dsp:sp>
    <dsp:sp modelId="{C09E6580-3144-4751-B394-596987DCE4EA}">
      <dsp:nvSpPr>
        <dsp:cNvPr id="0" name=""/>
        <dsp:cNvSpPr/>
      </dsp:nvSpPr>
      <dsp:spPr>
        <a:xfrm>
          <a:off x="4461502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4461502" y="3637350"/>
        <a:ext cx="1753289" cy="1074201"/>
      </dsp:txXfrm>
    </dsp:sp>
    <dsp:sp modelId="{91451E5E-5B94-42DA-83B7-AB8B59536EBE}">
      <dsp:nvSpPr>
        <dsp:cNvPr id="0" name=""/>
        <dsp:cNvSpPr/>
      </dsp:nvSpPr>
      <dsp:spPr>
        <a:xfrm>
          <a:off x="6497689" y="3637350"/>
          <a:ext cx="1753289" cy="1074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497689" y="3637350"/>
        <a:ext cx="1753289" cy="1074201"/>
      </dsp:txXfrm>
    </dsp:sp>
    <dsp:sp modelId="{65974BDF-FA12-46E5-8A19-94B9730AFC1E}">
      <dsp:nvSpPr>
        <dsp:cNvPr id="0" name=""/>
        <dsp:cNvSpPr/>
      </dsp:nvSpPr>
      <dsp:spPr>
        <a:xfrm>
          <a:off x="1973477" y="1388638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973477" y="1388638"/>
        <a:ext cx="2065772" cy="826310"/>
      </dsp:txXfrm>
    </dsp:sp>
    <dsp:sp modelId="{D8C363E8-0CCA-4AC0-8163-2D2E440106BA}">
      <dsp:nvSpPr>
        <dsp:cNvPr id="0" name=""/>
        <dsp:cNvSpPr/>
      </dsp:nvSpPr>
      <dsp:spPr>
        <a:xfrm>
          <a:off x="4643840" y="1385366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43840" y="1385366"/>
        <a:ext cx="2065772" cy="826310"/>
      </dsp:txXfrm>
    </dsp:sp>
    <dsp:sp modelId="{AF11C807-1A39-4AD8-A13A-7F23B0A7D706}">
      <dsp:nvSpPr>
        <dsp:cNvPr id="0" name=""/>
        <dsp:cNvSpPr/>
      </dsp:nvSpPr>
      <dsp:spPr>
        <a:xfrm>
          <a:off x="1932723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>
            <a:solidFill>
              <a:schemeClr val="tx1"/>
            </a:solidFill>
          </a:endParaRPr>
        </a:p>
      </dsp:txBody>
      <dsp:txXfrm>
        <a:off x="1932723" y="2438487"/>
        <a:ext cx="2065772" cy="826310"/>
      </dsp:txXfrm>
    </dsp:sp>
    <dsp:sp modelId="{E7840FAF-7967-4183-8E0F-A3306985499C}">
      <dsp:nvSpPr>
        <dsp:cNvPr id="0" name=""/>
        <dsp:cNvSpPr/>
      </dsp:nvSpPr>
      <dsp:spPr>
        <a:xfrm>
          <a:off x="4641366" y="2438487"/>
          <a:ext cx="2065772" cy="826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641366" y="2438487"/>
        <a:ext cx="2065772" cy="82631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59" y="1062683"/>
          <a:ext cx="285727" cy="982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2313"/>
              </a:lnTo>
              <a:lnTo>
                <a:pt x="285727" y="982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8224" y="1062683"/>
          <a:ext cx="286335" cy="1192176"/>
        </a:xfrm>
        <a:custGeom>
          <a:avLst/>
          <a:gdLst/>
          <a:ahLst/>
          <a:cxnLst/>
          <a:rect l="0" t="0" r="0" b="0"/>
          <a:pathLst>
            <a:path>
              <a:moveTo>
                <a:pt x="286335" y="0"/>
              </a:moveTo>
              <a:lnTo>
                <a:pt x="286335" y="1192176"/>
              </a:lnTo>
              <a:lnTo>
                <a:pt x="0" y="11921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6" y="1062683"/>
          <a:ext cx="91440" cy="2152469"/>
        </a:xfrm>
        <a:custGeom>
          <a:avLst/>
          <a:gdLst/>
          <a:ahLst/>
          <a:cxnLst/>
          <a:rect l="0" t="0" r="0" b="0"/>
          <a:pathLst>
            <a:path>
              <a:moveTo>
                <a:pt x="46023" y="0"/>
              </a:moveTo>
              <a:lnTo>
                <a:pt x="46023" y="1953111"/>
              </a:lnTo>
              <a:lnTo>
                <a:pt x="45720" y="1953111"/>
              </a:lnTo>
              <a:lnTo>
                <a:pt x="45720" y="21524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240329" y="0"/>
          <a:ext cx="2128460" cy="1062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240329" y="0"/>
        <a:ext cx="2128460" cy="1062683"/>
      </dsp:txXfrm>
    </dsp:sp>
    <dsp:sp modelId="{6CBF51A8-6E1C-4B40-9064-D7420454B299}">
      <dsp:nvSpPr>
        <dsp:cNvPr id="0" name=""/>
        <dsp:cNvSpPr/>
      </dsp:nvSpPr>
      <dsp:spPr>
        <a:xfrm>
          <a:off x="1354931" y="3215152"/>
          <a:ext cx="1898648" cy="9493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354931" y="3215152"/>
        <a:ext cx="1898648" cy="949324"/>
      </dsp:txXfrm>
    </dsp:sp>
    <dsp:sp modelId="{8152EA35-9CDF-40B9-A284-B90D945FE2BB}">
      <dsp:nvSpPr>
        <dsp:cNvPr id="0" name=""/>
        <dsp:cNvSpPr/>
      </dsp:nvSpPr>
      <dsp:spPr>
        <a:xfrm>
          <a:off x="224875" y="1577796"/>
          <a:ext cx="1793349" cy="1354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24875" y="1577796"/>
        <a:ext cx="1793349" cy="1354125"/>
      </dsp:txXfrm>
    </dsp:sp>
    <dsp:sp modelId="{1010ADA0-FBE6-43F8-A34B-DB3F073225DF}">
      <dsp:nvSpPr>
        <dsp:cNvPr id="0" name=""/>
        <dsp:cNvSpPr/>
      </dsp:nvSpPr>
      <dsp:spPr>
        <a:xfrm>
          <a:off x="2590287" y="1619073"/>
          <a:ext cx="1793349" cy="8518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90287" y="1619073"/>
        <a:ext cx="1793349" cy="85184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Clasificadores(as)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29D2-B67B-4CBF-B5C8-BA33534D5013}">
      <dsp:nvSpPr>
        <dsp:cNvPr id="0" name=""/>
        <dsp:cNvSpPr/>
      </dsp:nvSpPr>
      <dsp:spPr>
        <a:xfrm>
          <a:off x="4248375" y="1583792"/>
          <a:ext cx="233576" cy="793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17"/>
              </a:lnTo>
              <a:lnTo>
                <a:pt x="233576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  <dsp:sp modelId="{8C07226C-3878-422F-9148-72D5CE381CC6}">
      <dsp:nvSpPr>
        <dsp:cNvPr id="0" name=""/>
        <dsp:cNvSpPr/>
      </dsp:nvSpPr>
      <dsp:spPr>
        <a:xfrm>
          <a:off x="4481951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81951" y="1963211"/>
        <a:ext cx="1619998" cy="82799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s-MX" sz="1200" kern="1200" dirty="0">
            <a:solidFill>
              <a:schemeClr val="tx1"/>
            </a:solidFill>
          </a:endParaRP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411CE-8CC1-4BC2-A143-2F65A8D14710}">
      <dsp:nvSpPr>
        <dsp:cNvPr id="0" name=""/>
        <dsp:cNvSpPr/>
      </dsp:nvSpPr>
      <dsp:spPr>
        <a:xfrm>
          <a:off x="2890361" y="1552688"/>
          <a:ext cx="91440" cy="452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248"/>
              </a:lnTo>
              <a:lnTo>
                <a:pt x="53472" y="228248"/>
              </a:lnTo>
              <a:lnTo>
                <a:pt x="53472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179355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793555" y="2005169"/>
        <a:ext cx="2300555" cy="115027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2139856" y="2716205"/>
        <a:ext cx="1610644" cy="80532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1F21-F4F4-4AFA-B90B-F2400F94C866}">
      <dsp:nvSpPr>
        <dsp:cNvPr id="0" name=""/>
        <dsp:cNvSpPr/>
      </dsp:nvSpPr>
      <dsp:spPr>
        <a:xfrm>
          <a:off x="3497536" y="1116725"/>
          <a:ext cx="151323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51323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EC8F6-F6B4-4F73-9157-E64063C899BB}">
      <dsp:nvSpPr>
        <dsp:cNvPr id="0" name=""/>
        <dsp:cNvSpPr/>
      </dsp:nvSpPr>
      <dsp:spPr>
        <a:xfrm>
          <a:off x="3335789" y="1116725"/>
          <a:ext cx="161747" cy="3743366"/>
        </a:xfrm>
        <a:custGeom>
          <a:avLst/>
          <a:gdLst/>
          <a:ahLst/>
          <a:cxnLst/>
          <a:rect l="0" t="0" r="0" b="0"/>
          <a:pathLst>
            <a:path>
              <a:moveTo>
                <a:pt x="161747" y="0"/>
              </a:moveTo>
              <a:lnTo>
                <a:pt x="161747" y="3743366"/>
              </a:lnTo>
              <a:lnTo>
                <a:pt x="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E13EA-6ED3-4856-8BC9-66D14B74DB6D}">
      <dsp:nvSpPr>
        <dsp:cNvPr id="0" name=""/>
        <dsp:cNvSpPr/>
      </dsp:nvSpPr>
      <dsp:spPr>
        <a:xfrm>
          <a:off x="3348930" y="1116725"/>
          <a:ext cx="148605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8605" y="0"/>
              </a:moveTo>
              <a:lnTo>
                <a:pt x="148605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150451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150451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Técnico y de Planeación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647987" y="14443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Unidades Deportivas</a:t>
          </a:r>
          <a:br>
            <a:rPr lang="es-MX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3647987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Cultura Física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9EC08C8F-787D-4F21-8DED-E48E21A97C02}">
      <dsp:nvSpPr>
        <dsp:cNvPr id="0" name=""/>
        <dsp:cNvSpPr/>
      </dsp:nvSpPr>
      <dsp:spPr>
        <a:xfrm>
          <a:off x="1100017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100017" y="3447877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1086876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Ligas 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86876" y="4445253"/>
        <a:ext cx="2248912" cy="829675"/>
      </dsp:txXfrm>
    </dsp:sp>
    <dsp:sp modelId="{A7BCED89-C4D2-4C1E-B520-DBDB4F0DEE09}">
      <dsp:nvSpPr>
        <dsp:cNvPr id="0" name=""/>
        <dsp:cNvSpPr/>
      </dsp:nvSpPr>
      <dsp:spPr>
        <a:xfrm>
          <a:off x="3648860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48860" y="4445253"/>
        <a:ext cx="2248912" cy="829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22407" y="1112166"/>
          <a:ext cx="458851" cy="674300"/>
        </a:xfrm>
        <a:custGeom>
          <a:avLst/>
          <a:gdLst/>
          <a:ahLst/>
          <a:cxnLst/>
          <a:rect l="0" t="0" r="0" b="0"/>
          <a:pathLst>
            <a:path>
              <a:moveTo>
                <a:pt x="458851" y="0"/>
              </a:moveTo>
              <a:lnTo>
                <a:pt x="458851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259" y="1112166"/>
          <a:ext cx="2758184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8184" y="1401190"/>
              </a:lnTo>
              <a:lnTo>
                <a:pt x="2758184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4461153" y="2693749"/>
        <a:ext cx="1475941" cy="922461"/>
      </dsp:txXfrm>
    </dsp:sp>
    <dsp:sp modelId="{B27D6D6E-4020-47F5-AC86-D8CFDDBCDB09}">
      <dsp:nvSpPr>
        <dsp:cNvPr id="0" name=""/>
        <dsp:cNvSpPr/>
      </dsp:nvSpPr>
      <dsp:spPr>
        <a:xfrm>
          <a:off x="6301472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01472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86105" y="1390465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Oficina</a:t>
          </a:r>
        </a:p>
      </dsp:txBody>
      <dsp:txXfrm>
        <a:off x="2186105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Vinculación y Estrategia de Programa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ACA8-69CB-43C0-AD75-2FC00BC71F5D}">
      <dsp:nvSpPr>
        <dsp:cNvPr id="0" name=""/>
        <dsp:cNvSpPr/>
      </dsp:nvSpPr>
      <dsp:spPr>
        <a:xfrm>
          <a:off x="3377325" y="983640"/>
          <a:ext cx="372833" cy="1939254"/>
        </a:xfrm>
        <a:custGeom>
          <a:avLst/>
          <a:gdLst/>
          <a:ahLst/>
          <a:cxnLst/>
          <a:rect l="0" t="0" r="0" b="0"/>
          <a:pathLst>
            <a:path>
              <a:moveTo>
                <a:pt x="372833" y="0"/>
              </a:moveTo>
              <a:lnTo>
                <a:pt x="372833" y="1939254"/>
              </a:lnTo>
              <a:lnTo>
                <a:pt x="0" y="1939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3750159" y="983640"/>
          <a:ext cx="373065" cy="86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740"/>
              </a:lnTo>
              <a:lnTo>
                <a:pt x="373065" y="866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396038" y="983640"/>
          <a:ext cx="354120" cy="868081"/>
        </a:xfrm>
        <a:custGeom>
          <a:avLst/>
          <a:gdLst/>
          <a:ahLst/>
          <a:cxnLst/>
          <a:rect l="0" t="0" r="0" b="0"/>
          <a:pathLst>
            <a:path>
              <a:moveTo>
                <a:pt x="354120" y="0"/>
              </a:moveTo>
              <a:lnTo>
                <a:pt x="354120" y="868081"/>
              </a:lnTo>
              <a:lnTo>
                <a:pt x="0" y="868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50159" y="983640"/>
          <a:ext cx="2907455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2907455" y="2752695"/>
              </a:lnTo>
              <a:lnTo>
                <a:pt x="2907455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50159" y="983640"/>
          <a:ext cx="979711" cy="28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695"/>
              </a:lnTo>
              <a:lnTo>
                <a:pt x="979711" y="2752695"/>
              </a:lnTo>
              <a:lnTo>
                <a:pt x="979711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787771" y="983640"/>
          <a:ext cx="962387" cy="2895699"/>
        </a:xfrm>
        <a:custGeom>
          <a:avLst/>
          <a:gdLst/>
          <a:ahLst/>
          <a:cxnLst/>
          <a:rect l="0" t="0" r="0" b="0"/>
          <a:pathLst>
            <a:path>
              <a:moveTo>
                <a:pt x="962387" y="0"/>
              </a:moveTo>
              <a:lnTo>
                <a:pt x="962387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830364" y="983640"/>
          <a:ext cx="2919794" cy="2895699"/>
        </a:xfrm>
        <a:custGeom>
          <a:avLst/>
          <a:gdLst/>
          <a:ahLst/>
          <a:cxnLst/>
          <a:rect l="0" t="0" r="0" b="0"/>
          <a:pathLst>
            <a:path>
              <a:moveTo>
                <a:pt x="2919794" y="0"/>
              </a:moveTo>
              <a:lnTo>
                <a:pt x="2919794" y="2752695"/>
              </a:lnTo>
              <a:lnTo>
                <a:pt x="0" y="2752695"/>
              </a:lnTo>
              <a:lnTo>
                <a:pt x="0" y="28956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622812" y="0"/>
          <a:ext cx="2254693" cy="983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2812" y="0"/>
        <a:ext cx="2254693" cy="983640"/>
      </dsp:txXfrm>
    </dsp:sp>
    <dsp:sp modelId="{48FCCE86-1B3A-4663-AC1B-92EE4DF9C8B2}">
      <dsp:nvSpPr>
        <dsp:cNvPr id="0" name=""/>
        <dsp:cNvSpPr/>
      </dsp:nvSpPr>
      <dsp:spPr>
        <a:xfrm>
          <a:off x="231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</a:p>
      </dsp:txBody>
      <dsp:txXfrm>
        <a:off x="2319" y="3879340"/>
        <a:ext cx="1656089" cy="906302"/>
      </dsp:txXfrm>
    </dsp:sp>
    <dsp:sp modelId="{81A27537-C461-47F0-B34F-42C3D086165D}">
      <dsp:nvSpPr>
        <dsp:cNvPr id="0" name=""/>
        <dsp:cNvSpPr/>
      </dsp:nvSpPr>
      <dsp:spPr>
        <a:xfrm>
          <a:off x="1959726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959726" y="3879340"/>
        <a:ext cx="1656089" cy="906302"/>
      </dsp:txXfrm>
    </dsp:sp>
    <dsp:sp modelId="{9EC08C8F-787D-4F21-8DED-E48E21A97C02}">
      <dsp:nvSpPr>
        <dsp:cNvPr id="0" name=""/>
        <dsp:cNvSpPr/>
      </dsp:nvSpPr>
      <dsp:spPr>
        <a:xfrm>
          <a:off x="3901825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901825" y="3879340"/>
        <a:ext cx="1656089" cy="906302"/>
      </dsp:txXfrm>
    </dsp:sp>
    <dsp:sp modelId="{30574A9B-9233-4AA8-9AB4-EDC177889825}">
      <dsp:nvSpPr>
        <dsp:cNvPr id="0" name=""/>
        <dsp:cNvSpPr/>
      </dsp:nvSpPr>
      <dsp:spPr>
        <a:xfrm>
          <a:off x="5829569" y="3879340"/>
          <a:ext cx="1656089" cy="906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5829569" y="3879340"/>
        <a:ext cx="1656089" cy="906302"/>
      </dsp:txXfrm>
    </dsp:sp>
    <dsp:sp modelId="{FB41900A-FAD5-43F7-BC70-49699BF04225}">
      <dsp:nvSpPr>
        <dsp:cNvPr id="0" name=""/>
        <dsp:cNvSpPr/>
      </dsp:nvSpPr>
      <dsp:spPr>
        <a:xfrm>
          <a:off x="1695808" y="1443907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5808" y="1443907"/>
        <a:ext cx="1700230" cy="815630"/>
      </dsp:txXfrm>
    </dsp:sp>
    <dsp:sp modelId="{03F7B51C-13DD-4428-982A-38057E45B74B}">
      <dsp:nvSpPr>
        <dsp:cNvPr id="0" name=""/>
        <dsp:cNvSpPr/>
      </dsp:nvSpPr>
      <dsp:spPr>
        <a:xfrm>
          <a:off x="4123224" y="1442565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Infraestructura 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123224" y="1442565"/>
        <a:ext cx="1700230" cy="815630"/>
      </dsp:txXfrm>
    </dsp:sp>
    <dsp:sp modelId="{030FDD1D-2675-4B96-948B-E49EAD12DB27}">
      <dsp:nvSpPr>
        <dsp:cNvPr id="0" name=""/>
        <dsp:cNvSpPr/>
      </dsp:nvSpPr>
      <dsp:spPr>
        <a:xfrm>
          <a:off x="1677095" y="2515080"/>
          <a:ext cx="1700230" cy="8156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677095" y="2515080"/>
        <a:ext cx="1700230" cy="81563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24899" y="2664774"/>
        <a:ext cx="2447988" cy="117437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2A2B-6F8F-48FA-A983-7816F6F7A02F}">
      <dsp:nvSpPr>
        <dsp:cNvPr id="0" name=""/>
        <dsp:cNvSpPr/>
      </dsp:nvSpPr>
      <dsp:spPr>
        <a:xfrm>
          <a:off x="2179780" y="1513540"/>
          <a:ext cx="1189343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95"/>
              </a:lnTo>
              <a:lnTo>
                <a:pt x="1189343" y="216295"/>
              </a:lnTo>
              <a:lnTo>
                <a:pt x="1189343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985866" y="1513540"/>
          <a:ext cx="1193913" cy="423106"/>
        </a:xfrm>
        <a:custGeom>
          <a:avLst/>
          <a:gdLst/>
          <a:ahLst/>
          <a:cxnLst/>
          <a:rect l="0" t="0" r="0" b="0"/>
          <a:pathLst>
            <a:path>
              <a:moveTo>
                <a:pt x="1193913" y="0"/>
              </a:moveTo>
              <a:lnTo>
                <a:pt x="1193913" y="216295"/>
              </a:lnTo>
              <a:lnTo>
                <a:pt x="0" y="216295"/>
              </a:lnTo>
              <a:lnTo>
                <a:pt x="0" y="4231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865778" y="145540"/>
          <a:ext cx="2628003" cy="13679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865778" y="145540"/>
        <a:ext cx="2628003" cy="1367999"/>
      </dsp:txXfrm>
    </dsp:sp>
    <dsp:sp modelId="{BE998E07-11C6-4B5C-A913-7522DFBCFBF5}">
      <dsp:nvSpPr>
        <dsp:cNvPr id="0" name=""/>
        <dsp:cNvSpPr/>
      </dsp:nvSpPr>
      <dsp:spPr>
        <a:xfrm>
          <a:off x="1049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Cultura Física</a:t>
          </a:r>
        </a:p>
      </dsp:txBody>
      <dsp:txXfrm>
        <a:off x="1049" y="1936647"/>
        <a:ext cx="1969633" cy="984816"/>
      </dsp:txXfrm>
    </dsp:sp>
    <dsp:sp modelId="{94691B6B-CAD2-4446-947D-DBB89E2170ED}">
      <dsp:nvSpPr>
        <dsp:cNvPr id="0" name=""/>
        <dsp:cNvSpPr/>
      </dsp:nvSpPr>
      <dsp:spPr>
        <a:xfrm>
          <a:off x="2384307" y="1936647"/>
          <a:ext cx="1969633" cy="984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/>
        </a:p>
      </dsp:txBody>
      <dsp:txXfrm>
        <a:off x="2384307" y="1936647"/>
        <a:ext cx="1969633" cy="98481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285A8-E834-4462-990F-01D69B9A6EF9}">
      <dsp:nvSpPr>
        <dsp:cNvPr id="0" name=""/>
        <dsp:cNvSpPr/>
      </dsp:nvSpPr>
      <dsp:spPr>
        <a:xfrm>
          <a:off x="1977768" y="1822037"/>
          <a:ext cx="204702" cy="192324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1923247"/>
              </a:lnTo>
              <a:lnTo>
                <a:pt x="0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2182470" y="1822037"/>
          <a:ext cx="194752" cy="1923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47"/>
              </a:lnTo>
              <a:lnTo>
                <a:pt x="194752" y="1923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470" y="1822037"/>
          <a:ext cx="194752" cy="7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157"/>
              </a:lnTo>
              <a:lnTo>
                <a:pt x="194752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77768" y="1822037"/>
          <a:ext cx="204702" cy="772157"/>
        </a:xfrm>
        <a:custGeom>
          <a:avLst/>
          <a:gdLst/>
          <a:ahLst/>
          <a:cxnLst/>
          <a:rect l="0" t="0" r="0" b="0"/>
          <a:pathLst>
            <a:path>
              <a:moveTo>
                <a:pt x="204702" y="0"/>
              </a:moveTo>
              <a:lnTo>
                <a:pt x="204702" y="772157"/>
              </a:lnTo>
              <a:lnTo>
                <a:pt x="0" y="772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04474" y="670034"/>
          <a:ext cx="2555993" cy="1152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04474" y="670034"/>
        <a:ext cx="2555993" cy="1152003"/>
      </dsp:txXfrm>
    </dsp:sp>
    <dsp:sp modelId="{B942DF9C-BA00-42B3-AF71-148728147FCE}">
      <dsp:nvSpPr>
        <dsp:cNvPr id="0" name=""/>
        <dsp:cNvSpPr/>
      </dsp:nvSpPr>
      <dsp:spPr>
        <a:xfrm>
          <a:off x="0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 smtClean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</a:p>
      </dsp:txBody>
      <dsp:txXfrm>
        <a:off x="0" y="2144196"/>
        <a:ext cx="1977767" cy="899997"/>
      </dsp:txXfrm>
    </dsp:sp>
    <dsp:sp modelId="{B277CEB9-CD22-4D45-8CC0-6CDCD3DE2D25}">
      <dsp:nvSpPr>
        <dsp:cNvPr id="0" name=""/>
        <dsp:cNvSpPr/>
      </dsp:nvSpPr>
      <dsp:spPr>
        <a:xfrm>
          <a:off x="2377222" y="2144196"/>
          <a:ext cx="1977767" cy="899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2377222" y="2144196"/>
        <a:ext cx="1977767" cy="899997"/>
      </dsp:txXfrm>
    </dsp:sp>
    <dsp:sp modelId="{CE951814-180D-4DB7-AB5A-0A5121004604}">
      <dsp:nvSpPr>
        <dsp:cNvPr id="0" name=""/>
        <dsp:cNvSpPr/>
      </dsp:nvSpPr>
      <dsp:spPr>
        <a:xfrm>
          <a:off x="2377222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77222" y="3295285"/>
        <a:ext cx="1977767" cy="899997"/>
      </dsp:txXfrm>
    </dsp:sp>
    <dsp:sp modelId="{6300D749-A550-4302-9AEA-9F8CCBCA1CFD}">
      <dsp:nvSpPr>
        <dsp:cNvPr id="0" name=""/>
        <dsp:cNvSpPr/>
      </dsp:nvSpPr>
      <dsp:spPr>
        <a:xfrm>
          <a:off x="0" y="3295285"/>
          <a:ext cx="1977767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Física</a:t>
          </a:r>
        </a:p>
      </dsp:txBody>
      <dsp:txXfrm>
        <a:off x="0" y="3295285"/>
        <a:ext cx="1977767" cy="89999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887233" y="1115997"/>
          <a:ext cx="283264" cy="841650"/>
        </a:xfrm>
        <a:custGeom>
          <a:avLst/>
          <a:gdLst/>
          <a:ahLst/>
          <a:cxnLst/>
          <a:rect l="0" t="0" r="0" b="0"/>
          <a:pathLst>
            <a:path>
              <a:moveTo>
                <a:pt x="283264" y="0"/>
              </a:moveTo>
              <a:lnTo>
                <a:pt x="283264" y="841650"/>
              </a:lnTo>
              <a:lnTo>
                <a:pt x="0" y="8416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497" y="1115997"/>
          <a:ext cx="3460866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3460866" y="1668673"/>
              </a:lnTo>
              <a:lnTo>
                <a:pt x="3460866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170497" y="1115997"/>
          <a:ext cx="1730357" cy="18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73"/>
              </a:lnTo>
              <a:lnTo>
                <a:pt x="1730357" y="1668673"/>
              </a:lnTo>
              <a:lnTo>
                <a:pt x="1730357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24777" y="1115997"/>
          <a:ext cx="91440" cy="1826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673"/>
              </a:lnTo>
              <a:lnTo>
                <a:pt x="48558" y="1668673"/>
              </a:lnTo>
              <a:lnTo>
                <a:pt x="48558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39839" y="1115997"/>
          <a:ext cx="1730658" cy="1826359"/>
        </a:xfrm>
        <a:custGeom>
          <a:avLst/>
          <a:gdLst/>
          <a:ahLst/>
          <a:cxnLst/>
          <a:rect l="0" t="0" r="0" b="0"/>
          <a:pathLst>
            <a:path>
              <a:moveTo>
                <a:pt x="1730658" y="0"/>
              </a:moveTo>
              <a:lnTo>
                <a:pt x="1730658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07567" y="1115997"/>
          <a:ext cx="3462929" cy="1826359"/>
        </a:xfrm>
        <a:custGeom>
          <a:avLst/>
          <a:gdLst/>
          <a:ahLst/>
          <a:cxnLst/>
          <a:rect l="0" t="0" r="0" b="0"/>
          <a:pathLst>
            <a:path>
              <a:moveTo>
                <a:pt x="3462929" y="0"/>
              </a:moveTo>
              <a:lnTo>
                <a:pt x="3462929" y="1668673"/>
              </a:lnTo>
              <a:lnTo>
                <a:pt x="0" y="1668673"/>
              </a:lnTo>
              <a:lnTo>
                <a:pt x="0" y="1826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054500" y="0"/>
          <a:ext cx="2231995" cy="111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054500" y="0"/>
        <a:ext cx="2231995" cy="1115997"/>
      </dsp:txXfrm>
    </dsp:sp>
    <dsp:sp modelId="{67F1DC44-2E3B-4303-A402-930E7F58F13F}">
      <dsp:nvSpPr>
        <dsp:cNvPr id="0" name=""/>
        <dsp:cNvSpPr/>
      </dsp:nvSpPr>
      <dsp:spPr>
        <a:xfrm>
          <a:off x="0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0" y="2942357"/>
        <a:ext cx="1415135" cy="1057075"/>
      </dsp:txXfrm>
    </dsp:sp>
    <dsp:sp modelId="{52D1BCD9-9409-4F5E-AB20-7B45056AEE70}">
      <dsp:nvSpPr>
        <dsp:cNvPr id="0" name=""/>
        <dsp:cNvSpPr/>
      </dsp:nvSpPr>
      <dsp:spPr>
        <a:xfrm>
          <a:off x="1732271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 de Detección y Promoción de Talentos Deportivos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32271" y="2942357"/>
        <a:ext cx="1415135" cy="1057075"/>
      </dsp:txXfrm>
    </dsp:sp>
    <dsp:sp modelId="{25340010-7394-4D6D-A6E2-A29771F6F7FD}">
      <dsp:nvSpPr>
        <dsp:cNvPr id="0" name=""/>
        <dsp:cNvSpPr/>
      </dsp:nvSpPr>
      <dsp:spPr>
        <a:xfrm>
          <a:off x="3465768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</a:p>
      </dsp:txBody>
      <dsp:txXfrm>
        <a:off x="3465768" y="2942357"/>
        <a:ext cx="1415135" cy="1057075"/>
      </dsp:txXfrm>
    </dsp:sp>
    <dsp:sp modelId="{045D9CF3-BCD1-4E16-8C87-1E2620CB8C3B}">
      <dsp:nvSpPr>
        <dsp:cNvPr id="0" name=""/>
        <dsp:cNvSpPr/>
      </dsp:nvSpPr>
      <dsp:spPr>
        <a:xfrm>
          <a:off x="5193287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 de Activación Física</a:t>
          </a:r>
        </a:p>
      </dsp:txBody>
      <dsp:txXfrm>
        <a:off x="5193287" y="2942357"/>
        <a:ext cx="1415135" cy="1057075"/>
      </dsp:txXfrm>
    </dsp:sp>
    <dsp:sp modelId="{63736A68-6555-4361-93D1-234F43698563}">
      <dsp:nvSpPr>
        <dsp:cNvPr id="0" name=""/>
        <dsp:cNvSpPr/>
      </dsp:nvSpPr>
      <dsp:spPr>
        <a:xfrm>
          <a:off x="6923795" y="2942357"/>
          <a:ext cx="1415135" cy="105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B</a:t>
          </a:r>
        </a:p>
      </dsp:txBody>
      <dsp:txXfrm>
        <a:off x="6923795" y="2942357"/>
        <a:ext cx="1415135" cy="1057075"/>
      </dsp:txXfrm>
    </dsp:sp>
    <dsp:sp modelId="{C350CF7E-40B9-4AAF-9FE4-BB8B7F464189}">
      <dsp:nvSpPr>
        <dsp:cNvPr id="0" name=""/>
        <dsp:cNvSpPr/>
      </dsp:nvSpPr>
      <dsp:spPr>
        <a:xfrm>
          <a:off x="2339235" y="1543646"/>
          <a:ext cx="1547997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Desarrollo Deportivo</a:t>
          </a:r>
        </a:p>
      </dsp:txBody>
      <dsp:txXfrm>
        <a:off x="2339235" y="1543646"/>
        <a:ext cx="1547997" cy="82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C531C-CFCF-478B-B12A-0D59B95A7A7D}">
      <dsp:nvSpPr>
        <dsp:cNvPr id="0" name=""/>
        <dsp:cNvSpPr/>
      </dsp:nvSpPr>
      <dsp:spPr>
        <a:xfrm>
          <a:off x="4247385" y="864001"/>
          <a:ext cx="140091" cy="572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909"/>
              </a:lnTo>
              <a:lnTo>
                <a:pt x="140091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84483-261A-4E01-839C-44DD8A385C2E}">
      <dsp:nvSpPr>
        <dsp:cNvPr id="0" name=""/>
        <dsp:cNvSpPr/>
      </dsp:nvSpPr>
      <dsp:spPr>
        <a:xfrm>
          <a:off x="4123721" y="864001"/>
          <a:ext cx="123663" cy="572909"/>
        </a:xfrm>
        <a:custGeom>
          <a:avLst/>
          <a:gdLst/>
          <a:ahLst/>
          <a:cxnLst/>
          <a:rect l="0" t="0" r="0" b="0"/>
          <a:pathLst>
            <a:path>
              <a:moveTo>
                <a:pt x="123663" y="0"/>
              </a:moveTo>
              <a:lnTo>
                <a:pt x="123663" y="572909"/>
              </a:lnTo>
              <a:lnTo>
                <a:pt x="0" y="5729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247385" y="864001"/>
          <a:ext cx="2916673" cy="122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840"/>
              </a:lnTo>
              <a:lnTo>
                <a:pt x="2916673" y="1097840"/>
              </a:lnTo>
              <a:lnTo>
                <a:pt x="2916673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4201539" y="864001"/>
          <a:ext cx="91440" cy="1229718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097840"/>
              </a:lnTo>
              <a:lnTo>
                <a:pt x="45720" y="1097840"/>
              </a:lnTo>
              <a:lnTo>
                <a:pt x="4572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332959" y="864001"/>
          <a:ext cx="2914425" cy="1229718"/>
        </a:xfrm>
        <a:custGeom>
          <a:avLst/>
          <a:gdLst/>
          <a:ahLst/>
          <a:cxnLst/>
          <a:rect l="0" t="0" r="0" b="0"/>
          <a:pathLst>
            <a:path>
              <a:moveTo>
                <a:pt x="2914425" y="0"/>
              </a:moveTo>
              <a:lnTo>
                <a:pt x="2914425" y="1097840"/>
              </a:lnTo>
              <a:lnTo>
                <a:pt x="0" y="1097840"/>
              </a:lnTo>
              <a:lnTo>
                <a:pt x="0" y="12297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203383" y="0"/>
          <a:ext cx="2088003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Desarrollo Deportivo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03383" y="0"/>
        <a:ext cx="2088003" cy="864001"/>
      </dsp:txXfrm>
    </dsp:sp>
    <dsp:sp modelId="{25340010-7394-4D6D-A6E2-A29771F6F7FD}">
      <dsp:nvSpPr>
        <dsp:cNvPr id="0" name=""/>
        <dsp:cNvSpPr/>
      </dsp:nvSpPr>
      <dsp:spPr>
        <a:xfrm>
          <a:off x="64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Pesas 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437" y="2093719"/>
        <a:ext cx="2653043" cy="2988000"/>
      </dsp:txXfrm>
    </dsp:sp>
    <dsp:sp modelId="{045D9CF3-BCD1-4E16-8C87-1E2620CB8C3B}">
      <dsp:nvSpPr>
        <dsp:cNvPr id="0" name=""/>
        <dsp:cNvSpPr/>
      </dsp:nvSpPr>
      <dsp:spPr>
        <a:xfrm>
          <a:off x="29207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Atletismo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Luchas Asociadas B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920737" y="2093719"/>
        <a:ext cx="2653043" cy="2988000"/>
      </dsp:txXfrm>
    </dsp:sp>
    <dsp:sp modelId="{63736A68-6555-4361-93D1-234F43698563}">
      <dsp:nvSpPr>
        <dsp:cNvPr id="0" name=""/>
        <dsp:cNvSpPr/>
      </dsp:nvSpPr>
      <dsp:spPr>
        <a:xfrm>
          <a:off x="5837537" y="2093719"/>
          <a:ext cx="2653043" cy="29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Atletismo	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Patines Sobre Ruedas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Halterofilia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Tiro con Arco</a:t>
          </a:r>
          <a:b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Fútbol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837537" y="2093719"/>
        <a:ext cx="2653043" cy="2988000"/>
      </dsp:txXfrm>
    </dsp:sp>
    <dsp:sp modelId="{C3DF5805-8BD3-4175-BE18-B4D8CA7681AC}">
      <dsp:nvSpPr>
        <dsp:cNvPr id="0" name=""/>
        <dsp:cNvSpPr/>
      </dsp:nvSpPr>
      <dsp:spPr>
        <a:xfrm>
          <a:off x="2359722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2359722" y="1112911"/>
        <a:ext cx="1763998" cy="647997"/>
      </dsp:txXfrm>
    </dsp:sp>
    <dsp:sp modelId="{716B1DA2-A845-44BA-89A9-6F0E70099E6D}">
      <dsp:nvSpPr>
        <dsp:cNvPr id="0" name=""/>
        <dsp:cNvSpPr/>
      </dsp:nvSpPr>
      <dsp:spPr>
        <a:xfrm>
          <a:off x="4387477" y="1112911"/>
          <a:ext cx="1763998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/>
        </a:p>
      </dsp:txBody>
      <dsp:txXfrm>
        <a:off x="4387477" y="1112911"/>
        <a:ext cx="1763998" cy="6479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Ligas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Deportivas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Deportivos(as)</a:t>
          </a: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Área</a:t>
          </a: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3789383" y="1717510"/>
        <a:ext cx="1583996" cy="79199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39973" y="1275577"/>
          <a:ext cx="359721" cy="822126"/>
        </a:xfrm>
        <a:custGeom>
          <a:avLst/>
          <a:gdLst/>
          <a:ahLst/>
          <a:cxnLst/>
          <a:rect l="0" t="0" r="0" b="0"/>
          <a:pathLst>
            <a:path>
              <a:moveTo>
                <a:pt x="359721" y="0"/>
              </a:moveTo>
              <a:lnTo>
                <a:pt x="359721" y="822126"/>
              </a:lnTo>
              <a:lnTo>
                <a:pt x="0" y="822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94" y="1275577"/>
          <a:ext cx="2221223" cy="1773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12"/>
              </a:lnTo>
              <a:lnTo>
                <a:pt x="2221223" y="1571412"/>
              </a:lnTo>
              <a:lnTo>
                <a:pt x="2221223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94" y="1275577"/>
          <a:ext cx="162175" cy="1773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409"/>
              </a:lnTo>
              <a:lnTo>
                <a:pt x="162175" y="1571409"/>
              </a:lnTo>
              <a:lnTo>
                <a:pt x="162175" y="17734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277047" y="1275577"/>
          <a:ext cx="2222647" cy="1773481"/>
        </a:xfrm>
        <a:custGeom>
          <a:avLst/>
          <a:gdLst/>
          <a:ahLst/>
          <a:cxnLst/>
          <a:rect l="0" t="0" r="0" b="0"/>
          <a:pathLst>
            <a:path>
              <a:moveTo>
                <a:pt x="2222647" y="0"/>
              </a:moveTo>
              <a:lnTo>
                <a:pt x="2222647" y="1571412"/>
              </a:lnTo>
              <a:lnTo>
                <a:pt x="0" y="1571412"/>
              </a:lnTo>
              <a:lnTo>
                <a:pt x="0" y="1773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57699" y="0"/>
          <a:ext cx="2483990" cy="12755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257699" y="0"/>
        <a:ext cx="2483990" cy="1275577"/>
      </dsp:txXfrm>
    </dsp:sp>
    <dsp:sp modelId="{67F1DC44-2E3B-4303-A402-930E7F58F13F}">
      <dsp:nvSpPr>
        <dsp:cNvPr id="0" name=""/>
        <dsp:cNvSpPr/>
      </dsp:nvSpPr>
      <dsp:spPr>
        <a:xfrm>
          <a:off x="370323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0323" y="3049059"/>
        <a:ext cx="1813447" cy="1048739"/>
      </dsp:txXfrm>
    </dsp:sp>
    <dsp:sp modelId="{52D1BCD9-9409-4F5E-AB20-7B45056AEE70}">
      <dsp:nvSpPr>
        <dsp:cNvPr id="0" name=""/>
        <dsp:cNvSpPr/>
      </dsp:nvSpPr>
      <dsp:spPr>
        <a:xfrm>
          <a:off x="2755146" y="3049056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de Eventos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de Eventos Especiales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55146" y="3049056"/>
        <a:ext cx="1813447" cy="1048739"/>
      </dsp:txXfrm>
    </dsp:sp>
    <dsp:sp modelId="{25340010-7394-4D6D-A6E2-A29771F6F7FD}">
      <dsp:nvSpPr>
        <dsp:cNvPr id="0" name=""/>
        <dsp:cNvSpPr/>
      </dsp:nvSpPr>
      <dsp:spPr>
        <a:xfrm>
          <a:off x="4814194" y="3049059"/>
          <a:ext cx="1813447" cy="1048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Deportivas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14194" y="3049059"/>
        <a:ext cx="1813447" cy="1048739"/>
      </dsp:txXfrm>
    </dsp:sp>
    <dsp:sp modelId="{AEA21AD5-A041-401A-AB0B-7561A463D652}">
      <dsp:nvSpPr>
        <dsp:cNvPr id="0" name=""/>
        <dsp:cNvSpPr/>
      </dsp:nvSpPr>
      <dsp:spPr>
        <a:xfrm>
          <a:off x="1533117" y="1686646"/>
          <a:ext cx="1606855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533117" y="1686646"/>
        <a:ext cx="1606855" cy="822114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4FE35-A3D7-4138-B98F-5325DE152300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053306"/>
          <a:ext cx="2750934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Coordinador(a) de Unidades Deportivas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3669523" y="2684871"/>
        <a:ext cx="1497452" cy="865996"/>
      </dsp:txXfrm>
    </dsp:sp>
    <dsp:sp modelId="{5A756EF6-8ACF-4408-95A5-B4BAB9962EA2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Zona Norte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9048" y="1116002"/>
          <a:ext cx="293525" cy="1910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778"/>
              </a:lnTo>
              <a:lnTo>
                <a:pt x="293525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25097" y="1116002"/>
          <a:ext cx="293950" cy="1910778"/>
        </a:xfrm>
        <a:custGeom>
          <a:avLst/>
          <a:gdLst/>
          <a:ahLst/>
          <a:cxnLst/>
          <a:rect l="0" t="0" r="0" b="0"/>
          <a:pathLst>
            <a:path>
              <a:moveTo>
                <a:pt x="293950" y="0"/>
              </a:moveTo>
              <a:lnTo>
                <a:pt x="293950" y="1910778"/>
              </a:lnTo>
              <a:lnTo>
                <a:pt x="0" y="1910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9048" y="1116002"/>
          <a:ext cx="260833" cy="875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595"/>
              </a:lnTo>
              <a:lnTo>
                <a:pt x="260833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29764" y="1116002"/>
          <a:ext cx="289284" cy="875595"/>
        </a:xfrm>
        <a:custGeom>
          <a:avLst/>
          <a:gdLst/>
          <a:ahLst/>
          <a:cxnLst/>
          <a:rect l="0" t="0" r="0" b="0"/>
          <a:pathLst>
            <a:path>
              <a:moveTo>
                <a:pt x="289284" y="0"/>
              </a:moveTo>
              <a:lnTo>
                <a:pt x="289284" y="875595"/>
              </a:lnTo>
              <a:lnTo>
                <a:pt x="0" y="875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9048" y="1116002"/>
          <a:ext cx="3540917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3540917" y="2734058"/>
              </a:lnTo>
              <a:lnTo>
                <a:pt x="3540917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9048" y="1116002"/>
          <a:ext cx="1763345" cy="287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58"/>
              </a:lnTo>
              <a:lnTo>
                <a:pt x="1763345" y="2734058"/>
              </a:lnTo>
              <a:lnTo>
                <a:pt x="1763345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259102" y="1116002"/>
          <a:ext cx="91440" cy="2873655"/>
        </a:xfrm>
        <a:custGeom>
          <a:avLst/>
          <a:gdLst/>
          <a:ahLst/>
          <a:cxnLst/>
          <a:rect l="0" t="0" r="0" b="0"/>
          <a:pathLst>
            <a:path>
              <a:moveTo>
                <a:pt x="59945" y="0"/>
              </a:moveTo>
              <a:lnTo>
                <a:pt x="59945" y="2734058"/>
              </a:lnTo>
              <a:lnTo>
                <a:pt x="45720" y="2734058"/>
              </a:lnTo>
              <a:lnTo>
                <a:pt x="4572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27251" y="1116002"/>
          <a:ext cx="1791796" cy="2873655"/>
        </a:xfrm>
        <a:custGeom>
          <a:avLst/>
          <a:gdLst/>
          <a:ahLst/>
          <a:cxnLst/>
          <a:rect l="0" t="0" r="0" b="0"/>
          <a:pathLst>
            <a:path>
              <a:moveTo>
                <a:pt x="1791796" y="0"/>
              </a:moveTo>
              <a:lnTo>
                <a:pt x="1791796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49680" y="1116002"/>
          <a:ext cx="3569368" cy="2873655"/>
        </a:xfrm>
        <a:custGeom>
          <a:avLst/>
          <a:gdLst/>
          <a:ahLst/>
          <a:cxnLst/>
          <a:rect l="0" t="0" r="0" b="0"/>
          <a:pathLst>
            <a:path>
              <a:moveTo>
                <a:pt x="3569368" y="0"/>
              </a:moveTo>
              <a:lnTo>
                <a:pt x="3569368" y="2734058"/>
              </a:lnTo>
              <a:lnTo>
                <a:pt x="0" y="2734058"/>
              </a:lnTo>
              <a:lnTo>
                <a:pt x="0" y="2873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131047" y="0"/>
          <a:ext cx="2376002" cy="111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1047" y="0"/>
        <a:ext cx="2376002" cy="1116002"/>
      </dsp:txXfrm>
    </dsp:sp>
    <dsp:sp modelId="{F0C4384C-AAF6-4E1D-B697-D90ED7D85EDE}">
      <dsp:nvSpPr>
        <dsp:cNvPr id="0" name=""/>
        <dsp:cNvSpPr/>
      </dsp:nvSpPr>
      <dsp:spPr>
        <a:xfrm>
          <a:off x="491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1" y="3989657"/>
        <a:ext cx="1498377" cy="828001"/>
      </dsp:txXfrm>
    </dsp:sp>
    <dsp:sp modelId="{37AEF8C9-F153-4456-B4E8-AFD354C090D5}">
      <dsp:nvSpPr>
        <dsp:cNvPr id="0" name=""/>
        <dsp:cNvSpPr/>
      </dsp:nvSpPr>
      <dsp:spPr>
        <a:xfrm>
          <a:off x="1778062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78062" y="3989657"/>
        <a:ext cx="1498377" cy="828001"/>
      </dsp:txXfrm>
    </dsp:sp>
    <dsp:sp modelId="{9B294884-1801-45E2-9487-A62B924AB99D}">
      <dsp:nvSpPr>
        <dsp:cNvPr id="0" name=""/>
        <dsp:cNvSpPr/>
      </dsp:nvSpPr>
      <dsp:spPr>
        <a:xfrm>
          <a:off x="3555634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5634" y="3989657"/>
        <a:ext cx="1498377" cy="828001"/>
      </dsp:txXfrm>
    </dsp:sp>
    <dsp:sp modelId="{20D20DD4-4B5B-463C-8210-2E33232AFB21}">
      <dsp:nvSpPr>
        <dsp:cNvPr id="0" name=""/>
        <dsp:cNvSpPr/>
      </dsp:nvSpPr>
      <dsp:spPr>
        <a:xfrm>
          <a:off x="5333205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33205" y="3989657"/>
        <a:ext cx="1498377" cy="828001"/>
      </dsp:txXfrm>
    </dsp:sp>
    <dsp:sp modelId="{F24A50F6-5A32-4FD0-A0D4-7024255DA4E1}">
      <dsp:nvSpPr>
        <dsp:cNvPr id="0" name=""/>
        <dsp:cNvSpPr/>
      </dsp:nvSpPr>
      <dsp:spPr>
        <a:xfrm>
          <a:off x="7110776" y="3989657"/>
          <a:ext cx="1498377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10776" y="3989657"/>
        <a:ext cx="1498377" cy="828001"/>
      </dsp:txXfrm>
    </dsp:sp>
    <dsp:sp modelId="{DB8FFD65-9583-4226-96A0-C49AC9ECFEC8}">
      <dsp:nvSpPr>
        <dsp:cNvPr id="0" name=""/>
        <dsp:cNvSpPr/>
      </dsp:nvSpPr>
      <dsp:spPr>
        <a:xfrm>
          <a:off x="2661769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61769" y="1631598"/>
        <a:ext cx="1367994" cy="719999"/>
      </dsp:txXfrm>
    </dsp:sp>
    <dsp:sp modelId="{F575BE00-8131-4208-B246-289C54D55378}">
      <dsp:nvSpPr>
        <dsp:cNvPr id="0" name=""/>
        <dsp:cNvSpPr/>
      </dsp:nvSpPr>
      <dsp:spPr>
        <a:xfrm>
          <a:off x="4579881" y="1631598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579881" y="1631598"/>
        <a:ext cx="1367994" cy="719999"/>
      </dsp:txXfrm>
    </dsp:sp>
    <dsp:sp modelId="{03F7E7AE-65B3-4A01-BF9A-D93C1DA9C17B}">
      <dsp:nvSpPr>
        <dsp:cNvPr id="0" name=""/>
        <dsp:cNvSpPr/>
      </dsp:nvSpPr>
      <dsp:spPr>
        <a:xfrm>
          <a:off x="265710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57103" y="2666780"/>
        <a:ext cx="1367994" cy="719999"/>
      </dsp:txXfrm>
    </dsp:sp>
    <dsp:sp modelId="{F3885B9D-A66F-44FB-BFA5-DC769B5F609B}">
      <dsp:nvSpPr>
        <dsp:cNvPr id="0" name=""/>
        <dsp:cNvSpPr/>
      </dsp:nvSpPr>
      <dsp:spPr>
        <a:xfrm>
          <a:off x="4612573" y="2666780"/>
          <a:ext cx="1367994" cy="71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12573" y="2666780"/>
        <a:ext cx="1367994" cy="719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99669" y="1105689"/>
          <a:ext cx="960951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960951" y="1360959"/>
              </a:lnTo>
              <a:lnTo>
                <a:pt x="960951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2534163" y="1105689"/>
          <a:ext cx="965505" cy="1536115"/>
        </a:xfrm>
        <a:custGeom>
          <a:avLst/>
          <a:gdLst/>
          <a:ahLst/>
          <a:cxnLst/>
          <a:rect l="0" t="0" r="0" b="0"/>
          <a:pathLst>
            <a:path>
              <a:moveTo>
                <a:pt x="965505" y="0"/>
              </a:moveTo>
              <a:lnTo>
                <a:pt x="965505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1748202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748202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3674659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de Mantenimiento</a:t>
          </a:r>
        </a:p>
      </dsp:txBody>
      <dsp:txXfrm>
        <a:off x="3674659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 (o)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F851-77CA-49F6-8CF4-91BF190E53C3}">
      <dsp:nvSpPr>
        <dsp:cNvPr id="0" name=""/>
        <dsp:cNvSpPr/>
      </dsp:nvSpPr>
      <dsp:spPr>
        <a:xfrm>
          <a:off x="4272896" y="1938315"/>
          <a:ext cx="234694" cy="617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150"/>
              </a:lnTo>
              <a:lnTo>
                <a:pt x="234694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4043438" y="1938315"/>
          <a:ext cx="229458" cy="617150"/>
        </a:xfrm>
        <a:custGeom>
          <a:avLst/>
          <a:gdLst/>
          <a:ahLst/>
          <a:cxnLst/>
          <a:rect l="0" t="0" r="0" b="0"/>
          <a:pathLst>
            <a:path>
              <a:moveTo>
                <a:pt x="229458" y="0"/>
              </a:moveTo>
              <a:lnTo>
                <a:pt x="229458" y="617150"/>
              </a:lnTo>
              <a:lnTo>
                <a:pt x="0" y="617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4272896" y="1938315"/>
          <a:ext cx="367262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3672622" y="1280087"/>
              </a:lnTo>
              <a:lnTo>
                <a:pt x="367262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4272896" y="1938315"/>
          <a:ext cx="2204587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2204587" y="1280087"/>
              </a:lnTo>
              <a:lnTo>
                <a:pt x="2204587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EEB5B-50B5-4B21-B30C-643A3C120F56}">
      <dsp:nvSpPr>
        <dsp:cNvPr id="0" name=""/>
        <dsp:cNvSpPr/>
      </dsp:nvSpPr>
      <dsp:spPr>
        <a:xfrm>
          <a:off x="4272896" y="1938315"/>
          <a:ext cx="7365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087"/>
              </a:lnTo>
              <a:lnTo>
                <a:pt x="736552" y="1280087"/>
              </a:lnTo>
              <a:lnTo>
                <a:pt x="736552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6D0A-46F0-4908-BD3F-AAC578547EB3}">
      <dsp:nvSpPr>
        <dsp:cNvPr id="0" name=""/>
        <dsp:cNvSpPr/>
      </dsp:nvSpPr>
      <dsp:spPr>
        <a:xfrm>
          <a:off x="3541414" y="1938315"/>
          <a:ext cx="731482" cy="1413857"/>
        </a:xfrm>
        <a:custGeom>
          <a:avLst/>
          <a:gdLst/>
          <a:ahLst/>
          <a:cxnLst/>
          <a:rect l="0" t="0" r="0" b="0"/>
          <a:pathLst>
            <a:path>
              <a:moveTo>
                <a:pt x="731482" y="0"/>
              </a:moveTo>
              <a:lnTo>
                <a:pt x="73148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C1FC6-2055-478A-97C8-6310D6E17DE0}">
      <dsp:nvSpPr>
        <dsp:cNvPr id="0" name=""/>
        <dsp:cNvSpPr/>
      </dsp:nvSpPr>
      <dsp:spPr>
        <a:xfrm>
          <a:off x="2070844" y="1938315"/>
          <a:ext cx="2202052" cy="1413857"/>
        </a:xfrm>
        <a:custGeom>
          <a:avLst/>
          <a:gdLst/>
          <a:ahLst/>
          <a:cxnLst/>
          <a:rect l="0" t="0" r="0" b="0"/>
          <a:pathLst>
            <a:path>
              <a:moveTo>
                <a:pt x="2202052" y="0"/>
              </a:moveTo>
              <a:lnTo>
                <a:pt x="2202052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32E20-04BB-448F-99AA-7A9C4E39793E}">
      <dsp:nvSpPr>
        <dsp:cNvPr id="0" name=""/>
        <dsp:cNvSpPr/>
      </dsp:nvSpPr>
      <dsp:spPr>
        <a:xfrm>
          <a:off x="600248" y="1938315"/>
          <a:ext cx="3672648" cy="1413857"/>
        </a:xfrm>
        <a:custGeom>
          <a:avLst/>
          <a:gdLst/>
          <a:ahLst/>
          <a:cxnLst/>
          <a:rect l="0" t="0" r="0" b="0"/>
          <a:pathLst>
            <a:path>
              <a:moveTo>
                <a:pt x="3672648" y="0"/>
              </a:moveTo>
              <a:lnTo>
                <a:pt x="3672648" y="1280087"/>
              </a:lnTo>
              <a:lnTo>
                <a:pt x="0" y="1280087"/>
              </a:lnTo>
              <a:lnTo>
                <a:pt x="0" y="14138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227176" y="950779"/>
          <a:ext cx="91440" cy="26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462898" y="230782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  <a:endParaRPr lang="es-ES" sz="1200" kern="1200" dirty="0"/>
        </a:p>
      </dsp:txBody>
      <dsp:txXfrm>
        <a:off x="3462898" y="230782"/>
        <a:ext cx="1619996" cy="719997"/>
      </dsp:txXfrm>
    </dsp:sp>
    <dsp:sp modelId="{7EBE8E8F-9FC5-4A72-8FE1-F1EEA5EAFFE1}">
      <dsp:nvSpPr>
        <dsp:cNvPr id="0" name=""/>
        <dsp:cNvSpPr/>
      </dsp:nvSpPr>
      <dsp:spPr>
        <a:xfrm>
          <a:off x="3462898" y="1218318"/>
          <a:ext cx="161999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Responsable Área Acuática</a:t>
          </a:r>
        </a:p>
      </dsp:txBody>
      <dsp:txXfrm>
        <a:off x="3462898" y="1218318"/>
        <a:ext cx="1619996" cy="719997"/>
      </dsp:txXfrm>
    </dsp:sp>
    <dsp:sp modelId="{67F1DC44-2E3B-4303-A402-930E7F58F13F}">
      <dsp:nvSpPr>
        <dsp:cNvPr id="0" name=""/>
        <dsp:cNvSpPr/>
      </dsp:nvSpPr>
      <dsp:spPr>
        <a:xfrm>
          <a:off x="0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352172"/>
        <a:ext cx="1200496" cy="971999"/>
      </dsp:txXfrm>
    </dsp:sp>
    <dsp:sp modelId="{52D1BCD9-9409-4F5E-AB20-7B45056AEE70}">
      <dsp:nvSpPr>
        <dsp:cNvPr id="0" name=""/>
        <dsp:cNvSpPr/>
      </dsp:nvSpPr>
      <dsp:spPr>
        <a:xfrm>
          <a:off x="147059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470596" y="3352172"/>
        <a:ext cx="1200496" cy="971999"/>
      </dsp:txXfrm>
    </dsp:sp>
    <dsp:sp modelId="{25340010-7394-4D6D-A6E2-A29771F6F7FD}">
      <dsp:nvSpPr>
        <dsp:cNvPr id="0" name=""/>
        <dsp:cNvSpPr/>
      </dsp:nvSpPr>
      <dsp:spPr>
        <a:xfrm>
          <a:off x="294116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941166" y="3352172"/>
        <a:ext cx="1200496" cy="971999"/>
      </dsp:txXfrm>
    </dsp:sp>
    <dsp:sp modelId="{3467F572-C8A4-4F48-B38A-15FF472E3413}">
      <dsp:nvSpPr>
        <dsp:cNvPr id="0" name=""/>
        <dsp:cNvSpPr/>
      </dsp:nvSpPr>
      <dsp:spPr>
        <a:xfrm>
          <a:off x="440920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409201" y="3352172"/>
        <a:ext cx="1200496" cy="971999"/>
      </dsp:txXfrm>
    </dsp:sp>
    <dsp:sp modelId="{B7D99E16-442B-4BEE-93F5-740D4EB2B8FD}">
      <dsp:nvSpPr>
        <dsp:cNvPr id="0" name=""/>
        <dsp:cNvSpPr/>
      </dsp:nvSpPr>
      <dsp:spPr>
        <a:xfrm>
          <a:off x="5877236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77236" y="3352172"/>
        <a:ext cx="1200496" cy="971999"/>
      </dsp:txXfrm>
    </dsp:sp>
    <dsp:sp modelId="{3F458B82-820E-4967-9255-CBCA7F03FD7E}">
      <dsp:nvSpPr>
        <dsp:cNvPr id="0" name=""/>
        <dsp:cNvSpPr/>
      </dsp:nvSpPr>
      <dsp:spPr>
        <a:xfrm>
          <a:off x="7345271" y="3352172"/>
          <a:ext cx="1200496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345271" y="3352172"/>
        <a:ext cx="1200496" cy="971999"/>
      </dsp:txXfrm>
    </dsp:sp>
    <dsp:sp modelId="{AEA21AD5-A041-401A-AB0B-7561A463D652}">
      <dsp:nvSpPr>
        <dsp:cNvPr id="0" name=""/>
        <dsp:cNvSpPr/>
      </dsp:nvSpPr>
      <dsp:spPr>
        <a:xfrm>
          <a:off x="2747443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47443" y="2231467"/>
        <a:ext cx="1295994" cy="647997"/>
      </dsp:txXfrm>
    </dsp:sp>
    <dsp:sp modelId="{4FD1B6F6-7B8A-4EBD-9C0C-610F811D2783}">
      <dsp:nvSpPr>
        <dsp:cNvPr id="0" name=""/>
        <dsp:cNvSpPr/>
      </dsp:nvSpPr>
      <dsp:spPr>
        <a:xfrm>
          <a:off x="4507591" y="2231467"/>
          <a:ext cx="1295994" cy="64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07591" y="2231467"/>
        <a:ext cx="1295994" cy="647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C405-2C27-4863-888C-4E7FAB861F66}">
      <dsp:nvSpPr>
        <dsp:cNvPr id="0" name=""/>
        <dsp:cNvSpPr/>
      </dsp:nvSpPr>
      <dsp:spPr>
        <a:xfrm>
          <a:off x="1991425" y="1109465"/>
          <a:ext cx="1128464" cy="849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36"/>
              </a:lnTo>
              <a:lnTo>
                <a:pt x="1128464" y="580936"/>
              </a:lnTo>
              <a:lnTo>
                <a:pt x="1128464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860232" y="1109465"/>
          <a:ext cx="1131193" cy="849423"/>
        </a:xfrm>
        <a:custGeom>
          <a:avLst/>
          <a:gdLst/>
          <a:ahLst/>
          <a:cxnLst/>
          <a:rect l="0" t="0" r="0" b="0"/>
          <a:pathLst>
            <a:path>
              <a:moveTo>
                <a:pt x="1131193" y="0"/>
              </a:moveTo>
              <a:lnTo>
                <a:pt x="1131193" y="580936"/>
              </a:lnTo>
              <a:lnTo>
                <a:pt x="0" y="580936"/>
              </a:lnTo>
              <a:lnTo>
                <a:pt x="0" y="849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930313" y="0"/>
          <a:ext cx="2122224" cy="1109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930313" y="0"/>
        <a:ext cx="2122224" cy="1109465"/>
      </dsp:txXfrm>
    </dsp:sp>
    <dsp:sp modelId="{67F1DC44-2E3B-4303-A402-930E7F58F13F}">
      <dsp:nvSpPr>
        <dsp:cNvPr id="0" name=""/>
        <dsp:cNvSpPr/>
      </dsp:nvSpPr>
      <dsp:spPr>
        <a:xfrm>
          <a:off x="0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</a:p>
      </dsp:txBody>
      <dsp:txXfrm>
        <a:off x="0" y="1958889"/>
        <a:ext cx="1720465" cy="852676"/>
      </dsp:txXfrm>
    </dsp:sp>
    <dsp:sp modelId="{52D1BCD9-9409-4F5E-AB20-7B45056AEE70}">
      <dsp:nvSpPr>
        <dsp:cNvPr id="0" name=""/>
        <dsp:cNvSpPr/>
      </dsp:nvSpPr>
      <dsp:spPr>
        <a:xfrm>
          <a:off x="2259657" y="1958889"/>
          <a:ext cx="1720465" cy="8526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Enfermeras(os)</a:t>
          </a:r>
        </a:p>
      </dsp:txBody>
      <dsp:txXfrm>
        <a:off x="2259657" y="1958889"/>
        <a:ext cx="1720465" cy="85267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60905" y="2318682"/>
        <a:ext cx="1261022" cy="68455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2137754" y="3176891"/>
        <a:ext cx="1793309" cy="984881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830858" y="2318682"/>
        <a:ext cx="1261022" cy="68455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Secretaria(o)</a:t>
          </a:r>
        </a:p>
      </dsp:txBody>
      <dsp:txXfrm>
        <a:off x="904763" y="2996222"/>
        <a:ext cx="2129223" cy="1054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1480456" y="1483854"/>
          <a:ext cx="91440" cy="916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6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98" y="0"/>
          <a:ext cx="3050955" cy="14838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98" y="0"/>
        <a:ext cx="3050955" cy="1483854"/>
      </dsp:txXfrm>
    </dsp:sp>
    <dsp:sp modelId="{37AEF8C9-F153-4456-B4E8-AFD354C090D5}">
      <dsp:nvSpPr>
        <dsp:cNvPr id="0" name=""/>
        <dsp:cNvSpPr/>
      </dsp:nvSpPr>
      <dsp:spPr>
        <a:xfrm>
          <a:off x="250383" y="2400194"/>
          <a:ext cx="2551586" cy="1236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Fumigadores(as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0383" y="2400194"/>
        <a:ext cx="2551586" cy="1236545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Secretarias(os)</a:t>
          </a:r>
        </a:p>
      </dsp:txBody>
      <dsp:txXfrm>
        <a:off x="596508" y="1583865"/>
        <a:ext cx="1540316" cy="83617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1018592" cy="137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405"/>
              </a:lnTo>
              <a:lnTo>
                <a:pt x="1018592" y="1221405"/>
              </a:lnTo>
              <a:lnTo>
                <a:pt x="1018592" y="13798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80689" y="3402251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2780689" y="3402251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095061" y="2318682"/>
        <a:ext cx="1261022" cy="684558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59323" y="2312233"/>
        <a:ext cx="1209092" cy="656367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57D55-E708-4550-808A-9F64933FC970}">
      <dsp:nvSpPr>
        <dsp:cNvPr id="0" name=""/>
        <dsp:cNvSpPr/>
      </dsp:nvSpPr>
      <dsp:spPr>
        <a:xfrm>
          <a:off x="2696197" y="2022553"/>
          <a:ext cx="219981" cy="637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997"/>
              </a:lnTo>
              <a:lnTo>
                <a:pt x="219981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Administrador(a)</a:t>
          </a: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E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  <dsp:sp modelId="{0AED86AF-496F-4796-8644-60F1AC1B883A}">
      <dsp:nvSpPr>
        <dsp:cNvPr id="0" name=""/>
        <dsp:cNvSpPr/>
      </dsp:nvSpPr>
      <dsp:spPr>
        <a:xfrm>
          <a:off x="2916179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 smtClean="0">
            <a:solidFill>
              <a:schemeClr val="tx1"/>
            </a:solidFill>
            <a:sym typeface="Arial"/>
          </a:endParaRPr>
        </a:p>
      </dsp:txBody>
      <dsp:txXfrm>
        <a:off x="2916179" y="2318553"/>
        <a:ext cx="1259986" cy="68399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958157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262A1-2676-4F6B-AD5E-B25AE6642CCC}">
      <dsp:nvSpPr>
        <dsp:cNvPr id="0" name=""/>
        <dsp:cNvSpPr/>
      </dsp:nvSpPr>
      <dsp:spPr>
        <a:xfrm>
          <a:off x="3226037" y="1958157"/>
          <a:ext cx="2520584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2520584" y="1285846"/>
              </a:lnTo>
              <a:lnTo>
                <a:pt x="2520584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3226037" y="1958157"/>
          <a:ext cx="842385" cy="1420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5846"/>
              </a:lnTo>
              <a:lnTo>
                <a:pt x="842385" y="1285846"/>
              </a:lnTo>
              <a:lnTo>
                <a:pt x="842385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388745" y="1958157"/>
          <a:ext cx="837291" cy="1420231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09069" y="1958157"/>
          <a:ext cx="2516968" cy="1420231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285846"/>
              </a:lnTo>
              <a:lnTo>
                <a:pt x="0" y="1285846"/>
              </a:lnTo>
              <a:lnTo>
                <a:pt x="0" y="14202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966072"/>
          <a:ext cx="91440" cy="26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7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358054" y="242759"/>
          <a:ext cx="1735965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/>
        </a:p>
      </dsp:txBody>
      <dsp:txXfrm>
        <a:off x="2358054" y="242759"/>
        <a:ext cx="1735965" cy="723313"/>
      </dsp:txXfrm>
    </dsp:sp>
    <dsp:sp modelId="{7EBE8E8F-9FC5-4A72-8FE1-F1EEA5EAFFE1}">
      <dsp:nvSpPr>
        <dsp:cNvPr id="0" name=""/>
        <dsp:cNvSpPr/>
      </dsp:nvSpPr>
      <dsp:spPr>
        <a:xfrm>
          <a:off x="2362035" y="1234843"/>
          <a:ext cx="1728004" cy="7233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</a:t>
          </a:r>
        </a:p>
      </dsp:txBody>
      <dsp:txXfrm>
        <a:off x="2362035" y="1234843"/>
        <a:ext cx="1728004" cy="723313"/>
      </dsp:txXfrm>
    </dsp:sp>
    <dsp:sp modelId="{B7D99E16-442B-4BEE-93F5-740D4EB2B8FD}">
      <dsp:nvSpPr>
        <dsp:cNvPr id="0" name=""/>
        <dsp:cNvSpPr/>
      </dsp:nvSpPr>
      <dsp:spPr>
        <a:xfrm>
          <a:off x="3616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616" y="3378388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1683292" y="3378388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362969" y="3378388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378388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</a:t>
          </a:r>
        </a:p>
      </dsp:txBody>
      <dsp:txXfrm>
        <a:off x="5041168" y="3378388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2277828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54700" y="2277828"/>
        <a:ext cx="1069797" cy="58074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786492" y="2304448"/>
        <a:ext cx="1211339" cy="65758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</a:p>
      </dsp:txBody>
      <dsp:txXfrm>
        <a:off x="186590" y="2014725"/>
        <a:ext cx="2088006" cy="10238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 smtClean="0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Maestro(a) de Aerobics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General</a:t>
          </a: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</a:t>
          </a:r>
        </a:p>
      </dsp:txBody>
      <dsp:txXfrm>
        <a:off x="1786492" y="2304448"/>
        <a:ext cx="1211339" cy="65758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b="0" i="0" u="none" strike="noStrike" kern="1200" cap="none" dirty="0" smtClean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109872" y="3181219"/>
        <a:ext cx="1769919" cy="972035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59677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596779"/>
              </a:lnTo>
              <a:lnTo>
                <a:pt x="0" y="5967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A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21046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E</a:t>
          </a:r>
        </a:p>
      </dsp:txBody>
      <dsp:txXfrm>
        <a:off x="1786492" y="2210468"/>
        <a:ext cx="1211339" cy="657587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507535" y="973968"/>
          <a:ext cx="231538" cy="774774"/>
        </a:xfrm>
        <a:custGeom>
          <a:avLst/>
          <a:gdLst/>
          <a:ahLst/>
          <a:cxnLst/>
          <a:rect l="0" t="0" r="0" b="0"/>
          <a:pathLst>
            <a:path>
              <a:moveTo>
                <a:pt x="231538" y="0"/>
              </a:moveTo>
              <a:lnTo>
                <a:pt x="231538" y="774774"/>
              </a:lnTo>
              <a:lnTo>
                <a:pt x="0" y="774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39073" y="973968"/>
          <a:ext cx="1928836" cy="16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877"/>
              </a:lnTo>
              <a:lnTo>
                <a:pt x="1928836" y="1504877"/>
              </a:lnTo>
              <a:lnTo>
                <a:pt x="1928836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93353" y="973968"/>
          <a:ext cx="91440" cy="16591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4877"/>
              </a:lnTo>
              <a:lnTo>
                <a:pt x="48497" y="1504877"/>
              </a:lnTo>
              <a:lnTo>
                <a:pt x="48497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13383" y="973968"/>
          <a:ext cx="1925690" cy="1659167"/>
        </a:xfrm>
        <a:custGeom>
          <a:avLst/>
          <a:gdLst/>
          <a:ahLst/>
          <a:cxnLst/>
          <a:rect l="0" t="0" r="0" b="0"/>
          <a:pathLst>
            <a:path>
              <a:moveTo>
                <a:pt x="1925690" y="0"/>
              </a:moveTo>
              <a:lnTo>
                <a:pt x="1925690" y="1504877"/>
              </a:lnTo>
              <a:lnTo>
                <a:pt x="0" y="1504877"/>
              </a:lnTo>
              <a:lnTo>
                <a:pt x="0" y="1659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90746" y="0"/>
          <a:ext cx="1896654" cy="97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90746" y="0"/>
        <a:ext cx="1896654" cy="973968"/>
      </dsp:txXfrm>
    </dsp:sp>
    <dsp:sp modelId="{B7D99E16-442B-4BEE-93F5-740D4EB2B8FD}">
      <dsp:nvSpPr>
        <dsp:cNvPr id="0" name=""/>
        <dsp:cNvSpPr/>
      </dsp:nvSpPr>
      <dsp:spPr>
        <a:xfrm>
          <a:off x="3440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Instructor(a)</a:t>
          </a:r>
        </a:p>
      </dsp:txBody>
      <dsp:txXfrm>
        <a:off x="3440" y="2633136"/>
        <a:ext cx="1619886" cy="768086"/>
      </dsp:txXfrm>
    </dsp:sp>
    <dsp:sp modelId="{3F458B82-820E-4967-9255-CBCA7F03FD7E}">
      <dsp:nvSpPr>
        <dsp:cNvPr id="0" name=""/>
        <dsp:cNvSpPr/>
      </dsp:nvSpPr>
      <dsp:spPr>
        <a:xfrm>
          <a:off x="193190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1931907" y="2633136"/>
        <a:ext cx="1619886" cy="768086"/>
      </dsp:txXfrm>
    </dsp:sp>
    <dsp:sp modelId="{BD433CE8-4E50-4132-8419-2345E989E073}">
      <dsp:nvSpPr>
        <dsp:cNvPr id="0" name=""/>
        <dsp:cNvSpPr/>
      </dsp:nvSpPr>
      <dsp:spPr>
        <a:xfrm>
          <a:off x="3857967" y="2633136"/>
          <a:ext cx="1619886" cy="768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</a:p>
      </dsp:txBody>
      <dsp:txXfrm>
        <a:off x="3857967" y="2633136"/>
        <a:ext cx="1619886" cy="768086"/>
      </dsp:txXfrm>
    </dsp:sp>
    <dsp:sp modelId="{AEA21AD5-A041-401A-AB0B-7561A463D652}">
      <dsp:nvSpPr>
        <dsp:cNvPr id="0" name=""/>
        <dsp:cNvSpPr/>
      </dsp:nvSpPr>
      <dsp:spPr>
        <a:xfrm>
          <a:off x="1279281" y="1415358"/>
          <a:ext cx="1228253" cy="666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79281" y="1415358"/>
        <a:ext cx="1228253" cy="666769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Fomerrey 113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Gimnasia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036297" y="2304448"/>
        <a:ext cx="1211339" cy="657587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47637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</a:t>
          </a:r>
          <a:br>
            <a:rPr lang="es-ES" sz="1200" kern="1200" dirty="0" smtClean="0"/>
          </a:br>
          <a:r>
            <a:rPr lang="es-ES" sz="1200" kern="1200" dirty="0" smtClean="0"/>
            <a:t>Diego de Montemayor</a:t>
          </a:r>
          <a:endParaRPr lang="es-ES" sz="1200" kern="1200" dirty="0"/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36297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036297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84064" y="964851"/>
          <a:ext cx="229371" cy="723068"/>
        </a:xfrm>
        <a:custGeom>
          <a:avLst/>
          <a:gdLst/>
          <a:ahLst/>
          <a:cxnLst/>
          <a:rect l="0" t="0" r="0" b="0"/>
          <a:pathLst>
            <a:path>
              <a:moveTo>
                <a:pt x="229371" y="0"/>
              </a:moveTo>
              <a:lnTo>
                <a:pt x="229371" y="723068"/>
              </a:lnTo>
              <a:lnTo>
                <a:pt x="0" y="7230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35" y="964851"/>
          <a:ext cx="1910781" cy="1554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884"/>
              </a:lnTo>
              <a:lnTo>
                <a:pt x="1910781" y="1401884"/>
              </a:lnTo>
              <a:lnTo>
                <a:pt x="191078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2667715" y="964851"/>
          <a:ext cx="91440" cy="15547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01884"/>
              </a:lnTo>
              <a:lnTo>
                <a:pt x="48471" y="1401884"/>
              </a:lnTo>
              <a:lnTo>
                <a:pt x="48471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AEA3C-A389-4C0A-BC92-A53FBA4F6230}">
      <dsp:nvSpPr>
        <dsp:cNvPr id="0" name=""/>
        <dsp:cNvSpPr/>
      </dsp:nvSpPr>
      <dsp:spPr>
        <a:xfrm>
          <a:off x="805770" y="964851"/>
          <a:ext cx="1907664" cy="1554730"/>
        </a:xfrm>
        <a:custGeom>
          <a:avLst/>
          <a:gdLst/>
          <a:ahLst/>
          <a:cxnLst/>
          <a:rect l="0" t="0" r="0" b="0"/>
          <a:pathLst>
            <a:path>
              <a:moveTo>
                <a:pt x="1907664" y="0"/>
              </a:moveTo>
              <a:lnTo>
                <a:pt x="1907664" y="1401884"/>
              </a:lnTo>
              <a:lnTo>
                <a:pt x="0" y="1401884"/>
              </a:lnTo>
              <a:lnTo>
                <a:pt x="0" y="15547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73984" y="0"/>
          <a:ext cx="1878900" cy="964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3984" y="0"/>
        <a:ext cx="1878900" cy="964851"/>
      </dsp:txXfrm>
    </dsp:sp>
    <dsp:sp modelId="{B7D99E16-442B-4BEE-93F5-740D4EB2B8FD}">
      <dsp:nvSpPr>
        <dsp:cNvPr id="0" name=""/>
        <dsp:cNvSpPr/>
      </dsp:nvSpPr>
      <dsp:spPr>
        <a:xfrm>
          <a:off x="3408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3408" y="2519582"/>
        <a:ext cx="1604723" cy="727816"/>
      </dsp:txXfrm>
    </dsp:sp>
    <dsp:sp modelId="{3F458B82-820E-4967-9255-CBCA7F03FD7E}">
      <dsp:nvSpPr>
        <dsp:cNvPr id="0" name=""/>
        <dsp:cNvSpPr/>
      </dsp:nvSpPr>
      <dsp:spPr>
        <a:xfrm>
          <a:off x="1913824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1913824" y="2519582"/>
        <a:ext cx="1604723" cy="727816"/>
      </dsp:txXfrm>
    </dsp:sp>
    <dsp:sp modelId="{BD433CE8-4E50-4132-8419-2345E989E073}">
      <dsp:nvSpPr>
        <dsp:cNvPr id="0" name=""/>
        <dsp:cNvSpPr/>
      </dsp:nvSpPr>
      <dsp:spPr>
        <a:xfrm>
          <a:off x="3821855" y="2519582"/>
          <a:ext cx="1604723" cy="727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Sección</a:t>
          </a:r>
        </a:p>
      </dsp:txBody>
      <dsp:txXfrm>
        <a:off x="3821855" y="2519582"/>
        <a:ext cx="1604723" cy="727816"/>
      </dsp:txXfrm>
    </dsp:sp>
    <dsp:sp modelId="{AEA21AD5-A041-401A-AB0B-7561A463D652}">
      <dsp:nvSpPr>
        <dsp:cNvPr id="0" name=""/>
        <dsp:cNvSpPr/>
      </dsp:nvSpPr>
      <dsp:spPr>
        <a:xfrm>
          <a:off x="1267307" y="1357656"/>
          <a:ext cx="1216756" cy="660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267307" y="1357656"/>
        <a:ext cx="1216756" cy="66052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3465321" y="2466446"/>
          <a:ext cx="2707542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2707542" y="443947"/>
              </a:lnTo>
              <a:lnTo>
                <a:pt x="2707542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3465321" y="2466446"/>
          <a:ext cx="904867" cy="588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947"/>
              </a:lnTo>
              <a:lnTo>
                <a:pt x="904867" y="443947"/>
              </a:lnTo>
              <a:lnTo>
                <a:pt x="904867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65925" y="2466446"/>
          <a:ext cx="899395" cy="588300"/>
        </a:xfrm>
        <a:custGeom>
          <a:avLst/>
          <a:gdLst/>
          <a:ahLst/>
          <a:cxnLst/>
          <a:rect l="0" t="0" r="0" b="0"/>
          <a:pathLst>
            <a:path>
              <a:moveTo>
                <a:pt x="899395" y="0"/>
              </a:moveTo>
              <a:lnTo>
                <a:pt x="899395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761662" y="2466446"/>
          <a:ext cx="2703658" cy="588300"/>
        </a:xfrm>
        <a:custGeom>
          <a:avLst/>
          <a:gdLst/>
          <a:ahLst/>
          <a:cxnLst/>
          <a:rect l="0" t="0" r="0" b="0"/>
          <a:pathLst>
            <a:path>
              <a:moveTo>
                <a:pt x="2703658" y="0"/>
              </a:moveTo>
              <a:lnTo>
                <a:pt x="2703658" y="443947"/>
              </a:lnTo>
              <a:lnTo>
                <a:pt x="0" y="443947"/>
              </a:lnTo>
              <a:lnTo>
                <a:pt x="0" y="588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19601" y="1323877"/>
          <a:ext cx="91440" cy="3656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532957" y="546914"/>
          <a:ext cx="1864726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Administrativa</a:t>
          </a:r>
          <a:endParaRPr lang="es-ES" sz="1200" kern="1200" dirty="0"/>
        </a:p>
      </dsp:txBody>
      <dsp:txXfrm>
        <a:off x="2532957" y="546914"/>
        <a:ext cx="1864726" cy="776963"/>
      </dsp:txXfrm>
    </dsp:sp>
    <dsp:sp modelId="{7EBE8E8F-9FC5-4A72-8FE1-F1EEA5EAFFE1}">
      <dsp:nvSpPr>
        <dsp:cNvPr id="0" name=""/>
        <dsp:cNvSpPr/>
      </dsp:nvSpPr>
      <dsp:spPr>
        <a:xfrm>
          <a:off x="2537233" y="1689482"/>
          <a:ext cx="1856174" cy="7769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Administrativo(a)</a:t>
          </a:r>
        </a:p>
      </dsp:txBody>
      <dsp:txXfrm>
        <a:off x="2537233" y="1689482"/>
        <a:ext cx="1856174" cy="776963"/>
      </dsp:txXfrm>
    </dsp:sp>
    <dsp:sp modelId="{B7D99E16-442B-4BEE-93F5-740D4EB2B8FD}">
      <dsp:nvSpPr>
        <dsp:cNvPr id="0" name=""/>
        <dsp:cNvSpPr/>
      </dsp:nvSpPr>
      <dsp:spPr>
        <a:xfrm>
          <a:off x="3884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Administrativo(a)</a:t>
          </a:r>
        </a:p>
      </dsp:txBody>
      <dsp:txXfrm>
        <a:off x="3884" y="3054747"/>
        <a:ext cx="1515556" cy="928087"/>
      </dsp:txXfrm>
    </dsp:sp>
    <dsp:sp modelId="{3F458B82-820E-4967-9255-CBCA7F03FD7E}">
      <dsp:nvSpPr>
        <dsp:cNvPr id="0" name=""/>
        <dsp:cNvSpPr/>
      </dsp:nvSpPr>
      <dsp:spPr>
        <a:xfrm>
          <a:off x="1808147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Administrativos(as)</a:t>
          </a:r>
        </a:p>
      </dsp:txBody>
      <dsp:txXfrm>
        <a:off x="1808147" y="3054747"/>
        <a:ext cx="1515556" cy="928087"/>
      </dsp:txXfrm>
    </dsp:sp>
    <dsp:sp modelId="{4E43877D-5C35-4042-87DF-2C0CC543CF38}">
      <dsp:nvSpPr>
        <dsp:cNvPr id="0" name=""/>
        <dsp:cNvSpPr/>
      </dsp:nvSpPr>
      <dsp:spPr>
        <a:xfrm>
          <a:off x="3612409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</a:p>
      </dsp:txBody>
      <dsp:txXfrm>
        <a:off x="3612409" y="3054747"/>
        <a:ext cx="1515556" cy="928087"/>
      </dsp:txXfrm>
    </dsp:sp>
    <dsp:sp modelId="{AD6E7F58-F1C9-4519-ADBE-3245B2ACC761}">
      <dsp:nvSpPr>
        <dsp:cNvPr id="0" name=""/>
        <dsp:cNvSpPr/>
      </dsp:nvSpPr>
      <dsp:spPr>
        <a:xfrm>
          <a:off x="5415085" y="3054747"/>
          <a:ext cx="1515556" cy="9280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Promotor(a)</a:t>
          </a:r>
        </a:p>
      </dsp:txBody>
      <dsp:txXfrm>
        <a:off x="5415085" y="3054747"/>
        <a:ext cx="1515556" cy="92808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305F-0131-4CE5-BC9B-4E348B7D88D4}">
      <dsp:nvSpPr>
        <dsp:cNvPr id="0" name=""/>
        <dsp:cNvSpPr/>
      </dsp:nvSpPr>
      <dsp:spPr>
        <a:xfrm>
          <a:off x="4221621" y="2040900"/>
          <a:ext cx="3275937" cy="551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6"/>
              </a:lnTo>
              <a:lnTo>
                <a:pt x="3275937" y="405676"/>
              </a:lnTo>
              <a:lnTo>
                <a:pt x="3275937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9BC5F-1819-470A-B9FF-930DAF821923}">
      <dsp:nvSpPr>
        <dsp:cNvPr id="0" name=""/>
        <dsp:cNvSpPr/>
      </dsp:nvSpPr>
      <dsp:spPr>
        <a:xfrm>
          <a:off x="4221621" y="2040900"/>
          <a:ext cx="1102812" cy="554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111"/>
              </a:lnTo>
              <a:lnTo>
                <a:pt x="1102812" y="409111"/>
              </a:lnTo>
              <a:lnTo>
                <a:pt x="1102812" y="5549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132878" y="2040900"/>
          <a:ext cx="1088743" cy="551503"/>
        </a:xfrm>
        <a:custGeom>
          <a:avLst/>
          <a:gdLst/>
          <a:ahLst/>
          <a:cxnLst/>
          <a:rect l="0" t="0" r="0" b="0"/>
          <a:pathLst>
            <a:path>
              <a:moveTo>
                <a:pt x="1088743" y="0"/>
              </a:moveTo>
              <a:lnTo>
                <a:pt x="1088743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49864" y="2040900"/>
          <a:ext cx="3271757" cy="551503"/>
        </a:xfrm>
        <a:custGeom>
          <a:avLst/>
          <a:gdLst/>
          <a:ahLst/>
          <a:cxnLst/>
          <a:rect l="0" t="0" r="0" b="0"/>
          <a:pathLst>
            <a:path>
              <a:moveTo>
                <a:pt x="3271757" y="0"/>
              </a:moveTo>
              <a:lnTo>
                <a:pt x="3271757" y="405676"/>
              </a:lnTo>
              <a:lnTo>
                <a:pt x="0" y="405676"/>
              </a:lnTo>
              <a:lnTo>
                <a:pt x="0" y="5515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4175901" y="904562"/>
          <a:ext cx="91440" cy="351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4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3279740" y="119666"/>
          <a:ext cx="1883763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/>
        </a:p>
      </dsp:txBody>
      <dsp:txXfrm>
        <a:off x="3279740" y="119666"/>
        <a:ext cx="1883763" cy="784895"/>
      </dsp:txXfrm>
    </dsp:sp>
    <dsp:sp modelId="{7EBE8E8F-9FC5-4A72-8FE1-F1EEA5EAFFE1}">
      <dsp:nvSpPr>
        <dsp:cNvPr id="0" name=""/>
        <dsp:cNvSpPr/>
      </dsp:nvSpPr>
      <dsp:spPr>
        <a:xfrm>
          <a:off x="3284059" y="1256004"/>
          <a:ext cx="1875124" cy="784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Administrativo(a)</a:t>
          </a:r>
        </a:p>
      </dsp:txBody>
      <dsp:txXfrm>
        <a:off x="3284059" y="1256004"/>
        <a:ext cx="1875124" cy="784895"/>
      </dsp:txXfrm>
    </dsp:sp>
    <dsp:sp modelId="{B7D99E16-442B-4BEE-93F5-740D4EB2B8FD}">
      <dsp:nvSpPr>
        <dsp:cNvPr id="0" name=""/>
        <dsp:cNvSpPr/>
      </dsp:nvSpPr>
      <dsp:spPr>
        <a:xfrm>
          <a:off x="4184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</a:t>
          </a:r>
        </a:p>
      </dsp:txBody>
      <dsp:txXfrm>
        <a:off x="4184" y="2592403"/>
        <a:ext cx="1891360" cy="937562"/>
      </dsp:txXfrm>
    </dsp:sp>
    <dsp:sp modelId="{3F458B82-820E-4967-9255-CBCA7F03FD7E}">
      <dsp:nvSpPr>
        <dsp:cNvPr id="0" name=""/>
        <dsp:cNvSpPr/>
      </dsp:nvSpPr>
      <dsp:spPr>
        <a:xfrm>
          <a:off x="2187198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Oficial de Mantenimiento</a:t>
          </a:r>
        </a:p>
      </dsp:txBody>
      <dsp:txXfrm>
        <a:off x="2187198" y="2592403"/>
        <a:ext cx="1891360" cy="937562"/>
      </dsp:txXfrm>
    </dsp:sp>
    <dsp:sp modelId="{4E43877D-5C35-4042-87DF-2C0CC543CF38}">
      <dsp:nvSpPr>
        <dsp:cNvPr id="0" name=""/>
        <dsp:cNvSpPr/>
      </dsp:nvSpPr>
      <dsp:spPr>
        <a:xfrm>
          <a:off x="4378753" y="2595839"/>
          <a:ext cx="1891360" cy="24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Soldador(a)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de Mantenimiento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b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78753" y="2595839"/>
        <a:ext cx="1891360" cy="2411996"/>
      </dsp:txXfrm>
    </dsp:sp>
    <dsp:sp modelId="{AD6E7F58-F1C9-4519-ADBE-3245B2ACC761}">
      <dsp:nvSpPr>
        <dsp:cNvPr id="0" name=""/>
        <dsp:cNvSpPr/>
      </dsp:nvSpPr>
      <dsp:spPr>
        <a:xfrm>
          <a:off x="6551879" y="2592403"/>
          <a:ext cx="1891360" cy="937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6551879" y="2592403"/>
        <a:ext cx="1891360" cy="93756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D82B-88ED-4E9D-9583-3A7226CF7337}">
      <dsp:nvSpPr>
        <dsp:cNvPr id="0" name=""/>
        <dsp:cNvSpPr/>
      </dsp:nvSpPr>
      <dsp:spPr>
        <a:xfrm>
          <a:off x="3939327" y="1321039"/>
          <a:ext cx="179629" cy="1900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329"/>
              </a:lnTo>
              <a:lnTo>
                <a:pt x="179629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759856" y="1321039"/>
          <a:ext cx="179471" cy="1900329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1900329"/>
              </a:lnTo>
              <a:lnTo>
                <a:pt x="0" y="1900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1321039"/>
          <a:ext cx="179629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179629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759856" y="1321039"/>
          <a:ext cx="179471" cy="903120"/>
        </a:xfrm>
        <a:custGeom>
          <a:avLst/>
          <a:gdLst/>
          <a:ahLst/>
          <a:cxnLst/>
          <a:rect l="0" t="0" r="0" b="0"/>
          <a:pathLst>
            <a:path>
              <a:moveTo>
                <a:pt x="179471" y="0"/>
              </a:moveTo>
              <a:lnTo>
                <a:pt x="179471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321039"/>
          <a:ext cx="3053423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3053423" y="2760396"/>
              </a:lnTo>
              <a:lnTo>
                <a:pt x="3053423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321039"/>
          <a:ext cx="1017860" cy="289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0396"/>
              </a:lnTo>
              <a:lnTo>
                <a:pt x="1017860" y="2760396"/>
              </a:lnTo>
              <a:lnTo>
                <a:pt x="101786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321039"/>
          <a:ext cx="1017702" cy="2898999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321039"/>
          <a:ext cx="3053264" cy="2898999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2760396"/>
              </a:lnTo>
              <a:lnTo>
                <a:pt x="0" y="2760396"/>
              </a:lnTo>
              <a:lnTo>
                <a:pt x="0" y="2898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205041"/>
          <a:ext cx="2468043" cy="111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205041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6884" y="4220039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4220039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Género</a:t>
          </a:r>
          <a:endParaRPr lang="es-ES" sz="1200" kern="1200" dirty="0"/>
        </a:p>
      </dsp:txBody>
      <dsp:txXfrm>
        <a:off x="4078009" y="4220039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4220039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 </a:t>
          </a:r>
          <a:endParaRPr lang="es-ES" sz="1200" kern="1200" dirty="0"/>
        </a:p>
      </dsp:txBody>
      <dsp:txXfrm>
        <a:off x="6113572" y="4220039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139851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39851" y="1864158"/>
        <a:ext cx="1620004" cy="720002"/>
      </dsp:txXfrm>
    </dsp:sp>
    <dsp:sp modelId="{154EA661-14DB-4AEA-937A-09A7B5873AED}">
      <dsp:nvSpPr>
        <dsp:cNvPr id="0" name=""/>
        <dsp:cNvSpPr/>
      </dsp:nvSpPr>
      <dsp:spPr>
        <a:xfrm>
          <a:off x="4118956" y="1864158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Intendente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FF0000"/>
            </a:solidFill>
          </a:endParaRPr>
        </a:p>
      </dsp:txBody>
      <dsp:txXfrm>
        <a:off x="4118956" y="1864158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2139851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Empleado(a) Técnico </a:t>
          </a:r>
          <a:r>
            <a:rPr lang="es-ES" sz="1200" kern="1200" dirty="0" smtClean="0"/>
            <a:t>2</a:t>
          </a:r>
          <a:endParaRPr lang="es-ES" sz="1200" kern="1200" dirty="0"/>
        </a:p>
      </dsp:txBody>
      <dsp:txXfrm>
        <a:off x="2139851" y="2861367"/>
        <a:ext cx="1620004" cy="720002"/>
      </dsp:txXfrm>
    </dsp:sp>
    <dsp:sp modelId="{D0F6FEA9-05CE-45C1-9B60-BBD3DF784BB4}">
      <dsp:nvSpPr>
        <dsp:cNvPr id="0" name=""/>
        <dsp:cNvSpPr/>
      </dsp:nvSpPr>
      <dsp:spPr>
        <a:xfrm>
          <a:off x="4118956" y="2861367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Jefe(a) de Proyectos 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118956" y="2861367"/>
        <a:ext cx="1620004" cy="72000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Perspectiva de Genero</a:t>
          </a:r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Personas Vulnerables</a:t>
          </a:r>
        </a:p>
      </dsp:txBody>
      <dsp:txXfrm>
        <a:off x="5173843" y="2606359"/>
        <a:ext cx="1991691" cy="1174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078940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3379914" y="440296"/>
              </a:lnTo>
              <a:lnTo>
                <a:pt x="3379914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078940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296"/>
              </a:lnTo>
              <a:lnTo>
                <a:pt x="1689957" y="440296"/>
              </a:lnTo>
              <a:lnTo>
                <a:pt x="1689957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033220" y="1505327"/>
          <a:ext cx="91440" cy="5869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88983" y="1505327"/>
          <a:ext cx="1689957" cy="586945"/>
        </a:xfrm>
        <a:custGeom>
          <a:avLst/>
          <a:gdLst/>
          <a:ahLst/>
          <a:cxnLst/>
          <a:rect l="0" t="0" r="0" b="0"/>
          <a:pathLst>
            <a:path>
              <a:moveTo>
                <a:pt x="1689957" y="0"/>
              </a:moveTo>
              <a:lnTo>
                <a:pt x="1689957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026" y="1505327"/>
          <a:ext cx="3379914" cy="586945"/>
        </a:xfrm>
        <a:custGeom>
          <a:avLst/>
          <a:gdLst/>
          <a:ahLst/>
          <a:cxnLst/>
          <a:rect l="0" t="0" r="0" b="0"/>
          <a:pathLst>
            <a:path>
              <a:moveTo>
                <a:pt x="3379914" y="0"/>
              </a:moveTo>
              <a:lnTo>
                <a:pt x="3379914" y="440296"/>
              </a:lnTo>
              <a:lnTo>
                <a:pt x="0" y="440296"/>
              </a:lnTo>
              <a:lnTo>
                <a:pt x="0" y="586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2941" y="569328"/>
          <a:ext cx="2051999" cy="93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3052941" y="569328"/>
        <a:ext cx="2051999" cy="935998"/>
      </dsp:txXfrm>
    </dsp:sp>
    <dsp:sp modelId="{8F5B2E4E-160D-47F6-A400-23B0B720DA1F}">
      <dsp:nvSpPr>
        <dsp:cNvPr id="0" name=""/>
        <dsp:cNvSpPr/>
      </dsp:nvSpPr>
      <dsp:spPr>
        <a:xfrm>
          <a:off x="697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97" y="2092273"/>
        <a:ext cx="1396658" cy="828002"/>
      </dsp:txXfrm>
    </dsp:sp>
    <dsp:sp modelId="{0F208D80-7B63-45AB-9BEA-98729158C394}">
      <dsp:nvSpPr>
        <dsp:cNvPr id="0" name=""/>
        <dsp:cNvSpPr/>
      </dsp:nvSpPr>
      <dsp:spPr>
        <a:xfrm>
          <a:off x="1690654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0654" y="2092273"/>
        <a:ext cx="1396658" cy="828002"/>
      </dsp:txXfrm>
    </dsp:sp>
    <dsp:sp modelId="{252EB0D3-0FDE-4969-AE04-72CBF88DC8D1}">
      <dsp:nvSpPr>
        <dsp:cNvPr id="0" name=""/>
        <dsp:cNvSpPr/>
      </dsp:nvSpPr>
      <dsp:spPr>
        <a:xfrm>
          <a:off x="3380611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0611" y="2092273"/>
        <a:ext cx="1396658" cy="828002"/>
      </dsp:txXfrm>
    </dsp:sp>
    <dsp:sp modelId="{A44354D8-AE71-438E-92F3-9B16D66F8435}">
      <dsp:nvSpPr>
        <dsp:cNvPr id="0" name=""/>
        <dsp:cNvSpPr/>
      </dsp:nvSpPr>
      <dsp:spPr>
        <a:xfrm>
          <a:off x="5070568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0568" y="2092273"/>
        <a:ext cx="1396658" cy="828002"/>
      </dsp:txXfrm>
    </dsp:sp>
    <dsp:sp modelId="{13CD0773-ACC7-490F-921B-846BA977E95E}">
      <dsp:nvSpPr>
        <dsp:cNvPr id="0" name=""/>
        <dsp:cNvSpPr/>
      </dsp:nvSpPr>
      <dsp:spPr>
        <a:xfrm>
          <a:off x="6760526" y="2092273"/>
          <a:ext cx="1396658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6760526" y="2092273"/>
        <a:ext cx="1396658" cy="82800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08BB-8B4D-455F-ACC0-EE7A29A74888}">
      <dsp:nvSpPr>
        <dsp:cNvPr id="0" name=""/>
        <dsp:cNvSpPr/>
      </dsp:nvSpPr>
      <dsp:spPr>
        <a:xfrm>
          <a:off x="3000752" y="2063643"/>
          <a:ext cx="1632146" cy="1163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82"/>
              </a:lnTo>
              <a:lnTo>
                <a:pt x="1632146" y="901282"/>
              </a:lnTo>
              <a:lnTo>
                <a:pt x="1632146" y="1163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1369837" y="2063643"/>
          <a:ext cx="1630914" cy="1146504"/>
        </a:xfrm>
        <a:custGeom>
          <a:avLst/>
          <a:gdLst/>
          <a:ahLst/>
          <a:cxnLst/>
          <a:rect l="0" t="0" r="0" b="0"/>
          <a:pathLst>
            <a:path>
              <a:moveTo>
                <a:pt x="1630914" y="0"/>
              </a:moveTo>
              <a:lnTo>
                <a:pt x="1630914" y="884194"/>
              </a:lnTo>
              <a:lnTo>
                <a:pt x="0" y="884194"/>
              </a:lnTo>
              <a:lnTo>
                <a:pt x="0" y="1146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230550" y="294716"/>
          <a:ext cx="3540402" cy="176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</a:p>
      </dsp:txBody>
      <dsp:txXfrm>
        <a:off x="1230550" y="294716"/>
        <a:ext cx="3540402" cy="1768927"/>
      </dsp:txXfrm>
    </dsp:sp>
    <dsp:sp modelId="{9F4CE660-0320-4E31-AF76-5FD4C539D780}">
      <dsp:nvSpPr>
        <dsp:cNvPr id="0" name=""/>
        <dsp:cNvSpPr/>
      </dsp:nvSpPr>
      <dsp:spPr>
        <a:xfrm>
          <a:off x="1231" y="3210148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31" y="3210148"/>
        <a:ext cx="2737210" cy="1360311"/>
      </dsp:txXfrm>
    </dsp:sp>
    <dsp:sp modelId="{38967297-36B4-4EFA-8D39-17A8278761BD}">
      <dsp:nvSpPr>
        <dsp:cNvPr id="0" name=""/>
        <dsp:cNvSpPr/>
      </dsp:nvSpPr>
      <dsp:spPr>
        <a:xfrm>
          <a:off x="3264293" y="3227235"/>
          <a:ext cx="2737210" cy="1360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64293" y="3227235"/>
        <a:ext cx="2737210" cy="136031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2204400" y="2842701"/>
          <a:ext cx="91440" cy="405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5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42743"/>
          <a:ext cx="91440" cy="564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3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90118" y="0"/>
          <a:ext cx="2520004" cy="12427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90118" y="0"/>
        <a:ext cx="2520004" cy="1242743"/>
      </dsp:txXfrm>
    </dsp:sp>
    <dsp:sp modelId="{317D1BA0-50F6-457B-A513-0CC11FE0DF90}">
      <dsp:nvSpPr>
        <dsp:cNvPr id="0" name=""/>
        <dsp:cNvSpPr/>
      </dsp:nvSpPr>
      <dsp:spPr>
        <a:xfrm>
          <a:off x="1260124" y="1807079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60124" y="1807079"/>
        <a:ext cx="1979991" cy="1035621"/>
      </dsp:txXfrm>
    </dsp:sp>
    <dsp:sp modelId="{1C70517F-6542-4A83-B2F7-93044EDBFCF2}">
      <dsp:nvSpPr>
        <dsp:cNvPr id="0" name=""/>
        <dsp:cNvSpPr/>
      </dsp:nvSpPr>
      <dsp:spPr>
        <a:xfrm>
          <a:off x="1260124" y="3248593"/>
          <a:ext cx="1979991" cy="1035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260124" y="3248593"/>
        <a:ext cx="1979991" cy="1035621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331994"/>
          <a:ext cx="91440" cy="672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2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331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/>
        </a:p>
      </dsp:txBody>
      <dsp:txXfrm>
        <a:off x="653" y="0"/>
        <a:ext cx="2943092" cy="1331994"/>
      </dsp:txXfrm>
    </dsp:sp>
    <dsp:sp modelId="{82766838-1E1C-4551-B391-E5701106A789}">
      <dsp:nvSpPr>
        <dsp:cNvPr id="0" name=""/>
        <dsp:cNvSpPr/>
      </dsp:nvSpPr>
      <dsp:spPr>
        <a:xfrm>
          <a:off x="347451" y="2004390"/>
          <a:ext cx="2249496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del Consejo de la Niñez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451" y="2004390"/>
        <a:ext cx="2249496" cy="1080002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2684260" y="1726215"/>
          <a:ext cx="127044" cy="3014435"/>
        </a:xfrm>
        <a:custGeom>
          <a:avLst/>
          <a:gdLst/>
          <a:ahLst/>
          <a:cxnLst/>
          <a:rect l="0" t="0" r="0" b="0"/>
          <a:pathLst>
            <a:path>
              <a:moveTo>
                <a:pt x="127044" y="0"/>
              </a:moveTo>
              <a:lnTo>
                <a:pt x="127044" y="3014435"/>
              </a:lnTo>
              <a:lnTo>
                <a:pt x="0" y="3014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726215"/>
          <a:ext cx="131676" cy="2216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48"/>
              </a:lnTo>
              <a:lnTo>
                <a:pt x="131676" y="2216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684531" y="1726215"/>
          <a:ext cx="126773" cy="2214753"/>
        </a:xfrm>
        <a:custGeom>
          <a:avLst/>
          <a:gdLst/>
          <a:ahLst/>
          <a:cxnLst/>
          <a:rect l="0" t="0" r="0" b="0"/>
          <a:pathLst>
            <a:path>
              <a:moveTo>
                <a:pt x="126773" y="0"/>
              </a:moveTo>
              <a:lnTo>
                <a:pt x="126773" y="2214753"/>
              </a:lnTo>
              <a:lnTo>
                <a:pt x="0" y="22147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726215"/>
          <a:ext cx="124765" cy="140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891"/>
              </a:lnTo>
              <a:lnTo>
                <a:pt x="124765" y="1403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679622" y="1726215"/>
          <a:ext cx="131681" cy="1403841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1403841"/>
              </a:lnTo>
              <a:lnTo>
                <a:pt x="0" y="14038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726215"/>
          <a:ext cx="131681" cy="6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96"/>
              </a:lnTo>
              <a:lnTo>
                <a:pt x="131681" y="6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679622" y="1726215"/>
          <a:ext cx="131681" cy="642684"/>
        </a:xfrm>
        <a:custGeom>
          <a:avLst/>
          <a:gdLst/>
          <a:ahLst/>
          <a:cxnLst/>
          <a:rect l="0" t="0" r="0" b="0"/>
          <a:pathLst>
            <a:path>
              <a:moveTo>
                <a:pt x="131681" y="0"/>
              </a:moveTo>
              <a:lnTo>
                <a:pt x="131681" y="642684"/>
              </a:lnTo>
              <a:lnTo>
                <a:pt x="0" y="6426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661794" y="750417"/>
          <a:ext cx="2299019" cy="975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661794" y="750417"/>
        <a:ext cx="2299019" cy="975797"/>
      </dsp:txXfrm>
    </dsp:sp>
    <dsp:sp modelId="{CA81ADA6-D911-4D6D-B109-B08F6320F697}">
      <dsp:nvSpPr>
        <dsp:cNvPr id="0" name=""/>
        <dsp:cNvSpPr/>
      </dsp:nvSpPr>
      <dsp:spPr>
        <a:xfrm>
          <a:off x="0" y="2055591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0" y="2055591"/>
        <a:ext cx="2679622" cy="626616"/>
      </dsp:txXfrm>
    </dsp:sp>
    <dsp:sp modelId="{F2E3A372-0A99-4177-9934-37E01310721A}">
      <dsp:nvSpPr>
        <dsp:cNvPr id="0" name=""/>
        <dsp:cNvSpPr/>
      </dsp:nvSpPr>
      <dsp:spPr>
        <a:xfrm>
          <a:off x="2942986" y="2059903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de Patrimonio Seguro</a:t>
          </a:r>
        </a:p>
      </dsp:txBody>
      <dsp:txXfrm>
        <a:off x="2942986" y="2059903"/>
        <a:ext cx="2679622" cy="626616"/>
      </dsp:txXfrm>
    </dsp:sp>
    <dsp:sp modelId="{EB176D71-8A4B-4152-991F-344ED7A9809D}">
      <dsp:nvSpPr>
        <dsp:cNvPr id="0" name=""/>
        <dsp:cNvSpPr/>
      </dsp:nvSpPr>
      <dsp:spPr>
        <a:xfrm>
          <a:off x="0" y="2816748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</a:p>
      </dsp:txBody>
      <dsp:txXfrm>
        <a:off x="0" y="2816748"/>
        <a:ext cx="2679622" cy="626616"/>
      </dsp:txXfrm>
    </dsp:sp>
    <dsp:sp modelId="{70F98D4F-75D1-4B2C-B4EA-779B9D79921E}">
      <dsp:nvSpPr>
        <dsp:cNvPr id="0" name=""/>
        <dsp:cNvSpPr/>
      </dsp:nvSpPr>
      <dsp:spPr>
        <a:xfrm>
          <a:off x="2936069" y="2816797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2936069" y="2816797"/>
        <a:ext cx="2679622" cy="626616"/>
      </dsp:txXfrm>
    </dsp:sp>
    <dsp:sp modelId="{4A17E49B-139D-448D-834F-1C62567D7755}">
      <dsp:nvSpPr>
        <dsp:cNvPr id="0" name=""/>
        <dsp:cNvSpPr/>
      </dsp:nvSpPr>
      <dsp:spPr>
        <a:xfrm>
          <a:off x="4908" y="3627660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</a:p>
      </dsp:txBody>
      <dsp:txXfrm>
        <a:off x="4908" y="3627660"/>
        <a:ext cx="2679622" cy="626616"/>
      </dsp:txXfrm>
    </dsp:sp>
    <dsp:sp modelId="{8C6D4B5B-B413-4D49-BD6D-7FF3064261CB}">
      <dsp:nvSpPr>
        <dsp:cNvPr id="0" name=""/>
        <dsp:cNvSpPr/>
      </dsp:nvSpPr>
      <dsp:spPr>
        <a:xfrm>
          <a:off x="2942981" y="3682062"/>
          <a:ext cx="2679622" cy="5206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Social</a:t>
          </a:r>
        </a:p>
      </dsp:txBody>
      <dsp:txXfrm>
        <a:off x="2942981" y="3682062"/>
        <a:ext cx="2679622" cy="520602"/>
      </dsp:txXfrm>
    </dsp:sp>
    <dsp:sp modelId="{4789E1C4-2079-4334-BDF0-845E39C09FFC}">
      <dsp:nvSpPr>
        <dsp:cNvPr id="0" name=""/>
        <dsp:cNvSpPr/>
      </dsp:nvSpPr>
      <dsp:spPr>
        <a:xfrm>
          <a:off x="4637" y="4427342"/>
          <a:ext cx="2679622" cy="62661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4637" y="4427342"/>
        <a:ext cx="2679622" cy="626616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D462-2F2E-40EF-A164-3E1EAD09A45F}">
      <dsp:nvSpPr>
        <dsp:cNvPr id="0" name=""/>
        <dsp:cNvSpPr/>
      </dsp:nvSpPr>
      <dsp:spPr>
        <a:xfrm>
          <a:off x="5790880" y="3270202"/>
          <a:ext cx="91440" cy="333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2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A9C9-8B9F-40DF-93B3-0CAC3F9C02EF}">
      <dsp:nvSpPr>
        <dsp:cNvPr id="0" name=""/>
        <dsp:cNvSpPr/>
      </dsp:nvSpPr>
      <dsp:spPr>
        <a:xfrm>
          <a:off x="3474315" y="1223997"/>
          <a:ext cx="2362285" cy="10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03"/>
              </a:lnTo>
              <a:lnTo>
                <a:pt x="2362285" y="791803"/>
              </a:lnTo>
              <a:lnTo>
                <a:pt x="2362285" y="1087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B041D-523A-4D29-A449-E12839D7B203}">
      <dsp:nvSpPr>
        <dsp:cNvPr id="0" name=""/>
        <dsp:cNvSpPr/>
      </dsp:nvSpPr>
      <dsp:spPr>
        <a:xfrm>
          <a:off x="3425972" y="1223997"/>
          <a:ext cx="91440" cy="1081198"/>
        </a:xfrm>
        <a:custGeom>
          <a:avLst/>
          <a:gdLst/>
          <a:ahLst/>
          <a:cxnLst/>
          <a:rect l="0" t="0" r="0" b="0"/>
          <a:pathLst>
            <a:path>
              <a:moveTo>
                <a:pt x="48342" y="0"/>
              </a:moveTo>
              <a:lnTo>
                <a:pt x="48342" y="785062"/>
              </a:lnTo>
              <a:lnTo>
                <a:pt x="45720" y="785062"/>
              </a:lnTo>
              <a:lnTo>
                <a:pt x="45720" y="1081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960536" y="1223997"/>
          <a:ext cx="2513778" cy="1088150"/>
        </a:xfrm>
        <a:custGeom>
          <a:avLst/>
          <a:gdLst/>
          <a:ahLst/>
          <a:cxnLst/>
          <a:rect l="0" t="0" r="0" b="0"/>
          <a:pathLst>
            <a:path>
              <a:moveTo>
                <a:pt x="2513778" y="0"/>
              </a:moveTo>
              <a:lnTo>
                <a:pt x="2513778" y="792014"/>
              </a:lnTo>
              <a:lnTo>
                <a:pt x="0" y="792014"/>
              </a:lnTo>
              <a:lnTo>
                <a:pt x="0" y="1088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322320" y="0"/>
          <a:ext cx="2303989" cy="1223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Vinculación Social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322320" y="0"/>
        <a:ext cx="2303989" cy="1223997"/>
      </dsp:txXfrm>
    </dsp:sp>
    <dsp:sp modelId="{0C383773-3E75-40C1-8F41-944F99267FEE}">
      <dsp:nvSpPr>
        <dsp:cNvPr id="0" name=""/>
        <dsp:cNvSpPr/>
      </dsp:nvSpPr>
      <dsp:spPr>
        <a:xfrm>
          <a:off x="0" y="2312148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</a:p>
      </dsp:txBody>
      <dsp:txXfrm>
        <a:off x="0" y="2312148"/>
        <a:ext cx="1921072" cy="958265"/>
      </dsp:txXfrm>
    </dsp:sp>
    <dsp:sp modelId="{6F5A6100-CCE4-479F-90FC-DA74F59DA6A2}">
      <dsp:nvSpPr>
        <dsp:cNvPr id="0" name=""/>
        <dsp:cNvSpPr/>
      </dsp:nvSpPr>
      <dsp:spPr>
        <a:xfrm>
          <a:off x="2511156" y="2305195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11156" y="2305195"/>
        <a:ext cx="1921072" cy="958265"/>
      </dsp:txXfrm>
    </dsp:sp>
    <dsp:sp modelId="{FFB57BFB-4DC0-4411-9B7A-E1D02D2A55FB}">
      <dsp:nvSpPr>
        <dsp:cNvPr id="0" name=""/>
        <dsp:cNvSpPr/>
      </dsp:nvSpPr>
      <dsp:spPr>
        <a:xfrm>
          <a:off x="4876064" y="2311936"/>
          <a:ext cx="1921072" cy="95826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Monitoreo y Evaluación</a:t>
          </a:r>
        </a:p>
      </dsp:txBody>
      <dsp:txXfrm>
        <a:off x="4876064" y="2311936"/>
        <a:ext cx="1921072" cy="958265"/>
      </dsp:txXfrm>
    </dsp:sp>
    <dsp:sp modelId="{42E44A85-5F66-4FC3-9A27-3D51D957B81D}">
      <dsp:nvSpPr>
        <dsp:cNvPr id="0" name=""/>
        <dsp:cNvSpPr/>
      </dsp:nvSpPr>
      <dsp:spPr>
        <a:xfrm>
          <a:off x="4876064" y="3603453"/>
          <a:ext cx="1921072" cy="958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Monitoreo y Evaluación</a:t>
          </a:r>
        </a:p>
      </dsp:txBody>
      <dsp:txXfrm>
        <a:off x="4876064" y="3603453"/>
        <a:ext cx="1921072" cy="958265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4BA0-2B7D-417E-9E1E-7D3FA4702378}">
      <dsp:nvSpPr>
        <dsp:cNvPr id="0" name=""/>
        <dsp:cNvSpPr/>
      </dsp:nvSpPr>
      <dsp:spPr>
        <a:xfrm>
          <a:off x="2755231" y="2191200"/>
          <a:ext cx="2019768" cy="811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168"/>
              </a:lnTo>
              <a:lnTo>
                <a:pt x="2019768" y="529168"/>
              </a:lnTo>
              <a:lnTo>
                <a:pt x="2019768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A8D62-0A0D-4D5C-AC13-119C6A396591}">
      <dsp:nvSpPr>
        <dsp:cNvPr id="0" name=""/>
        <dsp:cNvSpPr/>
      </dsp:nvSpPr>
      <dsp:spPr>
        <a:xfrm>
          <a:off x="2705534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9697" y="35163"/>
              </a:lnTo>
              <a:lnTo>
                <a:pt x="496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86283-51D8-4D73-B650-2791A29D7066}">
      <dsp:nvSpPr>
        <dsp:cNvPr id="0" name=""/>
        <dsp:cNvSpPr/>
      </dsp:nvSpPr>
      <dsp:spPr>
        <a:xfrm>
          <a:off x="2705534" y="2191200"/>
          <a:ext cx="91440" cy="811333"/>
        </a:xfrm>
        <a:custGeom>
          <a:avLst/>
          <a:gdLst/>
          <a:ahLst/>
          <a:cxnLst/>
          <a:rect l="0" t="0" r="0" b="0"/>
          <a:pathLst>
            <a:path>
              <a:moveTo>
                <a:pt x="49697" y="0"/>
              </a:moveTo>
              <a:lnTo>
                <a:pt x="49697" y="529168"/>
              </a:lnTo>
              <a:lnTo>
                <a:pt x="45720" y="529168"/>
              </a:lnTo>
              <a:lnTo>
                <a:pt x="4572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C033C-FB36-42EF-BE5F-1BEDAA36234E}">
      <dsp:nvSpPr>
        <dsp:cNvPr id="0" name=""/>
        <dsp:cNvSpPr/>
      </dsp:nvSpPr>
      <dsp:spPr>
        <a:xfrm>
          <a:off x="683987" y="3769272"/>
          <a:ext cx="91440" cy="317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63"/>
              </a:lnTo>
              <a:lnTo>
                <a:pt x="47497" y="35163"/>
              </a:lnTo>
              <a:lnTo>
                <a:pt x="47497" y="317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3535-A83A-47A7-BFC3-BC3DABBC0632}">
      <dsp:nvSpPr>
        <dsp:cNvPr id="0" name=""/>
        <dsp:cNvSpPr/>
      </dsp:nvSpPr>
      <dsp:spPr>
        <a:xfrm>
          <a:off x="729707" y="2191200"/>
          <a:ext cx="2025524" cy="811333"/>
        </a:xfrm>
        <a:custGeom>
          <a:avLst/>
          <a:gdLst/>
          <a:ahLst/>
          <a:cxnLst/>
          <a:rect l="0" t="0" r="0" b="0"/>
          <a:pathLst>
            <a:path>
              <a:moveTo>
                <a:pt x="2025524" y="0"/>
              </a:moveTo>
              <a:lnTo>
                <a:pt x="2025524" y="529168"/>
              </a:lnTo>
              <a:lnTo>
                <a:pt x="0" y="529168"/>
              </a:lnTo>
              <a:lnTo>
                <a:pt x="0" y="8113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EE1BC-BF42-4699-AC3B-5DADBBAD4E94}">
      <dsp:nvSpPr>
        <dsp:cNvPr id="0" name=""/>
        <dsp:cNvSpPr/>
      </dsp:nvSpPr>
      <dsp:spPr>
        <a:xfrm>
          <a:off x="2709511" y="852530"/>
          <a:ext cx="91440" cy="5741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1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837762" y="0"/>
          <a:ext cx="1834937" cy="8525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1837762" y="0"/>
        <a:ext cx="1834937" cy="852530"/>
      </dsp:txXfrm>
    </dsp:sp>
    <dsp:sp modelId="{E4E5887B-DE99-4906-AE80-4D135BCEF50E}">
      <dsp:nvSpPr>
        <dsp:cNvPr id="0" name=""/>
        <dsp:cNvSpPr/>
      </dsp:nvSpPr>
      <dsp:spPr>
        <a:xfrm>
          <a:off x="2026491" y="1426639"/>
          <a:ext cx="1457479" cy="7645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Institucional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26491" y="1426639"/>
        <a:ext cx="1457479" cy="764561"/>
      </dsp:txXfrm>
    </dsp:sp>
    <dsp:sp modelId="{0C383773-3E75-40C1-8F41-944F99267FEE}">
      <dsp:nvSpPr>
        <dsp:cNvPr id="0" name=""/>
        <dsp:cNvSpPr/>
      </dsp:nvSpPr>
      <dsp:spPr>
        <a:xfrm>
          <a:off x="0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  <a:endParaRPr lang="es-MX" sz="1200" b="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3002534"/>
        <a:ext cx="1459414" cy="766738"/>
      </dsp:txXfrm>
    </dsp:sp>
    <dsp:sp modelId="{E35E579A-CBE5-4D13-92FC-2640164762D1}">
      <dsp:nvSpPr>
        <dsp:cNvPr id="0" name=""/>
        <dsp:cNvSpPr/>
      </dsp:nvSpPr>
      <dsp:spPr>
        <a:xfrm>
          <a:off x="1777" y="4086601"/>
          <a:ext cx="1459414" cy="766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777" y="4086601"/>
        <a:ext cx="1459414" cy="766738"/>
      </dsp:txXfrm>
    </dsp:sp>
    <dsp:sp modelId="{F35B0E4C-5EF9-4DF2-93C2-AA282573AEBD}">
      <dsp:nvSpPr>
        <dsp:cNvPr id="0" name=""/>
        <dsp:cNvSpPr/>
      </dsp:nvSpPr>
      <dsp:spPr>
        <a:xfrm>
          <a:off x="2021546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2021546" y="3002534"/>
        <a:ext cx="1459414" cy="766738"/>
      </dsp:txXfrm>
    </dsp:sp>
    <dsp:sp modelId="{4285B4D1-2260-48E5-A336-8BE3FDBE6215}">
      <dsp:nvSpPr>
        <dsp:cNvPr id="0" name=""/>
        <dsp:cNvSpPr/>
      </dsp:nvSpPr>
      <dsp:spPr>
        <a:xfrm>
          <a:off x="2101870" y="4086601"/>
          <a:ext cx="1306722" cy="76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101870" y="4086601"/>
        <a:ext cx="1306722" cy="769049"/>
      </dsp:txXfrm>
    </dsp:sp>
    <dsp:sp modelId="{9E8CFAFF-215D-4B8F-ACD4-3CA814DFF1E4}">
      <dsp:nvSpPr>
        <dsp:cNvPr id="0" name=""/>
        <dsp:cNvSpPr/>
      </dsp:nvSpPr>
      <dsp:spPr>
        <a:xfrm>
          <a:off x="4045293" y="3002534"/>
          <a:ext cx="1459414" cy="766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Analista</a:t>
          </a:r>
        </a:p>
      </dsp:txBody>
      <dsp:txXfrm>
        <a:off x="4045293" y="3002534"/>
        <a:ext cx="1459414" cy="766738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A6AD5-A3C3-4626-8CA6-C055957CB13D}">
      <dsp:nvSpPr>
        <dsp:cNvPr id="0" name=""/>
        <dsp:cNvSpPr/>
      </dsp:nvSpPr>
      <dsp:spPr>
        <a:xfrm>
          <a:off x="4059252" y="3012901"/>
          <a:ext cx="3355541" cy="48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532"/>
              </a:lnTo>
              <a:lnTo>
                <a:pt x="3355541" y="327532"/>
              </a:lnTo>
              <a:lnTo>
                <a:pt x="3355541" y="4841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1AC90-9D68-4421-A9DC-1F30C99A19E1}">
      <dsp:nvSpPr>
        <dsp:cNvPr id="0" name=""/>
        <dsp:cNvSpPr/>
      </dsp:nvSpPr>
      <dsp:spPr>
        <a:xfrm>
          <a:off x="4059252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01"/>
              </a:lnTo>
              <a:lnTo>
                <a:pt x="1686317" y="284801"/>
              </a:lnTo>
              <a:lnTo>
                <a:pt x="1686317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710E-315F-44CC-8513-FFADEEB8FBF6}">
      <dsp:nvSpPr>
        <dsp:cNvPr id="0" name=""/>
        <dsp:cNvSpPr/>
      </dsp:nvSpPr>
      <dsp:spPr>
        <a:xfrm>
          <a:off x="4013532" y="3012901"/>
          <a:ext cx="91440" cy="4414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A8FD33-6103-4707-82AE-0BB6FAA058F7}">
      <dsp:nvSpPr>
        <dsp:cNvPr id="0" name=""/>
        <dsp:cNvSpPr/>
      </dsp:nvSpPr>
      <dsp:spPr>
        <a:xfrm>
          <a:off x="2372934" y="3012901"/>
          <a:ext cx="1686317" cy="441408"/>
        </a:xfrm>
        <a:custGeom>
          <a:avLst/>
          <a:gdLst/>
          <a:ahLst/>
          <a:cxnLst/>
          <a:rect l="0" t="0" r="0" b="0"/>
          <a:pathLst>
            <a:path>
              <a:moveTo>
                <a:pt x="1686317" y="0"/>
              </a:moveTo>
              <a:lnTo>
                <a:pt x="1686317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A86B2-876B-4DC3-8953-F29698F8C87E}">
      <dsp:nvSpPr>
        <dsp:cNvPr id="0" name=""/>
        <dsp:cNvSpPr/>
      </dsp:nvSpPr>
      <dsp:spPr>
        <a:xfrm>
          <a:off x="686617" y="3012901"/>
          <a:ext cx="3372634" cy="441408"/>
        </a:xfrm>
        <a:custGeom>
          <a:avLst/>
          <a:gdLst/>
          <a:ahLst/>
          <a:cxnLst/>
          <a:rect l="0" t="0" r="0" b="0"/>
          <a:pathLst>
            <a:path>
              <a:moveTo>
                <a:pt x="3372634" y="0"/>
              </a:moveTo>
              <a:lnTo>
                <a:pt x="3372634" y="284801"/>
              </a:lnTo>
              <a:lnTo>
                <a:pt x="0" y="284801"/>
              </a:lnTo>
              <a:lnTo>
                <a:pt x="0" y="4414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B595C-71D7-488E-992B-462A0030F2A4}">
      <dsp:nvSpPr>
        <dsp:cNvPr id="0" name=""/>
        <dsp:cNvSpPr/>
      </dsp:nvSpPr>
      <dsp:spPr>
        <a:xfrm>
          <a:off x="4013532" y="1675401"/>
          <a:ext cx="91440" cy="401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3033250" y="631397"/>
          <a:ext cx="2052002" cy="104400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Patrimonio Seguro</a:t>
          </a:r>
        </a:p>
      </dsp:txBody>
      <dsp:txXfrm>
        <a:off x="3033250" y="631397"/>
        <a:ext cx="2052002" cy="1044003"/>
      </dsp:txXfrm>
    </dsp:sp>
    <dsp:sp modelId="{78855028-44C4-45CC-8FE9-25100D6F53EE}">
      <dsp:nvSpPr>
        <dsp:cNvPr id="0" name=""/>
        <dsp:cNvSpPr/>
      </dsp:nvSpPr>
      <dsp:spPr>
        <a:xfrm>
          <a:off x="3177254" y="2076904"/>
          <a:ext cx="1763994" cy="93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</a:t>
          </a:r>
        </a:p>
      </dsp:txBody>
      <dsp:txXfrm>
        <a:off x="3177254" y="2076904"/>
        <a:ext cx="1763994" cy="935996"/>
      </dsp:txXfrm>
    </dsp:sp>
    <dsp:sp modelId="{EAAF20AE-0235-4942-B771-FB09B1B7AD60}">
      <dsp:nvSpPr>
        <dsp:cNvPr id="0" name=""/>
        <dsp:cNvSpPr/>
      </dsp:nvSpPr>
      <dsp:spPr>
        <a:xfrm>
          <a:off x="66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Escrituración </a:t>
          </a:r>
          <a:r>
            <a:rPr lang="es-ES" sz="1200" kern="1200" smtClean="0"/>
            <a:t>y Regularización</a:t>
          </a:r>
          <a:endParaRPr lang="es-ES" sz="1200" kern="1200" dirty="0" smtClean="0"/>
        </a:p>
      </dsp:txBody>
      <dsp:txXfrm>
        <a:off x="66" y="3454310"/>
        <a:ext cx="1373102" cy="812567"/>
      </dsp:txXfrm>
    </dsp:sp>
    <dsp:sp modelId="{C6D07DFD-DB1E-4AC0-AB16-9DFE05A15E28}">
      <dsp:nvSpPr>
        <dsp:cNvPr id="0" name=""/>
        <dsp:cNvSpPr/>
      </dsp:nvSpPr>
      <dsp:spPr>
        <a:xfrm>
          <a:off x="1686383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686383" y="3454310"/>
        <a:ext cx="1373102" cy="812567"/>
      </dsp:txXfrm>
    </dsp:sp>
    <dsp:sp modelId="{D44D8CF6-D0F2-435F-B5C1-3EBD86635BA6}">
      <dsp:nvSpPr>
        <dsp:cNvPr id="0" name=""/>
        <dsp:cNvSpPr/>
      </dsp:nvSpPr>
      <dsp:spPr>
        <a:xfrm>
          <a:off x="3372700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Jurídico(a)</a:t>
          </a:r>
        </a:p>
      </dsp:txBody>
      <dsp:txXfrm>
        <a:off x="3372700" y="3454310"/>
        <a:ext cx="1373102" cy="812567"/>
      </dsp:txXfrm>
    </dsp:sp>
    <dsp:sp modelId="{4073F32D-2725-475A-9D30-AB08FAD5008F}">
      <dsp:nvSpPr>
        <dsp:cNvPr id="0" name=""/>
        <dsp:cNvSpPr/>
      </dsp:nvSpPr>
      <dsp:spPr>
        <a:xfrm>
          <a:off x="5059017" y="3454310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r>
            <a:rPr lang="es-ES" sz="1200" kern="1200" baseline="0" dirty="0" smtClean="0"/>
            <a:t> Administrativo(a)</a:t>
          </a:r>
        </a:p>
      </dsp:txBody>
      <dsp:txXfrm>
        <a:off x="5059017" y="3454310"/>
        <a:ext cx="1373102" cy="812567"/>
      </dsp:txXfrm>
    </dsp:sp>
    <dsp:sp modelId="{A4FC43AC-4585-45BD-86F1-24C36BF58FEB}">
      <dsp:nvSpPr>
        <dsp:cNvPr id="0" name=""/>
        <dsp:cNvSpPr/>
      </dsp:nvSpPr>
      <dsp:spPr>
        <a:xfrm>
          <a:off x="6728242" y="3497041"/>
          <a:ext cx="1373102" cy="81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6728242" y="3497041"/>
        <a:ext cx="1373102" cy="812567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41A1-F896-4210-AD58-674008224B3E}">
      <dsp:nvSpPr>
        <dsp:cNvPr id="0" name=""/>
        <dsp:cNvSpPr/>
      </dsp:nvSpPr>
      <dsp:spPr>
        <a:xfrm>
          <a:off x="2935702" y="1117802"/>
          <a:ext cx="253398" cy="1111726"/>
        </a:xfrm>
        <a:custGeom>
          <a:avLst/>
          <a:gdLst/>
          <a:ahLst/>
          <a:cxnLst/>
          <a:rect l="0" t="0" r="0" b="0"/>
          <a:pathLst>
            <a:path>
              <a:moveTo>
                <a:pt x="253398" y="0"/>
              </a:moveTo>
              <a:lnTo>
                <a:pt x="253398" y="1111726"/>
              </a:lnTo>
              <a:lnTo>
                <a:pt x="0" y="11117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142054" y="1117802"/>
          <a:ext cx="91440" cy="2223452"/>
        </a:xfrm>
        <a:custGeom>
          <a:avLst/>
          <a:gdLst/>
          <a:ahLst/>
          <a:cxnLst/>
          <a:rect l="0" t="0" r="0" b="0"/>
          <a:pathLst>
            <a:path>
              <a:moveTo>
                <a:pt x="47047" y="0"/>
              </a:moveTo>
              <a:lnTo>
                <a:pt x="47047" y="1970053"/>
              </a:lnTo>
              <a:lnTo>
                <a:pt x="45720" y="1970053"/>
              </a:lnTo>
              <a:lnTo>
                <a:pt x="45720" y="22234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042062" y="0"/>
          <a:ext cx="2294078" cy="11178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042062" y="0"/>
        <a:ext cx="2294078" cy="1117802"/>
      </dsp:txXfrm>
    </dsp:sp>
    <dsp:sp modelId="{0C383773-3E75-40C1-8F41-944F99267FEE}">
      <dsp:nvSpPr>
        <dsp:cNvPr id="0" name=""/>
        <dsp:cNvSpPr/>
      </dsp:nvSpPr>
      <dsp:spPr>
        <a:xfrm>
          <a:off x="2233776" y="3341254"/>
          <a:ext cx="1907995" cy="97356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Jef</a:t>
          </a:r>
          <a:r>
            <a:rPr lang="es-ES" sz="1200" kern="12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e(a) de Proyectos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2233776" y="3341254"/>
        <a:ext cx="1907995" cy="973569"/>
      </dsp:txXfrm>
    </dsp:sp>
    <dsp:sp modelId="{915329CE-61A6-4D5D-AB80-0A7AE8782A6B}">
      <dsp:nvSpPr>
        <dsp:cNvPr id="0" name=""/>
        <dsp:cNvSpPr/>
      </dsp:nvSpPr>
      <dsp:spPr>
        <a:xfrm>
          <a:off x="1445308" y="1856929"/>
          <a:ext cx="1490394" cy="745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1445308" y="1856929"/>
        <a:ext cx="1490394" cy="745197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5CD89-CA84-41E5-87CF-4D9BE6BBF707}">
      <dsp:nvSpPr>
        <dsp:cNvPr id="0" name=""/>
        <dsp:cNvSpPr/>
      </dsp:nvSpPr>
      <dsp:spPr>
        <a:xfrm>
          <a:off x="2699297" y="2878203"/>
          <a:ext cx="91440" cy="565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7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07371-9EB4-44D6-AF54-54E50FA1A62E}">
      <dsp:nvSpPr>
        <dsp:cNvPr id="0" name=""/>
        <dsp:cNvSpPr/>
      </dsp:nvSpPr>
      <dsp:spPr>
        <a:xfrm>
          <a:off x="2699297" y="1214089"/>
          <a:ext cx="91440" cy="568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8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288110" y="0"/>
          <a:ext cx="2913814" cy="12140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Socialización de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Procesos Jurídicos</a:t>
          </a:r>
        </a:p>
      </dsp:txBody>
      <dsp:txXfrm>
        <a:off x="1288110" y="0"/>
        <a:ext cx="2913814" cy="1214089"/>
      </dsp:txXfrm>
    </dsp:sp>
    <dsp:sp modelId="{CD37D9F2-EAA6-423F-BABE-813AE04A5A84}">
      <dsp:nvSpPr>
        <dsp:cNvPr id="0" name=""/>
        <dsp:cNvSpPr/>
      </dsp:nvSpPr>
      <dsp:spPr>
        <a:xfrm>
          <a:off x="1397975" y="1782411"/>
          <a:ext cx="2694084" cy="1095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1397975" y="1782411"/>
        <a:ext cx="2694084" cy="1095791"/>
      </dsp:txXfrm>
    </dsp:sp>
    <dsp:sp modelId="{D3059577-FC18-4B55-BB82-3A98CE9E2749}">
      <dsp:nvSpPr>
        <dsp:cNvPr id="0" name=""/>
        <dsp:cNvSpPr/>
      </dsp:nvSpPr>
      <dsp:spPr>
        <a:xfrm>
          <a:off x="1397975" y="3443960"/>
          <a:ext cx="2694084" cy="11635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97975" y="3443960"/>
        <a:ext cx="2694084" cy="1163575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858614" y="1457161"/>
          <a:ext cx="238347" cy="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225"/>
              </a:lnTo>
              <a:lnTo>
                <a:pt x="238347" y="810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457161"/>
          <a:ext cx="221477" cy="811554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811554"/>
              </a:lnTo>
              <a:lnTo>
                <a:pt x="0" y="811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3196698" y="1659410"/>
              </a:lnTo>
              <a:lnTo>
                <a:pt x="3196698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397604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410"/>
              </a:lnTo>
              <a:lnTo>
                <a:pt x="1598335" y="1659410"/>
              </a:lnTo>
              <a:lnTo>
                <a:pt x="1598335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457161"/>
          <a:ext cx="91440" cy="1791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2151"/>
              </a:lnTo>
              <a:lnTo>
                <a:pt x="46291" y="1652151"/>
              </a:lnTo>
              <a:lnTo>
                <a:pt x="46291" y="17916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457161"/>
          <a:ext cx="1598335" cy="1798879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457161"/>
          <a:ext cx="3196698" cy="1798879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1659410"/>
              </a:lnTo>
              <a:lnTo>
                <a:pt x="0" y="1659410"/>
              </a:lnTo>
              <a:lnTo>
                <a:pt x="0" y="1798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413164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413164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25604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25604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248782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248782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25604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254983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Ciudadana</a:t>
          </a:r>
          <a:br>
            <a:rPr lang="es-ES" sz="1200" kern="1200" dirty="0"/>
          </a:br>
          <a:endParaRPr lang="es-ES" sz="1200" kern="1200" dirty="0"/>
        </a:p>
      </dsp:txBody>
      <dsp:txXfrm>
        <a:off x="4792808" y="4254983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25604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5613" y="325604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90221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90221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90088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6961" y="1900887"/>
        <a:ext cx="1367998" cy="732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9030" y="1108172"/>
          <a:ext cx="172304" cy="722540"/>
        </a:xfrm>
        <a:custGeom>
          <a:avLst/>
          <a:gdLst/>
          <a:ahLst/>
          <a:cxnLst/>
          <a:rect l="0" t="0" r="0" b="0"/>
          <a:pathLst>
            <a:path>
              <a:moveTo>
                <a:pt x="172304" y="0"/>
              </a:moveTo>
              <a:lnTo>
                <a:pt x="172304" y="722540"/>
              </a:lnTo>
              <a:lnTo>
                <a:pt x="0" y="722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3183027" y="256207"/>
              </a:lnTo>
              <a:lnTo>
                <a:pt x="3183027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07"/>
              </a:lnTo>
              <a:lnTo>
                <a:pt x="1591513" y="256207"/>
              </a:lnTo>
              <a:lnTo>
                <a:pt x="1591513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795614" y="3190149"/>
          <a:ext cx="91440" cy="394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2249820" y="3190149"/>
          <a:ext cx="1591513" cy="394313"/>
        </a:xfrm>
        <a:custGeom>
          <a:avLst/>
          <a:gdLst/>
          <a:ahLst/>
          <a:cxnLst/>
          <a:rect l="0" t="0" r="0" b="0"/>
          <a:pathLst>
            <a:path>
              <a:moveTo>
                <a:pt x="1591513" y="0"/>
              </a:moveTo>
              <a:lnTo>
                <a:pt x="1591513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658306" y="3190149"/>
          <a:ext cx="3183027" cy="394313"/>
        </a:xfrm>
        <a:custGeom>
          <a:avLst/>
          <a:gdLst/>
          <a:ahLst/>
          <a:cxnLst/>
          <a:rect l="0" t="0" r="0" b="0"/>
          <a:pathLst>
            <a:path>
              <a:moveTo>
                <a:pt x="3183027" y="0"/>
              </a:moveTo>
              <a:lnTo>
                <a:pt x="3183027" y="256207"/>
              </a:lnTo>
              <a:lnTo>
                <a:pt x="0" y="256207"/>
              </a:lnTo>
              <a:lnTo>
                <a:pt x="0" y="3943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108172"/>
          <a:ext cx="91440" cy="132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59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59113" y="105670"/>
          <a:ext cx="1964441" cy="1002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859113" y="105670"/>
        <a:ext cx="1964441" cy="1002502"/>
      </dsp:txXfrm>
    </dsp:sp>
    <dsp:sp modelId="{35BB5E74-0F2B-40C4-8FE2-43D641402863}">
      <dsp:nvSpPr>
        <dsp:cNvPr id="0" name=""/>
        <dsp:cNvSpPr/>
      </dsp:nvSpPr>
      <dsp:spPr>
        <a:xfrm>
          <a:off x="3067332" y="2434147"/>
          <a:ext cx="1548003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7332" y="2434147"/>
        <a:ext cx="1548003" cy="756001"/>
      </dsp:txXfrm>
    </dsp:sp>
    <dsp:sp modelId="{8C55213E-848D-4909-ABFB-0D1ECDFF3A84}">
      <dsp:nvSpPr>
        <dsp:cNvPr id="0" name=""/>
        <dsp:cNvSpPr/>
      </dsp:nvSpPr>
      <dsp:spPr>
        <a:xfrm>
          <a:off x="656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" y="3584463"/>
        <a:ext cx="1315300" cy="792001"/>
      </dsp:txXfrm>
    </dsp:sp>
    <dsp:sp modelId="{65B6B8C0-1DFC-4B30-B78B-60D2FD9F0BF9}">
      <dsp:nvSpPr>
        <dsp:cNvPr id="0" name=""/>
        <dsp:cNvSpPr/>
      </dsp:nvSpPr>
      <dsp:spPr>
        <a:xfrm>
          <a:off x="1592170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Médicos(as) </a:t>
          </a:r>
          <a:r>
            <a:rPr lang="es-ES" sz="1200" kern="1200" dirty="0" smtClean="0">
              <a:solidFill>
                <a:schemeClr val="tx1"/>
              </a:solidFill>
            </a:rPr>
            <a:t>Generales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92170" y="3584463"/>
        <a:ext cx="1315300" cy="792001"/>
      </dsp:txXfrm>
    </dsp:sp>
    <dsp:sp modelId="{21BF1648-D448-46F7-922A-BA72A4E7B302}">
      <dsp:nvSpPr>
        <dsp:cNvPr id="0" name=""/>
        <dsp:cNvSpPr/>
      </dsp:nvSpPr>
      <dsp:spPr>
        <a:xfrm>
          <a:off x="3183684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83684" y="3584463"/>
        <a:ext cx="1315300" cy="792001"/>
      </dsp:txXfrm>
    </dsp:sp>
    <dsp:sp modelId="{911B2D3F-686F-4455-A32B-BA73A2DC19DF}">
      <dsp:nvSpPr>
        <dsp:cNvPr id="0" name=""/>
        <dsp:cNvSpPr/>
      </dsp:nvSpPr>
      <dsp:spPr>
        <a:xfrm>
          <a:off x="4775197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Nutriólogo(a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75197" y="3584463"/>
        <a:ext cx="1315300" cy="792001"/>
      </dsp:txXfrm>
    </dsp:sp>
    <dsp:sp modelId="{7A5B57C5-5E73-4BC2-8A0A-0A5532B2F291}">
      <dsp:nvSpPr>
        <dsp:cNvPr id="0" name=""/>
        <dsp:cNvSpPr/>
      </dsp:nvSpPr>
      <dsp:spPr>
        <a:xfrm>
          <a:off x="6366711" y="3584463"/>
          <a:ext cx="1315300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66711" y="3584463"/>
        <a:ext cx="1315300" cy="792001"/>
      </dsp:txXfrm>
    </dsp:sp>
    <dsp:sp modelId="{0631F3B6-8772-43EC-B147-82C89A8174B0}">
      <dsp:nvSpPr>
        <dsp:cNvPr id="0" name=""/>
        <dsp:cNvSpPr/>
      </dsp:nvSpPr>
      <dsp:spPr>
        <a:xfrm>
          <a:off x="2353729" y="1501888"/>
          <a:ext cx="1315300" cy="657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53729" y="1501888"/>
        <a:ext cx="1315300" cy="657650"/>
      </dsp:txXfrm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Supervisor(a)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Administrativo(a) </a:t>
          </a:r>
        </a:p>
      </dsp:txBody>
      <dsp:txXfrm>
        <a:off x="2049587" y="1555415"/>
        <a:ext cx="1551081" cy="9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9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654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27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3098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05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78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78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2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5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82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1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05/06/2024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6F3FD5A-83B5-4A7C-9CCC-2ACC3B4D0B6C}" type="datetimeFigureOut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05/06/2024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C3D13F4-3D6A-469F-9E9B-77B88BBAD83C}" type="slidenum">
              <a:rPr kumimoji="0" lang="es-MX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endParaRPr kumimoji="0" lang="es-MX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1.xml"/><Relationship Id="rId2" Type="http://schemas.openxmlformats.org/officeDocument/2006/relationships/diagramData" Target="../diagrams/data9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1.xml"/><Relationship Id="rId5" Type="http://schemas.openxmlformats.org/officeDocument/2006/relationships/diagramColors" Target="../diagrams/colors91.xml"/><Relationship Id="rId4" Type="http://schemas.openxmlformats.org/officeDocument/2006/relationships/diagramQuickStyle" Target="../diagrams/quickStyle9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2.xml"/><Relationship Id="rId2" Type="http://schemas.openxmlformats.org/officeDocument/2006/relationships/diagramData" Target="../diagrams/data9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2.xml"/><Relationship Id="rId5" Type="http://schemas.openxmlformats.org/officeDocument/2006/relationships/diagramColors" Target="../diagrams/colors92.xml"/><Relationship Id="rId4" Type="http://schemas.openxmlformats.org/officeDocument/2006/relationships/diagramQuickStyle" Target="../diagrams/quickStyle9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1.jp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1.jp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1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1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0.xml"/><Relationship Id="rId2" Type="http://schemas.openxmlformats.org/officeDocument/2006/relationships/diagramData" Target="../diagrams/data9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0.xml"/><Relationship Id="rId5" Type="http://schemas.openxmlformats.org/officeDocument/2006/relationships/diagramColors" Target="../diagrams/colors90.xml"/><Relationship Id="rId4" Type="http://schemas.openxmlformats.org/officeDocument/2006/relationships/diagramQuickStyle" Target="../diagrams/quickStyl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18014" y="5885411"/>
            <a:ext cx="318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6046313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6381266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9702294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03499415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1709593"/>
              </p:ext>
            </p:extLst>
          </p:nvPr>
        </p:nvGraphicFramePr>
        <p:xfrm>
          <a:off x="564777" y="1990825"/>
          <a:ext cx="8157882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5686955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2599787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9431378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5645881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978603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09713547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82765884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34667330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6115872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56258873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4293801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612127294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75742067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88042178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4536161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0536655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00070252"/>
              </p:ext>
            </p:extLst>
          </p:nvPr>
        </p:nvGraphicFramePr>
        <p:xfrm>
          <a:off x="1331640" y="1954966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862961015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188824875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369441198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0425296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26632832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3934829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49406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29186830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44648259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020917098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2350213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572921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91738023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512" y="14476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 smtClean="0">
                <a:solidFill>
                  <a:schemeClr val="tx1"/>
                </a:solidFill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0483238"/>
              </p:ext>
            </p:extLst>
          </p:nvPr>
        </p:nvGraphicFramePr>
        <p:xfrm>
          <a:off x="1187580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5089697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731312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586204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General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61217"/>
              </p:ext>
            </p:extLst>
          </p:nvPr>
        </p:nvGraphicFramePr>
        <p:xfrm>
          <a:off x="2427946" y="2213357"/>
          <a:ext cx="4354991" cy="307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59451968"/>
              </p:ext>
            </p:extLst>
          </p:nvPr>
        </p:nvGraphicFramePr>
        <p:xfrm>
          <a:off x="2427946" y="1405590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687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Cultura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Física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s-ES_tradnl" sz="2400" b="1" kern="1400" spc="-150" dirty="0"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9579286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572618630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00350977"/>
              </p:ext>
            </p:extLst>
          </p:nvPr>
        </p:nvGraphicFramePr>
        <p:xfrm>
          <a:off x="401653" y="1677756"/>
          <a:ext cx="8494519" cy="508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57072635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36866902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9732717"/>
              </p:ext>
            </p:extLst>
          </p:nvPr>
        </p:nvGraphicFramePr>
        <p:xfrm>
          <a:off x="1068225" y="2260274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72774749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2740255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86839602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10968523"/>
              </p:ext>
            </p:extLst>
          </p:nvPr>
        </p:nvGraphicFramePr>
        <p:xfrm>
          <a:off x="376015" y="1991168"/>
          <a:ext cx="854579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32029443"/>
              </p:ext>
            </p:extLst>
          </p:nvPr>
        </p:nvGraphicFramePr>
        <p:xfrm>
          <a:off x="2597923" y="2640650"/>
          <a:ext cx="3982340" cy="281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7654369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1249459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379870126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6953941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75063775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810399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9415852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7711106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2155873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2066478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2906596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2846191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586334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17417320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9629232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80015906"/>
              </p:ext>
            </p:extLst>
          </p:nvPr>
        </p:nvGraphicFramePr>
        <p:xfrm>
          <a:off x="1837346" y="2529554"/>
          <a:ext cx="5477854" cy="3401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11891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1351627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Coordinación de Unidades Deportivas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81301086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6701678"/>
              </p:ext>
            </p:extLst>
          </p:nvPr>
        </p:nvGraphicFramePr>
        <p:xfrm>
          <a:off x="1102405" y="1948440"/>
          <a:ext cx="693064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179929"/>
            <a:ext cx="6595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63753111"/>
              </p:ext>
            </p:extLst>
          </p:nvPr>
        </p:nvGraphicFramePr>
        <p:xfrm>
          <a:off x="427290" y="1734796"/>
          <a:ext cx="8443244" cy="5007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8817185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61872505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490030930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433249422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Ciudad de la Niñez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35434156"/>
              </p:ext>
            </p:extLst>
          </p:nvPr>
        </p:nvGraphicFramePr>
        <p:xfrm>
          <a:off x="3101559" y="2238237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6925338"/>
              </p:ext>
            </p:extLst>
          </p:nvPr>
        </p:nvGraphicFramePr>
        <p:xfrm>
          <a:off x="361182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4978952"/>
              </p:ext>
            </p:extLst>
          </p:nvPr>
        </p:nvGraphicFramePr>
        <p:xfrm>
          <a:off x="1678946" y="859809"/>
          <a:ext cx="5622609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Social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46018672"/>
              </p:ext>
            </p:extLst>
          </p:nvPr>
        </p:nvGraphicFramePr>
        <p:xfrm>
          <a:off x="1280970" y="1699503"/>
          <a:ext cx="6948630" cy="461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48233"/>
            <a:ext cx="6882705" cy="1472589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Vinculación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Institucional</a:t>
            </a:r>
            <a:b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(Programa Monterrey Contigo)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52572786"/>
              </p:ext>
            </p:extLst>
          </p:nvPr>
        </p:nvGraphicFramePr>
        <p:xfrm>
          <a:off x="2021305" y="1800065"/>
          <a:ext cx="5510463" cy="48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Patrimonio Seguro</a:t>
            </a:r>
            <a:endParaRPr lang="en-US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75797928"/>
              </p:ext>
            </p:extLst>
          </p:nvPr>
        </p:nvGraphicFramePr>
        <p:xfrm>
          <a:off x="589661" y="1346199"/>
          <a:ext cx="8118504" cy="511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0195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124461"/>
              </p:ext>
            </p:extLst>
          </p:nvPr>
        </p:nvGraphicFramePr>
        <p:xfrm>
          <a:off x="1502737" y="1819276"/>
          <a:ext cx="636712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1638550"/>
              </p:ext>
            </p:extLst>
          </p:nvPr>
        </p:nvGraphicFramePr>
        <p:xfrm>
          <a:off x="1866110" y="1838325"/>
          <a:ext cx="549003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184969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Coordinación de Socialización de </a:t>
            </a: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Procesos </a:t>
            </a:r>
            <a:r>
              <a:rPr lang="es-ES_tradnl" sz="2400" b="1" kern="1400" spc="-150" dirty="0">
                <a:latin typeface="Arial"/>
                <a:ea typeface="MS Gothic" panose="020B0609070205080204" pitchFamily="49" charset="-128"/>
                <a:cs typeface="Arial"/>
              </a:rPr>
              <a:t>Jurídicos</a:t>
            </a:r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448657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06358067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12013</TotalTime>
  <Words>2363</Words>
  <Application>Microsoft Office PowerPoint</Application>
  <PresentationFormat>Presentación en pantalla (4:3)</PresentationFormat>
  <Paragraphs>707</Paragraphs>
  <Slides>101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MS Gothic</vt:lpstr>
      <vt:lpstr>Arial</vt:lpstr>
      <vt:lpstr>Calibri</vt:lpstr>
      <vt:lpstr>Calibri Light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Coordinación de Vinculación Social</vt:lpstr>
      <vt:lpstr>Dirección de Vinculación Interinstitucional Coordinación de Vinculación Institucional (Programa Monterrey Contigo)</vt:lpstr>
      <vt:lpstr>Dirección de Vinculación Interinstitucional Coordinación de Patrimonio Seguro</vt:lpstr>
      <vt:lpstr>Dirección de Vinculación Interinstitucional Coordinación Capacitadora</vt:lpstr>
      <vt:lpstr>Dirección de Vinculación Interinstitucional Coordinación de Socialización de Procesos Jurídicos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Miriam Elizabeth Osuna Martinez</cp:lastModifiedBy>
  <cp:revision>689</cp:revision>
  <cp:lastPrinted>2022-01-31T18:08:35Z</cp:lastPrinted>
  <dcterms:created xsi:type="dcterms:W3CDTF">2018-05-18T00:47:28Z</dcterms:created>
  <dcterms:modified xsi:type="dcterms:W3CDTF">2024-06-05T16:54:26Z</dcterms:modified>
</cp:coreProperties>
</file>