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5"/>
  </p:notesMasterIdLst>
  <p:sldIdLst>
    <p:sldId id="256" r:id="rId2"/>
    <p:sldId id="281" r:id="rId3"/>
    <p:sldId id="293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4" r:id="rId15"/>
    <p:sldId id="295" r:id="rId16"/>
    <p:sldId id="356" r:id="rId17"/>
    <p:sldId id="418" r:id="rId18"/>
    <p:sldId id="419" r:id="rId19"/>
    <p:sldId id="420" r:id="rId20"/>
    <p:sldId id="421" r:id="rId21"/>
    <p:sldId id="422" r:id="rId22"/>
    <p:sldId id="423" r:id="rId23"/>
    <p:sldId id="424" r:id="rId24"/>
    <p:sldId id="425" r:id="rId25"/>
    <p:sldId id="426" r:id="rId26"/>
    <p:sldId id="427" r:id="rId27"/>
    <p:sldId id="428" r:id="rId28"/>
    <p:sldId id="429" r:id="rId29"/>
    <p:sldId id="430" r:id="rId30"/>
    <p:sldId id="431" r:id="rId31"/>
    <p:sldId id="432" r:id="rId32"/>
    <p:sldId id="433" r:id="rId33"/>
    <p:sldId id="434" r:id="rId34"/>
    <p:sldId id="435" r:id="rId35"/>
    <p:sldId id="436" r:id="rId36"/>
    <p:sldId id="437" r:id="rId37"/>
    <p:sldId id="438" r:id="rId38"/>
    <p:sldId id="439" r:id="rId39"/>
    <p:sldId id="440" r:id="rId40"/>
    <p:sldId id="441" r:id="rId41"/>
    <p:sldId id="442" r:id="rId42"/>
    <p:sldId id="443" r:id="rId43"/>
    <p:sldId id="444" r:id="rId44"/>
    <p:sldId id="445" r:id="rId45"/>
    <p:sldId id="446" r:id="rId46"/>
    <p:sldId id="447" r:id="rId47"/>
    <p:sldId id="448" r:id="rId48"/>
    <p:sldId id="330" r:id="rId49"/>
    <p:sldId id="331" r:id="rId50"/>
    <p:sldId id="332" r:id="rId51"/>
    <p:sldId id="333" r:id="rId52"/>
    <p:sldId id="334" r:id="rId53"/>
    <p:sldId id="335" r:id="rId54"/>
    <p:sldId id="336" r:id="rId55"/>
    <p:sldId id="337" r:id="rId56"/>
    <p:sldId id="338" r:id="rId57"/>
    <p:sldId id="339" r:id="rId58"/>
    <p:sldId id="340" r:id="rId59"/>
    <p:sldId id="341" r:id="rId60"/>
    <p:sldId id="410" r:id="rId61"/>
    <p:sldId id="411" r:id="rId62"/>
    <p:sldId id="412" r:id="rId63"/>
    <p:sldId id="413" r:id="rId64"/>
    <p:sldId id="414" r:id="rId65"/>
    <p:sldId id="415" r:id="rId66"/>
    <p:sldId id="416" r:id="rId67"/>
    <p:sldId id="417" r:id="rId68"/>
    <p:sldId id="345" r:id="rId69"/>
    <p:sldId id="449" r:id="rId70"/>
    <p:sldId id="450" r:id="rId71"/>
    <p:sldId id="451" r:id="rId72"/>
    <p:sldId id="452" r:id="rId73"/>
    <p:sldId id="453" r:id="rId74"/>
    <p:sldId id="454" r:id="rId75"/>
    <p:sldId id="455" r:id="rId76"/>
    <p:sldId id="456" r:id="rId77"/>
    <p:sldId id="457" r:id="rId78"/>
    <p:sldId id="458" r:id="rId79"/>
    <p:sldId id="459" r:id="rId80"/>
    <p:sldId id="390" r:id="rId81"/>
    <p:sldId id="391" r:id="rId82"/>
    <p:sldId id="392" r:id="rId83"/>
    <p:sldId id="393" r:id="rId84"/>
    <p:sldId id="394" r:id="rId85"/>
    <p:sldId id="395" r:id="rId86"/>
    <p:sldId id="396" r:id="rId87"/>
    <p:sldId id="397" r:id="rId88"/>
    <p:sldId id="398" r:id="rId89"/>
    <p:sldId id="399" r:id="rId90"/>
    <p:sldId id="400" r:id="rId91"/>
    <p:sldId id="401" r:id="rId92"/>
    <p:sldId id="402" r:id="rId93"/>
    <p:sldId id="403" r:id="rId94"/>
  </p:sldIdLst>
  <p:sldSz cx="9144000" cy="6858000" type="screen4x3"/>
  <p:notesSz cx="7010400" cy="9236075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31">
          <p15:clr>
            <a:srgbClr val="A4A3A4"/>
          </p15:clr>
        </p15:guide>
        <p15:guide id="2" pos="428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175"/>
    <a:srgbClr val="DA515D"/>
    <a:srgbClr val="939598"/>
    <a:srgbClr val="777877"/>
    <a:srgbClr val="FFFFFD"/>
    <a:srgbClr val="FFFFFE"/>
    <a:srgbClr val="D2B887"/>
    <a:srgbClr val="49C3B1"/>
    <a:srgbClr val="3F5588"/>
    <a:srgbClr val="3FAE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3187" autoAdjust="0"/>
    <p:restoredTop sz="94660"/>
  </p:normalViewPr>
  <p:slideViewPr>
    <p:cSldViewPr snapToGrid="0" snapToObjects="1" showGuides="1">
      <p:cViewPr>
        <p:scale>
          <a:sx n="100" d="100"/>
          <a:sy n="100" d="100"/>
        </p:scale>
        <p:origin x="-708" y="-294"/>
      </p:cViewPr>
      <p:guideLst>
        <p:guide orient="horz" pos="631"/>
        <p:guide pos="428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314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97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3E59DF-AF5E-4317-8F03-4E52D2288BBF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A751D4D1-AD72-4B08-8090-283EDEF72569}">
      <dgm:prSet phldrT="[Texto]" custT="1"/>
      <dgm:spPr/>
      <dgm:t>
        <a:bodyPr/>
        <a:lstStyle/>
        <a:p>
          <a:r>
            <a:rPr lang="es-MX" sz="1300" b="1" dirty="0" smtClean="0"/>
            <a:t>Secretario de Desarrollo Social</a:t>
          </a:r>
        </a:p>
        <a:p>
          <a:r>
            <a:rPr lang="es-MX" sz="1300" b="0" dirty="0" smtClean="0">
              <a:latin typeface="Calibri" pitchFamily="34" charset="0"/>
              <a:cs typeface="Arial" charset="0"/>
            </a:rPr>
            <a:t>Secretario (XX)</a:t>
          </a:r>
          <a:endParaRPr lang="es-MX" sz="1300" b="0" dirty="0"/>
        </a:p>
      </dgm:t>
    </dgm:pt>
    <dgm:pt modelId="{926546E7-2A1F-4293-BE73-65AEB0873B62}" type="parTrans" cxnId="{4277B35D-1743-4D0F-A0F9-3F6A59C225C9}">
      <dgm:prSet/>
      <dgm:spPr/>
      <dgm:t>
        <a:bodyPr/>
        <a:lstStyle/>
        <a:p>
          <a:endParaRPr lang="es-MX" sz="1200"/>
        </a:p>
      </dgm:t>
    </dgm:pt>
    <dgm:pt modelId="{529D8783-8F9B-4EAB-BDC8-719FAD79CEFF}" type="sibTrans" cxnId="{4277B35D-1743-4D0F-A0F9-3F6A59C225C9}">
      <dgm:prSet/>
      <dgm:spPr/>
      <dgm:t>
        <a:bodyPr/>
        <a:lstStyle/>
        <a:p>
          <a:endParaRPr lang="es-MX" sz="1200"/>
        </a:p>
      </dgm:t>
    </dgm:pt>
    <dgm:pt modelId="{00205598-CF88-4398-AAA6-0465E914DA04}">
      <dgm:prSet phldrT="[Texto]" custT="1"/>
      <dgm:spPr/>
      <dgm:t>
        <a:bodyPr/>
        <a:lstStyle/>
        <a:p>
          <a:r>
            <a:rPr lang="es-MX" sz="1200" b="1" dirty="0" smtClean="0"/>
            <a:t>Director General de Desarrollo Social</a:t>
          </a:r>
        </a:p>
        <a:p>
          <a:r>
            <a:rPr lang="es-MX" sz="1200" dirty="0" smtClean="0"/>
            <a:t>Director (XX)</a:t>
          </a:r>
        </a:p>
      </dgm:t>
    </dgm:pt>
    <dgm:pt modelId="{1E2FAD0C-B48E-4D14-8B59-56E35A4D50A9}" type="parTrans" cxnId="{64ADD5E7-BAD1-4749-8A37-E9C0F6415777}">
      <dgm:prSet/>
      <dgm:spPr/>
      <dgm:t>
        <a:bodyPr/>
        <a:lstStyle/>
        <a:p>
          <a:endParaRPr lang="es-MX" sz="1200"/>
        </a:p>
      </dgm:t>
    </dgm:pt>
    <dgm:pt modelId="{C495B702-3CB9-417C-802A-E8BC8866F30A}" type="sibTrans" cxnId="{64ADD5E7-BAD1-4749-8A37-E9C0F6415777}">
      <dgm:prSet/>
      <dgm:spPr/>
      <dgm:t>
        <a:bodyPr/>
        <a:lstStyle/>
        <a:p>
          <a:endParaRPr lang="es-MX" sz="1200"/>
        </a:p>
      </dgm:t>
    </dgm:pt>
    <dgm:pt modelId="{00FCB7F1-EA49-4083-8188-D5172B827B2E}">
      <dgm:prSet phldrT="[Texto]" custT="1"/>
      <dgm:spPr/>
      <dgm:t>
        <a:bodyPr/>
        <a:lstStyle/>
        <a:p>
          <a:r>
            <a:rPr lang="es-MX" sz="1200" b="1" dirty="0" smtClean="0"/>
            <a:t>Director de Atención y Vinculación Ciudadana</a:t>
          </a:r>
        </a:p>
        <a:p>
          <a:r>
            <a:rPr lang="es-MX" sz="1200" dirty="0" smtClean="0"/>
            <a:t>Director (XX)</a:t>
          </a:r>
          <a:endParaRPr lang="es-MX" sz="1200" dirty="0"/>
        </a:p>
      </dgm:t>
    </dgm:pt>
    <dgm:pt modelId="{9A7381F0-700B-4A12-98A5-3B678FC53EC7}" type="parTrans" cxnId="{4C934185-77B0-4215-B498-582855296866}">
      <dgm:prSet/>
      <dgm:spPr/>
      <dgm:t>
        <a:bodyPr/>
        <a:lstStyle/>
        <a:p>
          <a:endParaRPr lang="es-MX" sz="1200"/>
        </a:p>
      </dgm:t>
    </dgm:pt>
    <dgm:pt modelId="{335EB78F-706B-4DCB-9C7D-6EC909721DED}" type="sibTrans" cxnId="{4C934185-77B0-4215-B498-582855296866}">
      <dgm:prSet/>
      <dgm:spPr/>
      <dgm:t>
        <a:bodyPr/>
        <a:lstStyle/>
        <a:p>
          <a:endParaRPr lang="es-MX" sz="1200"/>
        </a:p>
      </dgm:t>
    </dgm:pt>
    <dgm:pt modelId="{B3AA435A-E3D7-40F9-9E0C-FF17D5A96244}">
      <dgm:prSet phldrT="[Texto]" custT="1"/>
      <dgm:spPr/>
      <dgm:t>
        <a:bodyPr/>
        <a:lstStyle/>
        <a:p>
          <a:r>
            <a:rPr lang="es-MX" sz="1200" b="1" dirty="0" smtClean="0"/>
            <a:t>Director Administrativo</a:t>
          </a:r>
        </a:p>
        <a:p>
          <a:r>
            <a:rPr lang="es-MX" sz="1200" dirty="0" smtClean="0"/>
            <a:t>Director (XX)</a:t>
          </a:r>
          <a:endParaRPr lang="es-MX" sz="1200" dirty="0"/>
        </a:p>
      </dgm:t>
    </dgm:pt>
    <dgm:pt modelId="{CDDC6D44-A70F-4AC4-A1A1-3246F861A2B6}" type="parTrans" cxnId="{EDE9B8B3-933B-4101-A3C3-5263C43D85EB}">
      <dgm:prSet/>
      <dgm:spPr/>
      <dgm:t>
        <a:bodyPr/>
        <a:lstStyle/>
        <a:p>
          <a:endParaRPr lang="es-MX" sz="1200"/>
        </a:p>
      </dgm:t>
    </dgm:pt>
    <dgm:pt modelId="{65EF7A1E-C437-4D03-B804-858BBCDA1DAF}" type="sibTrans" cxnId="{EDE9B8B3-933B-4101-A3C3-5263C43D85EB}">
      <dgm:prSet/>
      <dgm:spPr/>
      <dgm:t>
        <a:bodyPr/>
        <a:lstStyle/>
        <a:p>
          <a:endParaRPr lang="es-MX" sz="1200"/>
        </a:p>
      </dgm:t>
    </dgm:pt>
    <dgm:pt modelId="{A9CFB968-D06B-4C9B-891F-05304AC0D50C}">
      <dgm:prSet custT="1"/>
      <dgm:spPr/>
      <dgm:t>
        <a:bodyPr/>
        <a:lstStyle/>
        <a:p>
          <a:r>
            <a:rPr lang="es-MX" sz="1200" b="1" dirty="0" smtClean="0"/>
            <a:t>Director de Cultura</a:t>
          </a:r>
        </a:p>
        <a:p>
          <a:r>
            <a:rPr lang="es-MX" sz="1200" dirty="0" smtClean="0"/>
            <a:t>Director (XX)</a:t>
          </a:r>
          <a:endParaRPr lang="es-MX" sz="1200" dirty="0"/>
        </a:p>
      </dgm:t>
    </dgm:pt>
    <dgm:pt modelId="{46E045D6-CD8F-4E43-8814-843C820D80B2}" type="parTrans" cxnId="{5882A1ED-1211-48AF-BE4A-B03C6CC40327}">
      <dgm:prSet/>
      <dgm:spPr/>
      <dgm:t>
        <a:bodyPr/>
        <a:lstStyle/>
        <a:p>
          <a:endParaRPr lang="es-MX" sz="1200"/>
        </a:p>
      </dgm:t>
    </dgm:pt>
    <dgm:pt modelId="{B41B5EA7-5555-4BA4-9E40-18A7F713822C}" type="sibTrans" cxnId="{5882A1ED-1211-48AF-BE4A-B03C6CC40327}">
      <dgm:prSet/>
      <dgm:spPr/>
      <dgm:t>
        <a:bodyPr/>
        <a:lstStyle/>
        <a:p>
          <a:endParaRPr lang="es-MX" sz="1200"/>
        </a:p>
      </dgm:t>
    </dgm:pt>
    <dgm:pt modelId="{0344443D-A6DB-4056-9001-38F4F2981B08}">
      <dgm:prSet custT="1"/>
      <dgm:spPr/>
      <dgm:t>
        <a:bodyPr/>
        <a:lstStyle/>
        <a:p>
          <a:r>
            <a:rPr lang="es-MX" sz="1200" b="1" dirty="0" smtClean="0"/>
            <a:t>Director de Cultura Física y Deporte</a:t>
          </a:r>
        </a:p>
        <a:p>
          <a:r>
            <a:rPr lang="es-MX" sz="1200" dirty="0" smtClean="0"/>
            <a:t>Director (XX)</a:t>
          </a:r>
          <a:endParaRPr lang="es-MX" sz="1200" dirty="0"/>
        </a:p>
      </dgm:t>
    </dgm:pt>
    <dgm:pt modelId="{38E434AD-1E05-4A6C-AFD7-E6D771BFBCA5}" type="parTrans" cxnId="{F30FA2FA-0C5A-4EFB-8DF2-F826CF5C3658}">
      <dgm:prSet/>
      <dgm:spPr/>
      <dgm:t>
        <a:bodyPr/>
        <a:lstStyle/>
        <a:p>
          <a:endParaRPr lang="es-MX" sz="1200"/>
        </a:p>
      </dgm:t>
    </dgm:pt>
    <dgm:pt modelId="{EE906AF0-3D5B-4D83-B5AC-A4E05D52F861}" type="sibTrans" cxnId="{F30FA2FA-0C5A-4EFB-8DF2-F826CF5C3658}">
      <dgm:prSet/>
      <dgm:spPr/>
      <dgm:t>
        <a:bodyPr/>
        <a:lstStyle/>
        <a:p>
          <a:endParaRPr lang="es-MX" sz="1200"/>
        </a:p>
      </dgm:t>
    </dgm:pt>
    <dgm:pt modelId="{0F6523F8-A062-45A6-A746-62D8C430997A}">
      <dgm:prSet custT="1"/>
      <dgm:spPr/>
      <dgm:t>
        <a:bodyPr/>
        <a:lstStyle/>
        <a:p>
          <a:r>
            <a:rPr lang="es-MX" sz="1200" b="1" dirty="0" smtClean="0"/>
            <a:t>Director de Educación</a:t>
          </a:r>
        </a:p>
        <a:p>
          <a:r>
            <a:rPr lang="es-MX" sz="1200" dirty="0" smtClean="0"/>
            <a:t>Director (XX)</a:t>
          </a:r>
        </a:p>
        <a:p>
          <a:r>
            <a:rPr lang="es-MX" sz="1200" dirty="0" smtClean="0"/>
            <a:t>Vacante</a:t>
          </a:r>
          <a:endParaRPr lang="es-MX" sz="1200" dirty="0"/>
        </a:p>
      </dgm:t>
    </dgm:pt>
    <dgm:pt modelId="{BA21D566-1564-453D-8520-8BCD7369669C}" type="parTrans" cxnId="{56B3039D-0052-4552-B4F7-63EFAE6442C5}">
      <dgm:prSet/>
      <dgm:spPr/>
      <dgm:t>
        <a:bodyPr/>
        <a:lstStyle/>
        <a:p>
          <a:endParaRPr lang="es-MX" sz="1200"/>
        </a:p>
      </dgm:t>
    </dgm:pt>
    <dgm:pt modelId="{44FAD5BC-ADC9-434A-9569-3B35C9EB49F6}" type="sibTrans" cxnId="{56B3039D-0052-4552-B4F7-63EFAE6442C5}">
      <dgm:prSet/>
      <dgm:spPr/>
      <dgm:t>
        <a:bodyPr/>
        <a:lstStyle/>
        <a:p>
          <a:endParaRPr lang="es-MX" sz="1200"/>
        </a:p>
      </dgm:t>
    </dgm:pt>
    <dgm:pt modelId="{8C954A0F-BDAC-4C7C-84E5-3C4408AEB8E6}">
      <dgm:prSet custT="1"/>
      <dgm:spPr/>
      <dgm:t>
        <a:bodyPr/>
        <a:lstStyle/>
        <a:p>
          <a:r>
            <a:rPr lang="es-MX" sz="1200" b="1" dirty="0" smtClean="0"/>
            <a:t>Director de Parques Públicos</a:t>
          </a:r>
        </a:p>
        <a:p>
          <a:r>
            <a:rPr lang="es-MX" sz="1200" dirty="0" smtClean="0"/>
            <a:t>Director (XX)</a:t>
          </a:r>
          <a:endParaRPr lang="es-MX" sz="1200" dirty="0"/>
        </a:p>
      </dgm:t>
    </dgm:pt>
    <dgm:pt modelId="{90E131FA-9E97-46ED-A1E1-A6F98F19AF28}" type="parTrans" cxnId="{7D4F760E-0D91-48A5-AA58-D58821B14AE7}">
      <dgm:prSet/>
      <dgm:spPr/>
      <dgm:t>
        <a:bodyPr/>
        <a:lstStyle/>
        <a:p>
          <a:endParaRPr lang="es-MX" sz="1200"/>
        </a:p>
      </dgm:t>
    </dgm:pt>
    <dgm:pt modelId="{DCD548C7-EC94-4A6F-9347-2D72FA1A5469}" type="sibTrans" cxnId="{7D4F760E-0D91-48A5-AA58-D58821B14AE7}">
      <dgm:prSet/>
      <dgm:spPr/>
      <dgm:t>
        <a:bodyPr/>
        <a:lstStyle/>
        <a:p>
          <a:endParaRPr lang="es-MX" sz="1200"/>
        </a:p>
      </dgm:t>
    </dgm:pt>
    <dgm:pt modelId="{8A76F180-FF91-4924-8628-6D78547273EA}">
      <dgm:prSet custT="1"/>
      <dgm:spPr/>
      <dgm:t>
        <a:bodyPr/>
        <a:lstStyle/>
        <a:p>
          <a:r>
            <a:rPr lang="es-MX" sz="1200" b="1" dirty="0" smtClean="0"/>
            <a:t>Director de Salud Pública</a:t>
          </a:r>
        </a:p>
        <a:p>
          <a:r>
            <a:rPr lang="es-MX" sz="1200" dirty="0" smtClean="0"/>
            <a:t>Director (XX)</a:t>
          </a:r>
          <a:endParaRPr lang="es-MX" sz="1200" dirty="0"/>
        </a:p>
      </dgm:t>
    </dgm:pt>
    <dgm:pt modelId="{F3AE59B5-26F2-4D38-9B43-773C901A3BCB}" type="parTrans" cxnId="{1CA6B356-8E52-474F-B7A5-85D69EC51ABA}">
      <dgm:prSet/>
      <dgm:spPr/>
      <dgm:t>
        <a:bodyPr/>
        <a:lstStyle/>
        <a:p>
          <a:endParaRPr lang="es-MX" sz="1200"/>
        </a:p>
      </dgm:t>
    </dgm:pt>
    <dgm:pt modelId="{E00227D0-5755-4BDA-8C42-35A1A9564686}" type="sibTrans" cxnId="{1CA6B356-8E52-474F-B7A5-85D69EC51ABA}">
      <dgm:prSet/>
      <dgm:spPr/>
      <dgm:t>
        <a:bodyPr/>
        <a:lstStyle/>
        <a:p>
          <a:endParaRPr lang="es-MX" sz="1200"/>
        </a:p>
      </dgm:t>
    </dgm:pt>
    <dgm:pt modelId="{FA9843D5-AA4E-4A30-A0F1-608C16FEEE26}" type="pres">
      <dgm:prSet presAssocID="{D43E59DF-AF5E-4317-8F03-4E52D2288B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E37DE94F-383C-4587-848C-9AE98EFE7DDB}" type="pres">
      <dgm:prSet presAssocID="{A751D4D1-AD72-4B08-8090-283EDEF72569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MX"/>
        </a:p>
      </dgm:t>
    </dgm:pt>
    <dgm:pt modelId="{07779FE6-5D94-4B6A-81E4-5687CA738055}" type="pres">
      <dgm:prSet presAssocID="{A751D4D1-AD72-4B08-8090-283EDEF72569}" presName="rootComposite1" presStyleCnt="0"/>
      <dgm:spPr/>
      <dgm:t>
        <a:bodyPr/>
        <a:lstStyle/>
        <a:p>
          <a:endParaRPr lang="es-MX"/>
        </a:p>
      </dgm:t>
    </dgm:pt>
    <dgm:pt modelId="{59B2E976-902E-466C-BCBB-F68D232258A1}" type="pres">
      <dgm:prSet presAssocID="{A751D4D1-AD72-4B08-8090-283EDEF72569}" presName="rootText1" presStyleLbl="node0" presStyleIdx="0" presStyleCnt="1" custScaleX="145122" custScaleY="12187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C6C263F-8F2F-4C62-81B4-190B89884384}" type="pres">
      <dgm:prSet presAssocID="{A751D4D1-AD72-4B08-8090-283EDEF72569}" presName="rootConnector1" presStyleLbl="node1" presStyleIdx="0" presStyleCnt="0"/>
      <dgm:spPr/>
      <dgm:t>
        <a:bodyPr/>
        <a:lstStyle/>
        <a:p>
          <a:endParaRPr lang="es-MX"/>
        </a:p>
      </dgm:t>
    </dgm:pt>
    <dgm:pt modelId="{A14C2085-ED09-42AF-A41F-3393ACB9376B}" type="pres">
      <dgm:prSet presAssocID="{A751D4D1-AD72-4B08-8090-283EDEF72569}" presName="hierChild2" presStyleCnt="0"/>
      <dgm:spPr/>
      <dgm:t>
        <a:bodyPr/>
        <a:lstStyle/>
        <a:p>
          <a:endParaRPr lang="es-MX"/>
        </a:p>
      </dgm:t>
    </dgm:pt>
    <dgm:pt modelId="{3D1F2680-129D-47F9-AE73-FA5292BFC942}" type="pres">
      <dgm:prSet presAssocID="{1E2FAD0C-B48E-4D14-8B59-56E35A4D50A9}" presName="Name48" presStyleLbl="parChTrans1D2" presStyleIdx="0" presStyleCnt="8"/>
      <dgm:spPr/>
      <dgm:t>
        <a:bodyPr/>
        <a:lstStyle/>
        <a:p>
          <a:endParaRPr lang="es-MX"/>
        </a:p>
      </dgm:t>
    </dgm:pt>
    <dgm:pt modelId="{721DC565-6BF2-492A-AE30-CEBBBA82F871}" type="pres">
      <dgm:prSet presAssocID="{00205598-CF88-4398-AAA6-0465E914DA0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F96AEA5D-9974-4733-B152-04E187775DEB}" type="pres">
      <dgm:prSet presAssocID="{00205598-CF88-4398-AAA6-0465E914DA04}" presName="rootComposite" presStyleCnt="0"/>
      <dgm:spPr/>
      <dgm:t>
        <a:bodyPr/>
        <a:lstStyle/>
        <a:p>
          <a:endParaRPr lang="es-MX"/>
        </a:p>
      </dgm:t>
    </dgm:pt>
    <dgm:pt modelId="{C6370CF3-48C7-4FA2-A712-4D398184C4B1}" type="pres">
      <dgm:prSet presAssocID="{00205598-CF88-4398-AAA6-0465E914DA04}" presName="rootText" presStyleLbl="node2" presStyleIdx="0" presStyleCnt="8" custScaleX="12246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AD81642-3451-4365-8914-8A97BEB72E5B}" type="pres">
      <dgm:prSet presAssocID="{00205598-CF88-4398-AAA6-0465E914DA04}" presName="rootConnector" presStyleLbl="node2" presStyleIdx="0" presStyleCnt="8"/>
      <dgm:spPr/>
      <dgm:t>
        <a:bodyPr/>
        <a:lstStyle/>
        <a:p>
          <a:endParaRPr lang="es-MX"/>
        </a:p>
      </dgm:t>
    </dgm:pt>
    <dgm:pt modelId="{6D0D56F1-88AA-4F7D-BB1E-058D95E71D48}" type="pres">
      <dgm:prSet presAssocID="{00205598-CF88-4398-AAA6-0465E914DA04}" presName="hierChild4" presStyleCnt="0"/>
      <dgm:spPr/>
      <dgm:t>
        <a:bodyPr/>
        <a:lstStyle/>
        <a:p>
          <a:endParaRPr lang="es-MX"/>
        </a:p>
      </dgm:t>
    </dgm:pt>
    <dgm:pt modelId="{C3C4721D-F275-41A8-8044-4C1C29A77A21}" type="pres">
      <dgm:prSet presAssocID="{00205598-CF88-4398-AAA6-0465E914DA04}" presName="hierChild5" presStyleCnt="0"/>
      <dgm:spPr/>
      <dgm:t>
        <a:bodyPr/>
        <a:lstStyle/>
        <a:p>
          <a:endParaRPr lang="es-MX"/>
        </a:p>
      </dgm:t>
    </dgm:pt>
    <dgm:pt modelId="{D0414784-C4C1-44DD-87A7-A2528501E49A}" type="pres">
      <dgm:prSet presAssocID="{9A7381F0-700B-4A12-98A5-3B678FC53EC7}" presName="Name48" presStyleLbl="parChTrans1D2" presStyleIdx="1" presStyleCnt="8"/>
      <dgm:spPr/>
      <dgm:t>
        <a:bodyPr/>
        <a:lstStyle/>
        <a:p>
          <a:endParaRPr lang="es-MX"/>
        </a:p>
      </dgm:t>
    </dgm:pt>
    <dgm:pt modelId="{57E9755B-C7D3-4A36-9E30-4FE457A804E6}" type="pres">
      <dgm:prSet presAssocID="{00FCB7F1-EA49-4083-8188-D5172B827B2E}" presName="hierRoot2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48C7ADE6-5D21-44C5-A979-25CB0D28F67D}" type="pres">
      <dgm:prSet presAssocID="{00FCB7F1-EA49-4083-8188-D5172B827B2E}" presName="rootComposite" presStyleCnt="0"/>
      <dgm:spPr/>
      <dgm:t>
        <a:bodyPr/>
        <a:lstStyle/>
        <a:p>
          <a:endParaRPr lang="es-MX"/>
        </a:p>
      </dgm:t>
    </dgm:pt>
    <dgm:pt modelId="{6BA75B72-1FBD-4521-9515-F2A6E5479C56}" type="pres">
      <dgm:prSet presAssocID="{00FCB7F1-EA49-4083-8188-D5172B827B2E}" presName="rootText" presStyleLbl="node2" presStyleIdx="1" presStyleCnt="8" custScaleX="12176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DD334A2-A074-4C1E-BD89-4D70C1C2BC28}" type="pres">
      <dgm:prSet presAssocID="{00FCB7F1-EA49-4083-8188-D5172B827B2E}" presName="rootConnector" presStyleLbl="node2" presStyleIdx="1" presStyleCnt="8"/>
      <dgm:spPr/>
      <dgm:t>
        <a:bodyPr/>
        <a:lstStyle/>
        <a:p>
          <a:endParaRPr lang="es-MX"/>
        </a:p>
      </dgm:t>
    </dgm:pt>
    <dgm:pt modelId="{B374E970-401D-43D2-B594-B9A3D21B8F95}" type="pres">
      <dgm:prSet presAssocID="{00FCB7F1-EA49-4083-8188-D5172B827B2E}" presName="hierChild4" presStyleCnt="0"/>
      <dgm:spPr/>
      <dgm:t>
        <a:bodyPr/>
        <a:lstStyle/>
        <a:p>
          <a:endParaRPr lang="es-MX"/>
        </a:p>
      </dgm:t>
    </dgm:pt>
    <dgm:pt modelId="{373ED7C7-F614-42C5-A82D-977A9DB613E7}" type="pres">
      <dgm:prSet presAssocID="{00FCB7F1-EA49-4083-8188-D5172B827B2E}" presName="hierChild5" presStyleCnt="0"/>
      <dgm:spPr/>
      <dgm:t>
        <a:bodyPr/>
        <a:lstStyle/>
        <a:p>
          <a:endParaRPr lang="es-MX"/>
        </a:p>
      </dgm:t>
    </dgm:pt>
    <dgm:pt modelId="{57C7B824-C91E-4776-814D-1E1640B7251F}" type="pres">
      <dgm:prSet presAssocID="{CDDC6D44-A70F-4AC4-A1A1-3246F861A2B6}" presName="Name48" presStyleLbl="parChTrans1D2" presStyleIdx="2" presStyleCnt="8"/>
      <dgm:spPr/>
      <dgm:t>
        <a:bodyPr/>
        <a:lstStyle/>
        <a:p>
          <a:endParaRPr lang="es-MX"/>
        </a:p>
      </dgm:t>
    </dgm:pt>
    <dgm:pt modelId="{C569EA11-558A-4DD5-BB4D-E761E1652E34}" type="pres">
      <dgm:prSet presAssocID="{B3AA435A-E3D7-40F9-9E0C-FF17D5A9624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09B212F3-F16B-4166-8204-412D8FBAAA5C}" type="pres">
      <dgm:prSet presAssocID="{B3AA435A-E3D7-40F9-9E0C-FF17D5A96244}" presName="rootComposite" presStyleCnt="0"/>
      <dgm:spPr/>
      <dgm:t>
        <a:bodyPr/>
        <a:lstStyle/>
        <a:p>
          <a:endParaRPr lang="es-MX"/>
        </a:p>
      </dgm:t>
    </dgm:pt>
    <dgm:pt modelId="{B2D093F6-7849-4C3C-B077-79ECE4C21283}" type="pres">
      <dgm:prSet presAssocID="{B3AA435A-E3D7-40F9-9E0C-FF17D5A96244}" presName="rootText" presStyleLbl="node2" presStyleIdx="2" presStyleCnt="8" custScaleX="12246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2435806-04BD-4781-A6EE-FE560203146F}" type="pres">
      <dgm:prSet presAssocID="{B3AA435A-E3D7-40F9-9E0C-FF17D5A96244}" presName="rootConnector" presStyleLbl="node2" presStyleIdx="2" presStyleCnt="8"/>
      <dgm:spPr/>
      <dgm:t>
        <a:bodyPr/>
        <a:lstStyle/>
        <a:p>
          <a:endParaRPr lang="es-MX"/>
        </a:p>
      </dgm:t>
    </dgm:pt>
    <dgm:pt modelId="{C0280B64-FFAD-4C37-BD3A-87515941F182}" type="pres">
      <dgm:prSet presAssocID="{B3AA435A-E3D7-40F9-9E0C-FF17D5A96244}" presName="hierChild4" presStyleCnt="0"/>
      <dgm:spPr/>
      <dgm:t>
        <a:bodyPr/>
        <a:lstStyle/>
        <a:p>
          <a:endParaRPr lang="es-MX"/>
        </a:p>
      </dgm:t>
    </dgm:pt>
    <dgm:pt modelId="{7E2799FF-BF6F-47D2-B1F2-D1966151F14A}" type="pres">
      <dgm:prSet presAssocID="{B3AA435A-E3D7-40F9-9E0C-FF17D5A96244}" presName="hierChild5" presStyleCnt="0"/>
      <dgm:spPr/>
      <dgm:t>
        <a:bodyPr/>
        <a:lstStyle/>
        <a:p>
          <a:endParaRPr lang="es-MX"/>
        </a:p>
      </dgm:t>
    </dgm:pt>
    <dgm:pt modelId="{AA2C4D62-5CC0-4BCE-847B-E1C184FFB628}" type="pres">
      <dgm:prSet presAssocID="{46E045D6-CD8F-4E43-8814-843C820D80B2}" presName="Name48" presStyleLbl="parChTrans1D2" presStyleIdx="3" presStyleCnt="8"/>
      <dgm:spPr/>
      <dgm:t>
        <a:bodyPr/>
        <a:lstStyle/>
        <a:p>
          <a:endParaRPr lang="es-MX"/>
        </a:p>
      </dgm:t>
    </dgm:pt>
    <dgm:pt modelId="{431CC45F-2437-4CF3-9F6E-860BB468FEFF}" type="pres">
      <dgm:prSet presAssocID="{A9CFB968-D06B-4C9B-891F-05304AC0D50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7620A6FF-653B-4270-87D3-59199E20EDB5}" type="pres">
      <dgm:prSet presAssocID="{A9CFB968-D06B-4C9B-891F-05304AC0D50C}" presName="rootComposite" presStyleCnt="0"/>
      <dgm:spPr/>
      <dgm:t>
        <a:bodyPr/>
        <a:lstStyle/>
        <a:p>
          <a:endParaRPr lang="es-MX"/>
        </a:p>
      </dgm:t>
    </dgm:pt>
    <dgm:pt modelId="{421BBDB3-0D85-4A1D-AD84-F31B9490FC90}" type="pres">
      <dgm:prSet presAssocID="{A9CFB968-D06B-4C9B-891F-05304AC0D50C}" presName="rootText" presStyleLbl="node2" presStyleIdx="3" presStyleCnt="8" custScaleX="12176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CDE8C7C-B1E0-417D-A16E-54AA4F3A765A}" type="pres">
      <dgm:prSet presAssocID="{A9CFB968-D06B-4C9B-891F-05304AC0D50C}" presName="rootConnector" presStyleLbl="node2" presStyleIdx="3" presStyleCnt="8"/>
      <dgm:spPr/>
      <dgm:t>
        <a:bodyPr/>
        <a:lstStyle/>
        <a:p>
          <a:endParaRPr lang="es-MX"/>
        </a:p>
      </dgm:t>
    </dgm:pt>
    <dgm:pt modelId="{B4DC6ABF-20E9-4A13-A38C-F61DEBF8E838}" type="pres">
      <dgm:prSet presAssocID="{A9CFB968-D06B-4C9B-891F-05304AC0D50C}" presName="hierChild4" presStyleCnt="0"/>
      <dgm:spPr/>
      <dgm:t>
        <a:bodyPr/>
        <a:lstStyle/>
        <a:p>
          <a:endParaRPr lang="es-MX"/>
        </a:p>
      </dgm:t>
    </dgm:pt>
    <dgm:pt modelId="{C3B84C03-9D9B-4324-A026-ED15127C6084}" type="pres">
      <dgm:prSet presAssocID="{A9CFB968-D06B-4C9B-891F-05304AC0D50C}" presName="hierChild5" presStyleCnt="0"/>
      <dgm:spPr/>
      <dgm:t>
        <a:bodyPr/>
        <a:lstStyle/>
        <a:p>
          <a:endParaRPr lang="es-MX"/>
        </a:p>
      </dgm:t>
    </dgm:pt>
    <dgm:pt modelId="{5C86A3CB-5C3B-4AB5-837E-D5647A72C463}" type="pres">
      <dgm:prSet presAssocID="{38E434AD-1E05-4A6C-AFD7-E6D771BFBCA5}" presName="Name48" presStyleLbl="parChTrans1D2" presStyleIdx="4" presStyleCnt="8"/>
      <dgm:spPr/>
      <dgm:t>
        <a:bodyPr/>
        <a:lstStyle/>
        <a:p>
          <a:endParaRPr lang="es-MX"/>
        </a:p>
      </dgm:t>
    </dgm:pt>
    <dgm:pt modelId="{CC276BE3-4C9D-484E-B56C-5E521BE74ED6}" type="pres">
      <dgm:prSet presAssocID="{0344443D-A6DB-4056-9001-38F4F2981B08}" presName="hierRoot2" presStyleCnt="0">
        <dgm:presLayoutVars>
          <dgm:hierBranch val="init"/>
        </dgm:presLayoutVars>
      </dgm:prSet>
      <dgm:spPr/>
    </dgm:pt>
    <dgm:pt modelId="{27C60C42-5D1E-44A6-8243-29C5A5D8F911}" type="pres">
      <dgm:prSet presAssocID="{0344443D-A6DB-4056-9001-38F4F2981B08}" presName="rootComposite" presStyleCnt="0"/>
      <dgm:spPr/>
    </dgm:pt>
    <dgm:pt modelId="{6085052E-A727-415B-887B-83801F76D185}" type="pres">
      <dgm:prSet presAssocID="{0344443D-A6DB-4056-9001-38F4F2981B08}" presName="rootText" presStyleLbl="node2" presStyleIdx="4" presStyleCnt="8" custScaleX="12246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DEBB32E-A5DB-4820-B3CF-2693385F0A21}" type="pres">
      <dgm:prSet presAssocID="{0344443D-A6DB-4056-9001-38F4F2981B08}" presName="rootConnector" presStyleLbl="node2" presStyleIdx="4" presStyleCnt="8"/>
      <dgm:spPr/>
      <dgm:t>
        <a:bodyPr/>
        <a:lstStyle/>
        <a:p>
          <a:endParaRPr lang="es-MX"/>
        </a:p>
      </dgm:t>
    </dgm:pt>
    <dgm:pt modelId="{6882763F-27AB-4753-AD88-E57FBF8E6EC3}" type="pres">
      <dgm:prSet presAssocID="{0344443D-A6DB-4056-9001-38F4F2981B08}" presName="hierChild4" presStyleCnt="0"/>
      <dgm:spPr/>
    </dgm:pt>
    <dgm:pt modelId="{AF1E5330-9CD0-478E-B26C-5DC6C1AB912D}" type="pres">
      <dgm:prSet presAssocID="{0344443D-A6DB-4056-9001-38F4F2981B08}" presName="hierChild5" presStyleCnt="0"/>
      <dgm:spPr/>
    </dgm:pt>
    <dgm:pt modelId="{085E5ABB-4879-479A-ACE1-E3B910B2E419}" type="pres">
      <dgm:prSet presAssocID="{BA21D566-1564-453D-8520-8BCD7369669C}" presName="Name48" presStyleLbl="parChTrans1D2" presStyleIdx="5" presStyleCnt="8"/>
      <dgm:spPr/>
      <dgm:t>
        <a:bodyPr/>
        <a:lstStyle/>
        <a:p>
          <a:endParaRPr lang="es-MX"/>
        </a:p>
      </dgm:t>
    </dgm:pt>
    <dgm:pt modelId="{388AD0B1-A6D1-4371-8CAD-273C9FEE3BFF}" type="pres">
      <dgm:prSet presAssocID="{0F6523F8-A062-45A6-A746-62D8C430997A}" presName="hierRoot2" presStyleCnt="0">
        <dgm:presLayoutVars>
          <dgm:hierBranch val="init"/>
        </dgm:presLayoutVars>
      </dgm:prSet>
      <dgm:spPr/>
    </dgm:pt>
    <dgm:pt modelId="{95670F31-D675-47C0-A58C-1D3E98D55FCB}" type="pres">
      <dgm:prSet presAssocID="{0F6523F8-A062-45A6-A746-62D8C430997A}" presName="rootComposite" presStyleCnt="0"/>
      <dgm:spPr/>
    </dgm:pt>
    <dgm:pt modelId="{3F96DA6C-9814-4336-8FF5-D1E2ABF71B60}" type="pres">
      <dgm:prSet presAssocID="{0F6523F8-A062-45A6-A746-62D8C430997A}" presName="rootText" presStyleLbl="node2" presStyleIdx="5" presStyleCnt="8" custScaleX="12176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38F0542-C036-44CB-A36D-C519E357449E}" type="pres">
      <dgm:prSet presAssocID="{0F6523F8-A062-45A6-A746-62D8C430997A}" presName="rootConnector" presStyleLbl="node2" presStyleIdx="5" presStyleCnt="8"/>
      <dgm:spPr/>
      <dgm:t>
        <a:bodyPr/>
        <a:lstStyle/>
        <a:p>
          <a:endParaRPr lang="es-MX"/>
        </a:p>
      </dgm:t>
    </dgm:pt>
    <dgm:pt modelId="{4226B2DA-F995-4DE1-8C83-75C7586D9700}" type="pres">
      <dgm:prSet presAssocID="{0F6523F8-A062-45A6-A746-62D8C430997A}" presName="hierChild4" presStyleCnt="0"/>
      <dgm:spPr/>
    </dgm:pt>
    <dgm:pt modelId="{2AE31A21-C040-46F6-96C2-FAB3CC9CC866}" type="pres">
      <dgm:prSet presAssocID="{0F6523F8-A062-45A6-A746-62D8C430997A}" presName="hierChild5" presStyleCnt="0"/>
      <dgm:spPr/>
    </dgm:pt>
    <dgm:pt modelId="{A5EF6E49-4218-4CD6-AC0D-26216A4A05E8}" type="pres">
      <dgm:prSet presAssocID="{90E131FA-9E97-46ED-A1E1-A6F98F19AF28}" presName="Name48" presStyleLbl="parChTrans1D2" presStyleIdx="6" presStyleCnt="8"/>
      <dgm:spPr/>
      <dgm:t>
        <a:bodyPr/>
        <a:lstStyle/>
        <a:p>
          <a:endParaRPr lang="es-MX"/>
        </a:p>
      </dgm:t>
    </dgm:pt>
    <dgm:pt modelId="{145DBB33-BE25-4A4B-86BE-BDCCE7A6B490}" type="pres">
      <dgm:prSet presAssocID="{8C954A0F-BDAC-4C7C-84E5-3C4408AEB8E6}" presName="hierRoot2" presStyleCnt="0">
        <dgm:presLayoutVars>
          <dgm:hierBranch val="init"/>
        </dgm:presLayoutVars>
      </dgm:prSet>
      <dgm:spPr/>
    </dgm:pt>
    <dgm:pt modelId="{771955C9-40E0-4828-83CB-8815330DA894}" type="pres">
      <dgm:prSet presAssocID="{8C954A0F-BDAC-4C7C-84E5-3C4408AEB8E6}" presName="rootComposite" presStyleCnt="0"/>
      <dgm:spPr/>
    </dgm:pt>
    <dgm:pt modelId="{53C574C7-6E83-450B-A889-7CCC3AF1FAE1}" type="pres">
      <dgm:prSet presAssocID="{8C954A0F-BDAC-4C7C-84E5-3C4408AEB8E6}" presName="rootText" presStyleLbl="node2" presStyleIdx="6" presStyleCnt="8" custScaleX="12246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2C48519-2EA5-4672-9960-34C4AF76B1DA}" type="pres">
      <dgm:prSet presAssocID="{8C954A0F-BDAC-4C7C-84E5-3C4408AEB8E6}" presName="rootConnector" presStyleLbl="node2" presStyleIdx="6" presStyleCnt="8"/>
      <dgm:spPr/>
      <dgm:t>
        <a:bodyPr/>
        <a:lstStyle/>
        <a:p>
          <a:endParaRPr lang="es-MX"/>
        </a:p>
      </dgm:t>
    </dgm:pt>
    <dgm:pt modelId="{F9E7FEEA-8C47-4454-9544-88EB1135495B}" type="pres">
      <dgm:prSet presAssocID="{8C954A0F-BDAC-4C7C-84E5-3C4408AEB8E6}" presName="hierChild4" presStyleCnt="0"/>
      <dgm:spPr/>
    </dgm:pt>
    <dgm:pt modelId="{388141B0-6D70-4974-BE64-F66DA985CAAC}" type="pres">
      <dgm:prSet presAssocID="{8C954A0F-BDAC-4C7C-84E5-3C4408AEB8E6}" presName="hierChild5" presStyleCnt="0"/>
      <dgm:spPr/>
    </dgm:pt>
    <dgm:pt modelId="{2A04806E-EDC4-419C-A760-85FB362B27FF}" type="pres">
      <dgm:prSet presAssocID="{F3AE59B5-26F2-4D38-9B43-773C901A3BCB}" presName="Name48" presStyleLbl="parChTrans1D2" presStyleIdx="7" presStyleCnt="8"/>
      <dgm:spPr/>
      <dgm:t>
        <a:bodyPr/>
        <a:lstStyle/>
        <a:p>
          <a:endParaRPr lang="es-MX"/>
        </a:p>
      </dgm:t>
    </dgm:pt>
    <dgm:pt modelId="{42D32C37-3CD6-493C-A976-66F6EEFD7B19}" type="pres">
      <dgm:prSet presAssocID="{8A76F180-FF91-4924-8628-6D78547273EA}" presName="hierRoot2" presStyleCnt="0">
        <dgm:presLayoutVars>
          <dgm:hierBranch val="init"/>
        </dgm:presLayoutVars>
      </dgm:prSet>
      <dgm:spPr/>
    </dgm:pt>
    <dgm:pt modelId="{73AE4980-1393-4757-9DB0-F7E174802E8F}" type="pres">
      <dgm:prSet presAssocID="{8A76F180-FF91-4924-8628-6D78547273EA}" presName="rootComposite" presStyleCnt="0"/>
      <dgm:spPr/>
    </dgm:pt>
    <dgm:pt modelId="{386CBDF6-ED76-421D-8DD3-0452EC4C950E}" type="pres">
      <dgm:prSet presAssocID="{8A76F180-FF91-4924-8628-6D78547273EA}" presName="rootText" presStyleLbl="node2" presStyleIdx="7" presStyleCnt="8" custScaleX="12176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9BEAF5C-7609-4D70-9F8B-21FCDFEF24AA}" type="pres">
      <dgm:prSet presAssocID="{8A76F180-FF91-4924-8628-6D78547273EA}" presName="rootConnector" presStyleLbl="node2" presStyleIdx="7" presStyleCnt="8"/>
      <dgm:spPr/>
      <dgm:t>
        <a:bodyPr/>
        <a:lstStyle/>
        <a:p>
          <a:endParaRPr lang="es-MX"/>
        </a:p>
      </dgm:t>
    </dgm:pt>
    <dgm:pt modelId="{184F5F7B-BF7D-4C8F-A661-DB1BBC334FCE}" type="pres">
      <dgm:prSet presAssocID="{8A76F180-FF91-4924-8628-6D78547273EA}" presName="hierChild4" presStyleCnt="0"/>
      <dgm:spPr/>
    </dgm:pt>
    <dgm:pt modelId="{1EBAB1B2-02A5-4853-A736-D0013ED4E86D}" type="pres">
      <dgm:prSet presAssocID="{8A76F180-FF91-4924-8628-6D78547273EA}" presName="hierChild5" presStyleCnt="0"/>
      <dgm:spPr/>
    </dgm:pt>
    <dgm:pt modelId="{4F8299DD-6704-4A3B-A04E-3F3CE60AD4BD}" type="pres">
      <dgm:prSet presAssocID="{A751D4D1-AD72-4B08-8090-283EDEF72569}" presName="hierChild3" presStyleCnt="0"/>
      <dgm:spPr/>
      <dgm:t>
        <a:bodyPr/>
        <a:lstStyle/>
        <a:p>
          <a:endParaRPr lang="es-MX"/>
        </a:p>
      </dgm:t>
    </dgm:pt>
  </dgm:ptLst>
  <dgm:cxnLst>
    <dgm:cxn modelId="{56B3039D-0052-4552-B4F7-63EFAE6442C5}" srcId="{A751D4D1-AD72-4B08-8090-283EDEF72569}" destId="{0F6523F8-A062-45A6-A746-62D8C430997A}" srcOrd="5" destOrd="0" parTransId="{BA21D566-1564-453D-8520-8BCD7369669C}" sibTransId="{44FAD5BC-ADC9-434A-9569-3B35C9EB49F6}"/>
    <dgm:cxn modelId="{5A17321B-AB20-4F43-B366-C5FA4144B05B}" type="presOf" srcId="{D43E59DF-AF5E-4317-8F03-4E52D2288BBF}" destId="{FA9843D5-AA4E-4A30-A0F1-608C16FEEE26}" srcOrd="0" destOrd="0" presId="urn:microsoft.com/office/officeart/2005/8/layout/orgChart1"/>
    <dgm:cxn modelId="{7FABABB1-4FB5-4D06-A113-81FB05B54768}" type="presOf" srcId="{0F6523F8-A062-45A6-A746-62D8C430997A}" destId="{138F0542-C036-44CB-A36D-C519E357449E}" srcOrd="1" destOrd="0" presId="urn:microsoft.com/office/officeart/2005/8/layout/orgChart1"/>
    <dgm:cxn modelId="{4277B35D-1743-4D0F-A0F9-3F6A59C225C9}" srcId="{D43E59DF-AF5E-4317-8F03-4E52D2288BBF}" destId="{A751D4D1-AD72-4B08-8090-283EDEF72569}" srcOrd="0" destOrd="0" parTransId="{926546E7-2A1F-4293-BE73-65AEB0873B62}" sibTransId="{529D8783-8F9B-4EAB-BDC8-719FAD79CEFF}"/>
    <dgm:cxn modelId="{F30FA2FA-0C5A-4EFB-8DF2-F826CF5C3658}" srcId="{A751D4D1-AD72-4B08-8090-283EDEF72569}" destId="{0344443D-A6DB-4056-9001-38F4F2981B08}" srcOrd="4" destOrd="0" parTransId="{38E434AD-1E05-4A6C-AFD7-E6D771BFBCA5}" sibTransId="{EE906AF0-3D5B-4D83-B5AC-A4E05D52F861}"/>
    <dgm:cxn modelId="{DDA046E1-A7E6-439A-AA80-90BCA084F4D1}" type="presOf" srcId="{38E434AD-1E05-4A6C-AFD7-E6D771BFBCA5}" destId="{5C86A3CB-5C3B-4AB5-837E-D5647A72C463}" srcOrd="0" destOrd="0" presId="urn:microsoft.com/office/officeart/2005/8/layout/orgChart1"/>
    <dgm:cxn modelId="{7D4F760E-0D91-48A5-AA58-D58821B14AE7}" srcId="{A751D4D1-AD72-4B08-8090-283EDEF72569}" destId="{8C954A0F-BDAC-4C7C-84E5-3C4408AEB8E6}" srcOrd="6" destOrd="0" parTransId="{90E131FA-9E97-46ED-A1E1-A6F98F19AF28}" sibTransId="{DCD548C7-EC94-4A6F-9347-2D72FA1A5469}"/>
    <dgm:cxn modelId="{1CA6B356-8E52-474F-B7A5-85D69EC51ABA}" srcId="{A751D4D1-AD72-4B08-8090-283EDEF72569}" destId="{8A76F180-FF91-4924-8628-6D78547273EA}" srcOrd="7" destOrd="0" parTransId="{F3AE59B5-26F2-4D38-9B43-773C901A3BCB}" sibTransId="{E00227D0-5755-4BDA-8C42-35A1A9564686}"/>
    <dgm:cxn modelId="{DE83CA02-265A-4945-9096-33849EC5B4B9}" type="presOf" srcId="{00FCB7F1-EA49-4083-8188-D5172B827B2E}" destId="{6BA75B72-1FBD-4521-9515-F2A6E5479C56}" srcOrd="0" destOrd="0" presId="urn:microsoft.com/office/officeart/2005/8/layout/orgChart1"/>
    <dgm:cxn modelId="{30CAC85D-B01F-451E-9F89-0FE277A725CC}" type="presOf" srcId="{00FCB7F1-EA49-4083-8188-D5172B827B2E}" destId="{6DD334A2-A074-4C1E-BD89-4D70C1C2BC28}" srcOrd="1" destOrd="0" presId="urn:microsoft.com/office/officeart/2005/8/layout/orgChart1"/>
    <dgm:cxn modelId="{943C67C4-F477-44E5-94F9-9A74014D57D0}" type="presOf" srcId="{A9CFB968-D06B-4C9B-891F-05304AC0D50C}" destId="{421BBDB3-0D85-4A1D-AD84-F31B9490FC90}" srcOrd="0" destOrd="0" presId="urn:microsoft.com/office/officeart/2005/8/layout/orgChart1"/>
    <dgm:cxn modelId="{C5936BC5-8B4A-4825-9C84-946F15A91042}" type="presOf" srcId="{A9CFB968-D06B-4C9B-891F-05304AC0D50C}" destId="{BCDE8C7C-B1E0-417D-A16E-54AA4F3A765A}" srcOrd="1" destOrd="0" presId="urn:microsoft.com/office/officeart/2005/8/layout/orgChart1"/>
    <dgm:cxn modelId="{2B261C84-DDC8-4D93-9EB7-BB3B188EDAB6}" type="presOf" srcId="{90E131FA-9E97-46ED-A1E1-A6F98F19AF28}" destId="{A5EF6E49-4218-4CD6-AC0D-26216A4A05E8}" srcOrd="0" destOrd="0" presId="urn:microsoft.com/office/officeart/2005/8/layout/orgChart1"/>
    <dgm:cxn modelId="{7D71D88C-CE17-4990-BE43-E8142F0EFFCF}" type="presOf" srcId="{F3AE59B5-26F2-4D38-9B43-773C901A3BCB}" destId="{2A04806E-EDC4-419C-A760-85FB362B27FF}" srcOrd="0" destOrd="0" presId="urn:microsoft.com/office/officeart/2005/8/layout/orgChart1"/>
    <dgm:cxn modelId="{A6892572-AC8A-4668-A8A3-293ECE1EF0F9}" type="presOf" srcId="{0344443D-A6DB-4056-9001-38F4F2981B08}" destId="{6DEBB32E-A5DB-4820-B3CF-2693385F0A21}" srcOrd="1" destOrd="0" presId="urn:microsoft.com/office/officeart/2005/8/layout/orgChart1"/>
    <dgm:cxn modelId="{E6816174-4ECF-4321-A430-9786E85212F8}" type="presOf" srcId="{8C954A0F-BDAC-4C7C-84E5-3C4408AEB8E6}" destId="{53C574C7-6E83-450B-A889-7CCC3AF1FAE1}" srcOrd="0" destOrd="0" presId="urn:microsoft.com/office/officeart/2005/8/layout/orgChart1"/>
    <dgm:cxn modelId="{4C934185-77B0-4215-B498-582855296866}" srcId="{A751D4D1-AD72-4B08-8090-283EDEF72569}" destId="{00FCB7F1-EA49-4083-8188-D5172B827B2E}" srcOrd="1" destOrd="0" parTransId="{9A7381F0-700B-4A12-98A5-3B678FC53EC7}" sibTransId="{335EB78F-706B-4DCB-9C7D-6EC909721DED}"/>
    <dgm:cxn modelId="{26AFDD05-AEDF-4741-A07B-640CF7D6BB56}" type="presOf" srcId="{A751D4D1-AD72-4B08-8090-283EDEF72569}" destId="{CC6C263F-8F2F-4C62-81B4-190B89884384}" srcOrd="1" destOrd="0" presId="urn:microsoft.com/office/officeart/2005/8/layout/orgChart1"/>
    <dgm:cxn modelId="{C697D4A3-5096-454E-8872-E1F0FF6A65FA}" type="presOf" srcId="{46E045D6-CD8F-4E43-8814-843C820D80B2}" destId="{AA2C4D62-5CC0-4BCE-847B-E1C184FFB628}" srcOrd="0" destOrd="0" presId="urn:microsoft.com/office/officeart/2005/8/layout/orgChart1"/>
    <dgm:cxn modelId="{EDE9B8B3-933B-4101-A3C3-5263C43D85EB}" srcId="{A751D4D1-AD72-4B08-8090-283EDEF72569}" destId="{B3AA435A-E3D7-40F9-9E0C-FF17D5A96244}" srcOrd="2" destOrd="0" parTransId="{CDDC6D44-A70F-4AC4-A1A1-3246F861A2B6}" sibTransId="{65EF7A1E-C437-4D03-B804-858BBCDA1DAF}"/>
    <dgm:cxn modelId="{55A3C722-A9AF-4357-AECE-BB83A1E6DBD9}" type="presOf" srcId="{B3AA435A-E3D7-40F9-9E0C-FF17D5A96244}" destId="{B2D093F6-7849-4C3C-B077-79ECE4C21283}" srcOrd="0" destOrd="0" presId="urn:microsoft.com/office/officeart/2005/8/layout/orgChart1"/>
    <dgm:cxn modelId="{D358F2DE-F1D5-4BDD-B8F8-CF23ED87C5EE}" type="presOf" srcId="{CDDC6D44-A70F-4AC4-A1A1-3246F861A2B6}" destId="{57C7B824-C91E-4776-814D-1E1640B7251F}" srcOrd="0" destOrd="0" presId="urn:microsoft.com/office/officeart/2005/8/layout/orgChart1"/>
    <dgm:cxn modelId="{D04EBCFD-C598-4886-89C1-B8F53C978FA2}" type="presOf" srcId="{0F6523F8-A062-45A6-A746-62D8C430997A}" destId="{3F96DA6C-9814-4336-8FF5-D1E2ABF71B60}" srcOrd="0" destOrd="0" presId="urn:microsoft.com/office/officeart/2005/8/layout/orgChart1"/>
    <dgm:cxn modelId="{F391C563-011A-41A6-84B8-20506AC67C10}" type="presOf" srcId="{1E2FAD0C-B48E-4D14-8B59-56E35A4D50A9}" destId="{3D1F2680-129D-47F9-AE73-FA5292BFC942}" srcOrd="0" destOrd="0" presId="urn:microsoft.com/office/officeart/2005/8/layout/orgChart1"/>
    <dgm:cxn modelId="{E7647515-E2F6-41D3-B0C1-378F39990E04}" type="presOf" srcId="{8A76F180-FF91-4924-8628-6D78547273EA}" destId="{386CBDF6-ED76-421D-8DD3-0452EC4C950E}" srcOrd="0" destOrd="0" presId="urn:microsoft.com/office/officeart/2005/8/layout/orgChart1"/>
    <dgm:cxn modelId="{04C26BC3-98CA-43BD-9E88-7AB67C13E9DC}" type="presOf" srcId="{B3AA435A-E3D7-40F9-9E0C-FF17D5A96244}" destId="{D2435806-04BD-4781-A6EE-FE560203146F}" srcOrd="1" destOrd="0" presId="urn:microsoft.com/office/officeart/2005/8/layout/orgChart1"/>
    <dgm:cxn modelId="{D962B69C-9F67-4926-B75D-E76EE027E090}" type="presOf" srcId="{A751D4D1-AD72-4B08-8090-283EDEF72569}" destId="{59B2E976-902E-466C-BCBB-F68D232258A1}" srcOrd="0" destOrd="0" presId="urn:microsoft.com/office/officeart/2005/8/layout/orgChart1"/>
    <dgm:cxn modelId="{5882A1ED-1211-48AF-BE4A-B03C6CC40327}" srcId="{A751D4D1-AD72-4B08-8090-283EDEF72569}" destId="{A9CFB968-D06B-4C9B-891F-05304AC0D50C}" srcOrd="3" destOrd="0" parTransId="{46E045D6-CD8F-4E43-8814-843C820D80B2}" sibTransId="{B41B5EA7-5555-4BA4-9E40-18A7F713822C}"/>
    <dgm:cxn modelId="{0CE3A7D3-67B0-42A9-9EA9-9400F0541885}" type="presOf" srcId="{BA21D566-1564-453D-8520-8BCD7369669C}" destId="{085E5ABB-4879-479A-ACE1-E3B910B2E419}" srcOrd="0" destOrd="0" presId="urn:microsoft.com/office/officeart/2005/8/layout/orgChart1"/>
    <dgm:cxn modelId="{82D31613-95C8-45CD-8E50-1745084CFC24}" type="presOf" srcId="{8A76F180-FF91-4924-8628-6D78547273EA}" destId="{29BEAF5C-7609-4D70-9F8B-21FCDFEF24AA}" srcOrd="1" destOrd="0" presId="urn:microsoft.com/office/officeart/2005/8/layout/orgChart1"/>
    <dgm:cxn modelId="{AD27138C-B4E7-4EF8-85A2-924FB22BEE49}" type="presOf" srcId="{00205598-CF88-4398-AAA6-0465E914DA04}" destId="{EAD81642-3451-4365-8914-8A97BEB72E5B}" srcOrd="1" destOrd="0" presId="urn:microsoft.com/office/officeart/2005/8/layout/orgChart1"/>
    <dgm:cxn modelId="{1BC218DD-06D8-41B1-A444-944CC52EB9DA}" type="presOf" srcId="{9A7381F0-700B-4A12-98A5-3B678FC53EC7}" destId="{D0414784-C4C1-44DD-87A7-A2528501E49A}" srcOrd="0" destOrd="0" presId="urn:microsoft.com/office/officeart/2005/8/layout/orgChart1"/>
    <dgm:cxn modelId="{436FE60C-6ED1-4A4E-AF2F-E9D755DC07FB}" type="presOf" srcId="{8C954A0F-BDAC-4C7C-84E5-3C4408AEB8E6}" destId="{22C48519-2EA5-4672-9960-34C4AF76B1DA}" srcOrd="1" destOrd="0" presId="urn:microsoft.com/office/officeart/2005/8/layout/orgChart1"/>
    <dgm:cxn modelId="{BD832C89-EFD3-48C6-B14D-00B85FD53179}" type="presOf" srcId="{00205598-CF88-4398-AAA6-0465E914DA04}" destId="{C6370CF3-48C7-4FA2-A712-4D398184C4B1}" srcOrd="0" destOrd="0" presId="urn:microsoft.com/office/officeart/2005/8/layout/orgChart1"/>
    <dgm:cxn modelId="{64ADD5E7-BAD1-4749-8A37-E9C0F6415777}" srcId="{A751D4D1-AD72-4B08-8090-283EDEF72569}" destId="{00205598-CF88-4398-AAA6-0465E914DA04}" srcOrd="0" destOrd="0" parTransId="{1E2FAD0C-B48E-4D14-8B59-56E35A4D50A9}" sibTransId="{C495B702-3CB9-417C-802A-E8BC8866F30A}"/>
    <dgm:cxn modelId="{D8E078E9-8C9C-4843-84E3-ED89143E1272}" type="presOf" srcId="{0344443D-A6DB-4056-9001-38F4F2981B08}" destId="{6085052E-A727-415B-887B-83801F76D185}" srcOrd="0" destOrd="0" presId="urn:microsoft.com/office/officeart/2005/8/layout/orgChart1"/>
    <dgm:cxn modelId="{2A6B6E50-E921-4C8E-A754-7EB7BDC82D97}" type="presParOf" srcId="{FA9843D5-AA4E-4A30-A0F1-608C16FEEE26}" destId="{E37DE94F-383C-4587-848C-9AE98EFE7DDB}" srcOrd="0" destOrd="0" presId="urn:microsoft.com/office/officeart/2005/8/layout/orgChart1"/>
    <dgm:cxn modelId="{03B912B4-E36A-4BD3-9A6D-485F24DD2C9D}" type="presParOf" srcId="{E37DE94F-383C-4587-848C-9AE98EFE7DDB}" destId="{07779FE6-5D94-4B6A-81E4-5687CA738055}" srcOrd="0" destOrd="0" presId="urn:microsoft.com/office/officeart/2005/8/layout/orgChart1"/>
    <dgm:cxn modelId="{6B8C8452-2365-4212-B520-9CB8B7DE0424}" type="presParOf" srcId="{07779FE6-5D94-4B6A-81E4-5687CA738055}" destId="{59B2E976-902E-466C-BCBB-F68D232258A1}" srcOrd="0" destOrd="0" presId="urn:microsoft.com/office/officeart/2005/8/layout/orgChart1"/>
    <dgm:cxn modelId="{2B04DCA7-6339-40D3-B295-BC9FE6AC0E10}" type="presParOf" srcId="{07779FE6-5D94-4B6A-81E4-5687CA738055}" destId="{CC6C263F-8F2F-4C62-81B4-190B89884384}" srcOrd="1" destOrd="0" presId="urn:microsoft.com/office/officeart/2005/8/layout/orgChart1"/>
    <dgm:cxn modelId="{9A127A0C-5970-4264-BAB2-2FEF87D56B25}" type="presParOf" srcId="{E37DE94F-383C-4587-848C-9AE98EFE7DDB}" destId="{A14C2085-ED09-42AF-A41F-3393ACB9376B}" srcOrd="1" destOrd="0" presId="urn:microsoft.com/office/officeart/2005/8/layout/orgChart1"/>
    <dgm:cxn modelId="{5B7874F4-F487-44C3-B0AC-FEE25B61CF90}" type="presParOf" srcId="{A14C2085-ED09-42AF-A41F-3393ACB9376B}" destId="{3D1F2680-129D-47F9-AE73-FA5292BFC942}" srcOrd="0" destOrd="0" presId="urn:microsoft.com/office/officeart/2005/8/layout/orgChart1"/>
    <dgm:cxn modelId="{08846B44-FB59-4272-BBFB-55A44EF2E08B}" type="presParOf" srcId="{A14C2085-ED09-42AF-A41F-3393ACB9376B}" destId="{721DC565-6BF2-492A-AE30-CEBBBA82F871}" srcOrd="1" destOrd="0" presId="urn:microsoft.com/office/officeart/2005/8/layout/orgChart1"/>
    <dgm:cxn modelId="{BBD6D88B-8F93-4944-A37E-048DA1DE4DA7}" type="presParOf" srcId="{721DC565-6BF2-492A-AE30-CEBBBA82F871}" destId="{F96AEA5D-9974-4733-B152-04E187775DEB}" srcOrd="0" destOrd="0" presId="urn:microsoft.com/office/officeart/2005/8/layout/orgChart1"/>
    <dgm:cxn modelId="{7993EAE6-774B-434C-8543-5101CA51A1D5}" type="presParOf" srcId="{F96AEA5D-9974-4733-B152-04E187775DEB}" destId="{C6370CF3-48C7-4FA2-A712-4D398184C4B1}" srcOrd="0" destOrd="0" presId="urn:microsoft.com/office/officeart/2005/8/layout/orgChart1"/>
    <dgm:cxn modelId="{0318E584-83E9-46EA-8098-4910989341E2}" type="presParOf" srcId="{F96AEA5D-9974-4733-B152-04E187775DEB}" destId="{EAD81642-3451-4365-8914-8A97BEB72E5B}" srcOrd="1" destOrd="0" presId="urn:microsoft.com/office/officeart/2005/8/layout/orgChart1"/>
    <dgm:cxn modelId="{4BE5C947-B4A9-40F7-96FC-67D4722FB387}" type="presParOf" srcId="{721DC565-6BF2-492A-AE30-CEBBBA82F871}" destId="{6D0D56F1-88AA-4F7D-BB1E-058D95E71D48}" srcOrd="1" destOrd="0" presId="urn:microsoft.com/office/officeart/2005/8/layout/orgChart1"/>
    <dgm:cxn modelId="{8E61DF83-0401-49EE-82DB-FDF799A48731}" type="presParOf" srcId="{721DC565-6BF2-492A-AE30-CEBBBA82F871}" destId="{C3C4721D-F275-41A8-8044-4C1C29A77A21}" srcOrd="2" destOrd="0" presId="urn:microsoft.com/office/officeart/2005/8/layout/orgChart1"/>
    <dgm:cxn modelId="{603329E0-FC9E-4FBE-86E2-4E57D2368612}" type="presParOf" srcId="{A14C2085-ED09-42AF-A41F-3393ACB9376B}" destId="{D0414784-C4C1-44DD-87A7-A2528501E49A}" srcOrd="2" destOrd="0" presId="urn:microsoft.com/office/officeart/2005/8/layout/orgChart1"/>
    <dgm:cxn modelId="{380903E5-9BB3-4474-8D63-AE89324E33B9}" type="presParOf" srcId="{A14C2085-ED09-42AF-A41F-3393ACB9376B}" destId="{57E9755B-C7D3-4A36-9E30-4FE457A804E6}" srcOrd="3" destOrd="0" presId="urn:microsoft.com/office/officeart/2005/8/layout/orgChart1"/>
    <dgm:cxn modelId="{9CFFC676-0B77-4092-863F-8918DB367A8C}" type="presParOf" srcId="{57E9755B-C7D3-4A36-9E30-4FE457A804E6}" destId="{48C7ADE6-5D21-44C5-A979-25CB0D28F67D}" srcOrd="0" destOrd="0" presId="urn:microsoft.com/office/officeart/2005/8/layout/orgChart1"/>
    <dgm:cxn modelId="{AB441B96-902D-4EB7-83E9-58D05D4AD6D1}" type="presParOf" srcId="{48C7ADE6-5D21-44C5-A979-25CB0D28F67D}" destId="{6BA75B72-1FBD-4521-9515-F2A6E5479C56}" srcOrd="0" destOrd="0" presId="urn:microsoft.com/office/officeart/2005/8/layout/orgChart1"/>
    <dgm:cxn modelId="{F26CF45D-010D-47F2-A0DE-1BD754D5752E}" type="presParOf" srcId="{48C7ADE6-5D21-44C5-A979-25CB0D28F67D}" destId="{6DD334A2-A074-4C1E-BD89-4D70C1C2BC28}" srcOrd="1" destOrd="0" presId="urn:microsoft.com/office/officeart/2005/8/layout/orgChart1"/>
    <dgm:cxn modelId="{073CE035-98A0-41B3-8673-FC29FE66C3BF}" type="presParOf" srcId="{57E9755B-C7D3-4A36-9E30-4FE457A804E6}" destId="{B374E970-401D-43D2-B594-B9A3D21B8F95}" srcOrd="1" destOrd="0" presId="urn:microsoft.com/office/officeart/2005/8/layout/orgChart1"/>
    <dgm:cxn modelId="{8B76DD7C-EA3E-49C3-A29F-78B67115E45C}" type="presParOf" srcId="{57E9755B-C7D3-4A36-9E30-4FE457A804E6}" destId="{373ED7C7-F614-42C5-A82D-977A9DB613E7}" srcOrd="2" destOrd="0" presId="urn:microsoft.com/office/officeart/2005/8/layout/orgChart1"/>
    <dgm:cxn modelId="{47B52150-E4B8-4461-A106-9760251BCF78}" type="presParOf" srcId="{A14C2085-ED09-42AF-A41F-3393ACB9376B}" destId="{57C7B824-C91E-4776-814D-1E1640B7251F}" srcOrd="4" destOrd="0" presId="urn:microsoft.com/office/officeart/2005/8/layout/orgChart1"/>
    <dgm:cxn modelId="{4C5E2C39-4523-4D24-8EF5-4389DCFC91DF}" type="presParOf" srcId="{A14C2085-ED09-42AF-A41F-3393ACB9376B}" destId="{C569EA11-558A-4DD5-BB4D-E761E1652E34}" srcOrd="5" destOrd="0" presId="urn:microsoft.com/office/officeart/2005/8/layout/orgChart1"/>
    <dgm:cxn modelId="{7D9A989B-169F-49AF-9D06-32239A9718FD}" type="presParOf" srcId="{C569EA11-558A-4DD5-BB4D-E761E1652E34}" destId="{09B212F3-F16B-4166-8204-412D8FBAAA5C}" srcOrd="0" destOrd="0" presId="urn:microsoft.com/office/officeart/2005/8/layout/orgChart1"/>
    <dgm:cxn modelId="{50BA5819-974F-4AFC-909B-6E31813BCB74}" type="presParOf" srcId="{09B212F3-F16B-4166-8204-412D8FBAAA5C}" destId="{B2D093F6-7849-4C3C-B077-79ECE4C21283}" srcOrd="0" destOrd="0" presId="urn:microsoft.com/office/officeart/2005/8/layout/orgChart1"/>
    <dgm:cxn modelId="{6F83CEB1-E69E-4EBE-9CAD-CF54FF4361C8}" type="presParOf" srcId="{09B212F3-F16B-4166-8204-412D8FBAAA5C}" destId="{D2435806-04BD-4781-A6EE-FE560203146F}" srcOrd="1" destOrd="0" presId="urn:microsoft.com/office/officeart/2005/8/layout/orgChart1"/>
    <dgm:cxn modelId="{67CA1D18-1509-499C-A380-38759998DE10}" type="presParOf" srcId="{C569EA11-558A-4DD5-BB4D-E761E1652E34}" destId="{C0280B64-FFAD-4C37-BD3A-87515941F182}" srcOrd="1" destOrd="0" presId="urn:microsoft.com/office/officeart/2005/8/layout/orgChart1"/>
    <dgm:cxn modelId="{F5C301A4-2571-4DC2-8A9E-EB82DD6ED2B2}" type="presParOf" srcId="{C569EA11-558A-4DD5-BB4D-E761E1652E34}" destId="{7E2799FF-BF6F-47D2-B1F2-D1966151F14A}" srcOrd="2" destOrd="0" presId="urn:microsoft.com/office/officeart/2005/8/layout/orgChart1"/>
    <dgm:cxn modelId="{D10035D0-82CB-434E-96F5-702D70A07931}" type="presParOf" srcId="{A14C2085-ED09-42AF-A41F-3393ACB9376B}" destId="{AA2C4D62-5CC0-4BCE-847B-E1C184FFB628}" srcOrd="6" destOrd="0" presId="urn:microsoft.com/office/officeart/2005/8/layout/orgChart1"/>
    <dgm:cxn modelId="{D636F084-EB4B-4278-80DB-FB7AFF6865A2}" type="presParOf" srcId="{A14C2085-ED09-42AF-A41F-3393ACB9376B}" destId="{431CC45F-2437-4CF3-9F6E-860BB468FEFF}" srcOrd="7" destOrd="0" presId="urn:microsoft.com/office/officeart/2005/8/layout/orgChart1"/>
    <dgm:cxn modelId="{65DA85A5-8237-4BFD-9801-A3DD92072DE5}" type="presParOf" srcId="{431CC45F-2437-4CF3-9F6E-860BB468FEFF}" destId="{7620A6FF-653B-4270-87D3-59199E20EDB5}" srcOrd="0" destOrd="0" presId="urn:microsoft.com/office/officeart/2005/8/layout/orgChart1"/>
    <dgm:cxn modelId="{D177B459-3261-4716-A0FB-371C88ADDC30}" type="presParOf" srcId="{7620A6FF-653B-4270-87D3-59199E20EDB5}" destId="{421BBDB3-0D85-4A1D-AD84-F31B9490FC90}" srcOrd="0" destOrd="0" presId="urn:microsoft.com/office/officeart/2005/8/layout/orgChart1"/>
    <dgm:cxn modelId="{D464E11F-07B4-42A6-A1B9-7FE65AF142D9}" type="presParOf" srcId="{7620A6FF-653B-4270-87D3-59199E20EDB5}" destId="{BCDE8C7C-B1E0-417D-A16E-54AA4F3A765A}" srcOrd="1" destOrd="0" presId="urn:microsoft.com/office/officeart/2005/8/layout/orgChart1"/>
    <dgm:cxn modelId="{13D0701F-111D-4D51-9D93-340B49DB0CA6}" type="presParOf" srcId="{431CC45F-2437-4CF3-9F6E-860BB468FEFF}" destId="{B4DC6ABF-20E9-4A13-A38C-F61DEBF8E838}" srcOrd="1" destOrd="0" presId="urn:microsoft.com/office/officeart/2005/8/layout/orgChart1"/>
    <dgm:cxn modelId="{15856233-EC99-41A0-92E5-3EA564AFCB90}" type="presParOf" srcId="{431CC45F-2437-4CF3-9F6E-860BB468FEFF}" destId="{C3B84C03-9D9B-4324-A026-ED15127C6084}" srcOrd="2" destOrd="0" presId="urn:microsoft.com/office/officeart/2005/8/layout/orgChart1"/>
    <dgm:cxn modelId="{6B40CAA2-D38A-46E5-BB84-0910FA908A86}" type="presParOf" srcId="{A14C2085-ED09-42AF-A41F-3393ACB9376B}" destId="{5C86A3CB-5C3B-4AB5-837E-D5647A72C463}" srcOrd="8" destOrd="0" presId="urn:microsoft.com/office/officeart/2005/8/layout/orgChart1"/>
    <dgm:cxn modelId="{0E17189B-1501-4CDE-BFA3-74951AFF5EFF}" type="presParOf" srcId="{A14C2085-ED09-42AF-A41F-3393ACB9376B}" destId="{CC276BE3-4C9D-484E-B56C-5E521BE74ED6}" srcOrd="9" destOrd="0" presId="urn:microsoft.com/office/officeart/2005/8/layout/orgChart1"/>
    <dgm:cxn modelId="{ADD6941E-D7C3-4558-947F-6C0A42D6E944}" type="presParOf" srcId="{CC276BE3-4C9D-484E-B56C-5E521BE74ED6}" destId="{27C60C42-5D1E-44A6-8243-29C5A5D8F911}" srcOrd="0" destOrd="0" presId="urn:microsoft.com/office/officeart/2005/8/layout/orgChart1"/>
    <dgm:cxn modelId="{BF4707E3-1D64-4821-8F79-524BE20D75CF}" type="presParOf" srcId="{27C60C42-5D1E-44A6-8243-29C5A5D8F911}" destId="{6085052E-A727-415B-887B-83801F76D185}" srcOrd="0" destOrd="0" presId="urn:microsoft.com/office/officeart/2005/8/layout/orgChart1"/>
    <dgm:cxn modelId="{F927CDD7-4ADF-4272-9A81-34450F644262}" type="presParOf" srcId="{27C60C42-5D1E-44A6-8243-29C5A5D8F911}" destId="{6DEBB32E-A5DB-4820-B3CF-2693385F0A21}" srcOrd="1" destOrd="0" presId="urn:microsoft.com/office/officeart/2005/8/layout/orgChart1"/>
    <dgm:cxn modelId="{AA16CF19-44ED-416E-AEDE-CFF6DA2D0831}" type="presParOf" srcId="{CC276BE3-4C9D-484E-B56C-5E521BE74ED6}" destId="{6882763F-27AB-4753-AD88-E57FBF8E6EC3}" srcOrd="1" destOrd="0" presId="urn:microsoft.com/office/officeart/2005/8/layout/orgChart1"/>
    <dgm:cxn modelId="{5C76FFA3-D52C-4A4C-8780-0F8942E719AA}" type="presParOf" srcId="{CC276BE3-4C9D-484E-B56C-5E521BE74ED6}" destId="{AF1E5330-9CD0-478E-B26C-5DC6C1AB912D}" srcOrd="2" destOrd="0" presId="urn:microsoft.com/office/officeart/2005/8/layout/orgChart1"/>
    <dgm:cxn modelId="{01049770-6DEA-40B2-AD2D-6782AEB422A9}" type="presParOf" srcId="{A14C2085-ED09-42AF-A41F-3393ACB9376B}" destId="{085E5ABB-4879-479A-ACE1-E3B910B2E419}" srcOrd="10" destOrd="0" presId="urn:microsoft.com/office/officeart/2005/8/layout/orgChart1"/>
    <dgm:cxn modelId="{508A3012-650B-4AA9-B66F-59F30AAFDFC2}" type="presParOf" srcId="{A14C2085-ED09-42AF-A41F-3393ACB9376B}" destId="{388AD0B1-A6D1-4371-8CAD-273C9FEE3BFF}" srcOrd="11" destOrd="0" presId="urn:microsoft.com/office/officeart/2005/8/layout/orgChart1"/>
    <dgm:cxn modelId="{1871824A-F8C4-4602-8392-F72A06DC0A1D}" type="presParOf" srcId="{388AD0B1-A6D1-4371-8CAD-273C9FEE3BFF}" destId="{95670F31-D675-47C0-A58C-1D3E98D55FCB}" srcOrd="0" destOrd="0" presId="urn:microsoft.com/office/officeart/2005/8/layout/orgChart1"/>
    <dgm:cxn modelId="{09865B10-46C8-4FBD-8948-1A308D874207}" type="presParOf" srcId="{95670F31-D675-47C0-A58C-1D3E98D55FCB}" destId="{3F96DA6C-9814-4336-8FF5-D1E2ABF71B60}" srcOrd="0" destOrd="0" presId="urn:microsoft.com/office/officeart/2005/8/layout/orgChart1"/>
    <dgm:cxn modelId="{FFC89C94-3C42-43FE-9D0B-515FA30E6D22}" type="presParOf" srcId="{95670F31-D675-47C0-A58C-1D3E98D55FCB}" destId="{138F0542-C036-44CB-A36D-C519E357449E}" srcOrd="1" destOrd="0" presId="urn:microsoft.com/office/officeart/2005/8/layout/orgChart1"/>
    <dgm:cxn modelId="{1637064C-4B40-4752-9570-09EBC7F7E8BF}" type="presParOf" srcId="{388AD0B1-A6D1-4371-8CAD-273C9FEE3BFF}" destId="{4226B2DA-F995-4DE1-8C83-75C7586D9700}" srcOrd="1" destOrd="0" presId="urn:microsoft.com/office/officeart/2005/8/layout/orgChart1"/>
    <dgm:cxn modelId="{1015C110-9679-4368-B470-2CB389DDB0D3}" type="presParOf" srcId="{388AD0B1-A6D1-4371-8CAD-273C9FEE3BFF}" destId="{2AE31A21-C040-46F6-96C2-FAB3CC9CC866}" srcOrd="2" destOrd="0" presId="urn:microsoft.com/office/officeart/2005/8/layout/orgChart1"/>
    <dgm:cxn modelId="{D2DC9C53-E469-4CEB-A96B-0D12A48D1FE8}" type="presParOf" srcId="{A14C2085-ED09-42AF-A41F-3393ACB9376B}" destId="{A5EF6E49-4218-4CD6-AC0D-26216A4A05E8}" srcOrd="12" destOrd="0" presId="urn:microsoft.com/office/officeart/2005/8/layout/orgChart1"/>
    <dgm:cxn modelId="{84A2104F-7693-4DEF-BB1A-4F50E631E893}" type="presParOf" srcId="{A14C2085-ED09-42AF-A41F-3393ACB9376B}" destId="{145DBB33-BE25-4A4B-86BE-BDCCE7A6B490}" srcOrd="13" destOrd="0" presId="urn:microsoft.com/office/officeart/2005/8/layout/orgChart1"/>
    <dgm:cxn modelId="{517A3F55-5E0F-48A6-AA4C-BA1E61ABE417}" type="presParOf" srcId="{145DBB33-BE25-4A4B-86BE-BDCCE7A6B490}" destId="{771955C9-40E0-4828-83CB-8815330DA894}" srcOrd="0" destOrd="0" presId="urn:microsoft.com/office/officeart/2005/8/layout/orgChart1"/>
    <dgm:cxn modelId="{03551B8A-D14D-40B7-B72A-78066FF75183}" type="presParOf" srcId="{771955C9-40E0-4828-83CB-8815330DA894}" destId="{53C574C7-6E83-450B-A889-7CCC3AF1FAE1}" srcOrd="0" destOrd="0" presId="urn:microsoft.com/office/officeart/2005/8/layout/orgChart1"/>
    <dgm:cxn modelId="{850EA44F-A048-46A6-AE29-8A37230973B2}" type="presParOf" srcId="{771955C9-40E0-4828-83CB-8815330DA894}" destId="{22C48519-2EA5-4672-9960-34C4AF76B1DA}" srcOrd="1" destOrd="0" presId="urn:microsoft.com/office/officeart/2005/8/layout/orgChart1"/>
    <dgm:cxn modelId="{8A6C4E37-778D-4544-921E-733163946022}" type="presParOf" srcId="{145DBB33-BE25-4A4B-86BE-BDCCE7A6B490}" destId="{F9E7FEEA-8C47-4454-9544-88EB1135495B}" srcOrd="1" destOrd="0" presId="urn:microsoft.com/office/officeart/2005/8/layout/orgChart1"/>
    <dgm:cxn modelId="{3BF980AF-63AD-4B07-A882-BFCD32B9A463}" type="presParOf" srcId="{145DBB33-BE25-4A4B-86BE-BDCCE7A6B490}" destId="{388141B0-6D70-4974-BE64-F66DA985CAAC}" srcOrd="2" destOrd="0" presId="urn:microsoft.com/office/officeart/2005/8/layout/orgChart1"/>
    <dgm:cxn modelId="{99C5F801-C406-48A3-8AA0-386C99AC40DA}" type="presParOf" srcId="{A14C2085-ED09-42AF-A41F-3393ACB9376B}" destId="{2A04806E-EDC4-419C-A760-85FB362B27FF}" srcOrd="14" destOrd="0" presId="urn:microsoft.com/office/officeart/2005/8/layout/orgChart1"/>
    <dgm:cxn modelId="{963C8D45-7822-4A89-9876-C72C9C28B9BE}" type="presParOf" srcId="{A14C2085-ED09-42AF-A41F-3393ACB9376B}" destId="{42D32C37-3CD6-493C-A976-66F6EEFD7B19}" srcOrd="15" destOrd="0" presId="urn:microsoft.com/office/officeart/2005/8/layout/orgChart1"/>
    <dgm:cxn modelId="{80A041F0-1949-49B7-A29D-7E912BF0D193}" type="presParOf" srcId="{42D32C37-3CD6-493C-A976-66F6EEFD7B19}" destId="{73AE4980-1393-4757-9DB0-F7E174802E8F}" srcOrd="0" destOrd="0" presId="urn:microsoft.com/office/officeart/2005/8/layout/orgChart1"/>
    <dgm:cxn modelId="{0662ECF8-F3FF-4A39-ACE5-E112AEFEBC8A}" type="presParOf" srcId="{73AE4980-1393-4757-9DB0-F7E174802E8F}" destId="{386CBDF6-ED76-421D-8DD3-0452EC4C950E}" srcOrd="0" destOrd="0" presId="urn:microsoft.com/office/officeart/2005/8/layout/orgChart1"/>
    <dgm:cxn modelId="{9EC31BC5-03E0-4198-985A-326FCD1171DC}" type="presParOf" srcId="{73AE4980-1393-4757-9DB0-F7E174802E8F}" destId="{29BEAF5C-7609-4D70-9F8B-21FCDFEF24AA}" srcOrd="1" destOrd="0" presId="urn:microsoft.com/office/officeart/2005/8/layout/orgChart1"/>
    <dgm:cxn modelId="{9BB721D6-982D-40BE-AD1C-B8A31B0B6E3C}" type="presParOf" srcId="{42D32C37-3CD6-493C-A976-66F6EEFD7B19}" destId="{184F5F7B-BF7D-4C8F-A661-DB1BBC334FCE}" srcOrd="1" destOrd="0" presId="urn:microsoft.com/office/officeart/2005/8/layout/orgChart1"/>
    <dgm:cxn modelId="{2B0C49F4-2D29-46F3-841D-91CA75164E61}" type="presParOf" srcId="{42D32C37-3CD6-493C-A976-66F6EEFD7B19}" destId="{1EBAB1B2-02A5-4853-A736-D0013ED4E86D}" srcOrd="2" destOrd="0" presId="urn:microsoft.com/office/officeart/2005/8/layout/orgChart1"/>
    <dgm:cxn modelId="{1FFD6E5D-D5FF-489C-821A-653CD08DD4C4}" type="presParOf" srcId="{E37DE94F-383C-4587-848C-9AE98EFE7DDB}" destId="{4F8299DD-6704-4A3B-A04E-3F3CE60AD4B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43E59DF-AF5E-4317-8F03-4E52D2288BBF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A751D4D1-AD72-4B08-8090-283EDEF72569}">
      <dgm:prSet phldrT="[Texto]" custT="1"/>
      <dgm:spPr/>
      <dgm:t>
        <a:bodyPr/>
        <a:lstStyle/>
        <a:p>
          <a:r>
            <a:rPr lang="es-MX" sz="1100" b="1" dirty="0" smtClean="0"/>
            <a:t>Director Administrativo</a:t>
          </a:r>
        </a:p>
        <a:p>
          <a:r>
            <a:rPr lang="es-MX" sz="1100" b="0" dirty="0" smtClean="0">
              <a:latin typeface="Calibri" pitchFamily="34" charset="0"/>
              <a:cs typeface="Arial" charset="0"/>
            </a:rPr>
            <a:t>Director (XX)</a:t>
          </a:r>
          <a:endParaRPr lang="es-MX" sz="1100" b="0" dirty="0"/>
        </a:p>
      </dgm:t>
    </dgm:pt>
    <dgm:pt modelId="{926546E7-2A1F-4293-BE73-65AEB0873B62}" type="parTrans" cxnId="{4277B35D-1743-4D0F-A0F9-3F6A59C225C9}">
      <dgm:prSet/>
      <dgm:spPr/>
      <dgm:t>
        <a:bodyPr/>
        <a:lstStyle/>
        <a:p>
          <a:endParaRPr lang="es-MX" sz="1100"/>
        </a:p>
      </dgm:t>
    </dgm:pt>
    <dgm:pt modelId="{529D8783-8F9B-4EAB-BDC8-719FAD79CEFF}" type="sibTrans" cxnId="{4277B35D-1743-4D0F-A0F9-3F6A59C225C9}">
      <dgm:prSet/>
      <dgm:spPr/>
      <dgm:t>
        <a:bodyPr/>
        <a:lstStyle/>
        <a:p>
          <a:endParaRPr lang="es-MX" sz="1100"/>
        </a:p>
      </dgm:t>
    </dgm:pt>
    <dgm:pt modelId="{00205598-CF88-4398-AAA6-0465E914DA04}">
      <dgm:prSet phldrT="[Texto]" custT="1"/>
      <dgm:spPr/>
      <dgm:t>
        <a:bodyPr/>
        <a:lstStyle/>
        <a:p>
          <a:r>
            <a:rPr lang="es-MX" sz="1100" b="1" dirty="0" smtClean="0"/>
            <a:t>Coordinador Administrativo</a:t>
          </a:r>
        </a:p>
        <a:p>
          <a:r>
            <a:rPr lang="es-MX" sz="1100" b="0" dirty="0" smtClean="0"/>
            <a:t>Coordinador Administrativo (XX)</a:t>
          </a:r>
          <a:endParaRPr lang="es-MX" sz="1100" dirty="0" smtClean="0"/>
        </a:p>
      </dgm:t>
    </dgm:pt>
    <dgm:pt modelId="{1E2FAD0C-B48E-4D14-8B59-56E35A4D50A9}" type="parTrans" cxnId="{64ADD5E7-BAD1-4749-8A37-E9C0F6415777}">
      <dgm:prSet/>
      <dgm:spPr/>
      <dgm:t>
        <a:bodyPr/>
        <a:lstStyle/>
        <a:p>
          <a:endParaRPr lang="es-MX" sz="1100"/>
        </a:p>
      </dgm:t>
    </dgm:pt>
    <dgm:pt modelId="{C495B702-3CB9-417C-802A-E8BC8866F30A}" type="sibTrans" cxnId="{64ADD5E7-BAD1-4749-8A37-E9C0F6415777}">
      <dgm:prSet/>
      <dgm:spPr/>
      <dgm:t>
        <a:bodyPr/>
        <a:lstStyle/>
        <a:p>
          <a:endParaRPr lang="es-MX" sz="1100"/>
        </a:p>
      </dgm:t>
    </dgm:pt>
    <dgm:pt modelId="{00FCB7F1-EA49-4083-8188-D5172B827B2E}">
      <dgm:prSet phldrT="[Texto]" custT="1"/>
      <dgm:spPr/>
      <dgm:t>
        <a:bodyPr/>
        <a:lstStyle/>
        <a:p>
          <a:r>
            <a:rPr lang="es-MX" sz="1100" b="1" dirty="0" smtClean="0"/>
            <a:t>Coordinador de Proyectos</a:t>
          </a:r>
        </a:p>
        <a:p>
          <a:r>
            <a:rPr lang="es-MX" sz="1100" dirty="0" smtClean="0"/>
            <a:t>Coordinador (XX)</a:t>
          </a:r>
          <a:endParaRPr lang="es-MX" sz="1100" dirty="0"/>
        </a:p>
      </dgm:t>
    </dgm:pt>
    <dgm:pt modelId="{9A7381F0-700B-4A12-98A5-3B678FC53EC7}" type="parTrans" cxnId="{4C934185-77B0-4215-B498-582855296866}">
      <dgm:prSet/>
      <dgm:spPr/>
      <dgm:t>
        <a:bodyPr/>
        <a:lstStyle/>
        <a:p>
          <a:endParaRPr lang="es-MX" sz="1100"/>
        </a:p>
      </dgm:t>
    </dgm:pt>
    <dgm:pt modelId="{335EB78F-706B-4DCB-9C7D-6EC909721DED}" type="sibTrans" cxnId="{4C934185-77B0-4215-B498-582855296866}">
      <dgm:prSet/>
      <dgm:spPr/>
      <dgm:t>
        <a:bodyPr/>
        <a:lstStyle/>
        <a:p>
          <a:endParaRPr lang="es-MX" sz="1100"/>
        </a:p>
      </dgm:t>
    </dgm:pt>
    <dgm:pt modelId="{64D253B4-DB0D-419D-BA62-A033BC6FA21A}" type="asst">
      <dgm:prSet custT="1"/>
      <dgm:spPr/>
      <dgm:t>
        <a:bodyPr/>
        <a:lstStyle/>
        <a:p>
          <a:r>
            <a:rPr lang="es-MX" sz="1100" b="1" dirty="0" smtClean="0"/>
            <a:t>Chofer</a:t>
          </a:r>
        </a:p>
        <a:p>
          <a:r>
            <a:rPr lang="es-MX" sz="1100" b="0" dirty="0" smtClean="0"/>
            <a:t>Chofer (01)</a:t>
          </a:r>
        </a:p>
      </dgm:t>
    </dgm:pt>
    <dgm:pt modelId="{ACB6D203-D087-490D-8733-3859101FAAAD}" type="parTrans" cxnId="{381604F4-562D-490D-A28E-5A80E28CC858}">
      <dgm:prSet/>
      <dgm:spPr/>
      <dgm:t>
        <a:bodyPr/>
        <a:lstStyle/>
        <a:p>
          <a:endParaRPr lang="es-MX" sz="1100"/>
        </a:p>
      </dgm:t>
    </dgm:pt>
    <dgm:pt modelId="{8D3528BF-4194-43BE-AA0E-70B0D9CD82B9}" type="sibTrans" cxnId="{381604F4-562D-490D-A28E-5A80E28CC858}">
      <dgm:prSet/>
      <dgm:spPr/>
      <dgm:t>
        <a:bodyPr/>
        <a:lstStyle/>
        <a:p>
          <a:endParaRPr lang="es-MX" sz="1100"/>
        </a:p>
      </dgm:t>
    </dgm:pt>
    <dgm:pt modelId="{77B9B933-C413-4C2A-8C15-D5B1564686E6}" type="asst">
      <dgm:prSet custT="1"/>
      <dgm:spPr/>
      <dgm:t>
        <a:bodyPr/>
        <a:lstStyle/>
        <a:p>
          <a:r>
            <a:rPr lang="es-MX" sz="1100" b="1" dirty="0" smtClean="0"/>
            <a:t>Jefe de Recursos Humanos</a:t>
          </a:r>
        </a:p>
        <a:p>
          <a:r>
            <a:rPr lang="es-MX" sz="1100" dirty="0" smtClean="0"/>
            <a:t>Encargado de Área (XX)</a:t>
          </a:r>
          <a:endParaRPr lang="es-MX" sz="1100" dirty="0"/>
        </a:p>
      </dgm:t>
    </dgm:pt>
    <dgm:pt modelId="{72777482-7D5D-44E5-AD0F-175558035C5E}" type="parTrans" cxnId="{C5060362-608A-4758-BCBB-1535B6D01D25}">
      <dgm:prSet/>
      <dgm:spPr/>
      <dgm:t>
        <a:bodyPr/>
        <a:lstStyle/>
        <a:p>
          <a:endParaRPr lang="es-MX" sz="1100"/>
        </a:p>
      </dgm:t>
    </dgm:pt>
    <dgm:pt modelId="{D0281EEB-8C9C-4D68-9662-947D83F3522B}" type="sibTrans" cxnId="{C5060362-608A-4758-BCBB-1535B6D01D25}">
      <dgm:prSet/>
      <dgm:spPr/>
      <dgm:t>
        <a:bodyPr/>
        <a:lstStyle/>
        <a:p>
          <a:endParaRPr lang="es-MX" sz="1100"/>
        </a:p>
      </dgm:t>
    </dgm:pt>
    <dgm:pt modelId="{D04372B3-8D0A-415D-AC92-AB9CE54C39B9}" type="asst">
      <dgm:prSet custT="1"/>
      <dgm:spPr/>
      <dgm:t>
        <a:bodyPr/>
        <a:lstStyle/>
        <a:p>
          <a:r>
            <a:rPr lang="es-MX" sz="1100" b="1" dirty="0" smtClean="0"/>
            <a:t>Asistente de Dirección</a:t>
          </a:r>
        </a:p>
        <a:p>
          <a:r>
            <a:rPr lang="es-MX" sz="1100" dirty="0" smtClean="0"/>
            <a:t>Secretaria A (01)</a:t>
          </a:r>
          <a:endParaRPr lang="es-MX" sz="1100" dirty="0"/>
        </a:p>
      </dgm:t>
    </dgm:pt>
    <dgm:pt modelId="{8DB34E5F-CA7B-48AD-A149-6E42A2F4DACF}" type="parTrans" cxnId="{1DEF2CCE-732F-4499-BB09-CE1A54F94C19}">
      <dgm:prSet/>
      <dgm:spPr/>
      <dgm:t>
        <a:bodyPr/>
        <a:lstStyle/>
        <a:p>
          <a:endParaRPr lang="es-MX" sz="1100"/>
        </a:p>
      </dgm:t>
    </dgm:pt>
    <dgm:pt modelId="{D428665C-2106-42DE-AB7A-DDC723AA1811}" type="sibTrans" cxnId="{1DEF2CCE-732F-4499-BB09-CE1A54F94C19}">
      <dgm:prSet/>
      <dgm:spPr/>
      <dgm:t>
        <a:bodyPr/>
        <a:lstStyle/>
        <a:p>
          <a:endParaRPr lang="es-MX"/>
        </a:p>
      </dgm:t>
    </dgm:pt>
    <dgm:pt modelId="{AAC8EE06-29A8-4BEB-B92B-9306F5B25F60}" type="asst">
      <dgm:prSet custT="1"/>
      <dgm:spPr/>
      <dgm:t>
        <a:bodyPr/>
        <a:lstStyle/>
        <a:p>
          <a:r>
            <a:rPr lang="es-MX" sz="1100" b="1" dirty="0" smtClean="0"/>
            <a:t>Secretaria de Dirección</a:t>
          </a:r>
        </a:p>
        <a:p>
          <a:r>
            <a:rPr lang="es-MX" sz="1100" dirty="0" smtClean="0"/>
            <a:t> Oficial Administrativo (01)</a:t>
          </a:r>
          <a:endParaRPr lang="es-MX" sz="1100" dirty="0"/>
        </a:p>
      </dgm:t>
    </dgm:pt>
    <dgm:pt modelId="{40C52260-6CBE-45B0-AE87-4915850294E4}" type="parTrans" cxnId="{E5F0EFE2-3315-4846-801D-25BA6758485A}">
      <dgm:prSet/>
      <dgm:spPr/>
      <dgm:t>
        <a:bodyPr/>
        <a:lstStyle/>
        <a:p>
          <a:endParaRPr lang="es-MX" sz="1100"/>
        </a:p>
      </dgm:t>
    </dgm:pt>
    <dgm:pt modelId="{02C16FF9-DF71-4F8B-9F7B-064EBF558150}" type="sibTrans" cxnId="{E5F0EFE2-3315-4846-801D-25BA6758485A}">
      <dgm:prSet/>
      <dgm:spPr/>
      <dgm:t>
        <a:bodyPr/>
        <a:lstStyle/>
        <a:p>
          <a:endParaRPr lang="es-MX"/>
        </a:p>
      </dgm:t>
    </dgm:pt>
    <dgm:pt modelId="{4187EFB3-ACA4-43DC-8ECE-1EB74E3E7128}">
      <dgm:prSet custT="1"/>
      <dgm:spPr/>
      <dgm:t>
        <a:bodyPr/>
        <a:lstStyle/>
        <a:p>
          <a:r>
            <a:rPr lang="es-MX" sz="1100" b="1" dirty="0" smtClean="0">
              <a:latin typeface="Calibri" pitchFamily="34" charset="0"/>
              <a:cs typeface="Arial" charset="0"/>
            </a:rPr>
            <a:t>Ejecutivo de Comprobación de Gastos</a:t>
          </a:r>
        </a:p>
        <a:p>
          <a:r>
            <a:rPr lang="es-MX" sz="1100" b="0" dirty="0" smtClean="0">
              <a:latin typeface="Calibri" pitchFamily="34" charset="0"/>
              <a:cs typeface="Arial" charset="0"/>
            </a:rPr>
            <a:t>Profesional Especialista 1 (01)</a:t>
          </a:r>
          <a:endParaRPr lang="es-MX" sz="1100" b="0" dirty="0"/>
        </a:p>
      </dgm:t>
    </dgm:pt>
    <dgm:pt modelId="{67CB4759-D1F3-4D27-BE1D-919FD5C9FA67}" type="parTrans" cxnId="{ACCB86A7-2393-4367-961E-48DE1588CA43}">
      <dgm:prSet/>
      <dgm:spPr/>
      <dgm:t>
        <a:bodyPr/>
        <a:lstStyle/>
        <a:p>
          <a:endParaRPr lang="es-MX" sz="1100"/>
        </a:p>
      </dgm:t>
    </dgm:pt>
    <dgm:pt modelId="{5B4FE864-5F66-444A-8776-ABF1CE3A373F}" type="sibTrans" cxnId="{ACCB86A7-2393-4367-961E-48DE1588CA43}">
      <dgm:prSet/>
      <dgm:spPr/>
      <dgm:t>
        <a:bodyPr/>
        <a:lstStyle/>
        <a:p>
          <a:endParaRPr lang="es-MX"/>
        </a:p>
      </dgm:t>
    </dgm:pt>
    <dgm:pt modelId="{D1F9DC8E-78C0-4037-83EB-F8AF1B7B9490}">
      <dgm:prSet custT="1"/>
      <dgm:spPr/>
      <dgm:t>
        <a:bodyPr/>
        <a:lstStyle/>
        <a:p>
          <a:r>
            <a:rPr lang="es-MX" sz="1100" b="1" dirty="0" smtClean="0">
              <a:latin typeface="Calibri" pitchFamily="34" charset="0"/>
              <a:cs typeface="Arial" charset="0"/>
            </a:rPr>
            <a:t>Oficial Administrativo</a:t>
          </a:r>
        </a:p>
        <a:p>
          <a:r>
            <a:rPr lang="es-MX" sz="1100" b="0" dirty="0" smtClean="0">
              <a:latin typeface="Calibri" pitchFamily="34" charset="0"/>
              <a:cs typeface="Arial" charset="0"/>
            </a:rPr>
            <a:t>Oficial Administrativo (01)</a:t>
          </a:r>
          <a:endParaRPr lang="es-MX" sz="1100" b="0" dirty="0"/>
        </a:p>
      </dgm:t>
    </dgm:pt>
    <dgm:pt modelId="{D7A7BC5A-3CF9-4149-B563-912FCA8C93F9}" type="parTrans" cxnId="{5E92C23E-7170-4B37-A307-E178F99CEA22}">
      <dgm:prSet/>
      <dgm:spPr/>
      <dgm:t>
        <a:bodyPr/>
        <a:lstStyle/>
        <a:p>
          <a:endParaRPr lang="es-MX" sz="1100"/>
        </a:p>
      </dgm:t>
    </dgm:pt>
    <dgm:pt modelId="{50A34D16-1FB9-4E90-ABFE-7E8BEB0E3724}" type="sibTrans" cxnId="{5E92C23E-7170-4B37-A307-E178F99CEA22}">
      <dgm:prSet/>
      <dgm:spPr/>
      <dgm:t>
        <a:bodyPr/>
        <a:lstStyle/>
        <a:p>
          <a:endParaRPr lang="es-MX"/>
        </a:p>
      </dgm:t>
    </dgm:pt>
    <dgm:pt modelId="{41E281CB-A50B-4EEB-A37E-3BFCF083B743}">
      <dgm:prSet custT="1"/>
      <dgm:spPr/>
      <dgm:t>
        <a:bodyPr/>
        <a:lstStyle/>
        <a:p>
          <a:r>
            <a:rPr lang="es-MX" sz="1100" b="1" dirty="0" smtClean="0"/>
            <a:t>Auxiliar de Proyectos</a:t>
          </a:r>
        </a:p>
        <a:p>
          <a:r>
            <a:rPr lang="es-MX" sz="1100" dirty="0" smtClean="0"/>
            <a:t>Auxiliar Administrativo (XX)</a:t>
          </a:r>
        </a:p>
        <a:p>
          <a:r>
            <a:rPr lang="es-MX" sz="1100" dirty="0" smtClean="0"/>
            <a:t>Auxiliar Administrativo  (XX)</a:t>
          </a:r>
        </a:p>
        <a:p>
          <a:r>
            <a:rPr lang="es-MX" sz="1100" dirty="0" smtClean="0"/>
            <a:t>Vacante</a:t>
          </a:r>
          <a:endParaRPr lang="es-MX" sz="1100" dirty="0"/>
        </a:p>
      </dgm:t>
    </dgm:pt>
    <dgm:pt modelId="{B274AC99-AAE1-47CC-9E6F-E2A3A06481B5}" type="parTrans" cxnId="{1A63665C-C737-402F-9C54-3B55A48DEEBC}">
      <dgm:prSet/>
      <dgm:spPr/>
      <dgm:t>
        <a:bodyPr/>
        <a:lstStyle/>
        <a:p>
          <a:endParaRPr lang="es-MX" sz="1100"/>
        </a:p>
      </dgm:t>
    </dgm:pt>
    <dgm:pt modelId="{E22F8ABC-2FC1-4E6E-8A9D-562C721E3F9E}" type="sibTrans" cxnId="{1A63665C-C737-402F-9C54-3B55A48DEEBC}">
      <dgm:prSet/>
      <dgm:spPr/>
      <dgm:t>
        <a:bodyPr/>
        <a:lstStyle/>
        <a:p>
          <a:endParaRPr lang="es-MX"/>
        </a:p>
      </dgm:t>
    </dgm:pt>
    <dgm:pt modelId="{FA9843D5-AA4E-4A30-A0F1-608C16FEEE26}" type="pres">
      <dgm:prSet presAssocID="{D43E59DF-AF5E-4317-8F03-4E52D2288B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E37DE94F-383C-4587-848C-9AE98EFE7DDB}" type="pres">
      <dgm:prSet presAssocID="{A751D4D1-AD72-4B08-8090-283EDEF72569}" presName="hierRoot1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07779FE6-5D94-4B6A-81E4-5687CA738055}" type="pres">
      <dgm:prSet presAssocID="{A751D4D1-AD72-4B08-8090-283EDEF72569}" presName="rootComposite1" presStyleCnt="0"/>
      <dgm:spPr/>
      <dgm:t>
        <a:bodyPr/>
        <a:lstStyle/>
        <a:p>
          <a:endParaRPr lang="es-MX"/>
        </a:p>
      </dgm:t>
    </dgm:pt>
    <dgm:pt modelId="{59B2E976-902E-466C-BCBB-F68D232258A1}" type="pres">
      <dgm:prSet presAssocID="{A751D4D1-AD72-4B08-8090-283EDEF72569}" presName="rootText1" presStyleLbl="node0" presStyleIdx="0" presStyleCnt="1" custScaleX="13057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C6C263F-8F2F-4C62-81B4-190B89884384}" type="pres">
      <dgm:prSet presAssocID="{A751D4D1-AD72-4B08-8090-283EDEF72569}" presName="rootConnector1" presStyleLbl="node1" presStyleIdx="0" presStyleCnt="0"/>
      <dgm:spPr/>
      <dgm:t>
        <a:bodyPr/>
        <a:lstStyle/>
        <a:p>
          <a:endParaRPr lang="es-MX"/>
        </a:p>
      </dgm:t>
    </dgm:pt>
    <dgm:pt modelId="{A14C2085-ED09-42AF-A41F-3393ACB9376B}" type="pres">
      <dgm:prSet presAssocID="{A751D4D1-AD72-4B08-8090-283EDEF72569}" presName="hierChild2" presStyleCnt="0"/>
      <dgm:spPr/>
      <dgm:t>
        <a:bodyPr/>
        <a:lstStyle/>
        <a:p>
          <a:endParaRPr lang="es-MX"/>
        </a:p>
      </dgm:t>
    </dgm:pt>
    <dgm:pt modelId="{9CC76FA9-501A-48B7-BE9D-319EAC8FE3B7}" type="pres">
      <dgm:prSet presAssocID="{1E2FAD0C-B48E-4D14-8B59-56E35A4D50A9}" presName="Name35" presStyleLbl="parChTrans1D2" presStyleIdx="0" presStyleCnt="6"/>
      <dgm:spPr/>
      <dgm:t>
        <a:bodyPr/>
        <a:lstStyle/>
        <a:p>
          <a:endParaRPr lang="es-MX"/>
        </a:p>
      </dgm:t>
    </dgm:pt>
    <dgm:pt modelId="{721DC565-6BF2-492A-AE30-CEBBBA82F871}" type="pres">
      <dgm:prSet presAssocID="{00205598-CF88-4398-AAA6-0465E914DA04}" presName="hierRoot2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F96AEA5D-9974-4733-B152-04E187775DEB}" type="pres">
      <dgm:prSet presAssocID="{00205598-CF88-4398-AAA6-0465E914DA04}" presName="rootComposite" presStyleCnt="0"/>
      <dgm:spPr/>
      <dgm:t>
        <a:bodyPr/>
        <a:lstStyle/>
        <a:p>
          <a:endParaRPr lang="es-MX"/>
        </a:p>
      </dgm:t>
    </dgm:pt>
    <dgm:pt modelId="{C6370CF3-48C7-4FA2-A712-4D398184C4B1}" type="pres">
      <dgm:prSet presAssocID="{00205598-CF88-4398-AAA6-0465E914DA04}" presName="rootText" presStyleLbl="node2" presStyleIdx="0" presStyleCnt="2" custScaleY="100538" custLinFactY="-100000" custLinFactNeighborX="-92874" custLinFactNeighborY="-13894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AD81642-3451-4365-8914-8A97BEB72E5B}" type="pres">
      <dgm:prSet presAssocID="{00205598-CF88-4398-AAA6-0465E914DA04}" presName="rootConnector" presStyleLbl="node2" presStyleIdx="0" presStyleCnt="2"/>
      <dgm:spPr/>
      <dgm:t>
        <a:bodyPr/>
        <a:lstStyle/>
        <a:p>
          <a:endParaRPr lang="es-MX"/>
        </a:p>
      </dgm:t>
    </dgm:pt>
    <dgm:pt modelId="{6D0D56F1-88AA-4F7D-BB1E-058D95E71D48}" type="pres">
      <dgm:prSet presAssocID="{00205598-CF88-4398-AAA6-0465E914DA04}" presName="hierChild4" presStyleCnt="0"/>
      <dgm:spPr/>
      <dgm:t>
        <a:bodyPr/>
        <a:lstStyle/>
        <a:p>
          <a:endParaRPr lang="es-MX"/>
        </a:p>
      </dgm:t>
    </dgm:pt>
    <dgm:pt modelId="{951D2A91-2A4F-495F-9D6E-8BEAD92A1647}" type="pres">
      <dgm:prSet presAssocID="{67CB4759-D1F3-4D27-BE1D-919FD5C9FA67}" presName="Name35" presStyleLbl="parChTrans1D3" presStyleIdx="0" presStyleCnt="3"/>
      <dgm:spPr/>
      <dgm:t>
        <a:bodyPr/>
        <a:lstStyle/>
        <a:p>
          <a:endParaRPr lang="es-MX"/>
        </a:p>
      </dgm:t>
    </dgm:pt>
    <dgm:pt modelId="{8CBC4947-786A-4106-AB3B-19BCBEFBDCC0}" type="pres">
      <dgm:prSet presAssocID="{4187EFB3-ACA4-43DC-8ECE-1EB74E3E712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7B635963-1B90-43A4-B77F-4FA308A7DB0A}" type="pres">
      <dgm:prSet presAssocID="{4187EFB3-ACA4-43DC-8ECE-1EB74E3E7128}" presName="rootComposite" presStyleCnt="0"/>
      <dgm:spPr/>
      <dgm:t>
        <a:bodyPr/>
        <a:lstStyle/>
        <a:p>
          <a:endParaRPr lang="es-MX"/>
        </a:p>
      </dgm:t>
    </dgm:pt>
    <dgm:pt modelId="{B4D17E0A-2C08-43E2-B07A-19F32D5CE962}" type="pres">
      <dgm:prSet presAssocID="{4187EFB3-ACA4-43DC-8ECE-1EB74E3E7128}" presName="rootText" presStyleLbl="node3" presStyleIdx="0" presStyleCnt="3" custScaleX="106084" custScaleY="100688" custLinFactNeighborX="-86326" custLinFactNeighborY="-3749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7210C51-778F-4887-AF87-BDC867F04BE9}" type="pres">
      <dgm:prSet presAssocID="{4187EFB3-ACA4-43DC-8ECE-1EB74E3E7128}" presName="rootConnector" presStyleLbl="node3" presStyleIdx="0" presStyleCnt="3"/>
      <dgm:spPr/>
      <dgm:t>
        <a:bodyPr/>
        <a:lstStyle/>
        <a:p>
          <a:endParaRPr lang="es-MX"/>
        </a:p>
      </dgm:t>
    </dgm:pt>
    <dgm:pt modelId="{04BBD079-94FC-4DA2-9CBD-131C9A1D7AE0}" type="pres">
      <dgm:prSet presAssocID="{4187EFB3-ACA4-43DC-8ECE-1EB74E3E7128}" presName="hierChild4" presStyleCnt="0"/>
      <dgm:spPr/>
      <dgm:t>
        <a:bodyPr/>
        <a:lstStyle/>
        <a:p>
          <a:endParaRPr lang="es-MX"/>
        </a:p>
      </dgm:t>
    </dgm:pt>
    <dgm:pt modelId="{E6D7BC4F-9FA2-494B-B363-FC009680188F}" type="pres">
      <dgm:prSet presAssocID="{4187EFB3-ACA4-43DC-8ECE-1EB74E3E7128}" presName="hierChild5" presStyleCnt="0"/>
      <dgm:spPr/>
      <dgm:t>
        <a:bodyPr/>
        <a:lstStyle/>
        <a:p>
          <a:endParaRPr lang="es-MX"/>
        </a:p>
      </dgm:t>
    </dgm:pt>
    <dgm:pt modelId="{57347640-B22F-4285-87AD-EC911E7649D5}" type="pres">
      <dgm:prSet presAssocID="{D7A7BC5A-3CF9-4149-B563-912FCA8C93F9}" presName="Name35" presStyleLbl="parChTrans1D3" presStyleIdx="1" presStyleCnt="3"/>
      <dgm:spPr/>
      <dgm:t>
        <a:bodyPr/>
        <a:lstStyle/>
        <a:p>
          <a:endParaRPr lang="es-MX"/>
        </a:p>
      </dgm:t>
    </dgm:pt>
    <dgm:pt modelId="{541F93CB-D3D8-41E2-9E27-49E559345941}" type="pres">
      <dgm:prSet presAssocID="{D1F9DC8E-78C0-4037-83EB-F8AF1B7B949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E4602983-D6F1-456E-B090-E9A7478E37A9}" type="pres">
      <dgm:prSet presAssocID="{D1F9DC8E-78C0-4037-83EB-F8AF1B7B9490}" presName="rootComposite" presStyleCnt="0"/>
      <dgm:spPr/>
      <dgm:t>
        <a:bodyPr/>
        <a:lstStyle/>
        <a:p>
          <a:endParaRPr lang="es-MX"/>
        </a:p>
      </dgm:t>
    </dgm:pt>
    <dgm:pt modelId="{55D0DA9B-B807-42DE-87B8-BA049B76D64A}" type="pres">
      <dgm:prSet presAssocID="{D1F9DC8E-78C0-4037-83EB-F8AF1B7B9490}" presName="rootText" presStyleLbl="node3" presStyleIdx="1" presStyleCnt="3" custScaleY="105768" custLinFactNeighborX="-88648" custLinFactNeighborY="-3733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A38378F-807B-4533-ACEE-38E4C474F516}" type="pres">
      <dgm:prSet presAssocID="{D1F9DC8E-78C0-4037-83EB-F8AF1B7B9490}" presName="rootConnector" presStyleLbl="node3" presStyleIdx="1" presStyleCnt="3"/>
      <dgm:spPr/>
      <dgm:t>
        <a:bodyPr/>
        <a:lstStyle/>
        <a:p>
          <a:endParaRPr lang="es-MX"/>
        </a:p>
      </dgm:t>
    </dgm:pt>
    <dgm:pt modelId="{EA0DE73D-BA7F-4368-91EF-F15C0A3CD65C}" type="pres">
      <dgm:prSet presAssocID="{D1F9DC8E-78C0-4037-83EB-F8AF1B7B9490}" presName="hierChild4" presStyleCnt="0"/>
      <dgm:spPr/>
      <dgm:t>
        <a:bodyPr/>
        <a:lstStyle/>
        <a:p>
          <a:endParaRPr lang="es-MX"/>
        </a:p>
      </dgm:t>
    </dgm:pt>
    <dgm:pt modelId="{2A9CB59E-573E-4F93-9888-F55396504406}" type="pres">
      <dgm:prSet presAssocID="{D1F9DC8E-78C0-4037-83EB-F8AF1B7B9490}" presName="hierChild5" presStyleCnt="0"/>
      <dgm:spPr/>
      <dgm:t>
        <a:bodyPr/>
        <a:lstStyle/>
        <a:p>
          <a:endParaRPr lang="es-MX"/>
        </a:p>
      </dgm:t>
    </dgm:pt>
    <dgm:pt modelId="{C3C4721D-F275-41A8-8044-4C1C29A77A21}" type="pres">
      <dgm:prSet presAssocID="{00205598-CF88-4398-AAA6-0465E914DA04}" presName="hierChild5" presStyleCnt="0"/>
      <dgm:spPr/>
      <dgm:t>
        <a:bodyPr/>
        <a:lstStyle/>
        <a:p>
          <a:endParaRPr lang="es-MX"/>
        </a:p>
      </dgm:t>
    </dgm:pt>
    <dgm:pt modelId="{2425BEC6-DDBF-4C2C-ACB1-8B2093BA0931}" type="pres">
      <dgm:prSet presAssocID="{9A7381F0-700B-4A12-98A5-3B678FC53EC7}" presName="Name35" presStyleLbl="parChTrans1D2" presStyleIdx="1" presStyleCnt="6"/>
      <dgm:spPr/>
      <dgm:t>
        <a:bodyPr/>
        <a:lstStyle/>
        <a:p>
          <a:endParaRPr lang="es-MX"/>
        </a:p>
      </dgm:t>
    </dgm:pt>
    <dgm:pt modelId="{57E9755B-C7D3-4A36-9E30-4FE457A804E6}" type="pres">
      <dgm:prSet presAssocID="{00FCB7F1-EA49-4083-8188-D5172B827B2E}" presName="hierRoot2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48C7ADE6-5D21-44C5-A979-25CB0D28F67D}" type="pres">
      <dgm:prSet presAssocID="{00FCB7F1-EA49-4083-8188-D5172B827B2E}" presName="rootComposite" presStyleCnt="0"/>
      <dgm:spPr/>
      <dgm:t>
        <a:bodyPr/>
        <a:lstStyle/>
        <a:p>
          <a:endParaRPr lang="es-MX"/>
        </a:p>
      </dgm:t>
    </dgm:pt>
    <dgm:pt modelId="{6BA75B72-1FBD-4521-9515-F2A6E5479C56}" type="pres">
      <dgm:prSet presAssocID="{00FCB7F1-EA49-4083-8188-D5172B827B2E}" presName="rootText" presStyleLbl="node2" presStyleIdx="1" presStyleCnt="2" custLinFactY="-100000" custLinFactNeighborX="92761" custLinFactNeighborY="-14024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DD334A2-A074-4C1E-BD89-4D70C1C2BC28}" type="pres">
      <dgm:prSet presAssocID="{00FCB7F1-EA49-4083-8188-D5172B827B2E}" presName="rootConnector" presStyleLbl="node2" presStyleIdx="1" presStyleCnt="2"/>
      <dgm:spPr/>
      <dgm:t>
        <a:bodyPr/>
        <a:lstStyle/>
        <a:p>
          <a:endParaRPr lang="es-MX"/>
        </a:p>
      </dgm:t>
    </dgm:pt>
    <dgm:pt modelId="{B374E970-401D-43D2-B594-B9A3D21B8F95}" type="pres">
      <dgm:prSet presAssocID="{00FCB7F1-EA49-4083-8188-D5172B827B2E}" presName="hierChild4" presStyleCnt="0"/>
      <dgm:spPr/>
      <dgm:t>
        <a:bodyPr/>
        <a:lstStyle/>
        <a:p>
          <a:endParaRPr lang="es-MX"/>
        </a:p>
      </dgm:t>
    </dgm:pt>
    <dgm:pt modelId="{9956BDF6-8D3B-4FB0-BC2D-DB87DDB752B2}" type="pres">
      <dgm:prSet presAssocID="{B274AC99-AAE1-47CC-9E6F-E2A3A06481B5}" presName="Name35" presStyleLbl="parChTrans1D3" presStyleIdx="2" presStyleCnt="3"/>
      <dgm:spPr/>
      <dgm:t>
        <a:bodyPr/>
        <a:lstStyle/>
        <a:p>
          <a:endParaRPr lang="es-MX"/>
        </a:p>
      </dgm:t>
    </dgm:pt>
    <dgm:pt modelId="{4E1FF3FA-4BE4-4F99-ABD8-C512514237F0}" type="pres">
      <dgm:prSet presAssocID="{41E281CB-A50B-4EEB-A37E-3BFCF083B74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2765528A-3F56-4857-8B32-F2720D2AA8E0}" type="pres">
      <dgm:prSet presAssocID="{41E281CB-A50B-4EEB-A37E-3BFCF083B743}" presName="rootComposite" presStyleCnt="0"/>
      <dgm:spPr/>
      <dgm:t>
        <a:bodyPr/>
        <a:lstStyle/>
        <a:p>
          <a:endParaRPr lang="es-MX"/>
        </a:p>
      </dgm:t>
    </dgm:pt>
    <dgm:pt modelId="{E9E257FE-469C-4A7C-977F-893F79C63D6C}" type="pres">
      <dgm:prSet presAssocID="{41E281CB-A50B-4EEB-A37E-3BFCF083B743}" presName="rootText" presStyleLbl="node3" presStyleIdx="2" presStyleCnt="3" custScaleX="125514" custScaleY="106385" custLinFactNeighborX="92850" custLinFactNeighborY="-3354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129274B-929A-4139-AEDF-E7C3CDC6CBFB}" type="pres">
      <dgm:prSet presAssocID="{41E281CB-A50B-4EEB-A37E-3BFCF083B743}" presName="rootConnector" presStyleLbl="node3" presStyleIdx="2" presStyleCnt="3"/>
      <dgm:spPr/>
      <dgm:t>
        <a:bodyPr/>
        <a:lstStyle/>
        <a:p>
          <a:endParaRPr lang="es-MX"/>
        </a:p>
      </dgm:t>
    </dgm:pt>
    <dgm:pt modelId="{0EB6CFC0-C85E-4952-8041-873903A78D86}" type="pres">
      <dgm:prSet presAssocID="{41E281CB-A50B-4EEB-A37E-3BFCF083B743}" presName="hierChild4" presStyleCnt="0"/>
      <dgm:spPr/>
      <dgm:t>
        <a:bodyPr/>
        <a:lstStyle/>
        <a:p>
          <a:endParaRPr lang="es-MX"/>
        </a:p>
      </dgm:t>
    </dgm:pt>
    <dgm:pt modelId="{46275929-E025-442E-909E-BF6B103A5505}" type="pres">
      <dgm:prSet presAssocID="{41E281CB-A50B-4EEB-A37E-3BFCF083B743}" presName="hierChild5" presStyleCnt="0"/>
      <dgm:spPr/>
      <dgm:t>
        <a:bodyPr/>
        <a:lstStyle/>
        <a:p>
          <a:endParaRPr lang="es-MX"/>
        </a:p>
      </dgm:t>
    </dgm:pt>
    <dgm:pt modelId="{373ED7C7-F614-42C5-A82D-977A9DB613E7}" type="pres">
      <dgm:prSet presAssocID="{00FCB7F1-EA49-4083-8188-D5172B827B2E}" presName="hierChild5" presStyleCnt="0"/>
      <dgm:spPr/>
      <dgm:t>
        <a:bodyPr/>
        <a:lstStyle/>
        <a:p>
          <a:endParaRPr lang="es-MX"/>
        </a:p>
      </dgm:t>
    </dgm:pt>
    <dgm:pt modelId="{4F8299DD-6704-4A3B-A04E-3F3CE60AD4BD}" type="pres">
      <dgm:prSet presAssocID="{A751D4D1-AD72-4B08-8090-283EDEF72569}" presName="hierChild3" presStyleCnt="0"/>
      <dgm:spPr/>
      <dgm:t>
        <a:bodyPr/>
        <a:lstStyle/>
        <a:p>
          <a:endParaRPr lang="es-MX"/>
        </a:p>
      </dgm:t>
    </dgm:pt>
    <dgm:pt modelId="{C4A9F4E4-05AD-4F64-AE01-5FE024B2B45C}" type="pres">
      <dgm:prSet presAssocID="{ACB6D203-D087-490D-8733-3859101FAAAD}" presName="Name111" presStyleLbl="parChTrans1D2" presStyleIdx="2" presStyleCnt="6"/>
      <dgm:spPr/>
      <dgm:t>
        <a:bodyPr/>
        <a:lstStyle/>
        <a:p>
          <a:endParaRPr lang="es-MX"/>
        </a:p>
      </dgm:t>
    </dgm:pt>
    <dgm:pt modelId="{E65D0362-850A-48DC-9F13-043880468BD0}" type="pres">
      <dgm:prSet presAssocID="{64D253B4-DB0D-419D-BA62-A033BC6FA21A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6279333B-55C7-42DB-ACD0-6ADF60B9C515}" type="pres">
      <dgm:prSet presAssocID="{64D253B4-DB0D-419D-BA62-A033BC6FA21A}" presName="rootComposite3" presStyleCnt="0"/>
      <dgm:spPr/>
      <dgm:t>
        <a:bodyPr/>
        <a:lstStyle/>
        <a:p>
          <a:endParaRPr lang="es-MX"/>
        </a:p>
      </dgm:t>
    </dgm:pt>
    <dgm:pt modelId="{83CDD99B-74ED-4E4E-84D5-9A9195B92B6F}" type="pres">
      <dgm:prSet presAssocID="{64D253B4-DB0D-419D-BA62-A033BC6FA21A}" presName="rootText3" presStyleLbl="asst1" presStyleIdx="0" presStyleCnt="4" custLinFactX="62992" custLinFactY="100000" custLinFactNeighborX="100000" custLinFactNeighborY="10505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D7134A0-EBA2-4A47-BFB8-C2ED3643B2F5}" type="pres">
      <dgm:prSet presAssocID="{64D253B4-DB0D-419D-BA62-A033BC6FA21A}" presName="rootConnector3" presStyleLbl="asst1" presStyleIdx="0" presStyleCnt="4"/>
      <dgm:spPr/>
      <dgm:t>
        <a:bodyPr/>
        <a:lstStyle/>
        <a:p>
          <a:endParaRPr lang="es-MX"/>
        </a:p>
      </dgm:t>
    </dgm:pt>
    <dgm:pt modelId="{4CFDBC26-7A8D-4D6F-848F-FDEE63303DA0}" type="pres">
      <dgm:prSet presAssocID="{64D253B4-DB0D-419D-BA62-A033BC6FA21A}" presName="hierChild6" presStyleCnt="0"/>
      <dgm:spPr/>
      <dgm:t>
        <a:bodyPr/>
        <a:lstStyle/>
        <a:p>
          <a:endParaRPr lang="es-MX"/>
        </a:p>
      </dgm:t>
    </dgm:pt>
    <dgm:pt modelId="{55513F64-2A77-4D07-BDA4-E2CDA6B61666}" type="pres">
      <dgm:prSet presAssocID="{64D253B4-DB0D-419D-BA62-A033BC6FA21A}" presName="hierChild7" presStyleCnt="0"/>
      <dgm:spPr/>
      <dgm:t>
        <a:bodyPr/>
        <a:lstStyle/>
        <a:p>
          <a:endParaRPr lang="es-MX"/>
        </a:p>
      </dgm:t>
    </dgm:pt>
    <dgm:pt modelId="{D48EA53B-085F-4BC8-9539-1BCFD3D05273}" type="pres">
      <dgm:prSet presAssocID="{72777482-7D5D-44E5-AD0F-175558035C5E}" presName="Name111" presStyleLbl="parChTrans1D2" presStyleIdx="3" presStyleCnt="6"/>
      <dgm:spPr/>
      <dgm:t>
        <a:bodyPr/>
        <a:lstStyle/>
        <a:p>
          <a:endParaRPr lang="es-MX"/>
        </a:p>
      </dgm:t>
    </dgm:pt>
    <dgm:pt modelId="{822E1D57-286E-4668-8AFB-990BBDCBC019}" type="pres">
      <dgm:prSet presAssocID="{77B9B933-C413-4C2A-8C15-D5B1564686E6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B6DBEF7E-76C8-4AB0-9973-C2A6EF36D8D9}" type="pres">
      <dgm:prSet presAssocID="{77B9B933-C413-4C2A-8C15-D5B1564686E6}" presName="rootComposite3" presStyleCnt="0"/>
      <dgm:spPr/>
      <dgm:t>
        <a:bodyPr/>
        <a:lstStyle/>
        <a:p>
          <a:endParaRPr lang="es-MX"/>
        </a:p>
      </dgm:t>
    </dgm:pt>
    <dgm:pt modelId="{E4536DAA-0957-4640-A743-2E181A275BEA}" type="pres">
      <dgm:prSet presAssocID="{77B9B933-C413-4C2A-8C15-D5B1564686E6}" presName="rootText3" presStyleLbl="asst1" presStyleIdx="1" presStyleCnt="4" custLinFactX="-58660" custLinFactY="100000" custLinFactNeighborX="-100000" custLinFactNeighborY="10505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7E0E708-2D08-42A0-8DAD-4D45258ECCA7}" type="pres">
      <dgm:prSet presAssocID="{77B9B933-C413-4C2A-8C15-D5B1564686E6}" presName="rootConnector3" presStyleLbl="asst1" presStyleIdx="1" presStyleCnt="4"/>
      <dgm:spPr/>
      <dgm:t>
        <a:bodyPr/>
        <a:lstStyle/>
        <a:p>
          <a:endParaRPr lang="es-MX"/>
        </a:p>
      </dgm:t>
    </dgm:pt>
    <dgm:pt modelId="{5DDF6BDD-8FF4-4E9D-AB4B-F9AD36053342}" type="pres">
      <dgm:prSet presAssocID="{77B9B933-C413-4C2A-8C15-D5B1564686E6}" presName="hierChild6" presStyleCnt="0"/>
      <dgm:spPr/>
      <dgm:t>
        <a:bodyPr/>
        <a:lstStyle/>
        <a:p>
          <a:endParaRPr lang="es-MX"/>
        </a:p>
      </dgm:t>
    </dgm:pt>
    <dgm:pt modelId="{5D953A4E-7BCE-4356-B7C3-6A9C6E12E10C}" type="pres">
      <dgm:prSet presAssocID="{77B9B933-C413-4C2A-8C15-D5B1564686E6}" presName="hierChild7" presStyleCnt="0"/>
      <dgm:spPr/>
      <dgm:t>
        <a:bodyPr/>
        <a:lstStyle/>
        <a:p>
          <a:endParaRPr lang="es-MX"/>
        </a:p>
      </dgm:t>
    </dgm:pt>
    <dgm:pt modelId="{D37B0960-F40A-4B3E-8B9A-7932A72E95A5}" type="pres">
      <dgm:prSet presAssocID="{8DB34E5F-CA7B-48AD-A149-6E42A2F4DACF}" presName="Name111" presStyleLbl="parChTrans1D2" presStyleIdx="4" presStyleCnt="6"/>
      <dgm:spPr/>
      <dgm:t>
        <a:bodyPr/>
        <a:lstStyle/>
        <a:p>
          <a:endParaRPr lang="es-MX"/>
        </a:p>
      </dgm:t>
    </dgm:pt>
    <dgm:pt modelId="{7772A75C-78A7-4900-AC7F-3E10F3678AC0}" type="pres">
      <dgm:prSet presAssocID="{D04372B3-8D0A-415D-AC92-AB9CE54C39B9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0DD3F81F-957C-4CAE-A45F-50E80F5A2A52}" type="pres">
      <dgm:prSet presAssocID="{D04372B3-8D0A-415D-AC92-AB9CE54C39B9}" presName="rootComposite3" presStyleCnt="0"/>
      <dgm:spPr/>
      <dgm:t>
        <a:bodyPr/>
        <a:lstStyle/>
        <a:p>
          <a:endParaRPr lang="es-MX"/>
        </a:p>
      </dgm:t>
    </dgm:pt>
    <dgm:pt modelId="{B1BAE9FF-63B1-4DC7-86F5-D19F98DA44A6}" type="pres">
      <dgm:prSet presAssocID="{D04372B3-8D0A-415D-AC92-AB9CE54C39B9}" presName="rootText3" presStyleLbl="asst1" presStyleIdx="2" presStyleCnt="4" custLinFactX="27724" custLinFactNeighborX="100000" custLinFactNeighborY="-6886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504A5ED-D48B-442A-8EEC-A5C94453F803}" type="pres">
      <dgm:prSet presAssocID="{D04372B3-8D0A-415D-AC92-AB9CE54C39B9}" presName="rootConnector3" presStyleLbl="asst1" presStyleIdx="2" presStyleCnt="4"/>
      <dgm:spPr/>
      <dgm:t>
        <a:bodyPr/>
        <a:lstStyle/>
        <a:p>
          <a:endParaRPr lang="es-MX"/>
        </a:p>
      </dgm:t>
    </dgm:pt>
    <dgm:pt modelId="{DFFA874D-F017-4646-8928-90182DBC47C8}" type="pres">
      <dgm:prSet presAssocID="{D04372B3-8D0A-415D-AC92-AB9CE54C39B9}" presName="hierChild6" presStyleCnt="0"/>
      <dgm:spPr/>
      <dgm:t>
        <a:bodyPr/>
        <a:lstStyle/>
        <a:p>
          <a:endParaRPr lang="es-MX"/>
        </a:p>
      </dgm:t>
    </dgm:pt>
    <dgm:pt modelId="{D1881490-C7F4-4646-B38C-B37D445418C9}" type="pres">
      <dgm:prSet presAssocID="{D04372B3-8D0A-415D-AC92-AB9CE54C39B9}" presName="hierChild7" presStyleCnt="0"/>
      <dgm:spPr/>
      <dgm:t>
        <a:bodyPr/>
        <a:lstStyle/>
        <a:p>
          <a:endParaRPr lang="es-MX"/>
        </a:p>
      </dgm:t>
    </dgm:pt>
    <dgm:pt modelId="{D61859BD-AE24-4F32-881D-6CB438F70DCF}" type="pres">
      <dgm:prSet presAssocID="{40C52260-6CBE-45B0-AE87-4915850294E4}" presName="Name111" presStyleLbl="parChTrans1D2" presStyleIdx="5" presStyleCnt="6"/>
      <dgm:spPr/>
      <dgm:t>
        <a:bodyPr/>
        <a:lstStyle/>
        <a:p>
          <a:endParaRPr lang="es-MX"/>
        </a:p>
      </dgm:t>
    </dgm:pt>
    <dgm:pt modelId="{4CA7EAE6-50BC-4B7F-889E-55105F8CAEB5}" type="pres">
      <dgm:prSet presAssocID="{AAC8EE06-29A8-4BEB-B92B-9306F5B25F60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88BE0588-6D16-48C1-AA9E-4F496D3839FB}" type="pres">
      <dgm:prSet presAssocID="{AAC8EE06-29A8-4BEB-B92B-9306F5B25F60}" presName="rootComposite3" presStyleCnt="0"/>
      <dgm:spPr/>
      <dgm:t>
        <a:bodyPr/>
        <a:lstStyle/>
        <a:p>
          <a:endParaRPr lang="es-MX"/>
        </a:p>
      </dgm:t>
    </dgm:pt>
    <dgm:pt modelId="{E0696ACB-E618-4216-B3FB-DDB5308538B0}" type="pres">
      <dgm:prSet presAssocID="{AAC8EE06-29A8-4BEB-B92B-9306F5B25F60}" presName="rootText3" presStyleLbl="asst1" presStyleIdx="3" presStyleCnt="4" custLinFactX="-27553" custLinFactNeighborX="-100000" custLinFactNeighborY="-6886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C398DB9-B856-4E1A-A329-FEF4176FDEE9}" type="pres">
      <dgm:prSet presAssocID="{AAC8EE06-29A8-4BEB-B92B-9306F5B25F60}" presName="rootConnector3" presStyleLbl="asst1" presStyleIdx="3" presStyleCnt="4"/>
      <dgm:spPr/>
      <dgm:t>
        <a:bodyPr/>
        <a:lstStyle/>
        <a:p>
          <a:endParaRPr lang="es-MX"/>
        </a:p>
      </dgm:t>
    </dgm:pt>
    <dgm:pt modelId="{C0394B54-FBA2-4239-BBAD-DCDF12FBBE84}" type="pres">
      <dgm:prSet presAssocID="{AAC8EE06-29A8-4BEB-B92B-9306F5B25F60}" presName="hierChild6" presStyleCnt="0"/>
      <dgm:spPr/>
      <dgm:t>
        <a:bodyPr/>
        <a:lstStyle/>
        <a:p>
          <a:endParaRPr lang="es-MX"/>
        </a:p>
      </dgm:t>
    </dgm:pt>
    <dgm:pt modelId="{D8740876-88BD-43B3-AF11-4FA62395A99E}" type="pres">
      <dgm:prSet presAssocID="{AAC8EE06-29A8-4BEB-B92B-9306F5B25F60}" presName="hierChild7" presStyleCnt="0"/>
      <dgm:spPr/>
      <dgm:t>
        <a:bodyPr/>
        <a:lstStyle/>
        <a:p>
          <a:endParaRPr lang="es-MX"/>
        </a:p>
      </dgm:t>
    </dgm:pt>
  </dgm:ptLst>
  <dgm:cxnLst>
    <dgm:cxn modelId="{1A63665C-C737-402F-9C54-3B55A48DEEBC}" srcId="{00FCB7F1-EA49-4083-8188-D5172B827B2E}" destId="{41E281CB-A50B-4EEB-A37E-3BFCF083B743}" srcOrd="0" destOrd="0" parTransId="{B274AC99-AAE1-47CC-9E6F-E2A3A06481B5}" sibTransId="{E22F8ABC-2FC1-4E6E-8A9D-562C721E3F9E}"/>
    <dgm:cxn modelId="{64ADD5E7-BAD1-4749-8A37-E9C0F6415777}" srcId="{A751D4D1-AD72-4B08-8090-283EDEF72569}" destId="{00205598-CF88-4398-AAA6-0465E914DA04}" srcOrd="0" destOrd="0" parTransId="{1E2FAD0C-B48E-4D14-8B59-56E35A4D50A9}" sibTransId="{C495B702-3CB9-417C-802A-E8BC8866F30A}"/>
    <dgm:cxn modelId="{CB17E0F7-5449-43A1-9925-2C14C42FB3C1}" type="presOf" srcId="{A751D4D1-AD72-4B08-8090-283EDEF72569}" destId="{CC6C263F-8F2F-4C62-81B4-190B89884384}" srcOrd="1" destOrd="0" presId="urn:microsoft.com/office/officeart/2005/8/layout/orgChart1"/>
    <dgm:cxn modelId="{CEFFFDBC-D42A-4882-9C7B-8A29A99241CE}" type="presOf" srcId="{D1F9DC8E-78C0-4037-83EB-F8AF1B7B9490}" destId="{55D0DA9B-B807-42DE-87B8-BA049B76D64A}" srcOrd="0" destOrd="0" presId="urn:microsoft.com/office/officeart/2005/8/layout/orgChart1"/>
    <dgm:cxn modelId="{CDA07C5F-7578-42BF-9C38-F888AE8EB447}" type="presOf" srcId="{D04372B3-8D0A-415D-AC92-AB9CE54C39B9}" destId="{B1BAE9FF-63B1-4DC7-86F5-D19F98DA44A6}" srcOrd="0" destOrd="0" presId="urn:microsoft.com/office/officeart/2005/8/layout/orgChart1"/>
    <dgm:cxn modelId="{D9709BA3-5C79-4311-8A59-87AC6224CBA9}" type="presOf" srcId="{4187EFB3-ACA4-43DC-8ECE-1EB74E3E7128}" destId="{B4D17E0A-2C08-43E2-B07A-19F32D5CE962}" srcOrd="0" destOrd="0" presId="urn:microsoft.com/office/officeart/2005/8/layout/orgChart1"/>
    <dgm:cxn modelId="{5862D954-AC4B-47D1-B850-FC20CF60A42A}" type="presOf" srcId="{D7A7BC5A-3CF9-4149-B563-912FCA8C93F9}" destId="{57347640-B22F-4285-87AD-EC911E7649D5}" srcOrd="0" destOrd="0" presId="urn:microsoft.com/office/officeart/2005/8/layout/orgChart1"/>
    <dgm:cxn modelId="{ACCB86A7-2393-4367-961E-48DE1588CA43}" srcId="{00205598-CF88-4398-AAA6-0465E914DA04}" destId="{4187EFB3-ACA4-43DC-8ECE-1EB74E3E7128}" srcOrd="0" destOrd="0" parTransId="{67CB4759-D1F3-4D27-BE1D-919FD5C9FA67}" sibTransId="{5B4FE864-5F66-444A-8776-ABF1CE3A373F}"/>
    <dgm:cxn modelId="{1B938DFE-BD5B-43F9-98EC-3BB7ABB58AD7}" type="presOf" srcId="{64D253B4-DB0D-419D-BA62-A033BC6FA21A}" destId="{AD7134A0-EBA2-4A47-BFB8-C2ED3643B2F5}" srcOrd="1" destOrd="0" presId="urn:microsoft.com/office/officeart/2005/8/layout/orgChart1"/>
    <dgm:cxn modelId="{B8B384BE-A370-4BD4-A71B-A2DB54CF2F77}" type="presOf" srcId="{B274AC99-AAE1-47CC-9E6F-E2A3A06481B5}" destId="{9956BDF6-8D3B-4FB0-BC2D-DB87DDB752B2}" srcOrd="0" destOrd="0" presId="urn:microsoft.com/office/officeart/2005/8/layout/orgChart1"/>
    <dgm:cxn modelId="{E5F0EFE2-3315-4846-801D-25BA6758485A}" srcId="{A751D4D1-AD72-4B08-8090-283EDEF72569}" destId="{AAC8EE06-29A8-4BEB-B92B-9306F5B25F60}" srcOrd="5" destOrd="0" parTransId="{40C52260-6CBE-45B0-AE87-4915850294E4}" sibTransId="{02C16FF9-DF71-4F8B-9F7B-064EBF558150}"/>
    <dgm:cxn modelId="{8ECE9EC6-F2F8-446C-A4F7-D2B9C5C2FB0D}" type="presOf" srcId="{41E281CB-A50B-4EEB-A37E-3BFCF083B743}" destId="{2129274B-929A-4139-AEDF-E7C3CDC6CBFB}" srcOrd="1" destOrd="0" presId="urn:microsoft.com/office/officeart/2005/8/layout/orgChart1"/>
    <dgm:cxn modelId="{F7A86EB7-E687-4FFE-989F-AC3895F86B9A}" type="presOf" srcId="{77B9B933-C413-4C2A-8C15-D5B1564686E6}" destId="{97E0E708-2D08-42A0-8DAD-4D45258ECCA7}" srcOrd="1" destOrd="0" presId="urn:microsoft.com/office/officeart/2005/8/layout/orgChart1"/>
    <dgm:cxn modelId="{4277B35D-1743-4D0F-A0F9-3F6A59C225C9}" srcId="{D43E59DF-AF5E-4317-8F03-4E52D2288BBF}" destId="{A751D4D1-AD72-4B08-8090-283EDEF72569}" srcOrd="0" destOrd="0" parTransId="{926546E7-2A1F-4293-BE73-65AEB0873B62}" sibTransId="{529D8783-8F9B-4EAB-BDC8-719FAD79CEFF}"/>
    <dgm:cxn modelId="{1DEF2CCE-732F-4499-BB09-CE1A54F94C19}" srcId="{A751D4D1-AD72-4B08-8090-283EDEF72569}" destId="{D04372B3-8D0A-415D-AC92-AB9CE54C39B9}" srcOrd="4" destOrd="0" parTransId="{8DB34E5F-CA7B-48AD-A149-6E42A2F4DACF}" sibTransId="{D428665C-2106-42DE-AB7A-DDC723AA1811}"/>
    <dgm:cxn modelId="{30B36933-F955-43B9-9C82-4EE4F2463186}" type="presOf" srcId="{41E281CB-A50B-4EEB-A37E-3BFCF083B743}" destId="{E9E257FE-469C-4A7C-977F-893F79C63D6C}" srcOrd="0" destOrd="0" presId="urn:microsoft.com/office/officeart/2005/8/layout/orgChart1"/>
    <dgm:cxn modelId="{9DE72370-B082-4DDA-A95B-D7DC218D74E6}" type="presOf" srcId="{AAC8EE06-29A8-4BEB-B92B-9306F5B25F60}" destId="{0C398DB9-B856-4E1A-A329-FEF4176FDEE9}" srcOrd="1" destOrd="0" presId="urn:microsoft.com/office/officeart/2005/8/layout/orgChart1"/>
    <dgm:cxn modelId="{7D59E5C2-C80C-4A71-9178-A28BE232BF9B}" type="presOf" srcId="{AAC8EE06-29A8-4BEB-B92B-9306F5B25F60}" destId="{E0696ACB-E618-4216-B3FB-DDB5308538B0}" srcOrd="0" destOrd="0" presId="urn:microsoft.com/office/officeart/2005/8/layout/orgChart1"/>
    <dgm:cxn modelId="{E1FF15FA-ABA2-4C1B-9DAD-39EECC535A97}" type="presOf" srcId="{72777482-7D5D-44E5-AD0F-175558035C5E}" destId="{D48EA53B-085F-4BC8-9539-1BCFD3D05273}" srcOrd="0" destOrd="0" presId="urn:microsoft.com/office/officeart/2005/8/layout/orgChart1"/>
    <dgm:cxn modelId="{A8440844-80FF-4EFB-8FE0-36F16F195353}" type="presOf" srcId="{9A7381F0-700B-4A12-98A5-3B678FC53EC7}" destId="{2425BEC6-DDBF-4C2C-ACB1-8B2093BA0931}" srcOrd="0" destOrd="0" presId="urn:microsoft.com/office/officeart/2005/8/layout/orgChart1"/>
    <dgm:cxn modelId="{381604F4-562D-490D-A28E-5A80E28CC858}" srcId="{A751D4D1-AD72-4B08-8090-283EDEF72569}" destId="{64D253B4-DB0D-419D-BA62-A033BC6FA21A}" srcOrd="2" destOrd="0" parTransId="{ACB6D203-D087-490D-8733-3859101FAAAD}" sibTransId="{8D3528BF-4194-43BE-AA0E-70B0D9CD82B9}"/>
    <dgm:cxn modelId="{B9FB98C3-0404-4AB2-B18B-BF6B16935B62}" type="presOf" srcId="{4187EFB3-ACA4-43DC-8ECE-1EB74E3E7128}" destId="{37210C51-778F-4887-AF87-BDC867F04BE9}" srcOrd="1" destOrd="0" presId="urn:microsoft.com/office/officeart/2005/8/layout/orgChart1"/>
    <dgm:cxn modelId="{FA3A9D9B-C343-4DDC-931B-72B51E78EC7A}" type="presOf" srcId="{ACB6D203-D087-490D-8733-3859101FAAAD}" destId="{C4A9F4E4-05AD-4F64-AE01-5FE024B2B45C}" srcOrd="0" destOrd="0" presId="urn:microsoft.com/office/officeart/2005/8/layout/orgChart1"/>
    <dgm:cxn modelId="{EBC13D81-3785-4649-AC40-BB9F0A59AC29}" type="presOf" srcId="{A751D4D1-AD72-4B08-8090-283EDEF72569}" destId="{59B2E976-902E-466C-BCBB-F68D232258A1}" srcOrd="0" destOrd="0" presId="urn:microsoft.com/office/officeart/2005/8/layout/orgChart1"/>
    <dgm:cxn modelId="{C8546779-A5ED-46C4-A2AB-C08CBE29B70F}" type="presOf" srcId="{00205598-CF88-4398-AAA6-0465E914DA04}" destId="{EAD81642-3451-4365-8914-8A97BEB72E5B}" srcOrd="1" destOrd="0" presId="urn:microsoft.com/office/officeart/2005/8/layout/orgChart1"/>
    <dgm:cxn modelId="{81CD2B66-9F3D-48DD-87B7-263E12756FD3}" type="presOf" srcId="{00205598-CF88-4398-AAA6-0465E914DA04}" destId="{C6370CF3-48C7-4FA2-A712-4D398184C4B1}" srcOrd="0" destOrd="0" presId="urn:microsoft.com/office/officeart/2005/8/layout/orgChart1"/>
    <dgm:cxn modelId="{AA2B163F-271D-4D2F-B9EB-08BB260094B3}" type="presOf" srcId="{8DB34E5F-CA7B-48AD-A149-6E42A2F4DACF}" destId="{D37B0960-F40A-4B3E-8B9A-7932A72E95A5}" srcOrd="0" destOrd="0" presId="urn:microsoft.com/office/officeart/2005/8/layout/orgChart1"/>
    <dgm:cxn modelId="{4C934185-77B0-4215-B498-582855296866}" srcId="{A751D4D1-AD72-4B08-8090-283EDEF72569}" destId="{00FCB7F1-EA49-4083-8188-D5172B827B2E}" srcOrd="1" destOrd="0" parTransId="{9A7381F0-700B-4A12-98A5-3B678FC53EC7}" sibTransId="{335EB78F-706B-4DCB-9C7D-6EC909721DED}"/>
    <dgm:cxn modelId="{7C64E4D5-AB82-4007-8C9E-7E60F7754F59}" type="presOf" srcId="{D04372B3-8D0A-415D-AC92-AB9CE54C39B9}" destId="{F504A5ED-D48B-442A-8EEC-A5C94453F803}" srcOrd="1" destOrd="0" presId="urn:microsoft.com/office/officeart/2005/8/layout/orgChart1"/>
    <dgm:cxn modelId="{81A5A832-3AF6-4D26-964A-7B0AF046ECAA}" type="presOf" srcId="{D43E59DF-AF5E-4317-8F03-4E52D2288BBF}" destId="{FA9843D5-AA4E-4A30-A0F1-608C16FEEE26}" srcOrd="0" destOrd="0" presId="urn:microsoft.com/office/officeart/2005/8/layout/orgChart1"/>
    <dgm:cxn modelId="{DB33888F-DB8A-4FF0-8454-82B08D6A1C96}" type="presOf" srcId="{77B9B933-C413-4C2A-8C15-D5B1564686E6}" destId="{E4536DAA-0957-4640-A743-2E181A275BEA}" srcOrd="0" destOrd="0" presId="urn:microsoft.com/office/officeart/2005/8/layout/orgChart1"/>
    <dgm:cxn modelId="{98A431AB-535D-4EF2-899D-70360945CEBC}" type="presOf" srcId="{67CB4759-D1F3-4D27-BE1D-919FD5C9FA67}" destId="{951D2A91-2A4F-495F-9D6E-8BEAD92A1647}" srcOrd="0" destOrd="0" presId="urn:microsoft.com/office/officeart/2005/8/layout/orgChart1"/>
    <dgm:cxn modelId="{C5060362-608A-4758-BCBB-1535B6D01D25}" srcId="{A751D4D1-AD72-4B08-8090-283EDEF72569}" destId="{77B9B933-C413-4C2A-8C15-D5B1564686E6}" srcOrd="3" destOrd="0" parTransId="{72777482-7D5D-44E5-AD0F-175558035C5E}" sibTransId="{D0281EEB-8C9C-4D68-9662-947D83F3522B}"/>
    <dgm:cxn modelId="{16532C4B-1F9E-4131-B3CD-FD4047CEF02B}" type="presOf" srcId="{00FCB7F1-EA49-4083-8188-D5172B827B2E}" destId="{6BA75B72-1FBD-4521-9515-F2A6E5479C56}" srcOrd="0" destOrd="0" presId="urn:microsoft.com/office/officeart/2005/8/layout/orgChart1"/>
    <dgm:cxn modelId="{F603640F-1CC7-43A7-A6F2-AD73B7D32522}" type="presOf" srcId="{D1F9DC8E-78C0-4037-83EB-F8AF1B7B9490}" destId="{4A38378F-807B-4533-ACEE-38E4C474F516}" srcOrd="1" destOrd="0" presId="urn:microsoft.com/office/officeart/2005/8/layout/orgChart1"/>
    <dgm:cxn modelId="{C774540E-61E7-44D3-9B4D-DBF896FEB970}" type="presOf" srcId="{40C52260-6CBE-45B0-AE87-4915850294E4}" destId="{D61859BD-AE24-4F32-881D-6CB438F70DCF}" srcOrd="0" destOrd="0" presId="urn:microsoft.com/office/officeart/2005/8/layout/orgChart1"/>
    <dgm:cxn modelId="{20983D92-38DB-4433-B203-1ED9CA7350F9}" type="presOf" srcId="{00FCB7F1-EA49-4083-8188-D5172B827B2E}" destId="{6DD334A2-A074-4C1E-BD89-4D70C1C2BC28}" srcOrd="1" destOrd="0" presId="urn:microsoft.com/office/officeart/2005/8/layout/orgChart1"/>
    <dgm:cxn modelId="{704B3079-8D72-47C2-BDD1-C9EFBC5DF8DC}" type="presOf" srcId="{1E2FAD0C-B48E-4D14-8B59-56E35A4D50A9}" destId="{9CC76FA9-501A-48B7-BE9D-319EAC8FE3B7}" srcOrd="0" destOrd="0" presId="urn:microsoft.com/office/officeart/2005/8/layout/orgChart1"/>
    <dgm:cxn modelId="{5E92C23E-7170-4B37-A307-E178F99CEA22}" srcId="{00205598-CF88-4398-AAA6-0465E914DA04}" destId="{D1F9DC8E-78C0-4037-83EB-F8AF1B7B9490}" srcOrd="1" destOrd="0" parTransId="{D7A7BC5A-3CF9-4149-B563-912FCA8C93F9}" sibTransId="{50A34D16-1FB9-4E90-ABFE-7E8BEB0E3724}"/>
    <dgm:cxn modelId="{5AD37142-9ED4-43C6-B597-5782A00C8724}" type="presOf" srcId="{64D253B4-DB0D-419D-BA62-A033BC6FA21A}" destId="{83CDD99B-74ED-4E4E-84D5-9A9195B92B6F}" srcOrd="0" destOrd="0" presId="urn:microsoft.com/office/officeart/2005/8/layout/orgChart1"/>
    <dgm:cxn modelId="{A9A04DA6-D3B8-4E68-B860-CCA467F6EC0B}" type="presParOf" srcId="{FA9843D5-AA4E-4A30-A0F1-608C16FEEE26}" destId="{E37DE94F-383C-4587-848C-9AE98EFE7DDB}" srcOrd="0" destOrd="0" presId="urn:microsoft.com/office/officeart/2005/8/layout/orgChart1"/>
    <dgm:cxn modelId="{A5F6737D-EFF9-4C39-848B-7DEC65E7E4C5}" type="presParOf" srcId="{E37DE94F-383C-4587-848C-9AE98EFE7DDB}" destId="{07779FE6-5D94-4B6A-81E4-5687CA738055}" srcOrd="0" destOrd="0" presId="urn:microsoft.com/office/officeart/2005/8/layout/orgChart1"/>
    <dgm:cxn modelId="{223EF350-2543-4FCC-9752-47B9F5B1EB0A}" type="presParOf" srcId="{07779FE6-5D94-4B6A-81E4-5687CA738055}" destId="{59B2E976-902E-466C-BCBB-F68D232258A1}" srcOrd="0" destOrd="0" presId="urn:microsoft.com/office/officeart/2005/8/layout/orgChart1"/>
    <dgm:cxn modelId="{547F13C0-DEF9-4158-9273-5884F875E16D}" type="presParOf" srcId="{07779FE6-5D94-4B6A-81E4-5687CA738055}" destId="{CC6C263F-8F2F-4C62-81B4-190B89884384}" srcOrd="1" destOrd="0" presId="urn:microsoft.com/office/officeart/2005/8/layout/orgChart1"/>
    <dgm:cxn modelId="{A3D3D6F4-B0CA-4E1E-B40D-170B66B13EDF}" type="presParOf" srcId="{E37DE94F-383C-4587-848C-9AE98EFE7DDB}" destId="{A14C2085-ED09-42AF-A41F-3393ACB9376B}" srcOrd="1" destOrd="0" presId="urn:microsoft.com/office/officeart/2005/8/layout/orgChart1"/>
    <dgm:cxn modelId="{DA82AE18-B1F0-4A29-8259-CB66AB2C57E4}" type="presParOf" srcId="{A14C2085-ED09-42AF-A41F-3393ACB9376B}" destId="{9CC76FA9-501A-48B7-BE9D-319EAC8FE3B7}" srcOrd="0" destOrd="0" presId="urn:microsoft.com/office/officeart/2005/8/layout/orgChart1"/>
    <dgm:cxn modelId="{65A3122C-A201-4E7C-A11D-26AB90AE7B04}" type="presParOf" srcId="{A14C2085-ED09-42AF-A41F-3393ACB9376B}" destId="{721DC565-6BF2-492A-AE30-CEBBBA82F871}" srcOrd="1" destOrd="0" presId="urn:microsoft.com/office/officeart/2005/8/layout/orgChart1"/>
    <dgm:cxn modelId="{14734D52-7619-45DC-9F74-5E900CBD96E2}" type="presParOf" srcId="{721DC565-6BF2-492A-AE30-CEBBBA82F871}" destId="{F96AEA5D-9974-4733-B152-04E187775DEB}" srcOrd="0" destOrd="0" presId="urn:microsoft.com/office/officeart/2005/8/layout/orgChart1"/>
    <dgm:cxn modelId="{551DF02B-D6BF-4BF9-AD86-43C38234E90C}" type="presParOf" srcId="{F96AEA5D-9974-4733-B152-04E187775DEB}" destId="{C6370CF3-48C7-4FA2-A712-4D398184C4B1}" srcOrd="0" destOrd="0" presId="urn:microsoft.com/office/officeart/2005/8/layout/orgChart1"/>
    <dgm:cxn modelId="{192968C2-8F5F-4EE3-8E72-32E40EB0D6E0}" type="presParOf" srcId="{F96AEA5D-9974-4733-B152-04E187775DEB}" destId="{EAD81642-3451-4365-8914-8A97BEB72E5B}" srcOrd="1" destOrd="0" presId="urn:microsoft.com/office/officeart/2005/8/layout/orgChart1"/>
    <dgm:cxn modelId="{9EB7F4DD-BF47-4C1B-B079-E3D1178DF3E9}" type="presParOf" srcId="{721DC565-6BF2-492A-AE30-CEBBBA82F871}" destId="{6D0D56F1-88AA-4F7D-BB1E-058D95E71D48}" srcOrd="1" destOrd="0" presId="urn:microsoft.com/office/officeart/2005/8/layout/orgChart1"/>
    <dgm:cxn modelId="{B54D0082-C9CB-47F2-B9A9-291990828D4C}" type="presParOf" srcId="{6D0D56F1-88AA-4F7D-BB1E-058D95E71D48}" destId="{951D2A91-2A4F-495F-9D6E-8BEAD92A1647}" srcOrd="0" destOrd="0" presId="urn:microsoft.com/office/officeart/2005/8/layout/orgChart1"/>
    <dgm:cxn modelId="{75ED6C65-40F3-44A9-AB11-6EEF9AD7F7DA}" type="presParOf" srcId="{6D0D56F1-88AA-4F7D-BB1E-058D95E71D48}" destId="{8CBC4947-786A-4106-AB3B-19BCBEFBDCC0}" srcOrd="1" destOrd="0" presId="urn:microsoft.com/office/officeart/2005/8/layout/orgChart1"/>
    <dgm:cxn modelId="{07AF53AB-13A3-442D-B8D7-7A8C45D64AAC}" type="presParOf" srcId="{8CBC4947-786A-4106-AB3B-19BCBEFBDCC0}" destId="{7B635963-1B90-43A4-B77F-4FA308A7DB0A}" srcOrd="0" destOrd="0" presId="urn:microsoft.com/office/officeart/2005/8/layout/orgChart1"/>
    <dgm:cxn modelId="{EAAB4DF3-353F-4E5D-A943-75C5A7E21E72}" type="presParOf" srcId="{7B635963-1B90-43A4-B77F-4FA308A7DB0A}" destId="{B4D17E0A-2C08-43E2-B07A-19F32D5CE962}" srcOrd="0" destOrd="0" presId="urn:microsoft.com/office/officeart/2005/8/layout/orgChart1"/>
    <dgm:cxn modelId="{7AB22E9A-5297-46A2-A574-E5B23D2E1D70}" type="presParOf" srcId="{7B635963-1B90-43A4-B77F-4FA308A7DB0A}" destId="{37210C51-778F-4887-AF87-BDC867F04BE9}" srcOrd="1" destOrd="0" presId="urn:microsoft.com/office/officeart/2005/8/layout/orgChart1"/>
    <dgm:cxn modelId="{BA679FD0-2AFB-4A1F-B9BE-486A09C3A63E}" type="presParOf" srcId="{8CBC4947-786A-4106-AB3B-19BCBEFBDCC0}" destId="{04BBD079-94FC-4DA2-9CBD-131C9A1D7AE0}" srcOrd="1" destOrd="0" presId="urn:microsoft.com/office/officeart/2005/8/layout/orgChart1"/>
    <dgm:cxn modelId="{C5B4EF08-5792-4941-9E84-6167EB1009C5}" type="presParOf" srcId="{8CBC4947-786A-4106-AB3B-19BCBEFBDCC0}" destId="{E6D7BC4F-9FA2-494B-B363-FC009680188F}" srcOrd="2" destOrd="0" presId="urn:microsoft.com/office/officeart/2005/8/layout/orgChart1"/>
    <dgm:cxn modelId="{C41BC320-B3E8-4FC5-91BA-C43823485ACF}" type="presParOf" srcId="{6D0D56F1-88AA-4F7D-BB1E-058D95E71D48}" destId="{57347640-B22F-4285-87AD-EC911E7649D5}" srcOrd="2" destOrd="0" presId="urn:microsoft.com/office/officeart/2005/8/layout/orgChart1"/>
    <dgm:cxn modelId="{884CF6F9-4E6A-4761-9031-5959FBA8124D}" type="presParOf" srcId="{6D0D56F1-88AA-4F7D-BB1E-058D95E71D48}" destId="{541F93CB-D3D8-41E2-9E27-49E559345941}" srcOrd="3" destOrd="0" presId="urn:microsoft.com/office/officeart/2005/8/layout/orgChart1"/>
    <dgm:cxn modelId="{650D9335-AB14-4002-8FE2-2B3081C9FBA1}" type="presParOf" srcId="{541F93CB-D3D8-41E2-9E27-49E559345941}" destId="{E4602983-D6F1-456E-B090-E9A7478E37A9}" srcOrd="0" destOrd="0" presId="urn:microsoft.com/office/officeart/2005/8/layout/orgChart1"/>
    <dgm:cxn modelId="{01748246-F513-417B-878A-CA362B8CFD64}" type="presParOf" srcId="{E4602983-D6F1-456E-B090-E9A7478E37A9}" destId="{55D0DA9B-B807-42DE-87B8-BA049B76D64A}" srcOrd="0" destOrd="0" presId="urn:microsoft.com/office/officeart/2005/8/layout/orgChart1"/>
    <dgm:cxn modelId="{A3465520-CD76-46B2-ACFD-9F271A5BFA2C}" type="presParOf" srcId="{E4602983-D6F1-456E-B090-E9A7478E37A9}" destId="{4A38378F-807B-4533-ACEE-38E4C474F516}" srcOrd="1" destOrd="0" presId="urn:microsoft.com/office/officeart/2005/8/layout/orgChart1"/>
    <dgm:cxn modelId="{DF004ED0-432B-4DCE-8D65-DC05D9A45565}" type="presParOf" srcId="{541F93CB-D3D8-41E2-9E27-49E559345941}" destId="{EA0DE73D-BA7F-4368-91EF-F15C0A3CD65C}" srcOrd="1" destOrd="0" presId="urn:microsoft.com/office/officeart/2005/8/layout/orgChart1"/>
    <dgm:cxn modelId="{8EE2735B-DA02-4B48-A4D3-4330885D21F4}" type="presParOf" srcId="{541F93CB-D3D8-41E2-9E27-49E559345941}" destId="{2A9CB59E-573E-4F93-9888-F55396504406}" srcOrd="2" destOrd="0" presId="urn:microsoft.com/office/officeart/2005/8/layout/orgChart1"/>
    <dgm:cxn modelId="{96777AC0-383A-41D1-AFBD-27395DF88BBF}" type="presParOf" srcId="{721DC565-6BF2-492A-AE30-CEBBBA82F871}" destId="{C3C4721D-F275-41A8-8044-4C1C29A77A21}" srcOrd="2" destOrd="0" presId="urn:microsoft.com/office/officeart/2005/8/layout/orgChart1"/>
    <dgm:cxn modelId="{9EBC1307-AB25-4310-A3F0-61A2DB94F8A0}" type="presParOf" srcId="{A14C2085-ED09-42AF-A41F-3393ACB9376B}" destId="{2425BEC6-DDBF-4C2C-ACB1-8B2093BA0931}" srcOrd="2" destOrd="0" presId="urn:microsoft.com/office/officeart/2005/8/layout/orgChart1"/>
    <dgm:cxn modelId="{1373A8C1-3AED-43C2-BB9D-07F4018507FD}" type="presParOf" srcId="{A14C2085-ED09-42AF-A41F-3393ACB9376B}" destId="{57E9755B-C7D3-4A36-9E30-4FE457A804E6}" srcOrd="3" destOrd="0" presId="urn:microsoft.com/office/officeart/2005/8/layout/orgChart1"/>
    <dgm:cxn modelId="{385ACABD-5935-46B1-9013-0CA1A7768430}" type="presParOf" srcId="{57E9755B-C7D3-4A36-9E30-4FE457A804E6}" destId="{48C7ADE6-5D21-44C5-A979-25CB0D28F67D}" srcOrd="0" destOrd="0" presId="urn:microsoft.com/office/officeart/2005/8/layout/orgChart1"/>
    <dgm:cxn modelId="{7004429E-B5C9-4B34-83FE-C66AD85F95EC}" type="presParOf" srcId="{48C7ADE6-5D21-44C5-A979-25CB0D28F67D}" destId="{6BA75B72-1FBD-4521-9515-F2A6E5479C56}" srcOrd="0" destOrd="0" presId="urn:microsoft.com/office/officeart/2005/8/layout/orgChart1"/>
    <dgm:cxn modelId="{27AF4F21-2461-492A-A71B-6EA00191D794}" type="presParOf" srcId="{48C7ADE6-5D21-44C5-A979-25CB0D28F67D}" destId="{6DD334A2-A074-4C1E-BD89-4D70C1C2BC28}" srcOrd="1" destOrd="0" presId="urn:microsoft.com/office/officeart/2005/8/layout/orgChart1"/>
    <dgm:cxn modelId="{6A6D4D18-F9DD-457F-BAF9-60FD4D1E44AC}" type="presParOf" srcId="{57E9755B-C7D3-4A36-9E30-4FE457A804E6}" destId="{B374E970-401D-43D2-B594-B9A3D21B8F95}" srcOrd="1" destOrd="0" presId="urn:microsoft.com/office/officeart/2005/8/layout/orgChart1"/>
    <dgm:cxn modelId="{A249BE0B-2FBB-49CD-893A-0A1E897B2D05}" type="presParOf" srcId="{B374E970-401D-43D2-B594-B9A3D21B8F95}" destId="{9956BDF6-8D3B-4FB0-BC2D-DB87DDB752B2}" srcOrd="0" destOrd="0" presId="urn:microsoft.com/office/officeart/2005/8/layout/orgChart1"/>
    <dgm:cxn modelId="{6DFF17CD-0404-430E-9AE2-CD488EC04F54}" type="presParOf" srcId="{B374E970-401D-43D2-B594-B9A3D21B8F95}" destId="{4E1FF3FA-4BE4-4F99-ABD8-C512514237F0}" srcOrd="1" destOrd="0" presId="urn:microsoft.com/office/officeart/2005/8/layout/orgChart1"/>
    <dgm:cxn modelId="{6F3BBE72-BA27-41F3-AF0B-A2D0DA050F04}" type="presParOf" srcId="{4E1FF3FA-4BE4-4F99-ABD8-C512514237F0}" destId="{2765528A-3F56-4857-8B32-F2720D2AA8E0}" srcOrd="0" destOrd="0" presId="urn:microsoft.com/office/officeart/2005/8/layout/orgChart1"/>
    <dgm:cxn modelId="{2A5F9ED4-E02E-4705-A725-B6BC9475D551}" type="presParOf" srcId="{2765528A-3F56-4857-8B32-F2720D2AA8E0}" destId="{E9E257FE-469C-4A7C-977F-893F79C63D6C}" srcOrd="0" destOrd="0" presId="urn:microsoft.com/office/officeart/2005/8/layout/orgChart1"/>
    <dgm:cxn modelId="{1E21425B-83D1-4380-8755-C16B2D0CF1FF}" type="presParOf" srcId="{2765528A-3F56-4857-8B32-F2720D2AA8E0}" destId="{2129274B-929A-4139-AEDF-E7C3CDC6CBFB}" srcOrd="1" destOrd="0" presId="urn:microsoft.com/office/officeart/2005/8/layout/orgChart1"/>
    <dgm:cxn modelId="{F7C35D46-8829-41B3-8D60-6D58FDE2D5F1}" type="presParOf" srcId="{4E1FF3FA-4BE4-4F99-ABD8-C512514237F0}" destId="{0EB6CFC0-C85E-4952-8041-873903A78D86}" srcOrd="1" destOrd="0" presId="urn:microsoft.com/office/officeart/2005/8/layout/orgChart1"/>
    <dgm:cxn modelId="{935398B2-C40A-4FBD-860F-886BDF22B609}" type="presParOf" srcId="{4E1FF3FA-4BE4-4F99-ABD8-C512514237F0}" destId="{46275929-E025-442E-909E-BF6B103A5505}" srcOrd="2" destOrd="0" presId="urn:microsoft.com/office/officeart/2005/8/layout/orgChart1"/>
    <dgm:cxn modelId="{83B4CC05-C013-4CC7-BD0E-DC37BFD94A3D}" type="presParOf" srcId="{57E9755B-C7D3-4A36-9E30-4FE457A804E6}" destId="{373ED7C7-F614-42C5-A82D-977A9DB613E7}" srcOrd="2" destOrd="0" presId="urn:microsoft.com/office/officeart/2005/8/layout/orgChart1"/>
    <dgm:cxn modelId="{24AFBAD1-D780-45AE-B0FA-3122B59AD295}" type="presParOf" srcId="{E37DE94F-383C-4587-848C-9AE98EFE7DDB}" destId="{4F8299DD-6704-4A3B-A04E-3F3CE60AD4BD}" srcOrd="2" destOrd="0" presId="urn:microsoft.com/office/officeart/2005/8/layout/orgChart1"/>
    <dgm:cxn modelId="{D3070DE7-0079-4930-A47B-34162B257C68}" type="presParOf" srcId="{4F8299DD-6704-4A3B-A04E-3F3CE60AD4BD}" destId="{C4A9F4E4-05AD-4F64-AE01-5FE024B2B45C}" srcOrd="0" destOrd="0" presId="urn:microsoft.com/office/officeart/2005/8/layout/orgChart1"/>
    <dgm:cxn modelId="{C37C8D56-6DAD-4206-8766-BE727FBBF29A}" type="presParOf" srcId="{4F8299DD-6704-4A3B-A04E-3F3CE60AD4BD}" destId="{E65D0362-850A-48DC-9F13-043880468BD0}" srcOrd="1" destOrd="0" presId="urn:microsoft.com/office/officeart/2005/8/layout/orgChart1"/>
    <dgm:cxn modelId="{FAA87157-C806-4FA4-82FC-9BD85F6032EA}" type="presParOf" srcId="{E65D0362-850A-48DC-9F13-043880468BD0}" destId="{6279333B-55C7-42DB-ACD0-6ADF60B9C515}" srcOrd="0" destOrd="0" presId="urn:microsoft.com/office/officeart/2005/8/layout/orgChart1"/>
    <dgm:cxn modelId="{B6B8B21B-5B97-48AE-9EF6-6926E9828F1C}" type="presParOf" srcId="{6279333B-55C7-42DB-ACD0-6ADF60B9C515}" destId="{83CDD99B-74ED-4E4E-84D5-9A9195B92B6F}" srcOrd="0" destOrd="0" presId="urn:microsoft.com/office/officeart/2005/8/layout/orgChart1"/>
    <dgm:cxn modelId="{6A960487-C436-40A9-A95D-C935AB7B3EA0}" type="presParOf" srcId="{6279333B-55C7-42DB-ACD0-6ADF60B9C515}" destId="{AD7134A0-EBA2-4A47-BFB8-C2ED3643B2F5}" srcOrd="1" destOrd="0" presId="urn:microsoft.com/office/officeart/2005/8/layout/orgChart1"/>
    <dgm:cxn modelId="{F412686C-AC91-4823-9234-E5C63D6CB57F}" type="presParOf" srcId="{E65D0362-850A-48DC-9F13-043880468BD0}" destId="{4CFDBC26-7A8D-4D6F-848F-FDEE63303DA0}" srcOrd="1" destOrd="0" presId="urn:microsoft.com/office/officeart/2005/8/layout/orgChart1"/>
    <dgm:cxn modelId="{B6D1D737-1341-4E5A-BFB8-C0AE056B20E7}" type="presParOf" srcId="{E65D0362-850A-48DC-9F13-043880468BD0}" destId="{55513F64-2A77-4D07-BDA4-E2CDA6B61666}" srcOrd="2" destOrd="0" presId="urn:microsoft.com/office/officeart/2005/8/layout/orgChart1"/>
    <dgm:cxn modelId="{2280B570-0845-40A1-B21E-C3CDE84A55CD}" type="presParOf" srcId="{4F8299DD-6704-4A3B-A04E-3F3CE60AD4BD}" destId="{D48EA53B-085F-4BC8-9539-1BCFD3D05273}" srcOrd="2" destOrd="0" presId="urn:microsoft.com/office/officeart/2005/8/layout/orgChart1"/>
    <dgm:cxn modelId="{38108AA8-9ECA-4382-8544-CFAF902F7B20}" type="presParOf" srcId="{4F8299DD-6704-4A3B-A04E-3F3CE60AD4BD}" destId="{822E1D57-286E-4668-8AFB-990BBDCBC019}" srcOrd="3" destOrd="0" presId="urn:microsoft.com/office/officeart/2005/8/layout/orgChart1"/>
    <dgm:cxn modelId="{3E87C372-20EC-43C9-81D9-71B11F8BF323}" type="presParOf" srcId="{822E1D57-286E-4668-8AFB-990BBDCBC019}" destId="{B6DBEF7E-76C8-4AB0-9973-C2A6EF36D8D9}" srcOrd="0" destOrd="0" presId="urn:microsoft.com/office/officeart/2005/8/layout/orgChart1"/>
    <dgm:cxn modelId="{C90ADED9-42FA-4138-9438-3B1A44ADC6BE}" type="presParOf" srcId="{B6DBEF7E-76C8-4AB0-9973-C2A6EF36D8D9}" destId="{E4536DAA-0957-4640-A743-2E181A275BEA}" srcOrd="0" destOrd="0" presId="urn:microsoft.com/office/officeart/2005/8/layout/orgChart1"/>
    <dgm:cxn modelId="{6A5614B6-F15E-44DB-9408-F424EECA722D}" type="presParOf" srcId="{B6DBEF7E-76C8-4AB0-9973-C2A6EF36D8D9}" destId="{97E0E708-2D08-42A0-8DAD-4D45258ECCA7}" srcOrd="1" destOrd="0" presId="urn:microsoft.com/office/officeart/2005/8/layout/orgChart1"/>
    <dgm:cxn modelId="{580865A2-0759-4D3D-8A1B-E2E4B2204AD3}" type="presParOf" srcId="{822E1D57-286E-4668-8AFB-990BBDCBC019}" destId="{5DDF6BDD-8FF4-4E9D-AB4B-F9AD36053342}" srcOrd="1" destOrd="0" presId="urn:microsoft.com/office/officeart/2005/8/layout/orgChart1"/>
    <dgm:cxn modelId="{01E7F27B-A4C7-48F1-B9E1-81A3D294C741}" type="presParOf" srcId="{822E1D57-286E-4668-8AFB-990BBDCBC019}" destId="{5D953A4E-7BCE-4356-B7C3-6A9C6E12E10C}" srcOrd="2" destOrd="0" presId="urn:microsoft.com/office/officeart/2005/8/layout/orgChart1"/>
    <dgm:cxn modelId="{4042862F-20D0-4448-BCA4-846C1586A521}" type="presParOf" srcId="{4F8299DD-6704-4A3B-A04E-3F3CE60AD4BD}" destId="{D37B0960-F40A-4B3E-8B9A-7932A72E95A5}" srcOrd="4" destOrd="0" presId="urn:microsoft.com/office/officeart/2005/8/layout/orgChart1"/>
    <dgm:cxn modelId="{E6AF0DCD-025E-442D-BF8A-BFA05719D271}" type="presParOf" srcId="{4F8299DD-6704-4A3B-A04E-3F3CE60AD4BD}" destId="{7772A75C-78A7-4900-AC7F-3E10F3678AC0}" srcOrd="5" destOrd="0" presId="urn:microsoft.com/office/officeart/2005/8/layout/orgChart1"/>
    <dgm:cxn modelId="{8032C4D6-9F5C-4CC6-9AE2-69CA3B53FB3C}" type="presParOf" srcId="{7772A75C-78A7-4900-AC7F-3E10F3678AC0}" destId="{0DD3F81F-957C-4CAE-A45F-50E80F5A2A52}" srcOrd="0" destOrd="0" presId="urn:microsoft.com/office/officeart/2005/8/layout/orgChart1"/>
    <dgm:cxn modelId="{FB116B91-6EC4-44AF-B342-56E047131329}" type="presParOf" srcId="{0DD3F81F-957C-4CAE-A45F-50E80F5A2A52}" destId="{B1BAE9FF-63B1-4DC7-86F5-D19F98DA44A6}" srcOrd="0" destOrd="0" presId="urn:microsoft.com/office/officeart/2005/8/layout/orgChart1"/>
    <dgm:cxn modelId="{C70B8AD8-CB1D-45A7-89F4-444F2D6D0969}" type="presParOf" srcId="{0DD3F81F-957C-4CAE-A45F-50E80F5A2A52}" destId="{F504A5ED-D48B-442A-8EEC-A5C94453F803}" srcOrd="1" destOrd="0" presId="urn:microsoft.com/office/officeart/2005/8/layout/orgChart1"/>
    <dgm:cxn modelId="{954938F5-29A3-4005-B03B-1ECBB8621DDD}" type="presParOf" srcId="{7772A75C-78A7-4900-AC7F-3E10F3678AC0}" destId="{DFFA874D-F017-4646-8928-90182DBC47C8}" srcOrd="1" destOrd="0" presId="urn:microsoft.com/office/officeart/2005/8/layout/orgChart1"/>
    <dgm:cxn modelId="{8DA4AE21-3422-4557-A739-37B3F100D005}" type="presParOf" srcId="{7772A75C-78A7-4900-AC7F-3E10F3678AC0}" destId="{D1881490-C7F4-4646-B38C-B37D445418C9}" srcOrd="2" destOrd="0" presId="urn:microsoft.com/office/officeart/2005/8/layout/orgChart1"/>
    <dgm:cxn modelId="{AB3DCB7A-C581-4D6C-9859-960258DF846A}" type="presParOf" srcId="{4F8299DD-6704-4A3B-A04E-3F3CE60AD4BD}" destId="{D61859BD-AE24-4F32-881D-6CB438F70DCF}" srcOrd="6" destOrd="0" presId="urn:microsoft.com/office/officeart/2005/8/layout/orgChart1"/>
    <dgm:cxn modelId="{DA87A38A-D8BC-4A3E-BB37-0DA828B485C4}" type="presParOf" srcId="{4F8299DD-6704-4A3B-A04E-3F3CE60AD4BD}" destId="{4CA7EAE6-50BC-4B7F-889E-55105F8CAEB5}" srcOrd="7" destOrd="0" presId="urn:microsoft.com/office/officeart/2005/8/layout/orgChart1"/>
    <dgm:cxn modelId="{C0488878-1A41-4B16-B3E2-EA77BDC522D1}" type="presParOf" srcId="{4CA7EAE6-50BC-4B7F-889E-55105F8CAEB5}" destId="{88BE0588-6D16-48C1-AA9E-4F496D3839FB}" srcOrd="0" destOrd="0" presId="urn:microsoft.com/office/officeart/2005/8/layout/orgChart1"/>
    <dgm:cxn modelId="{00534E18-61CC-4818-B7DB-2B94864CFF2B}" type="presParOf" srcId="{88BE0588-6D16-48C1-AA9E-4F496D3839FB}" destId="{E0696ACB-E618-4216-B3FB-DDB5308538B0}" srcOrd="0" destOrd="0" presId="urn:microsoft.com/office/officeart/2005/8/layout/orgChart1"/>
    <dgm:cxn modelId="{B2E50A9F-2231-45D4-B0DB-27D24B3240D6}" type="presParOf" srcId="{88BE0588-6D16-48C1-AA9E-4F496D3839FB}" destId="{0C398DB9-B856-4E1A-A329-FEF4176FDEE9}" srcOrd="1" destOrd="0" presId="urn:microsoft.com/office/officeart/2005/8/layout/orgChart1"/>
    <dgm:cxn modelId="{B8FB69A1-B8B8-486B-ABAA-DB2FBE693FFC}" type="presParOf" srcId="{4CA7EAE6-50BC-4B7F-889E-55105F8CAEB5}" destId="{C0394B54-FBA2-4239-BBAD-DCDF12FBBE84}" srcOrd="1" destOrd="0" presId="urn:microsoft.com/office/officeart/2005/8/layout/orgChart1"/>
    <dgm:cxn modelId="{C4CA679E-0738-40AC-AAB7-51EEE7DA6C46}" type="presParOf" srcId="{4CA7EAE6-50BC-4B7F-889E-55105F8CAEB5}" destId="{D8740876-88BD-43B3-AF11-4FA62395A99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3E59DF-AF5E-4317-8F03-4E52D2288BBF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A751D4D1-AD72-4B08-8090-283EDEF72569}">
      <dgm:prSet phldrT="[Texto]" custT="1"/>
      <dgm:spPr/>
      <dgm:t>
        <a:bodyPr/>
        <a:lstStyle/>
        <a:p>
          <a:r>
            <a:rPr lang="es-MX" sz="1100" b="1" dirty="0" smtClean="0"/>
            <a:t>Secretario de Desarrollo Social</a:t>
          </a:r>
        </a:p>
        <a:p>
          <a:r>
            <a:rPr lang="es-MX" sz="1100" b="0" dirty="0" smtClean="0">
              <a:latin typeface="Calibri" pitchFamily="34" charset="0"/>
              <a:cs typeface="Arial" charset="0"/>
            </a:rPr>
            <a:t>Secretario (XX)</a:t>
          </a:r>
          <a:endParaRPr lang="es-MX" sz="1100" b="0" dirty="0"/>
        </a:p>
      </dgm:t>
    </dgm:pt>
    <dgm:pt modelId="{926546E7-2A1F-4293-BE73-65AEB0873B62}" type="parTrans" cxnId="{4277B35D-1743-4D0F-A0F9-3F6A59C225C9}">
      <dgm:prSet/>
      <dgm:spPr/>
      <dgm:t>
        <a:bodyPr/>
        <a:lstStyle/>
        <a:p>
          <a:endParaRPr lang="es-MX" sz="1100"/>
        </a:p>
      </dgm:t>
    </dgm:pt>
    <dgm:pt modelId="{529D8783-8F9B-4EAB-BDC8-719FAD79CEFF}" type="sibTrans" cxnId="{4277B35D-1743-4D0F-A0F9-3F6A59C225C9}">
      <dgm:prSet/>
      <dgm:spPr/>
      <dgm:t>
        <a:bodyPr/>
        <a:lstStyle/>
        <a:p>
          <a:endParaRPr lang="es-MX" sz="1100"/>
        </a:p>
      </dgm:t>
    </dgm:pt>
    <dgm:pt modelId="{6CF95964-C4F0-4A9D-98AD-D89BBB94BB86}" type="asst">
      <dgm:prSet phldrT="[Texto]" custT="1"/>
      <dgm:spPr/>
      <dgm:t>
        <a:bodyPr/>
        <a:lstStyle/>
        <a:p>
          <a:r>
            <a:rPr lang="es-MX" sz="1100" b="1" dirty="0" smtClean="0"/>
            <a:t> Jefe Jurídico</a:t>
          </a:r>
          <a:endParaRPr lang="es-MX" sz="1100" dirty="0" smtClean="0"/>
        </a:p>
        <a:p>
          <a:r>
            <a:rPr lang="es-MX" sz="1100" dirty="0" smtClean="0"/>
            <a:t>Jefe (XX)</a:t>
          </a:r>
          <a:endParaRPr lang="es-MX" sz="1100" dirty="0"/>
        </a:p>
      </dgm:t>
    </dgm:pt>
    <dgm:pt modelId="{D8906F7E-9834-4599-BCE3-8CFEE8562A35}" type="parTrans" cxnId="{E3FAAE91-00D7-4D6B-A415-5DAD63668428}">
      <dgm:prSet/>
      <dgm:spPr/>
      <dgm:t>
        <a:bodyPr/>
        <a:lstStyle/>
        <a:p>
          <a:endParaRPr lang="es-MX"/>
        </a:p>
      </dgm:t>
    </dgm:pt>
    <dgm:pt modelId="{87415CAB-CD40-4AAE-B774-185AC56F64B6}" type="sibTrans" cxnId="{E3FAAE91-00D7-4D6B-A415-5DAD63668428}">
      <dgm:prSet/>
      <dgm:spPr/>
      <dgm:t>
        <a:bodyPr/>
        <a:lstStyle/>
        <a:p>
          <a:endParaRPr lang="es-MX" sz="1100"/>
        </a:p>
      </dgm:t>
    </dgm:pt>
    <dgm:pt modelId="{00205598-CF88-4398-AAA6-0465E914DA04}">
      <dgm:prSet phldrT="[Texto]" custT="1"/>
      <dgm:spPr/>
      <dgm:t>
        <a:bodyPr/>
        <a:lstStyle/>
        <a:p>
          <a:r>
            <a:rPr lang="es-MX" sz="1100" b="1" dirty="0" smtClean="0"/>
            <a:t>Fotógrafo </a:t>
          </a:r>
        </a:p>
        <a:p>
          <a:r>
            <a:rPr lang="es-MX" sz="1100" dirty="0" smtClean="0"/>
            <a:t> Auxiliar (01)</a:t>
          </a:r>
        </a:p>
      </dgm:t>
    </dgm:pt>
    <dgm:pt modelId="{1E2FAD0C-B48E-4D14-8B59-56E35A4D50A9}" type="parTrans" cxnId="{64ADD5E7-BAD1-4749-8A37-E9C0F6415777}">
      <dgm:prSet/>
      <dgm:spPr/>
      <dgm:t>
        <a:bodyPr/>
        <a:lstStyle/>
        <a:p>
          <a:endParaRPr lang="es-MX" sz="1100"/>
        </a:p>
      </dgm:t>
    </dgm:pt>
    <dgm:pt modelId="{C495B702-3CB9-417C-802A-E8BC8866F30A}" type="sibTrans" cxnId="{64ADD5E7-BAD1-4749-8A37-E9C0F6415777}">
      <dgm:prSet/>
      <dgm:spPr/>
      <dgm:t>
        <a:bodyPr/>
        <a:lstStyle/>
        <a:p>
          <a:endParaRPr lang="es-MX" sz="1100"/>
        </a:p>
      </dgm:t>
    </dgm:pt>
    <dgm:pt modelId="{00FCB7F1-EA49-4083-8188-D5172B827B2E}">
      <dgm:prSet phldrT="[Texto]" custT="1"/>
      <dgm:spPr/>
      <dgm:t>
        <a:bodyPr/>
        <a:lstStyle/>
        <a:p>
          <a:r>
            <a:rPr lang="es-MX" sz="1100" b="1" dirty="0" smtClean="0"/>
            <a:t>Jefe de Proyectos</a:t>
          </a:r>
        </a:p>
        <a:p>
          <a:r>
            <a:rPr lang="es-MX" sz="1100" dirty="0" smtClean="0"/>
            <a:t>Jefe (XX)</a:t>
          </a:r>
          <a:endParaRPr lang="es-MX" sz="1100" dirty="0"/>
        </a:p>
      </dgm:t>
    </dgm:pt>
    <dgm:pt modelId="{9A7381F0-700B-4A12-98A5-3B678FC53EC7}" type="parTrans" cxnId="{4C934185-77B0-4215-B498-582855296866}">
      <dgm:prSet/>
      <dgm:spPr/>
      <dgm:t>
        <a:bodyPr/>
        <a:lstStyle/>
        <a:p>
          <a:endParaRPr lang="es-MX" sz="1100"/>
        </a:p>
      </dgm:t>
    </dgm:pt>
    <dgm:pt modelId="{335EB78F-706B-4DCB-9C7D-6EC909721DED}" type="sibTrans" cxnId="{4C934185-77B0-4215-B498-582855296866}">
      <dgm:prSet/>
      <dgm:spPr/>
      <dgm:t>
        <a:bodyPr/>
        <a:lstStyle/>
        <a:p>
          <a:endParaRPr lang="es-MX" sz="1100"/>
        </a:p>
      </dgm:t>
    </dgm:pt>
    <dgm:pt modelId="{64D253B4-DB0D-419D-BA62-A033BC6FA21A}" type="asst">
      <dgm:prSet custT="1"/>
      <dgm:spPr/>
      <dgm:t>
        <a:bodyPr/>
        <a:lstStyle/>
        <a:p>
          <a:r>
            <a:rPr lang="es-MX" sz="1100" b="1" dirty="0" smtClean="0"/>
            <a:t>Analista de Comunicación y Redes </a:t>
          </a:r>
          <a:r>
            <a:rPr lang="es-MX" sz="1100" b="0" dirty="0" smtClean="0"/>
            <a:t> Ejecutivos Enlace (XX)</a:t>
          </a:r>
        </a:p>
      </dgm:t>
    </dgm:pt>
    <dgm:pt modelId="{ACB6D203-D087-490D-8733-3859101FAAAD}" type="parTrans" cxnId="{381604F4-562D-490D-A28E-5A80E28CC858}">
      <dgm:prSet/>
      <dgm:spPr/>
      <dgm:t>
        <a:bodyPr/>
        <a:lstStyle/>
        <a:p>
          <a:endParaRPr lang="es-MX" sz="1100"/>
        </a:p>
      </dgm:t>
    </dgm:pt>
    <dgm:pt modelId="{8D3528BF-4194-43BE-AA0E-70B0D9CD82B9}" type="sibTrans" cxnId="{381604F4-562D-490D-A28E-5A80E28CC858}">
      <dgm:prSet/>
      <dgm:spPr/>
      <dgm:t>
        <a:bodyPr/>
        <a:lstStyle/>
        <a:p>
          <a:endParaRPr lang="es-MX" sz="1100"/>
        </a:p>
      </dgm:t>
    </dgm:pt>
    <dgm:pt modelId="{77B9B933-C413-4C2A-8C15-D5B1564686E6}" type="asst">
      <dgm:prSet custT="1"/>
      <dgm:spPr/>
      <dgm:t>
        <a:bodyPr/>
        <a:lstStyle/>
        <a:p>
          <a:r>
            <a:rPr lang="es-MX" sz="1100" b="1" dirty="0" smtClean="0"/>
            <a:t>Chofer</a:t>
          </a:r>
        </a:p>
        <a:p>
          <a:r>
            <a:rPr lang="es-MX" sz="1100" dirty="0" smtClean="0"/>
            <a:t>Auxiliar (XX)</a:t>
          </a:r>
          <a:endParaRPr lang="es-MX" sz="1100" dirty="0"/>
        </a:p>
      </dgm:t>
    </dgm:pt>
    <dgm:pt modelId="{72777482-7D5D-44E5-AD0F-175558035C5E}" type="parTrans" cxnId="{C5060362-608A-4758-BCBB-1535B6D01D25}">
      <dgm:prSet/>
      <dgm:spPr/>
      <dgm:t>
        <a:bodyPr/>
        <a:lstStyle/>
        <a:p>
          <a:endParaRPr lang="es-MX" sz="1100"/>
        </a:p>
      </dgm:t>
    </dgm:pt>
    <dgm:pt modelId="{D0281EEB-8C9C-4D68-9662-947D83F3522B}" type="sibTrans" cxnId="{C5060362-608A-4758-BCBB-1535B6D01D25}">
      <dgm:prSet/>
      <dgm:spPr/>
      <dgm:t>
        <a:bodyPr/>
        <a:lstStyle/>
        <a:p>
          <a:endParaRPr lang="es-MX" sz="1100"/>
        </a:p>
      </dgm:t>
    </dgm:pt>
    <dgm:pt modelId="{B4DE300D-B271-4759-9961-4EB93D8CEDCA}">
      <dgm:prSet custT="1"/>
      <dgm:spPr/>
      <dgm:t>
        <a:bodyPr/>
        <a:lstStyle/>
        <a:p>
          <a:r>
            <a:rPr lang="es-MX" sz="1100" b="1" dirty="0" smtClean="0"/>
            <a:t>Chofer</a:t>
          </a:r>
        </a:p>
        <a:p>
          <a:r>
            <a:rPr lang="es-MX" sz="1100" dirty="0" smtClean="0"/>
            <a:t>Administrativo (01)</a:t>
          </a:r>
        </a:p>
      </dgm:t>
    </dgm:pt>
    <dgm:pt modelId="{6990DB29-C23D-4FE3-B520-4E9264144DD7}" type="parTrans" cxnId="{7E646F57-4E17-4F52-AA79-DBF1240A842D}">
      <dgm:prSet/>
      <dgm:spPr/>
      <dgm:t>
        <a:bodyPr/>
        <a:lstStyle/>
        <a:p>
          <a:endParaRPr lang="es-MX" sz="1100"/>
        </a:p>
      </dgm:t>
    </dgm:pt>
    <dgm:pt modelId="{0144D881-F837-4504-AC31-2B709C7CEC23}" type="sibTrans" cxnId="{7E646F57-4E17-4F52-AA79-DBF1240A842D}">
      <dgm:prSet/>
      <dgm:spPr/>
      <dgm:t>
        <a:bodyPr/>
        <a:lstStyle/>
        <a:p>
          <a:endParaRPr lang="es-MX" sz="1100"/>
        </a:p>
      </dgm:t>
    </dgm:pt>
    <dgm:pt modelId="{A9CFB968-D06B-4C9B-891F-05304AC0D50C}">
      <dgm:prSet custT="1"/>
      <dgm:spPr/>
      <dgm:t>
        <a:bodyPr/>
        <a:lstStyle/>
        <a:p>
          <a:r>
            <a:rPr lang="es-MX" sz="1100" b="1" dirty="0" smtClean="0"/>
            <a:t>Analista de Proyectos Administrativo </a:t>
          </a:r>
          <a:r>
            <a:rPr lang="es-MX" sz="1100" dirty="0" smtClean="0"/>
            <a:t>Analista	(HAS)</a:t>
          </a:r>
          <a:endParaRPr lang="es-MX" sz="1100" dirty="0"/>
        </a:p>
      </dgm:t>
    </dgm:pt>
    <dgm:pt modelId="{46E045D6-CD8F-4E43-8814-843C820D80B2}" type="parTrans" cxnId="{5882A1ED-1211-48AF-BE4A-B03C6CC40327}">
      <dgm:prSet/>
      <dgm:spPr/>
      <dgm:t>
        <a:bodyPr/>
        <a:lstStyle/>
        <a:p>
          <a:endParaRPr lang="es-MX" sz="1100"/>
        </a:p>
      </dgm:t>
    </dgm:pt>
    <dgm:pt modelId="{B41B5EA7-5555-4BA4-9E40-18A7F713822C}" type="sibTrans" cxnId="{5882A1ED-1211-48AF-BE4A-B03C6CC40327}">
      <dgm:prSet/>
      <dgm:spPr/>
      <dgm:t>
        <a:bodyPr/>
        <a:lstStyle/>
        <a:p>
          <a:endParaRPr lang="es-MX" sz="1100"/>
        </a:p>
      </dgm:t>
    </dgm:pt>
    <dgm:pt modelId="{970C7702-4843-43D3-8968-2E606636D3F8}" type="asst">
      <dgm:prSet custT="1"/>
      <dgm:spPr/>
      <dgm:t>
        <a:bodyPr/>
        <a:lstStyle/>
        <a:p>
          <a:r>
            <a:rPr lang="es-MX" sz="1100" b="1" dirty="0" smtClean="0"/>
            <a:t> </a:t>
          </a:r>
          <a:r>
            <a:rPr lang="es-MX" sz="1100" b="1" dirty="0" smtClean="0">
              <a:latin typeface="+mj-lt"/>
            </a:rPr>
            <a:t>Recepcionista</a:t>
          </a:r>
          <a:endParaRPr lang="es-MX" sz="1100" dirty="0" smtClean="0">
            <a:latin typeface="+mj-lt"/>
          </a:endParaRPr>
        </a:p>
        <a:p>
          <a:r>
            <a:rPr lang="es-MX" sz="1100" dirty="0" smtClean="0">
              <a:latin typeface="+mj-lt"/>
            </a:rPr>
            <a:t>Auxiliar Administrativo  (01)</a:t>
          </a:r>
          <a:endParaRPr lang="es-MX" sz="1100" dirty="0">
            <a:latin typeface="+mj-lt"/>
          </a:endParaRPr>
        </a:p>
      </dgm:t>
    </dgm:pt>
    <dgm:pt modelId="{B077961D-B10C-4834-A1D1-F85103544799}" type="parTrans" cxnId="{0D3DF76C-6FDF-41EC-9D49-E2855A2898DE}">
      <dgm:prSet/>
      <dgm:spPr/>
      <dgm:t>
        <a:bodyPr/>
        <a:lstStyle/>
        <a:p>
          <a:endParaRPr lang="es-MX"/>
        </a:p>
      </dgm:t>
    </dgm:pt>
    <dgm:pt modelId="{F97C94EA-1981-4024-907D-6CA9A0FB7B52}" type="sibTrans" cxnId="{0D3DF76C-6FDF-41EC-9D49-E2855A2898DE}">
      <dgm:prSet/>
      <dgm:spPr/>
      <dgm:t>
        <a:bodyPr/>
        <a:lstStyle/>
        <a:p>
          <a:endParaRPr lang="es-MX"/>
        </a:p>
      </dgm:t>
    </dgm:pt>
    <dgm:pt modelId="{8DD6FB0D-1FBA-4898-B01C-5E81B9A60FB2}" type="asst">
      <dgm:prSet/>
      <dgm:spPr/>
      <dgm:t>
        <a:bodyPr/>
        <a:lstStyle/>
        <a:p>
          <a:r>
            <a:rPr lang="es-MX" b="1" dirty="0" smtClean="0"/>
            <a:t> Asistente del Secretario</a:t>
          </a:r>
          <a:endParaRPr lang="es-MX" dirty="0" smtClean="0">
            <a:latin typeface="+mj-lt"/>
          </a:endParaRPr>
        </a:p>
        <a:p>
          <a:r>
            <a:rPr lang="es-MX" dirty="0" smtClean="0">
              <a:latin typeface="+mj-lt"/>
            </a:rPr>
            <a:t>Secretaria / o (01)</a:t>
          </a:r>
        </a:p>
        <a:p>
          <a:r>
            <a:rPr lang="es-MX" dirty="0" smtClean="0">
              <a:latin typeface="+mj-lt"/>
            </a:rPr>
            <a:t>Vacante</a:t>
          </a:r>
          <a:endParaRPr lang="es-MX" dirty="0">
            <a:latin typeface="+mj-lt"/>
          </a:endParaRPr>
        </a:p>
      </dgm:t>
    </dgm:pt>
    <dgm:pt modelId="{9353C7D4-F6B3-410B-AA57-7C04B8C6BBF2}" type="parTrans" cxnId="{81645B2F-6BDB-4899-9233-B1F95E105A82}">
      <dgm:prSet/>
      <dgm:spPr/>
      <dgm:t>
        <a:bodyPr/>
        <a:lstStyle/>
        <a:p>
          <a:endParaRPr lang="es-MX"/>
        </a:p>
      </dgm:t>
    </dgm:pt>
    <dgm:pt modelId="{FFA194A2-EF8F-48FB-B61A-58BFC89B8940}" type="sibTrans" cxnId="{81645B2F-6BDB-4899-9233-B1F95E105A82}">
      <dgm:prSet/>
      <dgm:spPr/>
      <dgm:t>
        <a:bodyPr/>
        <a:lstStyle/>
        <a:p>
          <a:endParaRPr lang="es-MX"/>
        </a:p>
      </dgm:t>
    </dgm:pt>
    <dgm:pt modelId="{FA9843D5-AA4E-4A30-A0F1-608C16FEEE26}" type="pres">
      <dgm:prSet presAssocID="{D43E59DF-AF5E-4317-8F03-4E52D2288B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E37DE94F-383C-4587-848C-9AE98EFE7DDB}" type="pres">
      <dgm:prSet presAssocID="{A751D4D1-AD72-4B08-8090-283EDEF72569}" presName="hierRoot1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07779FE6-5D94-4B6A-81E4-5687CA738055}" type="pres">
      <dgm:prSet presAssocID="{A751D4D1-AD72-4B08-8090-283EDEF72569}" presName="rootComposite1" presStyleCnt="0"/>
      <dgm:spPr/>
      <dgm:t>
        <a:bodyPr/>
        <a:lstStyle/>
        <a:p>
          <a:endParaRPr lang="es-MX"/>
        </a:p>
      </dgm:t>
    </dgm:pt>
    <dgm:pt modelId="{59B2E976-902E-466C-BCBB-F68D232258A1}" type="pres">
      <dgm:prSet presAssocID="{A751D4D1-AD72-4B08-8090-283EDEF72569}" presName="rootText1" presStyleLbl="node0" presStyleIdx="0" presStyleCnt="2" custScaleX="13057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C6C263F-8F2F-4C62-81B4-190B89884384}" type="pres">
      <dgm:prSet presAssocID="{A751D4D1-AD72-4B08-8090-283EDEF72569}" presName="rootConnector1" presStyleLbl="node1" presStyleIdx="0" presStyleCnt="0"/>
      <dgm:spPr/>
      <dgm:t>
        <a:bodyPr/>
        <a:lstStyle/>
        <a:p>
          <a:endParaRPr lang="es-MX"/>
        </a:p>
      </dgm:t>
    </dgm:pt>
    <dgm:pt modelId="{A14C2085-ED09-42AF-A41F-3393ACB9376B}" type="pres">
      <dgm:prSet presAssocID="{A751D4D1-AD72-4B08-8090-283EDEF72569}" presName="hierChild2" presStyleCnt="0"/>
      <dgm:spPr/>
      <dgm:t>
        <a:bodyPr/>
        <a:lstStyle/>
        <a:p>
          <a:endParaRPr lang="es-MX"/>
        </a:p>
      </dgm:t>
    </dgm:pt>
    <dgm:pt modelId="{2425BEC6-DDBF-4C2C-ACB1-8B2093BA0931}" type="pres">
      <dgm:prSet presAssocID="{9A7381F0-700B-4A12-98A5-3B678FC53EC7}" presName="Name35" presStyleLbl="parChTrans1D2" presStyleIdx="0" presStyleCnt="7"/>
      <dgm:spPr/>
      <dgm:t>
        <a:bodyPr/>
        <a:lstStyle/>
        <a:p>
          <a:endParaRPr lang="es-MX"/>
        </a:p>
      </dgm:t>
    </dgm:pt>
    <dgm:pt modelId="{57E9755B-C7D3-4A36-9E30-4FE457A804E6}" type="pres">
      <dgm:prSet presAssocID="{00FCB7F1-EA49-4083-8188-D5172B827B2E}" presName="hierRoot2" presStyleCnt="0">
        <dgm:presLayoutVars>
          <dgm:hierBranch/>
        </dgm:presLayoutVars>
      </dgm:prSet>
      <dgm:spPr/>
      <dgm:t>
        <a:bodyPr/>
        <a:lstStyle/>
        <a:p>
          <a:endParaRPr lang="es-MX"/>
        </a:p>
      </dgm:t>
    </dgm:pt>
    <dgm:pt modelId="{48C7ADE6-5D21-44C5-A979-25CB0D28F67D}" type="pres">
      <dgm:prSet presAssocID="{00FCB7F1-EA49-4083-8188-D5172B827B2E}" presName="rootComposite" presStyleCnt="0"/>
      <dgm:spPr/>
      <dgm:t>
        <a:bodyPr/>
        <a:lstStyle/>
        <a:p>
          <a:endParaRPr lang="es-MX"/>
        </a:p>
      </dgm:t>
    </dgm:pt>
    <dgm:pt modelId="{6BA75B72-1FBD-4521-9515-F2A6E5479C56}" type="pres">
      <dgm:prSet presAssocID="{00FCB7F1-EA49-4083-8188-D5172B827B2E}" presName="rootText" presStyleLbl="node2" presStyleIdx="0" presStyleCnt="3" custLinFactNeighborX="78328" custLinFactNeighborY="457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DD334A2-A074-4C1E-BD89-4D70C1C2BC28}" type="pres">
      <dgm:prSet presAssocID="{00FCB7F1-EA49-4083-8188-D5172B827B2E}" presName="rootConnector" presStyleLbl="node2" presStyleIdx="0" presStyleCnt="3"/>
      <dgm:spPr/>
      <dgm:t>
        <a:bodyPr/>
        <a:lstStyle/>
        <a:p>
          <a:endParaRPr lang="es-MX"/>
        </a:p>
      </dgm:t>
    </dgm:pt>
    <dgm:pt modelId="{B374E970-401D-43D2-B594-B9A3D21B8F95}" type="pres">
      <dgm:prSet presAssocID="{00FCB7F1-EA49-4083-8188-D5172B827B2E}" presName="hierChild4" presStyleCnt="0"/>
      <dgm:spPr/>
      <dgm:t>
        <a:bodyPr/>
        <a:lstStyle/>
        <a:p>
          <a:endParaRPr lang="es-MX"/>
        </a:p>
      </dgm:t>
    </dgm:pt>
    <dgm:pt modelId="{EE5F4D98-4C7E-49FA-A46E-E7DD74DB55DA}" type="pres">
      <dgm:prSet presAssocID="{6990DB29-C23D-4FE3-B520-4E9264144DD7}" presName="Name35" presStyleLbl="parChTrans1D3" presStyleIdx="0" presStyleCnt="1"/>
      <dgm:spPr/>
      <dgm:t>
        <a:bodyPr/>
        <a:lstStyle/>
        <a:p>
          <a:endParaRPr lang="es-MX"/>
        </a:p>
      </dgm:t>
    </dgm:pt>
    <dgm:pt modelId="{44DF6F44-7D99-46CA-A651-1CC475F7DE6C}" type="pres">
      <dgm:prSet presAssocID="{B4DE300D-B271-4759-9961-4EB93D8CEDC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06F1DBB8-271B-4A88-B5B9-449D1D0A2322}" type="pres">
      <dgm:prSet presAssocID="{B4DE300D-B271-4759-9961-4EB93D8CEDCA}" presName="rootComposite" presStyleCnt="0"/>
      <dgm:spPr/>
      <dgm:t>
        <a:bodyPr/>
        <a:lstStyle/>
        <a:p>
          <a:endParaRPr lang="es-MX"/>
        </a:p>
      </dgm:t>
    </dgm:pt>
    <dgm:pt modelId="{2D636FF3-84A1-4A03-A86A-6222F5110444}" type="pres">
      <dgm:prSet presAssocID="{B4DE300D-B271-4759-9961-4EB93D8CEDCA}" presName="rootText" presStyleLbl="node3" presStyleIdx="0" presStyleCnt="1" custLinFactNeighborX="78345" custLinFactNeighborY="-2324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0CB9AE8-28DB-4BF9-96CB-B10EFB666D93}" type="pres">
      <dgm:prSet presAssocID="{B4DE300D-B271-4759-9961-4EB93D8CEDCA}" presName="rootConnector" presStyleLbl="node3" presStyleIdx="0" presStyleCnt="1"/>
      <dgm:spPr/>
      <dgm:t>
        <a:bodyPr/>
        <a:lstStyle/>
        <a:p>
          <a:endParaRPr lang="es-MX"/>
        </a:p>
      </dgm:t>
    </dgm:pt>
    <dgm:pt modelId="{ED038D12-F856-4DEC-A914-51065C70260C}" type="pres">
      <dgm:prSet presAssocID="{B4DE300D-B271-4759-9961-4EB93D8CEDCA}" presName="hierChild4" presStyleCnt="0"/>
      <dgm:spPr/>
      <dgm:t>
        <a:bodyPr/>
        <a:lstStyle/>
        <a:p>
          <a:endParaRPr lang="es-MX"/>
        </a:p>
      </dgm:t>
    </dgm:pt>
    <dgm:pt modelId="{E1E58CAD-62D0-4BF7-ACE1-A7C3AB596BA5}" type="pres">
      <dgm:prSet presAssocID="{B4DE300D-B271-4759-9961-4EB93D8CEDCA}" presName="hierChild5" presStyleCnt="0"/>
      <dgm:spPr/>
      <dgm:t>
        <a:bodyPr/>
        <a:lstStyle/>
        <a:p>
          <a:endParaRPr lang="es-MX"/>
        </a:p>
      </dgm:t>
    </dgm:pt>
    <dgm:pt modelId="{373ED7C7-F614-42C5-A82D-977A9DB613E7}" type="pres">
      <dgm:prSet presAssocID="{00FCB7F1-EA49-4083-8188-D5172B827B2E}" presName="hierChild5" presStyleCnt="0"/>
      <dgm:spPr/>
      <dgm:t>
        <a:bodyPr/>
        <a:lstStyle/>
        <a:p>
          <a:endParaRPr lang="es-MX"/>
        </a:p>
      </dgm:t>
    </dgm:pt>
    <dgm:pt modelId="{9CC76FA9-501A-48B7-BE9D-319EAC8FE3B7}" type="pres">
      <dgm:prSet presAssocID="{1E2FAD0C-B48E-4D14-8B59-56E35A4D50A9}" presName="Name35" presStyleLbl="parChTrans1D2" presStyleIdx="1" presStyleCnt="7"/>
      <dgm:spPr/>
      <dgm:t>
        <a:bodyPr/>
        <a:lstStyle/>
        <a:p>
          <a:endParaRPr lang="es-MX"/>
        </a:p>
      </dgm:t>
    </dgm:pt>
    <dgm:pt modelId="{721DC565-6BF2-492A-AE30-CEBBBA82F871}" type="pres">
      <dgm:prSet presAssocID="{00205598-CF88-4398-AAA6-0465E914DA0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F96AEA5D-9974-4733-B152-04E187775DEB}" type="pres">
      <dgm:prSet presAssocID="{00205598-CF88-4398-AAA6-0465E914DA04}" presName="rootComposite" presStyleCnt="0"/>
      <dgm:spPr/>
      <dgm:t>
        <a:bodyPr/>
        <a:lstStyle/>
        <a:p>
          <a:endParaRPr lang="es-MX"/>
        </a:p>
      </dgm:t>
    </dgm:pt>
    <dgm:pt modelId="{C6370CF3-48C7-4FA2-A712-4D398184C4B1}" type="pres">
      <dgm:prSet presAssocID="{00205598-CF88-4398-AAA6-0465E914DA04}" presName="rootText" presStyleLbl="node2" presStyleIdx="1" presStyleCnt="3" custLinFactX="100000" custLinFactNeighborX="116382" custLinFactNeighborY="572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AD81642-3451-4365-8914-8A97BEB72E5B}" type="pres">
      <dgm:prSet presAssocID="{00205598-CF88-4398-AAA6-0465E914DA04}" presName="rootConnector" presStyleLbl="node2" presStyleIdx="1" presStyleCnt="3"/>
      <dgm:spPr/>
      <dgm:t>
        <a:bodyPr/>
        <a:lstStyle/>
        <a:p>
          <a:endParaRPr lang="es-MX"/>
        </a:p>
      </dgm:t>
    </dgm:pt>
    <dgm:pt modelId="{6D0D56F1-88AA-4F7D-BB1E-058D95E71D48}" type="pres">
      <dgm:prSet presAssocID="{00205598-CF88-4398-AAA6-0465E914DA04}" presName="hierChild4" presStyleCnt="0"/>
      <dgm:spPr/>
      <dgm:t>
        <a:bodyPr/>
        <a:lstStyle/>
        <a:p>
          <a:endParaRPr lang="es-MX"/>
        </a:p>
      </dgm:t>
    </dgm:pt>
    <dgm:pt modelId="{C3C4721D-F275-41A8-8044-4C1C29A77A21}" type="pres">
      <dgm:prSet presAssocID="{00205598-CF88-4398-AAA6-0465E914DA04}" presName="hierChild5" presStyleCnt="0"/>
      <dgm:spPr/>
      <dgm:t>
        <a:bodyPr/>
        <a:lstStyle/>
        <a:p>
          <a:endParaRPr lang="es-MX"/>
        </a:p>
      </dgm:t>
    </dgm:pt>
    <dgm:pt modelId="{3DC7D4E4-1F37-4967-AC5C-56AB19661D5A}" type="pres">
      <dgm:prSet presAssocID="{46E045D6-CD8F-4E43-8814-843C820D80B2}" presName="Name35" presStyleLbl="parChTrans1D2" presStyleIdx="2" presStyleCnt="7"/>
      <dgm:spPr/>
      <dgm:t>
        <a:bodyPr/>
        <a:lstStyle/>
        <a:p>
          <a:endParaRPr lang="es-MX"/>
        </a:p>
      </dgm:t>
    </dgm:pt>
    <dgm:pt modelId="{431CC45F-2437-4CF3-9F6E-860BB468FEFF}" type="pres">
      <dgm:prSet presAssocID="{A9CFB968-D06B-4C9B-891F-05304AC0D50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7620A6FF-653B-4270-87D3-59199E20EDB5}" type="pres">
      <dgm:prSet presAssocID="{A9CFB968-D06B-4C9B-891F-05304AC0D50C}" presName="rootComposite" presStyleCnt="0"/>
      <dgm:spPr/>
      <dgm:t>
        <a:bodyPr/>
        <a:lstStyle/>
        <a:p>
          <a:endParaRPr lang="es-MX"/>
        </a:p>
      </dgm:t>
    </dgm:pt>
    <dgm:pt modelId="{421BBDB3-0D85-4A1D-AD84-F31B9490FC90}" type="pres">
      <dgm:prSet presAssocID="{A9CFB968-D06B-4C9B-891F-05304AC0D50C}" presName="rootText" presStyleLbl="node2" presStyleIdx="2" presStyleCnt="3" custScaleX="88882" custLinFactNeighborX="-26626" custLinFactNeighborY="489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CDE8C7C-B1E0-417D-A16E-54AA4F3A765A}" type="pres">
      <dgm:prSet presAssocID="{A9CFB968-D06B-4C9B-891F-05304AC0D50C}" presName="rootConnector" presStyleLbl="node2" presStyleIdx="2" presStyleCnt="3"/>
      <dgm:spPr/>
      <dgm:t>
        <a:bodyPr/>
        <a:lstStyle/>
        <a:p>
          <a:endParaRPr lang="es-MX"/>
        </a:p>
      </dgm:t>
    </dgm:pt>
    <dgm:pt modelId="{B4DC6ABF-20E9-4A13-A38C-F61DEBF8E838}" type="pres">
      <dgm:prSet presAssocID="{A9CFB968-D06B-4C9B-891F-05304AC0D50C}" presName="hierChild4" presStyleCnt="0"/>
      <dgm:spPr/>
      <dgm:t>
        <a:bodyPr/>
        <a:lstStyle/>
        <a:p>
          <a:endParaRPr lang="es-MX"/>
        </a:p>
      </dgm:t>
    </dgm:pt>
    <dgm:pt modelId="{C3B84C03-9D9B-4324-A026-ED15127C6084}" type="pres">
      <dgm:prSet presAssocID="{A9CFB968-D06B-4C9B-891F-05304AC0D50C}" presName="hierChild5" presStyleCnt="0"/>
      <dgm:spPr/>
      <dgm:t>
        <a:bodyPr/>
        <a:lstStyle/>
        <a:p>
          <a:endParaRPr lang="es-MX"/>
        </a:p>
      </dgm:t>
    </dgm:pt>
    <dgm:pt modelId="{4F8299DD-6704-4A3B-A04E-3F3CE60AD4BD}" type="pres">
      <dgm:prSet presAssocID="{A751D4D1-AD72-4B08-8090-283EDEF72569}" presName="hierChild3" presStyleCnt="0"/>
      <dgm:spPr/>
      <dgm:t>
        <a:bodyPr/>
        <a:lstStyle/>
        <a:p>
          <a:endParaRPr lang="es-MX"/>
        </a:p>
      </dgm:t>
    </dgm:pt>
    <dgm:pt modelId="{623B9107-B8F0-4632-A9E9-CED44CF47744}" type="pres">
      <dgm:prSet presAssocID="{D8906F7E-9834-4599-BCE3-8CFEE8562A35}" presName="Name111" presStyleLbl="parChTrans1D2" presStyleIdx="3" presStyleCnt="7"/>
      <dgm:spPr/>
      <dgm:t>
        <a:bodyPr/>
        <a:lstStyle/>
        <a:p>
          <a:endParaRPr lang="es-MX"/>
        </a:p>
      </dgm:t>
    </dgm:pt>
    <dgm:pt modelId="{1B2F6D77-72A3-48AF-8DFB-AF7C61708D03}" type="pres">
      <dgm:prSet presAssocID="{6CF95964-C4F0-4A9D-98AD-D89BBB94BB86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C42135D4-162D-4226-B062-34DA164719B2}" type="pres">
      <dgm:prSet presAssocID="{6CF95964-C4F0-4A9D-98AD-D89BBB94BB86}" presName="rootComposite3" presStyleCnt="0"/>
      <dgm:spPr/>
      <dgm:t>
        <a:bodyPr/>
        <a:lstStyle/>
        <a:p>
          <a:endParaRPr lang="es-MX"/>
        </a:p>
      </dgm:t>
    </dgm:pt>
    <dgm:pt modelId="{36AE0E81-1059-40E6-BD94-4E65B05C6419}" type="pres">
      <dgm:prSet presAssocID="{6CF95964-C4F0-4A9D-98AD-D89BBB94BB86}" presName="rootText3" presStyleLbl="asst1" presStyleIdx="0" presStyleCnt="4" custFlipHor="1" custScaleX="111492" custScaleY="104434" custLinFactX="-22778" custLinFactY="100000" custLinFactNeighborX="-100000" custLinFactNeighborY="11996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8295AD7-D652-4873-BB93-4F034537E78A}" type="pres">
      <dgm:prSet presAssocID="{6CF95964-C4F0-4A9D-98AD-D89BBB94BB86}" presName="rootConnector3" presStyleLbl="asst1" presStyleIdx="0" presStyleCnt="4"/>
      <dgm:spPr/>
      <dgm:t>
        <a:bodyPr/>
        <a:lstStyle/>
        <a:p>
          <a:endParaRPr lang="es-MX"/>
        </a:p>
      </dgm:t>
    </dgm:pt>
    <dgm:pt modelId="{94ED93B2-0D65-45FA-A538-6364E3B4B054}" type="pres">
      <dgm:prSet presAssocID="{6CF95964-C4F0-4A9D-98AD-D89BBB94BB86}" presName="hierChild6" presStyleCnt="0"/>
      <dgm:spPr/>
      <dgm:t>
        <a:bodyPr/>
        <a:lstStyle/>
        <a:p>
          <a:endParaRPr lang="es-MX"/>
        </a:p>
      </dgm:t>
    </dgm:pt>
    <dgm:pt modelId="{26BD4F66-4079-4DCB-98CD-F9CA9DBBF24D}" type="pres">
      <dgm:prSet presAssocID="{6CF95964-C4F0-4A9D-98AD-D89BBB94BB86}" presName="hierChild7" presStyleCnt="0"/>
      <dgm:spPr/>
      <dgm:t>
        <a:bodyPr/>
        <a:lstStyle/>
        <a:p>
          <a:endParaRPr lang="es-MX"/>
        </a:p>
      </dgm:t>
    </dgm:pt>
    <dgm:pt modelId="{C4A9F4E4-05AD-4F64-AE01-5FE024B2B45C}" type="pres">
      <dgm:prSet presAssocID="{ACB6D203-D087-490D-8733-3859101FAAAD}" presName="Name111" presStyleLbl="parChTrans1D2" presStyleIdx="4" presStyleCnt="7"/>
      <dgm:spPr/>
      <dgm:t>
        <a:bodyPr/>
        <a:lstStyle/>
        <a:p>
          <a:endParaRPr lang="es-MX"/>
        </a:p>
      </dgm:t>
    </dgm:pt>
    <dgm:pt modelId="{E65D0362-850A-48DC-9F13-043880468BD0}" type="pres">
      <dgm:prSet presAssocID="{64D253B4-DB0D-419D-BA62-A033BC6FA21A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6279333B-55C7-42DB-ACD0-6ADF60B9C515}" type="pres">
      <dgm:prSet presAssocID="{64D253B4-DB0D-419D-BA62-A033BC6FA21A}" presName="rootComposite3" presStyleCnt="0"/>
      <dgm:spPr/>
      <dgm:t>
        <a:bodyPr/>
        <a:lstStyle/>
        <a:p>
          <a:endParaRPr lang="es-MX"/>
        </a:p>
      </dgm:t>
    </dgm:pt>
    <dgm:pt modelId="{83CDD99B-74ED-4E4E-84D5-9A9195B92B6F}" type="pres">
      <dgm:prSet presAssocID="{64D253B4-DB0D-419D-BA62-A033BC6FA21A}" presName="rootText3" presStyleLbl="asst1" presStyleIdx="1" presStyleCnt="4" custLinFactNeighborX="21005" custLinFactNeighborY="-113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D7134A0-EBA2-4A47-BFB8-C2ED3643B2F5}" type="pres">
      <dgm:prSet presAssocID="{64D253B4-DB0D-419D-BA62-A033BC6FA21A}" presName="rootConnector3" presStyleLbl="asst1" presStyleIdx="1" presStyleCnt="4"/>
      <dgm:spPr/>
      <dgm:t>
        <a:bodyPr/>
        <a:lstStyle/>
        <a:p>
          <a:endParaRPr lang="es-MX"/>
        </a:p>
      </dgm:t>
    </dgm:pt>
    <dgm:pt modelId="{4CFDBC26-7A8D-4D6F-848F-FDEE63303DA0}" type="pres">
      <dgm:prSet presAssocID="{64D253B4-DB0D-419D-BA62-A033BC6FA21A}" presName="hierChild6" presStyleCnt="0"/>
      <dgm:spPr/>
      <dgm:t>
        <a:bodyPr/>
        <a:lstStyle/>
        <a:p>
          <a:endParaRPr lang="es-MX"/>
        </a:p>
      </dgm:t>
    </dgm:pt>
    <dgm:pt modelId="{55513F64-2A77-4D07-BDA4-E2CDA6B61666}" type="pres">
      <dgm:prSet presAssocID="{64D253B4-DB0D-419D-BA62-A033BC6FA21A}" presName="hierChild7" presStyleCnt="0"/>
      <dgm:spPr/>
      <dgm:t>
        <a:bodyPr/>
        <a:lstStyle/>
        <a:p>
          <a:endParaRPr lang="es-MX"/>
        </a:p>
      </dgm:t>
    </dgm:pt>
    <dgm:pt modelId="{D48EA53B-085F-4BC8-9539-1BCFD3D05273}" type="pres">
      <dgm:prSet presAssocID="{72777482-7D5D-44E5-AD0F-175558035C5E}" presName="Name111" presStyleLbl="parChTrans1D2" presStyleIdx="5" presStyleCnt="7"/>
      <dgm:spPr/>
      <dgm:t>
        <a:bodyPr/>
        <a:lstStyle/>
        <a:p>
          <a:endParaRPr lang="es-MX"/>
        </a:p>
      </dgm:t>
    </dgm:pt>
    <dgm:pt modelId="{822E1D57-286E-4668-8AFB-990BBDCBC019}" type="pres">
      <dgm:prSet presAssocID="{77B9B933-C413-4C2A-8C15-D5B1564686E6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B6DBEF7E-76C8-4AB0-9973-C2A6EF36D8D9}" type="pres">
      <dgm:prSet presAssocID="{77B9B933-C413-4C2A-8C15-D5B1564686E6}" presName="rootComposite3" presStyleCnt="0"/>
      <dgm:spPr/>
      <dgm:t>
        <a:bodyPr/>
        <a:lstStyle/>
        <a:p>
          <a:endParaRPr lang="es-MX"/>
        </a:p>
      </dgm:t>
    </dgm:pt>
    <dgm:pt modelId="{E4536DAA-0957-4640-A743-2E181A275BEA}" type="pres">
      <dgm:prSet presAssocID="{77B9B933-C413-4C2A-8C15-D5B1564686E6}" presName="rootText3" presStyleLbl="asst1" presStyleIdx="2" presStyleCnt="4" custLinFactX="50724" custLinFactNeighborX="100000" custLinFactNeighborY="114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7E0E708-2D08-42A0-8DAD-4D45258ECCA7}" type="pres">
      <dgm:prSet presAssocID="{77B9B933-C413-4C2A-8C15-D5B1564686E6}" presName="rootConnector3" presStyleLbl="asst1" presStyleIdx="2" presStyleCnt="4"/>
      <dgm:spPr/>
      <dgm:t>
        <a:bodyPr/>
        <a:lstStyle/>
        <a:p>
          <a:endParaRPr lang="es-MX"/>
        </a:p>
      </dgm:t>
    </dgm:pt>
    <dgm:pt modelId="{5DDF6BDD-8FF4-4E9D-AB4B-F9AD36053342}" type="pres">
      <dgm:prSet presAssocID="{77B9B933-C413-4C2A-8C15-D5B1564686E6}" presName="hierChild6" presStyleCnt="0"/>
      <dgm:spPr/>
      <dgm:t>
        <a:bodyPr/>
        <a:lstStyle/>
        <a:p>
          <a:endParaRPr lang="es-MX"/>
        </a:p>
      </dgm:t>
    </dgm:pt>
    <dgm:pt modelId="{5D953A4E-7BCE-4356-B7C3-6A9C6E12E10C}" type="pres">
      <dgm:prSet presAssocID="{77B9B933-C413-4C2A-8C15-D5B1564686E6}" presName="hierChild7" presStyleCnt="0"/>
      <dgm:spPr/>
      <dgm:t>
        <a:bodyPr/>
        <a:lstStyle/>
        <a:p>
          <a:endParaRPr lang="es-MX"/>
        </a:p>
      </dgm:t>
    </dgm:pt>
    <dgm:pt modelId="{C9FF683B-5B6D-4A1B-B4B5-5EEDA1E91354}" type="pres">
      <dgm:prSet presAssocID="{B077961D-B10C-4834-A1D1-F85103544799}" presName="Name111" presStyleLbl="parChTrans1D2" presStyleIdx="6" presStyleCnt="7"/>
      <dgm:spPr/>
      <dgm:t>
        <a:bodyPr/>
        <a:lstStyle/>
        <a:p>
          <a:endParaRPr lang="es-MX"/>
        </a:p>
      </dgm:t>
    </dgm:pt>
    <dgm:pt modelId="{DD9A6F65-1930-412D-9010-F72A45772134}" type="pres">
      <dgm:prSet presAssocID="{970C7702-4843-43D3-8968-2E606636D3F8}" presName="hierRoot3" presStyleCnt="0">
        <dgm:presLayoutVars>
          <dgm:hierBranch val="init"/>
        </dgm:presLayoutVars>
      </dgm:prSet>
      <dgm:spPr/>
    </dgm:pt>
    <dgm:pt modelId="{55DA74E7-E6BF-4329-9200-565D4A6C0CB0}" type="pres">
      <dgm:prSet presAssocID="{970C7702-4843-43D3-8968-2E606636D3F8}" presName="rootComposite3" presStyleCnt="0"/>
      <dgm:spPr/>
    </dgm:pt>
    <dgm:pt modelId="{AF347B9D-D928-493B-A8D1-4093AC8AD822}" type="pres">
      <dgm:prSet presAssocID="{970C7702-4843-43D3-8968-2E606636D3F8}" presName="rootText3" presStyleLbl="asst1" presStyleIdx="3" presStyleCnt="4" custScaleX="89983" custLinFactX="-33119" custLinFactNeighborX="-100000" custLinFactNeighborY="135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840189D-2033-4EF0-9273-5FF96D791141}" type="pres">
      <dgm:prSet presAssocID="{970C7702-4843-43D3-8968-2E606636D3F8}" presName="rootConnector3" presStyleLbl="asst1" presStyleIdx="3" presStyleCnt="4"/>
      <dgm:spPr/>
      <dgm:t>
        <a:bodyPr/>
        <a:lstStyle/>
        <a:p>
          <a:endParaRPr lang="es-MX"/>
        </a:p>
      </dgm:t>
    </dgm:pt>
    <dgm:pt modelId="{D88B3479-A80D-4AC9-A6DF-4BD877A763A4}" type="pres">
      <dgm:prSet presAssocID="{970C7702-4843-43D3-8968-2E606636D3F8}" presName="hierChild6" presStyleCnt="0"/>
      <dgm:spPr/>
    </dgm:pt>
    <dgm:pt modelId="{384033B9-445D-4A3E-81F6-1EE6252A7A6B}" type="pres">
      <dgm:prSet presAssocID="{970C7702-4843-43D3-8968-2E606636D3F8}" presName="hierChild7" presStyleCnt="0"/>
      <dgm:spPr/>
    </dgm:pt>
    <dgm:pt modelId="{B967B0FF-B85B-41F8-ABF6-30036893775B}" type="pres">
      <dgm:prSet presAssocID="{8DD6FB0D-1FBA-4898-B01C-5E81B9A60FB2}" presName="hierRoot1" presStyleCnt="0">
        <dgm:presLayoutVars>
          <dgm:hierBranch val="init"/>
        </dgm:presLayoutVars>
      </dgm:prSet>
      <dgm:spPr/>
    </dgm:pt>
    <dgm:pt modelId="{101067CA-1721-49AA-8BEF-A86AA6E93B0B}" type="pres">
      <dgm:prSet presAssocID="{8DD6FB0D-1FBA-4898-B01C-5E81B9A60FB2}" presName="rootComposite1" presStyleCnt="0"/>
      <dgm:spPr/>
    </dgm:pt>
    <dgm:pt modelId="{E28E2EE0-28BB-41C2-89FC-768EE9B061CD}" type="pres">
      <dgm:prSet presAssocID="{8DD6FB0D-1FBA-4898-B01C-5E81B9A60FB2}" presName="rootText1" presStyleLbl="node0" presStyleIdx="1" presStyleCnt="2" custScaleX="89983" custLinFactX="-100000" custLinFactY="40787" custLinFactNeighborX="-104058" custLinFactNeighborY="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ACDC129-2EDE-43D5-B838-2A149A250FB4}" type="pres">
      <dgm:prSet presAssocID="{8DD6FB0D-1FBA-4898-B01C-5E81B9A60FB2}" presName="rootConnector1" presStyleLbl="asst0" presStyleIdx="0" presStyleCnt="0"/>
      <dgm:spPr/>
      <dgm:t>
        <a:bodyPr/>
        <a:lstStyle/>
        <a:p>
          <a:endParaRPr lang="es-MX"/>
        </a:p>
      </dgm:t>
    </dgm:pt>
    <dgm:pt modelId="{719E5D15-A5AF-4CB4-AA5A-38EF92F22FA1}" type="pres">
      <dgm:prSet presAssocID="{8DD6FB0D-1FBA-4898-B01C-5E81B9A60FB2}" presName="hierChild2" presStyleCnt="0"/>
      <dgm:spPr/>
    </dgm:pt>
    <dgm:pt modelId="{B774D837-4D13-40BE-87A1-4DC9C00F04CC}" type="pres">
      <dgm:prSet presAssocID="{8DD6FB0D-1FBA-4898-B01C-5E81B9A60FB2}" presName="hierChild3" presStyleCnt="0"/>
      <dgm:spPr/>
    </dgm:pt>
  </dgm:ptLst>
  <dgm:cxnLst>
    <dgm:cxn modelId="{58B80ABA-BBAA-4A0A-A91F-F01850A486AD}" type="presOf" srcId="{77B9B933-C413-4C2A-8C15-D5B1564686E6}" destId="{97E0E708-2D08-42A0-8DAD-4D45258ECCA7}" srcOrd="1" destOrd="0" presId="urn:microsoft.com/office/officeart/2005/8/layout/orgChart1"/>
    <dgm:cxn modelId="{64ADD5E7-BAD1-4749-8A37-E9C0F6415777}" srcId="{A751D4D1-AD72-4B08-8090-283EDEF72569}" destId="{00205598-CF88-4398-AAA6-0465E914DA04}" srcOrd="2" destOrd="0" parTransId="{1E2FAD0C-B48E-4D14-8B59-56E35A4D50A9}" sibTransId="{C495B702-3CB9-417C-802A-E8BC8866F30A}"/>
    <dgm:cxn modelId="{11F2F0C1-2424-4C35-A14B-12D2F920073D}" type="presOf" srcId="{9A7381F0-700B-4A12-98A5-3B678FC53EC7}" destId="{2425BEC6-DDBF-4C2C-ACB1-8B2093BA0931}" srcOrd="0" destOrd="0" presId="urn:microsoft.com/office/officeart/2005/8/layout/orgChart1"/>
    <dgm:cxn modelId="{1603ECC0-6BB7-4213-88F1-9DDFACF231EE}" type="presOf" srcId="{A751D4D1-AD72-4B08-8090-283EDEF72569}" destId="{CC6C263F-8F2F-4C62-81B4-190B89884384}" srcOrd="1" destOrd="0" presId="urn:microsoft.com/office/officeart/2005/8/layout/orgChart1"/>
    <dgm:cxn modelId="{067DE90C-8F52-4ECD-9942-F1A1F929E6A0}" type="presOf" srcId="{00205598-CF88-4398-AAA6-0465E914DA04}" destId="{EAD81642-3451-4365-8914-8A97BEB72E5B}" srcOrd="1" destOrd="0" presId="urn:microsoft.com/office/officeart/2005/8/layout/orgChart1"/>
    <dgm:cxn modelId="{8828EB9E-643A-4A03-99DB-28310603C000}" type="presOf" srcId="{A9CFB968-D06B-4C9B-891F-05304AC0D50C}" destId="{BCDE8C7C-B1E0-417D-A16E-54AA4F3A765A}" srcOrd="1" destOrd="0" presId="urn:microsoft.com/office/officeart/2005/8/layout/orgChart1"/>
    <dgm:cxn modelId="{75407D66-3D84-4B38-937A-02993666C2A2}" type="presOf" srcId="{970C7702-4843-43D3-8968-2E606636D3F8}" destId="{AF347B9D-D928-493B-A8D1-4093AC8AD822}" srcOrd="0" destOrd="0" presId="urn:microsoft.com/office/officeart/2005/8/layout/orgChart1"/>
    <dgm:cxn modelId="{0F787A8D-0C71-4171-B822-D6C4CB255933}" type="presOf" srcId="{72777482-7D5D-44E5-AD0F-175558035C5E}" destId="{D48EA53B-085F-4BC8-9539-1BCFD3D05273}" srcOrd="0" destOrd="0" presId="urn:microsoft.com/office/officeart/2005/8/layout/orgChart1"/>
    <dgm:cxn modelId="{7E646F57-4E17-4F52-AA79-DBF1240A842D}" srcId="{00FCB7F1-EA49-4083-8188-D5172B827B2E}" destId="{B4DE300D-B271-4759-9961-4EB93D8CEDCA}" srcOrd="0" destOrd="0" parTransId="{6990DB29-C23D-4FE3-B520-4E9264144DD7}" sibTransId="{0144D881-F837-4504-AC31-2B709C7CEC23}"/>
    <dgm:cxn modelId="{81645B2F-6BDB-4899-9233-B1F95E105A82}" srcId="{D43E59DF-AF5E-4317-8F03-4E52D2288BBF}" destId="{8DD6FB0D-1FBA-4898-B01C-5E81B9A60FB2}" srcOrd="1" destOrd="0" parTransId="{9353C7D4-F6B3-410B-AA57-7C04B8C6BBF2}" sibTransId="{FFA194A2-EF8F-48FB-B61A-58BFC89B8940}"/>
    <dgm:cxn modelId="{6C1015C7-6F54-49E5-A48C-AAE8A0FB8D17}" type="presOf" srcId="{A751D4D1-AD72-4B08-8090-283EDEF72569}" destId="{59B2E976-902E-466C-BCBB-F68D232258A1}" srcOrd="0" destOrd="0" presId="urn:microsoft.com/office/officeart/2005/8/layout/orgChart1"/>
    <dgm:cxn modelId="{4F6CEE53-061C-4C86-AC96-EA3D1507D3D4}" type="presOf" srcId="{64D253B4-DB0D-419D-BA62-A033BC6FA21A}" destId="{83CDD99B-74ED-4E4E-84D5-9A9195B92B6F}" srcOrd="0" destOrd="0" presId="urn:microsoft.com/office/officeart/2005/8/layout/orgChart1"/>
    <dgm:cxn modelId="{0D3DF76C-6FDF-41EC-9D49-E2855A2898DE}" srcId="{A751D4D1-AD72-4B08-8090-283EDEF72569}" destId="{970C7702-4843-43D3-8968-2E606636D3F8}" srcOrd="6" destOrd="0" parTransId="{B077961D-B10C-4834-A1D1-F85103544799}" sibTransId="{F97C94EA-1981-4024-907D-6CA9A0FB7B52}"/>
    <dgm:cxn modelId="{C10B26D1-DEED-499B-8849-B30AFA772838}" type="presOf" srcId="{6990DB29-C23D-4FE3-B520-4E9264144DD7}" destId="{EE5F4D98-4C7E-49FA-A46E-E7DD74DB55DA}" srcOrd="0" destOrd="0" presId="urn:microsoft.com/office/officeart/2005/8/layout/orgChart1"/>
    <dgm:cxn modelId="{D4A85D61-972F-4B17-B1B7-4F5843A899AD}" type="presOf" srcId="{B4DE300D-B271-4759-9961-4EB93D8CEDCA}" destId="{2D636FF3-84A1-4A03-A86A-6222F5110444}" srcOrd="0" destOrd="0" presId="urn:microsoft.com/office/officeart/2005/8/layout/orgChart1"/>
    <dgm:cxn modelId="{EBD9E08C-3226-4161-956E-F791B0DBC2A9}" type="presOf" srcId="{8DD6FB0D-1FBA-4898-B01C-5E81B9A60FB2}" destId="{E28E2EE0-28BB-41C2-89FC-768EE9B061CD}" srcOrd="0" destOrd="0" presId="urn:microsoft.com/office/officeart/2005/8/layout/orgChart1"/>
    <dgm:cxn modelId="{B9810C0E-7374-4246-8641-2FC55B66BA12}" type="presOf" srcId="{B4DE300D-B271-4759-9961-4EB93D8CEDCA}" destId="{20CB9AE8-28DB-4BF9-96CB-B10EFB666D93}" srcOrd="1" destOrd="0" presId="urn:microsoft.com/office/officeart/2005/8/layout/orgChart1"/>
    <dgm:cxn modelId="{BAEE7526-3BB7-49C8-89B7-AF227DD51643}" type="presOf" srcId="{ACB6D203-D087-490D-8733-3859101FAAAD}" destId="{C4A9F4E4-05AD-4F64-AE01-5FE024B2B45C}" srcOrd="0" destOrd="0" presId="urn:microsoft.com/office/officeart/2005/8/layout/orgChart1"/>
    <dgm:cxn modelId="{4277B35D-1743-4D0F-A0F9-3F6A59C225C9}" srcId="{D43E59DF-AF5E-4317-8F03-4E52D2288BBF}" destId="{A751D4D1-AD72-4B08-8090-283EDEF72569}" srcOrd="0" destOrd="0" parTransId="{926546E7-2A1F-4293-BE73-65AEB0873B62}" sibTransId="{529D8783-8F9B-4EAB-BDC8-719FAD79CEFF}"/>
    <dgm:cxn modelId="{E7AA74C5-3A41-47DE-8C7C-03733E71AF73}" type="presOf" srcId="{46E045D6-CD8F-4E43-8814-843C820D80B2}" destId="{3DC7D4E4-1F37-4967-AC5C-56AB19661D5A}" srcOrd="0" destOrd="0" presId="urn:microsoft.com/office/officeart/2005/8/layout/orgChart1"/>
    <dgm:cxn modelId="{15903AA0-3908-45C2-AA4F-6036E14995B2}" type="presOf" srcId="{6CF95964-C4F0-4A9D-98AD-D89BBB94BB86}" destId="{36AE0E81-1059-40E6-BD94-4E65B05C6419}" srcOrd="0" destOrd="0" presId="urn:microsoft.com/office/officeart/2005/8/layout/orgChart1"/>
    <dgm:cxn modelId="{B833EA22-4E7E-4F43-9CB2-89BB72AF8A4E}" type="presOf" srcId="{D43E59DF-AF5E-4317-8F03-4E52D2288BBF}" destId="{FA9843D5-AA4E-4A30-A0F1-608C16FEEE26}" srcOrd="0" destOrd="0" presId="urn:microsoft.com/office/officeart/2005/8/layout/orgChart1"/>
    <dgm:cxn modelId="{B5546C60-2098-4ECF-8C41-C2CBA9145C2A}" type="presOf" srcId="{77B9B933-C413-4C2A-8C15-D5B1564686E6}" destId="{E4536DAA-0957-4640-A743-2E181A275BEA}" srcOrd="0" destOrd="0" presId="urn:microsoft.com/office/officeart/2005/8/layout/orgChart1"/>
    <dgm:cxn modelId="{381604F4-562D-490D-A28E-5A80E28CC858}" srcId="{A751D4D1-AD72-4B08-8090-283EDEF72569}" destId="{64D253B4-DB0D-419D-BA62-A033BC6FA21A}" srcOrd="3" destOrd="0" parTransId="{ACB6D203-D087-490D-8733-3859101FAAAD}" sibTransId="{8D3528BF-4194-43BE-AA0E-70B0D9CD82B9}"/>
    <dgm:cxn modelId="{5882A1ED-1211-48AF-BE4A-B03C6CC40327}" srcId="{A751D4D1-AD72-4B08-8090-283EDEF72569}" destId="{A9CFB968-D06B-4C9B-891F-05304AC0D50C}" srcOrd="5" destOrd="0" parTransId="{46E045D6-CD8F-4E43-8814-843C820D80B2}" sibTransId="{B41B5EA7-5555-4BA4-9E40-18A7F713822C}"/>
    <dgm:cxn modelId="{85496E21-1FF2-4926-92C0-D1D78A432A67}" type="presOf" srcId="{B077961D-B10C-4834-A1D1-F85103544799}" destId="{C9FF683B-5B6D-4A1B-B4B5-5EEDA1E91354}" srcOrd="0" destOrd="0" presId="urn:microsoft.com/office/officeart/2005/8/layout/orgChart1"/>
    <dgm:cxn modelId="{ADC6E5B8-CFEE-40C5-A4FD-E287F472F444}" type="presOf" srcId="{D8906F7E-9834-4599-BCE3-8CFEE8562A35}" destId="{623B9107-B8F0-4632-A9E9-CED44CF47744}" srcOrd="0" destOrd="0" presId="urn:microsoft.com/office/officeart/2005/8/layout/orgChart1"/>
    <dgm:cxn modelId="{00B565A1-0664-4A91-A9D1-1BFC71679367}" type="presOf" srcId="{00FCB7F1-EA49-4083-8188-D5172B827B2E}" destId="{6BA75B72-1FBD-4521-9515-F2A6E5479C56}" srcOrd="0" destOrd="0" presId="urn:microsoft.com/office/officeart/2005/8/layout/orgChart1"/>
    <dgm:cxn modelId="{DE080C4D-5E12-40BB-8A2A-4F6BA5527B1A}" type="presOf" srcId="{00FCB7F1-EA49-4083-8188-D5172B827B2E}" destId="{6DD334A2-A074-4C1E-BD89-4D70C1C2BC28}" srcOrd="1" destOrd="0" presId="urn:microsoft.com/office/officeart/2005/8/layout/orgChart1"/>
    <dgm:cxn modelId="{4C934185-77B0-4215-B498-582855296866}" srcId="{A751D4D1-AD72-4B08-8090-283EDEF72569}" destId="{00FCB7F1-EA49-4083-8188-D5172B827B2E}" srcOrd="1" destOrd="0" parTransId="{9A7381F0-700B-4A12-98A5-3B678FC53EC7}" sibTransId="{335EB78F-706B-4DCB-9C7D-6EC909721DED}"/>
    <dgm:cxn modelId="{3D4CCF97-FAD7-49BA-B08A-08E2FB0A3E5D}" type="presOf" srcId="{970C7702-4843-43D3-8968-2E606636D3F8}" destId="{0840189D-2033-4EF0-9273-5FF96D791141}" srcOrd="1" destOrd="0" presId="urn:microsoft.com/office/officeart/2005/8/layout/orgChart1"/>
    <dgm:cxn modelId="{C5060362-608A-4758-BCBB-1535B6D01D25}" srcId="{A751D4D1-AD72-4B08-8090-283EDEF72569}" destId="{77B9B933-C413-4C2A-8C15-D5B1564686E6}" srcOrd="4" destOrd="0" parTransId="{72777482-7D5D-44E5-AD0F-175558035C5E}" sibTransId="{D0281EEB-8C9C-4D68-9662-947D83F3522B}"/>
    <dgm:cxn modelId="{4DD52FB9-D14D-43BD-AEE3-B6AA0C897B60}" type="presOf" srcId="{1E2FAD0C-B48E-4D14-8B59-56E35A4D50A9}" destId="{9CC76FA9-501A-48B7-BE9D-319EAC8FE3B7}" srcOrd="0" destOrd="0" presId="urn:microsoft.com/office/officeart/2005/8/layout/orgChart1"/>
    <dgm:cxn modelId="{B9657CA0-974B-4A1F-AD0D-AFE2EA8B0953}" type="presOf" srcId="{00205598-CF88-4398-AAA6-0465E914DA04}" destId="{C6370CF3-48C7-4FA2-A712-4D398184C4B1}" srcOrd="0" destOrd="0" presId="urn:microsoft.com/office/officeart/2005/8/layout/orgChart1"/>
    <dgm:cxn modelId="{60A7C3F5-A580-4AD0-A336-7C816CF7800C}" type="presOf" srcId="{64D253B4-DB0D-419D-BA62-A033BC6FA21A}" destId="{AD7134A0-EBA2-4A47-BFB8-C2ED3643B2F5}" srcOrd="1" destOrd="0" presId="urn:microsoft.com/office/officeart/2005/8/layout/orgChart1"/>
    <dgm:cxn modelId="{B8C4F89A-A860-4A82-AE23-B648F812B32E}" type="presOf" srcId="{6CF95964-C4F0-4A9D-98AD-D89BBB94BB86}" destId="{38295AD7-D652-4873-BB93-4F034537E78A}" srcOrd="1" destOrd="0" presId="urn:microsoft.com/office/officeart/2005/8/layout/orgChart1"/>
    <dgm:cxn modelId="{E3FAAE91-00D7-4D6B-A415-5DAD63668428}" srcId="{A751D4D1-AD72-4B08-8090-283EDEF72569}" destId="{6CF95964-C4F0-4A9D-98AD-D89BBB94BB86}" srcOrd="0" destOrd="0" parTransId="{D8906F7E-9834-4599-BCE3-8CFEE8562A35}" sibTransId="{87415CAB-CD40-4AAE-B774-185AC56F64B6}"/>
    <dgm:cxn modelId="{D7864D63-568B-4563-A2E0-BF81F0F897CA}" type="presOf" srcId="{A9CFB968-D06B-4C9B-891F-05304AC0D50C}" destId="{421BBDB3-0D85-4A1D-AD84-F31B9490FC90}" srcOrd="0" destOrd="0" presId="urn:microsoft.com/office/officeart/2005/8/layout/orgChart1"/>
    <dgm:cxn modelId="{18637882-1C2F-4DFC-B9A7-289771D740F0}" type="presOf" srcId="{8DD6FB0D-1FBA-4898-B01C-5E81B9A60FB2}" destId="{BACDC129-2EDE-43D5-B838-2A149A250FB4}" srcOrd="1" destOrd="0" presId="urn:microsoft.com/office/officeart/2005/8/layout/orgChart1"/>
    <dgm:cxn modelId="{C50A1215-0F13-4BED-90C0-23023098DDCB}" type="presParOf" srcId="{FA9843D5-AA4E-4A30-A0F1-608C16FEEE26}" destId="{E37DE94F-383C-4587-848C-9AE98EFE7DDB}" srcOrd="0" destOrd="0" presId="urn:microsoft.com/office/officeart/2005/8/layout/orgChart1"/>
    <dgm:cxn modelId="{6FE85FF7-9520-46BC-876F-2C2A0D7773DB}" type="presParOf" srcId="{E37DE94F-383C-4587-848C-9AE98EFE7DDB}" destId="{07779FE6-5D94-4B6A-81E4-5687CA738055}" srcOrd="0" destOrd="0" presId="urn:microsoft.com/office/officeart/2005/8/layout/orgChart1"/>
    <dgm:cxn modelId="{1A1A0488-21C5-43A1-88E6-0F4209404B60}" type="presParOf" srcId="{07779FE6-5D94-4B6A-81E4-5687CA738055}" destId="{59B2E976-902E-466C-BCBB-F68D232258A1}" srcOrd="0" destOrd="0" presId="urn:microsoft.com/office/officeart/2005/8/layout/orgChart1"/>
    <dgm:cxn modelId="{EDEEDBC0-276F-4B0B-8C5C-73479D46DC90}" type="presParOf" srcId="{07779FE6-5D94-4B6A-81E4-5687CA738055}" destId="{CC6C263F-8F2F-4C62-81B4-190B89884384}" srcOrd="1" destOrd="0" presId="urn:microsoft.com/office/officeart/2005/8/layout/orgChart1"/>
    <dgm:cxn modelId="{A07163E1-7BF8-4711-B091-1A8DC923102B}" type="presParOf" srcId="{E37DE94F-383C-4587-848C-9AE98EFE7DDB}" destId="{A14C2085-ED09-42AF-A41F-3393ACB9376B}" srcOrd="1" destOrd="0" presId="urn:microsoft.com/office/officeart/2005/8/layout/orgChart1"/>
    <dgm:cxn modelId="{B7E01726-82A2-4727-B4DB-CCBEF499B1F2}" type="presParOf" srcId="{A14C2085-ED09-42AF-A41F-3393ACB9376B}" destId="{2425BEC6-DDBF-4C2C-ACB1-8B2093BA0931}" srcOrd="0" destOrd="0" presId="urn:microsoft.com/office/officeart/2005/8/layout/orgChart1"/>
    <dgm:cxn modelId="{876D3BFD-8BF8-47E4-893F-9469177F8804}" type="presParOf" srcId="{A14C2085-ED09-42AF-A41F-3393ACB9376B}" destId="{57E9755B-C7D3-4A36-9E30-4FE457A804E6}" srcOrd="1" destOrd="0" presId="urn:microsoft.com/office/officeart/2005/8/layout/orgChart1"/>
    <dgm:cxn modelId="{69932B03-BCD0-4640-A9AA-43E9DB14462E}" type="presParOf" srcId="{57E9755B-C7D3-4A36-9E30-4FE457A804E6}" destId="{48C7ADE6-5D21-44C5-A979-25CB0D28F67D}" srcOrd="0" destOrd="0" presId="urn:microsoft.com/office/officeart/2005/8/layout/orgChart1"/>
    <dgm:cxn modelId="{AEE6EE0E-818D-4F15-B654-D4A3F6540B5F}" type="presParOf" srcId="{48C7ADE6-5D21-44C5-A979-25CB0D28F67D}" destId="{6BA75B72-1FBD-4521-9515-F2A6E5479C56}" srcOrd="0" destOrd="0" presId="urn:microsoft.com/office/officeart/2005/8/layout/orgChart1"/>
    <dgm:cxn modelId="{A510950C-2A06-45B4-9552-7095BE75E11C}" type="presParOf" srcId="{48C7ADE6-5D21-44C5-A979-25CB0D28F67D}" destId="{6DD334A2-A074-4C1E-BD89-4D70C1C2BC28}" srcOrd="1" destOrd="0" presId="urn:microsoft.com/office/officeart/2005/8/layout/orgChart1"/>
    <dgm:cxn modelId="{E8CC1D75-E03A-40E1-82A8-A62653B11420}" type="presParOf" srcId="{57E9755B-C7D3-4A36-9E30-4FE457A804E6}" destId="{B374E970-401D-43D2-B594-B9A3D21B8F95}" srcOrd="1" destOrd="0" presId="urn:microsoft.com/office/officeart/2005/8/layout/orgChart1"/>
    <dgm:cxn modelId="{9F56FF2C-B0CE-4CD9-904F-047E7A148E58}" type="presParOf" srcId="{B374E970-401D-43D2-B594-B9A3D21B8F95}" destId="{EE5F4D98-4C7E-49FA-A46E-E7DD74DB55DA}" srcOrd="0" destOrd="0" presId="urn:microsoft.com/office/officeart/2005/8/layout/orgChart1"/>
    <dgm:cxn modelId="{6B5B11ED-265F-4111-8EFB-D5763A6AE7A3}" type="presParOf" srcId="{B374E970-401D-43D2-B594-B9A3D21B8F95}" destId="{44DF6F44-7D99-46CA-A651-1CC475F7DE6C}" srcOrd="1" destOrd="0" presId="urn:microsoft.com/office/officeart/2005/8/layout/orgChart1"/>
    <dgm:cxn modelId="{6E7185A4-7DBF-4B01-B4A6-00019194B8EB}" type="presParOf" srcId="{44DF6F44-7D99-46CA-A651-1CC475F7DE6C}" destId="{06F1DBB8-271B-4A88-B5B9-449D1D0A2322}" srcOrd="0" destOrd="0" presId="urn:microsoft.com/office/officeart/2005/8/layout/orgChart1"/>
    <dgm:cxn modelId="{E89F8C5B-7929-4EAA-A06E-88B34AE034EB}" type="presParOf" srcId="{06F1DBB8-271B-4A88-B5B9-449D1D0A2322}" destId="{2D636FF3-84A1-4A03-A86A-6222F5110444}" srcOrd="0" destOrd="0" presId="urn:microsoft.com/office/officeart/2005/8/layout/orgChart1"/>
    <dgm:cxn modelId="{FA666303-5A3F-4EE6-9F5E-EBF8B64A1C4D}" type="presParOf" srcId="{06F1DBB8-271B-4A88-B5B9-449D1D0A2322}" destId="{20CB9AE8-28DB-4BF9-96CB-B10EFB666D93}" srcOrd="1" destOrd="0" presId="urn:microsoft.com/office/officeart/2005/8/layout/orgChart1"/>
    <dgm:cxn modelId="{53FC12EB-5ED5-4D15-AD41-CC6D4D0CFD6E}" type="presParOf" srcId="{44DF6F44-7D99-46CA-A651-1CC475F7DE6C}" destId="{ED038D12-F856-4DEC-A914-51065C70260C}" srcOrd="1" destOrd="0" presId="urn:microsoft.com/office/officeart/2005/8/layout/orgChart1"/>
    <dgm:cxn modelId="{7C139C70-E7CE-4EDF-93B3-B5732B1B40A9}" type="presParOf" srcId="{44DF6F44-7D99-46CA-A651-1CC475F7DE6C}" destId="{E1E58CAD-62D0-4BF7-ACE1-A7C3AB596BA5}" srcOrd="2" destOrd="0" presId="urn:microsoft.com/office/officeart/2005/8/layout/orgChart1"/>
    <dgm:cxn modelId="{1E4EE1C8-1BC8-4056-8E79-DD7C814D01FB}" type="presParOf" srcId="{57E9755B-C7D3-4A36-9E30-4FE457A804E6}" destId="{373ED7C7-F614-42C5-A82D-977A9DB613E7}" srcOrd="2" destOrd="0" presId="urn:microsoft.com/office/officeart/2005/8/layout/orgChart1"/>
    <dgm:cxn modelId="{6A6C54BB-09E1-4829-A061-388C7917A3AF}" type="presParOf" srcId="{A14C2085-ED09-42AF-A41F-3393ACB9376B}" destId="{9CC76FA9-501A-48B7-BE9D-319EAC8FE3B7}" srcOrd="2" destOrd="0" presId="urn:microsoft.com/office/officeart/2005/8/layout/orgChart1"/>
    <dgm:cxn modelId="{B0C2C580-9EE0-438E-B0F7-B90F3E61BB1C}" type="presParOf" srcId="{A14C2085-ED09-42AF-A41F-3393ACB9376B}" destId="{721DC565-6BF2-492A-AE30-CEBBBA82F871}" srcOrd="3" destOrd="0" presId="urn:microsoft.com/office/officeart/2005/8/layout/orgChart1"/>
    <dgm:cxn modelId="{5C0FA4CA-584D-4D43-853F-1655FAFFE396}" type="presParOf" srcId="{721DC565-6BF2-492A-AE30-CEBBBA82F871}" destId="{F96AEA5D-9974-4733-B152-04E187775DEB}" srcOrd="0" destOrd="0" presId="urn:microsoft.com/office/officeart/2005/8/layout/orgChart1"/>
    <dgm:cxn modelId="{542A3A34-A5A6-4AE1-A15C-C4D6012F20A3}" type="presParOf" srcId="{F96AEA5D-9974-4733-B152-04E187775DEB}" destId="{C6370CF3-48C7-4FA2-A712-4D398184C4B1}" srcOrd="0" destOrd="0" presId="urn:microsoft.com/office/officeart/2005/8/layout/orgChart1"/>
    <dgm:cxn modelId="{69DF84B4-C4C3-4D5C-8BE8-A01D1DF83CD0}" type="presParOf" srcId="{F96AEA5D-9974-4733-B152-04E187775DEB}" destId="{EAD81642-3451-4365-8914-8A97BEB72E5B}" srcOrd="1" destOrd="0" presId="urn:microsoft.com/office/officeart/2005/8/layout/orgChart1"/>
    <dgm:cxn modelId="{355BB69F-5DFD-4678-85C0-533ED4AA5A12}" type="presParOf" srcId="{721DC565-6BF2-492A-AE30-CEBBBA82F871}" destId="{6D0D56F1-88AA-4F7D-BB1E-058D95E71D48}" srcOrd="1" destOrd="0" presId="urn:microsoft.com/office/officeart/2005/8/layout/orgChart1"/>
    <dgm:cxn modelId="{167B376C-1B07-4800-994C-A2BFC48783F1}" type="presParOf" srcId="{721DC565-6BF2-492A-AE30-CEBBBA82F871}" destId="{C3C4721D-F275-41A8-8044-4C1C29A77A21}" srcOrd="2" destOrd="0" presId="urn:microsoft.com/office/officeart/2005/8/layout/orgChart1"/>
    <dgm:cxn modelId="{9725DC13-FEE4-47BD-A7EF-DF6AA6D89774}" type="presParOf" srcId="{A14C2085-ED09-42AF-A41F-3393ACB9376B}" destId="{3DC7D4E4-1F37-4967-AC5C-56AB19661D5A}" srcOrd="4" destOrd="0" presId="urn:microsoft.com/office/officeart/2005/8/layout/orgChart1"/>
    <dgm:cxn modelId="{28068C3A-00EE-424E-94CB-25C993B41EBC}" type="presParOf" srcId="{A14C2085-ED09-42AF-A41F-3393ACB9376B}" destId="{431CC45F-2437-4CF3-9F6E-860BB468FEFF}" srcOrd="5" destOrd="0" presId="urn:microsoft.com/office/officeart/2005/8/layout/orgChart1"/>
    <dgm:cxn modelId="{AA1A74C0-FDA0-47C5-A124-5C4EA6E81649}" type="presParOf" srcId="{431CC45F-2437-4CF3-9F6E-860BB468FEFF}" destId="{7620A6FF-653B-4270-87D3-59199E20EDB5}" srcOrd="0" destOrd="0" presId="urn:microsoft.com/office/officeart/2005/8/layout/orgChart1"/>
    <dgm:cxn modelId="{7B49B6BC-5FC7-433B-AE67-EEE485D0E782}" type="presParOf" srcId="{7620A6FF-653B-4270-87D3-59199E20EDB5}" destId="{421BBDB3-0D85-4A1D-AD84-F31B9490FC90}" srcOrd="0" destOrd="0" presId="urn:microsoft.com/office/officeart/2005/8/layout/orgChart1"/>
    <dgm:cxn modelId="{05101A51-3816-41C9-BCE3-33F10998AFDF}" type="presParOf" srcId="{7620A6FF-653B-4270-87D3-59199E20EDB5}" destId="{BCDE8C7C-B1E0-417D-A16E-54AA4F3A765A}" srcOrd="1" destOrd="0" presId="urn:microsoft.com/office/officeart/2005/8/layout/orgChart1"/>
    <dgm:cxn modelId="{F2F0E5FF-D4B4-47F8-B7D8-4FD38AEEA76F}" type="presParOf" srcId="{431CC45F-2437-4CF3-9F6E-860BB468FEFF}" destId="{B4DC6ABF-20E9-4A13-A38C-F61DEBF8E838}" srcOrd="1" destOrd="0" presId="urn:microsoft.com/office/officeart/2005/8/layout/orgChart1"/>
    <dgm:cxn modelId="{39F5621A-6E35-472F-B45E-880164939F71}" type="presParOf" srcId="{431CC45F-2437-4CF3-9F6E-860BB468FEFF}" destId="{C3B84C03-9D9B-4324-A026-ED15127C6084}" srcOrd="2" destOrd="0" presId="urn:microsoft.com/office/officeart/2005/8/layout/orgChart1"/>
    <dgm:cxn modelId="{37595448-859F-4382-8845-D0C1394D6F4D}" type="presParOf" srcId="{E37DE94F-383C-4587-848C-9AE98EFE7DDB}" destId="{4F8299DD-6704-4A3B-A04E-3F3CE60AD4BD}" srcOrd="2" destOrd="0" presId="urn:microsoft.com/office/officeart/2005/8/layout/orgChart1"/>
    <dgm:cxn modelId="{2A112B73-6A37-4F6E-B213-60BACAEF7B55}" type="presParOf" srcId="{4F8299DD-6704-4A3B-A04E-3F3CE60AD4BD}" destId="{623B9107-B8F0-4632-A9E9-CED44CF47744}" srcOrd="0" destOrd="0" presId="urn:microsoft.com/office/officeart/2005/8/layout/orgChart1"/>
    <dgm:cxn modelId="{8F004AED-AC90-4D1A-9A06-49CF60F37975}" type="presParOf" srcId="{4F8299DD-6704-4A3B-A04E-3F3CE60AD4BD}" destId="{1B2F6D77-72A3-48AF-8DFB-AF7C61708D03}" srcOrd="1" destOrd="0" presId="urn:microsoft.com/office/officeart/2005/8/layout/orgChart1"/>
    <dgm:cxn modelId="{A473BAE5-440B-4DAA-940F-91A0BD0B9CF9}" type="presParOf" srcId="{1B2F6D77-72A3-48AF-8DFB-AF7C61708D03}" destId="{C42135D4-162D-4226-B062-34DA164719B2}" srcOrd="0" destOrd="0" presId="urn:microsoft.com/office/officeart/2005/8/layout/orgChart1"/>
    <dgm:cxn modelId="{68B52431-EB5D-4E7F-B0BE-B277CF4D8E4D}" type="presParOf" srcId="{C42135D4-162D-4226-B062-34DA164719B2}" destId="{36AE0E81-1059-40E6-BD94-4E65B05C6419}" srcOrd="0" destOrd="0" presId="urn:microsoft.com/office/officeart/2005/8/layout/orgChart1"/>
    <dgm:cxn modelId="{07F7AE9B-EC05-45FE-9727-EEE826B0BCA4}" type="presParOf" srcId="{C42135D4-162D-4226-B062-34DA164719B2}" destId="{38295AD7-D652-4873-BB93-4F034537E78A}" srcOrd="1" destOrd="0" presId="urn:microsoft.com/office/officeart/2005/8/layout/orgChart1"/>
    <dgm:cxn modelId="{1868477F-CF5C-45EF-AA8F-12E4EFFA4010}" type="presParOf" srcId="{1B2F6D77-72A3-48AF-8DFB-AF7C61708D03}" destId="{94ED93B2-0D65-45FA-A538-6364E3B4B054}" srcOrd="1" destOrd="0" presId="urn:microsoft.com/office/officeart/2005/8/layout/orgChart1"/>
    <dgm:cxn modelId="{69DD0BA4-5B13-4ED9-82C2-48C454A69D5C}" type="presParOf" srcId="{1B2F6D77-72A3-48AF-8DFB-AF7C61708D03}" destId="{26BD4F66-4079-4DCB-98CD-F9CA9DBBF24D}" srcOrd="2" destOrd="0" presId="urn:microsoft.com/office/officeart/2005/8/layout/orgChart1"/>
    <dgm:cxn modelId="{646A8885-B1C7-489D-8999-0EC48CF7352E}" type="presParOf" srcId="{4F8299DD-6704-4A3B-A04E-3F3CE60AD4BD}" destId="{C4A9F4E4-05AD-4F64-AE01-5FE024B2B45C}" srcOrd="2" destOrd="0" presId="urn:microsoft.com/office/officeart/2005/8/layout/orgChart1"/>
    <dgm:cxn modelId="{FAF81694-E9C4-433D-81B6-F372DA20FE41}" type="presParOf" srcId="{4F8299DD-6704-4A3B-A04E-3F3CE60AD4BD}" destId="{E65D0362-850A-48DC-9F13-043880468BD0}" srcOrd="3" destOrd="0" presId="urn:microsoft.com/office/officeart/2005/8/layout/orgChart1"/>
    <dgm:cxn modelId="{426940E0-AE4D-46F2-BAE7-D97FFFD1B969}" type="presParOf" srcId="{E65D0362-850A-48DC-9F13-043880468BD0}" destId="{6279333B-55C7-42DB-ACD0-6ADF60B9C515}" srcOrd="0" destOrd="0" presId="urn:microsoft.com/office/officeart/2005/8/layout/orgChart1"/>
    <dgm:cxn modelId="{EFF2E1D4-052C-4815-9DEB-011FA8FC0252}" type="presParOf" srcId="{6279333B-55C7-42DB-ACD0-6ADF60B9C515}" destId="{83CDD99B-74ED-4E4E-84D5-9A9195B92B6F}" srcOrd="0" destOrd="0" presId="urn:microsoft.com/office/officeart/2005/8/layout/orgChart1"/>
    <dgm:cxn modelId="{0F70FECD-648E-4F25-BBAD-EABEC13858AD}" type="presParOf" srcId="{6279333B-55C7-42DB-ACD0-6ADF60B9C515}" destId="{AD7134A0-EBA2-4A47-BFB8-C2ED3643B2F5}" srcOrd="1" destOrd="0" presId="urn:microsoft.com/office/officeart/2005/8/layout/orgChart1"/>
    <dgm:cxn modelId="{AF1D14EA-4BBC-4617-905D-979B9C0EBED5}" type="presParOf" srcId="{E65D0362-850A-48DC-9F13-043880468BD0}" destId="{4CFDBC26-7A8D-4D6F-848F-FDEE63303DA0}" srcOrd="1" destOrd="0" presId="urn:microsoft.com/office/officeart/2005/8/layout/orgChart1"/>
    <dgm:cxn modelId="{6C124BCA-0CEB-448D-BAFA-96935F3149A2}" type="presParOf" srcId="{E65D0362-850A-48DC-9F13-043880468BD0}" destId="{55513F64-2A77-4D07-BDA4-E2CDA6B61666}" srcOrd="2" destOrd="0" presId="urn:microsoft.com/office/officeart/2005/8/layout/orgChart1"/>
    <dgm:cxn modelId="{E0932AD6-4BB6-48C5-A570-FF57F920A658}" type="presParOf" srcId="{4F8299DD-6704-4A3B-A04E-3F3CE60AD4BD}" destId="{D48EA53B-085F-4BC8-9539-1BCFD3D05273}" srcOrd="4" destOrd="0" presId="urn:microsoft.com/office/officeart/2005/8/layout/orgChart1"/>
    <dgm:cxn modelId="{EEB0FA7B-4E26-4CEA-A32B-A926654919CE}" type="presParOf" srcId="{4F8299DD-6704-4A3B-A04E-3F3CE60AD4BD}" destId="{822E1D57-286E-4668-8AFB-990BBDCBC019}" srcOrd="5" destOrd="0" presId="urn:microsoft.com/office/officeart/2005/8/layout/orgChart1"/>
    <dgm:cxn modelId="{56C61867-E248-4A90-9A64-30E9AEF855B7}" type="presParOf" srcId="{822E1D57-286E-4668-8AFB-990BBDCBC019}" destId="{B6DBEF7E-76C8-4AB0-9973-C2A6EF36D8D9}" srcOrd="0" destOrd="0" presId="urn:microsoft.com/office/officeart/2005/8/layout/orgChart1"/>
    <dgm:cxn modelId="{96D9EA32-6517-4D2B-9262-447CD2F147D3}" type="presParOf" srcId="{B6DBEF7E-76C8-4AB0-9973-C2A6EF36D8D9}" destId="{E4536DAA-0957-4640-A743-2E181A275BEA}" srcOrd="0" destOrd="0" presId="urn:microsoft.com/office/officeart/2005/8/layout/orgChart1"/>
    <dgm:cxn modelId="{6331FE90-B437-44CA-AFB0-6C58371107F4}" type="presParOf" srcId="{B6DBEF7E-76C8-4AB0-9973-C2A6EF36D8D9}" destId="{97E0E708-2D08-42A0-8DAD-4D45258ECCA7}" srcOrd="1" destOrd="0" presId="urn:microsoft.com/office/officeart/2005/8/layout/orgChart1"/>
    <dgm:cxn modelId="{31E851FF-D5D2-4AC4-A73A-8F96FFD0A2D2}" type="presParOf" srcId="{822E1D57-286E-4668-8AFB-990BBDCBC019}" destId="{5DDF6BDD-8FF4-4E9D-AB4B-F9AD36053342}" srcOrd="1" destOrd="0" presId="urn:microsoft.com/office/officeart/2005/8/layout/orgChart1"/>
    <dgm:cxn modelId="{D427B2CD-47B7-40C3-A844-9EE2E81B30DF}" type="presParOf" srcId="{822E1D57-286E-4668-8AFB-990BBDCBC019}" destId="{5D953A4E-7BCE-4356-B7C3-6A9C6E12E10C}" srcOrd="2" destOrd="0" presId="urn:microsoft.com/office/officeart/2005/8/layout/orgChart1"/>
    <dgm:cxn modelId="{757F2160-1D66-4D13-9B13-FAD37EF2575C}" type="presParOf" srcId="{4F8299DD-6704-4A3B-A04E-3F3CE60AD4BD}" destId="{C9FF683B-5B6D-4A1B-B4B5-5EEDA1E91354}" srcOrd="6" destOrd="0" presId="urn:microsoft.com/office/officeart/2005/8/layout/orgChart1"/>
    <dgm:cxn modelId="{F3413627-F5C4-4D8D-B649-0D90D35E6887}" type="presParOf" srcId="{4F8299DD-6704-4A3B-A04E-3F3CE60AD4BD}" destId="{DD9A6F65-1930-412D-9010-F72A45772134}" srcOrd="7" destOrd="0" presId="urn:microsoft.com/office/officeart/2005/8/layout/orgChart1"/>
    <dgm:cxn modelId="{86A7082E-0D64-4F9D-80B9-770674FC6423}" type="presParOf" srcId="{DD9A6F65-1930-412D-9010-F72A45772134}" destId="{55DA74E7-E6BF-4329-9200-565D4A6C0CB0}" srcOrd="0" destOrd="0" presId="urn:microsoft.com/office/officeart/2005/8/layout/orgChart1"/>
    <dgm:cxn modelId="{01F200AD-ED72-4FCD-A060-3B96B2AE86CC}" type="presParOf" srcId="{55DA74E7-E6BF-4329-9200-565D4A6C0CB0}" destId="{AF347B9D-D928-493B-A8D1-4093AC8AD822}" srcOrd="0" destOrd="0" presId="urn:microsoft.com/office/officeart/2005/8/layout/orgChart1"/>
    <dgm:cxn modelId="{65ED3810-61F3-4C25-9808-3D08EF642FE9}" type="presParOf" srcId="{55DA74E7-E6BF-4329-9200-565D4A6C0CB0}" destId="{0840189D-2033-4EF0-9273-5FF96D791141}" srcOrd="1" destOrd="0" presId="urn:microsoft.com/office/officeart/2005/8/layout/orgChart1"/>
    <dgm:cxn modelId="{5C49BC27-483C-4FD3-805C-68BF8D1D17A8}" type="presParOf" srcId="{DD9A6F65-1930-412D-9010-F72A45772134}" destId="{D88B3479-A80D-4AC9-A6DF-4BD877A763A4}" srcOrd="1" destOrd="0" presId="urn:microsoft.com/office/officeart/2005/8/layout/orgChart1"/>
    <dgm:cxn modelId="{7F8C19D8-0BD2-4A66-BC7F-866C68084BA2}" type="presParOf" srcId="{DD9A6F65-1930-412D-9010-F72A45772134}" destId="{384033B9-445D-4A3E-81F6-1EE6252A7A6B}" srcOrd="2" destOrd="0" presId="urn:microsoft.com/office/officeart/2005/8/layout/orgChart1"/>
    <dgm:cxn modelId="{20F785FF-FAB5-45ED-A9A7-0BEDDA0E1774}" type="presParOf" srcId="{FA9843D5-AA4E-4A30-A0F1-608C16FEEE26}" destId="{B967B0FF-B85B-41F8-ABF6-30036893775B}" srcOrd="1" destOrd="0" presId="urn:microsoft.com/office/officeart/2005/8/layout/orgChart1"/>
    <dgm:cxn modelId="{0DF6BBC5-2008-4AD8-95B3-7B52B5E8B00A}" type="presParOf" srcId="{B967B0FF-B85B-41F8-ABF6-30036893775B}" destId="{101067CA-1721-49AA-8BEF-A86AA6E93B0B}" srcOrd="0" destOrd="0" presId="urn:microsoft.com/office/officeart/2005/8/layout/orgChart1"/>
    <dgm:cxn modelId="{FAD2D0CD-2036-4128-A91D-159E7BFC7BC1}" type="presParOf" srcId="{101067CA-1721-49AA-8BEF-A86AA6E93B0B}" destId="{E28E2EE0-28BB-41C2-89FC-768EE9B061CD}" srcOrd="0" destOrd="0" presId="urn:microsoft.com/office/officeart/2005/8/layout/orgChart1"/>
    <dgm:cxn modelId="{D4335020-3D03-4966-B9F5-4025536D5344}" type="presParOf" srcId="{101067CA-1721-49AA-8BEF-A86AA6E93B0B}" destId="{BACDC129-2EDE-43D5-B838-2A149A250FB4}" srcOrd="1" destOrd="0" presId="urn:microsoft.com/office/officeart/2005/8/layout/orgChart1"/>
    <dgm:cxn modelId="{00061F62-2A80-458E-938D-F6FEE96F7D64}" type="presParOf" srcId="{B967B0FF-B85B-41F8-ABF6-30036893775B}" destId="{719E5D15-A5AF-4CB4-AA5A-38EF92F22FA1}" srcOrd="1" destOrd="0" presId="urn:microsoft.com/office/officeart/2005/8/layout/orgChart1"/>
    <dgm:cxn modelId="{0A41E868-AFA9-43EB-9F08-580B76D061FF}" type="presParOf" srcId="{B967B0FF-B85B-41F8-ABF6-30036893775B}" destId="{B774D837-4D13-40BE-87A1-4DC9C00F04CC}" srcOrd="2" destOrd="0" presId="urn:microsoft.com/office/officeart/2005/8/layout/orgChart1"/>
  </dgm:cxnLst>
  <dgm:bg/>
  <dgm:whole>
    <a:ln w="12700"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3E59DF-AF5E-4317-8F03-4E52D2288BBF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A751D4D1-AD72-4B08-8090-283EDEF72569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000" b="1" dirty="0" smtClean="0"/>
            <a:t>Director General de Desarrollo Social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000" dirty="0" smtClean="0"/>
            <a:t>Director (XX)</a:t>
          </a:r>
          <a:endParaRPr lang="es-MX" sz="1000" dirty="0"/>
        </a:p>
      </dgm:t>
    </dgm:pt>
    <dgm:pt modelId="{926546E7-2A1F-4293-BE73-65AEB0873B62}" type="parTrans" cxnId="{4277B35D-1743-4D0F-A0F9-3F6A59C225C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529D8783-8F9B-4EAB-BDC8-719FAD79CEFF}" type="sibTrans" cxnId="{4277B35D-1743-4D0F-A0F9-3F6A59C225C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11133E44-B1B9-4A53-B457-98F01C44D4D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000" b="1" dirty="0" smtClean="0"/>
            <a:t>Coordinador Administrativo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000" dirty="0" smtClean="0"/>
            <a:t>Coordinador Administrativo (XX)</a:t>
          </a:r>
          <a:endParaRPr lang="es-MX" sz="1000" dirty="0"/>
        </a:p>
      </dgm:t>
    </dgm:pt>
    <dgm:pt modelId="{F6559F41-3EE6-40CD-B139-2396E476B972}" type="parTrans" cxnId="{180C3BFA-2EE7-494D-BFC4-F0E63459126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000"/>
        </a:p>
      </dgm:t>
    </dgm:pt>
    <dgm:pt modelId="{21580E22-35CC-487E-82B1-1E8BA3A935FE}" type="sibTrans" cxnId="{180C3BFA-2EE7-494D-BFC4-F0E63459126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B20EC071-AB89-4EF6-A0FC-8C678232D06D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000" b="1" dirty="0" smtClean="0"/>
            <a:t>Coordinador Operativo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000" dirty="0" smtClean="0"/>
            <a:t>Coordinador Operativo (XX)</a:t>
          </a:r>
          <a:endParaRPr lang="es-MX" sz="1000" dirty="0"/>
        </a:p>
      </dgm:t>
    </dgm:pt>
    <dgm:pt modelId="{999198BE-3D0F-4DC9-9F7C-B37579C8C354}" type="parTrans" cxnId="{2AB4C767-4CB9-41B6-8205-65CEF35C2BE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000"/>
        </a:p>
      </dgm:t>
    </dgm:pt>
    <dgm:pt modelId="{235E4055-4D96-4F7B-A670-262196C8C68A}" type="sibTrans" cxnId="{2AB4C767-4CB9-41B6-8205-65CEF35C2BE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794E53D5-61B8-427A-979C-F3F03070CBA6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000" b="1" dirty="0" smtClean="0"/>
            <a:t>Coordinador de Huertos y Enlace CMT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000" dirty="0" smtClean="0"/>
            <a:t>Coordinador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000" dirty="0" smtClean="0">
              <a:solidFill>
                <a:schemeClr val="tx1"/>
              </a:solidFill>
            </a:rPr>
            <a:t>(XX)</a:t>
          </a:r>
          <a:endParaRPr lang="es-MX" sz="1000" dirty="0">
            <a:solidFill>
              <a:schemeClr val="tx1"/>
            </a:solidFill>
          </a:endParaRPr>
        </a:p>
      </dgm:t>
    </dgm:pt>
    <dgm:pt modelId="{29967F89-C8CB-4B24-9772-8506A04AEB16}" type="parTrans" cxnId="{8D89ADDE-EED6-4BDD-9FAC-071F81E4CC6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000"/>
        </a:p>
      </dgm:t>
    </dgm:pt>
    <dgm:pt modelId="{E6DE1E2E-3189-4268-9C35-7742F2006007}" type="sibTrans" cxnId="{8D89ADDE-EED6-4BDD-9FAC-071F81E4CC6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3DB88148-8523-441D-87DC-6232EA66F014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000" b="1" dirty="0" smtClean="0">
              <a:solidFill>
                <a:schemeClr val="tx1"/>
              </a:solidFill>
            </a:rPr>
            <a:t>Coordinador de Talleres de Oficio y Control de Almacén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000" dirty="0" smtClean="0"/>
            <a:t>Coordinador (XX)</a:t>
          </a:r>
          <a:endParaRPr lang="es-MX" sz="1000" dirty="0"/>
        </a:p>
      </dgm:t>
    </dgm:pt>
    <dgm:pt modelId="{80E18B26-4E5F-4C66-A018-EF84293B1665}" type="parTrans" cxnId="{627AC8B1-D5F8-4BEE-BB57-CCD1D4B9A85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000"/>
        </a:p>
      </dgm:t>
    </dgm:pt>
    <dgm:pt modelId="{D1CA6F8D-7F30-49EF-AFC5-5A372D602920}" type="sibTrans" cxnId="{627AC8B1-D5F8-4BEE-BB57-CCD1D4B9A85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AE241E53-4557-4588-8D55-6CBC00384A95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000" b="1" dirty="0" smtClean="0">
              <a:solidFill>
                <a:schemeClr val="tx1"/>
              </a:solidFill>
            </a:rPr>
            <a:t>Coordinador de Brigadas Sociales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000" dirty="0" smtClean="0"/>
            <a:t>Coordinador (XX)</a:t>
          </a:r>
          <a:endParaRPr lang="es-MX" sz="1000" dirty="0"/>
        </a:p>
      </dgm:t>
    </dgm:pt>
    <dgm:pt modelId="{0551C049-682B-4E08-86CB-34E70D3DAF19}" type="parTrans" cxnId="{66FC4E25-4E38-4EF6-8255-44720F00C5D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000"/>
        </a:p>
      </dgm:t>
    </dgm:pt>
    <dgm:pt modelId="{40812E82-6A98-4E07-8252-6C83EB0C5E1E}" type="sibTrans" cxnId="{66FC4E25-4E38-4EF6-8255-44720F00C5D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3F5B7F2C-D764-4A2F-9E9D-1A98A2E8B6A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000" b="1" dirty="0" smtClean="0"/>
            <a:t>Coordinador de Vivienda</a:t>
          </a:r>
          <a:r>
            <a:rPr lang="es-MX" sz="1000" dirty="0" smtClean="0"/>
            <a:t>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000" dirty="0" smtClean="0"/>
            <a:t>Coordinador (XX)</a:t>
          </a:r>
          <a:endParaRPr lang="es-MX" sz="1000" dirty="0"/>
        </a:p>
      </dgm:t>
    </dgm:pt>
    <dgm:pt modelId="{0F149411-E23F-44B1-BE1D-E745292C9CFD}" type="parTrans" cxnId="{38F20970-733D-44CE-A19C-5B29F8CC377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000"/>
        </a:p>
      </dgm:t>
    </dgm:pt>
    <dgm:pt modelId="{6C1CC88F-3B0D-49D2-BB21-147A9FFDA592}" type="sibTrans" cxnId="{38F20970-733D-44CE-A19C-5B29F8CC377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A1951C01-6BE6-446C-BE0E-BC05E3DF0B3C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000" b="1" dirty="0" smtClean="0"/>
            <a:t>Coordinador General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000" dirty="0" smtClean="0"/>
            <a:t>Coordinador General (XX)</a:t>
          </a:r>
          <a:endParaRPr lang="es-MX" sz="1000" dirty="0"/>
        </a:p>
      </dgm:t>
    </dgm:pt>
    <dgm:pt modelId="{B5FCAD42-B439-4798-9124-63E057D8B11F}" type="parTrans" cxnId="{501D8659-8859-4981-9BE3-D0CE78F6D5A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000"/>
        </a:p>
      </dgm:t>
    </dgm:pt>
    <dgm:pt modelId="{49CC3E3B-C539-40C4-85B5-F317515CB5DC}" type="sibTrans" cxnId="{501D8659-8859-4981-9BE3-D0CE78F6D5A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A8DFFE0B-DCEC-4889-ABAF-686BCC1D33E6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000" b="1" dirty="0" smtClean="0">
              <a:solidFill>
                <a:schemeClr val="tx1"/>
              </a:solidFill>
            </a:rPr>
            <a:t>Coordinador de Asuntos Religiosos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000" dirty="0" smtClean="0"/>
            <a:t>Coordinador (XX)</a:t>
          </a:r>
          <a:endParaRPr lang="es-MX" sz="1000" dirty="0"/>
        </a:p>
      </dgm:t>
    </dgm:pt>
    <dgm:pt modelId="{8ACA54A4-4C7B-47CF-B90D-B9E3C57253BE}" type="parTrans" cxnId="{43570C4D-6401-45C4-A098-042141070F6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000"/>
        </a:p>
      </dgm:t>
    </dgm:pt>
    <dgm:pt modelId="{E26C361E-0223-474E-871C-ECAB4E192D70}" type="sibTrans" cxnId="{43570C4D-6401-45C4-A098-042141070F6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F6A4F24E-5A5C-4F52-8ED4-D67DCB0CC4ED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000" b="1" dirty="0" smtClean="0"/>
            <a:t>Coordinador de Capacitación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000" dirty="0" smtClean="0"/>
            <a:t>Coordinador (XX)</a:t>
          </a:r>
          <a:endParaRPr lang="es-MX" sz="1000" dirty="0"/>
        </a:p>
      </dgm:t>
    </dgm:pt>
    <dgm:pt modelId="{7DF68866-258F-4008-9BD3-57EA1ABC414E}" type="parTrans" cxnId="{3BA01391-F7D2-41A2-92F8-BC5C4527A68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000"/>
        </a:p>
      </dgm:t>
    </dgm:pt>
    <dgm:pt modelId="{90B3A190-379B-46EE-A2DE-B1AE9AAC80A1}" type="sibTrans" cxnId="{3BA01391-F7D2-41A2-92F8-BC5C4527A68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BA6650D1-1B9C-4FC2-BC3E-8D894F44E32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000" b="1" dirty="0" smtClean="0">
              <a:solidFill>
                <a:schemeClr val="tx1"/>
              </a:solidFill>
            </a:rPr>
            <a:t>Coordinador de Gestoría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000" dirty="0" smtClean="0"/>
            <a:t>Coordinador (XX)</a:t>
          </a:r>
          <a:endParaRPr lang="es-MX" sz="1000" dirty="0"/>
        </a:p>
      </dgm:t>
    </dgm:pt>
    <dgm:pt modelId="{1A2CC1E7-D190-4EFD-A22E-13159646302D}" type="parTrans" cxnId="{AA3CD7B7-CF59-46F0-B71C-EFEF2E7A4C4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000"/>
        </a:p>
      </dgm:t>
    </dgm:pt>
    <dgm:pt modelId="{04522282-1118-4794-A46C-84529EA70947}" type="sibTrans" cxnId="{AA3CD7B7-CF59-46F0-B71C-EFEF2E7A4C4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1400D59C-70D0-42D6-AFDB-FAC0509DAFA0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000" b="1" dirty="0" smtClean="0"/>
            <a:t>Secretaria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000" dirty="0" smtClean="0"/>
            <a:t>Secretaria / o (01)</a:t>
          </a:r>
          <a:endParaRPr lang="es-MX" sz="1000" dirty="0"/>
        </a:p>
      </dgm:t>
    </dgm:pt>
    <dgm:pt modelId="{CF6A3B1E-575C-4948-A1BA-D3A54998B801}" type="parTrans" cxnId="{AC855BC1-A53F-42FB-B210-1BA74A013E6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000"/>
        </a:p>
      </dgm:t>
    </dgm:pt>
    <dgm:pt modelId="{E36BC4EC-C3A0-42D8-B30F-1D8E83689E8F}" type="sibTrans" cxnId="{AC855BC1-A53F-42FB-B210-1BA74A013E6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MX" sz="1100"/>
        </a:p>
      </dgm:t>
    </dgm:pt>
    <dgm:pt modelId="{61DAB54A-D8D4-488A-A36A-8F7808E2DB77}">
      <dgm:prSet custT="1"/>
      <dgm:spPr/>
      <dgm:t>
        <a:bodyPr/>
        <a:lstStyle/>
        <a:p>
          <a:r>
            <a:rPr lang="es-MX" sz="1000" b="1" dirty="0" smtClean="0">
              <a:solidFill>
                <a:schemeClr val="tx1"/>
              </a:solidFill>
            </a:rPr>
            <a:t>Coordinador de Eventos Especiales</a:t>
          </a:r>
        </a:p>
        <a:p>
          <a:r>
            <a:rPr lang="es-MX" sz="1000" b="0" dirty="0" smtClean="0">
              <a:solidFill>
                <a:schemeClr val="tx1"/>
              </a:solidFill>
            </a:rPr>
            <a:t>Coordinador (XX)</a:t>
          </a:r>
          <a:endParaRPr lang="es-MX" sz="1000" b="0" dirty="0">
            <a:solidFill>
              <a:schemeClr val="tx1"/>
            </a:solidFill>
          </a:endParaRPr>
        </a:p>
      </dgm:t>
    </dgm:pt>
    <dgm:pt modelId="{87517C50-FA1F-405D-9EB8-6432C89C9E3E}" type="parTrans" cxnId="{908C443B-3C84-4425-81E0-EA75E9F6C677}">
      <dgm:prSet/>
      <dgm:spPr/>
      <dgm:t>
        <a:bodyPr/>
        <a:lstStyle/>
        <a:p>
          <a:endParaRPr lang="es-MX" sz="1000"/>
        </a:p>
      </dgm:t>
    </dgm:pt>
    <dgm:pt modelId="{0A0B9734-906A-4E97-AA17-D173630F5203}" type="sibTrans" cxnId="{908C443B-3C84-4425-81E0-EA75E9F6C677}">
      <dgm:prSet/>
      <dgm:spPr/>
      <dgm:t>
        <a:bodyPr/>
        <a:lstStyle/>
        <a:p>
          <a:endParaRPr lang="es-MX"/>
        </a:p>
      </dgm:t>
    </dgm:pt>
    <dgm:pt modelId="{FA9843D5-AA4E-4A30-A0F1-608C16FEEE26}" type="pres">
      <dgm:prSet presAssocID="{D43E59DF-AF5E-4317-8F03-4E52D2288B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E37DE94F-383C-4587-848C-9AE98EFE7DDB}" type="pres">
      <dgm:prSet presAssocID="{A751D4D1-AD72-4B08-8090-283EDEF72569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MX"/>
        </a:p>
      </dgm:t>
    </dgm:pt>
    <dgm:pt modelId="{07779FE6-5D94-4B6A-81E4-5687CA738055}" type="pres">
      <dgm:prSet presAssocID="{A751D4D1-AD72-4B08-8090-283EDEF72569}" presName="rootComposite1" presStyleCnt="0"/>
      <dgm:spPr/>
      <dgm:t>
        <a:bodyPr/>
        <a:lstStyle/>
        <a:p>
          <a:endParaRPr lang="es-MX"/>
        </a:p>
      </dgm:t>
    </dgm:pt>
    <dgm:pt modelId="{59B2E976-902E-466C-BCBB-F68D232258A1}" type="pres">
      <dgm:prSet presAssocID="{A751D4D1-AD72-4B08-8090-283EDEF72569}" presName="rootText1" presStyleLbl="node0" presStyleIdx="0" presStyleCnt="1" custScaleX="1503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C6C263F-8F2F-4C62-81B4-190B89884384}" type="pres">
      <dgm:prSet presAssocID="{A751D4D1-AD72-4B08-8090-283EDEF72569}" presName="rootConnector1" presStyleLbl="node1" presStyleIdx="0" presStyleCnt="0"/>
      <dgm:spPr/>
      <dgm:t>
        <a:bodyPr/>
        <a:lstStyle/>
        <a:p>
          <a:endParaRPr lang="es-MX"/>
        </a:p>
      </dgm:t>
    </dgm:pt>
    <dgm:pt modelId="{A14C2085-ED09-42AF-A41F-3393ACB9376B}" type="pres">
      <dgm:prSet presAssocID="{A751D4D1-AD72-4B08-8090-283EDEF72569}" presName="hierChild2" presStyleCnt="0"/>
      <dgm:spPr/>
      <dgm:t>
        <a:bodyPr/>
        <a:lstStyle/>
        <a:p>
          <a:endParaRPr lang="es-MX"/>
        </a:p>
      </dgm:t>
    </dgm:pt>
    <dgm:pt modelId="{D1CEE561-E94B-4CFB-A38E-4FB32E7603B0}" type="pres">
      <dgm:prSet presAssocID="{F6559F41-3EE6-40CD-B139-2396E476B972}" presName="Name48" presStyleLbl="parChTrans1D2" presStyleIdx="0" presStyleCnt="12"/>
      <dgm:spPr/>
      <dgm:t>
        <a:bodyPr/>
        <a:lstStyle/>
        <a:p>
          <a:endParaRPr lang="es-MX"/>
        </a:p>
      </dgm:t>
    </dgm:pt>
    <dgm:pt modelId="{5D3158B5-4437-4752-92C1-FEA51D3C2FEE}" type="pres">
      <dgm:prSet presAssocID="{11133E44-B1B9-4A53-B457-98F01C44D4D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1896A838-2D34-4E55-86C4-48A61269D08B}" type="pres">
      <dgm:prSet presAssocID="{11133E44-B1B9-4A53-B457-98F01C44D4DA}" presName="rootComposite" presStyleCnt="0"/>
      <dgm:spPr/>
      <dgm:t>
        <a:bodyPr/>
        <a:lstStyle/>
        <a:p>
          <a:endParaRPr lang="es-MX"/>
        </a:p>
      </dgm:t>
    </dgm:pt>
    <dgm:pt modelId="{DFD03099-1FA6-47B5-9A12-F684024E6AA3}" type="pres">
      <dgm:prSet presAssocID="{11133E44-B1B9-4A53-B457-98F01C44D4DA}" presName="rootText" presStyleLbl="node2" presStyleIdx="0" presStyleCnt="11" custScaleX="12553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46F4117-F510-456D-898D-02C4E70190ED}" type="pres">
      <dgm:prSet presAssocID="{11133E44-B1B9-4A53-B457-98F01C44D4DA}" presName="rootConnector" presStyleLbl="node2" presStyleIdx="0" presStyleCnt="11"/>
      <dgm:spPr/>
      <dgm:t>
        <a:bodyPr/>
        <a:lstStyle/>
        <a:p>
          <a:endParaRPr lang="es-MX"/>
        </a:p>
      </dgm:t>
    </dgm:pt>
    <dgm:pt modelId="{D0007207-A3E9-450C-9B91-A13948B21113}" type="pres">
      <dgm:prSet presAssocID="{11133E44-B1B9-4A53-B457-98F01C44D4DA}" presName="hierChild4" presStyleCnt="0"/>
      <dgm:spPr/>
      <dgm:t>
        <a:bodyPr/>
        <a:lstStyle/>
        <a:p>
          <a:endParaRPr lang="es-MX"/>
        </a:p>
      </dgm:t>
    </dgm:pt>
    <dgm:pt modelId="{6F3DD9BE-BD5E-4EB9-9424-413EE9579D00}" type="pres">
      <dgm:prSet presAssocID="{11133E44-B1B9-4A53-B457-98F01C44D4DA}" presName="hierChild5" presStyleCnt="0"/>
      <dgm:spPr/>
      <dgm:t>
        <a:bodyPr/>
        <a:lstStyle/>
        <a:p>
          <a:endParaRPr lang="es-MX"/>
        </a:p>
      </dgm:t>
    </dgm:pt>
    <dgm:pt modelId="{47A95D2B-0CD7-4F51-8809-7D423BAF24DD}" type="pres">
      <dgm:prSet presAssocID="{999198BE-3D0F-4DC9-9F7C-B37579C8C354}" presName="Name48" presStyleLbl="parChTrans1D2" presStyleIdx="1" presStyleCnt="12"/>
      <dgm:spPr/>
      <dgm:t>
        <a:bodyPr/>
        <a:lstStyle/>
        <a:p>
          <a:endParaRPr lang="es-MX"/>
        </a:p>
      </dgm:t>
    </dgm:pt>
    <dgm:pt modelId="{34D8BF23-2184-4D77-B995-8A55334404C1}" type="pres">
      <dgm:prSet presAssocID="{B20EC071-AB89-4EF6-A0FC-8C678232D06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B5CB2E70-6A09-438D-9E97-AC93531C9636}" type="pres">
      <dgm:prSet presAssocID="{B20EC071-AB89-4EF6-A0FC-8C678232D06D}" presName="rootComposite" presStyleCnt="0"/>
      <dgm:spPr/>
      <dgm:t>
        <a:bodyPr/>
        <a:lstStyle/>
        <a:p>
          <a:endParaRPr lang="es-MX"/>
        </a:p>
      </dgm:t>
    </dgm:pt>
    <dgm:pt modelId="{C9FFC94D-DF3D-40D5-BF2B-A87772F22D3B}" type="pres">
      <dgm:prSet presAssocID="{B20EC071-AB89-4EF6-A0FC-8C678232D06D}" presName="rootText" presStyleLbl="node2" presStyleIdx="1" presStyleCnt="11" custScaleX="12553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1B312FF-BA93-41D7-AED4-A602151C09FE}" type="pres">
      <dgm:prSet presAssocID="{B20EC071-AB89-4EF6-A0FC-8C678232D06D}" presName="rootConnector" presStyleLbl="node2" presStyleIdx="1" presStyleCnt="11"/>
      <dgm:spPr/>
      <dgm:t>
        <a:bodyPr/>
        <a:lstStyle/>
        <a:p>
          <a:endParaRPr lang="es-MX"/>
        </a:p>
      </dgm:t>
    </dgm:pt>
    <dgm:pt modelId="{F3E595D1-26A0-4806-AE00-12F888688E7C}" type="pres">
      <dgm:prSet presAssocID="{B20EC071-AB89-4EF6-A0FC-8C678232D06D}" presName="hierChild4" presStyleCnt="0"/>
      <dgm:spPr/>
      <dgm:t>
        <a:bodyPr/>
        <a:lstStyle/>
        <a:p>
          <a:endParaRPr lang="es-MX"/>
        </a:p>
      </dgm:t>
    </dgm:pt>
    <dgm:pt modelId="{ACD14754-E729-4698-BF15-F8CC530798CD}" type="pres">
      <dgm:prSet presAssocID="{B20EC071-AB89-4EF6-A0FC-8C678232D06D}" presName="hierChild5" presStyleCnt="0"/>
      <dgm:spPr/>
      <dgm:t>
        <a:bodyPr/>
        <a:lstStyle/>
        <a:p>
          <a:endParaRPr lang="es-MX"/>
        </a:p>
      </dgm:t>
    </dgm:pt>
    <dgm:pt modelId="{3150748E-7E03-49C6-9C1D-C9F22C9F6046}" type="pres">
      <dgm:prSet presAssocID="{29967F89-C8CB-4B24-9772-8506A04AEB16}" presName="Name48" presStyleLbl="parChTrans1D2" presStyleIdx="2" presStyleCnt="12"/>
      <dgm:spPr/>
      <dgm:t>
        <a:bodyPr/>
        <a:lstStyle/>
        <a:p>
          <a:endParaRPr lang="es-MX"/>
        </a:p>
      </dgm:t>
    </dgm:pt>
    <dgm:pt modelId="{1E8E9952-6AC0-49A4-9CF0-13ADE006E29F}" type="pres">
      <dgm:prSet presAssocID="{794E53D5-61B8-427A-979C-F3F03070CBA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68FD7515-F963-4C11-A1A8-589C6330FC4A}" type="pres">
      <dgm:prSet presAssocID="{794E53D5-61B8-427A-979C-F3F03070CBA6}" presName="rootComposite" presStyleCnt="0"/>
      <dgm:spPr/>
      <dgm:t>
        <a:bodyPr/>
        <a:lstStyle/>
        <a:p>
          <a:endParaRPr lang="es-MX"/>
        </a:p>
      </dgm:t>
    </dgm:pt>
    <dgm:pt modelId="{F4184B70-62AE-439F-8084-75E54C3F04CE}" type="pres">
      <dgm:prSet presAssocID="{794E53D5-61B8-427A-979C-F3F03070CBA6}" presName="rootText" presStyleLbl="node2" presStyleIdx="2" presStyleCnt="11" custScaleX="12553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2D49AFF-7BAA-47FC-AA47-31FCF41C576F}" type="pres">
      <dgm:prSet presAssocID="{794E53D5-61B8-427A-979C-F3F03070CBA6}" presName="rootConnector" presStyleLbl="node2" presStyleIdx="2" presStyleCnt="11"/>
      <dgm:spPr/>
      <dgm:t>
        <a:bodyPr/>
        <a:lstStyle/>
        <a:p>
          <a:endParaRPr lang="es-MX"/>
        </a:p>
      </dgm:t>
    </dgm:pt>
    <dgm:pt modelId="{91099A7B-324C-46BA-A715-BE91DE7990C3}" type="pres">
      <dgm:prSet presAssocID="{794E53D5-61B8-427A-979C-F3F03070CBA6}" presName="hierChild4" presStyleCnt="0"/>
      <dgm:spPr/>
      <dgm:t>
        <a:bodyPr/>
        <a:lstStyle/>
        <a:p>
          <a:endParaRPr lang="es-MX"/>
        </a:p>
      </dgm:t>
    </dgm:pt>
    <dgm:pt modelId="{87DA990A-6578-46FC-B4E4-FA73B8C299CF}" type="pres">
      <dgm:prSet presAssocID="{794E53D5-61B8-427A-979C-F3F03070CBA6}" presName="hierChild5" presStyleCnt="0"/>
      <dgm:spPr/>
      <dgm:t>
        <a:bodyPr/>
        <a:lstStyle/>
        <a:p>
          <a:endParaRPr lang="es-MX"/>
        </a:p>
      </dgm:t>
    </dgm:pt>
    <dgm:pt modelId="{1D3A39B8-40E0-4C2B-93DB-ED81F1CFFB51}" type="pres">
      <dgm:prSet presAssocID="{80E18B26-4E5F-4C66-A018-EF84293B1665}" presName="Name48" presStyleLbl="parChTrans1D2" presStyleIdx="3" presStyleCnt="12"/>
      <dgm:spPr/>
      <dgm:t>
        <a:bodyPr/>
        <a:lstStyle/>
        <a:p>
          <a:endParaRPr lang="es-MX"/>
        </a:p>
      </dgm:t>
    </dgm:pt>
    <dgm:pt modelId="{31D71BD7-E42B-4025-8488-561FCFE7AB20}" type="pres">
      <dgm:prSet presAssocID="{3DB88148-8523-441D-87DC-6232EA66F01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55801429-4EF4-4C9F-AE4C-D22FC5FE6E70}" type="pres">
      <dgm:prSet presAssocID="{3DB88148-8523-441D-87DC-6232EA66F014}" presName="rootComposite" presStyleCnt="0"/>
      <dgm:spPr/>
      <dgm:t>
        <a:bodyPr/>
        <a:lstStyle/>
        <a:p>
          <a:endParaRPr lang="es-MX"/>
        </a:p>
      </dgm:t>
    </dgm:pt>
    <dgm:pt modelId="{6F78071E-585E-4D34-977C-69E93BD76F39}" type="pres">
      <dgm:prSet presAssocID="{3DB88148-8523-441D-87DC-6232EA66F014}" presName="rootText" presStyleLbl="node2" presStyleIdx="3" presStyleCnt="11" custScaleX="12703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B42C3B2-75EE-4942-A34F-09247EAF6050}" type="pres">
      <dgm:prSet presAssocID="{3DB88148-8523-441D-87DC-6232EA66F014}" presName="rootConnector" presStyleLbl="node2" presStyleIdx="3" presStyleCnt="11"/>
      <dgm:spPr/>
      <dgm:t>
        <a:bodyPr/>
        <a:lstStyle/>
        <a:p>
          <a:endParaRPr lang="es-MX"/>
        </a:p>
      </dgm:t>
    </dgm:pt>
    <dgm:pt modelId="{FDCF0430-CD94-41D1-B436-8CBB73E0F3AD}" type="pres">
      <dgm:prSet presAssocID="{3DB88148-8523-441D-87DC-6232EA66F014}" presName="hierChild4" presStyleCnt="0"/>
      <dgm:spPr/>
      <dgm:t>
        <a:bodyPr/>
        <a:lstStyle/>
        <a:p>
          <a:endParaRPr lang="es-MX"/>
        </a:p>
      </dgm:t>
    </dgm:pt>
    <dgm:pt modelId="{368685C6-729C-4467-BD9F-186FB2CCAB7D}" type="pres">
      <dgm:prSet presAssocID="{3DB88148-8523-441D-87DC-6232EA66F014}" presName="hierChild5" presStyleCnt="0"/>
      <dgm:spPr/>
      <dgm:t>
        <a:bodyPr/>
        <a:lstStyle/>
        <a:p>
          <a:endParaRPr lang="es-MX"/>
        </a:p>
      </dgm:t>
    </dgm:pt>
    <dgm:pt modelId="{28996E22-344D-48E2-8C2C-B506C84585C4}" type="pres">
      <dgm:prSet presAssocID="{0551C049-682B-4E08-86CB-34E70D3DAF19}" presName="Name48" presStyleLbl="parChTrans1D2" presStyleIdx="4" presStyleCnt="12"/>
      <dgm:spPr/>
      <dgm:t>
        <a:bodyPr/>
        <a:lstStyle/>
        <a:p>
          <a:endParaRPr lang="es-MX"/>
        </a:p>
      </dgm:t>
    </dgm:pt>
    <dgm:pt modelId="{80484101-F84C-4EC1-A8D5-83DF06D8952E}" type="pres">
      <dgm:prSet presAssocID="{AE241E53-4557-4588-8D55-6CBC00384A9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A84687F6-9A20-40DD-817A-80DCFC8BFBAA}" type="pres">
      <dgm:prSet presAssocID="{AE241E53-4557-4588-8D55-6CBC00384A95}" presName="rootComposite" presStyleCnt="0"/>
      <dgm:spPr/>
      <dgm:t>
        <a:bodyPr/>
        <a:lstStyle/>
        <a:p>
          <a:endParaRPr lang="es-MX"/>
        </a:p>
      </dgm:t>
    </dgm:pt>
    <dgm:pt modelId="{E21D2CF8-383A-45BD-8DDA-38C866455082}" type="pres">
      <dgm:prSet presAssocID="{AE241E53-4557-4588-8D55-6CBC00384A95}" presName="rootText" presStyleLbl="node2" presStyleIdx="4" presStyleCnt="11" custScaleX="12553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9140353-860E-4CCB-9003-12A65016883A}" type="pres">
      <dgm:prSet presAssocID="{AE241E53-4557-4588-8D55-6CBC00384A95}" presName="rootConnector" presStyleLbl="node2" presStyleIdx="4" presStyleCnt="11"/>
      <dgm:spPr/>
      <dgm:t>
        <a:bodyPr/>
        <a:lstStyle/>
        <a:p>
          <a:endParaRPr lang="es-MX"/>
        </a:p>
      </dgm:t>
    </dgm:pt>
    <dgm:pt modelId="{5C6B13BC-CEA0-42F2-8E1B-EA10A9AA8DF2}" type="pres">
      <dgm:prSet presAssocID="{AE241E53-4557-4588-8D55-6CBC00384A95}" presName="hierChild4" presStyleCnt="0"/>
      <dgm:spPr/>
      <dgm:t>
        <a:bodyPr/>
        <a:lstStyle/>
        <a:p>
          <a:endParaRPr lang="es-MX"/>
        </a:p>
      </dgm:t>
    </dgm:pt>
    <dgm:pt modelId="{F9B7B519-7AC7-4FAC-B7F2-8C4BDA3C0E5B}" type="pres">
      <dgm:prSet presAssocID="{AE241E53-4557-4588-8D55-6CBC00384A95}" presName="hierChild5" presStyleCnt="0"/>
      <dgm:spPr/>
      <dgm:t>
        <a:bodyPr/>
        <a:lstStyle/>
        <a:p>
          <a:endParaRPr lang="es-MX"/>
        </a:p>
      </dgm:t>
    </dgm:pt>
    <dgm:pt modelId="{05EFA8E3-27BC-494B-BFF0-7B3EEFF2DC98}" type="pres">
      <dgm:prSet presAssocID="{0F149411-E23F-44B1-BE1D-E745292C9CFD}" presName="Name48" presStyleLbl="parChTrans1D2" presStyleIdx="5" presStyleCnt="12"/>
      <dgm:spPr/>
      <dgm:t>
        <a:bodyPr/>
        <a:lstStyle/>
        <a:p>
          <a:endParaRPr lang="es-MX"/>
        </a:p>
      </dgm:t>
    </dgm:pt>
    <dgm:pt modelId="{53AC49F9-9C07-42FA-BF3F-8C9B4B2F5D48}" type="pres">
      <dgm:prSet presAssocID="{3F5B7F2C-D764-4A2F-9E9D-1A98A2E8B6A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2DCE66E6-CF14-461C-AF7B-ED57599FD3F3}" type="pres">
      <dgm:prSet presAssocID="{3F5B7F2C-D764-4A2F-9E9D-1A98A2E8B6A7}" presName="rootComposite" presStyleCnt="0"/>
      <dgm:spPr/>
      <dgm:t>
        <a:bodyPr/>
        <a:lstStyle/>
        <a:p>
          <a:endParaRPr lang="es-MX"/>
        </a:p>
      </dgm:t>
    </dgm:pt>
    <dgm:pt modelId="{A4B61070-DAA6-480E-B697-3042F4770F51}" type="pres">
      <dgm:prSet presAssocID="{3F5B7F2C-D764-4A2F-9E9D-1A98A2E8B6A7}" presName="rootText" presStyleLbl="node2" presStyleIdx="5" presStyleCnt="11" custScaleX="125530" custLinFactX="45711" custLinFactY="-100000" custLinFactNeighborX="100000" custLinFactNeighborY="-18411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2E35E2A-3321-473A-A0E6-3A787F6366BA}" type="pres">
      <dgm:prSet presAssocID="{3F5B7F2C-D764-4A2F-9E9D-1A98A2E8B6A7}" presName="rootConnector" presStyleLbl="node2" presStyleIdx="5" presStyleCnt="11"/>
      <dgm:spPr/>
      <dgm:t>
        <a:bodyPr/>
        <a:lstStyle/>
        <a:p>
          <a:endParaRPr lang="es-MX"/>
        </a:p>
      </dgm:t>
    </dgm:pt>
    <dgm:pt modelId="{0E613342-05E4-4D1E-8C90-673B7C7DB5B5}" type="pres">
      <dgm:prSet presAssocID="{3F5B7F2C-D764-4A2F-9E9D-1A98A2E8B6A7}" presName="hierChild4" presStyleCnt="0"/>
      <dgm:spPr/>
      <dgm:t>
        <a:bodyPr/>
        <a:lstStyle/>
        <a:p>
          <a:endParaRPr lang="es-MX"/>
        </a:p>
      </dgm:t>
    </dgm:pt>
    <dgm:pt modelId="{4C3F0289-C51C-45F5-90FF-F777264E8D48}" type="pres">
      <dgm:prSet presAssocID="{3F5B7F2C-D764-4A2F-9E9D-1A98A2E8B6A7}" presName="hierChild5" presStyleCnt="0"/>
      <dgm:spPr/>
      <dgm:t>
        <a:bodyPr/>
        <a:lstStyle/>
        <a:p>
          <a:endParaRPr lang="es-MX"/>
        </a:p>
      </dgm:t>
    </dgm:pt>
    <dgm:pt modelId="{D4667A8B-09E8-4953-AF4A-2CB962F359EF}" type="pres">
      <dgm:prSet presAssocID="{B5FCAD42-B439-4798-9124-63E057D8B11F}" presName="Name48" presStyleLbl="parChTrans1D2" presStyleIdx="6" presStyleCnt="12"/>
      <dgm:spPr/>
      <dgm:t>
        <a:bodyPr/>
        <a:lstStyle/>
        <a:p>
          <a:endParaRPr lang="es-MX"/>
        </a:p>
      </dgm:t>
    </dgm:pt>
    <dgm:pt modelId="{446FBCE1-1478-4CC9-ACED-A644426C6756}" type="pres">
      <dgm:prSet presAssocID="{A1951C01-6BE6-446C-BE0E-BC05E3DF0B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A2734E2F-66B1-4355-867A-9DCC9D75ED88}" type="pres">
      <dgm:prSet presAssocID="{A1951C01-6BE6-446C-BE0E-BC05E3DF0B3C}" presName="rootComposite" presStyleCnt="0"/>
      <dgm:spPr/>
      <dgm:t>
        <a:bodyPr/>
        <a:lstStyle/>
        <a:p>
          <a:endParaRPr lang="es-MX"/>
        </a:p>
      </dgm:t>
    </dgm:pt>
    <dgm:pt modelId="{C31483BD-55CB-49E2-B204-9DD7B35985F1}" type="pres">
      <dgm:prSet presAssocID="{A1951C01-6BE6-446C-BE0E-BC05E3DF0B3C}" presName="rootText" presStyleLbl="node2" presStyleIdx="6" presStyleCnt="11" custScaleX="125530" custLinFactX="-46493" custLinFactY="-200000" custLinFactNeighborX="-100000" custLinFactNeighborY="-22541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84CAAA5-515D-42BF-B9CA-D7295B479425}" type="pres">
      <dgm:prSet presAssocID="{A1951C01-6BE6-446C-BE0E-BC05E3DF0B3C}" presName="rootConnector" presStyleLbl="node2" presStyleIdx="6" presStyleCnt="11"/>
      <dgm:spPr/>
      <dgm:t>
        <a:bodyPr/>
        <a:lstStyle/>
        <a:p>
          <a:endParaRPr lang="es-MX"/>
        </a:p>
      </dgm:t>
    </dgm:pt>
    <dgm:pt modelId="{065B8E91-3E24-4628-AF5D-CD6D98FC108A}" type="pres">
      <dgm:prSet presAssocID="{A1951C01-6BE6-446C-BE0E-BC05E3DF0B3C}" presName="hierChild4" presStyleCnt="0"/>
      <dgm:spPr/>
      <dgm:t>
        <a:bodyPr/>
        <a:lstStyle/>
        <a:p>
          <a:endParaRPr lang="es-MX"/>
        </a:p>
      </dgm:t>
    </dgm:pt>
    <dgm:pt modelId="{A43EF5D9-2136-46EB-BE42-58CB1B321078}" type="pres">
      <dgm:prSet presAssocID="{A1951C01-6BE6-446C-BE0E-BC05E3DF0B3C}" presName="hierChild5" presStyleCnt="0"/>
      <dgm:spPr/>
      <dgm:t>
        <a:bodyPr/>
        <a:lstStyle/>
        <a:p>
          <a:endParaRPr lang="es-MX"/>
        </a:p>
      </dgm:t>
    </dgm:pt>
    <dgm:pt modelId="{114893EB-5156-4752-8CAE-3E44EBB077B6}" type="pres">
      <dgm:prSet presAssocID="{8ACA54A4-4C7B-47CF-B90D-B9E3C57253BE}" presName="Name48" presStyleLbl="parChTrans1D2" presStyleIdx="7" presStyleCnt="12"/>
      <dgm:spPr/>
      <dgm:t>
        <a:bodyPr/>
        <a:lstStyle/>
        <a:p>
          <a:endParaRPr lang="es-MX"/>
        </a:p>
      </dgm:t>
    </dgm:pt>
    <dgm:pt modelId="{2446DE35-0B66-49BB-A6E4-A8E6847CF3C2}" type="pres">
      <dgm:prSet presAssocID="{A8DFFE0B-DCEC-4889-ABAF-686BCC1D33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659F2835-028C-49A3-9100-4B67854D2778}" type="pres">
      <dgm:prSet presAssocID="{A8DFFE0B-DCEC-4889-ABAF-686BCC1D33E6}" presName="rootComposite" presStyleCnt="0"/>
      <dgm:spPr/>
      <dgm:t>
        <a:bodyPr/>
        <a:lstStyle/>
        <a:p>
          <a:endParaRPr lang="es-MX"/>
        </a:p>
      </dgm:t>
    </dgm:pt>
    <dgm:pt modelId="{6179E264-DFE4-4C12-A674-96AA5F68229A}" type="pres">
      <dgm:prSet presAssocID="{A8DFFE0B-DCEC-4889-ABAF-686BCC1D33E6}" presName="rootText" presStyleLbl="node2" presStyleIdx="7" presStyleCnt="11" custScaleX="125530" custLinFactY="-41303" custLinFactNeighborX="3005" custLinFactNeighborY="-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0CE9E74-E80D-4F85-A1C6-FAB8FB7F1223}" type="pres">
      <dgm:prSet presAssocID="{A8DFFE0B-DCEC-4889-ABAF-686BCC1D33E6}" presName="rootConnector" presStyleLbl="node2" presStyleIdx="7" presStyleCnt="11"/>
      <dgm:spPr/>
      <dgm:t>
        <a:bodyPr/>
        <a:lstStyle/>
        <a:p>
          <a:endParaRPr lang="es-MX"/>
        </a:p>
      </dgm:t>
    </dgm:pt>
    <dgm:pt modelId="{EEC196EE-FF38-41F2-BCA0-93E6EB347E7C}" type="pres">
      <dgm:prSet presAssocID="{A8DFFE0B-DCEC-4889-ABAF-686BCC1D33E6}" presName="hierChild4" presStyleCnt="0"/>
      <dgm:spPr/>
      <dgm:t>
        <a:bodyPr/>
        <a:lstStyle/>
        <a:p>
          <a:endParaRPr lang="es-MX"/>
        </a:p>
      </dgm:t>
    </dgm:pt>
    <dgm:pt modelId="{81719A08-D518-4544-8F93-B1DFFE38A13D}" type="pres">
      <dgm:prSet presAssocID="{A8DFFE0B-DCEC-4889-ABAF-686BCC1D33E6}" presName="hierChild5" presStyleCnt="0"/>
      <dgm:spPr/>
      <dgm:t>
        <a:bodyPr/>
        <a:lstStyle/>
        <a:p>
          <a:endParaRPr lang="es-MX"/>
        </a:p>
      </dgm:t>
    </dgm:pt>
    <dgm:pt modelId="{549220EF-CEDE-4884-A7F5-EBF0DAA5FB5B}" type="pres">
      <dgm:prSet presAssocID="{7DF68866-258F-4008-9BD3-57EA1ABC414E}" presName="Name48" presStyleLbl="parChTrans1D2" presStyleIdx="8" presStyleCnt="12"/>
      <dgm:spPr/>
      <dgm:t>
        <a:bodyPr/>
        <a:lstStyle/>
        <a:p>
          <a:endParaRPr lang="es-MX"/>
        </a:p>
      </dgm:t>
    </dgm:pt>
    <dgm:pt modelId="{4645F843-1252-4A61-BE0D-991CEC7BE14E}" type="pres">
      <dgm:prSet presAssocID="{F6A4F24E-5A5C-4F52-8ED4-D67DCB0CC4E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30B734A2-66DF-426F-B43C-B867ABD86F22}" type="pres">
      <dgm:prSet presAssocID="{F6A4F24E-5A5C-4F52-8ED4-D67DCB0CC4ED}" presName="rootComposite" presStyleCnt="0"/>
      <dgm:spPr/>
      <dgm:t>
        <a:bodyPr/>
        <a:lstStyle/>
        <a:p>
          <a:endParaRPr lang="es-MX"/>
        </a:p>
      </dgm:t>
    </dgm:pt>
    <dgm:pt modelId="{DE3DCE1D-1E86-4273-9083-5CAFDED9ED54}" type="pres">
      <dgm:prSet presAssocID="{F6A4F24E-5A5C-4F52-8ED4-D67DCB0CC4ED}" presName="rootText" presStyleLbl="node2" presStyleIdx="8" presStyleCnt="11" custScaleX="125530" custLinFactX="-47313" custLinFactY="-200000" custLinFactNeighborX="-100000" custLinFactNeighborY="-22691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3B78E8A-1F74-43AB-8AF9-194A74B51AC7}" type="pres">
      <dgm:prSet presAssocID="{F6A4F24E-5A5C-4F52-8ED4-D67DCB0CC4ED}" presName="rootConnector" presStyleLbl="node2" presStyleIdx="8" presStyleCnt="11"/>
      <dgm:spPr/>
      <dgm:t>
        <a:bodyPr/>
        <a:lstStyle/>
        <a:p>
          <a:endParaRPr lang="es-MX"/>
        </a:p>
      </dgm:t>
    </dgm:pt>
    <dgm:pt modelId="{E616C93A-C1ED-4DA9-87E1-D4A815FEB313}" type="pres">
      <dgm:prSet presAssocID="{F6A4F24E-5A5C-4F52-8ED4-D67DCB0CC4ED}" presName="hierChild4" presStyleCnt="0"/>
      <dgm:spPr/>
      <dgm:t>
        <a:bodyPr/>
        <a:lstStyle/>
        <a:p>
          <a:endParaRPr lang="es-MX"/>
        </a:p>
      </dgm:t>
    </dgm:pt>
    <dgm:pt modelId="{44B4F5B5-7802-4DD1-A931-16819675DA62}" type="pres">
      <dgm:prSet presAssocID="{F6A4F24E-5A5C-4F52-8ED4-D67DCB0CC4ED}" presName="hierChild5" presStyleCnt="0"/>
      <dgm:spPr/>
      <dgm:t>
        <a:bodyPr/>
        <a:lstStyle/>
        <a:p>
          <a:endParaRPr lang="es-MX"/>
        </a:p>
      </dgm:t>
    </dgm:pt>
    <dgm:pt modelId="{2D489BF6-E417-4099-B319-2AC4F402B0C4}" type="pres">
      <dgm:prSet presAssocID="{1A2CC1E7-D190-4EFD-A22E-13159646302D}" presName="Name48" presStyleLbl="parChTrans1D2" presStyleIdx="9" presStyleCnt="12"/>
      <dgm:spPr/>
      <dgm:t>
        <a:bodyPr/>
        <a:lstStyle/>
        <a:p>
          <a:endParaRPr lang="es-MX"/>
        </a:p>
      </dgm:t>
    </dgm:pt>
    <dgm:pt modelId="{94489326-00BA-4B37-AD47-6165F63BDA6B}" type="pres">
      <dgm:prSet presAssocID="{BA6650D1-1B9C-4FC2-BC3E-8D894F44E32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C8299823-944A-41AA-A421-12365FC5E6E3}" type="pres">
      <dgm:prSet presAssocID="{BA6650D1-1B9C-4FC2-BC3E-8D894F44E321}" presName="rootComposite" presStyleCnt="0"/>
      <dgm:spPr/>
      <dgm:t>
        <a:bodyPr/>
        <a:lstStyle/>
        <a:p>
          <a:endParaRPr lang="es-MX"/>
        </a:p>
      </dgm:t>
    </dgm:pt>
    <dgm:pt modelId="{0475B01C-CDEE-4CFE-A69B-E130C2CDD6FF}" type="pres">
      <dgm:prSet presAssocID="{BA6650D1-1B9C-4FC2-BC3E-8D894F44E321}" presName="rootText" presStyleLbl="node2" presStyleIdx="9" presStyleCnt="11" custScaleX="125530" custLinFactX="47322" custLinFactY="-200000" custLinFactNeighborX="100000" custLinFactNeighborY="-22541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D9D6364-BC13-4518-A62C-1A0FC8922EB0}" type="pres">
      <dgm:prSet presAssocID="{BA6650D1-1B9C-4FC2-BC3E-8D894F44E321}" presName="rootConnector" presStyleLbl="node2" presStyleIdx="9" presStyleCnt="11"/>
      <dgm:spPr/>
      <dgm:t>
        <a:bodyPr/>
        <a:lstStyle/>
        <a:p>
          <a:endParaRPr lang="es-MX"/>
        </a:p>
      </dgm:t>
    </dgm:pt>
    <dgm:pt modelId="{2A5B6D12-B58B-4370-8BBC-30CECDF9EE19}" type="pres">
      <dgm:prSet presAssocID="{BA6650D1-1B9C-4FC2-BC3E-8D894F44E321}" presName="hierChild4" presStyleCnt="0"/>
      <dgm:spPr/>
      <dgm:t>
        <a:bodyPr/>
        <a:lstStyle/>
        <a:p>
          <a:endParaRPr lang="es-MX"/>
        </a:p>
      </dgm:t>
    </dgm:pt>
    <dgm:pt modelId="{3E52C405-1FE7-4114-9432-3D4257B9090F}" type="pres">
      <dgm:prSet presAssocID="{BA6650D1-1B9C-4FC2-BC3E-8D894F44E321}" presName="hierChild5" presStyleCnt="0"/>
      <dgm:spPr/>
      <dgm:t>
        <a:bodyPr/>
        <a:lstStyle/>
        <a:p>
          <a:endParaRPr lang="es-MX"/>
        </a:p>
      </dgm:t>
    </dgm:pt>
    <dgm:pt modelId="{F035ED6C-60BB-49CC-B4B9-1EC3FA0B8BEB}" type="pres">
      <dgm:prSet presAssocID="{87517C50-FA1F-405D-9EB8-6432C89C9E3E}" presName="Name48" presStyleLbl="parChTrans1D2" presStyleIdx="10" presStyleCnt="12"/>
      <dgm:spPr/>
      <dgm:t>
        <a:bodyPr/>
        <a:lstStyle/>
        <a:p>
          <a:endParaRPr lang="es-MX"/>
        </a:p>
      </dgm:t>
    </dgm:pt>
    <dgm:pt modelId="{9464EB01-693A-4F5B-B473-5B33AB9B67B3}" type="pres">
      <dgm:prSet presAssocID="{61DAB54A-D8D4-488A-A36A-8F7808E2DB77}" presName="hierRoot2" presStyleCnt="0">
        <dgm:presLayoutVars>
          <dgm:hierBranch val="init"/>
        </dgm:presLayoutVars>
      </dgm:prSet>
      <dgm:spPr/>
    </dgm:pt>
    <dgm:pt modelId="{EDB305CF-BFFC-4873-B501-AD2D1322A57A}" type="pres">
      <dgm:prSet presAssocID="{61DAB54A-D8D4-488A-A36A-8F7808E2DB77}" presName="rootComposite" presStyleCnt="0"/>
      <dgm:spPr/>
    </dgm:pt>
    <dgm:pt modelId="{88AD2EA2-6944-45AC-8170-24027D775EA5}" type="pres">
      <dgm:prSet presAssocID="{61DAB54A-D8D4-488A-A36A-8F7808E2DB77}" presName="rootText" presStyleLbl="node2" presStyleIdx="10" presStyleCnt="11" custScaleX="158376" custScaleY="138528" custLinFactY="-100000" custLinFactNeighborX="-18142" custLinFactNeighborY="-18860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8E7AE63-A3F5-4DC2-9F35-217CEB34BEED}" type="pres">
      <dgm:prSet presAssocID="{61DAB54A-D8D4-488A-A36A-8F7808E2DB77}" presName="rootConnector" presStyleLbl="node2" presStyleIdx="10" presStyleCnt="11"/>
      <dgm:spPr/>
      <dgm:t>
        <a:bodyPr/>
        <a:lstStyle/>
        <a:p>
          <a:endParaRPr lang="es-MX"/>
        </a:p>
      </dgm:t>
    </dgm:pt>
    <dgm:pt modelId="{2849E6B4-543D-4F67-AAED-38893BC07C27}" type="pres">
      <dgm:prSet presAssocID="{61DAB54A-D8D4-488A-A36A-8F7808E2DB77}" presName="hierChild4" presStyleCnt="0"/>
      <dgm:spPr/>
    </dgm:pt>
    <dgm:pt modelId="{678CF628-8AE3-4164-8AC2-6CB3D7F573E7}" type="pres">
      <dgm:prSet presAssocID="{61DAB54A-D8D4-488A-A36A-8F7808E2DB77}" presName="hierChild5" presStyleCnt="0"/>
      <dgm:spPr/>
    </dgm:pt>
    <dgm:pt modelId="{4F8299DD-6704-4A3B-A04E-3F3CE60AD4BD}" type="pres">
      <dgm:prSet presAssocID="{A751D4D1-AD72-4B08-8090-283EDEF72569}" presName="hierChild3" presStyleCnt="0"/>
      <dgm:spPr/>
      <dgm:t>
        <a:bodyPr/>
        <a:lstStyle/>
        <a:p>
          <a:endParaRPr lang="es-MX"/>
        </a:p>
      </dgm:t>
    </dgm:pt>
    <dgm:pt modelId="{03C88F4E-8A75-46DA-B6E6-A57075DCB61E}" type="pres">
      <dgm:prSet presAssocID="{CF6A3B1E-575C-4948-A1BA-D3A54998B801}" presName="Name111" presStyleLbl="parChTrans1D2" presStyleIdx="11" presStyleCnt="12"/>
      <dgm:spPr/>
      <dgm:t>
        <a:bodyPr/>
        <a:lstStyle/>
        <a:p>
          <a:endParaRPr lang="es-MX"/>
        </a:p>
      </dgm:t>
    </dgm:pt>
    <dgm:pt modelId="{0573E9E5-389D-4FDF-926D-1CF8D801033F}" type="pres">
      <dgm:prSet presAssocID="{1400D59C-70D0-42D6-AFDB-FAC0509DAFA0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30F1BAD3-58EE-4A86-BF54-0851BEF81530}" type="pres">
      <dgm:prSet presAssocID="{1400D59C-70D0-42D6-AFDB-FAC0509DAFA0}" presName="rootComposite3" presStyleCnt="0"/>
      <dgm:spPr/>
      <dgm:t>
        <a:bodyPr/>
        <a:lstStyle/>
        <a:p>
          <a:endParaRPr lang="es-MX"/>
        </a:p>
      </dgm:t>
    </dgm:pt>
    <dgm:pt modelId="{B9B91907-B386-4A1E-AFB8-40916F706034}" type="pres">
      <dgm:prSet presAssocID="{1400D59C-70D0-42D6-AFDB-FAC0509DAFA0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7270C7A-DEFB-47FB-9FC8-3C97D0A09E8A}" type="pres">
      <dgm:prSet presAssocID="{1400D59C-70D0-42D6-AFDB-FAC0509DAFA0}" presName="rootConnector3" presStyleLbl="asst1" presStyleIdx="0" presStyleCnt="1"/>
      <dgm:spPr/>
      <dgm:t>
        <a:bodyPr/>
        <a:lstStyle/>
        <a:p>
          <a:endParaRPr lang="es-MX"/>
        </a:p>
      </dgm:t>
    </dgm:pt>
    <dgm:pt modelId="{EFD55C4C-8CE0-4B51-B17F-BD1315CAEA63}" type="pres">
      <dgm:prSet presAssocID="{1400D59C-70D0-42D6-AFDB-FAC0509DAFA0}" presName="hierChild6" presStyleCnt="0"/>
      <dgm:spPr/>
      <dgm:t>
        <a:bodyPr/>
        <a:lstStyle/>
        <a:p>
          <a:endParaRPr lang="es-MX"/>
        </a:p>
      </dgm:t>
    </dgm:pt>
    <dgm:pt modelId="{87609CF1-5773-4AC9-8C54-98C26ED79396}" type="pres">
      <dgm:prSet presAssocID="{1400D59C-70D0-42D6-AFDB-FAC0509DAFA0}" presName="hierChild7" presStyleCnt="0"/>
      <dgm:spPr/>
      <dgm:t>
        <a:bodyPr/>
        <a:lstStyle/>
        <a:p>
          <a:endParaRPr lang="es-MX"/>
        </a:p>
      </dgm:t>
    </dgm:pt>
  </dgm:ptLst>
  <dgm:cxnLst>
    <dgm:cxn modelId="{C331DF0E-4851-4739-9038-9DC7612D31BE}" type="presOf" srcId="{3F5B7F2C-D764-4A2F-9E9D-1A98A2E8B6A7}" destId="{E2E35E2A-3321-473A-A0E6-3A787F6366BA}" srcOrd="1" destOrd="0" presId="urn:microsoft.com/office/officeart/2005/8/layout/orgChart1"/>
    <dgm:cxn modelId="{8C523374-2A88-42CA-88CD-019DA9DF8279}" type="presOf" srcId="{0551C049-682B-4E08-86CB-34E70D3DAF19}" destId="{28996E22-344D-48E2-8C2C-B506C84585C4}" srcOrd="0" destOrd="0" presId="urn:microsoft.com/office/officeart/2005/8/layout/orgChart1"/>
    <dgm:cxn modelId="{8ED18074-A2C9-402E-8C52-7B5F0B9DFAD4}" type="presOf" srcId="{F6559F41-3EE6-40CD-B139-2396E476B972}" destId="{D1CEE561-E94B-4CFB-A38E-4FB32E7603B0}" srcOrd="0" destOrd="0" presId="urn:microsoft.com/office/officeart/2005/8/layout/orgChart1"/>
    <dgm:cxn modelId="{DBD16BC3-B40D-48ED-AD46-D593EF31541F}" type="presOf" srcId="{A8DFFE0B-DCEC-4889-ABAF-686BCC1D33E6}" destId="{80CE9E74-E80D-4F85-A1C6-FAB8FB7F1223}" srcOrd="1" destOrd="0" presId="urn:microsoft.com/office/officeart/2005/8/layout/orgChart1"/>
    <dgm:cxn modelId="{05E838A6-FA22-4D7E-9CB4-BEF943BE93FC}" type="presOf" srcId="{B20EC071-AB89-4EF6-A0FC-8C678232D06D}" destId="{C9FFC94D-DF3D-40D5-BF2B-A87772F22D3B}" srcOrd="0" destOrd="0" presId="urn:microsoft.com/office/officeart/2005/8/layout/orgChart1"/>
    <dgm:cxn modelId="{CF89EE86-68D5-4063-906D-00885CF84513}" type="presOf" srcId="{794E53D5-61B8-427A-979C-F3F03070CBA6}" destId="{D2D49AFF-7BAA-47FC-AA47-31FCF41C576F}" srcOrd="1" destOrd="0" presId="urn:microsoft.com/office/officeart/2005/8/layout/orgChart1"/>
    <dgm:cxn modelId="{2E44CDFA-D178-4C89-B652-9730477CEB63}" type="presOf" srcId="{AE241E53-4557-4588-8D55-6CBC00384A95}" destId="{49140353-860E-4CCB-9003-12A65016883A}" srcOrd="1" destOrd="0" presId="urn:microsoft.com/office/officeart/2005/8/layout/orgChart1"/>
    <dgm:cxn modelId="{38F20970-733D-44CE-A19C-5B29F8CC377B}" srcId="{A751D4D1-AD72-4B08-8090-283EDEF72569}" destId="{3F5B7F2C-D764-4A2F-9E9D-1A98A2E8B6A7}" srcOrd="5" destOrd="0" parTransId="{0F149411-E23F-44B1-BE1D-E745292C9CFD}" sibTransId="{6C1CC88F-3B0D-49D2-BB21-147A9FFDA592}"/>
    <dgm:cxn modelId="{CE75A114-CE57-4224-AFCD-A04A63F775B6}" type="presOf" srcId="{1400D59C-70D0-42D6-AFDB-FAC0509DAFA0}" destId="{27270C7A-DEFB-47FB-9FC8-3C97D0A09E8A}" srcOrd="1" destOrd="0" presId="urn:microsoft.com/office/officeart/2005/8/layout/orgChart1"/>
    <dgm:cxn modelId="{A3F43408-8D80-4D71-8B7F-0867D70BC508}" type="presOf" srcId="{F6A4F24E-5A5C-4F52-8ED4-D67DCB0CC4ED}" destId="{23B78E8A-1F74-43AB-8AF9-194A74B51AC7}" srcOrd="1" destOrd="0" presId="urn:microsoft.com/office/officeart/2005/8/layout/orgChart1"/>
    <dgm:cxn modelId="{740E82BB-B7AC-462E-B152-69F1D84FC7F6}" type="presOf" srcId="{A751D4D1-AD72-4B08-8090-283EDEF72569}" destId="{CC6C263F-8F2F-4C62-81B4-190B89884384}" srcOrd="1" destOrd="0" presId="urn:microsoft.com/office/officeart/2005/8/layout/orgChart1"/>
    <dgm:cxn modelId="{627AC8B1-D5F8-4BEE-BB57-CCD1D4B9A852}" srcId="{A751D4D1-AD72-4B08-8090-283EDEF72569}" destId="{3DB88148-8523-441D-87DC-6232EA66F014}" srcOrd="3" destOrd="0" parTransId="{80E18B26-4E5F-4C66-A018-EF84293B1665}" sibTransId="{D1CA6F8D-7F30-49EF-AFC5-5A372D602920}"/>
    <dgm:cxn modelId="{5533E04F-0AD7-4CEB-807C-29D3CA6BBB03}" type="presOf" srcId="{B5FCAD42-B439-4798-9124-63E057D8B11F}" destId="{D4667A8B-09E8-4953-AF4A-2CB962F359EF}" srcOrd="0" destOrd="0" presId="urn:microsoft.com/office/officeart/2005/8/layout/orgChart1"/>
    <dgm:cxn modelId="{0B4618BF-A50B-40D9-94DA-9C922CECF763}" type="presOf" srcId="{7DF68866-258F-4008-9BD3-57EA1ABC414E}" destId="{549220EF-CEDE-4884-A7F5-EBF0DAA5FB5B}" srcOrd="0" destOrd="0" presId="urn:microsoft.com/office/officeart/2005/8/layout/orgChart1"/>
    <dgm:cxn modelId="{43570C4D-6401-45C4-A098-042141070F69}" srcId="{A751D4D1-AD72-4B08-8090-283EDEF72569}" destId="{A8DFFE0B-DCEC-4889-ABAF-686BCC1D33E6}" srcOrd="7" destOrd="0" parTransId="{8ACA54A4-4C7B-47CF-B90D-B9E3C57253BE}" sibTransId="{E26C361E-0223-474E-871C-ECAB4E192D70}"/>
    <dgm:cxn modelId="{82C53916-2FD5-40FF-9BF0-D044499BC140}" type="presOf" srcId="{D43E59DF-AF5E-4317-8F03-4E52D2288BBF}" destId="{FA9843D5-AA4E-4A30-A0F1-608C16FEEE26}" srcOrd="0" destOrd="0" presId="urn:microsoft.com/office/officeart/2005/8/layout/orgChart1"/>
    <dgm:cxn modelId="{3B5EBFA2-2B67-42D7-BDF3-0B14BC2E656E}" type="presOf" srcId="{29967F89-C8CB-4B24-9772-8506A04AEB16}" destId="{3150748E-7E03-49C6-9C1D-C9F22C9F6046}" srcOrd="0" destOrd="0" presId="urn:microsoft.com/office/officeart/2005/8/layout/orgChart1"/>
    <dgm:cxn modelId="{8BD1DCAC-29C2-4BB0-8E35-A9846D8909A3}" type="presOf" srcId="{3DB88148-8523-441D-87DC-6232EA66F014}" destId="{6F78071E-585E-4D34-977C-69E93BD76F39}" srcOrd="0" destOrd="0" presId="urn:microsoft.com/office/officeart/2005/8/layout/orgChart1"/>
    <dgm:cxn modelId="{8D7423BB-0DF6-4EA0-BAE7-2A073DFA138A}" type="presOf" srcId="{11133E44-B1B9-4A53-B457-98F01C44D4DA}" destId="{DFD03099-1FA6-47B5-9A12-F684024E6AA3}" srcOrd="0" destOrd="0" presId="urn:microsoft.com/office/officeart/2005/8/layout/orgChart1"/>
    <dgm:cxn modelId="{180C3BFA-2EE7-494D-BFC4-F0E634591263}" srcId="{A751D4D1-AD72-4B08-8090-283EDEF72569}" destId="{11133E44-B1B9-4A53-B457-98F01C44D4DA}" srcOrd="0" destOrd="0" parTransId="{F6559F41-3EE6-40CD-B139-2396E476B972}" sibTransId="{21580E22-35CC-487E-82B1-1E8BA3A935FE}"/>
    <dgm:cxn modelId="{FBA1E0C3-78AC-4A34-90EC-43F9E04A500F}" type="presOf" srcId="{87517C50-FA1F-405D-9EB8-6432C89C9E3E}" destId="{F035ED6C-60BB-49CC-B4B9-1EC3FA0B8BEB}" srcOrd="0" destOrd="0" presId="urn:microsoft.com/office/officeart/2005/8/layout/orgChart1"/>
    <dgm:cxn modelId="{0037B697-4E4E-424E-9B0F-CF36F7A1DD77}" type="presOf" srcId="{1400D59C-70D0-42D6-AFDB-FAC0509DAFA0}" destId="{B9B91907-B386-4A1E-AFB8-40916F706034}" srcOrd="0" destOrd="0" presId="urn:microsoft.com/office/officeart/2005/8/layout/orgChart1"/>
    <dgm:cxn modelId="{ACDC98DF-0D38-4A6E-BFBB-00D7C4006522}" type="presOf" srcId="{F6A4F24E-5A5C-4F52-8ED4-D67DCB0CC4ED}" destId="{DE3DCE1D-1E86-4273-9083-5CAFDED9ED54}" srcOrd="0" destOrd="0" presId="urn:microsoft.com/office/officeart/2005/8/layout/orgChart1"/>
    <dgm:cxn modelId="{3546F81F-0708-45D5-874D-A9575D664D16}" type="presOf" srcId="{0F149411-E23F-44B1-BE1D-E745292C9CFD}" destId="{05EFA8E3-27BC-494B-BFF0-7B3EEFF2DC98}" srcOrd="0" destOrd="0" presId="urn:microsoft.com/office/officeart/2005/8/layout/orgChart1"/>
    <dgm:cxn modelId="{632227A3-5477-4450-9AEC-475887D4C1F8}" type="presOf" srcId="{AE241E53-4557-4588-8D55-6CBC00384A95}" destId="{E21D2CF8-383A-45BD-8DDA-38C866455082}" srcOrd="0" destOrd="0" presId="urn:microsoft.com/office/officeart/2005/8/layout/orgChart1"/>
    <dgm:cxn modelId="{3BA01391-F7D2-41A2-92F8-BC5C4527A68C}" srcId="{A751D4D1-AD72-4B08-8090-283EDEF72569}" destId="{F6A4F24E-5A5C-4F52-8ED4-D67DCB0CC4ED}" srcOrd="8" destOrd="0" parTransId="{7DF68866-258F-4008-9BD3-57EA1ABC414E}" sibTransId="{90B3A190-379B-46EE-A2DE-B1AE9AAC80A1}"/>
    <dgm:cxn modelId="{BA073E46-1174-44F3-A439-7A9B19C7E738}" type="presOf" srcId="{BA6650D1-1B9C-4FC2-BC3E-8D894F44E321}" destId="{6D9D6364-BC13-4518-A62C-1A0FC8922EB0}" srcOrd="1" destOrd="0" presId="urn:microsoft.com/office/officeart/2005/8/layout/orgChart1"/>
    <dgm:cxn modelId="{DB4EEB33-892D-43A3-ACF4-2230452D6324}" type="presOf" srcId="{3DB88148-8523-441D-87DC-6232EA66F014}" destId="{FB42C3B2-75EE-4942-A34F-09247EAF6050}" srcOrd="1" destOrd="0" presId="urn:microsoft.com/office/officeart/2005/8/layout/orgChart1"/>
    <dgm:cxn modelId="{842A90A4-1C9B-464F-A9EC-6B34D287B4A9}" type="presOf" srcId="{A1951C01-6BE6-446C-BE0E-BC05E3DF0B3C}" destId="{484CAAA5-515D-42BF-B9CA-D7295B479425}" srcOrd="1" destOrd="0" presId="urn:microsoft.com/office/officeart/2005/8/layout/orgChart1"/>
    <dgm:cxn modelId="{A479C7C4-9DD2-4209-B0FF-B6A70047A1CE}" type="presOf" srcId="{A751D4D1-AD72-4B08-8090-283EDEF72569}" destId="{59B2E976-902E-466C-BCBB-F68D232258A1}" srcOrd="0" destOrd="0" presId="urn:microsoft.com/office/officeart/2005/8/layout/orgChart1"/>
    <dgm:cxn modelId="{11A91879-0557-44B5-B282-29FB628DD1D4}" type="presOf" srcId="{8ACA54A4-4C7B-47CF-B90D-B9E3C57253BE}" destId="{114893EB-5156-4752-8CAE-3E44EBB077B6}" srcOrd="0" destOrd="0" presId="urn:microsoft.com/office/officeart/2005/8/layout/orgChart1"/>
    <dgm:cxn modelId="{501D8659-8859-4981-9BE3-D0CE78F6D5A3}" srcId="{A751D4D1-AD72-4B08-8090-283EDEF72569}" destId="{A1951C01-6BE6-446C-BE0E-BC05E3DF0B3C}" srcOrd="6" destOrd="0" parTransId="{B5FCAD42-B439-4798-9124-63E057D8B11F}" sibTransId="{49CC3E3B-C539-40C4-85B5-F317515CB5DC}"/>
    <dgm:cxn modelId="{4277B35D-1743-4D0F-A0F9-3F6A59C225C9}" srcId="{D43E59DF-AF5E-4317-8F03-4E52D2288BBF}" destId="{A751D4D1-AD72-4B08-8090-283EDEF72569}" srcOrd="0" destOrd="0" parTransId="{926546E7-2A1F-4293-BE73-65AEB0873B62}" sibTransId="{529D8783-8F9B-4EAB-BDC8-719FAD79CEFF}"/>
    <dgm:cxn modelId="{653AA129-1CBF-4274-82E6-B8223EB3AB0B}" type="presOf" srcId="{B20EC071-AB89-4EF6-A0FC-8C678232D06D}" destId="{A1B312FF-BA93-41D7-AED4-A602151C09FE}" srcOrd="1" destOrd="0" presId="urn:microsoft.com/office/officeart/2005/8/layout/orgChart1"/>
    <dgm:cxn modelId="{5175A556-6C24-4673-813C-2FE728A77A8D}" type="presOf" srcId="{61DAB54A-D8D4-488A-A36A-8F7808E2DB77}" destId="{68E7AE63-A3F5-4DC2-9F35-217CEB34BEED}" srcOrd="1" destOrd="0" presId="urn:microsoft.com/office/officeart/2005/8/layout/orgChart1"/>
    <dgm:cxn modelId="{AC855BC1-A53F-42FB-B210-1BA74A013E67}" srcId="{A751D4D1-AD72-4B08-8090-283EDEF72569}" destId="{1400D59C-70D0-42D6-AFDB-FAC0509DAFA0}" srcOrd="10" destOrd="0" parTransId="{CF6A3B1E-575C-4948-A1BA-D3A54998B801}" sibTransId="{E36BC4EC-C3A0-42D8-B30F-1D8E83689E8F}"/>
    <dgm:cxn modelId="{93CA6524-2034-4B67-B73D-D424930C8D6D}" type="presOf" srcId="{11133E44-B1B9-4A53-B457-98F01C44D4DA}" destId="{946F4117-F510-456D-898D-02C4E70190ED}" srcOrd="1" destOrd="0" presId="urn:microsoft.com/office/officeart/2005/8/layout/orgChart1"/>
    <dgm:cxn modelId="{63B3F5BD-48F3-4A1B-B82C-6661EE064A07}" type="presOf" srcId="{1A2CC1E7-D190-4EFD-A22E-13159646302D}" destId="{2D489BF6-E417-4099-B319-2AC4F402B0C4}" srcOrd="0" destOrd="0" presId="urn:microsoft.com/office/officeart/2005/8/layout/orgChart1"/>
    <dgm:cxn modelId="{66FC4E25-4E38-4EF6-8255-44720F00C5D0}" srcId="{A751D4D1-AD72-4B08-8090-283EDEF72569}" destId="{AE241E53-4557-4588-8D55-6CBC00384A95}" srcOrd="4" destOrd="0" parTransId="{0551C049-682B-4E08-86CB-34E70D3DAF19}" sibTransId="{40812E82-6A98-4E07-8252-6C83EB0C5E1E}"/>
    <dgm:cxn modelId="{8D89ADDE-EED6-4BDD-9FAC-071F81E4CC60}" srcId="{A751D4D1-AD72-4B08-8090-283EDEF72569}" destId="{794E53D5-61B8-427A-979C-F3F03070CBA6}" srcOrd="2" destOrd="0" parTransId="{29967F89-C8CB-4B24-9772-8506A04AEB16}" sibTransId="{E6DE1E2E-3189-4268-9C35-7742F2006007}"/>
    <dgm:cxn modelId="{BC9CDD4A-98FB-4444-A597-E911DEE22FDB}" type="presOf" srcId="{A8DFFE0B-DCEC-4889-ABAF-686BCC1D33E6}" destId="{6179E264-DFE4-4C12-A674-96AA5F68229A}" srcOrd="0" destOrd="0" presId="urn:microsoft.com/office/officeart/2005/8/layout/orgChart1"/>
    <dgm:cxn modelId="{AAEA2251-E8F6-411A-90F2-946B3AAF427A}" type="presOf" srcId="{794E53D5-61B8-427A-979C-F3F03070CBA6}" destId="{F4184B70-62AE-439F-8084-75E54C3F04CE}" srcOrd="0" destOrd="0" presId="urn:microsoft.com/office/officeart/2005/8/layout/orgChart1"/>
    <dgm:cxn modelId="{908C443B-3C84-4425-81E0-EA75E9F6C677}" srcId="{A751D4D1-AD72-4B08-8090-283EDEF72569}" destId="{61DAB54A-D8D4-488A-A36A-8F7808E2DB77}" srcOrd="11" destOrd="0" parTransId="{87517C50-FA1F-405D-9EB8-6432C89C9E3E}" sibTransId="{0A0B9734-906A-4E97-AA17-D173630F5203}"/>
    <dgm:cxn modelId="{33CAFACE-08DF-4B3C-937C-22D75826C24E}" type="presOf" srcId="{BA6650D1-1B9C-4FC2-BC3E-8D894F44E321}" destId="{0475B01C-CDEE-4CFE-A69B-E130C2CDD6FF}" srcOrd="0" destOrd="0" presId="urn:microsoft.com/office/officeart/2005/8/layout/orgChart1"/>
    <dgm:cxn modelId="{0E1C94A6-9616-43ED-BA05-483AF92830B1}" type="presOf" srcId="{61DAB54A-D8D4-488A-A36A-8F7808E2DB77}" destId="{88AD2EA2-6944-45AC-8170-24027D775EA5}" srcOrd="0" destOrd="0" presId="urn:microsoft.com/office/officeart/2005/8/layout/orgChart1"/>
    <dgm:cxn modelId="{2AB4C767-4CB9-41B6-8205-65CEF35C2BE7}" srcId="{A751D4D1-AD72-4B08-8090-283EDEF72569}" destId="{B20EC071-AB89-4EF6-A0FC-8C678232D06D}" srcOrd="1" destOrd="0" parTransId="{999198BE-3D0F-4DC9-9F7C-B37579C8C354}" sibTransId="{235E4055-4D96-4F7B-A670-262196C8C68A}"/>
    <dgm:cxn modelId="{2C046E17-F5DC-4505-9474-8777AEA76A09}" type="presOf" srcId="{A1951C01-6BE6-446C-BE0E-BC05E3DF0B3C}" destId="{C31483BD-55CB-49E2-B204-9DD7B35985F1}" srcOrd="0" destOrd="0" presId="urn:microsoft.com/office/officeart/2005/8/layout/orgChart1"/>
    <dgm:cxn modelId="{C07EA711-B08B-4BC3-A74F-31FDE5B1A82A}" type="presOf" srcId="{3F5B7F2C-D764-4A2F-9E9D-1A98A2E8B6A7}" destId="{A4B61070-DAA6-480E-B697-3042F4770F51}" srcOrd="0" destOrd="0" presId="urn:microsoft.com/office/officeart/2005/8/layout/orgChart1"/>
    <dgm:cxn modelId="{AA3CD7B7-CF59-46F0-B71C-EFEF2E7A4C4D}" srcId="{A751D4D1-AD72-4B08-8090-283EDEF72569}" destId="{BA6650D1-1B9C-4FC2-BC3E-8D894F44E321}" srcOrd="9" destOrd="0" parTransId="{1A2CC1E7-D190-4EFD-A22E-13159646302D}" sibTransId="{04522282-1118-4794-A46C-84529EA70947}"/>
    <dgm:cxn modelId="{19003499-DD77-4A10-BFA9-3DDAE75323EE}" type="presOf" srcId="{999198BE-3D0F-4DC9-9F7C-B37579C8C354}" destId="{47A95D2B-0CD7-4F51-8809-7D423BAF24DD}" srcOrd="0" destOrd="0" presId="urn:microsoft.com/office/officeart/2005/8/layout/orgChart1"/>
    <dgm:cxn modelId="{D338D693-26D7-4CEB-812E-F78207129F90}" type="presOf" srcId="{CF6A3B1E-575C-4948-A1BA-D3A54998B801}" destId="{03C88F4E-8A75-46DA-B6E6-A57075DCB61E}" srcOrd="0" destOrd="0" presId="urn:microsoft.com/office/officeart/2005/8/layout/orgChart1"/>
    <dgm:cxn modelId="{5BE3E64B-F1D9-4F68-8723-A8105CE6F781}" type="presOf" srcId="{80E18B26-4E5F-4C66-A018-EF84293B1665}" destId="{1D3A39B8-40E0-4C2B-93DB-ED81F1CFFB51}" srcOrd="0" destOrd="0" presId="urn:microsoft.com/office/officeart/2005/8/layout/orgChart1"/>
    <dgm:cxn modelId="{420C669B-B247-49FB-9F75-5A30D0D41992}" type="presParOf" srcId="{FA9843D5-AA4E-4A30-A0F1-608C16FEEE26}" destId="{E37DE94F-383C-4587-848C-9AE98EFE7DDB}" srcOrd="0" destOrd="0" presId="urn:microsoft.com/office/officeart/2005/8/layout/orgChart1"/>
    <dgm:cxn modelId="{A13585EB-CEC5-4371-B61B-146F849FBBC0}" type="presParOf" srcId="{E37DE94F-383C-4587-848C-9AE98EFE7DDB}" destId="{07779FE6-5D94-4B6A-81E4-5687CA738055}" srcOrd="0" destOrd="0" presId="urn:microsoft.com/office/officeart/2005/8/layout/orgChart1"/>
    <dgm:cxn modelId="{929B0F55-9CCA-4798-9871-75081D7FF9A9}" type="presParOf" srcId="{07779FE6-5D94-4B6A-81E4-5687CA738055}" destId="{59B2E976-902E-466C-BCBB-F68D232258A1}" srcOrd="0" destOrd="0" presId="urn:microsoft.com/office/officeart/2005/8/layout/orgChart1"/>
    <dgm:cxn modelId="{FFF83E36-631D-4902-85E0-49DE9252E842}" type="presParOf" srcId="{07779FE6-5D94-4B6A-81E4-5687CA738055}" destId="{CC6C263F-8F2F-4C62-81B4-190B89884384}" srcOrd="1" destOrd="0" presId="urn:microsoft.com/office/officeart/2005/8/layout/orgChart1"/>
    <dgm:cxn modelId="{998805F2-4B91-4A39-8875-9EB4762FF349}" type="presParOf" srcId="{E37DE94F-383C-4587-848C-9AE98EFE7DDB}" destId="{A14C2085-ED09-42AF-A41F-3393ACB9376B}" srcOrd="1" destOrd="0" presId="urn:microsoft.com/office/officeart/2005/8/layout/orgChart1"/>
    <dgm:cxn modelId="{6925E762-D43D-4978-931B-6C7818228ADD}" type="presParOf" srcId="{A14C2085-ED09-42AF-A41F-3393ACB9376B}" destId="{D1CEE561-E94B-4CFB-A38E-4FB32E7603B0}" srcOrd="0" destOrd="0" presId="urn:microsoft.com/office/officeart/2005/8/layout/orgChart1"/>
    <dgm:cxn modelId="{D53A6AAF-67E2-4CE7-A348-1A1CA159B5C6}" type="presParOf" srcId="{A14C2085-ED09-42AF-A41F-3393ACB9376B}" destId="{5D3158B5-4437-4752-92C1-FEA51D3C2FEE}" srcOrd="1" destOrd="0" presId="urn:microsoft.com/office/officeart/2005/8/layout/orgChart1"/>
    <dgm:cxn modelId="{DE8D038D-F54E-44E1-A34A-76AB6357A99A}" type="presParOf" srcId="{5D3158B5-4437-4752-92C1-FEA51D3C2FEE}" destId="{1896A838-2D34-4E55-86C4-48A61269D08B}" srcOrd="0" destOrd="0" presId="urn:microsoft.com/office/officeart/2005/8/layout/orgChart1"/>
    <dgm:cxn modelId="{FE234665-90E5-444F-B3D5-F2404D68591A}" type="presParOf" srcId="{1896A838-2D34-4E55-86C4-48A61269D08B}" destId="{DFD03099-1FA6-47B5-9A12-F684024E6AA3}" srcOrd="0" destOrd="0" presId="urn:microsoft.com/office/officeart/2005/8/layout/orgChart1"/>
    <dgm:cxn modelId="{CB27AEC4-D54E-45EA-85F6-0573C9A71353}" type="presParOf" srcId="{1896A838-2D34-4E55-86C4-48A61269D08B}" destId="{946F4117-F510-456D-898D-02C4E70190ED}" srcOrd="1" destOrd="0" presId="urn:microsoft.com/office/officeart/2005/8/layout/orgChart1"/>
    <dgm:cxn modelId="{2E7D2B46-793F-41D7-AB15-493064CD568F}" type="presParOf" srcId="{5D3158B5-4437-4752-92C1-FEA51D3C2FEE}" destId="{D0007207-A3E9-450C-9B91-A13948B21113}" srcOrd="1" destOrd="0" presId="urn:microsoft.com/office/officeart/2005/8/layout/orgChart1"/>
    <dgm:cxn modelId="{7075BF1D-C972-4B90-B278-83DC351BA763}" type="presParOf" srcId="{5D3158B5-4437-4752-92C1-FEA51D3C2FEE}" destId="{6F3DD9BE-BD5E-4EB9-9424-413EE9579D00}" srcOrd="2" destOrd="0" presId="urn:microsoft.com/office/officeart/2005/8/layout/orgChart1"/>
    <dgm:cxn modelId="{85A15000-F6F7-41A0-A36A-98F26FCE17FD}" type="presParOf" srcId="{A14C2085-ED09-42AF-A41F-3393ACB9376B}" destId="{47A95D2B-0CD7-4F51-8809-7D423BAF24DD}" srcOrd="2" destOrd="0" presId="urn:microsoft.com/office/officeart/2005/8/layout/orgChart1"/>
    <dgm:cxn modelId="{13217AE2-5F23-491C-A1F8-4B1C25052C05}" type="presParOf" srcId="{A14C2085-ED09-42AF-A41F-3393ACB9376B}" destId="{34D8BF23-2184-4D77-B995-8A55334404C1}" srcOrd="3" destOrd="0" presId="urn:microsoft.com/office/officeart/2005/8/layout/orgChart1"/>
    <dgm:cxn modelId="{801FE963-EB7E-4C7D-81CF-75242C3ACAA6}" type="presParOf" srcId="{34D8BF23-2184-4D77-B995-8A55334404C1}" destId="{B5CB2E70-6A09-438D-9E97-AC93531C9636}" srcOrd="0" destOrd="0" presId="urn:microsoft.com/office/officeart/2005/8/layout/orgChart1"/>
    <dgm:cxn modelId="{52E0F495-8224-4674-9C05-775CF64AF0E1}" type="presParOf" srcId="{B5CB2E70-6A09-438D-9E97-AC93531C9636}" destId="{C9FFC94D-DF3D-40D5-BF2B-A87772F22D3B}" srcOrd="0" destOrd="0" presId="urn:microsoft.com/office/officeart/2005/8/layout/orgChart1"/>
    <dgm:cxn modelId="{06EB9974-2D60-4417-BB63-D8312C63E080}" type="presParOf" srcId="{B5CB2E70-6A09-438D-9E97-AC93531C9636}" destId="{A1B312FF-BA93-41D7-AED4-A602151C09FE}" srcOrd="1" destOrd="0" presId="urn:microsoft.com/office/officeart/2005/8/layout/orgChart1"/>
    <dgm:cxn modelId="{A7A26466-78BE-421A-8020-CB0F62CB0085}" type="presParOf" srcId="{34D8BF23-2184-4D77-B995-8A55334404C1}" destId="{F3E595D1-26A0-4806-AE00-12F888688E7C}" srcOrd="1" destOrd="0" presId="urn:microsoft.com/office/officeart/2005/8/layout/orgChart1"/>
    <dgm:cxn modelId="{BB116717-DD95-4C0B-BB12-EBDBBC90E19F}" type="presParOf" srcId="{34D8BF23-2184-4D77-B995-8A55334404C1}" destId="{ACD14754-E729-4698-BF15-F8CC530798CD}" srcOrd="2" destOrd="0" presId="urn:microsoft.com/office/officeart/2005/8/layout/orgChart1"/>
    <dgm:cxn modelId="{F6C5735E-CA1D-4678-8712-0D253743B352}" type="presParOf" srcId="{A14C2085-ED09-42AF-A41F-3393ACB9376B}" destId="{3150748E-7E03-49C6-9C1D-C9F22C9F6046}" srcOrd="4" destOrd="0" presId="urn:microsoft.com/office/officeart/2005/8/layout/orgChart1"/>
    <dgm:cxn modelId="{0AF98195-0A76-4478-95C4-CE3DDA50FBC8}" type="presParOf" srcId="{A14C2085-ED09-42AF-A41F-3393ACB9376B}" destId="{1E8E9952-6AC0-49A4-9CF0-13ADE006E29F}" srcOrd="5" destOrd="0" presId="urn:microsoft.com/office/officeart/2005/8/layout/orgChart1"/>
    <dgm:cxn modelId="{71ED0FE4-AA03-4C2D-8E04-C35E78860B55}" type="presParOf" srcId="{1E8E9952-6AC0-49A4-9CF0-13ADE006E29F}" destId="{68FD7515-F963-4C11-A1A8-589C6330FC4A}" srcOrd="0" destOrd="0" presId="urn:microsoft.com/office/officeart/2005/8/layout/orgChart1"/>
    <dgm:cxn modelId="{FB27E812-0046-41F6-BB17-3D1F8A1BA082}" type="presParOf" srcId="{68FD7515-F963-4C11-A1A8-589C6330FC4A}" destId="{F4184B70-62AE-439F-8084-75E54C3F04CE}" srcOrd="0" destOrd="0" presId="urn:microsoft.com/office/officeart/2005/8/layout/orgChart1"/>
    <dgm:cxn modelId="{1190BFF4-50A9-4B57-843A-568F09196012}" type="presParOf" srcId="{68FD7515-F963-4C11-A1A8-589C6330FC4A}" destId="{D2D49AFF-7BAA-47FC-AA47-31FCF41C576F}" srcOrd="1" destOrd="0" presId="urn:microsoft.com/office/officeart/2005/8/layout/orgChart1"/>
    <dgm:cxn modelId="{C6402ABE-ABD7-47AF-8077-B4450986D4DC}" type="presParOf" srcId="{1E8E9952-6AC0-49A4-9CF0-13ADE006E29F}" destId="{91099A7B-324C-46BA-A715-BE91DE7990C3}" srcOrd="1" destOrd="0" presId="urn:microsoft.com/office/officeart/2005/8/layout/orgChart1"/>
    <dgm:cxn modelId="{5222F21D-6649-4808-97C0-8C4ED389E658}" type="presParOf" srcId="{1E8E9952-6AC0-49A4-9CF0-13ADE006E29F}" destId="{87DA990A-6578-46FC-B4E4-FA73B8C299CF}" srcOrd="2" destOrd="0" presId="urn:microsoft.com/office/officeart/2005/8/layout/orgChart1"/>
    <dgm:cxn modelId="{506BD86E-7936-4274-B609-24697B8ECD71}" type="presParOf" srcId="{A14C2085-ED09-42AF-A41F-3393ACB9376B}" destId="{1D3A39B8-40E0-4C2B-93DB-ED81F1CFFB51}" srcOrd="6" destOrd="0" presId="urn:microsoft.com/office/officeart/2005/8/layout/orgChart1"/>
    <dgm:cxn modelId="{2B62A124-E955-4939-B619-5C4C2E2A0460}" type="presParOf" srcId="{A14C2085-ED09-42AF-A41F-3393ACB9376B}" destId="{31D71BD7-E42B-4025-8488-561FCFE7AB20}" srcOrd="7" destOrd="0" presId="urn:microsoft.com/office/officeart/2005/8/layout/orgChart1"/>
    <dgm:cxn modelId="{42588C0C-5E23-4ACF-A614-F5720B0AF160}" type="presParOf" srcId="{31D71BD7-E42B-4025-8488-561FCFE7AB20}" destId="{55801429-4EF4-4C9F-AE4C-D22FC5FE6E70}" srcOrd="0" destOrd="0" presId="urn:microsoft.com/office/officeart/2005/8/layout/orgChart1"/>
    <dgm:cxn modelId="{F54FD6A4-5F02-4C87-A38A-822A35F0EF44}" type="presParOf" srcId="{55801429-4EF4-4C9F-AE4C-D22FC5FE6E70}" destId="{6F78071E-585E-4D34-977C-69E93BD76F39}" srcOrd="0" destOrd="0" presId="urn:microsoft.com/office/officeart/2005/8/layout/orgChart1"/>
    <dgm:cxn modelId="{8EE6F037-CF40-4C32-9006-5154F8F9D986}" type="presParOf" srcId="{55801429-4EF4-4C9F-AE4C-D22FC5FE6E70}" destId="{FB42C3B2-75EE-4942-A34F-09247EAF6050}" srcOrd="1" destOrd="0" presId="urn:microsoft.com/office/officeart/2005/8/layout/orgChart1"/>
    <dgm:cxn modelId="{6B2292F9-DEF1-4797-8C1C-0DDF27EBCF35}" type="presParOf" srcId="{31D71BD7-E42B-4025-8488-561FCFE7AB20}" destId="{FDCF0430-CD94-41D1-B436-8CBB73E0F3AD}" srcOrd="1" destOrd="0" presId="urn:microsoft.com/office/officeart/2005/8/layout/orgChart1"/>
    <dgm:cxn modelId="{CBC22AC5-BA64-4B1A-AB42-96253748B8CC}" type="presParOf" srcId="{31D71BD7-E42B-4025-8488-561FCFE7AB20}" destId="{368685C6-729C-4467-BD9F-186FB2CCAB7D}" srcOrd="2" destOrd="0" presId="urn:microsoft.com/office/officeart/2005/8/layout/orgChart1"/>
    <dgm:cxn modelId="{7910185C-E8CF-4BF1-956A-3EE3543D9000}" type="presParOf" srcId="{A14C2085-ED09-42AF-A41F-3393ACB9376B}" destId="{28996E22-344D-48E2-8C2C-B506C84585C4}" srcOrd="8" destOrd="0" presId="urn:microsoft.com/office/officeart/2005/8/layout/orgChart1"/>
    <dgm:cxn modelId="{26CF8585-23C0-4C64-979B-13254EF6DEDE}" type="presParOf" srcId="{A14C2085-ED09-42AF-A41F-3393ACB9376B}" destId="{80484101-F84C-4EC1-A8D5-83DF06D8952E}" srcOrd="9" destOrd="0" presId="urn:microsoft.com/office/officeart/2005/8/layout/orgChart1"/>
    <dgm:cxn modelId="{6E1F9ECB-80BB-41BB-A4F9-1CC485A209B3}" type="presParOf" srcId="{80484101-F84C-4EC1-A8D5-83DF06D8952E}" destId="{A84687F6-9A20-40DD-817A-80DCFC8BFBAA}" srcOrd="0" destOrd="0" presId="urn:microsoft.com/office/officeart/2005/8/layout/orgChart1"/>
    <dgm:cxn modelId="{B60E2780-B7E7-4BDC-9306-38D30AE71E10}" type="presParOf" srcId="{A84687F6-9A20-40DD-817A-80DCFC8BFBAA}" destId="{E21D2CF8-383A-45BD-8DDA-38C866455082}" srcOrd="0" destOrd="0" presId="urn:microsoft.com/office/officeart/2005/8/layout/orgChart1"/>
    <dgm:cxn modelId="{BAC2640B-0A96-46B6-944E-88F3A4D5EDBB}" type="presParOf" srcId="{A84687F6-9A20-40DD-817A-80DCFC8BFBAA}" destId="{49140353-860E-4CCB-9003-12A65016883A}" srcOrd="1" destOrd="0" presId="urn:microsoft.com/office/officeart/2005/8/layout/orgChart1"/>
    <dgm:cxn modelId="{45F2D002-C4EC-48F4-95D7-162AEF9959A5}" type="presParOf" srcId="{80484101-F84C-4EC1-A8D5-83DF06D8952E}" destId="{5C6B13BC-CEA0-42F2-8E1B-EA10A9AA8DF2}" srcOrd="1" destOrd="0" presId="urn:microsoft.com/office/officeart/2005/8/layout/orgChart1"/>
    <dgm:cxn modelId="{C4C636B3-FC46-4C5C-B629-261A54BC854E}" type="presParOf" srcId="{80484101-F84C-4EC1-A8D5-83DF06D8952E}" destId="{F9B7B519-7AC7-4FAC-B7F2-8C4BDA3C0E5B}" srcOrd="2" destOrd="0" presId="urn:microsoft.com/office/officeart/2005/8/layout/orgChart1"/>
    <dgm:cxn modelId="{7AA5B308-AE71-40E7-A743-ECC097EE0AA9}" type="presParOf" srcId="{A14C2085-ED09-42AF-A41F-3393ACB9376B}" destId="{05EFA8E3-27BC-494B-BFF0-7B3EEFF2DC98}" srcOrd="10" destOrd="0" presId="urn:microsoft.com/office/officeart/2005/8/layout/orgChart1"/>
    <dgm:cxn modelId="{F5A0D3AD-8067-45FA-9605-378D589B80D4}" type="presParOf" srcId="{A14C2085-ED09-42AF-A41F-3393ACB9376B}" destId="{53AC49F9-9C07-42FA-BF3F-8C9B4B2F5D48}" srcOrd="11" destOrd="0" presId="urn:microsoft.com/office/officeart/2005/8/layout/orgChart1"/>
    <dgm:cxn modelId="{0EE5DA41-598E-4548-9779-77CCB9B96E26}" type="presParOf" srcId="{53AC49F9-9C07-42FA-BF3F-8C9B4B2F5D48}" destId="{2DCE66E6-CF14-461C-AF7B-ED57599FD3F3}" srcOrd="0" destOrd="0" presId="urn:microsoft.com/office/officeart/2005/8/layout/orgChart1"/>
    <dgm:cxn modelId="{C7E9771F-C284-477C-81E7-17783A82DA93}" type="presParOf" srcId="{2DCE66E6-CF14-461C-AF7B-ED57599FD3F3}" destId="{A4B61070-DAA6-480E-B697-3042F4770F51}" srcOrd="0" destOrd="0" presId="urn:microsoft.com/office/officeart/2005/8/layout/orgChart1"/>
    <dgm:cxn modelId="{B13F1A6A-2CDF-46C0-86CC-3E75D81D23A0}" type="presParOf" srcId="{2DCE66E6-CF14-461C-AF7B-ED57599FD3F3}" destId="{E2E35E2A-3321-473A-A0E6-3A787F6366BA}" srcOrd="1" destOrd="0" presId="urn:microsoft.com/office/officeart/2005/8/layout/orgChart1"/>
    <dgm:cxn modelId="{E0C44292-9294-4C83-B01C-B595B94B4B5E}" type="presParOf" srcId="{53AC49F9-9C07-42FA-BF3F-8C9B4B2F5D48}" destId="{0E613342-05E4-4D1E-8C90-673B7C7DB5B5}" srcOrd="1" destOrd="0" presId="urn:microsoft.com/office/officeart/2005/8/layout/orgChart1"/>
    <dgm:cxn modelId="{FB467954-CA45-453C-BFD8-40DD729CE725}" type="presParOf" srcId="{53AC49F9-9C07-42FA-BF3F-8C9B4B2F5D48}" destId="{4C3F0289-C51C-45F5-90FF-F777264E8D48}" srcOrd="2" destOrd="0" presId="urn:microsoft.com/office/officeart/2005/8/layout/orgChart1"/>
    <dgm:cxn modelId="{89634FAC-E7B4-48E7-96CD-0B7C217EB97E}" type="presParOf" srcId="{A14C2085-ED09-42AF-A41F-3393ACB9376B}" destId="{D4667A8B-09E8-4953-AF4A-2CB962F359EF}" srcOrd="12" destOrd="0" presId="urn:microsoft.com/office/officeart/2005/8/layout/orgChart1"/>
    <dgm:cxn modelId="{1E17277C-6E26-4902-B244-3E235D24E176}" type="presParOf" srcId="{A14C2085-ED09-42AF-A41F-3393ACB9376B}" destId="{446FBCE1-1478-4CC9-ACED-A644426C6756}" srcOrd="13" destOrd="0" presId="urn:microsoft.com/office/officeart/2005/8/layout/orgChart1"/>
    <dgm:cxn modelId="{EC6B084C-7166-437B-8CCF-CA46756A06A9}" type="presParOf" srcId="{446FBCE1-1478-4CC9-ACED-A644426C6756}" destId="{A2734E2F-66B1-4355-867A-9DCC9D75ED88}" srcOrd="0" destOrd="0" presId="urn:microsoft.com/office/officeart/2005/8/layout/orgChart1"/>
    <dgm:cxn modelId="{D5D8640F-733E-4298-865D-507AF93DF7FE}" type="presParOf" srcId="{A2734E2F-66B1-4355-867A-9DCC9D75ED88}" destId="{C31483BD-55CB-49E2-B204-9DD7B35985F1}" srcOrd="0" destOrd="0" presId="urn:microsoft.com/office/officeart/2005/8/layout/orgChart1"/>
    <dgm:cxn modelId="{5C0C0AC4-18DA-4712-AE64-186B3051B60C}" type="presParOf" srcId="{A2734E2F-66B1-4355-867A-9DCC9D75ED88}" destId="{484CAAA5-515D-42BF-B9CA-D7295B479425}" srcOrd="1" destOrd="0" presId="urn:microsoft.com/office/officeart/2005/8/layout/orgChart1"/>
    <dgm:cxn modelId="{9FBC231D-4F76-412A-BE57-2D85560ABAAC}" type="presParOf" srcId="{446FBCE1-1478-4CC9-ACED-A644426C6756}" destId="{065B8E91-3E24-4628-AF5D-CD6D98FC108A}" srcOrd="1" destOrd="0" presId="urn:microsoft.com/office/officeart/2005/8/layout/orgChart1"/>
    <dgm:cxn modelId="{953471B9-8DB2-4204-8E50-20916116401D}" type="presParOf" srcId="{446FBCE1-1478-4CC9-ACED-A644426C6756}" destId="{A43EF5D9-2136-46EB-BE42-58CB1B321078}" srcOrd="2" destOrd="0" presId="urn:microsoft.com/office/officeart/2005/8/layout/orgChart1"/>
    <dgm:cxn modelId="{DA0C6479-F898-4908-A472-93A39F189860}" type="presParOf" srcId="{A14C2085-ED09-42AF-A41F-3393ACB9376B}" destId="{114893EB-5156-4752-8CAE-3E44EBB077B6}" srcOrd="14" destOrd="0" presId="urn:microsoft.com/office/officeart/2005/8/layout/orgChart1"/>
    <dgm:cxn modelId="{52A1D07B-59B6-4613-B570-A0C5D7C2499F}" type="presParOf" srcId="{A14C2085-ED09-42AF-A41F-3393ACB9376B}" destId="{2446DE35-0B66-49BB-A6E4-A8E6847CF3C2}" srcOrd="15" destOrd="0" presId="urn:microsoft.com/office/officeart/2005/8/layout/orgChart1"/>
    <dgm:cxn modelId="{06F3CF60-4CE4-4349-87FF-F749AD58B416}" type="presParOf" srcId="{2446DE35-0B66-49BB-A6E4-A8E6847CF3C2}" destId="{659F2835-028C-49A3-9100-4B67854D2778}" srcOrd="0" destOrd="0" presId="urn:microsoft.com/office/officeart/2005/8/layout/orgChart1"/>
    <dgm:cxn modelId="{86514243-B231-4F19-A8F4-84279D8B1BBB}" type="presParOf" srcId="{659F2835-028C-49A3-9100-4B67854D2778}" destId="{6179E264-DFE4-4C12-A674-96AA5F68229A}" srcOrd="0" destOrd="0" presId="urn:microsoft.com/office/officeart/2005/8/layout/orgChart1"/>
    <dgm:cxn modelId="{0EABEEB3-4C8A-4729-B266-2EB58A47AFC4}" type="presParOf" srcId="{659F2835-028C-49A3-9100-4B67854D2778}" destId="{80CE9E74-E80D-4F85-A1C6-FAB8FB7F1223}" srcOrd="1" destOrd="0" presId="urn:microsoft.com/office/officeart/2005/8/layout/orgChart1"/>
    <dgm:cxn modelId="{C0ABA003-6ACD-48F4-A574-1C0CD618EF19}" type="presParOf" srcId="{2446DE35-0B66-49BB-A6E4-A8E6847CF3C2}" destId="{EEC196EE-FF38-41F2-BCA0-93E6EB347E7C}" srcOrd="1" destOrd="0" presId="urn:microsoft.com/office/officeart/2005/8/layout/orgChart1"/>
    <dgm:cxn modelId="{7EC88347-8CF7-4022-ADED-EB866DDFBB3C}" type="presParOf" srcId="{2446DE35-0B66-49BB-A6E4-A8E6847CF3C2}" destId="{81719A08-D518-4544-8F93-B1DFFE38A13D}" srcOrd="2" destOrd="0" presId="urn:microsoft.com/office/officeart/2005/8/layout/orgChart1"/>
    <dgm:cxn modelId="{5F0C2953-FCD6-49E7-9F05-61BFF7C1CA3D}" type="presParOf" srcId="{A14C2085-ED09-42AF-A41F-3393ACB9376B}" destId="{549220EF-CEDE-4884-A7F5-EBF0DAA5FB5B}" srcOrd="16" destOrd="0" presId="urn:microsoft.com/office/officeart/2005/8/layout/orgChart1"/>
    <dgm:cxn modelId="{2820B731-D2C5-4452-9582-BC0C13A7179A}" type="presParOf" srcId="{A14C2085-ED09-42AF-A41F-3393ACB9376B}" destId="{4645F843-1252-4A61-BE0D-991CEC7BE14E}" srcOrd="17" destOrd="0" presId="urn:microsoft.com/office/officeart/2005/8/layout/orgChart1"/>
    <dgm:cxn modelId="{46ED1876-5B08-465F-BB8E-54433D42AFB7}" type="presParOf" srcId="{4645F843-1252-4A61-BE0D-991CEC7BE14E}" destId="{30B734A2-66DF-426F-B43C-B867ABD86F22}" srcOrd="0" destOrd="0" presId="urn:microsoft.com/office/officeart/2005/8/layout/orgChart1"/>
    <dgm:cxn modelId="{E0AB513E-ABEA-4612-8F46-C6B5FB1666DB}" type="presParOf" srcId="{30B734A2-66DF-426F-B43C-B867ABD86F22}" destId="{DE3DCE1D-1E86-4273-9083-5CAFDED9ED54}" srcOrd="0" destOrd="0" presId="urn:microsoft.com/office/officeart/2005/8/layout/orgChart1"/>
    <dgm:cxn modelId="{7EA4D1B8-0D2E-4560-8998-E3EE5D73CEFF}" type="presParOf" srcId="{30B734A2-66DF-426F-B43C-B867ABD86F22}" destId="{23B78E8A-1F74-43AB-8AF9-194A74B51AC7}" srcOrd="1" destOrd="0" presId="urn:microsoft.com/office/officeart/2005/8/layout/orgChart1"/>
    <dgm:cxn modelId="{A6D20EC7-D381-4774-84EE-2C998E09927D}" type="presParOf" srcId="{4645F843-1252-4A61-BE0D-991CEC7BE14E}" destId="{E616C93A-C1ED-4DA9-87E1-D4A815FEB313}" srcOrd="1" destOrd="0" presId="urn:microsoft.com/office/officeart/2005/8/layout/orgChart1"/>
    <dgm:cxn modelId="{0F0772A3-B267-4854-8708-91A867CEC295}" type="presParOf" srcId="{4645F843-1252-4A61-BE0D-991CEC7BE14E}" destId="{44B4F5B5-7802-4DD1-A931-16819675DA62}" srcOrd="2" destOrd="0" presId="urn:microsoft.com/office/officeart/2005/8/layout/orgChart1"/>
    <dgm:cxn modelId="{D4318738-CDD4-413C-924C-D0B05A4AC66A}" type="presParOf" srcId="{A14C2085-ED09-42AF-A41F-3393ACB9376B}" destId="{2D489BF6-E417-4099-B319-2AC4F402B0C4}" srcOrd="18" destOrd="0" presId="urn:microsoft.com/office/officeart/2005/8/layout/orgChart1"/>
    <dgm:cxn modelId="{EB7C7BAE-8821-481D-80A8-C224FBB0B157}" type="presParOf" srcId="{A14C2085-ED09-42AF-A41F-3393ACB9376B}" destId="{94489326-00BA-4B37-AD47-6165F63BDA6B}" srcOrd="19" destOrd="0" presId="urn:microsoft.com/office/officeart/2005/8/layout/orgChart1"/>
    <dgm:cxn modelId="{F7602907-2CFE-4F68-BAA6-6ADF43B5DBA1}" type="presParOf" srcId="{94489326-00BA-4B37-AD47-6165F63BDA6B}" destId="{C8299823-944A-41AA-A421-12365FC5E6E3}" srcOrd="0" destOrd="0" presId="urn:microsoft.com/office/officeart/2005/8/layout/orgChart1"/>
    <dgm:cxn modelId="{1579D845-298A-4527-B2F8-2101EF4C4B37}" type="presParOf" srcId="{C8299823-944A-41AA-A421-12365FC5E6E3}" destId="{0475B01C-CDEE-4CFE-A69B-E130C2CDD6FF}" srcOrd="0" destOrd="0" presId="urn:microsoft.com/office/officeart/2005/8/layout/orgChart1"/>
    <dgm:cxn modelId="{F0A99C23-B736-460A-BBE8-E805C8A52AAD}" type="presParOf" srcId="{C8299823-944A-41AA-A421-12365FC5E6E3}" destId="{6D9D6364-BC13-4518-A62C-1A0FC8922EB0}" srcOrd="1" destOrd="0" presId="urn:microsoft.com/office/officeart/2005/8/layout/orgChart1"/>
    <dgm:cxn modelId="{D3BBFEF5-FDEC-46C1-95CF-931723911A6F}" type="presParOf" srcId="{94489326-00BA-4B37-AD47-6165F63BDA6B}" destId="{2A5B6D12-B58B-4370-8BBC-30CECDF9EE19}" srcOrd="1" destOrd="0" presId="urn:microsoft.com/office/officeart/2005/8/layout/orgChart1"/>
    <dgm:cxn modelId="{F9E7D7B6-8B0E-4FF2-8651-4965DA1CC9A7}" type="presParOf" srcId="{94489326-00BA-4B37-AD47-6165F63BDA6B}" destId="{3E52C405-1FE7-4114-9432-3D4257B9090F}" srcOrd="2" destOrd="0" presId="urn:microsoft.com/office/officeart/2005/8/layout/orgChart1"/>
    <dgm:cxn modelId="{2D0F6D3B-93F0-4DC5-B265-B53DD8378134}" type="presParOf" srcId="{A14C2085-ED09-42AF-A41F-3393ACB9376B}" destId="{F035ED6C-60BB-49CC-B4B9-1EC3FA0B8BEB}" srcOrd="20" destOrd="0" presId="urn:microsoft.com/office/officeart/2005/8/layout/orgChart1"/>
    <dgm:cxn modelId="{6E2CC1D9-2269-4A46-8FE1-F43C20EBA1A3}" type="presParOf" srcId="{A14C2085-ED09-42AF-A41F-3393ACB9376B}" destId="{9464EB01-693A-4F5B-B473-5B33AB9B67B3}" srcOrd="21" destOrd="0" presId="urn:microsoft.com/office/officeart/2005/8/layout/orgChart1"/>
    <dgm:cxn modelId="{DD1D7101-AD47-49B8-BF4C-645C14054D39}" type="presParOf" srcId="{9464EB01-693A-4F5B-B473-5B33AB9B67B3}" destId="{EDB305CF-BFFC-4873-B501-AD2D1322A57A}" srcOrd="0" destOrd="0" presId="urn:microsoft.com/office/officeart/2005/8/layout/orgChart1"/>
    <dgm:cxn modelId="{927F9D4C-3E8E-4A05-8F0F-4AD3D1772998}" type="presParOf" srcId="{EDB305CF-BFFC-4873-B501-AD2D1322A57A}" destId="{88AD2EA2-6944-45AC-8170-24027D775EA5}" srcOrd="0" destOrd="0" presId="urn:microsoft.com/office/officeart/2005/8/layout/orgChart1"/>
    <dgm:cxn modelId="{79FD97BF-92B0-4A85-B742-2EA58398642D}" type="presParOf" srcId="{EDB305CF-BFFC-4873-B501-AD2D1322A57A}" destId="{68E7AE63-A3F5-4DC2-9F35-217CEB34BEED}" srcOrd="1" destOrd="0" presId="urn:microsoft.com/office/officeart/2005/8/layout/orgChart1"/>
    <dgm:cxn modelId="{62D0F9D3-B1C1-48D5-BD00-90770C35FC10}" type="presParOf" srcId="{9464EB01-693A-4F5B-B473-5B33AB9B67B3}" destId="{2849E6B4-543D-4F67-AAED-38893BC07C27}" srcOrd="1" destOrd="0" presId="urn:microsoft.com/office/officeart/2005/8/layout/orgChart1"/>
    <dgm:cxn modelId="{76196355-17F7-4250-9155-84EE8B8BB1A1}" type="presParOf" srcId="{9464EB01-693A-4F5B-B473-5B33AB9B67B3}" destId="{678CF628-8AE3-4164-8AC2-6CB3D7F573E7}" srcOrd="2" destOrd="0" presId="urn:microsoft.com/office/officeart/2005/8/layout/orgChart1"/>
    <dgm:cxn modelId="{75F2DC86-842B-4DE2-A699-F502D2123DE6}" type="presParOf" srcId="{E37DE94F-383C-4587-848C-9AE98EFE7DDB}" destId="{4F8299DD-6704-4A3B-A04E-3F3CE60AD4BD}" srcOrd="2" destOrd="0" presId="urn:microsoft.com/office/officeart/2005/8/layout/orgChart1"/>
    <dgm:cxn modelId="{A06BB6A5-3412-486A-B5BD-5C3FCB2671EB}" type="presParOf" srcId="{4F8299DD-6704-4A3B-A04E-3F3CE60AD4BD}" destId="{03C88F4E-8A75-46DA-B6E6-A57075DCB61E}" srcOrd="0" destOrd="0" presId="urn:microsoft.com/office/officeart/2005/8/layout/orgChart1"/>
    <dgm:cxn modelId="{D5EF5D0E-4566-413E-84AA-0826D4B0EC53}" type="presParOf" srcId="{4F8299DD-6704-4A3B-A04E-3F3CE60AD4BD}" destId="{0573E9E5-389D-4FDF-926D-1CF8D801033F}" srcOrd="1" destOrd="0" presId="urn:microsoft.com/office/officeart/2005/8/layout/orgChart1"/>
    <dgm:cxn modelId="{5A6FB62D-3270-4E7A-A796-8CE17C1C5982}" type="presParOf" srcId="{0573E9E5-389D-4FDF-926D-1CF8D801033F}" destId="{30F1BAD3-58EE-4A86-BF54-0851BEF81530}" srcOrd="0" destOrd="0" presId="urn:microsoft.com/office/officeart/2005/8/layout/orgChart1"/>
    <dgm:cxn modelId="{219D2447-6993-4C6F-8A4E-0764F6FAF671}" type="presParOf" srcId="{30F1BAD3-58EE-4A86-BF54-0851BEF81530}" destId="{B9B91907-B386-4A1E-AFB8-40916F706034}" srcOrd="0" destOrd="0" presId="urn:microsoft.com/office/officeart/2005/8/layout/orgChart1"/>
    <dgm:cxn modelId="{13F4E085-22BE-4272-A929-0ABD9B88D3E5}" type="presParOf" srcId="{30F1BAD3-58EE-4A86-BF54-0851BEF81530}" destId="{27270C7A-DEFB-47FB-9FC8-3C97D0A09E8A}" srcOrd="1" destOrd="0" presId="urn:microsoft.com/office/officeart/2005/8/layout/orgChart1"/>
    <dgm:cxn modelId="{1514D65F-1762-4E1B-9328-F0A29584C85E}" type="presParOf" srcId="{0573E9E5-389D-4FDF-926D-1CF8D801033F}" destId="{EFD55C4C-8CE0-4B51-B17F-BD1315CAEA63}" srcOrd="1" destOrd="0" presId="urn:microsoft.com/office/officeart/2005/8/layout/orgChart1"/>
    <dgm:cxn modelId="{B6943656-FFDA-4FDD-B017-D5191D8B42AC}" type="presParOf" srcId="{0573E9E5-389D-4FDF-926D-1CF8D801033F}" destId="{87609CF1-5773-4AC9-8C54-98C26ED7939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4226C2A-B68A-4BAB-BB36-7CEB3EC7545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0DB8C421-D87B-4673-9C0E-C6547E78D51C}">
      <dgm:prSet phldrT="[Texto]" custT="1"/>
      <dgm:spPr/>
      <dgm:t>
        <a:bodyPr/>
        <a:lstStyle/>
        <a:p>
          <a:r>
            <a:rPr lang="es-MX" sz="1100" b="1" dirty="0" smtClean="0">
              <a:solidFill>
                <a:schemeClr val="tx1"/>
              </a:solidFill>
            </a:rPr>
            <a:t>Coordinador de Talleres de Oficio y Control de Almacén</a:t>
          </a:r>
        </a:p>
        <a:p>
          <a:r>
            <a:rPr lang="es-MX" sz="1100" dirty="0" smtClean="0"/>
            <a:t>Coordinador (XX)</a:t>
          </a:r>
          <a:endParaRPr lang="es-MX" sz="1100" dirty="0"/>
        </a:p>
      </dgm:t>
    </dgm:pt>
    <dgm:pt modelId="{5977645F-C7A7-4FCA-8ED4-7840D5EF710F}" type="parTrans" cxnId="{5111E9DB-EA1D-4B48-B04F-FD43618369B4}">
      <dgm:prSet/>
      <dgm:spPr/>
      <dgm:t>
        <a:bodyPr/>
        <a:lstStyle/>
        <a:p>
          <a:endParaRPr lang="es-MX" sz="1100"/>
        </a:p>
      </dgm:t>
    </dgm:pt>
    <dgm:pt modelId="{E39DE4BC-B255-4F09-B3D4-41D9AE62C201}" type="sibTrans" cxnId="{5111E9DB-EA1D-4B48-B04F-FD43618369B4}">
      <dgm:prSet/>
      <dgm:spPr/>
      <dgm:t>
        <a:bodyPr/>
        <a:lstStyle/>
        <a:p>
          <a:endParaRPr lang="es-MX" sz="1100"/>
        </a:p>
      </dgm:t>
    </dgm:pt>
    <dgm:pt modelId="{CB1F3560-59E0-4321-B69C-3F2DC40E559F}">
      <dgm:prSet phldrT="[Texto]" custT="1"/>
      <dgm:spPr/>
      <dgm:t>
        <a:bodyPr/>
        <a:lstStyle/>
        <a:p>
          <a:r>
            <a:rPr lang="es-MX" sz="1100" b="1" dirty="0" smtClean="0"/>
            <a:t>Jefe de Talleres</a:t>
          </a:r>
        </a:p>
        <a:p>
          <a:r>
            <a:rPr lang="es-MX" sz="1100" dirty="0" smtClean="0"/>
            <a:t>Jefe de Taller (XX)</a:t>
          </a:r>
          <a:endParaRPr lang="es-MX" sz="1100" dirty="0"/>
        </a:p>
      </dgm:t>
    </dgm:pt>
    <dgm:pt modelId="{62E5427C-5D16-4E76-83C8-112E57DE7653}" type="parTrans" cxnId="{6874C3AC-A51B-4BA0-861A-CA61C524E1E8}">
      <dgm:prSet/>
      <dgm:spPr/>
      <dgm:t>
        <a:bodyPr/>
        <a:lstStyle/>
        <a:p>
          <a:endParaRPr lang="es-MX" sz="1100"/>
        </a:p>
      </dgm:t>
    </dgm:pt>
    <dgm:pt modelId="{8D6A82C6-4AF8-406E-9B74-F48F682F4F62}" type="sibTrans" cxnId="{6874C3AC-A51B-4BA0-861A-CA61C524E1E8}">
      <dgm:prSet/>
      <dgm:spPr/>
      <dgm:t>
        <a:bodyPr/>
        <a:lstStyle/>
        <a:p>
          <a:endParaRPr lang="es-MX" sz="1100"/>
        </a:p>
      </dgm:t>
    </dgm:pt>
    <dgm:pt modelId="{2AEA3E13-5351-485D-860E-D8EA18C61082}">
      <dgm:prSet custT="1"/>
      <dgm:spPr/>
      <dgm:t>
        <a:bodyPr/>
        <a:lstStyle/>
        <a:p>
          <a:r>
            <a:rPr lang="es-MX" sz="1100" b="1" dirty="0" smtClean="0"/>
            <a:t>Encargada de Talleres</a:t>
          </a:r>
        </a:p>
        <a:p>
          <a:r>
            <a:rPr lang="es-MX" sz="1100" dirty="0" smtClean="0"/>
            <a:t>Encargado (XX)</a:t>
          </a:r>
          <a:endParaRPr lang="es-MX" sz="1100" dirty="0"/>
        </a:p>
      </dgm:t>
    </dgm:pt>
    <dgm:pt modelId="{93845C1A-B714-4B8D-B924-D14E1CB3E156}" type="parTrans" cxnId="{31B0BD35-B63F-41BB-BB81-9665A36D1064}">
      <dgm:prSet/>
      <dgm:spPr/>
      <dgm:t>
        <a:bodyPr/>
        <a:lstStyle/>
        <a:p>
          <a:endParaRPr lang="es-MX" sz="1100"/>
        </a:p>
      </dgm:t>
    </dgm:pt>
    <dgm:pt modelId="{E06C272D-7C9E-47CD-A582-AF25E76D819E}" type="sibTrans" cxnId="{31B0BD35-B63F-41BB-BB81-9665A36D1064}">
      <dgm:prSet/>
      <dgm:spPr/>
      <dgm:t>
        <a:bodyPr/>
        <a:lstStyle/>
        <a:p>
          <a:endParaRPr lang="es-MX" sz="1100"/>
        </a:p>
      </dgm:t>
    </dgm:pt>
    <dgm:pt modelId="{60273D17-4B78-420F-947A-2406A096C597}">
      <dgm:prSet custT="1"/>
      <dgm:spPr/>
      <dgm:t>
        <a:bodyPr/>
        <a:lstStyle/>
        <a:p>
          <a:r>
            <a:rPr lang="es-MX" sz="1100" b="1" dirty="0" smtClean="0">
              <a:solidFill>
                <a:schemeClr val="tx1"/>
              </a:solidFill>
            </a:rPr>
            <a:t>Asistente</a:t>
          </a:r>
        </a:p>
        <a:p>
          <a:r>
            <a:rPr lang="es-MX" sz="1100" dirty="0" smtClean="0">
              <a:solidFill>
                <a:schemeClr val="tx1"/>
              </a:solidFill>
            </a:rPr>
            <a:t>Supervisor (XX)</a:t>
          </a:r>
          <a:endParaRPr lang="es-MX" sz="1100" dirty="0">
            <a:solidFill>
              <a:schemeClr val="tx1"/>
            </a:solidFill>
          </a:endParaRPr>
        </a:p>
      </dgm:t>
    </dgm:pt>
    <dgm:pt modelId="{A148698E-D87A-4519-9F56-0F6971B351CE}" type="parTrans" cxnId="{12B7259C-642F-49D5-94C3-42E7E2AA12A9}">
      <dgm:prSet/>
      <dgm:spPr/>
      <dgm:t>
        <a:bodyPr/>
        <a:lstStyle/>
        <a:p>
          <a:endParaRPr lang="es-MX" sz="1100"/>
        </a:p>
      </dgm:t>
    </dgm:pt>
    <dgm:pt modelId="{3822D78E-C13C-428A-A4B4-CA7CB889D3FA}" type="sibTrans" cxnId="{12B7259C-642F-49D5-94C3-42E7E2AA12A9}">
      <dgm:prSet/>
      <dgm:spPr/>
      <dgm:t>
        <a:bodyPr/>
        <a:lstStyle/>
        <a:p>
          <a:endParaRPr lang="es-MX" sz="1100"/>
        </a:p>
      </dgm:t>
    </dgm:pt>
    <dgm:pt modelId="{4F1BAB86-C00A-4B89-ACC4-BEEF9E8CCB92}">
      <dgm:prSet custT="1"/>
      <dgm:spPr/>
      <dgm:t>
        <a:bodyPr/>
        <a:lstStyle/>
        <a:p>
          <a:r>
            <a:rPr lang="es-MX" sz="1100" b="1" dirty="0" smtClean="0">
              <a:solidFill>
                <a:schemeClr val="tx1"/>
              </a:solidFill>
            </a:rPr>
            <a:t>Maestra de Taller</a:t>
          </a:r>
        </a:p>
        <a:p>
          <a:r>
            <a:rPr lang="es-MX" sz="1100" dirty="0" smtClean="0"/>
            <a:t>Auxiliar (XX)</a:t>
          </a:r>
          <a:endParaRPr lang="es-MX" sz="1100" dirty="0"/>
        </a:p>
      </dgm:t>
    </dgm:pt>
    <dgm:pt modelId="{AA9BF390-022B-42E2-B28E-9E35815B5998}" type="parTrans" cxnId="{262B6F50-7548-4C5D-8AF8-5FB58A813E8C}">
      <dgm:prSet/>
      <dgm:spPr/>
      <dgm:t>
        <a:bodyPr/>
        <a:lstStyle/>
        <a:p>
          <a:endParaRPr lang="es-MX" sz="1100"/>
        </a:p>
      </dgm:t>
    </dgm:pt>
    <dgm:pt modelId="{9411B1F9-2E3E-4FD0-B3EB-048D9DF3AB25}" type="sibTrans" cxnId="{262B6F50-7548-4C5D-8AF8-5FB58A813E8C}">
      <dgm:prSet/>
      <dgm:spPr/>
      <dgm:t>
        <a:bodyPr/>
        <a:lstStyle/>
        <a:p>
          <a:endParaRPr lang="es-MX" sz="1100"/>
        </a:p>
      </dgm:t>
    </dgm:pt>
    <dgm:pt modelId="{A6092E8F-58AB-492D-8DEF-AB7BF5698EB0}" type="pres">
      <dgm:prSet presAssocID="{D4226C2A-B68A-4BAB-BB36-7CEB3EC7545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F592C9B6-F7E1-489C-A18C-5D8B4F550B49}" type="pres">
      <dgm:prSet presAssocID="{0DB8C421-D87B-4673-9C0E-C6547E78D51C}" presName="hierRoot1" presStyleCnt="0">
        <dgm:presLayoutVars>
          <dgm:hierBranch val="init"/>
        </dgm:presLayoutVars>
      </dgm:prSet>
      <dgm:spPr/>
    </dgm:pt>
    <dgm:pt modelId="{B322630A-8BD4-4A46-AF1B-DA402A1B485D}" type="pres">
      <dgm:prSet presAssocID="{0DB8C421-D87B-4673-9C0E-C6547E78D51C}" presName="rootComposite1" presStyleCnt="0"/>
      <dgm:spPr/>
    </dgm:pt>
    <dgm:pt modelId="{D85EC97E-5D90-4BDC-936E-11D045CD89F1}" type="pres">
      <dgm:prSet presAssocID="{0DB8C421-D87B-4673-9C0E-C6547E78D51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93CB672-7949-40A4-8BA4-BFCCF4F01A86}" type="pres">
      <dgm:prSet presAssocID="{0DB8C421-D87B-4673-9C0E-C6547E78D51C}" presName="rootConnector1" presStyleLbl="node1" presStyleIdx="0" presStyleCnt="0"/>
      <dgm:spPr/>
      <dgm:t>
        <a:bodyPr/>
        <a:lstStyle/>
        <a:p>
          <a:endParaRPr lang="es-MX"/>
        </a:p>
      </dgm:t>
    </dgm:pt>
    <dgm:pt modelId="{535A2F8C-D532-4109-8F64-CAD2A53509D9}" type="pres">
      <dgm:prSet presAssocID="{0DB8C421-D87B-4673-9C0E-C6547E78D51C}" presName="hierChild2" presStyleCnt="0"/>
      <dgm:spPr/>
    </dgm:pt>
    <dgm:pt modelId="{38C5C0CE-D2E9-4403-BE65-4B8DB5086152}" type="pres">
      <dgm:prSet presAssocID="{62E5427C-5D16-4E76-83C8-112E57DE7653}" presName="Name37" presStyleLbl="parChTrans1D2" presStyleIdx="0" presStyleCnt="1"/>
      <dgm:spPr/>
      <dgm:t>
        <a:bodyPr/>
        <a:lstStyle/>
        <a:p>
          <a:endParaRPr lang="es-MX"/>
        </a:p>
      </dgm:t>
    </dgm:pt>
    <dgm:pt modelId="{0EAB2169-F9F7-4664-BEA7-9CFFDF5463BC}" type="pres">
      <dgm:prSet presAssocID="{CB1F3560-59E0-4321-B69C-3F2DC40E559F}" presName="hierRoot2" presStyleCnt="0">
        <dgm:presLayoutVars>
          <dgm:hierBranch/>
        </dgm:presLayoutVars>
      </dgm:prSet>
      <dgm:spPr/>
    </dgm:pt>
    <dgm:pt modelId="{1A4F098E-B4B1-4EB8-8AEE-AB0E29E10295}" type="pres">
      <dgm:prSet presAssocID="{CB1F3560-59E0-4321-B69C-3F2DC40E559F}" presName="rootComposite" presStyleCnt="0"/>
      <dgm:spPr/>
    </dgm:pt>
    <dgm:pt modelId="{8C099E26-549E-42D3-8303-CAD3308711A2}" type="pres">
      <dgm:prSet presAssocID="{CB1F3560-59E0-4321-B69C-3F2DC40E559F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6B7CA7D-AF39-4F4D-84A1-18299753D44E}" type="pres">
      <dgm:prSet presAssocID="{CB1F3560-59E0-4321-B69C-3F2DC40E559F}" presName="rootConnector" presStyleLbl="node2" presStyleIdx="0" presStyleCnt="1"/>
      <dgm:spPr/>
      <dgm:t>
        <a:bodyPr/>
        <a:lstStyle/>
        <a:p>
          <a:endParaRPr lang="es-MX"/>
        </a:p>
      </dgm:t>
    </dgm:pt>
    <dgm:pt modelId="{3A77A338-F5A1-4281-A619-DFFD7FA25566}" type="pres">
      <dgm:prSet presAssocID="{CB1F3560-59E0-4321-B69C-3F2DC40E559F}" presName="hierChild4" presStyleCnt="0"/>
      <dgm:spPr/>
    </dgm:pt>
    <dgm:pt modelId="{23CAF4DC-CE69-454F-BBC2-2426AE549409}" type="pres">
      <dgm:prSet presAssocID="{93845C1A-B714-4B8D-B924-D14E1CB3E156}" presName="Name35" presStyleLbl="parChTrans1D3" presStyleIdx="0" presStyleCnt="3"/>
      <dgm:spPr/>
      <dgm:t>
        <a:bodyPr/>
        <a:lstStyle/>
        <a:p>
          <a:endParaRPr lang="es-MX"/>
        </a:p>
      </dgm:t>
    </dgm:pt>
    <dgm:pt modelId="{22341337-7E9B-49F0-86DE-F2C20F3563BE}" type="pres">
      <dgm:prSet presAssocID="{2AEA3E13-5351-485D-860E-D8EA18C61082}" presName="hierRoot2" presStyleCnt="0">
        <dgm:presLayoutVars>
          <dgm:hierBranch val="init"/>
        </dgm:presLayoutVars>
      </dgm:prSet>
      <dgm:spPr/>
    </dgm:pt>
    <dgm:pt modelId="{D006E974-1B69-46A3-A64F-11C894C8F8D6}" type="pres">
      <dgm:prSet presAssocID="{2AEA3E13-5351-485D-860E-D8EA18C61082}" presName="rootComposite" presStyleCnt="0"/>
      <dgm:spPr/>
    </dgm:pt>
    <dgm:pt modelId="{8B0513A3-6B81-4A27-BAB8-4B87F2BF9740}" type="pres">
      <dgm:prSet presAssocID="{2AEA3E13-5351-485D-860E-D8EA18C61082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6D79AEF-2DC6-487D-8FB1-2ABF30D7FFC8}" type="pres">
      <dgm:prSet presAssocID="{2AEA3E13-5351-485D-860E-D8EA18C61082}" presName="rootConnector" presStyleLbl="node3" presStyleIdx="0" presStyleCnt="3"/>
      <dgm:spPr/>
      <dgm:t>
        <a:bodyPr/>
        <a:lstStyle/>
        <a:p>
          <a:endParaRPr lang="es-MX"/>
        </a:p>
      </dgm:t>
    </dgm:pt>
    <dgm:pt modelId="{BD8D2077-48CD-4517-BB73-C3AED69D72C8}" type="pres">
      <dgm:prSet presAssocID="{2AEA3E13-5351-485D-860E-D8EA18C61082}" presName="hierChild4" presStyleCnt="0"/>
      <dgm:spPr/>
    </dgm:pt>
    <dgm:pt modelId="{A3749070-D12E-4087-BF49-5DE4A4B6A80F}" type="pres">
      <dgm:prSet presAssocID="{2AEA3E13-5351-485D-860E-D8EA18C61082}" presName="hierChild5" presStyleCnt="0"/>
      <dgm:spPr/>
    </dgm:pt>
    <dgm:pt modelId="{194EDE05-D220-4138-8AC0-430111D67276}" type="pres">
      <dgm:prSet presAssocID="{A148698E-D87A-4519-9F56-0F6971B351CE}" presName="Name35" presStyleLbl="parChTrans1D3" presStyleIdx="1" presStyleCnt="3"/>
      <dgm:spPr/>
      <dgm:t>
        <a:bodyPr/>
        <a:lstStyle/>
        <a:p>
          <a:endParaRPr lang="es-MX"/>
        </a:p>
      </dgm:t>
    </dgm:pt>
    <dgm:pt modelId="{312E5794-7C4B-4F6F-B823-F89B9F7392E5}" type="pres">
      <dgm:prSet presAssocID="{60273D17-4B78-420F-947A-2406A096C597}" presName="hierRoot2" presStyleCnt="0">
        <dgm:presLayoutVars>
          <dgm:hierBranch val="init"/>
        </dgm:presLayoutVars>
      </dgm:prSet>
      <dgm:spPr/>
    </dgm:pt>
    <dgm:pt modelId="{FE95CD60-D606-4F3C-8792-A03E6C1FD969}" type="pres">
      <dgm:prSet presAssocID="{60273D17-4B78-420F-947A-2406A096C597}" presName="rootComposite" presStyleCnt="0"/>
      <dgm:spPr/>
    </dgm:pt>
    <dgm:pt modelId="{2507752E-6CCC-4834-B9A4-E3DB4620B2B3}" type="pres">
      <dgm:prSet presAssocID="{60273D17-4B78-420F-947A-2406A096C597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4A0D9C7-40AD-4C50-9070-2BC175A865FC}" type="pres">
      <dgm:prSet presAssocID="{60273D17-4B78-420F-947A-2406A096C597}" presName="rootConnector" presStyleLbl="node3" presStyleIdx="1" presStyleCnt="3"/>
      <dgm:spPr/>
      <dgm:t>
        <a:bodyPr/>
        <a:lstStyle/>
        <a:p>
          <a:endParaRPr lang="es-MX"/>
        </a:p>
      </dgm:t>
    </dgm:pt>
    <dgm:pt modelId="{F5FC6B1A-B31A-4049-9F0D-17F244177707}" type="pres">
      <dgm:prSet presAssocID="{60273D17-4B78-420F-947A-2406A096C597}" presName="hierChild4" presStyleCnt="0"/>
      <dgm:spPr/>
    </dgm:pt>
    <dgm:pt modelId="{553F4E54-51D3-4081-A18E-5040D2C470D1}" type="pres">
      <dgm:prSet presAssocID="{60273D17-4B78-420F-947A-2406A096C597}" presName="hierChild5" presStyleCnt="0"/>
      <dgm:spPr/>
    </dgm:pt>
    <dgm:pt modelId="{A574D214-C22A-431B-927C-BFDD400A56D4}" type="pres">
      <dgm:prSet presAssocID="{AA9BF390-022B-42E2-B28E-9E35815B5998}" presName="Name35" presStyleLbl="parChTrans1D3" presStyleIdx="2" presStyleCnt="3"/>
      <dgm:spPr/>
      <dgm:t>
        <a:bodyPr/>
        <a:lstStyle/>
        <a:p>
          <a:endParaRPr lang="es-MX"/>
        </a:p>
      </dgm:t>
    </dgm:pt>
    <dgm:pt modelId="{02036FC8-25AF-4908-8945-32B908C0373F}" type="pres">
      <dgm:prSet presAssocID="{4F1BAB86-C00A-4B89-ACC4-BEEF9E8CCB92}" presName="hierRoot2" presStyleCnt="0">
        <dgm:presLayoutVars>
          <dgm:hierBranch val="init"/>
        </dgm:presLayoutVars>
      </dgm:prSet>
      <dgm:spPr/>
    </dgm:pt>
    <dgm:pt modelId="{EBF0F4BD-BE41-4D08-858C-C1A548D814AB}" type="pres">
      <dgm:prSet presAssocID="{4F1BAB86-C00A-4B89-ACC4-BEEF9E8CCB92}" presName="rootComposite" presStyleCnt="0"/>
      <dgm:spPr/>
    </dgm:pt>
    <dgm:pt modelId="{4A25D03B-122A-4751-A895-8582AE3E8C27}" type="pres">
      <dgm:prSet presAssocID="{4F1BAB86-C00A-4B89-ACC4-BEEF9E8CCB92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EEC8461-5433-4805-9DFA-A365826E7D97}" type="pres">
      <dgm:prSet presAssocID="{4F1BAB86-C00A-4B89-ACC4-BEEF9E8CCB92}" presName="rootConnector" presStyleLbl="node3" presStyleIdx="2" presStyleCnt="3"/>
      <dgm:spPr/>
      <dgm:t>
        <a:bodyPr/>
        <a:lstStyle/>
        <a:p>
          <a:endParaRPr lang="es-MX"/>
        </a:p>
      </dgm:t>
    </dgm:pt>
    <dgm:pt modelId="{51D6BE23-A65C-458C-98C0-0EACD28E95C9}" type="pres">
      <dgm:prSet presAssocID="{4F1BAB86-C00A-4B89-ACC4-BEEF9E8CCB92}" presName="hierChild4" presStyleCnt="0"/>
      <dgm:spPr/>
    </dgm:pt>
    <dgm:pt modelId="{6744EEB2-3758-4EDC-9A2E-316AB442944C}" type="pres">
      <dgm:prSet presAssocID="{4F1BAB86-C00A-4B89-ACC4-BEEF9E8CCB92}" presName="hierChild5" presStyleCnt="0"/>
      <dgm:spPr/>
    </dgm:pt>
    <dgm:pt modelId="{1EF6ACC4-EE56-4FC3-8700-7156DE583D74}" type="pres">
      <dgm:prSet presAssocID="{CB1F3560-59E0-4321-B69C-3F2DC40E559F}" presName="hierChild5" presStyleCnt="0"/>
      <dgm:spPr/>
    </dgm:pt>
    <dgm:pt modelId="{096FC2BA-9326-4F68-876A-5FC0F50345BF}" type="pres">
      <dgm:prSet presAssocID="{0DB8C421-D87B-4673-9C0E-C6547E78D51C}" presName="hierChild3" presStyleCnt="0"/>
      <dgm:spPr/>
    </dgm:pt>
  </dgm:ptLst>
  <dgm:cxnLst>
    <dgm:cxn modelId="{12B7259C-642F-49D5-94C3-42E7E2AA12A9}" srcId="{CB1F3560-59E0-4321-B69C-3F2DC40E559F}" destId="{60273D17-4B78-420F-947A-2406A096C597}" srcOrd="1" destOrd="0" parTransId="{A148698E-D87A-4519-9F56-0F6971B351CE}" sibTransId="{3822D78E-C13C-428A-A4B4-CA7CB889D3FA}"/>
    <dgm:cxn modelId="{5111E9DB-EA1D-4B48-B04F-FD43618369B4}" srcId="{D4226C2A-B68A-4BAB-BB36-7CEB3EC75454}" destId="{0DB8C421-D87B-4673-9C0E-C6547E78D51C}" srcOrd="0" destOrd="0" parTransId="{5977645F-C7A7-4FCA-8ED4-7840D5EF710F}" sibTransId="{E39DE4BC-B255-4F09-B3D4-41D9AE62C201}"/>
    <dgm:cxn modelId="{101C789A-1E0C-43BB-BEE7-39EFFFBC465F}" type="presOf" srcId="{62E5427C-5D16-4E76-83C8-112E57DE7653}" destId="{38C5C0CE-D2E9-4403-BE65-4B8DB5086152}" srcOrd="0" destOrd="0" presId="urn:microsoft.com/office/officeart/2005/8/layout/orgChart1"/>
    <dgm:cxn modelId="{EF9564D8-471E-4E3A-8DC1-6D440B5A432A}" type="presOf" srcId="{AA9BF390-022B-42E2-B28E-9E35815B5998}" destId="{A574D214-C22A-431B-927C-BFDD400A56D4}" srcOrd="0" destOrd="0" presId="urn:microsoft.com/office/officeart/2005/8/layout/orgChart1"/>
    <dgm:cxn modelId="{EEE55C61-84A9-4D49-BF7A-8FBEEC35AAFA}" type="presOf" srcId="{A148698E-D87A-4519-9F56-0F6971B351CE}" destId="{194EDE05-D220-4138-8AC0-430111D67276}" srcOrd="0" destOrd="0" presId="urn:microsoft.com/office/officeart/2005/8/layout/orgChart1"/>
    <dgm:cxn modelId="{262B6F50-7548-4C5D-8AF8-5FB58A813E8C}" srcId="{CB1F3560-59E0-4321-B69C-3F2DC40E559F}" destId="{4F1BAB86-C00A-4B89-ACC4-BEEF9E8CCB92}" srcOrd="2" destOrd="0" parTransId="{AA9BF390-022B-42E2-B28E-9E35815B5998}" sibTransId="{9411B1F9-2E3E-4FD0-B3EB-048D9DF3AB25}"/>
    <dgm:cxn modelId="{3ABA2F74-ADE5-4BEB-8EA8-4B529DB64DAF}" type="presOf" srcId="{93845C1A-B714-4B8D-B924-D14E1CB3E156}" destId="{23CAF4DC-CE69-454F-BBC2-2426AE549409}" srcOrd="0" destOrd="0" presId="urn:microsoft.com/office/officeart/2005/8/layout/orgChart1"/>
    <dgm:cxn modelId="{7769D95C-C415-4FB3-8FC7-C4BCE09CC1A2}" type="presOf" srcId="{60273D17-4B78-420F-947A-2406A096C597}" destId="{2507752E-6CCC-4834-B9A4-E3DB4620B2B3}" srcOrd="0" destOrd="0" presId="urn:microsoft.com/office/officeart/2005/8/layout/orgChart1"/>
    <dgm:cxn modelId="{6874C3AC-A51B-4BA0-861A-CA61C524E1E8}" srcId="{0DB8C421-D87B-4673-9C0E-C6547E78D51C}" destId="{CB1F3560-59E0-4321-B69C-3F2DC40E559F}" srcOrd="0" destOrd="0" parTransId="{62E5427C-5D16-4E76-83C8-112E57DE7653}" sibTransId="{8D6A82C6-4AF8-406E-9B74-F48F682F4F62}"/>
    <dgm:cxn modelId="{B169F6AD-EC3F-4947-9374-A4D776208FB3}" type="presOf" srcId="{2AEA3E13-5351-485D-860E-D8EA18C61082}" destId="{36D79AEF-2DC6-487D-8FB1-2ABF30D7FFC8}" srcOrd="1" destOrd="0" presId="urn:microsoft.com/office/officeart/2005/8/layout/orgChart1"/>
    <dgm:cxn modelId="{B4A381AF-D095-42B3-BA82-B00D9B8E7574}" type="presOf" srcId="{0DB8C421-D87B-4673-9C0E-C6547E78D51C}" destId="{D85EC97E-5D90-4BDC-936E-11D045CD89F1}" srcOrd="0" destOrd="0" presId="urn:microsoft.com/office/officeart/2005/8/layout/orgChart1"/>
    <dgm:cxn modelId="{B286CF4F-6057-4716-A2E1-781C682D276C}" type="presOf" srcId="{60273D17-4B78-420F-947A-2406A096C597}" destId="{84A0D9C7-40AD-4C50-9070-2BC175A865FC}" srcOrd="1" destOrd="0" presId="urn:microsoft.com/office/officeart/2005/8/layout/orgChart1"/>
    <dgm:cxn modelId="{A6A935C2-EC80-4B2E-AA16-A8DE91C4189B}" type="presOf" srcId="{2AEA3E13-5351-485D-860E-D8EA18C61082}" destId="{8B0513A3-6B81-4A27-BAB8-4B87F2BF9740}" srcOrd="0" destOrd="0" presId="urn:microsoft.com/office/officeart/2005/8/layout/orgChart1"/>
    <dgm:cxn modelId="{DB670824-F018-4644-ACFC-6C085F9CF51F}" type="presOf" srcId="{4F1BAB86-C00A-4B89-ACC4-BEEF9E8CCB92}" destId="{0EEC8461-5433-4805-9DFA-A365826E7D97}" srcOrd="1" destOrd="0" presId="urn:microsoft.com/office/officeart/2005/8/layout/orgChart1"/>
    <dgm:cxn modelId="{E708ED05-9F11-4106-A799-0A3B6988B5BC}" type="presOf" srcId="{0DB8C421-D87B-4673-9C0E-C6547E78D51C}" destId="{C93CB672-7949-40A4-8BA4-BFCCF4F01A86}" srcOrd="1" destOrd="0" presId="urn:microsoft.com/office/officeart/2005/8/layout/orgChart1"/>
    <dgm:cxn modelId="{31B0BD35-B63F-41BB-BB81-9665A36D1064}" srcId="{CB1F3560-59E0-4321-B69C-3F2DC40E559F}" destId="{2AEA3E13-5351-485D-860E-D8EA18C61082}" srcOrd="0" destOrd="0" parTransId="{93845C1A-B714-4B8D-B924-D14E1CB3E156}" sibTransId="{E06C272D-7C9E-47CD-A582-AF25E76D819E}"/>
    <dgm:cxn modelId="{1D3E3C90-DE4C-4284-93BB-4B1F59AFE4C2}" type="presOf" srcId="{CB1F3560-59E0-4321-B69C-3F2DC40E559F}" destId="{8C099E26-549E-42D3-8303-CAD3308711A2}" srcOrd="0" destOrd="0" presId="urn:microsoft.com/office/officeart/2005/8/layout/orgChart1"/>
    <dgm:cxn modelId="{1A969DA0-405D-40B0-8AC9-342EDE7AAF7B}" type="presOf" srcId="{D4226C2A-B68A-4BAB-BB36-7CEB3EC75454}" destId="{A6092E8F-58AB-492D-8DEF-AB7BF5698EB0}" srcOrd="0" destOrd="0" presId="urn:microsoft.com/office/officeart/2005/8/layout/orgChart1"/>
    <dgm:cxn modelId="{1697E9B0-A506-458A-BF17-969EBE391929}" type="presOf" srcId="{4F1BAB86-C00A-4B89-ACC4-BEEF9E8CCB92}" destId="{4A25D03B-122A-4751-A895-8582AE3E8C27}" srcOrd="0" destOrd="0" presId="urn:microsoft.com/office/officeart/2005/8/layout/orgChart1"/>
    <dgm:cxn modelId="{1A303CED-5F80-493C-91BF-DB4238DC7B52}" type="presOf" srcId="{CB1F3560-59E0-4321-B69C-3F2DC40E559F}" destId="{16B7CA7D-AF39-4F4D-84A1-18299753D44E}" srcOrd="1" destOrd="0" presId="urn:microsoft.com/office/officeart/2005/8/layout/orgChart1"/>
    <dgm:cxn modelId="{02043A0A-F174-48E5-B7CA-FEE2185079D8}" type="presParOf" srcId="{A6092E8F-58AB-492D-8DEF-AB7BF5698EB0}" destId="{F592C9B6-F7E1-489C-A18C-5D8B4F550B49}" srcOrd="0" destOrd="0" presId="urn:microsoft.com/office/officeart/2005/8/layout/orgChart1"/>
    <dgm:cxn modelId="{2498987C-9E7C-41DF-A0F4-5A44B396E38C}" type="presParOf" srcId="{F592C9B6-F7E1-489C-A18C-5D8B4F550B49}" destId="{B322630A-8BD4-4A46-AF1B-DA402A1B485D}" srcOrd="0" destOrd="0" presId="urn:microsoft.com/office/officeart/2005/8/layout/orgChart1"/>
    <dgm:cxn modelId="{8AC9E15B-57B6-4D7C-9710-9FC0DFF23AE1}" type="presParOf" srcId="{B322630A-8BD4-4A46-AF1B-DA402A1B485D}" destId="{D85EC97E-5D90-4BDC-936E-11D045CD89F1}" srcOrd="0" destOrd="0" presId="urn:microsoft.com/office/officeart/2005/8/layout/orgChart1"/>
    <dgm:cxn modelId="{F252B634-CDD9-401C-82A0-7E78AAFAE5A2}" type="presParOf" srcId="{B322630A-8BD4-4A46-AF1B-DA402A1B485D}" destId="{C93CB672-7949-40A4-8BA4-BFCCF4F01A86}" srcOrd="1" destOrd="0" presId="urn:microsoft.com/office/officeart/2005/8/layout/orgChart1"/>
    <dgm:cxn modelId="{ECAAAE60-FB46-4A59-936C-BACBE1827DDB}" type="presParOf" srcId="{F592C9B6-F7E1-489C-A18C-5D8B4F550B49}" destId="{535A2F8C-D532-4109-8F64-CAD2A53509D9}" srcOrd="1" destOrd="0" presId="urn:microsoft.com/office/officeart/2005/8/layout/orgChart1"/>
    <dgm:cxn modelId="{F121C5B9-6A2D-47AD-A84B-DE4C3E88DB8A}" type="presParOf" srcId="{535A2F8C-D532-4109-8F64-CAD2A53509D9}" destId="{38C5C0CE-D2E9-4403-BE65-4B8DB5086152}" srcOrd="0" destOrd="0" presId="urn:microsoft.com/office/officeart/2005/8/layout/orgChart1"/>
    <dgm:cxn modelId="{85078879-F892-44D0-96B2-A76BB4BED86A}" type="presParOf" srcId="{535A2F8C-D532-4109-8F64-CAD2A53509D9}" destId="{0EAB2169-F9F7-4664-BEA7-9CFFDF5463BC}" srcOrd="1" destOrd="0" presId="urn:microsoft.com/office/officeart/2005/8/layout/orgChart1"/>
    <dgm:cxn modelId="{8F800F65-42BF-4FA4-AC0D-BB1306153D22}" type="presParOf" srcId="{0EAB2169-F9F7-4664-BEA7-9CFFDF5463BC}" destId="{1A4F098E-B4B1-4EB8-8AEE-AB0E29E10295}" srcOrd="0" destOrd="0" presId="urn:microsoft.com/office/officeart/2005/8/layout/orgChart1"/>
    <dgm:cxn modelId="{B7361325-CCF5-44A6-BD53-280180E45FCE}" type="presParOf" srcId="{1A4F098E-B4B1-4EB8-8AEE-AB0E29E10295}" destId="{8C099E26-549E-42D3-8303-CAD3308711A2}" srcOrd="0" destOrd="0" presId="urn:microsoft.com/office/officeart/2005/8/layout/orgChart1"/>
    <dgm:cxn modelId="{56894E7D-0BFF-46EB-8EC7-C1AED675A4AA}" type="presParOf" srcId="{1A4F098E-B4B1-4EB8-8AEE-AB0E29E10295}" destId="{16B7CA7D-AF39-4F4D-84A1-18299753D44E}" srcOrd="1" destOrd="0" presId="urn:microsoft.com/office/officeart/2005/8/layout/orgChart1"/>
    <dgm:cxn modelId="{ED8B944E-6351-485E-A61A-579B7F4C927A}" type="presParOf" srcId="{0EAB2169-F9F7-4664-BEA7-9CFFDF5463BC}" destId="{3A77A338-F5A1-4281-A619-DFFD7FA25566}" srcOrd="1" destOrd="0" presId="urn:microsoft.com/office/officeart/2005/8/layout/orgChart1"/>
    <dgm:cxn modelId="{B2122BF7-4A7C-455D-8113-C9D998F7DD29}" type="presParOf" srcId="{3A77A338-F5A1-4281-A619-DFFD7FA25566}" destId="{23CAF4DC-CE69-454F-BBC2-2426AE549409}" srcOrd="0" destOrd="0" presId="urn:microsoft.com/office/officeart/2005/8/layout/orgChart1"/>
    <dgm:cxn modelId="{ACF04C73-B4F6-43CD-8E49-9577C3147DB4}" type="presParOf" srcId="{3A77A338-F5A1-4281-A619-DFFD7FA25566}" destId="{22341337-7E9B-49F0-86DE-F2C20F3563BE}" srcOrd="1" destOrd="0" presId="urn:microsoft.com/office/officeart/2005/8/layout/orgChart1"/>
    <dgm:cxn modelId="{FD5339E0-7403-498E-932F-C66B0A020FFD}" type="presParOf" srcId="{22341337-7E9B-49F0-86DE-F2C20F3563BE}" destId="{D006E974-1B69-46A3-A64F-11C894C8F8D6}" srcOrd="0" destOrd="0" presId="urn:microsoft.com/office/officeart/2005/8/layout/orgChart1"/>
    <dgm:cxn modelId="{987D0AEA-DE2F-4944-82B3-CA281F9BECAC}" type="presParOf" srcId="{D006E974-1B69-46A3-A64F-11C894C8F8D6}" destId="{8B0513A3-6B81-4A27-BAB8-4B87F2BF9740}" srcOrd="0" destOrd="0" presId="urn:microsoft.com/office/officeart/2005/8/layout/orgChart1"/>
    <dgm:cxn modelId="{A3FCEF10-2B18-45B0-912B-448A147A88C1}" type="presParOf" srcId="{D006E974-1B69-46A3-A64F-11C894C8F8D6}" destId="{36D79AEF-2DC6-487D-8FB1-2ABF30D7FFC8}" srcOrd="1" destOrd="0" presId="urn:microsoft.com/office/officeart/2005/8/layout/orgChart1"/>
    <dgm:cxn modelId="{B262863A-3147-4837-A342-D8CF2411F2BB}" type="presParOf" srcId="{22341337-7E9B-49F0-86DE-F2C20F3563BE}" destId="{BD8D2077-48CD-4517-BB73-C3AED69D72C8}" srcOrd="1" destOrd="0" presId="urn:microsoft.com/office/officeart/2005/8/layout/orgChart1"/>
    <dgm:cxn modelId="{F7820929-5769-4BDB-A2D0-DC3934E9F9D0}" type="presParOf" srcId="{22341337-7E9B-49F0-86DE-F2C20F3563BE}" destId="{A3749070-D12E-4087-BF49-5DE4A4B6A80F}" srcOrd="2" destOrd="0" presId="urn:microsoft.com/office/officeart/2005/8/layout/orgChart1"/>
    <dgm:cxn modelId="{C31F8188-F3CE-4E93-BA96-A80357D438D2}" type="presParOf" srcId="{3A77A338-F5A1-4281-A619-DFFD7FA25566}" destId="{194EDE05-D220-4138-8AC0-430111D67276}" srcOrd="2" destOrd="0" presId="urn:microsoft.com/office/officeart/2005/8/layout/orgChart1"/>
    <dgm:cxn modelId="{3F7C5A32-226C-4FCC-A077-058D984CEE9B}" type="presParOf" srcId="{3A77A338-F5A1-4281-A619-DFFD7FA25566}" destId="{312E5794-7C4B-4F6F-B823-F89B9F7392E5}" srcOrd="3" destOrd="0" presId="urn:microsoft.com/office/officeart/2005/8/layout/orgChart1"/>
    <dgm:cxn modelId="{B1392DA6-B2E9-4A2A-95D5-05F238BFAC60}" type="presParOf" srcId="{312E5794-7C4B-4F6F-B823-F89B9F7392E5}" destId="{FE95CD60-D606-4F3C-8792-A03E6C1FD969}" srcOrd="0" destOrd="0" presId="urn:microsoft.com/office/officeart/2005/8/layout/orgChart1"/>
    <dgm:cxn modelId="{B48B7160-2560-4A07-A7D6-43F091A39B2D}" type="presParOf" srcId="{FE95CD60-D606-4F3C-8792-A03E6C1FD969}" destId="{2507752E-6CCC-4834-B9A4-E3DB4620B2B3}" srcOrd="0" destOrd="0" presId="urn:microsoft.com/office/officeart/2005/8/layout/orgChart1"/>
    <dgm:cxn modelId="{0835248D-C381-4EDC-99A0-C197CE2F7A1A}" type="presParOf" srcId="{FE95CD60-D606-4F3C-8792-A03E6C1FD969}" destId="{84A0D9C7-40AD-4C50-9070-2BC175A865FC}" srcOrd="1" destOrd="0" presId="urn:microsoft.com/office/officeart/2005/8/layout/orgChart1"/>
    <dgm:cxn modelId="{BFDD62A3-DBBC-459B-BAC7-9F5AF7076180}" type="presParOf" srcId="{312E5794-7C4B-4F6F-B823-F89B9F7392E5}" destId="{F5FC6B1A-B31A-4049-9F0D-17F244177707}" srcOrd="1" destOrd="0" presId="urn:microsoft.com/office/officeart/2005/8/layout/orgChart1"/>
    <dgm:cxn modelId="{FE84C52D-8A56-41FF-949D-C738FD9B5C79}" type="presParOf" srcId="{312E5794-7C4B-4F6F-B823-F89B9F7392E5}" destId="{553F4E54-51D3-4081-A18E-5040D2C470D1}" srcOrd="2" destOrd="0" presId="urn:microsoft.com/office/officeart/2005/8/layout/orgChart1"/>
    <dgm:cxn modelId="{8EED3577-4E94-4CBB-916C-86ABE1B5F8B1}" type="presParOf" srcId="{3A77A338-F5A1-4281-A619-DFFD7FA25566}" destId="{A574D214-C22A-431B-927C-BFDD400A56D4}" srcOrd="4" destOrd="0" presId="urn:microsoft.com/office/officeart/2005/8/layout/orgChart1"/>
    <dgm:cxn modelId="{DB27FDF1-937C-4741-B028-3F4D19131576}" type="presParOf" srcId="{3A77A338-F5A1-4281-A619-DFFD7FA25566}" destId="{02036FC8-25AF-4908-8945-32B908C0373F}" srcOrd="5" destOrd="0" presId="urn:microsoft.com/office/officeart/2005/8/layout/orgChart1"/>
    <dgm:cxn modelId="{D4817F24-0246-4159-9145-5A3DB8FB5D15}" type="presParOf" srcId="{02036FC8-25AF-4908-8945-32B908C0373F}" destId="{EBF0F4BD-BE41-4D08-858C-C1A548D814AB}" srcOrd="0" destOrd="0" presId="urn:microsoft.com/office/officeart/2005/8/layout/orgChart1"/>
    <dgm:cxn modelId="{F97D7E9C-0CEB-4E33-A9D9-9E0A3037DB5A}" type="presParOf" srcId="{EBF0F4BD-BE41-4D08-858C-C1A548D814AB}" destId="{4A25D03B-122A-4751-A895-8582AE3E8C27}" srcOrd="0" destOrd="0" presId="urn:microsoft.com/office/officeart/2005/8/layout/orgChart1"/>
    <dgm:cxn modelId="{91444CF5-C42E-4737-B474-71FC8F155BD4}" type="presParOf" srcId="{EBF0F4BD-BE41-4D08-858C-C1A548D814AB}" destId="{0EEC8461-5433-4805-9DFA-A365826E7D97}" srcOrd="1" destOrd="0" presId="urn:microsoft.com/office/officeart/2005/8/layout/orgChart1"/>
    <dgm:cxn modelId="{FD5A4812-6265-41F3-BCF9-C4E9EC31A934}" type="presParOf" srcId="{02036FC8-25AF-4908-8945-32B908C0373F}" destId="{51D6BE23-A65C-458C-98C0-0EACD28E95C9}" srcOrd="1" destOrd="0" presId="urn:microsoft.com/office/officeart/2005/8/layout/orgChart1"/>
    <dgm:cxn modelId="{AC5A1549-848F-4583-87A1-63B1081C4D4E}" type="presParOf" srcId="{02036FC8-25AF-4908-8945-32B908C0373F}" destId="{6744EEB2-3758-4EDC-9A2E-316AB442944C}" srcOrd="2" destOrd="0" presId="urn:microsoft.com/office/officeart/2005/8/layout/orgChart1"/>
    <dgm:cxn modelId="{B13DE3D0-F063-49A1-8754-FEDBDE1AF703}" type="presParOf" srcId="{0EAB2169-F9F7-4664-BEA7-9CFFDF5463BC}" destId="{1EF6ACC4-EE56-4FC3-8700-7156DE583D74}" srcOrd="2" destOrd="0" presId="urn:microsoft.com/office/officeart/2005/8/layout/orgChart1"/>
    <dgm:cxn modelId="{D6E4ED33-9866-4870-906E-6F766AAE9DDF}" type="presParOf" srcId="{F592C9B6-F7E1-489C-A18C-5D8B4F550B49}" destId="{096FC2BA-9326-4F68-876A-5FC0F50345B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4226C2A-B68A-4BAB-BB36-7CEB3EC7545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0DB8C421-D87B-4673-9C0E-C6547E78D51C}">
      <dgm:prSet phldrT="[Texto]" custT="1"/>
      <dgm:spPr/>
      <dgm:t>
        <a:bodyPr/>
        <a:lstStyle/>
        <a:p>
          <a:r>
            <a:rPr lang="es-MX" sz="1100" b="1" dirty="0" smtClean="0">
              <a:solidFill>
                <a:schemeClr val="tx1"/>
              </a:solidFill>
            </a:rPr>
            <a:t>Coordinadora de Huertos y Enlace CMT </a:t>
          </a:r>
        </a:p>
        <a:p>
          <a:r>
            <a:rPr lang="es-MX" sz="1100" dirty="0" smtClean="0"/>
            <a:t>Coordinador (XX)</a:t>
          </a:r>
          <a:endParaRPr lang="es-MX" sz="1100" dirty="0"/>
        </a:p>
      </dgm:t>
    </dgm:pt>
    <dgm:pt modelId="{5977645F-C7A7-4FCA-8ED4-7840D5EF710F}" type="parTrans" cxnId="{5111E9DB-EA1D-4B48-B04F-FD43618369B4}">
      <dgm:prSet/>
      <dgm:spPr/>
      <dgm:t>
        <a:bodyPr/>
        <a:lstStyle/>
        <a:p>
          <a:endParaRPr lang="es-MX" sz="1100"/>
        </a:p>
      </dgm:t>
    </dgm:pt>
    <dgm:pt modelId="{E39DE4BC-B255-4F09-B3D4-41D9AE62C201}" type="sibTrans" cxnId="{5111E9DB-EA1D-4B48-B04F-FD43618369B4}">
      <dgm:prSet/>
      <dgm:spPr/>
      <dgm:t>
        <a:bodyPr/>
        <a:lstStyle/>
        <a:p>
          <a:endParaRPr lang="es-MX" sz="1100"/>
        </a:p>
      </dgm:t>
    </dgm:pt>
    <dgm:pt modelId="{CB1F3560-59E0-4321-B69C-3F2DC40E559F}">
      <dgm:prSet phldrT="[Texto]" custT="1"/>
      <dgm:spPr/>
      <dgm:t>
        <a:bodyPr/>
        <a:lstStyle/>
        <a:p>
          <a:r>
            <a:rPr lang="es-MX" sz="1100" b="1" dirty="0" smtClean="0">
              <a:solidFill>
                <a:schemeClr val="tx1"/>
              </a:solidFill>
            </a:rPr>
            <a:t>Supervisor de Campo</a:t>
          </a:r>
        </a:p>
        <a:p>
          <a:r>
            <a:rPr lang="es-MX" sz="1100" dirty="0" smtClean="0"/>
            <a:t>Jefe Operativo (XX)</a:t>
          </a:r>
          <a:endParaRPr lang="es-MX" sz="1100" dirty="0"/>
        </a:p>
      </dgm:t>
    </dgm:pt>
    <dgm:pt modelId="{62E5427C-5D16-4E76-83C8-112E57DE7653}" type="parTrans" cxnId="{6874C3AC-A51B-4BA0-861A-CA61C524E1E8}">
      <dgm:prSet/>
      <dgm:spPr/>
      <dgm:t>
        <a:bodyPr/>
        <a:lstStyle/>
        <a:p>
          <a:endParaRPr lang="es-MX" sz="1100"/>
        </a:p>
      </dgm:t>
    </dgm:pt>
    <dgm:pt modelId="{8D6A82C6-4AF8-406E-9B74-F48F682F4F62}" type="sibTrans" cxnId="{6874C3AC-A51B-4BA0-861A-CA61C524E1E8}">
      <dgm:prSet/>
      <dgm:spPr/>
      <dgm:t>
        <a:bodyPr/>
        <a:lstStyle/>
        <a:p>
          <a:endParaRPr lang="es-MX" sz="1100"/>
        </a:p>
      </dgm:t>
    </dgm:pt>
    <dgm:pt modelId="{2AEA3E13-5351-485D-860E-D8EA18C61082}">
      <dgm:prSet custT="1"/>
      <dgm:spPr/>
      <dgm:t>
        <a:bodyPr/>
        <a:lstStyle/>
        <a:p>
          <a:r>
            <a:rPr lang="es-MX" sz="1100" b="1" dirty="0" smtClean="0">
              <a:solidFill>
                <a:schemeClr val="tx1"/>
              </a:solidFill>
            </a:rPr>
            <a:t>Asistente</a:t>
          </a:r>
        </a:p>
        <a:p>
          <a:r>
            <a:rPr lang="es-MX" sz="1100" dirty="0" smtClean="0"/>
            <a:t>Encargado (01)</a:t>
          </a:r>
          <a:endParaRPr lang="es-MX" sz="1100" dirty="0"/>
        </a:p>
      </dgm:t>
    </dgm:pt>
    <dgm:pt modelId="{93845C1A-B714-4B8D-B924-D14E1CB3E156}" type="parTrans" cxnId="{31B0BD35-B63F-41BB-BB81-9665A36D1064}">
      <dgm:prSet/>
      <dgm:spPr/>
      <dgm:t>
        <a:bodyPr/>
        <a:lstStyle/>
        <a:p>
          <a:endParaRPr lang="es-MX" sz="1100"/>
        </a:p>
      </dgm:t>
    </dgm:pt>
    <dgm:pt modelId="{E06C272D-7C9E-47CD-A582-AF25E76D819E}" type="sibTrans" cxnId="{31B0BD35-B63F-41BB-BB81-9665A36D1064}">
      <dgm:prSet/>
      <dgm:spPr/>
      <dgm:t>
        <a:bodyPr/>
        <a:lstStyle/>
        <a:p>
          <a:endParaRPr lang="es-MX" sz="1100"/>
        </a:p>
      </dgm:t>
    </dgm:pt>
    <dgm:pt modelId="{60273D17-4B78-420F-947A-2406A096C597}">
      <dgm:prSet custT="1"/>
      <dgm:spPr/>
      <dgm:t>
        <a:bodyPr/>
        <a:lstStyle/>
        <a:p>
          <a:r>
            <a:rPr lang="es-MX" sz="1100" b="1" dirty="0" smtClean="0">
              <a:solidFill>
                <a:schemeClr val="tx1"/>
              </a:solidFill>
            </a:rPr>
            <a:t>Maestra de Taller</a:t>
          </a:r>
        </a:p>
        <a:p>
          <a:r>
            <a:rPr lang="es-MX" sz="1100" dirty="0" smtClean="0">
              <a:solidFill>
                <a:schemeClr val="tx1"/>
              </a:solidFill>
            </a:rPr>
            <a:t>Supervisor (XX)</a:t>
          </a:r>
          <a:endParaRPr lang="es-MX" sz="1100" dirty="0">
            <a:solidFill>
              <a:schemeClr val="tx1"/>
            </a:solidFill>
          </a:endParaRPr>
        </a:p>
      </dgm:t>
    </dgm:pt>
    <dgm:pt modelId="{A148698E-D87A-4519-9F56-0F6971B351CE}" type="parTrans" cxnId="{12B7259C-642F-49D5-94C3-42E7E2AA12A9}">
      <dgm:prSet/>
      <dgm:spPr/>
      <dgm:t>
        <a:bodyPr/>
        <a:lstStyle/>
        <a:p>
          <a:endParaRPr lang="es-MX" sz="1100"/>
        </a:p>
      </dgm:t>
    </dgm:pt>
    <dgm:pt modelId="{3822D78E-C13C-428A-A4B4-CA7CB889D3FA}" type="sibTrans" cxnId="{12B7259C-642F-49D5-94C3-42E7E2AA12A9}">
      <dgm:prSet/>
      <dgm:spPr/>
      <dgm:t>
        <a:bodyPr/>
        <a:lstStyle/>
        <a:p>
          <a:endParaRPr lang="es-MX" sz="1100"/>
        </a:p>
      </dgm:t>
    </dgm:pt>
    <dgm:pt modelId="{4F1BAB86-C00A-4B89-ACC4-BEEF9E8CCB92}">
      <dgm:prSet custT="1"/>
      <dgm:spPr/>
      <dgm:t>
        <a:bodyPr/>
        <a:lstStyle/>
        <a:p>
          <a:r>
            <a:rPr lang="es-MX" sz="1100" b="1" dirty="0" smtClean="0">
              <a:solidFill>
                <a:schemeClr val="tx1"/>
              </a:solidFill>
            </a:rPr>
            <a:t>Maestra de Taller</a:t>
          </a:r>
        </a:p>
        <a:p>
          <a:r>
            <a:rPr lang="es-MX" sz="1100" dirty="0" smtClean="0"/>
            <a:t>Maestra (o) (XX)</a:t>
          </a:r>
          <a:endParaRPr lang="es-MX" sz="1100" dirty="0"/>
        </a:p>
      </dgm:t>
    </dgm:pt>
    <dgm:pt modelId="{AA9BF390-022B-42E2-B28E-9E35815B5998}" type="parTrans" cxnId="{262B6F50-7548-4C5D-8AF8-5FB58A813E8C}">
      <dgm:prSet/>
      <dgm:spPr/>
      <dgm:t>
        <a:bodyPr/>
        <a:lstStyle/>
        <a:p>
          <a:endParaRPr lang="es-MX" sz="1100"/>
        </a:p>
      </dgm:t>
    </dgm:pt>
    <dgm:pt modelId="{9411B1F9-2E3E-4FD0-B3EB-048D9DF3AB25}" type="sibTrans" cxnId="{262B6F50-7548-4C5D-8AF8-5FB58A813E8C}">
      <dgm:prSet/>
      <dgm:spPr/>
      <dgm:t>
        <a:bodyPr/>
        <a:lstStyle/>
        <a:p>
          <a:endParaRPr lang="es-MX" sz="1100"/>
        </a:p>
      </dgm:t>
    </dgm:pt>
    <dgm:pt modelId="{BCA5F121-91AB-480E-8016-CFDEE3186B0C}">
      <dgm:prSet custT="1"/>
      <dgm:spPr/>
      <dgm:t>
        <a:bodyPr/>
        <a:lstStyle/>
        <a:p>
          <a:r>
            <a:rPr lang="es-MX" sz="1100" b="1" dirty="0" smtClean="0">
              <a:solidFill>
                <a:schemeClr val="tx1"/>
              </a:solidFill>
            </a:rPr>
            <a:t>Secretaria</a:t>
          </a:r>
        </a:p>
        <a:p>
          <a:r>
            <a:rPr lang="es-MX" sz="1100" dirty="0" smtClean="0"/>
            <a:t>Auxiliar (01)</a:t>
          </a:r>
          <a:endParaRPr lang="es-MX" sz="1100" dirty="0"/>
        </a:p>
      </dgm:t>
    </dgm:pt>
    <dgm:pt modelId="{5F8BF34A-2AF1-4193-ACF3-01EB0A79E1D4}" type="parTrans" cxnId="{92D110B6-7767-456A-A45F-A500E7968FF2}">
      <dgm:prSet/>
      <dgm:spPr/>
      <dgm:t>
        <a:bodyPr/>
        <a:lstStyle/>
        <a:p>
          <a:endParaRPr lang="es-MX"/>
        </a:p>
      </dgm:t>
    </dgm:pt>
    <dgm:pt modelId="{637C09BF-6C00-48E0-BCC7-064287BA0D54}" type="sibTrans" cxnId="{92D110B6-7767-456A-A45F-A500E7968FF2}">
      <dgm:prSet/>
      <dgm:spPr/>
      <dgm:t>
        <a:bodyPr/>
        <a:lstStyle/>
        <a:p>
          <a:endParaRPr lang="es-MX"/>
        </a:p>
      </dgm:t>
    </dgm:pt>
    <dgm:pt modelId="{A6092E8F-58AB-492D-8DEF-AB7BF5698EB0}" type="pres">
      <dgm:prSet presAssocID="{D4226C2A-B68A-4BAB-BB36-7CEB3EC7545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F592C9B6-F7E1-489C-A18C-5D8B4F550B49}" type="pres">
      <dgm:prSet presAssocID="{0DB8C421-D87B-4673-9C0E-C6547E78D51C}" presName="hierRoot1" presStyleCnt="0">
        <dgm:presLayoutVars>
          <dgm:hierBranch val="init"/>
        </dgm:presLayoutVars>
      </dgm:prSet>
      <dgm:spPr/>
    </dgm:pt>
    <dgm:pt modelId="{B322630A-8BD4-4A46-AF1B-DA402A1B485D}" type="pres">
      <dgm:prSet presAssocID="{0DB8C421-D87B-4673-9C0E-C6547E78D51C}" presName="rootComposite1" presStyleCnt="0"/>
      <dgm:spPr/>
    </dgm:pt>
    <dgm:pt modelId="{D85EC97E-5D90-4BDC-936E-11D045CD89F1}" type="pres">
      <dgm:prSet presAssocID="{0DB8C421-D87B-4673-9C0E-C6547E78D51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93CB672-7949-40A4-8BA4-BFCCF4F01A86}" type="pres">
      <dgm:prSet presAssocID="{0DB8C421-D87B-4673-9C0E-C6547E78D51C}" presName="rootConnector1" presStyleLbl="node1" presStyleIdx="0" presStyleCnt="0"/>
      <dgm:spPr/>
      <dgm:t>
        <a:bodyPr/>
        <a:lstStyle/>
        <a:p>
          <a:endParaRPr lang="es-MX"/>
        </a:p>
      </dgm:t>
    </dgm:pt>
    <dgm:pt modelId="{535A2F8C-D532-4109-8F64-CAD2A53509D9}" type="pres">
      <dgm:prSet presAssocID="{0DB8C421-D87B-4673-9C0E-C6547E78D51C}" presName="hierChild2" presStyleCnt="0"/>
      <dgm:spPr/>
    </dgm:pt>
    <dgm:pt modelId="{38C5C0CE-D2E9-4403-BE65-4B8DB5086152}" type="pres">
      <dgm:prSet presAssocID="{62E5427C-5D16-4E76-83C8-112E57DE7653}" presName="Name37" presStyleLbl="parChTrans1D2" presStyleIdx="0" presStyleCnt="1"/>
      <dgm:spPr/>
      <dgm:t>
        <a:bodyPr/>
        <a:lstStyle/>
        <a:p>
          <a:endParaRPr lang="es-MX"/>
        </a:p>
      </dgm:t>
    </dgm:pt>
    <dgm:pt modelId="{0EAB2169-F9F7-4664-BEA7-9CFFDF5463BC}" type="pres">
      <dgm:prSet presAssocID="{CB1F3560-59E0-4321-B69C-3F2DC40E559F}" presName="hierRoot2" presStyleCnt="0">
        <dgm:presLayoutVars>
          <dgm:hierBranch/>
        </dgm:presLayoutVars>
      </dgm:prSet>
      <dgm:spPr/>
    </dgm:pt>
    <dgm:pt modelId="{1A4F098E-B4B1-4EB8-8AEE-AB0E29E10295}" type="pres">
      <dgm:prSet presAssocID="{CB1F3560-59E0-4321-B69C-3F2DC40E559F}" presName="rootComposite" presStyleCnt="0"/>
      <dgm:spPr/>
    </dgm:pt>
    <dgm:pt modelId="{8C099E26-549E-42D3-8303-CAD3308711A2}" type="pres">
      <dgm:prSet presAssocID="{CB1F3560-59E0-4321-B69C-3F2DC40E559F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6B7CA7D-AF39-4F4D-84A1-18299753D44E}" type="pres">
      <dgm:prSet presAssocID="{CB1F3560-59E0-4321-B69C-3F2DC40E559F}" presName="rootConnector" presStyleLbl="node2" presStyleIdx="0" presStyleCnt="1"/>
      <dgm:spPr/>
      <dgm:t>
        <a:bodyPr/>
        <a:lstStyle/>
        <a:p>
          <a:endParaRPr lang="es-MX"/>
        </a:p>
      </dgm:t>
    </dgm:pt>
    <dgm:pt modelId="{3A77A338-F5A1-4281-A619-DFFD7FA25566}" type="pres">
      <dgm:prSet presAssocID="{CB1F3560-59E0-4321-B69C-3F2DC40E559F}" presName="hierChild4" presStyleCnt="0"/>
      <dgm:spPr/>
    </dgm:pt>
    <dgm:pt modelId="{23CAF4DC-CE69-454F-BBC2-2426AE549409}" type="pres">
      <dgm:prSet presAssocID="{93845C1A-B714-4B8D-B924-D14E1CB3E156}" presName="Name35" presStyleLbl="parChTrans1D3" presStyleIdx="0" presStyleCnt="4"/>
      <dgm:spPr/>
      <dgm:t>
        <a:bodyPr/>
        <a:lstStyle/>
        <a:p>
          <a:endParaRPr lang="es-MX"/>
        </a:p>
      </dgm:t>
    </dgm:pt>
    <dgm:pt modelId="{22341337-7E9B-49F0-86DE-F2C20F3563BE}" type="pres">
      <dgm:prSet presAssocID="{2AEA3E13-5351-485D-860E-D8EA18C61082}" presName="hierRoot2" presStyleCnt="0">
        <dgm:presLayoutVars>
          <dgm:hierBranch val="init"/>
        </dgm:presLayoutVars>
      </dgm:prSet>
      <dgm:spPr/>
    </dgm:pt>
    <dgm:pt modelId="{D006E974-1B69-46A3-A64F-11C894C8F8D6}" type="pres">
      <dgm:prSet presAssocID="{2AEA3E13-5351-485D-860E-D8EA18C61082}" presName="rootComposite" presStyleCnt="0"/>
      <dgm:spPr/>
    </dgm:pt>
    <dgm:pt modelId="{8B0513A3-6B81-4A27-BAB8-4B87F2BF9740}" type="pres">
      <dgm:prSet presAssocID="{2AEA3E13-5351-485D-860E-D8EA18C61082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6D79AEF-2DC6-487D-8FB1-2ABF30D7FFC8}" type="pres">
      <dgm:prSet presAssocID="{2AEA3E13-5351-485D-860E-D8EA18C61082}" presName="rootConnector" presStyleLbl="node3" presStyleIdx="0" presStyleCnt="4"/>
      <dgm:spPr/>
      <dgm:t>
        <a:bodyPr/>
        <a:lstStyle/>
        <a:p>
          <a:endParaRPr lang="es-MX"/>
        </a:p>
      </dgm:t>
    </dgm:pt>
    <dgm:pt modelId="{BD8D2077-48CD-4517-BB73-C3AED69D72C8}" type="pres">
      <dgm:prSet presAssocID="{2AEA3E13-5351-485D-860E-D8EA18C61082}" presName="hierChild4" presStyleCnt="0"/>
      <dgm:spPr/>
    </dgm:pt>
    <dgm:pt modelId="{A3749070-D12E-4087-BF49-5DE4A4B6A80F}" type="pres">
      <dgm:prSet presAssocID="{2AEA3E13-5351-485D-860E-D8EA18C61082}" presName="hierChild5" presStyleCnt="0"/>
      <dgm:spPr/>
    </dgm:pt>
    <dgm:pt modelId="{194EDE05-D220-4138-8AC0-430111D67276}" type="pres">
      <dgm:prSet presAssocID="{A148698E-D87A-4519-9F56-0F6971B351CE}" presName="Name35" presStyleLbl="parChTrans1D3" presStyleIdx="1" presStyleCnt="4"/>
      <dgm:spPr/>
      <dgm:t>
        <a:bodyPr/>
        <a:lstStyle/>
        <a:p>
          <a:endParaRPr lang="es-MX"/>
        </a:p>
      </dgm:t>
    </dgm:pt>
    <dgm:pt modelId="{312E5794-7C4B-4F6F-B823-F89B9F7392E5}" type="pres">
      <dgm:prSet presAssocID="{60273D17-4B78-420F-947A-2406A096C597}" presName="hierRoot2" presStyleCnt="0">
        <dgm:presLayoutVars>
          <dgm:hierBranch val="init"/>
        </dgm:presLayoutVars>
      </dgm:prSet>
      <dgm:spPr/>
    </dgm:pt>
    <dgm:pt modelId="{FE95CD60-D606-4F3C-8792-A03E6C1FD969}" type="pres">
      <dgm:prSet presAssocID="{60273D17-4B78-420F-947A-2406A096C597}" presName="rootComposite" presStyleCnt="0"/>
      <dgm:spPr/>
    </dgm:pt>
    <dgm:pt modelId="{2507752E-6CCC-4834-B9A4-E3DB4620B2B3}" type="pres">
      <dgm:prSet presAssocID="{60273D17-4B78-420F-947A-2406A096C597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4A0D9C7-40AD-4C50-9070-2BC175A865FC}" type="pres">
      <dgm:prSet presAssocID="{60273D17-4B78-420F-947A-2406A096C597}" presName="rootConnector" presStyleLbl="node3" presStyleIdx="1" presStyleCnt="4"/>
      <dgm:spPr/>
      <dgm:t>
        <a:bodyPr/>
        <a:lstStyle/>
        <a:p>
          <a:endParaRPr lang="es-MX"/>
        </a:p>
      </dgm:t>
    </dgm:pt>
    <dgm:pt modelId="{F5FC6B1A-B31A-4049-9F0D-17F244177707}" type="pres">
      <dgm:prSet presAssocID="{60273D17-4B78-420F-947A-2406A096C597}" presName="hierChild4" presStyleCnt="0"/>
      <dgm:spPr/>
    </dgm:pt>
    <dgm:pt modelId="{553F4E54-51D3-4081-A18E-5040D2C470D1}" type="pres">
      <dgm:prSet presAssocID="{60273D17-4B78-420F-947A-2406A096C597}" presName="hierChild5" presStyleCnt="0"/>
      <dgm:spPr/>
    </dgm:pt>
    <dgm:pt modelId="{A574D214-C22A-431B-927C-BFDD400A56D4}" type="pres">
      <dgm:prSet presAssocID="{AA9BF390-022B-42E2-B28E-9E35815B5998}" presName="Name35" presStyleLbl="parChTrans1D3" presStyleIdx="2" presStyleCnt="4"/>
      <dgm:spPr/>
      <dgm:t>
        <a:bodyPr/>
        <a:lstStyle/>
        <a:p>
          <a:endParaRPr lang="es-MX"/>
        </a:p>
      </dgm:t>
    </dgm:pt>
    <dgm:pt modelId="{02036FC8-25AF-4908-8945-32B908C0373F}" type="pres">
      <dgm:prSet presAssocID="{4F1BAB86-C00A-4B89-ACC4-BEEF9E8CCB92}" presName="hierRoot2" presStyleCnt="0">
        <dgm:presLayoutVars>
          <dgm:hierBranch val="init"/>
        </dgm:presLayoutVars>
      </dgm:prSet>
      <dgm:spPr/>
    </dgm:pt>
    <dgm:pt modelId="{EBF0F4BD-BE41-4D08-858C-C1A548D814AB}" type="pres">
      <dgm:prSet presAssocID="{4F1BAB86-C00A-4B89-ACC4-BEEF9E8CCB92}" presName="rootComposite" presStyleCnt="0"/>
      <dgm:spPr/>
    </dgm:pt>
    <dgm:pt modelId="{4A25D03B-122A-4751-A895-8582AE3E8C27}" type="pres">
      <dgm:prSet presAssocID="{4F1BAB86-C00A-4B89-ACC4-BEEF9E8CCB92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EEC8461-5433-4805-9DFA-A365826E7D97}" type="pres">
      <dgm:prSet presAssocID="{4F1BAB86-C00A-4B89-ACC4-BEEF9E8CCB92}" presName="rootConnector" presStyleLbl="node3" presStyleIdx="2" presStyleCnt="4"/>
      <dgm:spPr/>
      <dgm:t>
        <a:bodyPr/>
        <a:lstStyle/>
        <a:p>
          <a:endParaRPr lang="es-MX"/>
        </a:p>
      </dgm:t>
    </dgm:pt>
    <dgm:pt modelId="{51D6BE23-A65C-458C-98C0-0EACD28E95C9}" type="pres">
      <dgm:prSet presAssocID="{4F1BAB86-C00A-4B89-ACC4-BEEF9E8CCB92}" presName="hierChild4" presStyleCnt="0"/>
      <dgm:spPr/>
    </dgm:pt>
    <dgm:pt modelId="{6744EEB2-3758-4EDC-9A2E-316AB442944C}" type="pres">
      <dgm:prSet presAssocID="{4F1BAB86-C00A-4B89-ACC4-BEEF9E8CCB92}" presName="hierChild5" presStyleCnt="0"/>
      <dgm:spPr/>
    </dgm:pt>
    <dgm:pt modelId="{AEEB5493-0686-43E5-8385-A3AAE8A4AA6B}" type="pres">
      <dgm:prSet presAssocID="{5F8BF34A-2AF1-4193-ACF3-01EB0A79E1D4}" presName="Name35" presStyleLbl="parChTrans1D3" presStyleIdx="3" presStyleCnt="4"/>
      <dgm:spPr/>
      <dgm:t>
        <a:bodyPr/>
        <a:lstStyle/>
        <a:p>
          <a:endParaRPr lang="es-MX"/>
        </a:p>
      </dgm:t>
    </dgm:pt>
    <dgm:pt modelId="{AB26611E-3953-49C3-981C-F175CC7CDEE5}" type="pres">
      <dgm:prSet presAssocID="{BCA5F121-91AB-480E-8016-CFDEE3186B0C}" presName="hierRoot2" presStyleCnt="0">
        <dgm:presLayoutVars>
          <dgm:hierBranch val="init"/>
        </dgm:presLayoutVars>
      </dgm:prSet>
      <dgm:spPr/>
    </dgm:pt>
    <dgm:pt modelId="{D0D3FD67-78AA-4704-9B89-EB5673AE6F51}" type="pres">
      <dgm:prSet presAssocID="{BCA5F121-91AB-480E-8016-CFDEE3186B0C}" presName="rootComposite" presStyleCnt="0"/>
      <dgm:spPr/>
    </dgm:pt>
    <dgm:pt modelId="{134B3233-4E9D-4389-A92E-F18BBB713EFF}" type="pres">
      <dgm:prSet presAssocID="{BCA5F121-91AB-480E-8016-CFDEE3186B0C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4535901-EC5D-41CB-9B61-51D0535D0DF1}" type="pres">
      <dgm:prSet presAssocID="{BCA5F121-91AB-480E-8016-CFDEE3186B0C}" presName="rootConnector" presStyleLbl="node3" presStyleIdx="3" presStyleCnt="4"/>
      <dgm:spPr/>
      <dgm:t>
        <a:bodyPr/>
        <a:lstStyle/>
        <a:p>
          <a:endParaRPr lang="es-MX"/>
        </a:p>
      </dgm:t>
    </dgm:pt>
    <dgm:pt modelId="{521CA120-5103-4CBF-8364-FB24A9600E5C}" type="pres">
      <dgm:prSet presAssocID="{BCA5F121-91AB-480E-8016-CFDEE3186B0C}" presName="hierChild4" presStyleCnt="0"/>
      <dgm:spPr/>
    </dgm:pt>
    <dgm:pt modelId="{46EE24B2-EF18-4098-8B75-CFCA69458143}" type="pres">
      <dgm:prSet presAssocID="{BCA5F121-91AB-480E-8016-CFDEE3186B0C}" presName="hierChild5" presStyleCnt="0"/>
      <dgm:spPr/>
    </dgm:pt>
    <dgm:pt modelId="{1EF6ACC4-EE56-4FC3-8700-7156DE583D74}" type="pres">
      <dgm:prSet presAssocID="{CB1F3560-59E0-4321-B69C-3F2DC40E559F}" presName="hierChild5" presStyleCnt="0"/>
      <dgm:spPr/>
    </dgm:pt>
    <dgm:pt modelId="{096FC2BA-9326-4F68-876A-5FC0F50345BF}" type="pres">
      <dgm:prSet presAssocID="{0DB8C421-D87B-4673-9C0E-C6547E78D51C}" presName="hierChild3" presStyleCnt="0"/>
      <dgm:spPr/>
    </dgm:pt>
  </dgm:ptLst>
  <dgm:cxnLst>
    <dgm:cxn modelId="{5111E9DB-EA1D-4B48-B04F-FD43618369B4}" srcId="{D4226C2A-B68A-4BAB-BB36-7CEB3EC75454}" destId="{0DB8C421-D87B-4673-9C0E-C6547E78D51C}" srcOrd="0" destOrd="0" parTransId="{5977645F-C7A7-4FCA-8ED4-7840D5EF710F}" sibTransId="{E39DE4BC-B255-4F09-B3D4-41D9AE62C201}"/>
    <dgm:cxn modelId="{92D2BCEE-A32F-4C98-97BD-3CAF5B16955B}" type="presOf" srcId="{A148698E-D87A-4519-9F56-0F6971B351CE}" destId="{194EDE05-D220-4138-8AC0-430111D67276}" srcOrd="0" destOrd="0" presId="urn:microsoft.com/office/officeart/2005/8/layout/orgChart1"/>
    <dgm:cxn modelId="{8360B182-60E5-4EAF-8A08-DB8AE392083B}" type="presOf" srcId="{60273D17-4B78-420F-947A-2406A096C597}" destId="{84A0D9C7-40AD-4C50-9070-2BC175A865FC}" srcOrd="1" destOrd="0" presId="urn:microsoft.com/office/officeart/2005/8/layout/orgChart1"/>
    <dgm:cxn modelId="{0B2481AD-6245-41C0-B94F-AB923E63313F}" type="presOf" srcId="{5F8BF34A-2AF1-4193-ACF3-01EB0A79E1D4}" destId="{AEEB5493-0686-43E5-8385-A3AAE8A4AA6B}" srcOrd="0" destOrd="0" presId="urn:microsoft.com/office/officeart/2005/8/layout/orgChart1"/>
    <dgm:cxn modelId="{E16FF4DB-FB03-4AC0-880D-FA4CA43D923D}" type="presOf" srcId="{CB1F3560-59E0-4321-B69C-3F2DC40E559F}" destId="{8C099E26-549E-42D3-8303-CAD3308711A2}" srcOrd="0" destOrd="0" presId="urn:microsoft.com/office/officeart/2005/8/layout/orgChart1"/>
    <dgm:cxn modelId="{6874C3AC-A51B-4BA0-861A-CA61C524E1E8}" srcId="{0DB8C421-D87B-4673-9C0E-C6547E78D51C}" destId="{CB1F3560-59E0-4321-B69C-3F2DC40E559F}" srcOrd="0" destOrd="0" parTransId="{62E5427C-5D16-4E76-83C8-112E57DE7653}" sibTransId="{8D6A82C6-4AF8-406E-9B74-F48F682F4F62}"/>
    <dgm:cxn modelId="{0FA25000-6810-42D0-8A85-BFCF8EBFD174}" type="presOf" srcId="{2AEA3E13-5351-485D-860E-D8EA18C61082}" destId="{36D79AEF-2DC6-487D-8FB1-2ABF30D7FFC8}" srcOrd="1" destOrd="0" presId="urn:microsoft.com/office/officeart/2005/8/layout/orgChart1"/>
    <dgm:cxn modelId="{12B7259C-642F-49D5-94C3-42E7E2AA12A9}" srcId="{CB1F3560-59E0-4321-B69C-3F2DC40E559F}" destId="{60273D17-4B78-420F-947A-2406A096C597}" srcOrd="1" destOrd="0" parTransId="{A148698E-D87A-4519-9F56-0F6971B351CE}" sibTransId="{3822D78E-C13C-428A-A4B4-CA7CB889D3FA}"/>
    <dgm:cxn modelId="{C6006299-4351-44E9-B53B-A0FAD8C0976A}" type="presOf" srcId="{2AEA3E13-5351-485D-860E-D8EA18C61082}" destId="{8B0513A3-6B81-4A27-BAB8-4B87F2BF9740}" srcOrd="0" destOrd="0" presId="urn:microsoft.com/office/officeart/2005/8/layout/orgChart1"/>
    <dgm:cxn modelId="{CF6F20B6-D51E-4998-9142-BC88A94666FA}" type="presOf" srcId="{BCA5F121-91AB-480E-8016-CFDEE3186B0C}" destId="{134B3233-4E9D-4389-A92E-F18BBB713EFF}" srcOrd="0" destOrd="0" presId="urn:microsoft.com/office/officeart/2005/8/layout/orgChart1"/>
    <dgm:cxn modelId="{31B0BD35-B63F-41BB-BB81-9665A36D1064}" srcId="{CB1F3560-59E0-4321-B69C-3F2DC40E559F}" destId="{2AEA3E13-5351-485D-860E-D8EA18C61082}" srcOrd="0" destOrd="0" parTransId="{93845C1A-B714-4B8D-B924-D14E1CB3E156}" sibTransId="{E06C272D-7C9E-47CD-A582-AF25E76D819E}"/>
    <dgm:cxn modelId="{F74C3144-6375-46DD-8B6F-CB00D17BCD8C}" type="presOf" srcId="{0DB8C421-D87B-4673-9C0E-C6547E78D51C}" destId="{D85EC97E-5D90-4BDC-936E-11D045CD89F1}" srcOrd="0" destOrd="0" presId="urn:microsoft.com/office/officeart/2005/8/layout/orgChart1"/>
    <dgm:cxn modelId="{92D110B6-7767-456A-A45F-A500E7968FF2}" srcId="{CB1F3560-59E0-4321-B69C-3F2DC40E559F}" destId="{BCA5F121-91AB-480E-8016-CFDEE3186B0C}" srcOrd="3" destOrd="0" parTransId="{5F8BF34A-2AF1-4193-ACF3-01EB0A79E1D4}" sibTransId="{637C09BF-6C00-48E0-BCC7-064287BA0D54}"/>
    <dgm:cxn modelId="{F15593B1-70C5-4A81-9298-CB3532281A03}" type="presOf" srcId="{D4226C2A-B68A-4BAB-BB36-7CEB3EC75454}" destId="{A6092E8F-58AB-492D-8DEF-AB7BF5698EB0}" srcOrd="0" destOrd="0" presId="urn:microsoft.com/office/officeart/2005/8/layout/orgChart1"/>
    <dgm:cxn modelId="{C471E816-A96C-4710-8EAE-6C0F4A060F5A}" type="presOf" srcId="{AA9BF390-022B-42E2-B28E-9E35815B5998}" destId="{A574D214-C22A-431B-927C-BFDD400A56D4}" srcOrd="0" destOrd="0" presId="urn:microsoft.com/office/officeart/2005/8/layout/orgChart1"/>
    <dgm:cxn modelId="{3FDBE3FC-97EC-4C4F-B8B4-0B15DCFFFCB6}" type="presOf" srcId="{4F1BAB86-C00A-4B89-ACC4-BEEF9E8CCB92}" destId="{0EEC8461-5433-4805-9DFA-A365826E7D97}" srcOrd="1" destOrd="0" presId="urn:microsoft.com/office/officeart/2005/8/layout/orgChart1"/>
    <dgm:cxn modelId="{F9EA9D0A-B475-43AB-8883-D3CB9EEB5E02}" type="presOf" srcId="{62E5427C-5D16-4E76-83C8-112E57DE7653}" destId="{38C5C0CE-D2E9-4403-BE65-4B8DB5086152}" srcOrd="0" destOrd="0" presId="urn:microsoft.com/office/officeart/2005/8/layout/orgChart1"/>
    <dgm:cxn modelId="{262B6F50-7548-4C5D-8AF8-5FB58A813E8C}" srcId="{CB1F3560-59E0-4321-B69C-3F2DC40E559F}" destId="{4F1BAB86-C00A-4B89-ACC4-BEEF9E8CCB92}" srcOrd="2" destOrd="0" parTransId="{AA9BF390-022B-42E2-B28E-9E35815B5998}" sibTransId="{9411B1F9-2E3E-4FD0-B3EB-048D9DF3AB25}"/>
    <dgm:cxn modelId="{39F5D337-E2E8-4FAD-AC85-8AEEAF8BD226}" type="presOf" srcId="{CB1F3560-59E0-4321-B69C-3F2DC40E559F}" destId="{16B7CA7D-AF39-4F4D-84A1-18299753D44E}" srcOrd="1" destOrd="0" presId="urn:microsoft.com/office/officeart/2005/8/layout/orgChart1"/>
    <dgm:cxn modelId="{20E886FE-0404-4AB1-8592-42C05CF36A05}" type="presOf" srcId="{BCA5F121-91AB-480E-8016-CFDEE3186B0C}" destId="{94535901-EC5D-41CB-9B61-51D0535D0DF1}" srcOrd="1" destOrd="0" presId="urn:microsoft.com/office/officeart/2005/8/layout/orgChart1"/>
    <dgm:cxn modelId="{706D3A74-46EC-4C81-81E3-28E76DF83426}" type="presOf" srcId="{0DB8C421-D87B-4673-9C0E-C6547E78D51C}" destId="{C93CB672-7949-40A4-8BA4-BFCCF4F01A86}" srcOrd="1" destOrd="0" presId="urn:microsoft.com/office/officeart/2005/8/layout/orgChart1"/>
    <dgm:cxn modelId="{AF78E3A4-BDB8-451D-ABBF-009725670B7E}" type="presOf" srcId="{4F1BAB86-C00A-4B89-ACC4-BEEF9E8CCB92}" destId="{4A25D03B-122A-4751-A895-8582AE3E8C27}" srcOrd="0" destOrd="0" presId="urn:microsoft.com/office/officeart/2005/8/layout/orgChart1"/>
    <dgm:cxn modelId="{F5AAF094-819F-4824-B859-4DEC407E8FC4}" type="presOf" srcId="{60273D17-4B78-420F-947A-2406A096C597}" destId="{2507752E-6CCC-4834-B9A4-E3DB4620B2B3}" srcOrd="0" destOrd="0" presId="urn:microsoft.com/office/officeart/2005/8/layout/orgChart1"/>
    <dgm:cxn modelId="{52D6EA2B-3E12-4751-A527-B4B7CA289F55}" type="presOf" srcId="{93845C1A-B714-4B8D-B924-D14E1CB3E156}" destId="{23CAF4DC-CE69-454F-BBC2-2426AE549409}" srcOrd="0" destOrd="0" presId="urn:microsoft.com/office/officeart/2005/8/layout/orgChart1"/>
    <dgm:cxn modelId="{CC798681-46F4-47BC-9BE7-DC6D1B34E748}" type="presParOf" srcId="{A6092E8F-58AB-492D-8DEF-AB7BF5698EB0}" destId="{F592C9B6-F7E1-489C-A18C-5D8B4F550B49}" srcOrd="0" destOrd="0" presId="urn:microsoft.com/office/officeart/2005/8/layout/orgChart1"/>
    <dgm:cxn modelId="{74702725-AF4D-4A23-A164-008015B97F57}" type="presParOf" srcId="{F592C9B6-F7E1-489C-A18C-5D8B4F550B49}" destId="{B322630A-8BD4-4A46-AF1B-DA402A1B485D}" srcOrd="0" destOrd="0" presId="urn:microsoft.com/office/officeart/2005/8/layout/orgChart1"/>
    <dgm:cxn modelId="{54B7F121-0DCB-4EDC-AF41-18D6C4F327F0}" type="presParOf" srcId="{B322630A-8BD4-4A46-AF1B-DA402A1B485D}" destId="{D85EC97E-5D90-4BDC-936E-11D045CD89F1}" srcOrd="0" destOrd="0" presId="urn:microsoft.com/office/officeart/2005/8/layout/orgChart1"/>
    <dgm:cxn modelId="{1417E590-A670-425A-91DC-077B180B125C}" type="presParOf" srcId="{B322630A-8BD4-4A46-AF1B-DA402A1B485D}" destId="{C93CB672-7949-40A4-8BA4-BFCCF4F01A86}" srcOrd="1" destOrd="0" presId="urn:microsoft.com/office/officeart/2005/8/layout/orgChart1"/>
    <dgm:cxn modelId="{6C86DFEF-E7CA-48AF-826D-C66653BB3ED6}" type="presParOf" srcId="{F592C9B6-F7E1-489C-A18C-5D8B4F550B49}" destId="{535A2F8C-D532-4109-8F64-CAD2A53509D9}" srcOrd="1" destOrd="0" presId="urn:microsoft.com/office/officeart/2005/8/layout/orgChart1"/>
    <dgm:cxn modelId="{8388CFC5-03E2-4ABB-B603-D0182E8A6E98}" type="presParOf" srcId="{535A2F8C-D532-4109-8F64-CAD2A53509D9}" destId="{38C5C0CE-D2E9-4403-BE65-4B8DB5086152}" srcOrd="0" destOrd="0" presId="urn:microsoft.com/office/officeart/2005/8/layout/orgChart1"/>
    <dgm:cxn modelId="{9C5877B8-2EAE-4F90-9237-0ECFD399B1EB}" type="presParOf" srcId="{535A2F8C-D532-4109-8F64-CAD2A53509D9}" destId="{0EAB2169-F9F7-4664-BEA7-9CFFDF5463BC}" srcOrd="1" destOrd="0" presId="urn:microsoft.com/office/officeart/2005/8/layout/orgChart1"/>
    <dgm:cxn modelId="{4D283E5C-8EA7-4686-B01C-D9E220EEE144}" type="presParOf" srcId="{0EAB2169-F9F7-4664-BEA7-9CFFDF5463BC}" destId="{1A4F098E-B4B1-4EB8-8AEE-AB0E29E10295}" srcOrd="0" destOrd="0" presId="urn:microsoft.com/office/officeart/2005/8/layout/orgChart1"/>
    <dgm:cxn modelId="{2F1BAF4B-5CEE-476F-A77D-658E110B09C3}" type="presParOf" srcId="{1A4F098E-B4B1-4EB8-8AEE-AB0E29E10295}" destId="{8C099E26-549E-42D3-8303-CAD3308711A2}" srcOrd="0" destOrd="0" presId="urn:microsoft.com/office/officeart/2005/8/layout/orgChart1"/>
    <dgm:cxn modelId="{4EFF262A-5141-41B8-9F48-D3E1A6E7723C}" type="presParOf" srcId="{1A4F098E-B4B1-4EB8-8AEE-AB0E29E10295}" destId="{16B7CA7D-AF39-4F4D-84A1-18299753D44E}" srcOrd="1" destOrd="0" presId="urn:microsoft.com/office/officeart/2005/8/layout/orgChart1"/>
    <dgm:cxn modelId="{27A5A800-B955-40FB-9DB3-6B6D86A85A83}" type="presParOf" srcId="{0EAB2169-F9F7-4664-BEA7-9CFFDF5463BC}" destId="{3A77A338-F5A1-4281-A619-DFFD7FA25566}" srcOrd="1" destOrd="0" presId="urn:microsoft.com/office/officeart/2005/8/layout/orgChart1"/>
    <dgm:cxn modelId="{F2A7DAFF-C763-4683-84C1-8B7BF1079CA9}" type="presParOf" srcId="{3A77A338-F5A1-4281-A619-DFFD7FA25566}" destId="{23CAF4DC-CE69-454F-BBC2-2426AE549409}" srcOrd="0" destOrd="0" presId="urn:microsoft.com/office/officeart/2005/8/layout/orgChart1"/>
    <dgm:cxn modelId="{02D34519-F125-4160-9B04-CA2C0B8EE350}" type="presParOf" srcId="{3A77A338-F5A1-4281-A619-DFFD7FA25566}" destId="{22341337-7E9B-49F0-86DE-F2C20F3563BE}" srcOrd="1" destOrd="0" presId="urn:microsoft.com/office/officeart/2005/8/layout/orgChart1"/>
    <dgm:cxn modelId="{5FAFAFBB-DA00-418A-A76B-F36E7BC72691}" type="presParOf" srcId="{22341337-7E9B-49F0-86DE-F2C20F3563BE}" destId="{D006E974-1B69-46A3-A64F-11C894C8F8D6}" srcOrd="0" destOrd="0" presId="urn:microsoft.com/office/officeart/2005/8/layout/orgChart1"/>
    <dgm:cxn modelId="{A35D959C-5DFC-44BB-9A2D-2DD7943E0666}" type="presParOf" srcId="{D006E974-1B69-46A3-A64F-11C894C8F8D6}" destId="{8B0513A3-6B81-4A27-BAB8-4B87F2BF9740}" srcOrd="0" destOrd="0" presId="urn:microsoft.com/office/officeart/2005/8/layout/orgChart1"/>
    <dgm:cxn modelId="{0688429A-F11B-49B3-9B99-4721C1F3AA22}" type="presParOf" srcId="{D006E974-1B69-46A3-A64F-11C894C8F8D6}" destId="{36D79AEF-2DC6-487D-8FB1-2ABF30D7FFC8}" srcOrd="1" destOrd="0" presId="urn:microsoft.com/office/officeart/2005/8/layout/orgChart1"/>
    <dgm:cxn modelId="{A225840B-3CEF-4C23-8361-FBC67774B18C}" type="presParOf" srcId="{22341337-7E9B-49F0-86DE-F2C20F3563BE}" destId="{BD8D2077-48CD-4517-BB73-C3AED69D72C8}" srcOrd="1" destOrd="0" presId="urn:microsoft.com/office/officeart/2005/8/layout/orgChart1"/>
    <dgm:cxn modelId="{713315EE-F69E-4831-B065-5FDA8895AD81}" type="presParOf" srcId="{22341337-7E9B-49F0-86DE-F2C20F3563BE}" destId="{A3749070-D12E-4087-BF49-5DE4A4B6A80F}" srcOrd="2" destOrd="0" presId="urn:microsoft.com/office/officeart/2005/8/layout/orgChart1"/>
    <dgm:cxn modelId="{34450CA5-9309-4D36-BEC8-BA9F48AC8B84}" type="presParOf" srcId="{3A77A338-F5A1-4281-A619-DFFD7FA25566}" destId="{194EDE05-D220-4138-8AC0-430111D67276}" srcOrd="2" destOrd="0" presId="urn:microsoft.com/office/officeart/2005/8/layout/orgChart1"/>
    <dgm:cxn modelId="{4DAD6B67-C835-4430-8B3C-6B79A7FCEA56}" type="presParOf" srcId="{3A77A338-F5A1-4281-A619-DFFD7FA25566}" destId="{312E5794-7C4B-4F6F-B823-F89B9F7392E5}" srcOrd="3" destOrd="0" presId="urn:microsoft.com/office/officeart/2005/8/layout/orgChart1"/>
    <dgm:cxn modelId="{F5153F0C-434E-4346-A761-1881278F59D2}" type="presParOf" srcId="{312E5794-7C4B-4F6F-B823-F89B9F7392E5}" destId="{FE95CD60-D606-4F3C-8792-A03E6C1FD969}" srcOrd="0" destOrd="0" presId="urn:microsoft.com/office/officeart/2005/8/layout/orgChart1"/>
    <dgm:cxn modelId="{DC11060D-A92D-46F9-A75F-A9BDEA41F1EF}" type="presParOf" srcId="{FE95CD60-D606-4F3C-8792-A03E6C1FD969}" destId="{2507752E-6CCC-4834-B9A4-E3DB4620B2B3}" srcOrd="0" destOrd="0" presId="urn:microsoft.com/office/officeart/2005/8/layout/orgChart1"/>
    <dgm:cxn modelId="{7BA7DF4F-1425-4C9B-B127-B1932B236823}" type="presParOf" srcId="{FE95CD60-D606-4F3C-8792-A03E6C1FD969}" destId="{84A0D9C7-40AD-4C50-9070-2BC175A865FC}" srcOrd="1" destOrd="0" presId="urn:microsoft.com/office/officeart/2005/8/layout/orgChart1"/>
    <dgm:cxn modelId="{78244A45-C0CE-4D0D-83BB-B8119D489509}" type="presParOf" srcId="{312E5794-7C4B-4F6F-B823-F89B9F7392E5}" destId="{F5FC6B1A-B31A-4049-9F0D-17F244177707}" srcOrd="1" destOrd="0" presId="urn:microsoft.com/office/officeart/2005/8/layout/orgChart1"/>
    <dgm:cxn modelId="{CA791605-3868-4EF7-8D0E-A8F48D9C4D03}" type="presParOf" srcId="{312E5794-7C4B-4F6F-B823-F89B9F7392E5}" destId="{553F4E54-51D3-4081-A18E-5040D2C470D1}" srcOrd="2" destOrd="0" presId="urn:microsoft.com/office/officeart/2005/8/layout/orgChart1"/>
    <dgm:cxn modelId="{8B30D901-36A0-4A32-90FE-4096458DF697}" type="presParOf" srcId="{3A77A338-F5A1-4281-A619-DFFD7FA25566}" destId="{A574D214-C22A-431B-927C-BFDD400A56D4}" srcOrd="4" destOrd="0" presId="urn:microsoft.com/office/officeart/2005/8/layout/orgChart1"/>
    <dgm:cxn modelId="{8005D74E-9716-401D-8749-39B6D0BBEA8D}" type="presParOf" srcId="{3A77A338-F5A1-4281-A619-DFFD7FA25566}" destId="{02036FC8-25AF-4908-8945-32B908C0373F}" srcOrd="5" destOrd="0" presId="urn:microsoft.com/office/officeart/2005/8/layout/orgChart1"/>
    <dgm:cxn modelId="{4248FBAE-1481-4F15-84F9-90E4E42AEF28}" type="presParOf" srcId="{02036FC8-25AF-4908-8945-32B908C0373F}" destId="{EBF0F4BD-BE41-4D08-858C-C1A548D814AB}" srcOrd="0" destOrd="0" presId="urn:microsoft.com/office/officeart/2005/8/layout/orgChart1"/>
    <dgm:cxn modelId="{DC066AD4-E6D6-44DA-A069-C8C88741F779}" type="presParOf" srcId="{EBF0F4BD-BE41-4D08-858C-C1A548D814AB}" destId="{4A25D03B-122A-4751-A895-8582AE3E8C27}" srcOrd="0" destOrd="0" presId="urn:microsoft.com/office/officeart/2005/8/layout/orgChart1"/>
    <dgm:cxn modelId="{A2746F5B-B358-4ABD-9997-9D2567C7B661}" type="presParOf" srcId="{EBF0F4BD-BE41-4D08-858C-C1A548D814AB}" destId="{0EEC8461-5433-4805-9DFA-A365826E7D97}" srcOrd="1" destOrd="0" presId="urn:microsoft.com/office/officeart/2005/8/layout/orgChart1"/>
    <dgm:cxn modelId="{06FFC741-FB63-4673-86AF-E9E69AB5B319}" type="presParOf" srcId="{02036FC8-25AF-4908-8945-32B908C0373F}" destId="{51D6BE23-A65C-458C-98C0-0EACD28E95C9}" srcOrd="1" destOrd="0" presId="urn:microsoft.com/office/officeart/2005/8/layout/orgChart1"/>
    <dgm:cxn modelId="{4FAA32A2-F167-4CF8-9E73-4E72A80C00DA}" type="presParOf" srcId="{02036FC8-25AF-4908-8945-32B908C0373F}" destId="{6744EEB2-3758-4EDC-9A2E-316AB442944C}" srcOrd="2" destOrd="0" presId="urn:microsoft.com/office/officeart/2005/8/layout/orgChart1"/>
    <dgm:cxn modelId="{7E081634-19DF-4840-9726-19F144CA5C19}" type="presParOf" srcId="{3A77A338-F5A1-4281-A619-DFFD7FA25566}" destId="{AEEB5493-0686-43E5-8385-A3AAE8A4AA6B}" srcOrd="6" destOrd="0" presId="urn:microsoft.com/office/officeart/2005/8/layout/orgChart1"/>
    <dgm:cxn modelId="{E8C1486F-26F4-4CB8-8FFD-54B5CF91E325}" type="presParOf" srcId="{3A77A338-F5A1-4281-A619-DFFD7FA25566}" destId="{AB26611E-3953-49C3-981C-F175CC7CDEE5}" srcOrd="7" destOrd="0" presId="urn:microsoft.com/office/officeart/2005/8/layout/orgChart1"/>
    <dgm:cxn modelId="{A163FAEF-2724-4EDD-8237-24FAE0D2CA10}" type="presParOf" srcId="{AB26611E-3953-49C3-981C-F175CC7CDEE5}" destId="{D0D3FD67-78AA-4704-9B89-EB5673AE6F51}" srcOrd="0" destOrd="0" presId="urn:microsoft.com/office/officeart/2005/8/layout/orgChart1"/>
    <dgm:cxn modelId="{1D61D7F7-FB2B-49FA-B6DA-056B09D1E51D}" type="presParOf" srcId="{D0D3FD67-78AA-4704-9B89-EB5673AE6F51}" destId="{134B3233-4E9D-4389-A92E-F18BBB713EFF}" srcOrd="0" destOrd="0" presId="urn:microsoft.com/office/officeart/2005/8/layout/orgChart1"/>
    <dgm:cxn modelId="{1323BE4D-DB7F-41AE-9BC9-C80B429494E9}" type="presParOf" srcId="{D0D3FD67-78AA-4704-9B89-EB5673AE6F51}" destId="{94535901-EC5D-41CB-9B61-51D0535D0DF1}" srcOrd="1" destOrd="0" presId="urn:microsoft.com/office/officeart/2005/8/layout/orgChart1"/>
    <dgm:cxn modelId="{0F19FE79-2F95-4238-AFCC-28B1CD856533}" type="presParOf" srcId="{AB26611E-3953-49C3-981C-F175CC7CDEE5}" destId="{521CA120-5103-4CBF-8364-FB24A9600E5C}" srcOrd="1" destOrd="0" presId="urn:microsoft.com/office/officeart/2005/8/layout/orgChart1"/>
    <dgm:cxn modelId="{B2F0549E-AC60-4B9B-91BB-FBB88E1E3564}" type="presParOf" srcId="{AB26611E-3953-49C3-981C-F175CC7CDEE5}" destId="{46EE24B2-EF18-4098-8B75-CFCA69458143}" srcOrd="2" destOrd="0" presId="urn:microsoft.com/office/officeart/2005/8/layout/orgChart1"/>
    <dgm:cxn modelId="{079BFF89-9762-4645-8F73-AF9646CE8358}" type="presParOf" srcId="{0EAB2169-F9F7-4664-BEA7-9CFFDF5463BC}" destId="{1EF6ACC4-EE56-4FC3-8700-7156DE583D74}" srcOrd="2" destOrd="0" presId="urn:microsoft.com/office/officeart/2005/8/layout/orgChart1"/>
    <dgm:cxn modelId="{2C09C80C-47A7-4256-8832-91C4C5D11E84}" type="presParOf" srcId="{F592C9B6-F7E1-489C-A18C-5D8B4F550B49}" destId="{096FC2BA-9326-4F68-876A-5FC0F50345B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4226C2A-B68A-4BAB-BB36-7CEB3EC7545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0DB8C421-D87B-4673-9C0E-C6547E78D51C}">
      <dgm:prSet phldrT="[Texto]" custT="1"/>
      <dgm:spPr/>
      <dgm:t>
        <a:bodyPr/>
        <a:lstStyle/>
        <a:p>
          <a:r>
            <a:rPr lang="es-MX" sz="1100" b="1" dirty="0" smtClean="0">
              <a:solidFill>
                <a:schemeClr val="tx1"/>
              </a:solidFill>
            </a:rPr>
            <a:t>Coordinador de Vivienda</a:t>
          </a:r>
        </a:p>
        <a:p>
          <a:r>
            <a:rPr lang="es-MX" sz="1100" dirty="0" smtClean="0"/>
            <a:t>Coordinador (XX)</a:t>
          </a:r>
          <a:endParaRPr lang="es-MX" sz="1100" dirty="0"/>
        </a:p>
      </dgm:t>
    </dgm:pt>
    <dgm:pt modelId="{5977645F-C7A7-4FCA-8ED4-7840D5EF710F}" type="parTrans" cxnId="{5111E9DB-EA1D-4B48-B04F-FD43618369B4}">
      <dgm:prSet/>
      <dgm:spPr/>
      <dgm:t>
        <a:bodyPr/>
        <a:lstStyle/>
        <a:p>
          <a:endParaRPr lang="es-MX" sz="1100"/>
        </a:p>
      </dgm:t>
    </dgm:pt>
    <dgm:pt modelId="{E39DE4BC-B255-4F09-B3D4-41D9AE62C201}" type="sibTrans" cxnId="{5111E9DB-EA1D-4B48-B04F-FD43618369B4}">
      <dgm:prSet/>
      <dgm:spPr/>
      <dgm:t>
        <a:bodyPr/>
        <a:lstStyle/>
        <a:p>
          <a:endParaRPr lang="es-MX" sz="1100"/>
        </a:p>
      </dgm:t>
    </dgm:pt>
    <dgm:pt modelId="{2AEA3E13-5351-485D-860E-D8EA18C61082}">
      <dgm:prSet custT="1"/>
      <dgm:spPr/>
      <dgm:t>
        <a:bodyPr/>
        <a:lstStyle/>
        <a:p>
          <a:r>
            <a:rPr lang="es-MX" sz="1100" b="1" dirty="0" smtClean="0">
              <a:solidFill>
                <a:schemeClr val="tx1"/>
              </a:solidFill>
            </a:rPr>
            <a:t>Promotor en Campo</a:t>
          </a:r>
        </a:p>
        <a:p>
          <a:r>
            <a:rPr lang="es-MX" sz="1100" dirty="0" smtClean="0"/>
            <a:t>Promotor (01)</a:t>
          </a:r>
          <a:endParaRPr lang="es-MX" sz="1100" dirty="0"/>
        </a:p>
      </dgm:t>
    </dgm:pt>
    <dgm:pt modelId="{93845C1A-B714-4B8D-B924-D14E1CB3E156}" type="parTrans" cxnId="{31B0BD35-B63F-41BB-BB81-9665A36D1064}">
      <dgm:prSet/>
      <dgm:spPr/>
      <dgm:t>
        <a:bodyPr/>
        <a:lstStyle/>
        <a:p>
          <a:endParaRPr lang="es-MX" sz="1100"/>
        </a:p>
      </dgm:t>
    </dgm:pt>
    <dgm:pt modelId="{E06C272D-7C9E-47CD-A582-AF25E76D819E}" type="sibTrans" cxnId="{31B0BD35-B63F-41BB-BB81-9665A36D1064}">
      <dgm:prSet/>
      <dgm:spPr/>
      <dgm:t>
        <a:bodyPr/>
        <a:lstStyle/>
        <a:p>
          <a:endParaRPr lang="es-MX" sz="1100"/>
        </a:p>
      </dgm:t>
    </dgm:pt>
    <dgm:pt modelId="{60273D17-4B78-420F-947A-2406A096C597}">
      <dgm:prSet custT="1"/>
      <dgm:spPr/>
      <dgm:t>
        <a:bodyPr/>
        <a:lstStyle/>
        <a:p>
          <a:r>
            <a:rPr lang="es-MX" sz="1100" b="1" dirty="0" smtClean="0">
              <a:solidFill>
                <a:schemeClr val="tx1"/>
              </a:solidFill>
            </a:rPr>
            <a:t>Promotor en Campo</a:t>
          </a:r>
        </a:p>
        <a:p>
          <a:r>
            <a:rPr lang="es-MX" sz="1100" dirty="0" smtClean="0"/>
            <a:t>Maestra (o) (01)</a:t>
          </a:r>
          <a:endParaRPr lang="es-MX" sz="1100" dirty="0"/>
        </a:p>
      </dgm:t>
    </dgm:pt>
    <dgm:pt modelId="{A148698E-D87A-4519-9F56-0F6971B351CE}" type="parTrans" cxnId="{12B7259C-642F-49D5-94C3-42E7E2AA12A9}">
      <dgm:prSet/>
      <dgm:spPr/>
      <dgm:t>
        <a:bodyPr/>
        <a:lstStyle/>
        <a:p>
          <a:endParaRPr lang="es-MX" sz="1100"/>
        </a:p>
      </dgm:t>
    </dgm:pt>
    <dgm:pt modelId="{3822D78E-C13C-428A-A4B4-CA7CB889D3FA}" type="sibTrans" cxnId="{12B7259C-642F-49D5-94C3-42E7E2AA12A9}">
      <dgm:prSet/>
      <dgm:spPr/>
      <dgm:t>
        <a:bodyPr/>
        <a:lstStyle/>
        <a:p>
          <a:endParaRPr lang="es-MX" sz="1100"/>
        </a:p>
      </dgm:t>
    </dgm:pt>
    <dgm:pt modelId="{4F1BAB86-C00A-4B89-ACC4-BEEF9E8CCB92}">
      <dgm:prSet custT="1"/>
      <dgm:spPr/>
      <dgm:t>
        <a:bodyPr/>
        <a:lstStyle/>
        <a:p>
          <a:r>
            <a:rPr lang="es-MX" sz="1100" b="1" dirty="0" smtClean="0">
              <a:solidFill>
                <a:schemeClr val="tx1"/>
              </a:solidFill>
            </a:rPr>
            <a:t>Asistente</a:t>
          </a:r>
        </a:p>
        <a:p>
          <a:r>
            <a:rPr lang="es-MX" sz="1100" dirty="0" smtClean="0"/>
            <a:t>Empleado Técnico 2 (01)</a:t>
          </a:r>
          <a:endParaRPr lang="es-MX" sz="1100" dirty="0"/>
        </a:p>
      </dgm:t>
    </dgm:pt>
    <dgm:pt modelId="{AA9BF390-022B-42E2-B28E-9E35815B5998}" type="parTrans" cxnId="{262B6F50-7548-4C5D-8AF8-5FB58A813E8C}">
      <dgm:prSet/>
      <dgm:spPr/>
      <dgm:t>
        <a:bodyPr/>
        <a:lstStyle/>
        <a:p>
          <a:endParaRPr lang="es-MX" sz="1100"/>
        </a:p>
      </dgm:t>
    </dgm:pt>
    <dgm:pt modelId="{9411B1F9-2E3E-4FD0-B3EB-048D9DF3AB25}" type="sibTrans" cxnId="{262B6F50-7548-4C5D-8AF8-5FB58A813E8C}">
      <dgm:prSet/>
      <dgm:spPr/>
      <dgm:t>
        <a:bodyPr/>
        <a:lstStyle/>
        <a:p>
          <a:endParaRPr lang="es-MX" sz="1100"/>
        </a:p>
      </dgm:t>
    </dgm:pt>
    <dgm:pt modelId="{1F8316F7-DD15-4B1A-B449-7B4C453BD522}">
      <dgm:prSet custT="1"/>
      <dgm:spPr/>
      <dgm:t>
        <a:bodyPr/>
        <a:lstStyle/>
        <a:p>
          <a:r>
            <a:rPr lang="es-MX" sz="1100" b="1" dirty="0" smtClean="0"/>
            <a:t>Asistente</a:t>
          </a:r>
        </a:p>
        <a:p>
          <a:r>
            <a:rPr lang="es-MX" sz="1100" dirty="0" smtClean="0"/>
            <a:t>Auxiliar (XX)</a:t>
          </a:r>
        </a:p>
        <a:p>
          <a:r>
            <a:rPr lang="es-MX" sz="1100" dirty="0" smtClean="0"/>
            <a:t>Vacante</a:t>
          </a:r>
          <a:endParaRPr lang="es-MX" sz="1100" dirty="0"/>
        </a:p>
      </dgm:t>
    </dgm:pt>
    <dgm:pt modelId="{8D9D0D41-41BB-479D-8682-33F81F056284}" type="parTrans" cxnId="{FDF605CB-104B-4CF3-9836-3ACF408D1223}">
      <dgm:prSet/>
      <dgm:spPr/>
      <dgm:t>
        <a:bodyPr/>
        <a:lstStyle/>
        <a:p>
          <a:endParaRPr lang="es-MX"/>
        </a:p>
      </dgm:t>
    </dgm:pt>
    <dgm:pt modelId="{28B43D83-04EB-411F-BBEA-5C8D22F51ED0}" type="sibTrans" cxnId="{FDF605CB-104B-4CF3-9836-3ACF408D1223}">
      <dgm:prSet/>
      <dgm:spPr/>
      <dgm:t>
        <a:bodyPr/>
        <a:lstStyle/>
        <a:p>
          <a:endParaRPr lang="es-MX"/>
        </a:p>
      </dgm:t>
    </dgm:pt>
    <dgm:pt modelId="{A6092E8F-58AB-492D-8DEF-AB7BF5698EB0}" type="pres">
      <dgm:prSet presAssocID="{D4226C2A-B68A-4BAB-BB36-7CEB3EC7545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F592C9B6-F7E1-489C-A18C-5D8B4F550B49}" type="pres">
      <dgm:prSet presAssocID="{0DB8C421-D87B-4673-9C0E-C6547E78D51C}" presName="hierRoot1" presStyleCnt="0">
        <dgm:presLayoutVars>
          <dgm:hierBranch/>
        </dgm:presLayoutVars>
      </dgm:prSet>
      <dgm:spPr/>
    </dgm:pt>
    <dgm:pt modelId="{B322630A-8BD4-4A46-AF1B-DA402A1B485D}" type="pres">
      <dgm:prSet presAssocID="{0DB8C421-D87B-4673-9C0E-C6547E78D51C}" presName="rootComposite1" presStyleCnt="0"/>
      <dgm:spPr/>
    </dgm:pt>
    <dgm:pt modelId="{D85EC97E-5D90-4BDC-936E-11D045CD89F1}" type="pres">
      <dgm:prSet presAssocID="{0DB8C421-D87B-4673-9C0E-C6547E78D51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93CB672-7949-40A4-8BA4-BFCCF4F01A86}" type="pres">
      <dgm:prSet presAssocID="{0DB8C421-D87B-4673-9C0E-C6547E78D51C}" presName="rootConnector1" presStyleLbl="node1" presStyleIdx="0" presStyleCnt="0"/>
      <dgm:spPr/>
      <dgm:t>
        <a:bodyPr/>
        <a:lstStyle/>
        <a:p>
          <a:endParaRPr lang="es-MX"/>
        </a:p>
      </dgm:t>
    </dgm:pt>
    <dgm:pt modelId="{535A2F8C-D532-4109-8F64-CAD2A53509D9}" type="pres">
      <dgm:prSet presAssocID="{0DB8C421-D87B-4673-9C0E-C6547E78D51C}" presName="hierChild2" presStyleCnt="0"/>
      <dgm:spPr/>
    </dgm:pt>
    <dgm:pt modelId="{23CAF4DC-CE69-454F-BBC2-2426AE549409}" type="pres">
      <dgm:prSet presAssocID="{93845C1A-B714-4B8D-B924-D14E1CB3E156}" presName="Name35" presStyleLbl="parChTrans1D2" presStyleIdx="0" presStyleCnt="4"/>
      <dgm:spPr/>
      <dgm:t>
        <a:bodyPr/>
        <a:lstStyle/>
        <a:p>
          <a:endParaRPr lang="es-MX"/>
        </a:p>
      </dgm:t>
    </dgm:pt>
    <dgm:pt modelId="{22341337-7E9B-49F0-86DE-F2C20F3563BE}" type="pres">
      <dgm:prSet presAssocID="{2AEA3E13-5351-485D-860E-D8EA18C61082}" presName="hierRoot2" presStyleCnt="0">
        <dgm:presLayoutVars>
          <dgm:hierBranch val="init"/>
        </dgm:presLayoutVars>
      </dgm:prSet>
      <dgm:spPr/>
    </dgm:pt>
    <dgm:pt modelId="{D006E974-1B69-46A3-A64F-11C894C8F8D6}" type="pres">
      <dgm:prSet presAssocID="{2AEA3E13-5351-485D-860E-D8EA18C61082}" presName="rootComposite" presStyleCnt="0"/>
      <dgm:spPr/>
    </dgm:pt>
    <dgm:pt modelId="{8B0513A3-6B81-4A27-BAB8-4B87F2BF9740}" type="pres">
      <dgm:prSet presAssocID="{2AEA3E13-5351-485D-860E-D8EA18C61082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6D79AEF-2DC6-487D-8FB1-2ABF30D7FFC8}" type="pres">
      <dgm:prSet presAssocID="{2AEA3E13-5351-485D-860E-D8EA18C61082}" presName="rootConnector" presStyleLbl="node2" presStyleIdx="0" presStyleCnt="4"/>
      <dgm:spPr/>
      <dgm:t>
        <a:bodyPr/>
        <a:lstStyle/>
        <a:p>
          <a:endParaRPr lang="es-MX"/>
        </a:p>
      </dgm:t>
    </dgm:pt>
    <dgm:pt modelId="{BD8D2077-48CD-4517-BB73-C3AED69D72C8}" type="pres">
      <dgm:prSet presAssocID="{2AEA3E13-5351-485D-860E-D8EA18C61082}" presName="hierChild4" presStyleCnt="0"/>
      <dgm:spPr/>
    </dgm:pt>
    <dgm:pt modelId="{A3749070-D12E-4087-BF49-5DE4A4B6A80F}" type="pres">
      <dgm:prSet presAssocID="{2AEA3E13-5351-485D-860E-D8EA18C61082}" presName="hierChild5" presStyleCnt="0"/>
      <dgm:spPr/>
    </dgm:pt>
    <dgm:pt modelId="{194EDE05-D220-4138-8AC0-430111D67276}" type="pres">
      <dgm:prSet presAssocID="{A148698E-D87A-4519-9F56-0F6971B351CE}" presName="Name35" presStyleLbl="parChTrans1D2" presStyleIdx="1" presStyleCnt="4"/>
      <dgm:spPr/>
      <dgm:t>
        <a:bodyPr/>
        <a:lstStyle/>
        <a:p>
          <a:endParaRPr lang="es-MX"/>
        </a:p>
      </dgm:t>
    </dgm:pt>
    <dgm:pt modelId="{312E5794-7C4B-4F6F-B823-F89B9F7392E5}" type="pres">
      <dgm:prSet presAssocID="{60273D17-4B78-420F-947A-2406A096C597}" presName="hierRoot2" presStyleCnt="0">
        <dgm:presLayoutVars>
          <dgm:hierBranch val="init"/>
        </dgm:presLayoutVars>
      </dgm:prSet>
      <dgm:spPr/>
    </dgm:pt>
    <dgm:pt modelId="{FE95CD60-D606-4F3C-8792-A03E6C1FD969}" type="pres">
      <dgm:prSet presAssocID="{60273D17-4B78-420F-947A-2406A096C597}" presName="rootComposite" presStyleCnt="0"/>
      <dgm:spPr/>
    </dgm:pt>
    <dgm:pt modelId="{2507752E-6CCC-4834-B9A4-E3DB4620B2B3}" type="pres">
      <dgm:prSet presAssocID="{60273D17-4B78-420F-947A-2406A096C597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4A0D9C7-40AD-4C50-9070-2BC175A865FC}" type="pres">
      <dgm:prSet presAssocID="{60273D17-4B78-420F-947A-2406A096C597}" presName="rootConnector" presStyleLbl="node2" presStyleIdx="1" presStyleCnt="4"/>
      <dgm:spPr/>
      <dgm:t>
        <a:bodyPr/>
        <a:lstStyle/>
        <a:p>
          <a:endParaRPr lang="es-MX"/>
        </a:p>
      </dgm:t>
    </dgm:pt>
    <dgm:pt modelId="{F5FC6B1A-B31A-4049-9F0D-17F244177707}" type="pres">
      <dgm:prSet presAssocID="{60273D17-4B78-420F-947A-2406A096C597}" presName="hierChild4" presStyleCnt="0"/>
      <dgm:spPr/>
    </dgm:pt>
    <dgm:pt modelId="{553F4E54-51D3-4081-A18E-5040D2C470D1}" type="pres">
      <dgm:prSet presAssocID="{60273D17-4B78-420F-947A-2406A096C597}" presName="hierChild5" presStyleCnt="0"/>
      <dgm:spPr/>
    </dgm:pt>
    <dgm:pt modelId="{A574D214-C22A-431B-927C-BFDD400A56D4}" type="pres">
      <dgm:prSet presAssocID="{AA9BF390-022B-42E2-B28E-9E35815B5998}" presName="Name35" presStyleLbl="parChTrans1D2" presStyleIdx="2" presStyleCnt="4"/>
      <dgm:spPr/>
      <dgm:t>
        <a:bodyPr/>
        <a:lstStyle/>
        <a:p>
          <a:endParaRPr lang="es-MX"/>
        </a:p>
      </dgm:t>
    </dgm:pt>
    <dgm:pt modelId="{02036FC8-25AF-4908-8945-32B908C0373F}" type="pres">
      <dgm:prSet presAssocID="{4F1BAB86-C00A-4B89-ACC4-BEEF9E8CCB92}" presName="hierRoot2" presStyleCnt="0">
        <dgm:presLayoutVars>
          <dgm:hierBranch val="init"/>
        </dgm:presLayoutVars>
      </dgm:prSet>
      <dgm:spPr/>
    </dgm:pt>
    <dgm:pt modelId="{EBF0F4BD-BE41-4D08-858C-C1A548D814AB}" type="pres">
      <dgm:prSet presAssocID="{4F1BAB86-C00A-4B89-ACC4-BEEF9E8CCB92}" presName="rootComposite" presStyleCnt="0"/>
      <dgm:spPr/>
    </dgm:pt>
    <dgm:pt modelId="{4A25D03B-122A-4751-A895-8582AE3E8C27}" type="pres">
      <dgm:prSet presAssocID="{4F1BAB86-C00A-4B89-ACC4-BEEF9E8CCB92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EEC8461-5433-4805-9DFA-A365826E7D97}" type="pres">
      <dgm:prSet presAssocID="{4F1BAB86-C00A-4B89-ACC4-BEEF9E8CCB92}" presName="rootConnector" presStyleLbl="node2" presStyleIdx="2" presStyleCnt="4"/>
      <dgm:spPr/>
      <dgm:t>
        <a:bodyPr/>
        <a:lstStyle/>
        <a:p>
          <a:endParaRPr lang="es-MX"/>
        </a:p>
      </dgm:t>
    </dgm:pt>
    <dgm:pt modelId="{51D6BE23-A65C-458C-98C0-0EACD28E95C9}" type="pres">
      <dgm:prSet presAssocID="{4F1BAB86-C00A-4B89-ACC4-BEEF9E8CCB92}" presName="hierChild4" presStyleCnt="0"/>
      <dgm:spPr/>
    </dgm:pt>
    <dgm:pt modelId="{6744EEB2-3758-4EDC-9A2E-316AB442944C}" type="pres">
      <dgm:prSet presAssocID="{4F1BAB86-C00A-4B89-ACC4-BEEF9E8CCB92}" presName="hierChild5" presStyleCnt="0"/>
      <dgm:spPr/>
    </dgm:pt>
    <dgm:pt modelId="{33FBD878-3824-4148-9A31-8A0194EFC319}" type="pres">
      <dgm:prSet presAssocID="{8D9D0D41-41BB-479D-8682-33F81F056284}" presName="Name35" presStyleLbl="parChTrans1D2" presStyleIdx="3" presStyleCnt="4"/>
      <dgm:spPr/>
      <dgm:t>
        <a:bodyPr/>
        <a:lstStyle/>
        <a:p>
          <a:endParaRPr lang="es-MX"/>
        </a:p>
      </dgm:t>
    </dgm:pt>
    <dgm:pt modelId="{F9E2766B-4D27-48DD-88B5-24134469480C}" type="pres">
      <dgm:prSet presAssocID="{1F8316F7-DD15-4B1A-B449-7B4C453BD522}" presName="hierRoot2" presStyleCnt="0">
        <dgm:presLayoutVars>
          <dgm:hierBranch val="init"/>
        </dgm:presLayoutVars>
      </dgm:prSet>
      <dgm:spPr/>
    </dgm:pt>
    <dgm:pt modelId="{B34F6149-0853-4F9C-98B3-83ABE1593F7E}" type="pres">
      <dgm:prSet presAssocID="{1F8316F7-DD15-4B1A-B449-7B4C453BD522}" presName="rootComposite" presStyleCnt="0"/>
      <dgm:spPr/>
    </dgm:pt>
    <dgm:pt modelId="{DD638C2A-3205-4045-BA10-42ACE11FF3BC}" type="pres">
      <dgm:prSet presAssocID="{1F8316F7-DD15-4B1A-B449-7B4C453BD522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2D2D12A-0583-4A32-9D2E-6F280AFCAC9F}" type="pres">
      <dgm:prSet presAssocID="{1F8316F7-DD15-4B1A-B449-7B4C453BD522}" presName="rootConnector" presStyleLbl="node2" presStyleIdx="3" presStyleCnt="4"/>
      <dgm:spPr/>
      <dgm:t>
        <a:bodyPr/>
        <a:lstStyle/>
        <a:p>
          <a:endParaRPr lang="es-MX"/>
        </a:p>
      </dgm:t>
    </dgm:pt>
    <dgm:pt modelId="{502DFBFA-8C1C-4301-8D43-C9258D112DD3}" type="pres">
      <dgm:prSet presAssocID="{1F8316F7-DD15-4B1A-B449-7B4C453BD522}" presName="hierChild4" presStyleCnt="0"/>
      <dgm:spPr/>
    </dgm:pt>
    <dgm:pt modelId="{277A8BE5-56BB-4A3C-BE00-1D836CC40A44}" type="pres">
      <dgm:prSet presAssocID="{1F8316F7-DD15-4B1A-B449-7B4C453BD522}" presName="hierChild5" presStyleCnt="0"/>
      <dgm:spPr/>
    </dgm:pt>
    <dgm:pt modelId="{096FC2BA-9326-4F68-876A-5FC0F50345BF}" type="pres">
      <dgm:prSet presAssocID="{0DB8C421-D87B-4673-9C0E-C6547E78D51C}" presName="hierChild3" presStyleCnt="0"/>
      <dgm:spPr/>
    </dgm:pt>
  </dgm:ptLst>
  <dgm:cxnLst>
    <dgm:cxn modelId="{7D5292D6-3770-4C84-81E9-69675A73E2E4}" type="presOf" srcId="{D4226C2A-B68A-4BAB-BB36-7CEB3EC75454}" destId="{A6092E8F-58AB-492D-8DEF-AB7BF5698EB0}" srcOrd="0" destOrd="0" presId="urn:microsoft.com/office/officeart/2005/8/layout/orgChart1"/>
    <dgm:cxn modelId="{372CBBD5-8AF5-43DC-B068-288C5E37F84C}" type="presOf" srcId="{0DB8C421-D87B-4673-9C0E-C6547E78D51C}" destId="{D85EC97E-5D90-4BDC-936E-11D045CD89F1}" srcOrd="0" destOrd="0" presId="urn:microsoft.com/office/officeart/2005/8/layout/orgChart1"/>
    <dgm:cxn modelId="{12B7259C-642F-49D5-94C3-42E7E2AA12A9}" srcId="{0DB8C421-D87B-4673-9C0E-C6547E78D51C}" destId="{60273D17-4B78-420F-947A-2406A096C597}" srcOrd="1" destOrd="0" parTransId="{A148698E-D87A-4519-9F56-0F6971B351CE}" sibTransId="{3822D78E-C13C-428A-A4B4-CA7CB889D3FA}"/>
    <dgm:cxn modelId="{5111E9DB-EA1D-4B48-B04F-FD43618369B4}" srcId="{D4226C2A-B68A-4BAB-BB36-7CEB3EC75454}" destId="{0DB8C421-D87B-4673-9C0E-C6547E78D51C}" srcOrd="0" destOrd="0" parTransId="{5977645F-C7A7-4FCA-8ED4-7840D5EF710F}" sibTransId="{E39DE4BC-B255-4F09-B3D4-41D9AE62C201}"/>
    <dgm:cxn modelId="{262B6F50-7548-4C5D-8AF8-5FB58A813E8C}" srcId="{0DB8C421-D87B-4673-9C0E-C6547E78D51C}" destId="{4F1BAB86-C00A-4B89-ACC4-BEEF9E8CCB92}" srcOrd="2" destOrd="0" parTransId="{AA9BF390-022B-42E2-B28E-9E35815B5998}" sibTransId="{9411B1F9-2E3E-4FD0-B3EB-048D9DF3AB25}"/>
    <dgm:cxn modelId="{16D5C11C-AE75-4CB9-9B50-FB38BCD51D12}" type="presOf" srcId="{60273D17-4B78-420F-947A-2406A096C597}" destId="{2507752E-6CCC-4834-B9A4-E3DB4620B2B3}" srcOrd="0" destOrd="0" presId="urn:microsoft.com/office/officeart/2005/8/layout/orgChart1"/>
    <dgm:cxn modelId="{149F498E-044F-4A03-BDA9-E20FD4ABC692}" type="presOf" srcId="{60273D17-4B78-420F-947A-2406A096C597}" destId="{84A0D9C7-40AD-4C50-9070-2BC175A865FC}" srcOrd="1" destOrd="0" presId="urn:microsoft.com/office/officeart/2005/8/layout/orgChart1"/>
    <dgm:cxn modelId="{A6C9989D-9574-4A5E-A2C7-63C51FEEE150}" type="presOf" srcId="{8D9D0D41-41BB-479D-8682-33F81F056284}" destId="{33FBD878-3824-4148-9A31-8A0194EFC319}" srcOrd="0" destOrd="0" presId="urn:microsoft.com/office/officeart/2005/8/layout/orgChart1"/>
    <dgm:cxn modelId="{60E8050D-43B4-446F-A84C-1108D7DCB9BC}" type="presOf" srcId="{2AEA3E13-5351-485D-860E-D8EA18C61082}" destId="{36D79AEF-2DC6-487D-8FB1-2ABF30D7FFC8}" srcOrd="1" destOrd="0" presId="urn:microsoft.com/office/officeart/2005/8/layout/orgChart1"/>
    <dgm:cxn modelId="{23F3BBF1-0F1A-4D0B-B600-6A60CE0EB475}" type="presOf" srcId="{2AEA3E13-5351-485D-860E-D8EA18C61082}" destId="{8B0513A3-6B81-4A27-BAB8-4B87F2BF9740}" srcOrd="0" destOrd="0" presId="urn:microsoft.com/office/officeart/2005/8/layout/orgChart1"/>
    <dgm:cxn modelId="{FAA742A7-7B52-4361-85A3-6B9FCD7DE604}" type="presOf" srcId="{1F8316F7-DD15-4B1A-B449-7B4C453BD522}" destId="{DD638C2A-3205-4045-BA10-42ACE11FF3BC}" srcOrd="0" destOrd="0" presId="urn:microsoft.com/office/officeart/2005/8/layout/orgChart1"/>
    <dgm:cxn modelId="{B0CAEC1A-6010-4E30-B6FB-6F3B579BE371}" type="presOf" srcId="{93845C1A-B714-4B8D-B924-D14E1CB3E156}" destId="{23CAF4DC-CE69-454F-BBC2-2426AE549409}" srcOrd="0" destOrd="0" presId="urn:microsoft.com/office/officeart/2005/8/layout/orgChart1"/>
    <dgm:cxn modelId="{2EE6BCAF-F9B1-4D77-815E-9E7C1EC8299C}" type="presOf" srcId="{0DB8C421-D87B-4673-9C0E-C6547E78D51C}" destId="{C93CB672-7949-40A4-8BA4-BFCCF4F01A86}" srcOrd="1" destOrd="0" presId="urn:microsoft.com/office/officeart/2005/8/layout/orgChart1"/>
    <dgm:cxn modelId="{3F9939E3-C2AD-432C-9E60-EBC9210932C3}" type="presOf" srcId="{4F1BAB86-C00A-4B89-ACC4-BEEF9E8CCB92}" destId="{0EEC8461-5433-4805-9DFA-A365826E7D97}" srcOrd="1" destOrd="0" presId="urn:microsoft.com/office/officeart/2005/8/layout/orgChart1"/>
    <dgm:cxn modelId="{025BA24D-48C0-4115-AAA8-28209F80DAFB}" type="presOf" srcId="{AA9BF390-022B-42E2-B28E-9E35815B5998}" destId="{A574D214-C22A-431B-927C-BFDD400A56D4}" srcOrd="0" destOrd="0" presId="urn:microsoft.com/office/officeart/2005/8/layout/orgChart1"/>
    <dgm:cxn modelId="{31B0BD35-B63F-41BB-BB81-9665A36D1064}" srcId="{0DB8C421-D87B-4673-9C0E-C6547E78D51C}" destId="{2AEA3E13-5351-485D-860E-D8EA18C61082}" srcOrd="0" destOrd="0" parTransId="{93845C1A-B714-4B8D-B924-D14E1CB3E156}" sibTransId="{E06C272D-7C9E-47CD-A582-AF25E76D819E}"/>
    <dgm:cxn modelId="{CB813987-F25F-47E0-9FE2-D6A6C84F01CE}" type="presOf" srcId="{4F1BAB86-C00A-4B89-ACC4-BEEF9E8CCB92}" destId="{4A25D03B-122A-4751-A895-8582AE3E8C27}" srcOrd="0" destOrd="0" presId="urn:microsoft.com/office/officeart/2005/8/layout/orgChart1"/>
    <dgm:cxn modelId="{8E6BF9F1-787E-416A-8B5A-40C892A1BC37}" type="presOf" srcId="{1F8316F7-DD15-4B1A-B449-7B4C453BD522}" destId="{22D2D12A-0583-4A32-9D2E-6F280AFCAC9F}" srcOrd="1" destOrd="0" presId="urn:microsoft.com/office/officeart/2005/8/layout/orgChart1"/>
    <dgm:cxn modelId="{9DB96F22-35C2-467E-89C8-E522EB340348}" type="presOf" srcId="{A148698E-D87A-4519-9F56-0F6971B351CE}" destId="{194EDE05-D220-4138-8AC0-430111D67276}" srcOrd="0" destOrd="0" presId="urn:microsoft.com/office/officeart/2005/8/layout/orgChart1"/>
    <dgm:cxn modelId="{FDF605CB-104B-4CF3-9836-3ACF408D1223}" srcId="{0DB8C421-D87B-4673-9C0E-C6547E78D51C}" destId="{1F8316F7-DD15-4B1A-B449-7B4C453BD522}" srcOrd="3" destOrd="0" parTransId="{8D9D0D41-41BB-479D-8682-33F81F056284}" sibTransId="{28B43D83-04EB-411F-BBEA-5C8D22F51ED0}"/>
    <dgm:cxn modelId="{CD621C7E-407A-4EE4-82E0-ED702DFC276C}" type="presParOf" srcId="{A6092E8F-58AB-492D-8DEF-AB7BF5698EB0}" destId="{F592C9B6-F7E1-489C-A18C-5D8B4F550B49}" srcOrd="0" destOrd="0" presId="urn:microsoft.com/office/officeart/2005/8/layout/orgChart1"/>
    <dgm:cxn modelId="{551DF951-828E-455D-A621-BF98FDBA4216}" type="presParOf" srcId="{F592C9B6-F7E1-489C-A18C-5D8B4F550B49}" destId="{B322630A-8BD4-4A46-AF1B-DA402A1B485D}" srcOrd="0" destOrd="0" presId="urn:microsoft.com/office/officeart/2005/8/layout/orgChart1"/>
    <dgm:cxn modelId="{03FD097F-8781-4CC2-8E91-81E9A79F60CD}" type="presParOf" srcId="{B322630A-8BD4-4A46-AF1B-DA402A1B485D}" destId="{D85EC97E-5D90-4BDC-936E-11D045CD89F1}" srcOrd="0" destOrd="0" presId="urn:microsoft.com/office/officeart/2005/8/layout/orgChart1"/>
    <dgm:cxn modelId="{0954F592-F574-4355-9662-ADEAC5E7075D}" type="presParOf" srcId="{B322630A-8BD4-4A46-AF1B-DA402A1B485D}" destId="{C93CB672-7949-40A4-8BA4-BFCCF4F01A86}" srcOrd="1" destOrd="0" presId="urn:microsoft.com/office/officeart/2005/8/layout/orgChart1"/>
    <dgm:cxn modelId="{C3E9E5FA-DF93-4932-8AFA-7467FF50CB8D}" type="presParOf" srcId="{F592C9B6-F7E1-489C-A18C-5D8B4F550B49}" destId="{535A2F8C-D532-4109-8F64-CAD2A53509D9}" srcOrd="1" destOrd="0" presId="urn:microsoft.com/office/officeart/2005/8/layout/orgChart1"/>
    <dgm:cxn modelId="{F4A59791-2B83-42CA-A257-D3007CA5A7ED}" type="presParOf" srcId="{535A2F8C-D532-4109-8F64-CAD2A53509D9}" destId="{23CAF4DC-CE69-454F-BBC2-2426AE549409}" srcOrd="0" destOrd="0" presId="urn:microsoft.com/office/officeart/2005/8/layout/orgChart1"/>
    <dgm:cxn modelId="{B4D4330A-9AB4-48B3-9F59-653E686437D7}" type="presParOf" srcId="{535A2F8C-D532-4109-8F64-CAD2A53509D9}" destId="{22341337-7E9B-49F0-86DE-F2C20F3563BE}" srcOrd="1" destOrd="0" presId="urn:microsoft.com/office/officeart/2005/8/layout/orgChart1"/>
    <dgm:cxn modelId="{DAA686CB-0713-469D-8EFF-6AD88ABB6E67}" type="presParOf" srcId="{22341337-7E9B-49F0-86DE-F2C20F3563BE}" destId="{D006E974-1B69-46A3-A64F-11C894C8F8D6}" srcOrd="0" destOrd="0" presId="urn:microsoft.com/office/officeart/2005/8/layout/orgChart1"/>
    <dgm:cxn modelId="{C18DBCAE-F43D-4E53-B709-F45316544D6B}" type="presParOf" srcId="{D006E974-1B69-46A3-A64F-11C894C8F8D6}" destId="{8B0513A3-6B81-4A27-BAB8-4B87F2BF9740}" srcOrd="0" destOrd="0" presId="urn:microsoft.com/office/officeart/2005/8/layout/orgChart1"/>
    <dgm:cxn modelId="{7C7D5734-835E-469A-8808-403A8FF54A8D}" type="presParOf" srcId="{D006E974-1B69-46A3-A64F-11C894C8F8D6}" destId="{36D79AEF-2DC6-487D-8FB1-2ABF30D7FFC8}" srcOrd="1" destOrd="0" presId="urn:microsoft.com/office/officeart/2005/8/layout/orgChart1"/>
    <dgm:cxn modelId="{BD34B943-1B1B-45C5-ABAC-2E3CBB2949B0}" type="presParOf" srcId="{22341337-7E9B-49F0-86DE-F2C20F3563BE}" destId="{BD8D2077-48CD-4517-BB73-C3AED69D72C8}" srcOrd="1" destOrd="0" presId="urn:microsoft.com/office/officeart/2005/8/layout/orgChart1"/>
    <dgm:cxn modelId="{8F310E98-1BD8-4DC4-8D78-34CBE1E87860}" type="presParOf" srcId="{22341337-7E9B-49F0-86DE-F2C20F3563BE}" destId="{A3749070-D12E-4087-BF49-5DE4A4B6A80F}" srcOrd="2" destOrd="0" presId="urn:microsoft.com/office/officeart/2005/8/layout/orgChart1"/>
    <dgm:cxn modelId="{32FC15B7-3D21-4EF0-A550-29F0AEBC6160}" type="presParOf" srcId="{535A2F8C-D532-4109-8F64-CAD2A53509D9}" destId="{194EDE05-D220-4138-8AC0-430111D67276}" srcOrd="2" destOrd="0" presId="urn:microsoft.com/office/officeart/2005/8/layout/orgChart1"/>
    <dgm:cxn modelId="{019056FE-FD2C-4B11-8A09-E05F98606E06}" type="presParOf" srcId="{535A2F8C-D532-4109-8F64-CAD2A53509D9}" destId="{312E5794-7C4B-4F6F-B823-F89B9F7392E5}" srcOrd="3" destOrd="0" presId="urn:microsoft.com/office/officeart/2005/8/layout/orgChart1"/>
    <dgm:cxn modelId="{2BB34B06-B0C9-4E1D-B710-13C1D615C960}" type="presParOf" srcId="{312E5794-7C4B-4F6F-B823-F89B9F7392E5}" destId="{FE95CD60-D606-4F3C-8792-A03E6C1FD969}" srcOrd="0" destOrd="0" presId="urn:microsoft.com/office/officeart/2005/8/layout/orgChart1"/>
    <dgm:cxn modelId="{C785B537-FEB5-4D1F-8116-D1FE3BF82FD3}" type="presParOf" srcId="{FE95CD60-D606-4F3C-8792-A03E6C1FD969}" destId="{2507752E-6CCC-4834-B9A4-E3DB4620B2B3}" srcOrd="0" destOrd="0" presId="urn:microsoft.com/office/officeart/2005/8/layout/orgChart1"/>
    <dgm:cxn modelId="{14ADC328-C250-43CF-923B-DAB09C3ABBB2}" type="presParOf" srcId="{FE95CD60-D606-4F3C-8792-A03E6C1FD969}" destId="{84A0D9C7-40AD-4C50-9070-2BC175A865FC}" srcOrd="1" destOrd="0" presId="urn:microsoft.com/office/officeart/2005/8/layout/orgChart1"/>
    <dgm:cxn modelId="{6848F0AE-8AB7-4CE8-9632-5B99F42E8893}" type="presParOf" srcId="{312E5794-7C4B-4F6F-B823-F89B9F7392E5}" destId="{F5FC6B1A-B31A-4049-9F0D-17F244177707}" srcOrd="1" destOrd="0" presId="urn:microsoft.com/office/officeart/2005/8/layout/orgChart1"/>
    <dgm:cxn modelId="{B0B22EE3-3AB9-479B-9381-571686649DE0}" type="presParOf" srcId="{312E5794-7C4B-4F6F-B823-F89B9F7392E5}" destId="{553F4E54-51D3-4081-A18E-5040D2C470D1}" srcOrd="2" destOrd="0" presId="urn:microsoft.com/office/officeart/2005/8/layout/orgChart1"/>
    <dgm:cxn modelId="{469F2AA1-3131-48B9-9E1F-1377B7AD9E6A}" type="presParOf" srcId="{535A2F8C-D532-4109-8F64-CAD2A53509D9}" destId="{A574D214-C22A-431B-927C-BFDD400A56D4}" srcOrd="4" destOrd="0" presId="urn:microsoft.com/office/officeart/2005/8/layout/orgChart1"/>
    <dgm:cxn modelId="{0401B701-B4AB-4E39-B424-85EFDFBDF69C}" type="presParOf" srcId="{535A2F8C-D532-4109-8F64-CAD2A53509D9}" destId="{02036FC8-25AF-4908-8945-32B908C0373F}" srcOrd="5" destOrd="0" presId="urn:microsoft.com/office/officeart/2005/8/layout/orgChart1"/>
    <dgm:cxn modelId="{73901ADB-B243-4202-853D-E87A88795F0D}" type="presParOf" srcId="{02036FC8-25AF-4908-8945-32B908C0373F}" destId="{EBF0F4BD-BE41-4D08-858C-C1A548D814AB}" srcOrd="0" destOrd="0" presId="urn:microsoft.com/office/officeart/2005/8/layout/orgChart1"/>
    <dgm:cxn modelId="{A9369370-745F-4F4D-9D4B-C67B738C8CC3}" type="presParOf" srcId="{EBF0F4BD-BE41-4D08-858C-C1A548D814AB}" destId="{4A25D03B-122A-4751-A895-8582AE3E8C27}" srcOrd="0" destOrd="0" presId="urn:microsoft.com/office/officeart/2005/8/layout/orgChart1"/>
    <dgm:cxn modelId="{1746D103-F843-4366-BCFD-84025A3A509B}" type="presParOf" srcId="{EBF0F4BD-BE41-4D08-858C-C1A548D814AB}" destId="{0EEC8461-5433-4805-9DFA-A365826E7D97}" srcOrd="1" destOrd="0" presId="urn:microsoft.com/office/officeart/2005/8/layout/orgChart1"/>
    <dgm:cxn modelId="{E9E47B29-8AE2-43C6-8C77-A002935998F6}" type="presParOf" srcId="{02036FC8-25AF-4908-8945-32B908C0373F}" destId="{51D6BE23-A65C-458C-98C0-0EACD28E95C9}" srcOrd="1" destOrd="0" presId="urn:microsoft.com/office/officeart/2005/8/layout/orgChart1"/>
    <dgm:cxn modelId="{A24F95FA-EB18-470A-854F-74B4D5154244}" type="presParOf" srcId="{02036FC8-25AF-4908-8945-32B908C0373F}" destId="{6744EEB2-3758-4EDC-9A2E-316AB442944C}" srcOrd="2" destOrd="0" presId="urn:microsoft.com/office/officeart/2005/8/layout/orgChart1"/>
    <dgm:cxn modelId="{15CD8CEB-1A83-45F6-B524-35C08E02B2DB}" type="presParOf" srcId="{535A2F8C-D532-4109-8F64-CAD2A53509D9}" destId="{33FBD878-3824-4148-9A31-8A0194EFC319}" srcOrd="6" destOrd="0" presId="urn:microsoft.com/office/officeart/2005/8/layout/orgChart1"/>
    <dgm:cxn modelId="{A2D43CDA-5451-4738-93E4-910BA772FB6C}" type="presParOf" srcId="{535A2F8C-D532-4109-8F64-CAD2A53509D9}" destId="{F9E2766B-4D27-48DD-88B5-24134469480C}" srcOrd="7" destOrd="0" presId="urn:microsoft.com/office/officeart/2005/8/layout/orgChart1"/>
    <dgm:cxn modelId="{E8BB8DFA-A55E-460A-8FCA-2C8017A236AE}" type="presParOf" srcId="{F9E2766B-4D27-48DD-88B5-24134469480C}" destId="{B34F6149-0853-4F9C-98B3-83ABE1593F7E}" srcOrd="0" destOrd="0" presId="urn:microsoft.com/office/officeart/2005/8/layout/orgChart1"/>
    <dgm:cxn modelId="{F5B14610-A45C-4E3B-ABEB-82680369B0B9}" type="presParOf" srcId="{B34F6149-0853-4F9C-98B3-83ABE1593F7E}" destId="{DD638C2A-3205-4045-BA10-42ACE11FF3BC}" srcOrd="0" destOrd="0" presId="urn:microsoft.com/office/officeart/2005/8/layout/orgChart1"/>
    <dgm:cxn modelId="{BA96ACF0-16B3-42B3-B1EB-EBA1508C7F81}" type="presParOf" srcId="{B34F6149-0853-4F9C-98B3-83ABE1593F7E}" destId="{22D2D12A-0583-4A32-9D2E-6F280AFCAC9F}" srcOrd="1" destOrd="0" presId="urn:microsoft.com/office/officeart/2005/8/layout/orgChart1"/>
    <dgm:cxn modelId="{75A98C91-3453-4012-A19D-791E9B444B43}" type="presParOf" srcId="{F9E2766B-4D27-48DD-88B5-24134469480C}" destId="{502DFBFA-8C1C-4301-8D43-C9258D112DD3}" srcOrd="1" destOrd="0" presId="urn:microsoft.com/office/officeart/2005/8/layout/orgChart1"/>
    <dgm:cxn modelId="{6EAB10DA-3714-4C79-877C-99FA3DEBEF4E}" type="presParOf" srcId="{F9E2766B-4D27-48DD-88B5-24134469480C}" destId="{277A8BE5-56BB-4A3C-BE00-1D836CC40A44}" srcOrd="2" destOrd="0" presId="urn:microsoft.com/office/officeart/2005/8/layout/orgChart1"/>
    <dgm:cxn modelId="{881858E3-3355-450D-95E1-7D840605A768}" type="presParOf" srcId="{F592C9B6-F7E1-489C-A18C-5D8B4F550B49}" destId="{096FC2BA-9326-4F68-876A-5FC0F50345B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4226C2A-B68A-4BAB-BB36-7CEB3EC7545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0DB8C421-D87B-4673-9C0E-C6547E78D51C}">
      <dgm:prSet phldrT="[Texto]" custT="1"/>
      <dgm:spPr>
        <a:ln>
          <a:prstDash val="sysDot"/>
        </a:ln>
      </dgm:spPr>
      <dgm:t>
        <a:bodyPr/>
        <a:lstStyle/>
        <a:p>
          <a:r>
            <a:rPr lang="es-MX" sz="1100" b="1" dirty="0" smtClean="0"/>
            <a:t>Coordinador Administrativo</a:t>
          </a:r>
        </a:p>
        <a:p>
          <a:r>
            <a:rPr lang="es-MX" sz="1100" dirty="0" smtClean="0"/>
            <a:t>Coordinador Administrativo (XX)</a:t>
          </a:r>
          <a:endParaRPr lang="es-MX" sz="1100" dirty="0"/>
        </a:p>
      </dgm:t>
    </dgm:pt>
    <dgm:pt modelId="{5977645F-C7A7-4FCA-8ED4-7840D5EF710F}" type="parTrans" cxnId="{5111E9DB-EA1D-4B48-B04F-FD43618369B4}">
      <dgm:prSet/>
      <dgm:spPr/>
      <dgm:t>
        <a:bodyPr/>
        <a:lstStyle/>
        <a:p>
          <a:endParaRPr lang="es-MX" sz="1100"/>
        </a:p>
      </dgm:t>
    </dgm:pt>
    <dgm:pt modelId="{E39DE4BC-B255-4F09-B3D4-41D9AE62C201}" type="sibTrans" cxnId="{5111E9DB-EA1D-4B48-B04F-FD43618369B4}">
      <dgm:prSet/>
      <dgm:spPr/>
      <dgm:t>
        <a:bodyPr/>
        <a:lstStyle/>
        <a:p>
          <a:endParaRPr lang="es-MX" sz="1100"/>
        </a:p>
      </dgm:t>
    </dgm:pt>
    <dgm:pt modelId="{2AEA3E13-5351-485D-860E-D8EA18C61082}">
      <dgm:prSet custT="1"/>
      <dgm:spPr/>
      <dgm:t>
        <a:bodyPr/>
        <a:lstStyle/>
        <a:p>
          <a:r>
            <a:rPr lang="es-MX" sz="1100" b="1" dirty="0" smtClean="0">
              <a:solidFill>
                <a:schemeClr val="tx1"/>
              </a:solidFill>
            </a:rPr>
            <a:t>Secretaria</a:t>
          </a:r>
        </a:p>
        <a:p>
          <a:r>
            <a:rPr lang="es-MX" sz="1100" dirty="0" smtClean="0"/>
            <a:t>Auxiliar Administrativo (01)</a:t>
          </a:r>
          <a:endParaRPr lang="es-MX" sz="1100" dirty="0"/>
        </a:p>
      </dgm:t>
    </dgm:pt>
    <dgm:pt modelId="{93845C1A-B714-4B8D-B924-D14E1CB3E156}" type="parTrans" cxnId="{31B0BD35-B63F-41BB-BB81-9665A36D1064}">
      <dgm:prSet/>
      <dgm:spPr/>
      <dgm:t>
        <a:bodyPr/>
        <a:lstStyle/>
        <a:p>
          <a:endParaRPr lang="es-MX" sz="1100"/>
        </a:p>
      </dgm:t>
    </dgm:pt>
    <dgm:pt modelId="{E06C272D-7C9E-47CD-A582-AF25E76D819E}" type="sibTrans" cxnId="{31B0BD35-B63F-41BB-BB81-9665A36D1064}">
      <dgm:prSet/>
      <dgm:spPr/>
      <dgm:t>
        <a:bodyPr/>
        <a:lstStyle/>
        <a:p>
          <a:endParaRPr lang="es-MX" sz="1100"/>
        </a:p>
      </dgm:t>
    </dgm:pt>
    <dgm:pt modelId="{60273D17-4B78-420F-947A-2406A096C597}">
      <dgm:prSet custT="1"/>
      <dgm:spPr/>
      <dgm:t>
        <a:bodyPr/>
        <a:lstStyle/>
        <a:p>
          <a:r>
            <a:rPr lang="es-MX" sz="1100" b="1" dirty="0" smtClean="0">
              <a:solidFill>
                <a:schemeClr val="tx1"/>
              </a:solidFill>
            </a:rPr>
            <a:t>Asistente</a:t>
          </a:r>
        </a:p>
        <a:p>
          <a:r>
            <a:rPr lang="es-MX" sz="1100" dirty="0" smtClean="0"/>
            <a:t>Auxiliar Administrativo (XX)</a:t>
          </a:r>
          <a:endParaRPr lang="es-MX" sz="1100" dirty="0"/>
        </a:p>
      </dgm:t>
    </dgm:pt>
    <dgm:pt modelId="{A148698E-D87A-4519-9F56-0F6971B351CE}" type="parTrans" cxnId="{12B7259C-642F-49D5-94C3-42E7E2AA12A9}">
      <dgm:prSet/>
      <dgm:spPr/>
      <dgm:t>
        <a:bodyPr/>
        <a:lstStyle/>
        <a:p>
          <a:endParaRPr lang="es-MX" sz="1100"/>
        </a:p>
      </dgm:t>
    </dgm:pt>
    <dgm:pt modelId="{3822D78E-C13C-428A-A4B4-CA7CB889D3FA}" type="sibTrans" cxnId="{12B7259C-642F-49D5-94C3-42E7E2AA12A9}">
      <dgm:prSet/>
      <dgm:spPr/>
      <dgm:t>
        <a:bodyPr/>
        <a:lstStyle/>
        <a:p>
          <a:endParaRPr lang="es-MX" sz="1100"/>
        </a:p>
      </dgm:t>
    </dgm:pt>
    <dgm:pt modelId="{4F1BAB86-C00A-4B89-ACC4-BEEF9E8CCB92}">
      <dgm:prSet custT="1"/>
      <dgm:spPr/>
      <dgm:t>
        <a:bodyPr/>
        <a:lstStyle/>
        <a:p>
          <a:r>
            <a:rPr lang="es-MX" sz="1100" b="1" dirty="0" smtClean="0">
              <a:solidFill>
                <a:schemeClr val="tx1"/>
              </a:solidFill>
            </a:rPr>
            <a:t>Auxiliar Administrativo</a:t>
          </a:r>
        </a:p>
        <a:p>
          <a:r>
            <a:rPr lang="es-MX" sz="1100" dirty="0" smtClean="0"/>
            <a:t>Auxiliar Administrativo  (XX)</a:t>
          </a:r>
          <a:endParaRPr lang="es-MX" sz="1100" dirty="0"/>
        </a:p>
      </dgm:t>
    </dgm:pt>
    <dgm:pt modelId="{AA9BF390-022B-42E2-B28E-9E35815B5998}" type="parTrans" cxnId="{262B6F50-7548-4C5D-8AF8-5FB58A813E8C}">
      <dgm:prSet/>
      <dgm:spPr/>
      <dgm:t>
        <a:bodyPr/>
        <a:lstStyle/>
        <a:p>
          <a:endParaRPr lang="es-MX" sz="1100"/>
        </a:p>
      </dgm:t>
    </dgm:pt>
    <dgm:pt modelId="{9411B1F9-2E3E-4FD0-B3EB-048D9DF3AB25}" type="sibTrans" cxnId="{262B6F50-7548-4C5D-8AF8-5FB58A813E8C}">
      <dgm:prSet/>
      <dgm:spPr/>
      <dgm:t>
        <a:bodyPr/>
        <a:lstStyle/>
        <a:p>
          <a:endParaRPr lang="es-MX" sz="1100"/>
        </a:p>
      </dgm:t>
    </dgm:pt>
    <dgm:pt modelId="{C475718F-9A17-4724-8E59-BFC6179CCAED}">
      <dgm:prSet custT="1"/>
      <dgm:spPr/>
      <dgm:t>
        <a:bodyPr/>
        <a:lstStyle/>
        <a:p>
          <a:r>
            <a:rPr lang="es-MX" sz="1100" b="1" dirty="0" smtClean="0">
              <a:solidFill>
                <a:schemeClr val="tx1"/>
              </a:solidFill>
            </a:rPr>
            <a:t>Asistente</a:t>
          </a:r>
        </a:p>
        <a:p>
          <a:r>
            <a:rPr lang="es-MX" sz="1100" dirty="0" smtClean="0"/>
            <a:t>Auxiliar   (XX)</a:t>
          </a:r>
          <a:endParaRPr lang="es-MX" sz="1100" dirty="0"/>
        </a:p>
      </dgm:t>
    </dgm:pt>
    <dgm:pt modelId="{D8832C48-DB56-40B7-AE77-FB2102AF9093}" type="parTrans" cxnId="{5285FB79-665A-4EB9-9EFF-EEAE0378B76C}">
      <dgm:prSet/>
      <dgm:spPr/>
      <dgm:t>
        <a:bodyPr/>
        <a:lstStyle/>
        <a:p>
          <a:endParaRPr lang="es-MX"/>
        </a:p>
      </dgm:t>
    </dgm:pt>
    <dgm:pt modelId="{697F8D4F-0B16-4927-8257-4F9E61FABD29}" type="sibTrans" cxnId="{5285FB79-665A-4EB9-9EFF-EEAE0378B76C}">
      <dgm:prSet/>
      <dgm:spPr/>
      <dgm:t>
        <a:bodyPr/>
        <a:lstStyle/>
        <a:p>
          <a:endParaRPr lang="es-MX"/>
        </a:p>
      </dgm:t>
    </dgm:pt>
    <dgm:pt modelId="{9CD45CC4-7046-4561-9BE1-6778C036A8C0}">
      <dgm:prSet custT="1"/>
      <dgm:spPr/>
      <dgm:t>
        <a:bodyPr/>
        <a:lstStyle/>
        <a:p>
          <a:r>
            <a:rPr lang="es-MX" sz="1100" b="1" dirty="0" smtClean="0">
              <a:solidFill>
                <a:schemeClr val="tx1"/>
              </a:solidFill>
            </a:rPr>
            <a:t>Auxiliar</a:t>
          </a:r>
        </a:p>
        <a:p>
          <a:r>
            <a:rPr lang="es-MX" sz="1100" dirty="0" smtClean="0"/>
            <a:t>Auxiliar  (XX)</a:t>
          </a:r>
        </a:p>
        <a:p>
          <a:r>
            <a:rPr lang="es-MX" sz="1100" b="0" dirty="0" smtClean="0">
              <a:solidFill>
                <a:schemeClr val="tx1"/>
              </a:solidFill>
            </a:rPr>
            <a:t>Vacante</a:t>
          </a:r>
          <a:r>
            <a:rPr lang="es-MX" sz="1100" b="1" dirty="0" smtClean="0">
              <a:solidFill>
                <a:schemeClr val="tx1"/>
              </a:solidFill>
            </a:rPr>
            <a:t>	</a:t>
          </a:r>
          <a:endParaRPr lang="es-MX" sz="1100" dirty="0"/>
        </a:p>
      </dgm:t>
    </dgm:pt>
    <dgm:pt modelId="{E8EA3B5B-D704-464C-ACAC-EE6D5B918556}" type="parTrans" cxnId="{26D6E92A-31B4-48FA-BC13-E045DE47D657}">
      <dgm:prSet/>
      <dgm:spPr/>
      <dgm:t>
        <a:bodyPr/>
        <a:lstStyle/>
        <a:p>
          <a:endParaRPr lang="es-MX"/>
        </a:p>
      </dgm:t>
    </dgm:pt>
    <dgm:pt modelId="{E6769BFE-04F1-4FAB-82C7-354FEADC79F1}" type="sibTrans" cxnId="{26D6E92A-31B4-48FA-BC13-E045DE47D657}">
      <dgm:prSet/>
      <dgm:spPr/>
      <dgm:t>
        <a:bodyPr/>
        <a:lstStyle/>
        <a:p>
          <a:endParaRPr lang="es-MX"/>
        </a:p>
      </dgm:t>
    </dgm:pt>
    <dgm:pt modelId="{4131B93F-E292-49EA-A2CE-0CCA497CBE47}" type="asst">
      <dgm:prSet custT="1"/>
      <dgm:spPr/>
      <dgm:t>
        <a:bodyPr/>
        <a:lstStyle/>
        <a:p>
          <a:r>
            <a:rPr lang="es-MX" sz="1100" b="1" dirty="0" smtClean="0"/>
            <a:t>Chofer</a:t>
          </a:r>
        </a:p>
        <a:p>
          <a:r>
            <a:rPr lang="es-MX" sz="1100" dirty="0" smtClean="0"/>
            <a:t>Chofer (01)</a:t>
          </a:r>
          <a:endParaRPr lang="es-MX" sz="1100" dirty="0"/>
        </a:p>
      </dgm:t>
    </dgm:pt>
    <dgm:pt modelId="{C342000A-E80E-4F5D-8BB0-64C201BAA2B7}" type="parTrans" cxnId="{0E410F28-B8FB-4E97-9D31-C6AD0B478EC6}">
      <dgm:prSet/>
      <dgm:spPr/>
      <dgm:t>
        <a:bodyPr/>
        <a:lstStyle/>
        <a:p>
          <a:endParaRPr lang="es-MX"/>
        </a:p>
      </dgm:t>
    </dgm:pt>
    <dgm:pt modelId="{8F105842-FFBF-413E-9B4D-3C72A2F94D75}" type="sibTrans" cxnId="{0E410F28-B8FB-4E97-9D31-C6AD0B478EC6}">
      <dgm:prSet/>
      <dgm:spPr/>
      <dgm:t>
        <a:bodyPr/>
        <a:lstStyle/>
        <a:p>
          <a:endParaRPr lang="es-MX"/>
        </a:p>
      </dgm:t>
    </dgm:pt>
    <dgm:pt modelId="{A6092E8F-58AB-492D-8DEF-AB7BF5698EB0}" type="pres">
      <dgm:prSet presAssocID="{D4226C2A-B68A-4BAB-BB36-7CEB3EC7545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F592C9B6-F7E1-489C-A18C-5D8B4F550B49}" type="pres">
      <dgm:prSet presAssocID="{0DB8C421-D87B-4673-9C0E-C6547E78D51C}" presName="hierRoot1" presStyleCnt="0">
        <dgm:presLayoutVars>
          <dgm:hierBranch/>
        </dgm:presLayoutVars>
      </dgm:prSet>
      <dgm:spPr/>
    </dgm:pt>
    <dgm:pt modelId="{B322630A-8BD4-4A46-AF1B-DA402A1B485D}" type="pres">
      <dgm:prSet presAssocID="{0DB8C421-D87B-4673-9C0E-C6547E78D51C}" presName="rootComposite1" presStyleCnt="0"/>
      <dgm:spPr/>
    </dgm:pt>
    <dgm:pt modelId="{D85EC97E-5D90-4BDC-936E-11D045CD89F1}" type="pres">
      <dgm:prSet presAssocID="{0DB8C421-D87B-4673-9C0E-C6547E78D51C}" presName="rootText1" presStyleLbl="node0" presStyleIdx="0" presStyleCnt="1" custScaleX="12412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93CB672-7949-40A4-8BA4-BFCCF4F01A86}" type="pres">
      <dgm:prSet presAssocID="{0DB8C421-D87B-4673-9C0E-C6547E78D51C}" presName="rootConnector1" presStyleLbl="node1" presStyleIdx="0" presStyleCnt="0"/>
      <dgm:spPr/>
      <dgm:t>
        <a:bodyPr/>
        <a:lstStyle/>
        <a:p>
          <a:endParaRPr lang="es-MX"/>
        </a:p>
      </dgm:t>
    </dgm:pt>
    <dgm:pt modelId="{535A2F8C-D532-4109-8F64-CAD2A53509D9}" type="pres">
      <dgm:prSet presAssocID="{0DB8C421-D87B-4673-9C0E-C6547E78D51C}" presName="hierChild2" presStyleCnt="0"/>
      <dgm:spPr/>
    </dgm:pt>
    <dgm:pt modelId="{23CAF4DC-CE69-454F-BBC2-2426AE549409}" type="pres">
      <dgm:prSet presAssocID="{93845C1A-B714-4B8D-B924-D14E1CB3E156}" presName="Name35" presStyleLbl="parChTrans1D2" presStyleIdx="0" presStyleCnt="6"/>
      <dgm:spPr/>
      <dgm:t>
        <a:bodyPr/>
        <a:lstStyle/>
        <a:p>
          <a:endParaRPr lang="es-MX"/>
        </a:p>
      </dgm:t>
    </dgm:pt>
    <dgm:pt modelId="{22341337-7E9B-49F0-86DE-F2C20F3563BE}" type="pres">
      <dgm:prSet presAssocID="{2AEA3E13-5351-485D-860E-D8EA18C61082}" presName="hierRoot2" presStyleCnt="0">
        <dgm:presLayoutVars>
          <dgm:hierBranch val="init"/>
        </dgm:presLayoutVars>
      </dgm:prSet>
      <dgm:spPr/>
    </dgm:pt>
    <dgm:pt modelId="{D006E974-1B69-46A3-A64F-11C894C8F8D6}" type="pres">
      <dgm:prSet presAssocID="{2AEA3E13-5351-485D-860E-D8EA18C61082}" presName="rootComposite" presStyleCnt="0"/>
      <dgm:spPr/>
    </dgm:pt>
    <dgm:pt modelId="{8B0513A3-6B81-4A27-BAB8-4B87F2BF9740}" type="pres">
      <dgm:prSet presAssocID="{2AEA3E13-5351-485D-860E-D8EA18C61082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6D79AEF-2DC6-487D-8FB1-2ABF30D7FFC8}" type="pres">
      <dgm:prSet presAssocID="{2AEA3E13-5351-485D-860E-D8EA18C61082}" presName="rootConnector" presStyleLbl="node2" presStyleIdx="0" presStyleCnt="5"/>
      <dgm:spPr/>
      <dgm:t>
        <a:bodyPr/>
        <a:lstStyle/>
        <a:p>
          <a:endParaRPr lang="es-MX"/>
        </a:p>
      </dgm:t>
    </dgm:pt>
    <dgm:pt modelId="{BD8D2077-48CD-4517-BB73-C3AED69D72C8}" type="pres">
      <dgm:prSet presAssocID="{2AEA3E13-5351-485D-860E-D8EA18C61082}" presName="hierChild4" presStyleCnt="0"/>
      <dgm:spPr/>
    </dgm:pt>
    <dgm:pt modelId="{A3749070-D12E-4087-BF49-5DE4A4B6A80F}" type="pres">
      <dgm:prSet presAssocID="{2AEA3E13-5351-485D-860E-D8EA18C61082}" presName="hierChild5" presStyleCnt="0"/>
      <dgm:spPr/>
    </dgm:pt>
    <dgm:pt modelId="{194EDE05-D220-4138-8AC0-430111D67276}" type="pres">
      <dgm:prSet presAssocID="{A148698E-D87A-4519-9F56-0F6971B351CE}" presName="Name35" presStyleLbl="parChTrans1D2" presStyleIdx="1" presStyleCnt="6"/>
      <dgm:spPr/>
      <dgm:t>
        <a:bodyPr/>
        <a:lstStyle/>
        <a:p>
          <a:endParaRPr lang="es-MX"/>
        </a:p>
      </dgm:t>
    </dgm:pt>
    <dgm:pt modelId="{312E5794-7C4B-4F6F-B823-F89B9F7392E5}" type="pres">
      <dgm:prSet presAssocID="{60273D17-4B78-420F-947A-2406A096C597}" presName="hierRoot2" presStyleCnt="0">
        <dgm:presLayoutVars>
          <dgm:hierBranch val="init"/>
        </dgm:presLayoutVars>
      </dgm:prSet>
      <dgm:spPr/>
    </dgm:pt>
    <dgm:pt modelId="{FE95CD60-D606-4F3C-8792-A03E6C1FD969}" type="pres">
      <dgm:prSet presAssocID="{60273D17-4B78-420F-947A-2406A096C597}" presName="rootComposite" presStyleCnt="0"/>
      <dgm:spPr/>
    </dgm:pt>
    <dgm:pt modelId="{2507752E-6CCC-4834-B9A4-E3DB4620B2B3}" type="pres">
      <dgm:prSet presAssocID="{60273D17-4B78-420F-947A-2406A096C597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4A0D9C7-40AD-4C50-9070-2BC175A865FC}" type="pres">
      <dgm:prSet presAssocID="{60273D17-4B78-420F-947A-2406A096C597}" presName="rootConnector" presStyleLbl="node2" presStyleIdx="1" presStyleCnt="5"/>
      <dgm:spPr/>
      <dgm:t>
        <a:bodyPr/>
        <a:lstStyle/>
        <a:p>
          <a:endParaRPr lang="es-MX"/>
        </a:p>
      </dgm:t>
    </dgm:pt>
    <dgm:pt modelId="{F5FC6B1A-B31A-4049-9F0D-17F244177707}" type="pres">
      <dgm:prSet presAssocID="{60273D17-4B78-420F-947A-2406A096C597}" presName="hierChild4" presStyleCnt="0"/>
      <dgm:spPr/>
    </dgm:pt>
    <dgm:pt modelId="{553F4E54-51D3-4081-A18E-5040D2C470D1}" type="pres">
      <dgm:prSet presAssocID="{60273D17-4B78-420F-947A-2406A096C597}" presName="hierChild5" presStyleCnt="0"/>
      <dgm:spPr/>
    </dgm:pt>
    <dgm:pt modelId="{A574D214-C22A-431B-927C-BFDD400A56D4}" type="pres">
      <dgm:prSet presAssocID="{AA9BF390-022B-42E2-B28E-9E35815B5998}" presName="Name35" presStyleLbl="parChTrans1D2" presStyleIdx="2" presStyleCnt="6"/>
      <dgm:spPr/>
      <dgm:t>
        <a:bodyPr/>
        <a:lstStyle/>
        <a:p>
          <a:endParaRPr lang="es-MX"/>
        </a:p>
      </dgm:t>
    </dgm:pt>
    <dgm:pt modelId="{02036FC8-25AF-4908-8945-32B908C0373F}" type="pres">
      <dgm:prSet presAssocID="{4F1BAB86-C00A-4B89-ACC4-BEEF9E8CCB92}" presName="hierRoot2" presStyleCnt="0">
        <dgm:presLayoutVars>
          <dgm:hierBranch val="init"/>
        </dgm:presLayoutVars>
      </dgm:prSet>
      <dgm:spPr/>
    </dgm:pt>
    <dgm:pt modelId="{EBF0F4BD-BE41-4D08-858C-C1A548D814AB}" type="pres">
      <dgm:prSet presAssocID="{4F1BAB86-C00A-4B89-ACC4-BEEF9E8CCB92}" presName="rootComposite" presStyleCnt="0"/>
      <dgm:spPr/>
    </dgm:pt>
    <dgm:pt modelId="{4A25D03B-122A-4751-A895-8582AE3E8C27}" type="pres">
      <dgm:prSet presAssocID="{4F1BAB86-C00A-4B89-ACC4-BEEF9E8CCB92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EEC8461-5433-4805-9DFA-A365826E7D97}" type="pres">
      <dgm:prSet presAssocID="{4F1BAB86-C00A-4B89-ACC4-BEEF9E8CCB92}" presName="rootConnector" presStyleLbl="node2" presStyleIdx="2" presStyleCnt="5"/>
      <dgm:spPr/>
      <dgm:t>
        <a:bodyPr/>
        <a:lstStyle/>
        <a:p>
          <a:endParaRPr lang="es-MX"/>
        </a:p>
      </dgm:t>
    </dgm:pt>
    <dgm:pt modelId="{51D6BE23-A65C-458C-98C0-0EACD28E95C9}" type="pres">
      <dgm:prSet presAssocID="{4F1BAB86-C00A-4B89-ACC4-BEEF9E8CCB92}" presName="hierChild4" presStyleCnt="0"/>
      <dgm:spPr/>
    </dgm:pt>
    <dgm:pt modelId="{6744EEB2-3758-4EDC-9A2E-316AB442944C}" type="pres">
      <dgm:prSet presAssocID="{4F1BAB86-C00A-4B89-ACC4-BEEF9E8CCB92}" presName="hierChild5" presStyleCnt="0"/>
      <dgm:spPr/>
    </dgm:pt>
    <dgm:pt modelId="{C3F88AA1-AB66-445D-9DF1-5680A5A01B35}" type="pres">
      <dgm:prSet presAssocID="{D8832C48-DB56-40B7-AE77-FB2102AF9093}" presName="Name35" presStyleLbl="parChTrans1D2" presStyleIdx="3" presStyleCnt="6"/>
      <dgm:spPr/>
      <dgm:t>
        <a:bodyPr/>
        <a:lstStyle/>
        <a:p>
          <a:endParaRPr lang="es-MX"/>
        </a:p>
      </dgm:t>
    </dgm:pt>
    <dgm:pt modelId="{D011EC8E-CA94-4C9D-BEB0-A43E70294A71}" type="pres">
      <dgm:prSet presAssocID="{C475718F-9A17-4724-8E59-BFC6179CCAED}" presName="hierRoot2" presStyleCnt="0">
        <dgm:presLayoutVars>
          <dgm:hierBranch val="init"/>
        </dgm:presLayoutVars>
      </dgm:prSet>
      <dgm:spPr/>
    </dgm:pt>
    <dgm:pt modelId="{8873676C-82A3-4A38-A5E5-AE88F0220EA7}" type="pres">
      <dgm:prSet presAssocID="{C475718F-9A17-4724-8E59-BFC6179CCAED}" presName="rootComposite" presStyleCnt="0"/>
      <dgm:spPr/>
    </dgm:pt>
    <dgm:pt modelId="{84A2FA77-F48E-4AAA-A8EE-A16276DDD664}" type="pres">
      <dgm:prSet presAssocID="{C475718F-9A17-4724-8E59-BFC6179CCAED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B255949-8A0E-4109-8D96-DAED1F4BD60F}" type="pres">
      <dgm:prSet presAssocID="{C475718F-9A17-4724-8E59-BFC6179CCAED}" presName="rootConnector" presStyleLbl="node2" presStyleIdx="3" presStyleCnt="5"/>
      <dgm:spPr/>
      <dgm:t>
        <a:bodyPr/>
        <a:lstStyle/>
        <a:p>
          <a:endParaRPr lang="es-MX"/>
        </a:p>
      </dgm:t>
    </dgm:pt>
    <dgm:pt modelId="{3CC271AB-8612-4B8C-BF47-6777B7DC818D}" type="pres">
      <dgm:prSet presAssocID="{C475718F-9A17-4724-8E59-BFC6179CCAED}" presName="hierChild4" presStyleCnt="0"/>
      <dgm:spPr/>
    </dgm:pt>
    <dgm:pt modelId="{C2229940-477F-42AD-A65C-0356DEEFF833}" type="pres">
      <dgm:prSet presAssocID="{C475718F-9A17-4724-8E59-BFC6179CCAED}" presName="hierChild5" presStyleCnt="0"/>
      <dgm:spPr/>
    </dgm:pt>
    <dgm:pt modelId="{D33A89E2-268F-4722-97ED-10AC2EAE935D}" type="pres">
      <dgm:prSet presAssocID="{E8EA3B5B-D704-464C-ACAC-EE6D5B918556}" presName="Name35" presStyleLbl="parChTrans1D2" presStyleIdx="4" presStyleCnt="6"/>
      <dgm:spPr/>
      <dgm:t>
        <a:bodyPr/>
        <a:lstStyle/>
        <a:p>
          <a:endParaRPr lang="es-MX"/>
        </a:p>
      </dgm:t>
    </dgm:pt>
    <dgm:pt modelId="{B8639978-6C7E-4545-A982-C24E400FA1AA}" type="pres">
      <dgm:prSet presAssocID="{9CD45CC4-7046-4561-9BE1-6778C036A8C0}" presName="hierRoot2" presStyleCnt="0">
        <dgm:presLayoutVars>
          <dgm:hierBranch val="init"/>
        </dgm:presLayoutVars>
      </dgm:prSet>
      <dgm:spPr/>
    </dgm:pt>
    <dgm:pt modelId="{2239DAC7-D7B7-4997-962D-6A4FF0BF3911}" type="pres">
      <dgm:prSet presAssocID="{9CD45CC4-7046-4561-9BE1-6778C036A8C0}" presName="rootComposite" presStyleCnt="0"/>
      <dgm:spPr/>
    </dgm:pt>
    <dgm:pt modelId="{146BD14A-77BA-401E-8A02-8C37DFB53278}" type="pres">
      <dgm:prSet presAssocID="{9CD45CC4-7046-4561-9BE1-6778C036A8C0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3ADAAA5-8966-4BE5-A58B-037FC0369071}" type="pres">
      <dgm:prSet presAssocID="{9CD45CC4-7046-4561-9BE1-6778C036A8C0}" presName="rootConnector" presStyleLbl="node2" presStyleIdx="4" presStyleCnt="5"/>
      <dgm:spPr/>
      <dgm:t>
        <a:bodyPr/>
        <a:lstStyle/>
        <a:p>
          <a:endParaRPr lang="es-MX"/>
        </a:p>
      </dgm:t>
    </dgm:pt>
    <dgm:pt modelId="{14CA1972-03B8-4557-B318-4BAEDEA45AED}" type="pres">
      <dgm:prSet presAssocID="{9CD45CC4-7046-4561-9BE1-6778C036A8C0}" presName="hierChild4" presStyleCnt="0"/>
      <dgm:spPr/>
    </dgm:pt>
    <dgm:pt modelId="{1701C41C-D199-48B8-A983-B03CF992D7C7}" type="pres">
      <dgm:prSet presAssocID="{9CD45CC4-7046-4561-9BE1-6778C036A8C0}" presName="hierChild5" presStyleCnt="0"/>
      <dgm:spPr/>
    </dgm:pt>
    <dgm:pt modelId="{096FC2BA-9326-4F68-876A-5FC0F50345BF}" type="pres">
      <dgm:prSet presAssocID="{0DB8C421-D87B-4673-9C0E-C6547E78D51C}" presName="hierChild3" presStyleCnt="0"/>
      <dgm:spPr/>
    </dgm:pt>
    <dgm:pt modelId="{4867FE7D-B8BC-4B7F-B99B-199B9E5769EF}" type="pres">
      <dgm:prSet presAssocID="{C342000A-E80E-4F5D-8BB0-64C201BAA2B7}" presName="Name111" presStyleLbl="parChTrans1D2" presStyleIdx="5" presStyleCnt="6"/>
      <dgm:spPr/>
      <dgm:t>
        <a:bodyPr/>
        <a:lstStyle/>
        <a:p>
          <a:endParaRPr lang="es-MX"/>
        </a:p>
      </dgm:t>
    </dgm:pt>
    <dgm:pt modelId="{E08BDA52-20F2-4B36-A227-F1D594D36758}" type="pres">
      <dgm:prSet presAssocID="{4131B93F-E292-49EA-A2CE-0CCA497CBE47}" presName="hierRoot3" presStyleCnt="0">
        <dgm:presLayoutVars>
          <dgm:hierBranch val="init"/>
        </dgm:presLayoutVars>
      </dgm:prSet>
      <dgm:spPr/>
    </dgm:pt>
    <dgm:pt modelId="{368A0136-6205-4EC7-806A-10E92DD162C7}" type="pres">
      <dgm:prSet presAssocID="{4131B93F-E292-49EA-A2CE-0CCA497CBE47}" presName="rootComposite3" presStyleCnt="0"/>
      <dgm:spPr/>
    </dgm:pt>
    <dgm:pt modelId="{B3CC0863-C752-4266-A3B0-7162477CAC5F}" type="pres">
      <dgm:prSet presAssocID="{4131B93F-E292-49EA-A2CE-0CCA497CBE47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7F1CCC9-9B2D-4C87-B7A5-252936DD67DA}" type="pres">
      <dgm:prSet presAssocID="{4131B93F-E292-49EA-A2CE-0CCA497CBE47}" presName="rootConnector3" presStyleLbl="asst1" presStyleIdx="0" presStyleCnt="1"/>
      <dgm:spPr/>
      <dgm:t>
        <a:bodyPr/>
        <a:lstStyle/>
        <a:p>
          <a:endParaRPr lang="es-MX"/>
        </a:p>
      </dgm:t>
    </dgm:pt>
    <dgm:pt modelId="{5F296C3A-82AA-43B0-BDCA-51C9D9EE66A3}" type="pres">
      <dgm:prSet presAssocID="{4131B93F-E292-49EA-A2CE-0CCA497CBE47}" presName="hierChild6" presStyleCnt="0"/>
      <dgm:spPr/>
    </dgm:pt>
    <dgm:pt modelId="{2938044E-F1F7-4E06-896D-730E69DB8898}" type="pres">
      <dgm:prSet presAssocID="{4131B93F-E292-49EA-A2CE-0CCA497CBE47}" presName="hierChild7" presStyleCnt="0"/>
      <dgm:spPr/>
    </dgm:pt>
  </dgm:ptLst>
  <dgm:cxnLst>
    <dgm:cxn modelId="{5285FB79-665A-4EB9-9EFF-EEAE0378B76C}" srcId="{0DB8C421-D87B-4673-9C0E-C6547E78D51C}" destId="{C475718F-9A17-4724-8E59-BFC6179CCAED}" srcOrd="3" destOrd="0" parTransId="{D8832C48-DB56-40B7-AE77-FB2102AF9093}" sibTransId="{697F8D4F-0B16-4927-8257-4F9E61FABD29}"/>
    <dgm:cxn modelId="{0B6E60FD-B738-48C8-9F08-0EACD5F59B77}" type="presOf" srcId="{0DB8C421-D87B-4673-9C0E-C6547E78D51C}" destId="{D85EC97E-5D90-4BDC-936E-11D045CD89F1}" srcOrd="0" destOrd="0" presId="urn:microsoft.com/office/officeart/2005/8/layout/orgChart1"/>
    <dgm:cxn modelId="{3241A78E-9D07-422E-92AB-6CA27EA69401}" type="presOf" srcId="{93845C1A-B714-4B8D-B924-D14E1CB3E156}" destId="{23CAF4DC-CE69-454F-BBC2-2426AE549409}" srcOrd="0" destOrd="0" presId="urn:microsoft.com/office/officeart/2005/8/layout/orgChart1"/>
    <dgm:cxn modelId="{5111E9DB-EA1D-4B48-B04F-FD43618369B4}" srcId="{D4226C2A-B68A-4BAB-BB36-7CEB3EC75454}" destId="{0DB8C421-D87B-4673-9C0E-C6547E78D51C}" srcOrd="0" destOrd="0" parTransId="{5977645F-C7A7-4FCA-8ED4-7840D5EF710F}" sibTransId="{E39DE4BC-B255-4F09-B3D4-41D9AE62C201}"/>
    <dgm:cxn modelId="{6C6AD408-5B51-4505-B633-24CDD96152EA}" type="presOf" srcId="{0DB8C421-D87B-4673-9C0E-C6547E78D51C}" destId="{C93CB672-7949-40A4-8BA4-BFCCF4F01A86}" srcOrd="1" destOrd="0" presId="urn:microsoft.com/office/officeart/2005/8/layout/orgChart1"/>
    <dgm:cxn modelId="{5D71D963-F84A-4291-93B6-B2CAF79D9E45}" type="presOf" srcId="{C475718F-9A17-4724-8E59-BFC6179CCAED}" destId="{EB255949-8A0E-4109-8D96-DAED1F4BD60F}" srcOrd="1" destOrd="0" presId="urn:microsoft.com/office/officeart/2005/8/layout/orgChart1"/>
    <dgm:cxn modelId="{47FC9B52-AE9D-435F-AA3E-84BDFCBB8A0F}" type="presOf" srcId="{C475718F-9A17-4724-8E59-BFC6179CCAED}" destId="{84A2FA77-F48E-4AAA-A8EE-A16276DDD664}" srcOrd="0" destOrd="0" presId="urn:microsoft.com/office/officeart/2005/8/layout/orgChart1"/>
    <dgm:cxn modelId="{3E765FE6-44D3-4E0A-868D-AE1BD9AAB915}" type="presOf" srcId="{4131B93F-E292-49EA-A2CE-0CCA497CBE47}" destId="{B3CC0863-C752-4266-A3B0-7162477CAC5F}" srcOrd="0" destOrd="0" presId="urn:microsoft.com/office/officeart/2005/8/layout/orgChart1"/>
    <dgm:cxn modelId="{52614161-06D0-4AA5-AAA5-03215D7C6055}" type="presOf" srcId="{AA9BF390-022B-42E2-B28E-9E35815B5998}" destId="{A574D214-C22A-431B-927C-BFDD400A56D4}" srcOrd="0" destOrd="0" presId="urn:microsoft.com/office/officeart/2005/8/layout/orgChart1"/>
    <dgm:cxn modelId="{12B7259C-642F-49D5-94C3-42E7E2AA12A9}" srcId="{0DB8C421-D87B-4673-9C0E-C6547E78D51C}" destId="{60273D17-4B78-420F-947A-2406A096C597}" srcOrd="1" destOrd="0" parTransId="{A148698E-D87A-4519-9F56-0F6971B351CE}" sibTransId="{3822D78E-C13C-428A-A4B4-CA7CB889D3FA}"/>
    <dgm:cxn modelId="{31B0BD35-B63F-41BB-BB81-9665A36D1064}" srcId="{0DB8C421-D87B-4673-9C0E-C6547E78D51C}" destId="{2AEA3E13-5351-485D-860E-D8EA18C61082}" srcOrd="0" destOrd="0" parTransId="{93845C1A-B714-4B8D-B924-D14E1CB3E156}" sibTransId="{E06C272D-7C9E-47CD-A582-AF25E76D819E}"/>
    <dgm:cxn modelId="{426DAC58-26B1-410F-A464-914C1F48DBEA}" type="presOf" srcId="{9CD45CC4-7046-4561-9BE1-6778C036A8C0}" destId="{33ADAAA5-8966-4BE5-A58B-037FC0369071}" srcOrd="1" destOrd="0" presId="urn:microsoft.com/office/officeart/2005/8/layout/orgChart1"/>
    <dgm:cxn modelId="{26D6E92A-31B4-48FA-BC13-E045DE47D657}" srcId="{0DB8C421-D87B-4673-9C0E-C6547E78D51C}" destId="{9CD45CC4-7046-4561-9BE1-6778C036A8C0}" srcOrd="4" destOrd="0" parTransId="{E8EA3B5B-D704-464C-ACAC-EE6D5B918556}" sibTransId="{E6769BFE-04F1-4FAB-82C7-354FEADC79F1}"/>
    <dgm:cxn modelId="{14A2EA50-E4D5-43A1-B984-FD5F8337B157}" type="presOf" srcId="{60273D17-4B78-420F-947A-2406A096C597}" destId="{2507752E-6CCC-4834-B9A4-E3DB4620B2B3}" srcOrd="0" destOrd="0" presId="urn:microsoft.com/office/officeart/2005/8/layout/orgChart1"/>
    <dgm:cxn modelId="{977ECE93-56B7-4A94-8163-0DD2FEBBF8B7}" type="presOf" srcId="{2AEA3E13-5351-485D-860E-D8EA18C61082}" destId="{8B0513A3-6B81-4A27-BAB8-4B87F2BF9740}" srcOrd="0" destOrd="0" presId="urn:microsoft.com/office/officeart/2005/8/layout/orgChart1"/>
    <dgm:cxn modelId="{0E410F28-B8FB-4E97-9D31-C6AD0B478EC6}" srcId="{0DB8C421-D87B-4673-9C0E-C6547E78D51C}" destId="{4131B93F-E292-49EA-A2CE-0CCA497CBE47}" srcOrd="5" destOrd="0" parTransId="{C342000A-E80E-4F5D-8BB0-64C201BAA2B7}" sibTransId="{8F105842-FFBF-413E-9B4D-3C72A2F94D75}"/>
    <dgm:cxn modelId="{8F5FA6A5-FB9C-48D2-9502-0811546622D4}" type="presOf" srcId="{4F1BAB86-C00A-4B89-ACC4-BEEF9E8CCB92}" destId="{4A25D03B-122A-4751-A895-8582AE3E8C27}" srcOrd="0" destOrd="0" presId="urn:microsoft.com/office/officeart/2005/8/layout/orgChart1"/>
    <dgm:cxn modelId="{069F5FB2-D3FC-42F5-B462-DB00202B7B19}" type="presOf" srcId="{2AEA3E13-5351-485D-860E-D8EA18C61082}" destId="{36D79AEF-2DC6-487D-8FB1-2ABF30D7FFC8}" srcOrd="1" destOrd="0" presId="urn:microsoft.com/office/officeart/2005/8/layout/orgChart1"/>
    <dgm:cxn modelId="{6CCD24A4-5664-467F-B5DB-1F58FFD6B578}" type="presOf" srcId="{4131B93F-E292-49EA-A2CE-0CCA497CBE47}" destId="{37F1CCC9-9B2D-4C87-B7A5-252936DD67DA}" srcOrd="1" destOrd="0" presId="urn:microsoft.com/office/officeart/2005/8/layout/orgChart1"/>
    <dgm:cxn modelId="{2468AAAF-B808-418C-8BE7-CECDEE02FE23}" type="presOf" srcId="{E8EA3B5B-D704-464C-ACAC-EE6D5B918556}" destId="{D33A89E2-268F-4722-97ED-10AC2EAE935D}" srcOrd="0" destOrd="0" presId="urn:microsoft.com/office/officeart/2005/8/layout/orgChart1"/>
    <dgm:cxn modelId="{0EAEF0EE-71E1-49B4-A3DB-642B0F790134}" type="presOf" srcId="{60273D17-4B78-420F-947A-2406A096C597}" destId="{84A0D9C7-40AD-4C50-9070-2BC175A865FC}" srcOrd="1" destOrd="0" presId="urn:microsoft.com/office/officeart/2005/8/layout/orgChart1"/>
    <dgm:cxn modelId="{262B6F50-7548-4C5D-8AF8-5FB58A813E8C}" srcId="{0DB8C421-D87B-4673-9C0E-C6547E78D51C}" destId="{4F1BAB86-C00A-4B89-ACC4-BEEF9E8CCB92}" srcOrd="2" destOrd="0" parTransId="{AA9BF390-022B-42E2-B28E-9E35815B5998}" sibTransId="{9411B1F9-2E3E-4FD0-B3EB-048D9DF3AB25}"/>
    <dgm:cxn modelId="{DEF397EE-9CBD-4165-8069-88EA27041F45}" type="presOf" srcId="{D4226C2A-B68A-4BAB-BB36-7CEB3EC75454}" destId="{A6092E8F-58AB-492D-8DEF-AB7BF5698EB0}" srcOrd="0" destOrd="0" presId="urn:microsoft.com/office/officeart/2005/8/layout/orgChart1"/>
    <dgm:cxn modelId="{0D01F70E-F8B3-49A0-A13D-5ADFC9FD4EEF}" type="presOf" srcId="{4F1BAB86-C00A-4B89-ACC4-BEEF9E8CCB92}" destId="{0EEC8461-5433-4805-9DFA-A365826E7D97}" srcOrd="1" destOrd="0" presId="urn:microsoft.com/office/officeart/2005/8/layout/orgChart1"/>
    <dgm:cxn modelId="{C6D4AC68-6642-438D-92C7-6AA563BF0A3E}" type="presOf" srcId="{9CD45CC4-7046-4561-9BE1-6778C036A8C0}" destId="{146BD14A-77BA-401E-8A02-8C37DFB53278}" srcOrd="0" destOrd="0" presId="urn:microsoft.com/office/officeart/2005/8/layout/orgChart1"/>
    <dgm:cxn modelId="{23B6DD26-69BC-49B6-9039-8314078F7B39}" type="presOf" srcId="{A148698E-D87A-4519-9F56-0F6971B351CE}" destId="{194EDE05-D220-4138-8AC0-430111D67276}" srcOrd="0" destOrd="0" presId="urn:microsoft.com/office/officeart/2005/8/layout/orgChart1"/>
    <dgm:cxn modelId="{70FFDD1A-8C0D-4DC3-9433-9B5C02593AE9}" type="presOf" srcId="{C342000A-E80E-4F5D-8BB0-64C201BAA2B7}" destId="{4867FE7D-B8BC-4B7F-B99B-199B9E5769EF}" srcOrd="0" destOrd="0" presId="urn:microsoft.com/office/officeart/2005/8/layout/orgChart1"/>
    <dgm:cxn modelId="{07983BDD-ACEE-4397-8F58-85ADB2247F29}" type="presOf" srcId="{D8832C48-DB56-40B7-AE77-FB2102AF9093}" destId="{C3F88AA1-AB66-445D-9DF1-5680A5A01B35}" srcOrd="0" destOrd="0" presId="urn:microsoft.com/office/officeart/2005/8/layout/orgChart1"/>
    <dgm:cxn modelId="{F0AD0034-6839-4B94-AC0A-7E783E2003C3}" type="presParOf" srcId="{A6092E8F-58AB-492D-8DEF-AB7BF5698EB0}" destId="{F592C9B6-F7E1-489C-A18C-5D8B4F550B49}" srcOrd="0" destOrd="0" presId="urn:microsoft.com/office/officeart/2005/8/layout/orgChart1"/>
    <dgm:cxn modelId="{CD07DF9D-5A70-40D3-92EB-390CB72F0748}" type="presParOf" srcId="{F592C9B6-F7E1-489C-A18C-5D8B4F550B49}" destId="{B322630A-8BD4-4A46-AF1B-DA402A1B485D}" srcOrd="0" destOrd="0" presId="urn:microsoft.com/office/officeart/2005/8/layout/orgChart1"/>
    <dgm:cxn modelId="{54897E3D-C9E8-49C1-AB58-0323E948081C}" type="presParOf" srcId="{B322630A-8BD4-4A46-AF1B-DA402A1B485D}" destId="{D85EC97E-5D90-4BDC-936E-11D045CD89F1}" srcOrd="0" destOrd="0" presId="urn:microsoft.com/office/officeart/2005/8/layout/orgChart1"/>
    <dgm:cxn modelId="{BB4D160B-554A-44EC-8939-39AFA44D4481}" type="presParOf" srcId="{B322630A-8BD4-4A46-AF1B-DA402A1B485D}" destId="{C93CB672-7949-40A4-8BA4-BFCCF4F01A86}" srcOrd="1" destOrd="0" presId="urn:microsoft.com/office/officeart/2005/8/layout/orgChart1"/>
    <dgm:cxn modelId="{1A694113-2A9A-4017-BB7C-1E9E23EAE119}" type="presParOf" srcId="{F592C9B6-F7E1-489C-A18C-5D8B4F550B49}" destId="{535A2F8C-D532-4109-8F64-CAD2A53509D9}" srcOrd="1" destOrd="0" presId="urn:microsoft.com/office/officeart/2005/8/layout/orgChart1"/>
    <dgm:cxn modelId="{34816A3D-E094-414E-BEBC-BAEA064792A3}" type="presParOf" srcId="{535A2F8C-D532-4109-8F64-CAD2A53509D9}" destId="{23CAF4DC-CE69-454F-BBC2-2426AE549409}" srcOrd="0" destOrd="0" presId="urn:microsoft.com/office/officeart/2005/8/layout/orgChart1"/>
    <dgm:cxn modelId="{34A59AD7-E113-4DD2-A853-9C4065C590CD}" type="presParOf" srcId="{535A2F8C-D532-4109-8F64-CAD2A53509D9}" destId="{22341337-7E9B-49F0-86DE-F2C20F3563BE}" srcOrd="1" destOrd="0" presId="urn:microsoft.com/office/officeart/2005/8/layout/orgChart1"/>
    <dgm:cxn modelId="{41F1994E-BE09-497C-9E5D-B63554E504E5}" type="presParOf" srcId="{22341337-7E9B-49F0-86DE-F2C20F3563BE}" destId="{D006E974-1B69-46A3-A64F-11C894C8F8D6}" srcOrd="0" destOrd="0" presId="urn:microsoft.com/office/officeart/2005/8/layout/orgChart1"/>
    <dgm:cxn modelId="{74C06CBE-64A7-4621-A169-6B82D9663548}" type="presParOf" srcId="{D006E974-1B69-46A3-A64F-11C894C8F8D6}" destId="{8B0513A3-6B81-4A27-BAB8-4B87F2BF9740}" srcOrd="0" destOrd="0" presId="urn:microsoft.com/office/officeart/2005/8/layout/orgChart1"/>
    <dgm:cxn modelId="{559786A5-3C60-4C8D-A44A-4DA7830D1C14}" type="presParOf" srcId="{D006E974-1B69-46A3-A64F-11C894C8F8D6}" destId="{36D79AEF-2DC6-487D-8FB1-2ABF30D7FFC8}" srcOrd="1" destOrd="0" presId="urn:microsoft.com/office/officeart/2005/8/layout/orgChart1"/>
    <dgm:cxn modelId="{15E3A7B8-C4BA-4125-B315-4FB30221FB80}" type="presParOf" srcId="{22341337-7E9B-49F0-86DE-F2C20F3563BE}" destId="{BD8D2077-48CD-4517-BB73-C3AED69D72C8}" srcOrd="1" destOrd="0" presId="urn:microsoft.com/office/officeart/2005/8/layout/orgChart1"/>
    <dgm:cxn modelId="{442C8722-CC27-4675-A9FD-80BE96AFB2F2}" type="presParOf" srcId="{22341337-7E9B-49F0-86DE-F2C20F3563BE}" destId="{A3749070-D12E-4087-BF49-5DE4A4B6A80F}" srcOrd="2" destOrd="0" presId="urn:microsoft.com/office/officeart/2005/8/layout/orgChart1"/>
    <dgm:cxn modelId="{51D79212-8DE1-4CEE-92BB-4E929CFA51F0}" type="presParOf" srcId="{535A2F8C-D532-4109-8F64-CAD2A53509D9}" destId="{194EDE05-D220-4138-8AC0-430111D67276}" srcOrd="2" destOrd="0" presId="urn:microsoft.com/office/officeart/2005/8/layout/orgChart1"/>
    <dgm:cxn modelId="{B41A7217-D328-4B2C-AB15-46288E16AABF}" type="presParOf" srcId="{535A2F8C-D532-4109-8F64-CAD2A53509D9}" destId="{312E5794-7C4B-4F6F-B823-F89B9F7392E5}" srcOrd="3" destOrd="0" presId="urn:microsoft.com/office/officeart/2005/8/layout/orgChart1"/>
    <dgm:cxn modelId="{E2D4EFEA-45F3-4848-958C-5BB70133601F}" type="presParOf" srcId="{312E5794-7C4B-4F6F-B823-F89B9F7392E5}" destId="{FE95CD60-D606-4F3C-8792-A03E6C1FD969}" srcOrd="0" destOrd="0" presId="urn:microsoft.com/office/officeart/2005/8/layout/orgChart1"/>
    <dgm:cxn modelId="{6E3D052E-913B-4792-98AB-F37835714011}" type="presParOf" srcId="{FE95CD60-D606-4F3C-8792-A03E6C1FD969}" destId="{2507752E-6CCC-4834-B9A4-E3DB4620B2B3}" srcOrd="0" destOrd="0" presId="urn:microsoft.com/office/officeart/2005/8/layout/orgChart1"/>
    <dgm:cxn modelId="{EAEBC8C1-0CA8-4998-92BD-554C5CAA0420}" type="presParOf" srcId="{FE95CD60-D606-4F3C-8792-A03E6C1FD969}" destId="{84A0D9C7-40AD-4C50-9070-2BC175A865FC}" srcOrd="1" destOrd="0" presId="urn:microsoft.com/office/officeart/2005/8/layout/orgChart1"/>
    <dgm:cxn modelId="{B4F866CE-181B-4822-90C0-FE954F7CBC04}" type="presParOf" srcId="{312E5794-7C4B-4F6F-B823-F89B9F7392E5}" destId="{F5FC6B1A-B31A-4049-9F0D-17F244177707}" srcOrd="1" destOrd="0" presId="urn:microsoft.com/office/officeart/2005/8/layout/orgChart1"/>
    <dgm:cxn modelId="{494D0DBB-5ADD-4534-9E48-1A9ABEC031B0}" type="presParOf" srcId="{312E5794-7C4B-4F6F-B823-F89B9F7392E5}" destId="{553F4E54-51D3-4081-A18E-5040D2C470D1}" srcOrd="2" destOrd="0" presId="urn:microsoft.com/office/officeart/2005/8/layout/orgChart1"/>
    <dgm:cxn modelId="{162EDCAA-D346-46B3-8DB4-4E749A35C9FC}" type="presParOf" srcId="{535A2F8C-D532-4109-8F64-CAD2A53509D9}" destId="{A574D214-C22A-431B-927C-BFDD400A56D4}" srcOrd="4" destOrd="0" presId="urn:microsoft.com/office/officeart/2005/8/layout/orgChart1"/>
    <dgm:cxn modelId="{3D5F41ED-BA04-4598-9E88-8030EEA1B762}" type="presParOf" srcId="{535A2F8C-D532-4109-8F64-CAD2A53509D9}" destId="{02036FC8-25AF-4908-8945-32B908C0373F}" srcOrd="5" destOrd="0" presId="urn:microsoft.com/office/officeart/2005/8/layout/orgChart1"/>
    <dgm:cxn modelId="{14FB1621-796C-4702-87E2-28102D9D41EA}" type="presParOf" srcId="{02036FC8-25AF-4908-8945-32B908C0373F}" destId="{EBF0F4BD-BE41-4D08-858C-C1A548D814AB}" srcOrd="0" destOrd="0" presId="urn:microsoft.com/office/officeart/2005/8/layout/orgChart1"/>
    <dgm:cxn modelId="{FF3369A3-D4E7-4A3A-9193-9428A1C5F131}" type="presParOf" srcId="{EBF0F4BD-BE41-4D08-858C-C1A548D814AB}" destId="{4A25D03B-122A-4751-A895-8582AE3E8C27}" srcOrd="0" destOrd="0" presId="urn:microsoft.com/office/officeart/2005/8/layout/orgChart1"/>
    <dgm:cxn modelId="{65AAAF08-1ABA-424F-B9FD-CAB37DD48310}" type="presParOf" srcId="{EBF0F4BD-BE41-4D08-858C-C1A548D814AB}" destId="{0EEC8461-5433-4805-9DFA-A365826E7D97}" srcOrd="1" destOrd="0" presId="urn:microsoft.com/office/officeart/2005/8/layout/orgChart1"/>
    <dgm:cxn modelId="{222E4279-6D1C-4096-A13B-D0A90C3F42E0}" type="presParOf" srcId="{02036FC8-25AF-4908-8945-32B908C0373F}" destId="{51D6BE23-A65C-458C-98C0-0EACD28E95C9}" srcOrd="1" destOrd="0" presId="urn:microsoft.com/office/officeart/2005/8/layout/orgChart1"/>
    <dgm:cxn modelId="{AD68A72B-7BCC-4D7E-A100-CE6E7C0FD5F3}" type="presParOf" srcId="{02036FC8-25AF-4908-8945-32B908C0373F}" destId="{6744EEB2-3758-4EDC-9A2E-316AB442944C}" srcOrd="2" destOrd="0" presId="urn:microsoft.com/office/officeart/2005/8/layout/orgChart1"/>
    <dgm:cxn modelId="{A090244D-3F58-470C-95A9-9C1263862E13}" type="presParOf" srcId="{535A2F8C-D532-4109-8F64-CAD2A53509D9}" destId="{C3F88AA1-AB66-445D-9DF1-5680A5A01B35}" srcOrd="6" destOrd="0" presId="urn:microsoft.com/office/officeart/2005/8/layout/orgChart1"/>
    <dgm:cxn modelId="{FAA43479-C94A-4117-8271-A3986DCC6BA0}" type="presParOf" srcId="{535A2F8C-D532-4109-8F64-CAD2A53509D9}" destId="{D011EC8E-CA94-4C9D-BEB0-A43E70294A71}" srcOrd="7" destOrd="0" presId="urn:microsoft.com/office/officeart/2005/8/layout/orgChart1"/>
    <dgm:cxn modelId="{7D2409E6-F9B6-4B6D-99B0-3929AE803831}" type="presParOf" srcId="{D011EC8E-CA94-4C9D-BEB0-A43E70294A71}" destId="{8873676C-82A3-4A38-A5E5-AE88F0220EA7}" srcOrd="0" destOrd="0" presId="urn:microsoft.com/office/officeart/2005/8/layout/orgChart1"/>
    <dgm:cxn modelId="{56A4A0F7-AF92-4288-BE28-E357871F5B2D}" type="presParOf" srcId="{8873676C-82A3-4A38-A5E5-AE88F0220EA7}" destId="{84A2FA77-F48E-4AAA-A8EE-A16276DDD664}" srcOrd="0" destOrd="0" presId="urn:microsoft.com/office/officeart/2005/8/layout/orgChart1"/>
    <dgm:cxn modelId="{C5D7AE11-882B-487A-9490-56B27E7178AA}" type="presParOf" srcId="{8873676C-82A3-4A38-A5E5-AE88F0220EA7}" destId="{EB255949-8A0E-4109-8D96-DAED1F4BD60F}" srcOrd="1" destOrd="0" presId="urn:microsoft.com/office/officeart/2005/8/layout/orgChart1"/>
    <dgm:cxn modelId="{7031DFBB-FE96-4B18-BD76-F1BC71BDDBC7}" type="presParOf" srcId="{D011EC8E-CA94-4C9D-BEB0-A43E70294A71}" destId="{3CC271AB-8612-4B8C-BF47-6777B7DC818D}" srcOrd="1" destOrd="0" presId="urn:microsoft.com/office/officeart/2005/8/layout/orgChart1"/>
    <dgm:cxn modelId="{4AE37428-CA7D-46A8-898D-DEF0F8B0E88C}" type="presParOf" srcId="{D011EC8E-CA94-4C9D-BEB0-A43E70294A71}" destId="{C2229940-477F-42AD-A65C-0356DEEFF833}" srcOrd="2" destOrd="0" presId="urn:microsoft.com/office/officeart/2005/8/layout/orgChart1"/>
    <dgm:cxn modelId="{745CEAFF-E568-44DE-8A05-A7DCC8DE4E2E}" type="presParOf" srcId="{535A2F8C-D532-4109-8F64-CAD2A53509D9}" destId="{D33A89E2-268F-4722-97ED-10AC2EAE935D}" srcOrd="8" destOrd="0" presId="urn:microsoft.com/office/officeart/2005/8/layout/orgChart1"/>
    <dgm:cxn modelId="{943C806D-1C57-443F-97A5-6E9DBA565E8D}" type="presParOf" srcId="{535A2F8C-D532-4109-8F64-CAD2A53509D9}" destId="{B8639978-6C7E-4545-A982-C24E400FA1AA}" srcOrd="9" destOrd="0" presId="urn:microsoft.com/office/officeart/2005/8/layout/orgChart1"/>
    <dgm:cxn modelId="{14451B44-3660-457F-9806-C74558F76951}" type="presParOf" srcId="{B8639978-6C7E-4545-A982-C24E400FA1AA}" destId="{2239DAC7-D7B7-4997-962D-6A4FF0BF3911}" srcOrd="0" destOrd="0" presId="urn:microsoft.com/office/officeart/2005/8/layout/orgChart1"/>
    <dgm:cxn modelId="{9313DB57-9EB0-48CF-8FE5-5343D57124B2}" type="presParOf" srcId="{2239DAC7-D7B7-4997-962D-6A4FF0BF3911}" destId="{146BD14A-77BA-401E-8A02-8C37DFB53278}" srcOrd="0" destOrd="0" presId="urn:microsoft.com/office/officeart/2005/8/layout/orgChart1"/>
    <dgm:cxn modelId="{87BFAEE0-C814-4B43-9AB8-2A54A6F43BDE}" type="presParOf" srcId="{2239DAC7-D7B7-4997-962D-6A4FF0BF3911}" destId="{33ADAAA5-8966-4BE5-A58B-037FC0369071}" srcOrd="1" destOrd="0" presId="urn:microsoft.com/office/officeart/2005/8/layout/orgChart1"/>
    <dgm:cxn modelId="{8828DC45-15FA-4A9F-8F95-7B66986BB871}" type="presParOf" srcId="{B8639978-6C7E-4545-A982-C24E400FA1AA}" destId="{14CA1972-03B8-4557-B318-4BAEDEA45AED}" srcOrd="1" destOrd="0" presId="urn:microsoft.com/office/officeart/2005/8/layout/orgChart1"/>
    <dgm:cxn modelId="{0ED95D69-0BCC-4AE7-B16F-8CE55AB30FDA}" type="presParOf" srcId="{B8639978-6C7E-4545-A982-C24E400FA1AA}" destId="{1701C41C-D199-48B8-A983-B03CF992D7C7}" srcOrd="2" destOrd="0" presId="urn:microsoft.com/office/officeart/2005/8/layout/orgChart1"/>
    <dgm:cxn modelId="{5299DECD-899F-40FF-AB4E-F75A144E8CEC}" type="presParOf" srcId="{F592C9B6-F7E1-489C-A18C-5D8B4F550B49}" destId="{096FC2BA-9326-4F68-876A-5FC0F50345BF}" srcOrd="2" destOrd="0" presId="urn:microsoft.com/office/officeart/2005/8/layout/orgChart1"/>
    <dgm:cxn modelId="{BAEAADE2-2C1E-42F8-A588-597C93518743}" type="presParOf" srcId="{096FC2BA-9326-4F68-876A-5FC0F50345BF}" destId="{4867FE7D-B8BC-4B7F-B99B-199B9E5769EF}" srcOrd="0" destOrd="0" presId="urn:microsoft.com/office/officeart/2005/8/layout/orgChart1"/>
    <dgm:cxn modelId="{41B99044-484A-448C-8AD4-CAE4A6451E5F}" type="presParOf" srcId="{096FC2BA-9326-4F68-876A-5FC0F50345BF}" destId="{E08BDA52-20F2-4B36-A227-F1D594D36758}" srcOrd="1" destOrd="0" presId="urn:microsoft.com/office/officeart/2005/8/layout/orgChart1"/>
    <dgm:cxn modelId="{FD7FF8C5-34FD-4673-B72E-24C5D8BE2BAE}" type="presParOf" srcId="{E08BDA52-20F2-4B36-A227-F1D594D36758}" destId="{368A0136-6205-4EC7-806A-10E92DD162C7}" srcOrd="0" destOrd="0" presId="urn:microsoft.com/office/officeart/2005/8/layout/orgChart1"/>
    <dgm:cxn modelId="{2C87D3BA-2443-45F4-8BEA-2FD3E94E9260}" type="presParOf" srcId="{368A0136-6205-4EC7-806A-10E92DD162C7}" destId="{B3CC0863-C752-4266-A3B0-7162477CAC5F}" srcOrd="0" destOrd="0" presId="urn:microsoft.com/office/officeart/2005/8/layout/orgChart1"/>
    <dgm:cxn modelId="{718BF3D8-651C-473F-9E18-243E9ED31907}" type="presParOf" srcId="{368A0136-6205-4EC7-806A-10E92DD162C7}" destId="{37F1CCC9-9B2D-4C87-B7A5-252936DD67DA}" srcOrd="1" destOrd="0" presId="urn:microsoft.com/office/officeart/2005/8/layout/orgChart1"/>
    <dgm:cxn modelId="{58AE5502-E9EA-40C8-80B2-A5E49E583C61}" type="presParOf" srcId="{E08BDA52-20F2-4B36-A227-F1D594D36758}" destId="{5F296C3A-82AA-43B0-BDCA-51C9D9EE66A3}" srcOrd="1" destOrd="0" presId="urn:microsoft.com/office/officeart/2005/8/layout/orgChart1"/>
    <dgm:cxn modelId="{9E06A9FE-DA7B-40FA-90B3-9A8A78CA6C35}" type="presParOf" srcId="{E08BDA52-20F2-4B36-A227-F1D594D36758}" destId="{2938044E-F1F7-4E06-896D-730E69DB889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4226C2A-B68A-4BAB-BB36-7CEB3EC7545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0DB8C421-D87B-4673-9C0E-C6547E78D51C}">
      <dgm:prSet phldrT="[Texto]" custT="1"/>
      <dgm:spPr/>
      <dgm:t>
        <a:bodyPr/>
        <a:lstStyle/>
        <a:p>
          <a:r>
            <a:rPr lang="es-MX" sz="1100" b="1" dirty="0" smtClean="0"/>
            <a:t>Coordinador de Capacitación</a:t>
          </a:r>
        </a:p>
        <a:p>
          <a:r>
            <a:rPr lang="es-MX" sz="1100" dirty="0" smtClean="0"/>
            <a:t>Coordinador Capacitación (XX)</a:t>
          </a:r>
          <a:endParaRPr lang="es-MX" sz="1100" dirty="0"/>
        </a:p>
      </dgm:t>
    </dgm:pt>
    <dgm:pt modelId="{5977645F-C7A7-4FCA-8ED4-7840D5EF710F}" type="parTrans" cxnId="{5111E9DB-EA1D-4B48-B04F-FD43618369B4}">
      <dgm:prSet/>
      <dgm:spPr/>
      <dgm:t>
        <a:bodyPr/>
        <a:lstStyle/>
        <a:p>
          <a:endParaRPr lang="es-MX" sz="1100"/>
        </a:p>
      </dgm:t>
    </dgm:pt>
    <dgm:pt modelId="{E39DE4BC-B255-4F09-B3D4-41D9AE62C201}" type="sibTrans" cxnId="{5111E9DB-EA1D-4B48-B04F-FD43618369B4}">
      <dgm:prSet/>
      <dgm:spPr/>
      <dgm:t>
        <a:bodyPr/>
        <a:lstStyle/>
        <a:p>
          <a:endParaRPr lang="es-MX" sz="1100"/>
        </a:p>
      </dgm:t>
    </dgm:pt>
    <dgm:pt modelId="{CB1F3560-59E0-4321-B69C-3F2DC40E559F}">
      <dgm:prSet phldrT="[Texto]" custT="1"/>
      <dgm:spPr/>
      <dgm:t>
        <a:bodyPr/>
        <a:lstStyle/>
        <a:p>
          <a:r>
            <a:rPr lang="es-MX" sz="1100" b="1" dirty="0" smtClean="0">
              <a:solidFill>
                <a:schemeClr val="tx1"/>
              </a:solidFill>
            </a:rPr>
            <a:t>Jefe de Capacitación</a:t>
          </a:r>
        </a:p>
        <a:p>
          <a:r>
            <a:rPr lang="es-MX" sz="1100" dirty="0" smtClean="0"/>
            <a:t>Jefe (XX)</a:t>
          </a:r>
          <a:endParaRPr lang="es-MX" sz="1100" dirty="0"/>
        </a:p>
      </dgm:t>
    </dgm:pt>
    <dgm:pt modelId="{62E5427C-5D16-4E76-83C8-112E57DE7653}" type="parTrans" cxnId="{6874C3AC-A51B-4BA0-861A-CA61C524E1E8}">
      <dgm:prSet/>
      <dgm:spPr/>
      <dgm:t>
        <a:bodyPr/>
        <a:lstStyle/>
        <a:p>
          <a:endParaRPr lang="es-MX" sz="1100"/>
        </a:p>
      </dgm:t>
    </dgm:pt>
    <dgm:pt modelId="{8D6A82C6-4AF8-406E-9B74-F48F682F4F62}" type="sibTrans" cxnId="{6874C3AC-A51B-4BA0-861A-CA61C524E1E8}">
      <dgm:prSet/>
      <dgm:spPr/>
      <dgm:t>
        <a:bodyPr/>
        <a:lstStyle/>
        <a:p>
          <a:endParaRPr lang="es-MX" sz="1100"/>
        </a:p>
      </dgm:t>
    </dgm:pt>
    <dgm:pt modelId="{2AEA3E13-5351-485D-860E-D8EA18C61082}">
      <dgm:prSet custT="1"/>
      <dgm:spPr/>
      <dgm:t>
        <a:bodyPr/>
        <a:lstStyle/>
        <a:p>
          <a:r>
            <a:rPr lang="es-MX" sz="1100" b="1" dirty="0" smtClean="0"/>
            <a:t>Asistente</a:t>
          </a:r>
        </a:p>
        <a:p>
          <a:r>
            <a:rPr lang="es-MX" sz="1100" dirty="0" smtClean="0"/>
            <a:t>Profesional Especialista 1 (XX)</a:t>
          </a:r>
          <a:endParaRPr lang="es-MX" sz="1100" dirty="0"/>
        </a:p>
      </dgm:t>
    </dgm:pt>
    <dgm:pt modelId="{93845C1A-B714-4B8D-B924-D14E1CB3E156}" type="parTrans" cxnId="{31B0BD35-B63F-41BB-BB81-9665A36D1064}">
      <dgm:prSet/>
      <dgm:spPr/>
      <dgm:t>
        <a:bodyPr/>
        <a:lstStyle/>
        <a:p>
          <a:endParaRPr lang="es-MX" sz="1100"/>
        </a:p>
      </dgm:t>
    </dgm:pt>
    <dgm:pt modelId="{E06C272D-7C9E-47CD-A582-AF25E76D819E}" type="sibTrans" cxnId="{31B0BD35-B63F-41BB-BB81-9665A36D1064}">
      <dgm:prSet/>
      <dgm:spPr/>
      <dgm:t>
        <a:bodyPr/>
        <a:lstStyle/>
        <a:p>
          <a:endParaRPr lang="es-MX" sz="1100"/>
        </a:p>
      </dgm:t>
    </dgm:pt>
    <dgm:pt modelId="{60273D17-4B78-420F-947A-2406A096C597}">
      <dgm:prSet custT="1"/>
      <dgm:spPr/>
      <dgm:t>
        <a:bodyPr/>
        <a:lstStyle/>
        <a:p>
          <a:r>
            <a:rPr lang="es-MX" sz="1100" b="1" dirty="0" smtClean="0"/>
            <a:t>Asistente</a:t>
          </a:r>
        </a:p>
        <a:p>
          <a:r>
            <a:rPr lang="es-MX" sz="1100" dirty="0" smtClean="0"/>
            <a:t>Profesional Especialista 1 (XX)</a:t>
          </a:r>
          <a:endParaRPr lang="es-MX" sz="1100" dirty="0"/>
        </a:p>
      </dgm:t>
    </dgm:pt>
    <dgm:pt modelId="{A148698E-D87A-4519-9F56-0F6971B351CE}" type="parTrans" cxnId="{12B7259C-642F-49D5-94C3-42E7E2AA12A9}">
      <dgm:prSet/>
      <dgm:spPr/>
      <dgm:t>
        <a:bodyPr/>
        <a:lstStyle/>
        <a:p>
          <a:endParaRPr lang="es-MX" sz="1100"/>
        </a:p>
      </dgm:t>
    </dgm:pt>
    <dgm:pt modelId="{3822D78E-C13C-428A-A4B4-CA7CB889D3FA}" type="sibTrans" cxnId="{12B7259C-642F-49D5-94C3-42E7E2AA12A9}">
      <dgm:prSet/>
      <dgm:spPr/>
      <dgm:t>
        <a:bodyPr/>
        <a:lstStyle/>
        <a:p>
          <a:endParaRPr lang="es-MX" sz="1100"/>
        </a:p>
      </dgm:t>
    </dgm:pt>
    <dgm:pt modelId="{4F1BAB86-C00A-4B89-ACC4-BEEF9E8CCB92}">
      <dgm:prSet custT="1"/>
      <dgm:spPr/>
      <dgm:t>
        <a:bodyPr/>
        <a:lstStyle/>
        <a:p>
          <a:r>
            <a:rPr lang="es-MX" sz="1100" b="1" dirty="0" smtClean="0">
              <a:solidFill>
                <a:schemeClr val="tx1"/>
              </a:solidFill>
            </a:rPr>
            <a:t>Secretaria</a:t>
          </a:r>
        </a:p>
        <a:p>
          <a:r>
            <a:rPr lang="es-MX" sz="1100" dirty="0" smtClean="0"/>
            <a:t>Auxiliar  (XX)</a:t>
          </a:r>
          <a:endParaRPr lang="es-MX" sz="1100" dirty="0"/>
        </a:p>
      </dgm:t>
    </dgm:pt>
    <dgm:pt modelId="{AA9BF390-022B-42E2-B28E-9E35815B5998}" type="parTrans" cxnId="{262B6F50-7548-4C5D-8AF8-5FB58A813E8C}">
      <dgm:prSet/>
      <dgm:spPr/>
      <dgm:t>
        <a:bodyPr/>
        <a:lstStyle/>
        <a:p>
          <a:endParaRPr lang="es-MX" sz="1100"/>
        </a:p>
      </dgm:t>
    </dgm:pt>
    <dgm:pt modelId="{9411B1F9-2E3E-4FD0-B3EB-048D9DF3AB25}" type="sibTrans" cxnId="{262B6F50-7548-4C5D-8AF8-5FB58A813E8C}">
      <dgm:prSet/>
      <dgm:spPr/>
      <dgm:t>
        <a:bodyPr/>
        <a:lstStyle/>
        <a:p>
          <a:endParaRPr lang="es-MX" sz="1100"/>
        </a:p>
      </dgm:t>
    </dgm:pt>
    <dgm:pt modelId="{A6092E8F-58AB-492D-8DEF-AB7BF5698EB0}" type="pres">
      <dgm:prSet presAssocID="{D4226C2A-B68A-4BAB-BB36-7CEB3EC7545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F592C9B6-F7E1-489C-A18C-5D8B4F550B49}" type="pres">
      <dgm:prSet presAssocID="{0DB8C421-D87B-4673-9C0E-C6547E78D51C}" presName="hierRoot1" presStyleCnt="0">
        <dgm:presLayoutVars>
          <dgm:hierBranch val="init"/>
        </dgm:presLayoutVars>
      </dgm:prSet>
      <dgm:spPr/>
    </dgm:pt>
    <dgm:pt modelId="{B322630A-8BD4-4A46-AF1B-DA402A1B485D}" type="pres">
      <dgm:prSet presAssocID="{0DB8C421-D87B-4673-9C0E-C6547E78D51C}" presName="rootComposite1" presStyleCnt="0"/>
      <dgm:spPr/>
    </dgm:pt>
    <dgm:pt modelId="{D85EC97E-5D90-4BDC-936E-11D045CD89F1}" type="pres">
      <dgm:prSet presAssocID="{0DB8C421-D87B-4673-9C0E-C6547E78D51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93CB672-7949-40A4-8BA4-BFCCF4F01A86}" type="pres">
      <dgm:prSet presAssocID="{0DB8C421-D87B-4673-9C0E-C6547E78D51C}" presName="rootConnector1" presStyleLbl="node1" presStyleIdx="0" presStyleCnt="0"/>
      <dgm:spPr/>
      <dgm:t>
        <a:bodyPr/>
        <a:lstStyle/>
        <a:p>
          <a:endParaRPr lang="es-MX"/>
        </a:p>
      </dgm:t>
    </dgm:pt>
    <dgm:pt modelId="{535A2F8C-D532-4109-8F64-CAD2A53509D9}" type="pres">
      <dgm:prSet presAssocID="{0DB8C421-D87B-4673-9C0E-C6547E78D51C}" presName="hierChild2" presStyleCnt="0"/>
      <dgm:spPr/>
    </dgm:pt>
    <dgm:pt modelId="{38C5C0CE-D2E9-4403-BE65-4B8DB5086152}" type="pres">
      <dgm:prSet presAssocID="{62E5427C-5D16-4E76-83C8-112E57DE7653}" presName="Name37" presStyleLbl="parChTrans1D2" presStyleIdx="0" presStyleCnt="1"/>
      <dgm:spPr/>
      <dgm:t>
        <a:bodyPr/>
        <a:lstStyle/>
        <a:p>
          <a:endParaRPr lang="es-MX"/>
        </a:p>
      </dgm:t>
    </dgm:pt>
    <dgm:pt modelId="{0EAB2169-F9F7-4664-BEA7-9CFFDF5463BC}" type="pres">
      <dgm:prSet presAssocID="{CB1F3560-59E0-4321-B69C-3F2DC40E559F}" presName="hierRoot2" presStyleCnt="0">
        <dgm:presLayoutVars>
          <dgm:hierBranch/>
        </dgm:presLayoutVars>
      </dgm:prSet>
      <dgm:spPr/>
    </dgm:pt>
    <dgm:pt modelId="{1A4F098E-B4B1-4EB8-8AEE-AB0E29E10295}" type="pres">
      <dgm:prSet presAssocID="{CB1F3560-59E0-4321-B69C-3F2DC40E559F}" presName="rootComposite" presStyleCnt="0"/>
      <dgm:spPr/>
    </dgm:pt>
    <dgm:pt modelId="{8C099E26-549E-42D3-8303-CAD3308711A2}" type="pres">
      <dgm:prSet presAssocID="{CB1F3560-59E0-4321-B69C-3F2DC40E559F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6B7CA7D-AF39-4F4D-84A1-18299753D44E}" type="pres">
      <dgm:prSet presAssocID="{CB1F3560-59E0-4321-B69C-3F2DC40E559F}" presName="rootConnector" presStyleLbl="node2" presStyleIdx="0" presStyleCnt="1"/>
      <dgm:spPr/>
      <dgm:t>
        <a:bodyPr/>
        <a:lstStyle/>
        <a:p>
          <a:endParaRPr lang="es-MX"/>
        </a:p>
      </dgm:t>
    </dgm:pt>
    <dgm:pt modelId="{3A77A338-F5A1-4281-A619-DFFD7FA25566}" type="pres">
      <dgm:prSet presAssocID="{CB1F3560-59E0-4321-B69C-3F2DC40E559F}" presName="hierChild4" presStyleCnt="0"/>
      <dgm:spPr/>
    </dgm:pt>
    <dgm:pt modelId="{23CAF4DC-CE69-454F-BBC2-2426AE549409}" type="pres">
      <dgm:prSet presAssocID="{93845C1A-B714-4B8D-B924-D14E1CB3E156}" presName="Name35" presStyleLbl="parChTrans1D3" presStyleIdx="0" presStyleCnt="3"/>
      <dgm:spPr/>
      <dgm:t>
        <a:bodyPr/>
        <a:lstStyle/>
        <a:p>
          <a:endParaRPr lang="es-MX"/>
        </a:p>
      </dgm:t>
    </dgm:pt>
    <dgm:pt modelId="{22341337-7E9B-49F0-86DE-F2C20F3563BE}" type="pres">
      <dgm:prSet presAssocID="{2AEA3E13-5351-485D-860E-D8EA18C61082}" presName="hierRoot2" presStyleCnt="0">
        <dgm:presLayoutVars>
          <dgm:hierBranch val="init"/>
        </dgm:presLayoutVars>
      </dgm:prSet>
      <dgm:spPr/>
    </dgm:pt>
    <dgm:pt modelId="{D006E974-1B69-46A3-A64F-11C894C8F8D6}" type="pres">
      <dgm:prSet presAssocID="{2AEA3E13-5351-485D-860E-D8EA18C61082}" presName="rootComposite" presStyleCnt="0"/>
      <dgm:spPr/>
    </dgm:pt>
    <dgm:pt modelId="{8B0513A3-6B81-4A27-BAB8-4B87F2BF9740}" type="pres">
      <dgm:prSet presAssocID="{2AEA3E13-5351-485D-860E-D8EA18C61082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6D79AEF-2DC6-487D-8FB1-2ABF30D7FFC8}" type="pres">
      <dgm:prSet presAssocID="{2AEA3E13-5351-485D-860E-D8EA18C61082}" presName="rootConnector" presStyleLbl="node3" presStyleIdx="0" presStyleCnt="3"/>
      <dgm:spPr/>
      <dgm:t>
        <a:bodyPr/>
        <a:lstStyle/>
        <a:p>
          <a:endParaRPr lang="es-MX"/>
        </a:p>
      </dgm:t>
    </dgm:pt>
    <dgm:pt modelId="{BD8D2077-48CD-4517-BB73-C3AED69D72C8}" type="pres">
      <dgm:prSet presAssocID="{2AEA3E13-5351-485D-860E-D8EA18C61082}" presName="hierChild4" presStyleCnt="0"/>
      <dgm:spPr/>
    </dgm:pt>
    <dgm:pt modelId="{A3749070-D12E-4087-BF49-5DE4A4B6A80F}" type="pres">
      <dgm:prSet presAssocID="{2AEA3E13-5351-485D-860E-D8EA18C61082}" presName="hierChild5" presStyleCnt="0"/>
      <dgm:spPr/>
    </dgm:pt>
    <dgm:pt modelId="{194EDE05-D220-4138-8AC0-430111D67276}" type="pres">
      <dgm:prSet presAssocID="{A148698E-D87A-4519-9F56-0F6971B351CE}" presName="Name35" presStyleLbl="parChTrans1D3" presStyleIdx="1" presStyleCnt="3"/>
      <dgm:spPr/>
      <dgm:t>
        <a:bodyPr/>
        <a:lstStyle/>
        <a:p>
          <a:endParaRPr lang="es-MX"/>
        </a:p>
      </dgm:t>
    </dgm:pt>
    <dgm:pt modelId="{312E5794-7C4B-4F6F-B823-F89B9F7392E5}" type="pres">
      <dgm:prSet presAssocID="{60273D17-4B78-420F-947A-2406A096C597}" presName="hierRoot2" presStyleCnt="0">
        <dgm:presLayoutVars>
          <dgm:hierBranch val="init"/>
        </dgm:presLayoutVars>
      </dgm:prSet>
      <dgm:spPr/>
    </dgm:pt>
    <dgm:pt modelId="{FE95CD60-D606-4F3C-8792-A03E6C1FD969}" type="pres">
      <dgm:prSet presAssocID="{60273D17-4B78-420F-947A-2406A096C597}" presName="rootComposite" presStyleCnt="0"/>
      <dgm:spPr/>
    </dgm:pt>
    <dgm:pt modelId="{2507752E-6CCC-4834-B9A4-E3DB4620B2B3}" type="pres">
      <dgm:prSet presAssocID="{60273D17-4B78-420F-947A-2406A096C597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4A0D9C7-40AD-4C50-9070-2BC175A865FC}" type="pres">
      <dgm:prSet presAssocID="{60273D17-4B78-420F-947A-2406A096C597}" presName="rootConnector" presStyleLbl="node3" presStyleIdx="1" presStyleCnt="3"/>
      <dgm:spPr/>
      <dgm:t>
        <a:bodyPr/>
        <a:lstStyle/>
        <a:p>
          <a:endParaRPr lang="es-MX"/>
        </a:p>
      </dgm:t>
    </dgm:pt>
    <dgm:pt modelId="{F5FC6B1A-B31A-4049-9F0D-17F244177707}" type="pres">
      <dgm:prSet presAssocID="{60273D17-4B78-420F-947A-2406A096C597}" presName="hierChild4" presStyleCnt="0"/>
      <dgm:spPr/>
    </dgm:pt>
    <dgm:pt modelId="{553F4E54-51D3-4081-A18E-5040D2C470D1}" type="pres">
      <dgm:prSet presAssocID="{60273D17-4B78-420F-947A-2406A096C597}" presName="hierChild5" presStyleCnt="0"/>
      <dgm:spPr/>
    </dgm:pt>
    <dgm:pt modelId="{A574D214-C22A-431B-927C-BFDD400A56D4}" type="pres">
      <dgm:prSet presAssocID="{AA9BF390-022B-42E2-B28E-9E35815B5998}" presName="Name35" presStyleLbl="parChTrans1D3" presStyleIdx="2" presStyleCnt="3"/>
      <dgm:spPr/>
      <dgm:t>
        <a:bodyPr/>
        <a:lstStyle/>
        <a:p>
          <a:endParaRPr lang="es-MX"/>
        </a:p>
      </dgm:t>
    </dgm:pt>
    <dgm:pt modelId="{02036FC8-25AF-4908-8945-32B908C0373F}" type="pres">
      <dgm:prSet presAssocID="{4F1BAB86-C00A-4B89-ACC4-BEEF9E8CCB92}" presName="hierRoot2" presStyleCnt="0">
        <dgm:presLayoutVars>
          <dgm:hierBranch val="init"/>
        </dgm:presLayoutVars>
      </dgm:prSet>
      <dgm:spPr/>
    </dgm:pt>
    <dgm:pt modelId="{EBF0F4BD-BE41-4D08-858C-C1A548D814AB}" type="pres">
      <dgm:prSet presAssocID="{4F1BAB86-C00A-4B89-ACC4-BEEF9E8CCB92}" presName="rootComposite" presStyleCnt="0"/>
      <dgm:spPr/>
    </dgm:pt>
    <dgm:pt modelId="{4A25D03B-122A-4751-A895-8582AE3E8C27}" type="pres">
      <dgm:prSet presAssocID="{4F1BAB86-C00A-4B89-ACC4-BEEF9E8CCB92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EEC8461-5433-4805-9DFA-A365826E7D97}" type="pres">
      <dgm:prSet presAssocID="{4F1BAB86-C00A-4B89-ACC4-BEEF9E8CCB92}" presName="rootConnector" presStyleLbl="node3" presStyleIdx="2" presStyleCnt="3"/>
      <dgm:spPr/>
      <dgm:t>
        <a:bodyPr/>
        <a:lstStyle/>
        <a:p>
          <a:endParaRPr lang="es-MX"/>
        </a:p>
      </dgm:t>
    </dgm:pt>
    <dgm:pt modelId="{51D6BE23-A65C-458C-98C0-0EACD28E95C9}" type="pres">
      <dgm:prSet presAssocID="{4F1BAB86-C00A-4B89-ACC4-BEEF9E8CCB92}" presName="hierChild4" presStyleCnt="0"/>
      <dgm:spPr/>
    </dgm:pt>
    <dgm:pt modelId="{6744EEB2-3758-4EDC-9A2E-316AB442944C}" type="pres">
      <dgm:prSet presAssocID="{4F1BAB86-C00A-4B89-ACC4-BEEF9E8CCB92}" presName="hierChild5" presStyleCnt="0"/>
      <dgm:spPr/>
    </dgm:pt>
    <dgm:pt modelId="{1EF6ACC4-EE56-4FC3-8700-7156DE583D74}" type="pres">
      <dgm:prSet presAssocID="{CB1F3560-59E0-4321-B69C-3F2DC40E559F}" presName="hierChild5" presStyleCnt="0"/>
      <dgm:spPr/>
    </dgm:pt>
    <dgm:pt modelId="{096FC2BA-9326-4F68-876A-5FC0F50345BF}" type="pres">
      <dgm:prSet presAssocID="{0DB8C421-D87B-4673-9C0E-C6547E78D51C}" presName="hierChild3" presStyleCnt="0"/>
      <dgm:spPr/>
    </dgm:pt>
  </dgm:ptLst>
  <dgm:cxnLst>
    <dgm:cxn modelId="{12B7259C-642F-49D5-94C3-42E7E2AA12A9}" srcId="{CB1F3560-59E0-4321-B69C-3F2DC40E559F}" destId="{60273D17-4B78-420F-947A-2406A096C597}" srcOrd="1" destOrd="0" parTransId="{A148698E-D87A-4519-9F56-0F6971B351CE}" sibTransId="{3822D78E-C13C-428A-A4B4-CA7CB889D3FA}"/>
    <dgm:cxn modelId="{C8993EBE-0F80-4E3A-A8B2-29F1D6F9E7F8}" type="presOf" srcId="{CB1F3560-59E0-4321-B69C-3F2DC40E559F}" destId="{16B7CA7D-AF39-4F4D-84A1-18299753D44E}" srcOrd="1" destOrd="0" presId="urn:microsoft.com/office/officeart/2005/8/layout/orgChart1"/>
    <dgm:cxn modelId="{5111E9DB-EA1D-4B48-B04F-FD43618369B4}" srcId="{D4226C2A-B68A-4BAB-BB36-7CEB3EC75454}" destId="{0DB8C421-D87B-4673-9C0E-C6547E78D51C}" srcOrd="0" destOrd="0" parTransId="{5977645F-C7A7-4FCA-8ED4-7840D5EF710F}" sibTransId="{E39DE4BC-B255-4F09-B3D4-41D9AE62C201}"/>
    <dgm:cxn modelId="{69C5D73A-5AB7-4414-AF64-58B5495908E5}" type="presOf" srcId="{60273D17-4B78-420F-947A-2406A096C597}" destId="{2507752E-6CCC-4834-B9A4-E3DB4620B2B3}" srcOrd="0" destOrd="0" presId="urn:microsoft.com/office/officeart/2005/8/layout/orgChart1"/>
    <dgm:cxn modelId="{262B6F50-7548-4C5D-8AF8-5FB58A813E8C}" srcId="{CB1F3560-59E0-4321-B69C-3F2DC40E559F}" destId="{4F1BAB86-C00A-4B89-ACC4-BEEF9E8CCB92}" srcOrd="2" destOrd="0" parTransId="{AA9BF390-022B-42E2-B28E-9E35815B5998}" sibTransId="{9411B1F9-2E3E-4FD0-B3EB-048D9DF3AB25}"/>
    <dgm:cxn modelId="{10B25789-CFF0-42CD-A439-140016A6BED1}" type="presOf" srcId="{CB1F3560-59E0-4321-B69C-3F2DC40E559F}" destId="{8C099E26-549E-42D3-8303-CAD3308711A2}" srcOrd="0" destOrd="0" presId="urn:microsoft.com/office/officeart/2005/8/layout/orgChart1"/>
    <dgm:cxn modelId="{5013F60B-AFC4-42F6-BF18-08E40D2E2FBD}" type="presOf" srcId="{2AEA3E13-5351-485D-860E-D8EA18C61082}" destId="{8B0513A3-6B81-4A27-BAB8-4B87F2BF9740}" srcOrd="0" destOrd="0" presId="urn:microsoft.com/office/officeart/2005/8/layout/orgChart1"/>
    <dgm:cxn modelId="{6874C3AC-A51B-4BA0-861A-CA61C524E1E8}" srcId="{0DB8C421-D87B-4673-9C0E-C6547E78D51C}" destId="{CB1F3560-59E0-4321-B69C-3F2DC40E559F}" srcOrd="0" destOrd="0" parTransId="{62E5427C-5D16-4E76-83C8-112E57DE7653}" sibTransId="{8D6A82C6-4AF8-406E-9B74-F48F682F4F62}"/>
    <dgm:cxn modelId="{47A2D37E-0677-4880-B687-1D891903B616}" type="presOf" srcId="{60273D17-4B78-420F-947A-2406A096C597}" destId="{84A0D9C7-40AD-4C50-9070-2BC175A865FC}" srcOrd="1" destOrd="0" presId="urn:microsoft.com/office/officeart/2005/8/layout/orgChart1"/>
    <dgm:cxn modelId="{3B69544B-D3D8-4F60-8D00-82C8B7BF5206}" type="presOf" srcId="{4F1BAB86-C00A-4B89-ACC4-BEEF9E8CCB92}" destId="{0EEC8461-5433-4805-9DFA-A365826E7D97}" srcOrd="1" destOrd="0" presId="urn:microsoft.com/office/officeart/2005/8/layout/orgChart1"/>
    <dgm:cxn modelId="{91A9A740-7600-4ECC-A7FB-9D71CA980688}" type="presOf" srcId="{A148698E-D87A-4519-9F56-0F6971B351CE}" destId="{194EDE05-D220-4138-8AC0-430111D67276}" srcOrd="0" destOrd="0" presId="urn:microsoft.com/office/officeart/2005/8/layout/orgChart1"/>
    <dgm:cxn modelId="{5FA6BA1C-6A4D-46C3-A167-C3F8E6C9C099}" type="presOf" srcId="{93845C1A-B714-4B8D-B924-D14E1CB3E156}" destId="{23CAF4DC-CE69-454F-BBC2-2426AE549409}" srcOrd="0" destOrd="0" presId="urn:microsoft.com/office/officeart/2005/8/layout/orgChart1"/>
    <dgm:cxn modelId="{CE5AC24D-60E8-47F3-AA07-B74D000EF59A}" type="presOf" srcId="{0DB8C421-D87B-4673-9C0E-C6547E78D51C}" destId="{C93CB672-7949-40A4-8BA4-BFCCF4F01A86}" srcOrd="1" destOrd="0" presId="urn:microsoft.com/office/officeart/2005/8/layout/orgChart1"/>
    <dgm:cxn modelId="{31B0BD35-B63F-41BB-BB81-9665A36D1064}" srcId="{CB1F3560-59E0-4321-B69C-3F2DC40E559F}" destId="{2AEA3E13-5351-485D-860E-D8EA18C61082}" srcOrd="0" destOrd="0" parTransId="{93845C1A-B714-4B8D-B924-D14E1CB3E156}" sibTransId="{E06C272D-7C9E-47CD-A582-AF25E76D819E}"/>
    <dgm:cxn modelId="{68D5E3A7-4732-4BB9-B750-A0D22825D11F}" type="presOf" srcId="{62E5427C-5D16-4E76-83C8-112E57DE7653}" destId="{38C5C0CE-D2E9-4403-BE65-4B8DB5086152}" srcOrd="0" destOrd="0" presId="urn:microsoft.com/office/officeart/2005/8/layout/orgChart1"/>
    <dgm:cxn modelId="{A4B8DC3B-276C-421D-8C17-8CBF69B26505}" type="presOf" srcId="{0DB8C421-D87B-4673-9C0E-C6547E78D51C}" destId="{D85EC97E-5D90-4BDC-936E-11D045CD89F1}" srcOrd="0" destOrd="0" presId="urn:microsoft.com/office/officeart/2005/8/layout/orgChart1"/>
    <dgm:cxn modelId="{8FE242FD-C79B-4731-8020-6D5A3C0B9504}" type="presOf" srcId="{4F1BAB86-C00A-4B89-ACC4-BEEF9E8CCB92}" destId="{4A25D03B-122A-4751-A895-8582AE3E8C27}" srcOrd="0" destOrd="0" presId="urn:microsoft.com/office/officeart/2005/8/layout/orgChart1"/>
    <dgm:cxn modelId="{E8F16093-1742-47B5-BB9B-4A30B3BDC316}" type="presOf" srcId="{2AEA3E13-5351-485D-860E-D8EA18C61082}" destId="{36D79AEF-2DC6-487D-8FB1-2ABF30D7FFC8}" srcOrd="1" destOrd="0" presId="urn:microsoft.com/office/officeart/2005/8/layout/orgChart1"/>
    <dgm:cxn modelId="{E3CB2143-B616-4E74-88F6-1942B13F2104}" type="presOf" srcId="{AA9BF390-022B-42E2-B28E-9E35815B5998}" destId="{A574D214-C22A-431B-927C-BFDD400A56D4}" srcOrd="0" destOrd="0" presId="urn:microsoft.com/office/officeart/2005/8/layout/orgChart1"/>
    <dgm:cxn modelId="{C527CDE4-7ABE-4302-9574-048CAD999ECD}" type="presOf" srcId="{D4226C2A-B68A-4BAB-BB36-7CEB3EC75454}" destId="{A6092E8F-58AB-492D-8DEF-AB7BF5698EB0}" srcOrd="0" destOrd="0" presId="urn:microsoft.com/office/officeart/2005/8/layout/orgChart1"/>
    <dgm:cxn modelId="{CBF0033F-D963-4973-8178-A03978C18D01}" type="presParOf" srcId="{A6092E8F-58AB-492D-8DEF-AB7BF5698EB0}" destId="{F592C9B6-F7E1-489C-A18C-5D8B4F550B49}" srcOrd="0" destOrd="0" presId="urn:microsoft.com/office/officeart/2005/8/layout/orgChart1"/>
    <dgm:cxn modelId="{DC057F45-C0C8-44B4-A924-FEA6ECD552F7}" type="presParOf" srcId="{F592C9B6-F7E1-489C-A18C-5D8B4F550B49}" destId="{B322630A-8BD4-4A46-AF1B-DA402A1B485D}" srcOrd="0" destOrd="0" presId="urn:microsoft.com/office/officeart/2005/8/layout/orgChart1"/>
    <dgm:cxn modelId="{0948C4FB-9E1F-49E8-B306-CF51806F39CF}" type="presParOf" srcId="{B322630A-8BD4-4A46-AF1B-DA402A1B485D}" destId="{D85EC97E-5D90-4BDC-936E-11D045CD89F1}" srcOrd="0" destOrd="0" presId="urn:microsoft.com/office/officeart/2005/8/layout/orgChart1"/>
    <dgm:cxn modelId="{F546303C-285B-48DA-BCEB-A0E9FCDE98A6}" type="presParOf" srcId="{B322630A-8BD4-4A46-AF1B-DA402A1B485D}" destId="{C93CB672-7949-40A4-8BA4-BFCCF4F01A86}" srcOrd="1" destOrd="0" presId="urn:microsoft.com/office/officeart/2005/8/layout/orgChart1"/>
    <dgm:cxn modelId="{2D7EC136-CD21-4574-AEA5-21AACC24F4AE}" type="presParOf" srcId="{F592C9B6-F7E1-489C-A18C-5D8B4F550B49}" destId="{535A2F8C-D532-4109-8F64-CAD2A53509D9}" srcOrd="1" destOrd="0" presId="urn:microsoft.com/office/officeart/2005/8/layout/orgChart1"/>
    <dgm:cxn modelId="{4CF03668-4DF3-4F70-9134-90F9F983E413}" type="presParOf" srcId="{535A2F8C-D532-4109-8F64-CAD2A53509D9}" destId="{38C5C0CE-D2E9-4403-BE65-4B8DB5086152}" srcOrd="0" destOrd="0" presId="urn:microsoft.com/office/officeart/2005/8/layout/orgChart1"/>
    <dgm:cxn modelId="{99407CF8-D7BA-47C9-9A04-330699ECC10B}" type="presParOf" srcId="{535A2F8C-D532-4109-8F64-CAD2A53509D9}" destId="{0EAB2169-F9F7-4664-BEA7-9CFFDF5463BC}" srcOrd="1" destOrd="0" presId="urn:microsoft.com/office/officeart/2005/8/layout/orgChart1"/>
    <dgm:cxn modelId="{2A2242FF-4BBF-4BC2-9615-148908E50E02}" type="presParOf" srcId="{0EAB2169-F9F7-4664-BEA7-9CFFDF5463BC}" destId="{1A4F098E-B4B1-4EB8-8AEE-AB0E29E10295}" srcOrd="0" destOrd="0" presId="urn:microsoft.com/office/officeart/2005/8/layout/orgChart1"/>
    <dgm:cxn modelId="{74A21FBE-636A-41A5-A03C-FF24D3E3E3CB}" type="presParOf" srcId="{1A4F098E-B4B1-4EB8-8AEE-AB0E29E10295}" destId="{8C099E26-549E-42D3-8303-CAD3308711A2}" srcOrd="0" destOrd="0" presId="urn:microsoft.com/office/officeart/2005/8/layout/orgChart1"/>
    <dgm:cxn modelId="{23903812-1388-4791-863E-1ABA68B98C0D}" type="presParOf" srcId="{1A4F098E-B4B1-4EB8-8AEE-AB0E29E10295}" destId="{16B7CA7D-AF39-4F4D-84A1-18299753D44E}" srcOrd="1" destOrd="0" presId="urn:microsoft.com/office/officeart/2005/8/layout/orgChart1"/>
    <dgm:cxn modelId="{EE2D0B9A-0DF4-44A7-91B8-39E7ACBCCFC3}" type="presParOf" srcId="{0EAB2169-F9F7-4664-BEA7-9CFFDF5463BC}" destId="{3A77A338-F5A1-4281-A619-DFFD7FA25566}" srcOrd="1" destOrd="0" presId="urn:microsoft.com/office/officeart/2005/8/layout/orgChart1"/>
    <dgm:cxn modelId="{71DADF32-A2EF-474A-9859-7B2BC9726401}" type="presParOf" srcId="{3A77A338-F5A1-4281-A619-DFFD7FA25566}" destId="{23CAF4DC-CE69-454F-BBC2-2426AE549409}" srcOrd="0" destOrd="0" presId="urn:microsoft.com/office/officeart/2005/8/layout/orgChart1"/>
    <dgm:cxn modelId="{29494601-D919-4D95-9999-2AD26013CFC0}" type="presParOf" srcId="{3A77A338-F5A1-4281-A619-DFFD7FA25566}" destId="{22341337-7E9B-49F0-86DE-F2C20F3563BE}" srcOrd="1" destOrd="0" presId="urn:microsoft.com/office/officeart/2005/8/layout/orgChart1"/>
    <dgm:cxn modelId="{39215B1C-795E-4FBB-9049-4B596856AB90}" type="presParOf" srcId="{22341337-7E9B-49F0-86DE-F2C20F3563BE}" destId="{D006E974-1B69-46A3-A64F-11C894C8F8D6}" srcOrd="0" destOrd="0" presId="urn:microsoft.com/office/officeart/2005/8/layout/orgChart1"/>
    <dgm:cxn modelId="{BB69F3EF-384A-4EF2-86ED-0AA4CF88BC1E}" type="presParOf" srcId="{D006E974-1B69-46A3-A64F-11C894C8F8D6}" destId="{8B0513A3-6B81-4A27-BAB8-4B87F2BF9740}" srcOrd="0" destOrd="0" presId="urn:microsoft.com/office/officeart/2005/8/layout/orgChart1"/>
    <dgm:cxn modelId="{A7AA838A-C3C6-4018-A690-B82AE9815619}" type="presParOf" srcId="{D006E974-1B69-46A3-A64F-11C894C8F8D6}" destId="{36D79AEF-2DC6-487D-8FB1-2ABF30D7FFC8}" srcOrd="1" destOrd="0" presId="urn:microsoft.com/office/officeart/2005/8/layout/orgChart1"/>
    <dgm:cxn modelId="{109DB1FC-475B-44E6-B9BD-7C7A590EDCF9}" type="presParOf" srcId="{22341337-7E9B-49F0-86DE-F2C20F3563BE}" destId="{BD8D2077-48CD-4517-BB73-C3AED69D72C8}" srcOrd="1" destOrd="0" presId="urn:microsoft.com/office/officeart/2005/8/layout/orgChart1"/>
    <dgm:cxn modelId="{04955A32-F149-4787-8743-BA10BCAC7534}" type="presParOf" srcId="{22341337-7E9B-49F0-86DE-F2C20F3563BE}" destId="{A3749070-D12E-4087-BF49-5DE4A4B6A80F}" srcOrd="2" destOrd="0" presId="urn:microsoft.com/office/officeart/2005/8/layout/orgChart1"/>
    <dgm:cxn modelId="{BD8F6DF2-5F9B-4379-A357-266478E4011F}" type="presParOf" srcId="{3A77A338-F5A1-4281-A619-DFFD7FA25566}" destId="{194EDE05-D220-4138-8AC0-430111D67276}" srcOrd="2" destOrd="0" presId="urn:microsoft.com/office/officeart/2005/8/layout/orgChart1"/>
    <dgm:cxn modelId="{88BF9CDE-FDA6-4BA7-92DA-334D8D77C025}" type="presParOf" srcId="{3A77A338-F5A1-4281-A619-DFFD7FA25566}" destId="{312E5794-7C4B-4F6F-B823-F89B9F7392E5}" srcOrd="3" destOrd="0" presId="urn:microsoft.com/office/officeart/2005/8/layout/orgChart1"/>
    <dgm:cxn modelId="{8791F1E2-9102-41F6-BC34-3F1A81DC1180}" type="presParOf" srcId="{312E5794-7C4B-4F6F-B823-F89B9F7392E5}" destId="{FE95CD60-D606-4F3C-8792-A03E6C1FD969}" srcOrd="0" destOrd="0" presId="urn:microsoft.com/office/officeart/2005/8/layout/orgChart1"/>
    <dgm:cxn modelId="{005953F4-F8E8-4176-8EAE-9BBB3218AB12}" type="presParOf" srcId="{FE95CD60-D606-4F3C-8792-A03E6C1FD969}" destId="{2507752E-6CCC-4834-B9A4-E3DB4620B2B3}" srcOrd="0" destOrd="0" presId="urn:microsoft.com/office/officeart/2005/8/layout/orgChart1"/>
    <dgm:cxn modelId="{782D4A0C-1074-4606-B1C6-6A7E83092EDA}" type="presParOf" srcId="{FE95CD60-D606-4F3C-8792-A03E6C1FD969}" destId="{84A0D9C7-40AD-4C50-9070-2BC175A865FC}" srcOrd="1" destOrd="0" presId="urn:microsoft.com/office/officeart/2005/8/layout/orgChart1"/>
    <dgm:cxn modelId="{A665460C-EE52-4ABD-8A94-04A667BE2107}" type="presParOf" srcId="{312E5794-7C4B-4F6F-B823-F89B9F7392E5}" destId="{F5FC6B1A-B31A-4049-9F0D-17F244177707}" srcOrd="1" destOrd="0" presId="urn:microsoft.com/office/officeart/2005/8/layout/orgChart1"/>
    <dgm:cxn modelId="{1371DDE9-1A10-448E-BE59-201B9E0A8955}" type="presParOf" srcId="{312E5794-7C4B-4F6F-B823-F89B9F7392E5}" destId="{553F4E54-51D3-4081-A18E-5040D2C470D1}" srcOrd="2" destOrd="0" presId="urn:microsoft.com/office/officeart/2005/8/layout/orgChart1"/>
    <dgm:cxn modelId="{C24274AD-F187-4A09-967F-FB840B0ED724}" type="presParOf" srcId="{3A77A338-F5A1-4281-A619-DFFD7FA25566}" destId="{A574D214-C22A-431B-927C-BFDD400A56D4}" srcOrd="4" destOrd="0" presId="urn:microsoft.com/office/officeart/2005/8/layout/orgChart1"/>
    <dgm:cxn modelId="{CF02A332-27CD-49AE-9A0D-8562D254E9AF}" type="presParOf" srcId="{3A77A338-F5A1-4281-A619-DFFD7FA25566}" destId="{02036FC8-25AF-4908-8945-32B908C0373F}" srcOrd="5" destOrd="0" presId="urn:microsoft.com/office/officeart/2005/8/layout/orgChart1"/>
    <dgm:cxn modelId="{99D30313-29DD-43E8-B2F4-B6E75849C7EA}" type="presParOf" srcId="{02036FC8-25AF-4908-8945-32B908C0373F}" destId="{EBF0F4BD-BE41-4D08-858C-C1A548D814AB}" srcOrd="0" destOrd="0" presId="urn:microsoft.com/office/officeart/2005/8/layout/orgChart1"/>
    <dgm:cxn modelId="{8B60092D-3466-4751-91F5-DD0BD1DA0A34}" type="presParOf" srcId="{EBF0F4BD-BE41-4D08-858C-C1A548D814AB}" destId="{4A25D03B-122A-4751-A895-8582AE3E8C27}" srcOrd="0" destOrd="0" presId="urn:microsoft.com/office/officeart/2005/8/layout/orgChart1"/>
    <dgm:cxn modelId="{3ABEBFC7-89E0-4B33-8E2E-0DB3C1CBBE1B}" type="presParOf" srcId="{EBF0F4BD-BE41-4D08-858C-C1A548D814AB}" destId="{0EEC8461-5433-4805-9DFA-A365826E7D97}" srcOrd="1" destOrd="0" presId="urn:microsoft.com/office/officeart/2005/8/layout/orgChart1"/>
    <dgm:cxn modelId="{27E65352-003E-4DDA-AF52-22EF76A741DD}" type="presParOf" srcId="{02036FC8-25AF-4908-8945-32B908C0373F}" destId="{51D6BE23-A65C-458C-98C0-0EACD28E95C9}" srcOrd="1" destOrd="0" presId="urn:microsoft.com/office/officeart/2005/8/layout/orgChart1"/>
    <dgm:cxn modelId="{0CBD8AB5-6F94-42F3-A334-B8F14E15D0AE}" type="presParOf" srcId="{02036FC8-25AF-4908-8945-32B908C0373F}" destId="{6744EEB2-3758-4EDC-9A2E-316AB442944C}" srcOrd="2" destOrd="0" presId="urn:microsoft.com/office/officeart/2005/8/layout/orgChart1"/>
    <dgm:cxn modelId="{8363DB0E-2102-48DA-9FC8-499079BC5B82}" type="presParOf" srcId="{0EAB2169-F9F7-4664-BEA7-9CFFDF5463BC}" destId="{1EF6ACC4-EE56-4FC3-8700-7156DE583D74}" srcOrd="2" destOrd="0" presId="urn:microsoft.com/office/officeart/2005/8/layout/orgChart1"/>
    <dgm:cxn modelId="{4B9D7DE8-CF9A-4C92-9464-D3A7733DE8FF}" type="presParOf" srcId="{F592C9B6-F7E1-489C-A18C-5D8B4F550B49}" destId="{096FC2BA-9326-4F68-876A-5FC0F50345B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9870511-9BEA-4910-874F-745E126C2D71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86FA931A-1D8C-4DBF-9A82-B546EA80838A}">
      <dgm:prSet phldrT="[Texto]"/>
      <dgm:spPr/>
      <dgm:t>
        <a:bodyPr/>
        <a:lstStyle/>
        <a:p>
          <a:r>
            <a:rPr lang="es-MX" b="1" dirty="0" smtClean="0"/>
            <a:t>Jefe de Patrimonio Seguro</a:t>
          </a:r>
        </a:p>
        <a:p>
          <a:r>
            <a:rPr lang="es-MX" dirty="0" smtClean="0"/>
            <a:t>Jefe(XX)</a:t>
          </a:r>
        </a:p>
        <a:p>
          <a:r>
            <a:rPr lang="es-MX" dirty="0" smtClean="0"/>
            <a:t>Vacante</a:t>
          </a:r>
          <a:endParaRPr lang="es-MX" dirty="0"/>
        </a:p>
      </dgm:t>
    </dgm:pt>
    <dgm:pt modelId="{FEF92A0F-5E45-4896-974A-2E5F1F45C158}" type="parTrans" cxnId="{A76B3323-7831-4700-AB7A-3997DFE8DBA8}">
      <dgm:prSet/>
      <dgm:spPr/>
      <dgm:t>
        <a:bodyPr/>
        <a:lstStyle/>
        <a:p>
          <a:endParaRPr lang="es-MX"/>
        </a:p>
      </dgm:t>
    </dgm:pt>
    <dgm:pt modelId="{2E57DC0B-75B2-4D4C-8761-F76C368E230C}" type="sibTrans" cxnId="{A76B3323-7831-4700-AB7A-3997DFE8DBA8}">
      <dgm:prSet/>
      <dgm:spPr/>
      <dgm:t>
        <a:bodyPr/>
        <a:lstStyle/>
        <a:p>
          <a:endParaRPr lang="es-MX"/>
        </a:p>
      </dgm:t>
    </dgm:pt>
    <dgm:pt modelId="{75068D02-74F6-4FCE-A5F6-5B697AE90421}">
      <dgm:prSet phldrT="[Texto]"/>
      <dgm:spPr/>
      <dgm:t>
        <a:bodyPr/>
        <a:lstStyle/>
        <a:p>
          <a:r>
            <a:rPr lang="es-MX" b="1" dirty="0" smtClean="0">
              <a:solidFill>
                <a:schemeClr val="tx1"/>
              </a:solidFill>
            </a:rPr>
            <a:t>Abogado</a:t>
          </a:r>
        </a:p>
        <a:p>
          <a:r>
            <a:rPr lang="es-MX" dirty="0" smtClean="0"/>
            <a:t>Auxiliar  (01)</a:t>
          </a:r>
          <a:endParaRPr lang="es-MX" dirty="0"/>
        </a:p>
      </dgm:t>
    </dgm:pt>
    <dgm:pt modelId="{836359BC-06CC-413D-BBAE-85053D83D5FC}" type="parTrans" cxnId="{954DFC2B-6286-4B85-9720-DEFAC4DF68CF}">
      <dgm:prSet/>
      <dgm:spPr/>
      <dgm:t>
        <a:bodyPr/>
        <a:lstStyle/>
        <a:p>
          <a:endParaRPr lang="es-MX"/>
        </a:p>
      </dgm:t>
    </dgm:pt>
    <dgm:pt modelId="{82B2163A-A868-4F12-8038-A562E4C0C436}" type="sibTrans" cxnId="{954DFC2B-6286-4B85-9720-DEFAC4DF68CF}">
      <dgm:prSet/>
      <dgm:spPr/>
      <dgm:t>
        <a:bodyPr/>
        <a:lstStyle/>
        <a:p>
          <a:endParaRPr lang="es-MX"/>
        </a:p>
      </dgm:t>
    </dgm:pt>
    <dgm:pt modelId="{545B1EE6-E206-4F21-88CC-B8257E4DC938}">
      <dgm:prSet phldrT="[Texto]"/>
      <dgm:spPr/>
      <dgm:t>
        <a:bodyPr/>
        <a:lstStyle/>
        <a:p>
          <a:r>
            <a:rPr lang="es-MX" b="1" dirty="0" smtClean="0">
              <a:solidFill>
                <a:schemeClr val="tx1"/>
              </a:solidFill>
            </a:rPr>
            <a:t>Abogado</a:t>
          </a:r>
        </a:p>
        <a:p>
          <a:r>
            <a:rPr lang="es-MX" dirty="0" smtClean="0"/>
            <a:t>Auxiliar  (01)</a:t>
          </a:r>
          <a:endParaRPr lang="es-MX" dirty="0"/>
        </a:p>
      </dgm:t>
    </dgm:pt>
    <dgm:pt modelId="{1A09AB23-C3C5-47A8-B403-D285274ABE7E}" type="parTrans" cxnId="{12940FE2-8597-4562-B308-A12D5CFFF6FC}">
      <dgm:prSet/>
      <dgm:spPr/>
      <dgm:t>
        <a:bodyPr/>
        <a:lstStyle/>
        <a:p>
          <a:endParaRPr lang="es-MX"/>
        </a:p>
      </dgm:t>
    </dgm:pt>
    <dgm:pt modelId="{8E2F6BC2-AB82-4D2E-8A71-59BE2ADE4D11}" type="sibTrans" cxnId="{12940FE2-8597-4562-B308-A12D5CFFF6FC}">
      <dgm:prSet/>
      <dgm:spPr/>
      <dgm:t>
        <a:bodyPr/>
        <a:lstStyle/>
        <a:p>
          <a:endParaRPr lang="es-MX"/>
        </a:p>
      </dgm:t>
    </dgm:pt>
    <dgm:pt modelId="{FF87E127-E4FC-447C-A0DC-80B77638814E}">
      <dgm:prSet phldrT="[Texto]"/>
      <dgm:spPr/>
      <dgm:t>
        <a:bodyPr/>
        <a:lstStyle/>
        <a:p>
          <a:r>
            <a:rPr lang="es-MX" b="1" dirty="0" smtClean="0">
              <a:solidFill>
                <a:schemeClr val="tx1"/>
              </a:solidFill>
            </a:rPr>
            <a:t> Abogado</a:t>
          </a:r>
        </a:p>
        <a:p>
          <a:r>
            <a:rPr lang="es-MX" dirty="0" smtClean="0"/>
            <a:t>Auxiliar  (01)</a:t>
          </a:r>
          <a:endParaRPr lang="es-MX" dirty="0"/>
        </a:p>
      </dgm:t>
    </dgm:pt>
    <dgm:pt modelId="{227DD863-2F8A-4BBF-AE75-65F38F40BC64}" type="parTrans" cxnId="{FBAF87D6-FABC-471A-B7F6-46D287409ED7}">
      <dgm:prSet/>
      <dgm:spPr/>
      <dgm:t>
        <a:bodyPr/>
        <a:lstStyle/>
        <a:p>
          <a:endParaRPr lang="es-MX"/>
        </a:p>
      </dgm:t>
    </dgm:pt>
    <dgm:pt modelId="{AB392B72-AFD6-4183-A520-03DBDD9CC635}" type="sibTrans" cxnId="{FBAF87D6-FABC-471A-B7F6-46D287409ED7}">
      <dgm:prSet/>
      <dgm:spPr/>
      <dgm:t>
        <a:bodyPr/>
        <a:lstStyle/>
        <a:p>
          <a:endParaRPr lang="es-MX"/>
        </a:p>
      </dgm:t>
    </dgm:pt>
    <dgm:pt modelId="{253FAE51-3226-460A-8E9C-828DDC258A85}">
      <dgm:prSet/>
      <dgm:spPr/>
      <dgm:t>
        <a:bodyPr/>
        <a:lstStyle/>
        <a:p>
          <a:r>
            <a:rPr lang="es-MX" b="1" dirty="0" smtClean="0">
              <a:solidFill>
                <a:schemeClr val="tx1"/>
              </a:solidFill>
            </a:rPr>
            <a:t>Secretaria</a:t>
          </a:r>
        </a:p>
        <a:p>
          <a:r>
            <a:rPr lang="es-MX" dirty="0" smtClean="0"/>
            <a:t>Auxiliar  (01)</a:t>
          </a:r>
          <a:endParaRPr lang="es-MX" dirty="0"/>
        </a:p>
      </dgm:t>
    </dgm:pt>
    <dgm:pt modelId="{221CA58D-CB46-406C-812A-41D89735B8A1}" type="parTrans" cxnId="{D4166D5A-23CA-4532-9013-11B791A684BB}">
      <dgm:prSet/>
      <dgm:spPr/>
      <dgm:t>
        <a:bodyPr/>
        <a:lstStyle/>
        <a:p>
          <a:endParaRPr lang="es-MX"/>
        </a:p>
      </dgm:t>
    </dgm:pt>
    <dgm:pt modelId="{AFD9CAE2-B87B-4AAD-8649-D53712797619}" type="sibTrans" cxnId="{D4166D5A-23CA-4532-9013-11B791A684BB}">
      <dgm:prSet/>
      <dgm:spPr/>
      <dgm:t>
        <a:bodyPr/>
        <a:lstStyle/>
        <a:p>
          <a:endParaRPr lang="es-MX"/>
        </a:p>
      </dgm:t>
    </dgm:pt>
    <dgm:pt modelId="{4E105651-667F-4D9E-A9A1-49F600E8E058}">
      <dgm:prSet/>
      <dgm:spPr/>
      <dgm:t>
        <a:bodyPr/>
        <a:lstStyle/>
        <a:p>
          <a:r>
            <a:rPr lang="es-MX" b="1" dirty="0" smtClean="0"/>
            <a:t>Asistente</a:t>
          </a:r>
        </a:p>
        <a:p>
          <a:r>
            <a:rPr lang="es-MX" dirty="0" smtClean="0"/>
            <a:t>Auxiliar  (XX)</a:t>
          </a:r>
          <a:endParaRPr lang="es-MX" dirty="0"/>
        </a:p>
      </dgm:t>
    </dgm:pt>
    <dgm:pt modelId="{EBB71D5D-8223-4CB0-8AAF-0D33E90C35ED}" type="parTrans" cxnId="{96EE30D7-AFAA-468F-B621-E61F3623A2E0}">
      <dgm:prSet/>
      <dgm:spPr/>
      <dgm:t>
        <a:bodyPr/>
        <a:lstStyle/>
        <a:p>
          <a:endParaRPr lang="es-MX"/>
        </a:p>
      </dgm:t>
    </dgm:pt>
    <dgm:pt modelId="{390E9F0D-ACA2-403E-9578-6368E95693CB}" type="sibTrans" cxnId="{96EE30D7-AFAA-468F-B621-E61F3623A2E0}">
      <dgm:prSet/>
      <dgm:spPr/>
      <dgm:t>
        <a:bodyPr/>
        <a:lstStyle/>
        <a:p>
          <a:endParaRPr lang="es-MX"/>
        </a:p>
      </dgm:t>
    </dgm:pt>
    <dgm:pt modelId="{77A2ABE0-3B33-4DC8-BE12-2186582CB87C}">
      <dgm:prSet/>
      <dgm:spPr/>
      <dgm:t>
        <a:bodyPr/>
        <a:lstStyle/>
        <a:p>
          <a:r>
            <a:rPr lang="es-MX" b="1" dirty="0" smtClean="0"/>
            <a:t>Asistente</a:t>
          </a:r>
        </a:p>
        <a:p>
          <a:r>
            <a:rPr lang="es-MX" dirty="0" smtClean="0"/>
            <a:t>Auxiliar  (XX)</a:t>
          </a:r>
          <a:endParaRPr lang="es-MX" dirty="0"/>
        </a:p>
      </dgm:t>
    </dgm:pt>
    <dgm:pt modelId="{82140925-B8EB-41D6-B12C-FE925EEAA47A}" type="parTrans" cxnId="{655BA100-1927-4A4A-90F4-43599AC677A0}">
      <dgm:prSet/>
      <dgm:spPr/>
      <dgm:t>
        <a:bodyPr/>
        <a:lstStyle/>
        <a:p>
          <a:endParaRPr lang="es-MX"/>
        </a:p>
      </dgm:t>
    </dgm:pt>
    <dgm:pt modelId="{1EF28503-FDAD-40B0-846F-AB52C58FB3DF}" type="sibTrans" cxnId="{655BA100-1927-4A4A-90F4-43599AC677A0}">
      <dgm:prSet/>
      <dgm:spPr/>
      <dgm:t>
        <a:bodyPr/>
        <a:lstStyle/>
        <a:p>
          <a:endParaRPr lang="es-MX"/>
        </a:p>
      </dgm:t>
    </dgm:pt>
    <dgm:pt modelId="{02FE26D3-CA25-4FD3-B827-52ED2932D5B3}">
      <dgm:prSet/>
      <dgm:spPr/>
      <dgm:t>
        <a:bodyPr/>
        <a:lstStyle/>
        <a:p>
          <a:r>
            <a:rPr lang="es-MX" b="1" dirty="0" smtClean="0"/>
            <a:t>Asistente</a:t>
          </a:r>
        </a:p>
        <a:p>
          <a:r>
            <a:rPr lang="es-MX" dirty="0" smtClean="0"/>
            <a:t>Auxiliar Administrativo (XX)</a:t>
          </a:r>
          <a:endParaRPr lang="es-MX" dirty="0"/>
        </a:p>
      </dgm:t>
    </dgm:pt>
    <dgm:pt modelId="{6198190F-EB6E-43EE-B596-CE7A13969160}" type="parTrans" cxnId="{B11AA40B-9002-495B-9534-6C1C1A5F531C}">
      <dgm:prSet/>
      <dgm:spPr/>
      <dgm:t>
        <a:bodyPr/>
        <a:lstStyle/>
        <a:p>
          <a:endParaRPr lang="es-MX"/>
        </a:p>
      </dgm:t>
    </dgm:pt>
    <dgm:pt modelId="{1ADAF7B2-69A3-4AFD-862D-CCBC54E6E323}" type="sibTrans" cxnId="{B11AA40B-9002-495B-9534-6C1C1A5F531C}">
      <dgm:prSet/>
      <dgm:spPr/>
      <dgm:t>
        <a:bodyPr/>
        <a:lstStyle/>
        <a:p>
          <a:endParaRPr lang="es-MX"/>
        </a:p>
      </dgm:t>
    </dgm:pt>
    <dgm:pt modelId="{1DE39C29-98E5-411D-ACED-C499EDD0F24D}" type="pres">
      <dgm:prSet presAssocID="{29870511-9BEA-4910-874F-745E126C2D7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D3A43A3-5A52-4065-8B52-EC02C9206FBA}" type="pres">
      <dgm:prSet presAssocID="{86FA931A-1D8C-4DBF-9A82-B546EA80838A}" presName="hierRoot1" presStyleCnt="0">
        <dgm:presLayoutVars>
          <dgm:hierBranch val="hang"/>
        </dgm:presLayoutVars>
      </dgm:prSet>
      <dgm:spPr/>
    </dgm:pt>
    <dgm:pt modelId="{F5DEBFEC-6F89-4B3F-BB7E-AB19A894299C}" type="pres">
      <dgm:prSet presAssocID="{86FA931A-1D8C-4DBF-9A82-B546EA80838A}" presName="rootComposite1" presStyleCnt="0"/>
      <dgm:spPr/>
    </dgm:pt>
    <dgm:pt modelId="{03AE1538-EE3D-4FDF-9860-BFC49C4FB183}" type="pres">
      <dgm:prSet presAssocID="{86FA931A-1D8C-4DBF-9A82-B546EA80838A}" presName="rootText1" presStyleLbl="node0" presStyleIdx="0" presStyleCnt="1" custScaleX="13338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8A2F5FC-07B9-4574-A1BF-B8B395CDF1CD}" type="pres">
      <dgm:prSet presAssocID="{86FA931A-1D8C-4DBF-9A82-B546EA80838A}" presName="rootConnector1" presStyleLbl="node1" presStyleIdx="0" presStyleCnt="0"/>
      <dgm:spPr/>
      <dgm:t>
        <a:bodyPr/>
        <a:lstStyle/>
        <a:p>
          <a:endParaRPr lang="es-MX"/>
        </a:p>
      </dgm:t>
    </dgm:pt>
    <dgm:pt modelId="{E4CFE1E9-3DCE-4CEC-A4CB-CE477D0A4C2C}" type="pres">
      <dgm:prSet presAssocID="{86FA931A-1D8C-4DBF-9A82-B546EA80838A}" presName="hierChild2" presStyleCnt="0"/>
      <dgm:spPr/>
    </dgm:pt>
    <dgm:pt modelId="{2AD52972-DCC5-4590-A36A-C3D19854CE8F}" type="pres">
      <dgm:prSet presAssocID="{836359BC-06CC-413D-BBAE-85053D83D5FC}" presName="Name48" presStyleLbl="parChTrans1D2" presStyleIdx="0" presStyleCnt="7"/>
      <dgm:spPr/>
      <dgm:t>
        <a:bodyPr/>
        <a:lstStyle/>
        <a:p>
          <a:endParaRPr lang="es-MX"/>
        </a:p>
      </dgm:t>
    </dgm:pt>
    <dgm:pt modelId="{3500C524-E5F4-452B-AD84-E4BDD96DFE06}" type="pres">
      <dgm:prSet presAssocID="{75068D02-74F6-4FCE-A5F6-5B697AE90421}" presName="hierRoot2" presStyleCnt="0">
        <dgm:presLayoutVars>
          <dgm:hierBranch val="init"/>
        </dgm:presLayoutVars>
      </dgm:prSet>
      <dgm:spPr/>
    </dgm:pt>
    <dgm:pt modelId="{3B819AD1-39A9-4FC5-A5EE-74A04C3B68ED}" type="pres">
      <dgm:prSet presAssocID="{75068D02-74F6-4FCE-A5F6-5B697AE90421}" presName="rootComposite" presStyleCnt="0"/>
      <dgm:spPr/>
    </dgm:pt>
    <dgm:pt modelId="{D9458202-55ED-42F7-B929-75F820A51986}" type="pres">
      <dgm:prSet presAssocID="{75068D02-74F6-4FCE-A5F6-5B697AE90421}" presName="rootText" presStyleLbl="node2" presStyleIdx="0" presStyleCnt="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16A3AB7-CE52-4C4B-B8F1-CCB5A8B5EE7C}" type="pres">
      <dgm:prSet presAssocID="{75068D02-74F6-4FCE-A5F6-5B697AE90421}" presName="rootConnector" presStyleLbl="node2" presStyleIdx="0" presStyleCnt="7"/>
      <dgm:spPr/>
      <dgm:t>
        <a:bodyPr/>
        <a:lstStyle/>
        <a:p>
          <a:endParaRPr lang="es-MX"/>
        </a:p>
      </dgm:t>
    </dgm:pt>
    <dgm:pt modelId="{A9A9AA17-8167-4F72-81C4-3242A6055DAC}" type="pres">
      <dgm:prSet presAssocID="{75068D02-74F6-4FCE-A5F6-5B697AE90421}" presName="hierChild4" presStyleCnt="0"/>
      <dgm:spPr/>
    </dgm:pt>
    <dgm:pt modelId="{B4306536-DE7C-4596-A6AE-2F74FE52CD7B}" type="pres">
      <dgm:prSet presAssocID="{75068D02-74F6-4FCE-A5F6-5B697AE90421}" presName="hierChild5" presStyleCnt="0"/>
      <dgm:spPr/>
    </dgm:pt>
    <dgm:pt modelId="{F061420A-AFB4-404C-8131-9B707269558A}" type="pres">
      <dgm:prSet presAssocID="{1A09AB23-C3C5-47A8-B403-D285274ABE7E}" presName="Name48" presStyleLbl="parChTrans1D2" presStyleIdx="1" presStyleCnt="7"/>
      <dgm:spPr/>
      <dgm:t>
        <a:bodyPr/>
        <a:lstStyle/>
        <a:p>
          <a:endParaRPr lang="es-MX"/>
        </a:p>
      </dgm:t>
    </dgm:pt>
    <dgm:pt modelId="{54AB3DED-0233-40A4-85BF-B19E8DF49FCF}" type="pres">
      <dgm:prSet presAssocID="{545B1EE6-E206-4F21-88CC-B8257E4DC938}" presName="hierRoot2" presStyleCnt="0">
        <dgm:presLayoutVars>
          <dgm:hierBranch val="init"/>
        </dgm:presLayoutVars>
      </dgm:prSet>
      <dgm:spPr/>
    </dgm:pt>
    <dgm:pt modelId="{6A997FC4-4FFA-4BA6-9D2A-38D0E591A681}" type="pres">
      <dgm:prSet presAssocID="{545B1EE6-E206-4F21-88CC-B8257E4DC938}" presName="rootComposite" presStyleCnt="0"/>
      <dgm:spPr/>
    </dgm:pt>
    <dgm:pt modelId="{9AE35B78-09F6-43BD-9247-EF23834A6341}" type="pres">
      <dgm:prSet presAssocID="{545B1EE6-E206-4F21-88CC-B8257E4DC938}" presName="rootText" presStyleLbl="node2" presStyleIdx="1" presStyleCnt="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74DE7A8-8A6B-45DE-9145-A28014D60F58}" type="pres">
      <dgm:prSet presAssocID="{545B1EE6-E206-4F21-88CC-B8257E4DC938}" presName="rootConnector" presStyleLbl="node2" presStyleIdx="1" presStyleCnt="7"/>
      <dgm:spPr/>
      <dgm:t>
        <a:bodyPr/>
        <a:lstStyle/>
        <a:p>
          <a:endParaRPr lang="es-MX"/>
        </a:p>
      </dgm:t>
    </dgm:pt>
    <dgm:pt modelId="{FE40B961-2BAF-4975-866C-6B27A2B66BBF}" type="pres">
      <dgm:prSet presAssocID="{545B1EE6-E206-4F21-88CC-B8257E4DC938}" presName="hierChild4" presStyleCnt="0"/>
      <dgm:spPr/>
    </dgm:pt>
    <dgm:pt modelId="{368BE562-DFF1-4D16-A393-1BC2B16CCE01}" type="pres">
      <dgm:prSet presAssocID="{545B1EE6-E206-4F21-88CC-B8257E4DC938}" presName="hierChild5" presStyleCnt="0"/>
      <dgm:spPr/>
    </dgm:pt>
    <dgm:pt modelId="{A532F21B-B876-4B89-BDC2-EDC9926DDD23}" type="pres">
      <dgm:prSet presAssocID="{227DD863-2F8A-4BBF-AE75-65F38F40BC64}" presName="Name48" presStyleLbl="parChTrans1D2" presStyleIdx="2" presStyleCnt="7"/>
      <dgm:spPr/>
      <dgm:t>
        <a:bodyPr/>
        <a:lstStyle/>
        <a:p>
          <a:endParaRPr lang="es-MX"/>
        </a:p>
      </dgm:t>
    </dgm:pt>
    <dgm:pt modelId="{A6ABB599-D7EA-4487-A890-552715E10067}" type="pres">
      <dgm:prSet presAssocID="{FF87E127-E4FC-447C-A0DC-80B77638814E}" presName="hierRoot2" presStyleCnt="0">
        <dgm:presLayoutVars>
          <dgm:hierBranch val="init"/>
        </dgm:presLayoutVars>
      </dgm:prSet>
      <dgm:spPr/>
    </dgm:pt>
    <dgm:pt modelId="{0BC50C75-21D5-4757-BA84-DA59FBB30299}" type="pres">
      <dgm:prSet presAssocID="{FF87E127-E4FC-447C-A0DC-80B77638814E}" presName="rootComposite" presStyleCnt="0"/>
      <dgm:spPr/>
    </dgm:pt>
    <dgm:pt modelId="{B2AB9CAA-A74C-4EEB-B4FF-A0FA8DFD4B5D}" type="pres">
      <dgm:prSet presAssocID="{FF87E127-E4FC-447C-A0DC-80B77638814E}" presName="rootText" presStyleLbl="node2" presStyleIdx="2" presStyleCnt="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B02845C-375A-4DBF-8EB4-A021B530C4E8}" type="pres">
      <dgm:prSet presAssocID="{FF87E127-E4FC-447C-A0DC-80B77638814E}" presName="rootConnector" presStyleLbl="node2" presStyleIdx="2" presStyleCnt="7"/>
      <dgm:spPr/>
      <dgm:t>
        <a:bodyPr/>
        <a:lstStyle/>
        <a:p>
          <a:endParaRPr lang="es-MX"/>
        </a:p>
      </dgm:t>
    </dgm:pt>
    <dgm:pt modelId="{D8EBD7D2-3410-45CD-8B81-283A6E8B835C}" type="pres">
      <dgm:prSet presAssocID="{FF87E127-E4FC-447C-A0DC-80B77638814E}" presName="hierChild4" presStyleCnt="0"/>
      <dgm:spPr/>
    </dgm:pt>
    <dgm:pt modelId="{C7CD019C-0E5A-4CA5-9416-F58040C9A226}" type="pres">
      <dgm:prSet presAssocID="{FF87E127-E4FC-447C-A0DC-80B77638814E}" presName="hierChild5" presStyleCnt="0"/>
      <dgm:spPr/>
    </dgm:pt>
    <dgm:pt modelId="{70A30622-11E3-4B13-850E-1C10A790AEEE}" type="pres">
      <dgm:prSet presAssocID="{221CA58D-CB46-406C-812A-41D89735B8A1}" presName="Name48" presStyleLbl="parChTrans1D2" presStyleIdx="3" presStyleCnt="7"/>
      <dgm:spPr/>
      <dgm:t>
        <a:bodyPr/>
        <a:lstStyle/>
        <a:p>
          <a:endParaRPr lang="es-MX"/>
        </a:p>
      </dgm:t>
    </dgm:pt>
    <dgm:pt modelId="{4A9D4BA2-39D9-4526-8273-F51A40C787A5}" type="pres">
      <dgm:prSet presAssocID="{253FAE51-3226-460A-8E9C-828DDC258A85}" presName="hierRoot2" presStyleCnt="0">
        <dgm:presLayoutVars>
          <dgm:hierBranch val="init"/>
        </dgm:presLayoutVars>
      </dgm:prSet>
      <dgm:spPr/>
    </dgm:pt>
    <dgm:pt modelId="{30564F25-0870-410E-81A9-603B85C4C6BD}" type="pres">
      <dgm:prSet presAssocID="{253FAE51-3226-460A-8E9C-828DDC258A85}" presName="rootComposite" presStyleCnt="0"/>
      <dgm:spPr/>
    </dgm:pt>
    <dgm:pt modelId="{48716AC1-1A92-4207-8DF6-BEA41C71C687}" type="pres">
      <dgm:prSet presAssocID="{253FAE51-3226-460A-8E9C-828DDC258A85}" presName="rootText" presStyleLbl="node2" presStyleIdx="3" presStyleCnt="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54BEBFB-A562-4F0F-8A56-BE00E317691D}" type="pres">
      <dgm:prSet presAssocID="{253FAE51-3226-460A-8E9C-828DDC258A85}" presName="rootConnector" presStyleLbl="node2" presStyleIdx="3" presStyleCnt="7"/>
      <dgm:spPr/>
      <dgm:t>
        <a:bodyPr/>
        <a:lstStyle/>
        <a:p>
          <a:endParaRPr lang="es-MX"/>
        </a:p>
      </dgm:t>
    </dgm:pt>
    <dgm:pt modelId="{847A363D-AE15-4446-ABD9-AA32FA9E73C7}" type="pres">
      <dgm:prSet presAssocID="{253FAE51-3226-460A-8E9C-828DDC258A85}" presName="hierChild4" presStyleCnt="0"/>
      <dgm:spPr/>
    </dgm:pt>
    <dgm:pt modelId="{CD61E8A1-D0A5-4415-85C0-169DD22F51A2}" type="pres">
      <dgm:prSet presAssocID="{253FAE51-3226-460A-8E9C-828DDC258A85}" presName="hierChild5" presStyleCnt="0"/>
      <dgm:spPr/>
    </dgm:pt>
    <dgm:pt modelId="{FCE2DE76-06D2-4183-AE6F-C5C379FDA693}" type="pres">
      <dgm:prSet presAssocID="{EBB71D5D-8223-4CB0-8AAF-0D33E90C35ED}" presName="Name48" presStyleLbl="parChTrans1D2" presStyleIdx="4" presStyleCnt="7"/>
      <dgm:spPr/>
      <dgm:t>
        <a:bodyPr/>
        <a:lstStyle/>
        <a:p>
          <a:endParaRPr lang="es-MX"/>
        </a:p>
      </dgm:t>
    </dgm:pt>
    <dgm:pt modelId="{9B4B9BE3-8FE7-4A19-9A50-6CBAEE7E95F3}" type="pres">
      <dgm:prSet presAssocID="{4E105651-667F-4D9E-A9A1-49F600E8E058}" presName="hierRoot2" presStyleCnt="0">
        <dgm:presLayoutVars>
          <dgm:hierBranch val="init"/>
        </dgm:presLayoutVars>
      </dgm:prSet>
      <dgm:spPr/>
    </dgm:pt>
    <dgm:pt modelId="{D70A736A-6565-42AA-B75F-7E0F9695AD89}" type="pres">
      <dgm:prSet presAssocID="{4E105651-667F-4D9E-A9A1-49F600E8E058}" presName="rootComposite" presStyleCnt="0"/>
      <dgm:spPr/>
    </dgm:pt>
    <dgm:pt modelId="{F4FB4763-4191-4A61-803D-15BF5C5A8DBD}" type="pres">
      <dgm:prSet presAssocID="{4E105651-667F-4D9E-A9A1-49F600E8E058}" presName="rootText" presStyleLbl="node2" presStyleIdx="4" presStyleCnt="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E63405F-1A81-45FB-8DBD-1B616A1299E5}" type="pres">
      <dgm:prSet presAssocID="{4E105651-667F-4D9E-A9A1-49F600E8E058}" presName="rootConnector" presStyleLbl="node2" presStyleIdx="4" presStyleCnt="7"/>
      <dgm:spPr/>
      <dgm:t>
        <a:bodyPr/>
        <a:lstStyle/>
        <a:p>
          <a:endParaRPr lang="es-MX"/>
        </a:p>
      </dgm:t>
    </dgm:pt>
    <dgm:pt modelId="{DD7DAA14-9292-4196-B811-149BFB1B7B40}" type="pres">
      <dgm:prSet presAssocID="{4E105651-667F-4D9E-A9A1-49F600E8E058}" presName="hierChild4" presStyleCnt="0"/>
      <dgm:spPr/>
    </dgm:pt>
    <dgm:pt modelId="{2304149E-CC2E-478E-862A-73C094A78A1D}" type="pres">
      <dgm:prSet presAssocID="{4E105651-667F-4D9E-A9A1-49F600E8E058}" presName="hierChild5" presStyleCnt="0"/>
      <dgm:spPr/>
    </dgm:pt>
    <dgm:pt modelId="{DB4D741E-BBF9-438A-9E9C-54D2752FF738}" type="pres">
      <dgm:prSet presAssocID="{82140925-B8EB-41D6-B12C-FE925EEAA47A}" presName="Name48" presStyleLbl="parChTrans1D2" presStyleIdx="5" presStyleCnt="7"/>
      <dgm:spPr/>
      <dgm:t>
        <a:bodyPr/>
        <a:lstStyle/>
        <a:p>
          <a:endParaRPr lang="es-MX"/>
        </a:p>
      </dgm:t>
    </dgm:pt>
    <dgm:pt modelId="{C17873AD-FBDE-467D-8656-5A6B128CE974}" type="pres">
      <dgm:prSet presAssocID="{77A2ABE0-3B33-4DC8-BE12-2186582CB87C}" presName="hierRoot2" presStyleCnt="0">
        <dgm:presLayoutVars>
          <dgm:hierBranch val="init"/>
        </dgm:presLayoutVars>
      </dgm:prSet>
      <dgm:spPr/>
    </dgm:pt>
    <dgm:pt modelId="{0DA60048-C777-40F6-B576-64D762A71958}" type="pres">
      <dgm:prSet presAssocID="{77A2ABE0-3B33-4DC8-BE12-2186582CB87C}" presName="rootComposite" presStyleCnt="0"/>
      <dgm:spPr/>
    </dgm:pt>
    <dgm:pt modelId="{DBAF273E-872E-4692-83F2-0CBFE0D72B06}" type="pres">
      <dgm:prSet presAssocID="{77A2ABE0-3B33-4DC8-BE12-2186582CB87C}" presName="rootText" presStyleLbl="node2" presStyleIdx="5" presStyleCnt="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F09F52E-6DDB-4B72-B44A-15EDCF9B1B9F}" type="pres">
      <dgm:prSet presAssocID="{77A2ABE0-3B33-4DC8-BE12-2186582CB87C}" presName="rootConnector" presStyleLbl="node2" presStyleIdx="5" presStyleCnt="7"/>
      <dgm:spPr/>
      <dgm:t>
        <a:bodyPr/>
        <a:lstStyle/>
        <a:p>
          <a:endParaRPr lang="es-MX"/>
        </a:p>
      </dgm:t>
    </dgm:pt>
    <dgm:pt modelId="{E0DB3C75-25F1-43C6-8E55-D7D99239425B}" type="pres">
      <dgm:prSet presAssocID="{77A2ABE0-3B33-4DC8-BE12-2186582CB87C}" presName="hierChild4" presStyleCnt="0"/>
      <dgm:spPr/>
    </dgm:pt>
    <dgm:pt modelId="{FBC9FFA1-8303-4FD6-A5AE-24FBB54E06F1}" type="pres">
      <dgm:prSet presAssocID="{77A2ABE0-3B33-4DC8-BE12-2186582CB87C}" presName="hierChild5" presStyleCnt="0"/>
      <dgm:spPr/>
    </dgm:pt>
    <dgm:pt modelId="{F3B9F0E7-A228-4C2C-A97C-7E20481DBE26}" type="pres">
      <dgm:prSet presAssocID="{6198190F-EB6E-43EE-B596-CE7A13969160}" presName="Name48" presStyleLbl="parChTrans1D2" presStyleIdx="6" presStyleCnt="7"/>
      <dgm:spPr/>
      <dgm:t>
        <a:bodyPr/>
        <a:lstStyle/>
        <a:p>
          <a:endParaRPr lang="es-MX"/>
        </a:p>
      </dgm:t>
    </dgm:pt>
    <dgm:pt modelId="{1AA25335-9373-448A-9021-8049F8D50D22}" type="pres">
      <dgm:prSet presAssocID="{02FE26D3-CA25-4FD3-B827-52ED2932D5B3}" presName="hierRoot2" presStyleCnt="0">
        <dgm:presLayoutVars>
          <dgm:hierBranch val="init"/>
        </dgm:presLayoutVars>
      </dgm:prSet>
      <dgm:spPr/>
    </dgm:pt>
    <dgm:pt modelId="{728992B8-5CE9-4885-91AD-F7ED3D5CFA08}" type="pres">
      <dgm:prSet presAssocID="{02FE26D3-CA25-4FD3-B827-52ED2932D5B3}" presName="rootComposite" presStyleCnt="0"/>
      <dgm:spPr/>
    </dgm:pt>
    <dgm:pt modelId="{4334604B-15E6-4A09-8AE7-46A726053DB9}" type="pres">
      <dgm:prSet presAssocID="{02FE26D3-CA25-4FD3-B827-52ED2932D5B3}" presName="rootText" presStyleLbl="node2" presStyleIdx="6" presStyleCnt="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5997C21-A6E4-4651-8424-E8F872F7F2E4}" type="pres">
      <dgm:prSet presAssocID="{02FE26D3-CA25-4FD3-B827-52ED2932D5B3}" presName="rootConnector" presStyleLbl="node2" presStyleIdx="6" presStyleCnt="7"/>
      <dgm:spPr/>
      <dgm:t>
        <a:bodyPr/>
        <a:lstStyle/>
        <a:p>
          <a:endParaRPr lang="es-MX"/>
        </a:p>
      </dgm:t>
    </dgm:pt>
    <dgm:pt modelId="{31D10F89-0123-4F92-AAAA-63C5651471FE}" type="pres">
      <dgm:prSet presAssocID="{02FE26D3-CA25-4FD3-B827-52ED2932D5B3}" presName="hierChild4" presStyleCnt="0"/>
      <dgm:spPr/>
    </dgm:pt>
    <dgm:pt modelId="{3FF0BCE6-8038-4D87-AE65-554E9138993C}" type="pres">
      <dgm:prSet presAssocID="{02FE26D3-CA25-4FD3-B827-52ED2932D5B3}" presName="hierChild5" presStyleCnt="0"/>
      <dgm:spPr/>
    </dgm:pt>
    <dgm:pt modelId="{D5347EA0-CB50-4716-962A-DA9060860FD6}" type="pres">
      <dgm:prSet presAssocID="{86FA931A-1D8C-4DBF-9A82-B546EA80838A}" presName="hierChild3" presStyleCnt="0"/>
      <dgm:spPr/>
    </dgm:pt>
  </dgm:ptLst>
  <dgm:cxnLst>
    <dgm:cxn modelId="{954DFC2B-6286-4B85-9720-DEFAC4DF68CF}" srcId="{86FA931A-1D8C-4DBF-9A82-B546EA80838A}" destId="{75068D02-74F6-4FCE-A5F6-5B697AE90421}" srcOrd="0" destOrd="0" parTransId="{836359BC-06CC-413D-BBAE-85053D83D5FC}" sibTransId="{82B2163A-A868-4F12-8038-A562E4C0C436}"/>
    <dgm:cxn modelId="{00356396-CF98-4E20-9367-7DA35DBC82E8}" type="presOf" srcId="{02FE26D3-CA25-4FD3-B827-52ED2932D5B3}" destId="{C5997C21-A6E4-4651-8424-E8F872F7F2E4}" srcOrd="1" destOrd="0" presId="urn:microsoft.com/office/officeart/2005/8/layout/orgChart1"/>
    <dgm:cxn modelId="{A76B3323-7831-4700-AB7A-3997DFE8DBA8}" srcId="{29870511-9BEA-4910-874F-745E126C2D71}" destId="{86FA931A-1D8C-4DBF-9A82-B546EA80838A}" srcOrd="0" destOrd="0" parTransId="{FEF92A0F-5E45-4896-974A-2E5F1F45C158}" sibTransId="{2E57DC0B-75B2-4D4C-8761-F76C368E230C}"/>
    <dgm:cxn modelId="{B327AE15-86C7-4EB4-A23D-637315AEC7AE}" type="presOf" srcId="{221CA58D-CB46-406C-812A-41D89735B8A1}" destId="{70A30622-11E3-4B13-850E-1C10A790AEEE}" srcOrd="0" destOrd="0" presId="urn:microsoft.com/office/officeart/2005/8/layout/orgChart1"/>
    <dgm:cxn modelId="{981811F0-7C88-4FDA-9F8D-9A796469954B}" type="presOf" srcId="{1A09AB23-C3C5-47A8-B403-D285274ABE7E}" destId="{F061420A-AFB4-404C-8131-9B707269558A}" srcOrd="0" destOrd="0" presId="urn:microsoft.com/office/officeart/2005/8/layout/orgChart1"/>
    <dgm:cxn modelId="{1139F1C0-340E-4DEA-AD5B-6676DDC94D12}" type="presOf" srcId="{FF87E127-E4FC-447C-A0DC-80B77638814E}" destId="{3B02845C-375A-4DBF-8EB4-A021B530C4E8}" srcOrd="1" destOrd="0" presId="urn:microsoft.com/office/officeart/2005/8/layout/orgChart1"/>
    <dgm:cxn modelId="{33602501-22DA-4078-94C8-538764EAF4BE}" type="presOf" srcId="{253FAE51-3226-460A-8E9C-828DDC258A85}" destId="{48716AC1-1A92-4207-8DF6-BEA41C71C687}" srcOrd="0" destOrd="0" presId="urn:microsoft.com/office/officeart/2005/8/layout/orgChart1"/>
    <dgm:cxn modelId="{BB263214-92F7-4099-834B-3E1A368AA478}" type="presOf" srcId="{86FA931A-1D8C-4DBF-9A82-B546EA80838A}" destId="{08A2F5FC-07B9-4574-A1BF-B8B395CDF1CD}" srcOrd="1" destOrd="0" presId="urn:microsoft.com/office/officeart/2005/8/layout/orgChart1"/>
    <dgm:cxn modelId="{4ACA65D0-3641-4A84-A011-1770AAE747AE}" type="presOf" srcId="{FF87E127-E4FC-447C-A0DC-80B77638814E}" destId="{B2AB9CAA-A74C-4EEB-B4FF-A0FA8DFD4B5D}" srcOrd="0" destOrd="0" presId="urn:microsoft.com/office/officeart/2005/8/layout/orgChart1"/>
    <dgm:cxn modelId="{96EE30D7-AFAA-468F-B621-E61F3623A2E0}" srcId="{86FA931A-1D8C-4DBF-9A82-B546EA80838A}" destId="{4E105651-667F-4D9E-A9A1-49F600E8E058}" srcOrd="4" destOrd="0" parTransId="{EBB71D5D-8223-4CB0-8AAF-0D33E90C35ED}" sibTransId="{390E9F0D-ACA2-403E-9578-6368E95693CB}"/>
    <dgm:cxn modelId="{FBAF87D6-FABC-471A-B7F6-46D287409ED7}" srcId="{86FA931A-1D8C-4DBF-9A82-B546EA80838A}" destId="{FF87E127-E4FC-447C-A0DC-80B77638814E}" srcOrd="2" destOrd="0" parTransId="{227DD863-2F8A-4BBF-AE75-65F38F40BC64}" sibTransId="{AB392B72-AFD6-4183-A520-03DBDD9CC635}"/>
    <dgm:cxn modelId="{B6B3DCDD-DAF2-4FFE-A9C3-288E1F93FE0A}" type="presOf" srcId="{82140925-B8EB-41D6-B12C-FE925EEAA47A}" destId="{DB4D741E-BBF9-438A-9E9C-54D2752FF738}" srcOrd="0" destOrd="0" presId="urn:microsoft.com/office/officeart/2005/8/layout/orgChart1"/>
    <dgm:cxn modelId="{CDDC379B-31F5-4BA6-9BDB-4375756882F8}" type="presOf" srcId="{545B1EE6-E206-4F21-88CC-B8257E4DC938}" destId="{A74DE7A8-8A6B-45DE-9145-A28014D60F58}" srcOrd="1" destOrd="0" presId="urn:microsoft.com/office/officeart/2005/8/layout/orgChart1"/>
    <dgm:cxn modelId="{12940FE2-8597-4562-B308-A12D5CFFF6FC}" srcId="{86FA931A-1D8C-4DBF-9A82-B546EA80838A}" destId="{545B1EE6-E206-4F21-88CC-B8257E4DC938}" srcOrd="1" destOrd="0" parTransId="{1A09AB23-C3C5-47A8-B403-D285274ABE7E}" sibTransId="{8E2F6BC2-AB82-4D2E-8A71-59BE2ADE4D11}"/>
    <dgm:cxn modelId="{5AA7AD1E-74B7-40EE-B253-F2F035A46C67}" type="presOf" srcId="{227DD863-2F8A-4BBF-AE75-65F38F40BC64}" destId="{A532F21B-B876-4B89-BDC2-EDC9926DDD23}" srcOrd="0" destOrd="0" presId="urn:microsoft.com/office/officeart/2005/8/layout/orgChart1"/>
    <dgm:cxn modelId="{67F349F3-988D-4647-8713-FAF7D7CBB263}" type="presOf" srcId="{77A2ABE0-3B33-4DC8-BE12-2186582CB87C}" destId="{DBAF273E-872E-4692-83F2-0CBFE0D72B06}" srcOrd="0" destOrd="0" presId="urn:microsoft.com/office/officeart/2005/8/layout/orgChart1"/>
    <dgm:cxn modelId="{73205D0A-FAE3-4236-8791-528BA63E8673}" type="presOf" srcId="{02FE26D3-CA25-4FD3-B827-52ED2932D5B3}" destId="{4334604B-15E6-4A09-8AE7-46A726053DB9}" srcOrd="0" destOrd="0" presId="urn:microsoft.com/office/officeart/2005/8/layout/orgChart1"/>
    <dgm:cxn modelId="{D4166D5A-23CA-4532-9013-11B791A684BB}" srcId="{86FA931A-1D8C-4DBF-9A82-B546EA80838A}" destId="{253FAE51-3226-460A-8E9C-828DDC258A85}" srcOrd="3" destOrd="0" parTransId="{221CA58D-CB46-406C-812A-41D89735B8A1}" sibTransId="{AFD9CAE2-B87B-4AAD-8649-D53712797619}"/>
    <dgm:cxn modelId="{BED61DD6-D9BD-4A83-8798-A6E64CFE6C96}" type="presOf" srcId="{86FA931A-1D8C-4DBF-9A82-B546EA80838A}" destId="{03AE1538-EE3D-4FDF-9860-BFC49C4FB183}" srcOrd="0" destOrd="0" presId="urn:microsoft.com/office/officeart/2005/8/layout/orgChart1"/>
    <dgm:cxn modelId="{B3C7E73C-F52D-4150-9E35-B05B004D9BA6}" type="presOf" srcId="{75068D02-74F6-4FCE-A5F6-5B697AE90421}" destId="{D9458202-55ED-42F7-B929-75F820A51986}" srcOrd="0" destOrd="0" presId="urn:microsoft.com/office/officeart/2005/8/layout/orgChart1"/>
    <dgm:cxn modelId="{377BEEBF-E118-4C50-80C3-9A9F7C785ECF}" type="presOf" srcId="{EBB71D5D-8223-4CB0-8AAF-0D33E90C35ED}" destId="{FCE2DE76-06D2-4183-AE6F-C5C379FDA693}" srcOrd="0" destOrd="0" presId="urn:microsoft.com/office/officeart/2005/8/layout/orgChart1"/>
    <dgm:cxn modelId="{621AE7DE-8560-459D-B93C-D99BBAE78ADB}" type="presOf" srcId="{4E105651-667F-4D9E-A9A1-49F600E8E058}" destId="{2E63405F-1A81-45FB-8DBD-1B616A1299E5}" srcOrd="1" destOrd="0" presId="urn:microsoft.com/office/officeart/2005/8/layout/orgChart1"/>
    <dgm:cxn modelId="{4DDA33E3-F9AA-4DEE-B531-7BC3365D3D45}" type="presOf" srcId="{77A2ABE0-3B33-4DC8-BE12-2186582CB87C}" destId="{BF09F52E-6DDB-4B72-B44A-15EDCF9B1B9F}" srcOrd="1" destOrd="0" presId="urn:microsoft.com/office/officeart/2005/8/layout/orgChart1"/>
    <dgm:cxn modelId="{BAC13CCD-700D-482C-847A-A1E1F734F62F}" type="presOf" srcId="{75068D02-74F6-4FCE-A5F6-5B697AE90421}" destId="{516A3AB7-CE52-4C4B-B8F1-CCB5A8B5EE7C}" srcOrd="1" destOrd="0" presId="urn:microsoft.com/office/officeart/2005/8/layout/orgChart1"/>
    <dgm:cxn modelId="{52F2B1DA-95FB-4748-AC68-DDC66BDF0151}" type="presOf" srcId="{836359BC-06CC-413D-BBAE-85053D83D5FC}" destId="{2AD52972-DCC5-4590-A36A-C3D19854CE8F}" srcOrd="0" destOrd="0" presId="urn:microsoft.com/office/officeart/2005/8/layout/orgChart1"/>
    <dgm:cxn modelId="{543CE1C7-798C-46E7-A00A-42DE47448933}" type="presOf" srcId="{545B1EE6-E206-4F21-88CC-B8257E4DC938}" destId="{9AE35B78-09F6-43BD-9247-EF23834A6341}" srcOrd="0" destOrd="0" presId="urn:microsoft.com/office/officeart/2005/8/layout/orgChart1"/>
    <dgm:cxn modelId="{C8D4E624-F8C7-41CA-BF8E-3095B8B5B180}" type="presOf" srcId="{253FAE51-3226-460A-8E9C-828DDC258A85}" destId="{B54BEBFB-A562-4F0F-8A56-BE00E317691D}" srcOrd="1" destOrd="0" presId="urn:microsoft.com/office/officeart/2005/8/layout/orgChart1"/>
    <dgm:cxn modelId="{B11AA40B-9002-495B-9534-6C1C1A5F531C}" srcId="{86FA931A-1D8C-4DBF-9A82-B546EA80838A}" destId="{02FE26D3-CA25-4FD3-B827-52ED2932D5B3}" srcOrd="6" destOrd="0" parTransId="{6198190F-EB6E-43EE-B596-CE7A13969160}" sibTransId="{1ADAF7B2-69A3-4AFD-862D-CCBC54E6E323}"/>
    <dgm:cxn modelId="{FEC50556-03D7-4175-836A-4CE0DC790606}" type="presOf" srcId="{29870511-9BEA-4910-874F-745E126C2D71}" destId="{1DE39C29-98E5-411D-ACED-C499EDD0F24D}" srcOrd="0" destOrd="0" presId="urn:microsoft.com/office/officeart/2005/8/layout/orgChart1"/>
    <dgm:cxn modelId="{655BA100-1927-4A4A-90F4-43599AC677A0}" srcId="{86FA931A-1D8C-4DBF-9A82-B546EA80838A}" destId="{77A2ABE0-3B33-4DC8-BE12-2186582CB87C}" srcOrd="5" destOrd="0" parTransId="{82140925-B8EB-41D6-B12C-FE925EEAA47A}" sibTransId="{1EF28503-FDAD-40B0-846F-AB52C58FB3DF}"/>
    <dgm:cxn modelId="{BBD67E44-878B-4162-8C1B-43E1E4B999B6}" type="presOf" srcId="{6198190F-EB6E-43EE-B596-CE7A13969160}" destId="{F3B9F0E7-A228-4C2C-A97C-7E20481DBE26}" srcOrd="0" destOrd="0" presId="urn:microsoft.com/office/officeart/2005/8/layout/orgChart1"/>
    <dgm:cxn modelId="{DC486A63-0235-4FC0-8E03-0EBA35351D2D}" type="presOf" srcId="{4E105651-667F-4D9E-A9A1-49F600E8E058}" destId="{F4FB4763-4191-4A61-803D-15BF5C5A8DBD}" srcOrd="0" destOrd="0" presId="urn:microsoft.com/office/officeart/2005/8/layout/orgChart1"/>
    <dgm:cxn modelId="{22751E55-73BC-45ED-9D31-9B717D49967D}" type="presParOf" srcId="{1DE39C29-98E5-411D-ACED-C499EDD0F24D}" destId="{0D3A43A3-5A52-4065-8B52-EC02C9206FBA}" srcOrd="0" destOrd="0" presId="urn:microsoft.com/office/officeart/2005/8/layout/orgChart1"/>
    <dgm:cxn modelId="{54401BE0-B41A-4BC9-B4B2-1CE16AC54A1B}" type="presParOf" srcId="{0D3A43A3-5A52-4065-8B52-EC02C9206FBA}" destId="{F5DEBFEC-6F89-4B3F-BB7E-AB19A894299C}" srcOrd="0" destOrd="0" presId="urn:microsoft.com/office/officeart/2005/8/layout/orgChart1"/>
    <dgm:cxn modelId="{9D75443E-F906-4A2A-AC36-8A552DA4FDCA}" type="presParOf" srcId="{F5DEBFEC-6F89-4B3F-BB7E-AB19A894299C}" destId="{03AE1538-EE3D-4FDF-9860-BFC49C4FB183}" srcOrd="0" destOrd="0" presId="urn:microsoft.com/office/officeart/2005/8/layout/orgChart1"/>
    <dgm:cxn modelId="{293FB7CB-20C8-4ED2-995F-FD226FDA7260}" type="presParOf" srcId="{F5DEBFEC-6F89-4B3F-BB7E-AB19A894299C}" destId="{08A2F5FC-07B9-4574-A1BF-B8B395CDF1CD}" srcOrd="1" destOrd="0" presId="urn:microsoft.com/office/officeart/2005/8/layout/orgChart1"/>
    <dgm:cxn modelId="{D241930A-7FDF-46AB-86BF-B3AF902E403C}" type="presParOf" srcId="{0D3A43A3-5A52-4065-8B52-EC02C9206FBA}" destId="{E4CFE1E9-3DCE-4CEC-A4CB-CE477D0A4C2C}" srcOrd="1" destOrd="0" presId="urn:microsoft.com/office/officeart/2005/8/layout/orgChart1"/>
    <dgm:cxn modelId="{47764463-FB5C-4348-A770-9AF96B12B6EF}" type="presParOf" srcId="{E4CFE1E9-3DCE-4CEC-A4CB-CE477D0A4C2C}" destId="{2AD52972-DCC5-4590-A36A-C3D19854CE8F}" srcOrd="0" destOrd="0" presId="urn:microsoft.com/office/officeart/2005/8/layout/orgChart1"/>
    <dgm:cxn modelId="{FFD478F8-5851-4D7F-8181-8AEBF9AE953B}" type="presParOf" srcId="{E4CFE1E9-3DCE-4CEC-A4CB-CE477D0A4C2C}" destId="{3500C524-E5F4-452B-AD84-E4BDD96DFE06}" srcOrd="1" destOrd="0" presId="urn:microsoft.com/office/officeart/2005/8/layout/orgChart1"/>
    <dgm:cxn modelId="{3324CCD6-6850-4E0A-9C9D-29B9006CD444}" type="presParOf" srcId="{3500C524-E5F4-452B-AD84-E4BDD96DFE06}" destId="{3B819AD1-39A9-4FC5-A5EE-74A04C3B68ED}" srcOrd="0" destOrd="0" presId="urn:microsoft.com/office/officeart/2005/8/layout/orgChart1"/>
    <dgm:cxn modelId="{9195D857-E22B-498C-B24D-58C4F15B37DF}" type="presParOf" srcId="{3B819AD1-39A9-4FC5-A5EE-74A04C3B68ED}" destId="{D9458202-55ED-42F7-B929-75F820A51986}" srcOrd="0" destOrd="0" presId="urn:microsoft.com/office/officeart/2005/8/layout/orgChart1"/>
    <dgm:cxn modelId="{6BF08BBF-0495-4FE0-B46C-03815BF8E2FD}" type="presParOf" srcId="{3B819AD1-39A9-4FC5-A5EE-74A04C3B68ED}" destId="{516A3AB7-CE52-4C4B-B8F1-CCB5A8B5EE7C}" srcOrd="1" destOrd="0" presId="urn:microsoft.com/office/officeart/2005/8/layout/orgChart1"/>
    <dgm:cxn modelId="{EC8C01A5-4E1D-4BDC-ABC7-763F00E11365}" type="presParOf" srcId="{3500C524-E5F4-452B-AD84-E4BDD96DFE06}" destId="{A9A9AA17-8167-4F72-81C4-3242A6055DAC}" srcOrd="1" destOrd="0" presId="urn:microsoft.com/office/officeart/2005/8/layout/orgChart1"/>
    <dgm:cxn modelId="{5D49ECAF-63D4-4178-8B2E-C84FA2207668}" type="presParOf" srcId="{3500C524-E5F4-452B-AD84-E4BDD96DFE06}" destId="{B4306536-DE7C-4596-A6AE-2F74FE52CD7B}" srcOrd="2" destOrd="0" presId="urn:microsoft.com/office/officeart/2005/8/layout/orgChart1"/>
    <dgm:cxn modelId="{4DF4AF1B-9AAB-420C-BFCF-C09A51123429}" type="presParOf" srcId="{E4CFE1E9-3DCE-4CEC-A4CB-CE477D0A4C2C}" destId="{F061420A-AFB4-404C-8131-9B707269558A}" srcOrd="2" destOrd="0" presId="urn:microsoft.com/office/officeart/2005/8/layout/orgChart1"/>
    <dgm:cxn modelId="{356D0B56-3B3D-41B3-8710-4F6B0D32AC30}" type="presParOf" srcId="{E4CFE1E9-3DCE-4CEC-A4CB-CE477D0A4C2C}" destId="{54AB3DED-0233-40A4-85BF-B19E8DF49FCF}" srcOrd="3" destOrd="0" presId="urn:microsoft.com/office/officeart/2005/8/layout/orgChart1"/>
    <dgm:cxn modelId="{8B54C67C-1159-401A-95B0-0ACEBBAFFCA4}" type="presParOf" srcId="{54AB3DED-0233-40A4-85BF-B19E8DF49FCF}" destId="{6A997FC4-4FFA-4BA6-9D2A-38D0E591A681}" srcOrd="0" destOrd="0" presId="urn:microsoft.com/office/officeart/2005/8/layout/orgChart1"/>
    <dgm:cxn modelId="{C8DBC522-1637-47F2-99E6-EA1298925AA9}" type="presParOf" srcId="{6A997FC4-4FFA-4BA6-9D2A-38D0E591A681}" destId="{9AE35B78-09F6-43BD-9247-EF23834A6341}" srcOrd="0" destOrd="0" presId="urn:microsoft.com/office/officeart/2005/8/layout/orgChart1"/>
    <dgm:cxn modelId="{299A4973-D266-4CE4-867D-D1882B6CAA84}" type="presParOf" srcId="{6A997FC4-4FFA-4BA6-9D2A-38D0E591A681}" destId="{A74DE7A8-8A6B-45DE-9145-A28014D60F58}" srcOrd="1" destOrd="0" presId="urn:microsoft.com/office/officeart/2005/8/layout/orgChart1"/>
    <dgm:cxn modelId="{2925C4CE-1323-4678-8E6C-13DA57CFFEF2}" type="presParOf" srcId="{54AB3DED-0233-40A4-85BF-B19E8DF49FCF}" destId="{FE40B961-2BAF-4975-866C-6B27A2B66BBF}" srcOrd="1" destOrd="0" presId="urn:microsoft.com/office/officeart/2005/8/layout/orgChart1"/>
    <dgm:cxn modelId="{760B27F7-7C88-4845-A177-9873EA85A02B}" type="presParOf" srcId="{54AB3DED-0233-40A4-85BF-B19E8DF49FCF}" destId="{368BE562-DFF1-4D16-A393-1BC2B16CCE01}" srcOrd="2" destOrd="0" presId="urn:microsoft.com/office/officeart/2005/8/layout/orgChart1"/>
    <dgm:cxn modelId="{D1F35EEF-DA76-4C4D-BDB5-04CC6B5B9ADA}" type="presParOf" srcId="{E4CFE1E9-3DCE-4CEC-A4CB-CE477D0A4C2C}" destId="{A532F21B-B876-4B89-BDC2-EDC9926DDD23}" srcOrd="4" destOrd="0" presId="urn:microsoft.com/office/officeart/2005/8/layout/orgChart1"/>
    <dgm:cxn modelId="{6EDF25E9-3A00-4F5B-8FC9-5C6403EDFFE2}" type="presParOf" srcId="{E4CFE1E9-3DCE-4CEC-A4CB-CE477D0A4C2C}" destId="{A6ABB599-D7EA-4487-A890-552715E10067}" srcOrd="5" destOrd="0" presId="urn:microsoft.com/office/officeart/2005/8/layout/orgChart1"/>
    <dgm:cxn modelId="{D5826638-0387-42EF-AD43-D65490FDC6D9}" type="presParOf" srcId="{A6ABB599-D7EA-4487-A890-552715E10067}" destId="{0BC50C75-21D5-4757-BA84-DA59FBB30299}" srcOrd="0" destOrd="0" presId="urn:microsoft.com/office/officeart/2005/8/layout/orgChart1"/>
    <dgm:cxn modelId="{801D7ECE-7C91-47AA-A81A-B19F6EA86078}" type="presParOf" srcId="{0BC50C75-21D5-4757-BA84-DA59FBB30299}" destId="{B2AB9CAA-A74C-4EEB-B4FF-A0FA8DFD4B5D}" srcOrd="0" destOrd="0" presId="urn:microsoft.com/office/officeart/2005/8/layout/orgChart1"/>
    <dgm:cxn modelId="{0566E21A-4C13-4023-9CB2-719C9D4A2C52}" type="presParOf" srcId="{0BC50C75-21D5-4757-BA84-DA59FBB30299}" destId="{3B02845C-375A-4DBF-8EB4-A021B530C4E8}" srcOrd="1" destOrd="0" presId="urn:microsoft.com/office/officeart/2005/8/layout/orgChart1"/>
    <dgm:cxn modelId="{5FD82F7D-A0C1-4AA3-8451-0EB9660738FE}" type="presParOf" srcId="{A6ABB599-D7EA-4487-A890-552715E10067}" destId="{D8EBD7D2-3410-45CD-8B81-283A6E8B835C}" srcOrd="1" destOrd="0" presId="urn:microsoft.com/office/officeart/2005/8/layout/orgChart1"/>
    <dgm:cxn modelId="{7EF7328D-C6A5-46EB-9A38-2D8BE3FD5624}" type="presParOf" srcId="{A6ABB599-D7EA-4487-A890-552715E10067}" destId="{C7CD019C-0E5A-4CA5-9416-F58040C9A226}" srcOrd="2" destOrd="0" presId="urn:microsoft.com/office/officeart/2005/8/layout/orgChart1"/>
    <dgm:cxn modelId="{178A2E13-56E0-41B8-854B-9E065D1047AB}" type="presParOf" srcId="{E4CFE1E9-3DCE-4CEC-A4CB-CE477D0A4C2C}" destId="{70A30622-11E3-4B13-850E-1C10A790AEEE}" srcOrd="6" destOrd="0" presId="urn:microsoft.com/office/officeart/2005/8/layout/orgChart1"/>
    <dgm:cxn modelId="{D61768E9-47DF-4679-94FC-DC3D82BCFAF3}" type="presParOf" srcId="{E4CFE1E9-3DCE-4CEC-A4CB-CE477D0A4C2C}" destId="{4A9D4BA2-39D9-4526-8273-F51A40C787A5}" srcOrd="7" destOrd="0" presId="urn:microsoft.com/office/officeart/2005/8/layout/orgChart1"/>
    <dgm:cxn modelId="{0BC5A2C3-1508-48EE-8BC8-543F1C471417}" type="presParOf" srcId="{4A9D4BA2-39D9-4526-8273-F51A40C787A5}" destId="{30564F25-0870-410E-81A9-603B85C4C6BD}" srcOrd="0" destOrd="0" presId="urn:microsoft.com/office/officeart/2005/8/layout/orgChart1"/>
    <dgm:cxn modelId="{31D6415F-C62B-4DE9-9619-11FD9CDFC2AA}" type="presParOf" srcId="{30564F25-0870-410E-81A9-603B85C4C6BD}" destId="{48716AC1-1A92-4207-8DF6-BEA41C71C687}" srcOrd="0" destOrd="0" presId="urn:microsoft.com/office/officeart/2005/8/layout/orgChart1"/>
    <dgm:cxn modelId="{A8DE6D75-B086-4453-8AB6-5B3F2E85F540}" type="presParOf" srcId="{30564F25-0870-410E-81A9-603B85C4C6BD}" destId="{B54BEBFB-A562-4F0F-8A56-BE00E317691D}" srcOrd="1" destOrd="0" presId="urn:microsoft.com/office/officeart/2005/8/layout/orgChart1"/>
    <dgm:cxn modelId="{E471336D-9ED9-4767-89AB-EE51D5784227}" type="presParOf" srcId="{4A9D4BA2-39D9-4526-8273-F51A40C787A5}" destId="{847A363D-AE15-4446-ABD9-AA32FA9E73C7}" srcOrd="1" destOrd="0" presId="urn:microsoft.com/office/officeart/2005/8/layout/orgChart1"/>
    <dgm:cxn modelId="{DFD6E71F-C843-40D1-BBAF-9B546FF913FE}" type="presParOf" srcId="{4A9D4BA2-39D9-4526-8273-F51A40C787A5}" destId="{CD61E8A1-D0A5-4415-85C0-169DD22F51A2}" srcOrd="2" destOrd="0" presId="urn:microsoft.com/office/officeart/2005/8/layout/orgChart1"/>
    <dgm:cxn modelId="{7547BAE0-2D48-4674-B82D-52300AE1446B}" type="presParOf" srcId="{E4CFE1E9-3DCE-4CEC-A4CB-CE477D0A4C2C}" destId="{FCE2DE76-06D2-4183-AE6F-C5C379FDA693}" srcOrd="8" destOrd="0" presId="urn:microsoft.com/office/officeart/2005/8/layout/orgChart1"/>
    <dgm:cxn modelId="{4A1E513A-5705-400F-8263-8FE57D2C9587}" type="presParOf" srcId="{E4CFE1E9-3DCE-4CEC-A4CB-CE477D0A4C2C}" destId="{9B4B9BE3-8FE7-4A19-9A50-6CBAEE7E95F3}" srcOrd="9" destOrd="0" presId="urn:microsoft.com/office/officeart/2005/8/layout/orgChart1"/>
    <dgm:cxn modelId="{FFC705C2-7B37-424C-AD03-6CBBACE800A5}" type="presParOf" srcId="{9B4B9BE3-8FE7-4A19-9A50-6CBAEE7E95F3}" destId="{D70A736A-6565-42AA-B75F-7E0F9695AD89}" srcOrd="0" destOrd="0" presId="urn:microsoft.com/office/officeart/2005/8/layout/orgChart1"/>
    <dgm:cxn modelId="{0BE777B1-AEE8-4F5D-92CC-3C366FBA926F}" type="presParOf" srcId="{D70A736A-6565-42AA-B75F-7E0F9695AD89}" destId="{F4FB4763-4191-4A61-803D-15BF5C5A8DBD}" srcOrd="0" destOrd="0" presId="urn:microsoft.com/office/officeart/2005/8/layout/orgChart1"/>
    <dgm:cxn modelId="{EFBB1837-E9BF-4595-AA34-5166830C994F}" type="presParOf" srcId="{D70A736A-6565-42AA-B75F-7E0F9695AD89}" destId="{2E63405F-1A81-45FB-8DBD-1B616A1299E5}" srcOrd="1" destOrd="0" presId="urn:microsoft.com/office/officeart/2005/8/layout/orgChart1"/>
    <dgm:cxn modelId="{7B01E059-1D1F-4B1F-81DF-A91F4392EF73}" type="presParOf" srcId="{9B4B9BE3-8FE7-4A19-9A50-6CBAEE7E95F3}" destId="{DD7DAA14-9292-4196-B811-149BFB1B7B40}" srcOrd="1" destOrd="0" presId="urn:microsoft.com/office/officeart/2005/8/layout/orgChart1"/>
    <dgm:cxn modelId="{7D0DF880-2156-4A4A-8513-FA12658734AA}" type="presParOf" srcId="{9B4B9BE3-8FE7-4A19-9A50-6CBAEE7E95F3}" destId="{2304149E-CC2E-478E-862A-73C094A78A1D}" srcOrd="2" destOrd="0" presId="urn:microsoft.com/office/officeart/2005/8/layout/orgChart1"/>
    <dgm:cxn modelId="{182882F3-893A-44A9-8152-D110CD018144}" type="presParOf" srcId="{E4CFE1E9-3DCE-4CEC-A4CB-CE477D0A4C2C}" destId="{DB4D741E-BBF9-438A-9E9C-54D2752FF738}" srcOrd="10" destOrd="0" presId="urn:microsoft.com/office/officeart/2005/8/layout/orgChart1"/>
    <dgm:cxn modelId="{8E08F3F8-95C2-48E4-B5FF-0332BB922270}" type="presParOf" srcId="{E4CFE1E9-3DCE-4CEC-A4CB-CE477D0A4C2C}" destId="{C17873AD-FBDE-467D-8656-5A6B128CE974}" srcOrd="11" destOrd="0" presId="urn:microsoft.com/office/officeart/2005/8/layout/orgChart1"/>
    <dgm:cxn modelId="{8FF09CF1-A968-4B56-AA3A-8643CB7F13C0}" type="presParOf" srcId="{C17873AD-FBDE-467D-8656-5A6B128CE974}" destId="{0DA60048-C777-40F6-B576-64D762A71958}" srcOrd="0" destOrd="0" presId="urn:microsoft.com/office/officeart/2005/8/layout/orgChart1"/>
    <dgm:cxn modelId="{7B8F31F5-106C-4011-BBFA-9512CE60ECA2}" type="presParOf" srcId="{0DA60048-C777-40F6-B576-64D762A71958}" destId="{DBAF273E-872E-4692-83F2-0CBFE0D72B06}" srcOrd="0" destOrd="0" presId="urn:microsoft.com/office/officeart/2005/8/layout/orgChart1"/>
    <dgm:cxn modelId="{1C3406C7-397C-44AA-A47A-5C812FC89CFC}" type="presParOf" srcId="{0DA60048-C777-40F6-B576-64D762A71958}" destId="{BF09F52E-6DDB-4B72-B44A-15EDCF9B1B9F}" srcOrd="1" destOrd="0" presId="urn:microsoft.com/office/officeart/2005/8/layout/orgChart1"/>
    <dgm:cxn modelId="{DC267D7B-8E74-4855-AE6B-CB09E422547A}" type="presParOf" srcId="{C17873AD-FBDE-467D-8656-5A6B128CE974}" destId="{E0DB3C75-25F1-43C6-8E55-D7D99239425B}" srcOrd="1" destOrd="0" presId="urn:microsoft.com/office/officeart/2005/8/layout/orgChart1"/>
    <dgm:cxn modelId="{B87C4107-DF9B-4BB7-A7CD-514394A45475}" type="presParOf" srcId="{C17873AD-FBDE-467D-8656-5A6B128CE974}" destId="{FBC9FFA1-8303-4FD6-A5AE-24FBB54E06F1}" srcOrd="2" destOrd="0" presId="urn:microsoft.com/office/officeart/2005/8/layout/orgChart1"/>
    <dgm:cxn modelId="{39673620-15C2-4DAA-B25D-9D332E0B94F1}" type="presParOf" srcId="{E4CFE1E9-3DCE-4CEC-A4CB-CE477D0A4C2C}" destId="{F3B9F0E7-A228-4C2C-A97C-7E20481DBE26}" srcOrd="12" destOrd="0" presId="urn:microsoft.com/office/officeart/2005/8/layout/orgChart1"/>
    <dgm:cxn modelId="{20366B4E-60F7-4314-B85D-003C69F5DBEC}" type="presParOf" srcId="{E4CFE1E9-3DCE-4CEC-A4CB-CE477D0A4C2C}" destId="{1AA25335-9373-448A-9021-8049F8D50D22}" srcOrd="13" destOrd="0" presId="urn:microsoft.com/office/officeart/2005/8/layout/orgChart1"/>
    <dgm:cxn modelId="{CAF7A752-68E5-483C-96A9-4829D394CFF2}" type="presParOf" srcId="{1AA25335-9373-448A-9021-8049F8D50D22}" destId="{728992B8-5CE9-4885-91AD-F7ED3D5CFA08}" srcOrd="0" destOrd="0" presId="urn:microsoft.com/office/officeart/2005/8/layout/orgChart1"/>
    <dgm:cxn modelId="{E1A26D9A-68D0-48F9-BCA2-CD7DC18C9800}" type="presParOf" srcId="{728992B8-5CE9-4885-91AD-F7ED3D5CFA08}" destId="{4334604B-15E6-4A09-8AE7-46A726053DB9}" srcOrd="0" destOrd="0" presId="urn:microsoft.com/office/officeart/2005/8/layout/orgChart1"/>
    <dgm:cxn modelId="{77C23887-057E-4A70-8643-3AF3AD2C79F4}" type="presParOf" srcId="{728992B8-5CE9-4885-91AD-F7ED3D5CFA08}" destId="{C5997C21-A6E4-4651-8424-E8F872F7F2E4}" srcOrd="1" destOrd="0" presId="urn:microsoft.com/office/officeart/2005/8/layout/orgChart1"/>
    <dgm:cxn modelId="{763243CC-3F26-4E2F-9B51-B8355461244D}" type="presParOf" srcId="{1AA25335-9373-448A-9021-8049F8D50D22}" destId="{31D10F89-0123-4F92-AAAA-63C5651471FE}" srcOrd="1" destOrd="0" presId="urn:microsoft.com/office/officeart/2005/8/layout/orgChart1"/>
    <dgm:cxn modelId="{4F18C084-C2E3-4F71-9498-BC9348F6CDB9}" type="presParOf" srcId="{1AA25335-9373-448A-9021-8049F8D50D22}" destId="{3FF0BCE6-8038-4D87-AE65-554E9138993C}" srcOrd="2" destOrd="0" presId="urn:microsoft.com/office/officeart/2005/8/layout/orgChart1"/>
    <dgm:cxn modelId="{BCB29036-EA47-44A2-BBDB-A8B0F72E0C91}" type="presParOf" srcId="{0D3A43A3-5A52-4065-8B52-EC02C9206FBA}" destId="{D5347EA0-CB50-4716-962A-DA9060860FD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04806E-EDC4-419C-A760-85FB362B27FF}">
      <dsp:nvSpPr>
        <dsp:cNvPr id="0" name=""/>
        <dsp:cNvSpPr/>
      </dsp:nvSpPr>
      <dsp:spPr>
        <a:xfrm>
          <a:off x="4310068" y="827943"/>
          <a:ext cx="142647" cy="35186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18631"/>
              </a:lnTo>
              <a:lnTo>
                <a:pt x="142647" y="351863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EF6E49-4218-4CD6-AC0D-26216A4A05E8}">
      <dsp:nvSpPr>
        <dsp:cNvPr id="0" name=""/>
        <dsp:cNvSpPr/>
      </dsp:nvSpPr>
      <dsp:spPr>
        <a:xfrm>
          <a:off x="4167421" y="827943"/>
          <a:ext cx="142647" cy="3518631"/>
        </a:xfrm>
        <a:custGeom>
          <a:avLst/>
          <a:gdLst/>
          <a:ahLst/>
          <a:cxnLst/>
          <a:rect l="0" t="0" r="0" b="0"/>
          <a:pathLst>
            <a:path>
              <a:moveTo>
                <a:pt x="142647" y="0"/>
              </a:moveTo>
              <a:lnTo>
                <a:pt x="142647" y="3518631"/>
              </a:lnTo>
              <a:lnTo>
                <a:pt x="0" y="351863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5E5ABB-4879-479A-ACE1-E3B910B2E419}">
      <dsp:nvSpPr>
        <dsp:cNvPr id="0" name=""/>
        <dsp:cNvSpPr/>
      </dsp:nvSpPr>
      <dsp:spPr>
        <a:xfrm>
          <a:off x="4310068" y="827943"/>
          <a:ext cx="142647" cy="25540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54064"/>
              </a:lnTo>
              <a:lnTo>
                <a:pt x="142647" y="255406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86A3CB-5C3B-4AB5-837E-D5647A72C463}">
      <dsp:nvSpPr>
        <dsp:cNvPr id="0" name=""/>
        <dsp:cNvSpPr/>
      </dsp:nvSpPr>
      <dsp:spPr>
        <a:xfrm>
          <a:off x="4167421" y="827943"/>
          <a:ext cx="142647" cy="2554064"/>
        </a:xfrm>
        <a:custGeom>
          <a:avLst/>
          <a:gdLst/>
          <a:ahLst/>
          <a:cxnLst/>
          <a:rect l="0" t="0" r="0" b="0"/>
          <a:pathLst>
            <a:path>
              <a:moveTo>
                <a:pt x="142647" y="0"/>
              </a:moveTo>
              <a:lnTo>
                <a:pt x="142647" y="2554064"/>
              </a:lnTo>
              <a:lnTo>
                <a:pt x="0" y="255406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2C4D62-5CC0-4BCE-847B-E1C184FFB628}">
      <dsp:nvSpPr>
        <dsp:cNvPr id="0" name=""/>
        <dsp:cNvSpPr/>
      </dsp:nvSpPr>
      <dsp:spPr>
        <a:xfrm>
          <a:off x="4310068" y="827943"/>
          <a:ext cx="142647" cy="15894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9497"/>
              </a:lnTo>
              <a:lnTo>
                <a:pt x="142647" y="158949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C7B824-C91E-4776-814D-1E1640B7251F}">
      <dsp:nvSpPr>
        <dsp:cNvPr id="0" name=""/>
        <dsp:cNvSpPr/>
      </dsp:nvSpPr>
      <dsp:spPr>
        <a:xfrm>
          <a:off x="4167421" y="827943"/>
          <a:ext cx="142647" cy="1589497"/>
        </a:xfrm>
        <a:custGeom>
          <a:avLst/>
          <a:gdLst/>
          <a:ahLst/>
          <a:cxnLst/>
          <a:rect l="0" t="0" r="0" b="0"/>
          <a:pathLst>
            <a:path>
              <a:moveTo>
                <a:pt x="142647" y="0"/>
              </a:moveTo>
              <a:lnTo>
                <a:pt x="142647" y="1589497"/>
              </a:lnTo>
              <a:lnTo>
                <a:pt x="0" y="158949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414784-C4C1-44DD-87A7-A2528501E49A}">
      <dsp:nvSpPr>
        <dsp:cNvPr id="0" name=""/>
        <dsp:cNvSpPr/>
      </dsp:nvSpPr>
      <dsp:spPr>
        <a:xfrm>
          <a:off x="4310068" y="827943"/>
          <a:ext cx="142647" cy="6249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4930"/>
              </a:lnTo>
              <a:lnTo>
                <a:pt x="142647" y="62493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1F2680-129D-47F9-AE73-FA5292BFC942}">
      <dsp:nvSpPr>
        <dsp:cNvPr id="0" name=""/>
        <dsp:cNvSpPr/>
      </dsp:nvSpPr>
      <dsp:spPr>
        <a:xfrm>
          <a:off x="4167421" y="827943"/>
          <a:ext cx="142647" cy="624930"/>
        </a:xfrm>
        <a:custGeom>
          <a:avLst/>
          <a:gdLst/>
          <a:ahLst/>
          <a:cxnLst/>
          <a:rect l="0" t="0" r="0" b="0"/>
          <a:pathLst>
            <a:path>
              <a:moveTo>
                <a:pt x="142647" y="0"/>
              </a:moveTo>
              <a:lnTo>
                <a:pt x="142647" y="624930"/>
              </a:lnTo>
              <a:lnTo>
                <a:pt x="0" y="62493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B2E976-902E-466C-BCBB-F68D232258A1}">
      <dsp:nvSpPr>
        <dsp:cNvPr id="0" name=""/>
        <dsp:cNvSpPr/>
      </dsp:nvSpPr>
      <dsp:spPr>
        <a:xfrm>
          <a:off x="3324294" y="87"/>
          <a:ext cx="1971547" cy="82785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b="1" kern="1200" dirty="0" smtClean="0"/>
            <a:t>Secretario de Desarrollo Social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b="0" kern="1200" dirty="0" smtClean="0">
              <a:latin typeface="Calibri" pitchFamily="34" charset="0"/>
              <a:cs typeface="Arial" charset="0"/>
            </a:rPr>
            <a:t>Secretario (XX)</a:t>
          </a:r>
          <a:endParaRPr lang="es-MX" sz="1300" b="0" kern="1200" dirty="0"/>
        </a:p>
      </dsp:txBody>
      <dsp:txXfrm>
        <a:off x="3324294" y="87"/>
        <a:ext cx="1971547" cy="827856"/>
      </dsp:txXfrm>
    </dsp:sp>
    <dsp:sp modelId="{C6370CF3-48C7-4FA2-A712-4D398184C4B1}">
      <dsp:nvSpPr>
        <dsp:cNvPr id="0" name=""/>
        <dsp:cNvSpPr/>
      </dsp:nvSpPr>
      <dsp:spPr>
        <a:xfrm>
          <a:off x="2503679" y="1113238"/>
          <a:ext cx="1663742" cy="6792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1" kern="1200" dirty="0" smtClean="0"/>
            <a:t>Director General de Desarrollo Social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Director (XX)</a:t>
          </a:r>
        </a:p>
      </dsp:txBody>
      <dsp:txXfrm>
        <a:off x="2503679" y="1113238"/>
        <a:ext cx="1663742" cy="679272"/>
      </dsp:txXfrm>
    </dsp:sp>
    <dsp:sp modelId="{6BA75B72-1FBD-4521-9515-F2A6E5479C56}">
      <dsp:nvSpPr>
        <dsp:cNvPr id="0" name=""/>
        <dsp:cNvSpPr/>
      </dsp:nvSpPr>
      <dsp:spPr>
        <a:xfrm>
          <a:off x="4452715" y="1113238"/>
          <a:ext cx="1654205" cy="6792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1" kern="1200" dirty="0" smtClean="0"/>
            <a:t>Director de Atención y Vinculación Ciudadana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Director (XX)</a:t>
          </a:r>
          <a:endParaRPr lang="es-MX" sz="1200" kern="1200" dirty="0"/>
        </a:p>
      </dsp:txBody>
      <dsp:txXfrm>
        <a:off x="4452715" y="1113238"/>
        <a:ext cx="1654205" cy="679272"/>
      </dsp:txXfrm>
    </dsp:sp>
    <dsp:sp modelId="{B2D093F6-7849-4C3C-B077-79ECE4C21283}">
      <dsp:nvSpPr>
        <dsp:cNvPr id="0" name=""/>
        <dsp:cNvSpPr/>
      </dsp:nvSpPr>
      <dsp:spPr>
        <a:xfrm>
          <a:off x="2503679" y="2077805"/>
          <a:ext cx="1663742" cy="6792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1" kern="1200" dirty="0" smtClean="0"/>
            <a:t>Director Administrativo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Director (XX)</a:t>
          </a:r>
          <a:endParaRPr lang="es-MX" sz="1200" kern="1200" dirty="0"/>
        </a:p>
      </dsp:txBody>
      <dsp:txXfrm>
        <a:off x="2503679" y="2077805"/>
        <a:ext cx="1663742" cy="679272"/>
      </dsp:txXfrm>
    </dsp:sp>
    <dsp:sp modelId="{421BBDB3-0D85-4A1D-AD84-F31B9490FC90}">
      <dsp:nvSpPr>
        <dsp:cNvPr id="0" name=""/>
        <dsp:cNvSpPr/>
      </dsp:nvSpPr>
      <dsp:spPr>
        <a:xfrm>
          <a:off x="4452715" y="2077805"/>
          <a:ext cx="1654205" cy="6792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1" kern="1200" dirty="0" smtClean="0"/>
            <a:t>Director de Cultura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Director (XX)</a:t>
          </a:r>
          <a:endParaRPr lang="es-MX" sz="1200" kern="1200" dirty="0"/>
        </a:p>
      </dsp:txBody>
      <dsp:txXfrm>
        <a:off x="4452715" y="2077805"/>
        <a:ext cx="1654205" cy="679272"/>
      </dsp:txXfrm>
    </dsp:sp>
    <dsp:sp modelId="{6085052E-A727-415B-887B-83801F76D185}">
      <dsp:nvSpPr>
        <dsp:cNvPr id="0" name=""/>
        <dsp:cNvSpPr/>
      </dsp:nvSpPr>
      <dsp:spPr>
        <a:xfrm>
          <a:off x="2503679" y="3042372"/>
          <a:ext cx="1663742" cy="6792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1" kern="1200" dirty="0" smtClean="0"/>
            <a:t>Director de Cultura Física y Deporte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Director (XX)</a:t>
          </a:r>
          <a:endParaRPr lang="es-MX" sz="1200" kern="1200" dirty="0"/>
        </a:p>
      </dsp:txBody>
      <dsp:txXfrm>
        <a:off x="2503679" y="3042372"/>
        <a:ext cx="1663742" cy="679272"/>
      </dsp:txXfrm>
    </dsp:sp>
    <dsp:sp modelId="{3F96DA6C-9814-4336-8FF5-D1E2ABF71B60}">
      <dsp:nvSpPr>
        <dsp:cNvPr id="0" name=""/>
        <dsp:cNvSpPr/>
      </dsp:nvSpPr>
      <dsp:spPr>
        <a:xfrm>
          <a:off x="4452715" y="3042372"/>
          <a:ext cx="1654205" cy="6792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1" kern="1200" dirty="0" smtClean="0"/>
            <a:t>Director de Educación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Director (XX)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Vacante</a:t>
          </a:r>
          <a:endParaRPr lang="es-MX" sz="1200" kern="1200" dirty="0"/>
        </a:p>
      </dsp:txBody>
      <dsp:txXfrm>
        <a:off x="4452715" y="3042372"/>
        <a:ext cx="1654205" cy="679272"/>
      </dsp:txXfrm>
    </dsp:sp>
    <dsp:sp modelId="{53C574C7-6E83-450B-A889-7CCC3AF1FAE1}">
      <dsp:nvSpPr>
        <dsp:cNvPr id="0" name=""/>
        <dsp:cNvSpPr/>
      </dsp:nvSpPr>
      <dsp:spPr>
        <a:xfrm>
          <a:off x="2503679" y="4006939"/>
          <a:ext cx="1663742" cy="6792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1" kern="1200" dirty="0" smtClean="0"/>
            <a:t>Director de Parques Públicos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Director (XX)</a:t>
          </a:r>
          <a:endParaRPr lang="es-MX" sz="1200" kern="1200" dirty="0"/>
        </a:p>
      </dsp:txBody>
      <dsp:txXfrm>
        <a:off x="2503679" y="4006939"/>
        <a:ext cx="1663742" cy="679272"/>
      </dsp:txXfrm>
    </dsp:sp>
    <dsp:sp modelId="{386CBDF6-ED76-421D-8DD3-0452EC4C950E}">
      <dsp:nvSpPr>
        <dsp:cNvPr id="0" name=""/>
        <dsp:cNvSpPr/>
      </dsp:nvSpPr>
      <dsp:spPr>
        <a:xfrm>
          <a:off x="4452715" y="4006939"/>
          <a:ext cx="1654205" cy="6792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1" kern="1200" dirty="0" smtClean="0"/>
            <a:t>Director de Salud Pública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Director (XX)</a:t>
          </a:r>
          <a:endParaRPr lang="es-MX" sz="1200" kern="1200" dirty="0"/>
        </a:p>
      </dsp:txBody>
      <dsp:txXfrm>
        <a:off x="4452715" y="4006939"/>
        <a:ext cx="1654205" cy="67927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1859BD-AE24-4F32-881D-6CB438F70DCF}">
      <dsp:nvSpPr>
        <dsp:cNvPr id="0" name=""/>
        <dsp:cNvSpPr/>
      </dsp:nvSpPr>
      <dsp:spPr>
        <a:xfrm>
          <a:off x="4426923" y="732605"/>
          <a:ext cx="248700" cy="1204149"/>
        </a:xfrm>
        <a:custGeom>
          <a:avLst/>
          <a:gdLst/>
          <a:ahLst/>
          <a:cxnLst/>
          <a:rect l="0" t="0" r="0" b="0"/>
          <a:pathLst>
            <a:path>
              <a:moveTo>
                <a:pt x="248700" y="0"/>
              </a:moveTo>
              <a:lnTo>
                <a:pt x="248700" y="1204149"/>
              </a:lnTo>
              <a:lnTo>
                <a:pt x="0" y="120414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7B0960-F40A-4B3E-8B9A-7932A72E95A5}">
      <dsp:nvSpPr>
        <dsp:cNvPr id="0" name=""/>
        <dsp:cNvSpPr/>
      </dsp:nvSpPr>
      <dsp:spPr>
        <a:xfrm>
          <a:off x="4675624" y="732605"/>
          <a:ext cx="251194" cy="12041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4156"/>
              </a:lnTo>
              <a:lnTo>
                <a:pt x="251194" y="120415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8EA53B-085F-4BC8-9539-1BCFD3D05273}">
      <dsp:nvSpPr>
        <dsp:cNvPr id="0" name=""/>
        <dsp:cNvSpPr/>
      </dsp:nvSpPr>
      <dsp:spPr>
        <a:xfrm>
          <a:off x="3973258" y="732605"/>
          <a:ext cx="702365" cy="2166138"/>
        </a:xfrm>
        <a:custGeom>
          <a:avLst/>
          <a:gdLst/>
          <a:ahLst/>
          <a:cxnLst/>
          <a:rect l="0" t="0" r="0" b="0"/>
          <a:pathLst>
            <a:path>
              <a:moveTo>
                <a:pt x="702365" y="0"/>
              </a:moveTo>
              <a:lnTo>
                <a:pt x="702365" y="2166138"/>
              </a:lnTo>
              <a:lnTo>
                <a:pt x="0" y="216613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A9F4E4-05AD-4F64-AE01-5FE024B2B45C}">
      <dsp:nvSpPr>
        <dsp:cNvPr id="0" name=""/>
        <dsp:cNvSpPr/>
      </dsp:nvSpPr>
      <dsp:spPr>
        <a:xfrm>
          <a:off x="4675624" y="732605"/>
          <a:ext cx="765542" cy="21661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6138"/>
              </a:lnTo>
              <a:lnTo>
                <a:pt x="765542" y="216613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56BDF6-8D3B-4FB0-BC2D-DB87DDB752B2}">
      <dsp:nvSpPr>
        <dsp:cNvPr id="0" name=""/>
        <dsp:cNvSpPr/>
      </dsp:nvSpPr>
      <dsp:spPr>
        <a:xfrm>
          <a:off x="7421433" y="2087108"/>
          <a:ext cx="91440" cy="181357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60445"/>
              </a:lnTo>
              <a:lnTo>
                <a:pt x="47017" y="1660445"/>
              </a:lnTo>
              <a:lnTo>
                <a:pt x="47017" y="181357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25BEC6-DDBF-4C2C-ACB1-8B2093BA0931}">
      <dsp:nvSpPr>
        <dsp:cNvPr id="0" name=""/>
        <dsp:cNvSpPr/>
      </dsp:nvSpPr>
      <dsp:spPr>
        <a:xfrm>
          <a:off x="4675624" y="732605"/>
          <a:ext cx="2791529" cy="6253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2171"/>
              </a:lnTo>
              <a:lnTo>
                <a:pt x="2791529" y="472171"/>
              </a:lnTo>
              <a:lnTo>
                <a:pt x="2791529" y="62530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347640-B22F-4285-87AD-EC911E7649D5}">
      <dsp:nvSpPr>
        <dsp:cNvPr id="0" name=""/>
        <dsp:cNvSpPr/>
      </dsp:nvSpPr>
      <dsp:spPr>
        <a:xfrm>
          <a:off x="1882446" y="2100525"/>
          <a:ext cx="988328" cy="17764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3300"/>
              </a:lnTo>
              <a:lnTo>
                <a:pt x="988328" y="1623300"/>
              </a:lnTo>
              <a:lnTo>
                <a:pt x="988328" y="177643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1D2A91-2A4F-495F-9D6E-8BEAD92A1647}">
      <dsp:nvSpPr>
        <dsp:cNvPr id="0" name=""/>
        <dsp:cNvSpPr/>
      </dsp:nvSpPr>
      <dsp:spPr>
        <a:xfrm>
          <a:off x="1095610" y="2100525"/>
          <a:ext cx="786835" cy="1775280"/>
        </a:xfrm>
        <a:custGeom>
          <a:avLst/>
          <a:gdLst/>
          <a:ahLst/>
          <a:cxnLst/>
          <a:rect l="0" t="0" r="0" b="0"/>
          <a:pathLst>
            <a:path>
              <a:moveTo>
                <a:pt x="786835" y="0"/>
              </a:moveTo>
              <a:lnTo>
                <a:pt x="786835" y="1622148"/>
              </a:lnTo>
              <a:lnTo>
                <a:pt x="0" y="1622148"/>
              </a:lnTo>
              <a:lnTo>
                <a:pt x="0" y="1775280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C76FA9-501A-48B7-BE9D-319EAC8FE3B7}">
      <dsp:nvSpPr>
        <dsp:cNvPr id="0" name=""/>
        <dsp:cNvSpPr/>
      </dsp:nvSpPr>
      <dsp:spPr>
        <a:xfrm>
          <a:off x="1882446" y="732605"/>
          <a:ext cx="2793177" cy="634797"/>
        </a:xfrm>
        <a:custGeom>
          <a:avLst/>
          <a:gdLst/>
          <a:ahLst/>
          <a:cxnLst/>
          <a:rect l="0" t="0" r="0" b="0"/>
          <a:pathLst>
            <a:path>
              <a:moveTo>
                <a:pt x="2793177" y="0"/>
              </a:moveTo>
              <a:lnTo>
                <a:pt x="2793177" y="481665"/>
              </a:lnTo>
              <a:lnTo>
                <a:pt x="0" y="481665"/>
              </a:lnTo>
              <a:lnTo>
                <a:pt x="0" y="63479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B2E976-902E-466C-BCBB-F68D232258A1}">
      <dsp:nvSpPr>
        <dsp:cNvPr id="0" name=""/>
        <dsp:cNvSpPr/>
      </dsp:nvSpPr>
      <dsp:spPr>
        <a:xfrm>
          <a:off x="3723478" y="3405"/>
          <a:ext cx="1904290" cy="7291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Director Administrativo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>
              <a:latin typeface="Calibri" pitchFamily="34" charset="0"/>
              <a:cs typeface="Arial" charset="0"/>
            </a:rPr>
            <a:t>Director (XX)</a:t>
          </a:r>
          <a:endParaRPr lang="es-MX" sz="1100" b="0" kern="1200" dirty="0"/>
        </a:p>
      </dsp:txBody>
      <dsp:txXfrm>
        <a:off x="3723478" y="3405"/>
        <a:ext cx="1904290" cy="729199"/>
      </dsp:txXfrm>
    </dsp:sp>
    <dsp:sp modelId="{C6370CF3-48C7-4FA2-A712-4D398184C4B1}">
      <dsp:nvSpPr>
        <dsp:cNvPr id="0" name=""/>
        <dsp:cNvSpPr/>
      </dsp:nvSpPr>
      <dsp:spPr>
        <a:xfrm>
          <a:off x="1153246" y="1367403"/>
          <a:ext cx="1458399" cy="73312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Coordinador Administrativo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/>
            <a:t>Coordinador Administrativo (XX)</a:t>
          </a:r>
          <a:endParaRPr lang="es-MX" sz="1100" kern="1200" dirty="0" smtClean="0"/>
        </a:p>
      </dsp:txBody>
      <dsp:txXfrm>
        <a:off x="1153246" y="1367403"/>
        <a:ext cx="1458399" cy="733122"/>
      </dsp:txXfrm>
    </dsp:sp>
    <dsp:sp modelId="{B4D17E0A-2C08-43E2-B07A-19F32D5CE962}">
      <dsp:nvSpPr>
        <dsp:cNvPr id="0" name=""/>
        <dsp:cNvSpPr/>
      </dsp:nvSpPr>
      <dsp:spPr>
        <a:xfrm>
          <a:off x="322046" y="3875806"/>
          <a:ext cx="1547128" cy="7342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latin typeface="Calibri" pitchFamily="34" charset="0"/>
              <a:cs typeface="Arial" charset="0"/>
            </a:rPr>
            <a:t>Ejecutivo de Comprobación de Gastos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>
              <a:latin typeface="Calibri" pitchFamily="34" charset="0"/>
              <a:cs typeface="Arial" charset="0"/>
            </a:rPr>
            <a:t>Profesional Especialista 1 (01)</a:t>
          </a:r>
          <a:endParaRPr lang="es-MX" sz="1100" b="0" kern="1200" dirty="0"/>
        </a:p>
      </dsp:txBody>
      <dsp:txXfrm>
        <a:off x="322046" y="3875806"/>
        <a:ext cx="1547128" cy="734216"/>
      </dsp:txXfrm>
    </dsp:sp>
    <dsp:sp modelId="{55D0DA9B-B807-42DE-87B8-BA049B76D64A}">
      <dsp:nvSpPr>
        <dsp:cNvPr id="0" name=""/>
        <dsp:cNvSpPr/>
      </dsp:nvSpPr>
      <dsp:spPr>
        <a:xfrm>
          <a:off x="2141574" y="3876958"/>
          <a:ext cx="1458399" cy="7712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latin typeface="Calibri" pitchFamily="34" charset="0"/>
              <a:cs typeface="Arial" charset="0"/>
            </a:rPr>
            <a:t>Oficial Administrativo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>
              <a:latin typeface="Calibri" pitchFamily="34" charset="0"/>
              <a:cs typeface="Arial" charset="0"/>
            </a:rPr>
            <a:t>Oficial Administrativo (01)</a:t>
          </a:r>
          <a:endParaRPr lang="es-MX" sz="1100" b="0" kern="1200" dirty="0"/>
        </a:p>
      </dsp:txBody>
      <dsp:txXfrm>
        <a:off x="2141574" y="3876958"/>
        <a:ext cx="1458399" cy="771259"/>
      </dsp:txXfrm>
    </dsp:sp>
    <dsp:sp modelId="{6BA75B72-1FBD-4521-9515-F2A6E5479C56}">
      <dsp:nvSpPr>
        <dsp:cNvPr id="0" name=""/>
        <dsp:cNvSpPr/>
      </dsp:nvSpPr>
      <dsp:spPr>
        <a:xfrm>
          <a:off x="6737953" y="1357908"/>
          <a:ext cx="1458399" cy="7291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Coordinador de Proyectos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Coordinador (XX)</a:t>
          </a:r>
          <a:endParaRPr lang="es-MX" sz="1100" kern="1200" dirty="0"/>
        </a:p>
      </dsp:txBody>
      <dsp:txXfrm>
        <a:off x="6737953" y="1357908"/>
        <a:ext cx="1458399" cy="729199"/>
      </dsp:txXfrm>
    </dsp:sp>
    <dsp:sp modelId="{E9E257FE-469C-4A7C-977F-893F79C63D6C}">
      <dsp:nvSpPr>
        <dsp:cNvPr id="0" name=""/>
        <dsp:cNvSpPr/>
      </dsp:nvSpPr>
      <dsp:spPr>
        <a:xfrm>
          <a:off x="6553203" y="3900686"/>
          <a:ext cx="1830495" cy="7757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Auxiliar de Proyectos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Auxiliar Administrativo (XX)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Auxiliar Administrativo  (XX)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Vacante</a:t>
          </a:r>
          <a:endParaRPr lang="es-MX" sz="1100" kern="1200" dirty="0"/>
        </a:p>
      </dsp:txBody>
      <dsp:txXfrm>
        <a:off x="6553203" y="3900686"/>
        <a:ext cx="1830495" cy="775759"/>
      </dsp:txXfrm>
    </dsp:sp>
    <dsp:sp modelId="{83CDD99B-74ED-4E4E-84D5-9A9195B92B6F}">
      <dsp:nvSpPr>
        <dsp:cNvPr id="0" name=""/>
        <dsp:cNvSpPr/>
      </dsp:nvSpPr>
      <dsp:spPr>
        <a:xfrm>
          <a:off x="5441167" y="2534144"/>
          <a:ext cx="1458399" cy="7291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Chofer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/>
            <a:t>Chofer (01)</a:t>
          </a:r>
        </a:p>
      </dsp:txBody>
      <dsp:txXfrm>
        <a:off x="5441167" y="2534144"/>
        <a:ext cx="1458399" cy="729199"/>
      </dsp:txXfrm>
    </dsp:sp>
    <dsp:sp modelId="{E4536DAA-0957-4640-A743-2E181A275BEA}">
      <dsp:nvSpPr>
        <dsp:cNvPr id="0" name=""/>
        <dsp:cNvSpPr/>
      </dsp:nvSpPr>
      <dsp:spPr>
        <a:xfrm>
          <a:off x="2514859" y="2534144"/>
          <a:ext cx="1458399" cy="7291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Jefe de Recursos Humanos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Encargado de Área (XX)</a:t>
          </a:r>
          <a:endParaRPr lang="es-MX" sz="1100" kern="1200" dirty="0"/>
        </a:p>
      </dsp:txBody>
      <dsp:txXfrm>
        <a:off x="2514859" y="2534144"/>
        <a:ext cx="1458399" cy="729199"/>
      </dsp:txXfrm>
    </dsp:sp>
    <dsp:sp modelId="{B1BAE9FF-63B1-4DC7-86F5-D19F98DA44A6}">
      <dsp:nvSpPr>
        <dsp:cNvPr id="0" name=""/>
        <dsp:cNvSpPr/>
      </dsp:nvSpPr>
      <dsp:spPr>
        <a:xfrm>
          <a:off x="4926818" y="1572162"/>
          <a:ext cx="1458399" cy="7291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Asistente de Dirección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Secretaria A (01)</a:t>
          </a:r>
          <a:endParaRPr lang="es-MX" sz="1100" kern="1200" dirty="0"/>
        </a:p>
      </dsp:txBody>
      <dsp:txXfrm>
        <a:off x="4926818" y="1572162"/>
        <a:ext cx="1458399" cy="729199"/>
      </dsp:txXfrm>
    </dsp:sp>
    <dsp:sp modelId="{E0696ACB-E618-4216-B3FB-DDB5308538B0}">
      <dsp:nvSpPr>
        <dsp:cNvPr id="0" name=""/>
        <dsp:cNvSpPr/>
      </dsp:nvSpPr>
      <dsp:spPr>
        <a:xfrm>
          <a:off x="2968523" y="1572155"/>
          <a:ext cx="1458399" cy="7291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Secretaria de Dirección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 Oficial Administrativo (01)</a:t>
          </a:r>
          <a:endParaRPr lang="es-MX" sz="1100" kern="1200" dirty="0"/>
        </a:p>
      </dsp:txBody>
      <dsp:txXfrm>
        <a:off x="2968523" y="1572155"/>
        <a:ext cx="1458399" cy="7291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FF683B-5B6D-4A1B-B4B5-5EEDA1E91354}">
      <dsp:nvSpPr>
        <dsp:cNvPr id="0" name=""/>
        <dsp:cNvSpPr/>
      </dsp:nvSpPr>
      <dsp:spPr>
        <a:xfrm>
          <a:off x="3845122" y="698245"/>
          <a:ext cx="384769" cy="1669798"/>
        </a:xfrm>
        <a:custGeom>
          <a:avLst/>
          <a:gdLst/>
          <a:ahLst/>
          <a:cxnLst/>
          <a:rect l="0" t="0" r="0" b="0"/>
          <a:pathLst>
            <a:path>
              <a:moveTo>
                <a:pt x="384769" y="0"/>
              </a:moveTo>
              <a:lnTo>
                <a:pt x="384769" y="1669798"/>
              </a:lnTo>
              <a:lnTo>
                <a:pt x="0" y="166979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8EA53B-085F-4BC8-9539-1BCFD3D05273}">
      <dsp:nvSpPr>
        <dsp:cNvPr id="0" name=""/>
        <dsp:cNvSpPr/>
      </dsp:nvSpPr>
      <dsp:spPr>
        <a:xfrm>
          <a:off x="4229891" y="698245"/>
          <a:ext cx="400152" cy="16682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8294"/>
              </a:lnTo>
              <a:lnTo>
                <a:pt x="400152" y="166829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A9F4E4-05AD-4F64-AE01-5FE024B2B45C}">
      <dsp:nvSpPr>
        <dsp:cNvPr id="0" name=""/>
        <dsp:cNvSpPr/>
      </dsp:nvSpPr>
      <dsp:spPr>
        <a:xfrm>
          <a:off x="4229891" y="698245"/>
          <a:ext cx="438771" cy="6327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2741"/>
              </a:lnTo>
              <a:lnTo>
                <a:pt x="438771" y="63274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3B9107-B8F0-4632-A9E9-CED44CF47744}">
      <dsp:nvSpPr>
        <dsp:cNvPr id="0" name=""/>
        <dsp:cNvSpPr/>
      </dsp:nvSpPr>
      <dsp:spPr>
        <a:xfrm>
          <a:off x="2373721" y="698245"/>
          <a:ext cx="1856170" cy="2187808"/>
        </a:xfrm>
        <a:custGeom>
          <a:avLst/>
          <a:gdLst/>
          <a:ahLst/>
          <a:cxnLst/>
          <a:rect l="0" t="0" r="0" b="0"/>
          <a:pathLst>
            <a:path>
              <a:moveTo>
                <a:pt x="1856170" y="0"/>
              </a:moveTo>
              <a:lnTo>
                <a:pt x="1856170" y="2187808"/>
              </a:lnTo>
              <a:lnTo>
                <a:pt x="0" y="218780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C7D4E4-1F37-4967-AC5C-56AB19661D5A}">
      <dsp:nvSpPr>
        <dsp:cNvPr id="0" name=""/>
        <dsp:cNvSpPr/>
      </dsp:nvSpPr>
      <dsp:spPr>
        <a:xfrm>
          <a:off x="4229891" y="698245"/>
          <a:ext cx="1314352" cy="23350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8825"/>
              </a:lnTo>
              <a:lnTo>
                <a:pt x="1314352" y="2188825"/>
              </a:lnTo>
              <a:lnTo>
                <a:pt x="1314352" y="233505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C76FA9-501A-48B7-BE9D-319EAC8FE3B7}">
      <dsp:nvSpPr>
        <dsp:cNvPr id="0" name=""/>
        <dsp:cNvSpPr/>
      </dsp:nvSpPr>
      <dsp:spPr>
        <a:xfrm>
          <a:off x="4229891" y="698245"/>
          <a:ext cx="3090984" cy="23408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4583"/>
              </a:lnTo>
              <a:lnTo>
                <a:pt x="3090984" y="2194583"/>
              </a:lnTo>
              <a:lnTo>
                <a:pt x="3090984" y="234081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5F4D98-4C7E-49FA-A46E-E7DD74DB55DA}">
      <dsp:nvSpPr>
        <dsp:cNvPr id="0" name=""/>
        <dsp:cNvSpPr/>
      </dsp:nvSpPr>
      <dsp:spPr>
        <a:xfrm>
          <a:off x="3667297" y="3727436"/>
          <a:ext cx="91440" cy="987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956" y="0"/>
              </a:lnTo>
              <a:lnTo>
                <a:pt x="45956" y="98721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25BEC6-DDBF-4C2C-ACB1-8B2093BA0931}">
      <dsp:nvSpPr>
        <dsp:cNvPr id="0" name=""/>
        <dsp:cNvSpPr/>
      </dsp:nvSpPr>
      <dsp:spPr>
        <a:xfrm>
          <a:off x="3713017" y="698245"/>
          <a:ext cx="516874" cy="2332837"/>
        </a:xfrm>
        <a:custGeom>
          <a:avLst/>
          <a:gdLst/>
          <a:ahLst/>
          <a:cxnLst/>
          <a:rect l="0" t="0" r="0" b="0"/>
          <a:pathLst>
            <a:path>
              <a:moveTo>
                <a:pt x="516874" y="0"/>
              </a:moveTo>
              <a:lnTo>
                <a:pt x="516874" y="2186603"/>
              </a:lnTo>
              <a:lnTo>
                <a:pt x="0" y="2186603"/>
              </a:lnTo>
              <a:lnTo>
                <a:pt x="0" y="233283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B2E976-902E-466C-BCBB-F68D232258A1}">
      <dsp:nvSpPr>
        <dsp:cNvPr id="0" name=""/>
        <dsp:cNvSpPr/>
      </dsp:nvSpPr>
      <dsp:spPr>
        <a:xfrm>
          <a:off x="3320636" y="1892"/>
          <a:ext cx="1818511" cy="6963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Secretario de Desarrollo Social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>
              <a:latin typeface="Calibri" pitchFamily="34" charset="0"/>
              <a:cs typeface="Arial" charset="0"/>
            </a:rPr>
            <a:t>Secretario (XX)</a:t>
          </a:r>
          <a:endParaRPr lang="es-MX" sz="1100" b="0" kern="1200" dirty="0"/>
        </a:p>
      </dsp:txBody>
      <dsp:txXfrm>
        <a:off x="3320636" y="1892"/>
        <a:ext cx="1818511" cy="696352"/>
      </dsp:txXfrm>
    </dsp:sp>
    <dsp:sp modelId="{6BA75B72-1FBD-4521-9515-F2A6E5479C56}">
      <dsp:nvSpPr>
        <dsp:cNvPr id="0" name=""/>
        <dsp:cNvSpPr/>
      </dsp:nvSpPr>
      <dsp:spPr>
        <a:xfrm>
          <a:off x="3016664" y="3031083"/>
          <a:ext cx="1392705" cy="6963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Jefe de Proyectos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Jefe (XX)</a:t>
          </a:r>
          <a:endParaRPr lang="es-MX" sz="1100" kern="1200" dirty="0"/>
        </a:p>
      </dsp:txBody>
      <dsp:txXfrm>
        <a:off x="3016664" y="3031083"/>
        <a:ext cx="1392705" cy="696352"/>
      </dsp:txXfrm>
    </dsp:sp>
    <dsp:sp modelId="{2D636FF3-84A1-4A03-A86A-6222F5110444}">
      <dsp:nvSpPr>
        <dsp:cNvPr id="0" name=""/>
        <dsp:cNvSpPr/>
      </dsp:nvSpPr>
      <dsp:spPr>
        <a:xfrm>
          <a:off x="3016901" y="3826158"/>
          <a:ext cx="1392705" cy="6963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Chofer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Administrativo (01)</a:t>
          </a:r>
        </a:p>
      </dsp:txBody>
      <dsp:txXfrm>
        <a:off x="3016901" y="3826158"/>
        <a:ext cx="1392705" cy="696352"/>
      </dsp:txXfrm>
    </dsp:sp>
    <dsp:sp modelId="{C6370CF3-48C7-4FA2-A712-4D398184C4B1}">
      <dsp:nvSpPr>
        <dsp:cNvPr id="0" name=""/>
        <dsp:cNvSpPr/>
      </dsp:nvSpPr>
      <dsp:spPr>
        <a:xfrm>
          <a:off x="6624524" y="3039063"/>
          <a:ext cx="1392705" cy="6963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Fotógrafo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 Auxiliar (01)</a:t>
          </a:r>
        </a:p>
      </dsp:txBody>
      <dsp:txXfrm>
        <a:off x="6624524" y="3039063"/>
        <a:ext cx="1392705" cy="696352"/>
      </dsp:txXfrm>
    </dsp:sp>
    <dsp:sp modelId="{421BBDB3-0D85-4A1D-AD84-F31B9490FC90}">
      <dsp:nvSpPr>
        <dsp:cNvPr id="0" name=""/>
        <dsp:cNvSpPr/>
      </dsp:nvSpPr>
      <dsp:spPr>
        <a:xfrm>
          <a:off x="4925311" y="3033304"/>
          <a:ext cx="1237864" cy="6963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Analista de Proyectos Administrativo </a:t>
          </a:r>
          <a:r>
            <a:rPr lang="es-MX" sz="1100" kern="1200" dirty="0" smtClean="0"/>
            <a:t>Analista	(HAS)</a:t>
          </a:r>
          <a:endParaRPr lang="es-MX" sz="1100" kern="1200" dirty="0"/>
        </a:p>
      </dsp:txBody>
      <dsp:txXfrm>
        <a:off x="4925311" y="3033304"/>
        <a:ext cx="1237864" cy="696352"/>
      </dsp:txXfrm>
    </dsp:sp>
    <dsp:sp modelId="{36AE0E81-1059-40E6-BD94-4E65B05C6419}">
      <dsp:nvSpPr>
        <dsp:cNvPr id="0" name=""/>
        <dsp:cNvSpPr/>
      </dsp:nvSpPr>
      <dsp:spPr>
        <a:xfrm flipH="1">
          <a:off x="820966" y="2522439"/>
          <a:ext cx="1552755" cy="7272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 Jefe Jurídico</a:t>
          </a:r>
          <a:endParaRPr lang="es-MX" sz="1100" kern="1200" dirty="0" smtClean="0"/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Jefe (XX)</a:t>
          </a:r>
          <a:endParaRPr lang="es-MX" sz="1100" kern="1200" dirty="0"/>
        </a:p>
      </dsp:txBody>
      <dsp:txXfrm>
        <a:off x="820966" y="2522439"/>
        <a:ext cx="1552755" cy="727229"/>
      </dsp:txXfrm>
    </dsp:sp>
    <dsp:sp modelId="{83CDD99B-74ED-4E4E-84D5-9A9195B92B6F}">
      <dsp:nvSpPr>
        <dsp:cNvPr id="0" name=""/>
        <dsp:cNvSpPr/>
      </dsp:nvSpPr>
      <dsp:spPr>
        <a:xfrm>
          <a:off x="4668663" y="982810"/>
          <a:ext cx="1392705" cy="6963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Analista de Comunicación y Redes </a:t>
          </a:r>
          <a:r>
            <a:rPr lang="es-MX" sz="1100" b="0" kern="1200" dirty="0" smtClean="0"/>
            <a:t> Ejecutivos Enlace (XX)</a:t>
          </a:r>
        </a:p>
      </dsp:txBody>
      <dsp:txXfrm>
        <a:off x="4668663" y="982810"/>
        <a:ext cx="1392705" cy="696352"/>
      </dsp:txXfrm>
    </dsp:sp>
    <dsp:sp modelId="{E4536DAA-0957-4640-A743-2E181A275BEA}">
      <dsp:nvSpPr>
        <dsp:cNvPr id="0" name=""/>
        <dsp:cNvSpPr/>
      </dsp:nvSpPr>
      <dsp:spPr>
        <a:xfrm>
          <a:off x="4630044" y="2018363"/>
          <a:ext cx="1392705" cy="6963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Chofer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Auxiliar (XX)</a:t>
          </a:r>
          <a:endParaRPr lang="es-MX" sz="1100" kern="1200" dirty="0"/>
        </a:p>
      </dsp:txBody>
      <dsp:txXfrm>
        <a:off x="4630044" y="2018363"/>
        <a:ext cx="1392705" cy="696352"/>
      </dsp:txXfrm>
    </dsp:sp>
    <dsp:sp modelId="{AF347B9D-D928-493B-A8D1-4093AC8AD822}">
      <dsp:nvSpPr>
        <dsp:cNvPr id="0" name=""/>
        <dsp:cNvSpPr/>
      </dsp:nvSpPr>
      <dsp:spPr>
        <a:xfrm>
          <a:off x="2591923" y="2019867"/>
          <a:ext cx="1253198" cy="6963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 </a:t>
          </a:r>
          <a:r>
            <a:rPr lang="es-MX" sz="1100" b="1" kern="1200" dirty="0" smtClean="0">
              <a:latin typeface="+mj-lt"/>
            </a:rPr>
            <a:t>Recepcionista</a:t>
          </a:r>
          <a:endParaRPr lang="es-MX" sz="1100" kern="1200" dirty="0" smtClean="0">
            <a:latin typeface="+mj-lt"/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latin typeface="+mj-lt"/>
            </a:rPr>
            <a:t>Auxiliar Administrativo  (01)</a:t>
          </a:r>
          <a:endParaRPr lang="es-MX" sz="1100" kern="1200" dirty="0">
            <a:latin typeface="+mj-lt"/>
          </a:endParaRPr>
        </a:p>
      </dsp:txBody>
      <dsp:txXfrm>
        <a:off x="2591923" y="2019867"/>
        <a:ext cx="1253198" cy="696352"/>
      </dsp:txXfrm>
    </dsp:sp>
    <dsp:sp modelId="{E28E2EE0-28BB-41C2-89FC-768EE9B061CD}">
      <dsp:nvSpPr>
        <dsp:cNvPr id="0" name=""/>
        <dsp:cNvSpPr/>
      </dsp:nvSpPr>
      <dsp:spPr>
        <a:xfrm>
          <a:off x="2589688" y="982267"/>
          <a:ext cx="1253198" cy="6963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b="1" kern="1200" dirty="0" smtClean="0"/>
            <a:t> Asistente del Secretario</a:t>
          </a:r>
          <a:endParaRPr lang="es-MX" sz="1000" kern="1200" dirty="0" smtClean="0">
            <a:latin typeface="+mj-lt"/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>
              <a:latin typeface="+mj-lt"/>
            </a:rPr>
            <a:t>Secretaria / o (01)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>
              <a:latin typeface="+mj-lt"/>
            </a:rPr>
            <a:t>Vacante</a:t>
          </a:r>
          <a:endParaRPr lang="es-MX" sz="1000" kern="1200" dirty="0">
            <a:latin typeface="+mj-lt"/>
          </a:endParaRPr>
        </a:p>
      </dsp:txBody>
      <dsp:txXfrm>
        <a:off x="2589688" y="982267"/>
        <a:ext cx="1253198" cy="6963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C88F4E-8A75-46DA-B6E6-A57075DCB61E}">
      <dsp:nvSpPr>
        <dsp:cNvPr id="0" name=""/>
        <dsp:cNvSpPr/>
      </dsp:nvSpPr>
      <dsp:spPr>
        <a:xfrm>
          <a:off x="5046239" y="533739"/>
          <a:ext cx="111952" cy="490458"/>
        </a:xfrm>
        <a:custGeom>
          <a:avLst/>
          <a:gdLst/>
          <a:ahLst/>
          <a:cxnLst/>
          <a:rect l="0" t="0" r="0" b="0"/>
          <a:pathLst>
            <a:path>
              <a:moveTo>
                <a:pt x="111952" y="0"/>
              </a:moveTo>
              <a:lnTo>
                <a:pt x="111952" y="490458"/>
              </a:lnTo>
              <a:lnTo>
                <a:pt x="0" y="49045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35ED6C-60BB-49CC-B4B9-1EC3FA0B8BEB}">
      <dsp:nvSpPr>
        <dsp:cNvPr id="0" name=""/>
        <dsp:cNvSpPr/>
      </dsp:nvSpPr>
      <dsp:spPr>
        <a:xfrm>
          <a:off x="4852806" y="533739"/>
          <a:ext cx="305385" cy="3596638"/>
        </a:xfrm>
        <a:custGeom>
          <a:avLst/>
          <a:gdLst/>
          <a:ahLst/>
          <a:cxnLst/>
          <a:rect l="0" t="0" r="0" b="0"/>
          <a:pathLst>
            <a:path>
              <a:moveTo>
                <a:pt x="305385" y="0"/>
              </a:moveTo>
              <a:lnTo>
                <a:pt x="305385" y="3596638"/>
              </a:lnTo>
              <a:lnTo>
                <a:pt x="0" y="359663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489BF6-E417-4099-B319-2AC4F402B0C4}">
      <dsp:nvSpPr>
        <dsp:cNvPr id="0" name=""/>
        <dsp:cNvSpPr/>
      </dsp:nvSpPr>
      <dsp:spPr>
        <a:xfrm>
          <a:off x="5158191" y="533739"/>
          <a:ext cx="1682720" cy="20076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7616"/>
              </a:lnTo>
              <a:lnTo>
                <a:pt x="1682720" y="200761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9220EF-CEDE-4884-A7F5-EBF0DAA5FB5B}">
      <dsp:nvSpPr>
        <dsp:cNvPr id="0" name=""/>
        <dsp:cNvSpPr/>
      </dsp:nvSpPr>
      <dsp:spPr>
        <a:xfrm>
          <a:off x="3125358" y="533739"/>
          <a:ext cx="2032832" cy="1999599"/>
        </a:xfrm>
        <a:custGeom>
          <a:avLst/>
          <a:gdLst/>
          <a:ahLst/>
          <a:cxnLst/>
          <a:rect l="0" t="0" r="0" b="0"/>
          <a:pathLst>
            <a:path>
              <a:moveTo>
                <a:pt x="2032832" y="0"/>
              </a:moveTo>
              <a:lnTo>
                <a:pt x="2032832" y="1999599"/>
              </a:lnTo>
              <a:lnTo>
                <a:pt x="0" y="199959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4893EB-5156-4752-8CAE-3E44EBB077B6}">
      <dsp:nvSpPr>
        <dsp:cNvPr id="0" name=""/>
        <dsp:cNvSpPr/>
      </dsp:nvSpPr>
      <dsp:spPr>
        <a:xfrm>
          <a:off x="5158191" y="533739"/>
          <a:ext cx="143992" cy="27652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5209"/>
              </a:lnTo>
              <a:lnTo>
                <a:pt x="143992" y="276520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667A8B-09E8-4953-AF4A-2CB962F359EF}">
      <dsp:nvSpPr>
        <dsp:cNvPr id="0" name=""/>
        <dsp:cNvSpPr/>
      </dsp:nvSpPr>
      <dsp:spPr>
        <a:xfrm>
          <a:off x="3134101" y="533739"/>
          <a:ext cx="2024089" cy="1250594"/>
        </a:xfrm>
        <a:custGeom>
          <a:avLst/>
          <a:gdLst/>
          <a:ahLst/>
          <a:cxnLst/>
          <a:rect l="0" t="0" r="0" b="0"/>
          <a:pathLst>
            <a:path>
              <a:moveTo>
                <a:pt x="2024089" y="0"/>
              </a:moveTo>
              <a:lnTo>
                <a:pt x="2024089" y="1250594"/>
              </a:lnTo>
              <a:lnTo>
                <a:pt x="0" y="125059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EFA8E3-27BC-494B-BFF0-7B3EEFF2DC98}">
      <dsp:nvSpPr>
        <dsp:cNvPr id="0" name=""/>
        <dsp:cNvSpPr/>
      </dsp:nvSpPr>
      <dsp:spPr>
        <a:xfrm>
          <a:off x="5158191" y="533739"/>
          <a:ext cx="1665543" cy="12468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6883"/>
              </a:lnTo>
              <a:lnTo>
                <a:pt x="1665543" y="124688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996E22-344D-48E2-8C2C-B506C84585C4}">
      <dsp:nvSpPr>
        <dsp:cNvPr id="0" name=""/>
        <dsp:cNvSpPr/>
      </dsp:nvSpPr>
      <dsp:spPr>
        <a:xfrm>
          <a:off x="4696030" y="533739"/>
          <a:ext cx="462161" cy="2761494"/>
        </a:xfrm>
        <a:custGeom>
          <a:avLst/>
          <a:gdLst/>
          <a:ahLst/>
          <a:cxnLst/>
          <a:rect l="0" t="0" r="0" b="0"/>
          <a:pathLst>
            <a:path>
              <a:moveTo>
                <a:pt x="462161" y="0"/>
              </a:moveTo>
              <a:lnTo>
                <a:pt x="462161" y="2761494"/>
              </a:lnTo>
              <a:lnTo>
                <a:pt x="0" y="276149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3A39B8-40E0-4C2B-93DB-ED81F1CFFB51}">
      <dsp:nvSpPr>
        <dsp:cNvPr id="0" name=""/>
        <dsp:cNvSpPr/>
      </dsp:nvSpPr>
      <dsp:spPr>
        <a:xfrm>
          <a:off x="5158191" y="533739"/>
          <a:ext cx="111952" cy="20044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4482"/>
              </a:lnTo>
              <a:lnTo>
                <a:pt x="111952" y="200448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50748E-7E03-49C6-9C1D-C9F22C9F6046}">
      <dsp:nvSpPr>
        <dsp:cNvPr id="0" name=""/>
        <dsp:cNvSpPr/>
      </dsp:nvSpPr>
      <dsp:spPr>
        <a:xfrm>
          <a:off x="4696030" y="533739"/>
          <a:ext cx="462161" cy="2004482"/>
        </a:xfrm>
        <a:custGeom>
          <a:avLst/>
          <a:gdLst/>
          <a:ahLst/>
          <a:cxnLst/>
          <a:rect l="0" t="0" r="0" b="0"/>
          <a:pathLst>
            <a:path>
              <a:moveTo>
                <a:pt x="462161" y="0"/>
              </a:moveTo>
              <a:lnTo>
                <a:pt x="462161" y="2004482"/>
              </a:lnTo>
              <a:lnTo>
                <a:pt x="0" y="200448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A95D2B-0CD7-4F51-8809-7D423BAF24DD}">
      <dsp:nvSpPr>
        <dsp:cNvPr id="0" name=""/>
        <dsp:cNvSpPr/>
      </dsp:nvSpPr>
      <dsp:spPr>
        <a:xfrm>
          <a:off x="5158191" y="533739"/>
          <a:ext cx="111952" cy="12474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7470"/>
              </a:lnTo>
              <a:lnTo>
                <a:pt x="111952" y="124747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CEE561-E94B-4CFB-A38E-4FB32E7603B0}">
      <dsp:nvSpPr>
        <dsp:cNvPr id="0" name=""/>
        <dsp:cNvSpPr/>
      </dsp:nvSpPr>
      <dsp:spPr>
        <a:xfrm>
          <a:off x="4696030" y="533739"/>
          <a:ext cx="462161" cy="1247470"/>
        </a:xfrm>
        <a:custGeom>
          <a:avLst/>
          <a:gdLst/>
          <a:ahLst/>
          <a:cxnLst/>
          <a:rect l="0" t="0" r="0" b="0"/>
          <a:pathLst>
            <a:path>
              <a:moveTo>
                <a:pt x="462161" y="0"/>
              </a:moveTo>
              <a:lnTo>
                <a:pt x="462161" y="1247470"/>
              </a:lnTo>
              <a:lnTo>
                <a:pt x="0" y="124747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B2E976-902E-466C-BCBB-F68D232258A1}">
      <dsp:nvSpPr>
        <dsp:cNvPr id="0" name=""/>
        <dsp:cNvSpPr/>
      </dsp:nvSpPr>
      <dsp:spPr>
        <a:xfrm>
          <a:off x="4356809" y="632"/>
          <a:ext cx="1602764" cy="5331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dirty="0" smtClean="0"/>
            <a:t>Director General de Desarrollo Social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kern="1200" dirty="0" smtClean="0"/>
            <a:t>Director (XX)</a:t>
          </a:r>
          <a:endParaRPr lang="es-MX" sz="1000" kern="1200" dirty="0"/>
        </a:p>
      </dsp:txBody>
      <dsp:txXfrm>
        <a:off x="4356809" y="632"/>
        <a:ext cx="1602764" cy="533106"/>
      </dsp:txXfrm>
    </dsp:sp>
    <dsp:sp modelId="{DFD03099-1FA6-47B5-9A12-F684024E6AA3}">
      <dsp:nvSpPr>
        <dsp:cNvPr id="0" name=""/>
        <dsp:cNvSpPr/>
      </dsp:nvSpPr>
      <dsp:spPr>
        <a:xfrm>
          <a:off x="3357612" y="1514655"/>
          <a:ext cx="1338418" cy="5331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dirty="0" smtClean="0"/>
            <a:t>Coordinador Administrativo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kern="1200" dirty="0" smtClean="0"/>
            <a:t>Coordinador Administrativo (XX)</a:t>
          </a:r>
          <a:endParaRPr lang="es-MX" sz="1000" kern="1200" dirty="0"/>
        </a:p>
      </dsp:txBody>
      <dsp:txXfrm>
        <a:off x="3357612" y="1514655"/>
        <a:ext cx="1338418" cy="533106"/>
      </dsp:txXfrm>
    </dsp:sp>
    <dsp:sp modelId="{C9FFC94D-DF3D-40D5-BF2B-A87772F22D3B}">
      <dsp:nvSpPr>
        <dsp:cNvPr id="0" name=""/>
        <dsp:cNvSpPr/>
      </dsp:nvSpPr>
      <dsp:spPr>
        <a:xfrm>
          <a:off x="5270144" y="1514655"/>
          <a:ext cx="1338418" cy="5331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dirty="0" smtClean="0"/>
            <a:t>Coordinador Operativo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kern="1200" dirty="0" smtClean="0"/>
            <a:t>Coordinador Operativo (XX)</a:t>
          </a:r>
          <a:endParaRPr lang="es-MX" sz="1000" kern="1200" dirty="0"/>
        </a:p>
      </dsp:txBody>
      <dsp:txXfrm>
        <a:off x="5270144" y="1514655"/>
        <a:ext cx="1338418" cy="533106"/>
      </dsp:txXfrm>
    </dsp:sp>
    <dsp:sp modelId="{F4184B70-62AE-439F-8084-75E54C3F04CE}">
      <dsp:nvSpPr>
        <dsp:cNvPr id="0" name=""/>
        <dsp:cNvSpPr/>
      </dsp:nvSpPr>
      <dsp:spPr>
        <a:xfrm>
          <a:off x="3357612" y="2271667"/>
          <a:ext cx="1338418" cy="5331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dirty="0" smtClean="0"/>
            <a:t>Coordinador de Huertos y Enlace CMT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kern="1200" dirty="0" smtClean="0"/>
            <a:t>Coordinador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kern="1200" dirty="0" smtClean="0">
              <a:solidFill>
                <a:schemeClr val="tx1"/>
              </a:solidFill>
            </a:rPr>
            <a:t>(XX)</a:t>
          </a:r>
          <a:endParaRPr lang="es-MX" sz="1000" kern="1200" dirty="0">
            <a:solidFill>
              <a:schemeClr val="tx1"/>
            </a:solidFill>
          </a:endParaRPr>
        </a:p>
      </dsp:txBody>
      <dsp:txXfrm>
        <a:off x="3357612" y="2271667"/>
        <a:ext cx="1338418" cy="533106"/>
      </dsp:txXfrm>
    </dsp:sp>
    <dsp:sp modelId="{6F78071E-585E-4D34-977C-69E93BD76F39}">
      <dsp:nvSpPr>
        <dsp:cNvPr id="0" name=""/>
        <dsp:cNvSpPr/>
      </dsp:nvSpPr>
      <dsp:spPr>
        <a:xfrm>
          <a:off x="5270144" y="2271667"/>
          <a:ext cx="1354443" cy="5331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dirty="0" smtClean="0">
              <a:solidFill>
                <a:schemeClr val="tx1"/>
              </a:solidFill>
            </a:rPr>
            <a:t>Coordinador de Talleres de Oficio y Control de Almacén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kern="1200" dirty="0" smtClean="0"/>
            <a:t>Coordinador (XX)</a:t>
          </a:r>
          <a:endParaRPr lang="es-MX" sz="1000" kern="1200" dirty="0"/>
        </a:p>
      </dsp:txBody>
      <dsp:txXfrm>
        <a:off x="5270144" y="2271667"/>
        <a:ext cx="1354443" cy="533106"/>
      </dsp:txXfrm>
    </dsp:sp>
    <dsp:sp modelId="{E21D2CF8-383A-45BD-8DDA-38C866455082}">
      <dsp:nvSpPr>
        <dsp:cNvPr id="0" name=""/>
        <dsp:cNvSpPr/>
      </dsp:nvSpPr>
      <dsp:spPr>
        <a:xfrm>
          <a:off x="3357612" y="3028679"/>
          <a:ext cx="1338418" cy="5331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dirty="0" smtClean="0">
              <a:solidFill>
                <a:schemeClr val="tx1"/>
              </a:solidFill>
            </a:rPr>
            <a:t>Coordinador de Brigadas Sociales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kern="1200" dirty="0" smtClean="0"/>
            <a:t>Coordinador (XX)</a:t>
          </a:r>
          <a:endParaRPr lang="es-MX" sz="1000" kern="1200" dirty="0"/>
        </a:p>
      </dsp:txBody>
      <dsp:txXfrm>
        <a:off x="3357612" y="3028679"/>
        <a:ext cx="1338418" cy="533106"/>
      </dsp:txXfrm>
    </dsp:sp>
    <dsp:sp modelId="{A4B61070-DAA6-480E-B697-3042F4770F51}">
      <dsp:nvSpPr>
        <dsp:cNvPr id="0" name=""/>
        <dsp:cNvSpPr/>
      </dsp:nvSpPr>
      <dsp:spPr>
        <a:xfrm>
          <a:off x="6823735" y="1514069"/>
          <a:ext cx="1338418" cy="5331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dirty="0" smtClean="0"/>
            <a:t>Coordinador de Vivienda</a:t>
          </a:r>
          <a:r>
            <a:rPr lang="es-MX" sz="1000" kern="1200" dirty="0" smtClean="0"/>
            <a:t>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kern="1200" dirty="0" smtClean="0"/>
            <a:t>Coordinador (XX)</a:t>
          </a:r>
          <a:endParaRPr lang="es-MX" sz="1000" kern="1200" dirty="0"/>
        </a:p>
      </dsp:txBody>
      <dsp:txXfrm>
        <a:off x="6823735" y="1514069"/>
        <a:ext cx="1338418" cy="533106"/>
      </dsp:txXfrm>
    </dsp:sp>
    <dsp:sp modelId="{C31483BD-55CB-49E2-B204-9DD7B35985F1}">
      <dsp:nvSpPr>
        <dsp:cNvPr id="0" name=""/>
        <dsp:cNvSpPr/>
      </dsp:nvSpPr>
      <dsp:spPr>
        <a:xfrm>
          <a:off x="1795683" y="1517779"/>
          <a:ext cx="1338418" cy="5331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dirty="0" smtClean="0"/>
            <a:t>Coordinador General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kern="1200" dirty="0" smtClean="0"/>
            <a:t>Coordinador General (XX)</a:t>
          </a:r>
          <a:endParaRPr lang="es-MX" sz="1000" kern="1200" dirty="0"/>
        </a:p>
      </dsp:txBody>
      <dsp:txXfrm>
        <a:off x="1795683" y="1517779"/>
        <a:ext cx="1338418" cy="533106"/>
      </dsp:txXfrm>
    </dsp:sp>
    <dsp:sp modelId="{6179E264-DFE4-4C12-A674-96AA5F68229A}">
      <dsp:nvSpPr>
        <dsp:cNvPr id="0" name=""/>
        <dsp:cNvSpPr/>
      </dsp:nvSpPr>
      <dsp:spPr>
        <a:xfrm>
          <a:off x="5302183" y="3032395"/>
          <a:ext cx="1338418" cy="5331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dirty="0" smtClean="0">
              <a:solidFill>
                <a:schemeClr val="tx1"/>
              </a:solidFill>
            </a:rPr>
            <a:t>Coordinador de Asuntos Religiosos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kern="1200" dirty="0" smtClean="0"/>
            <a:t>Coordinador (XX)</a:t>
          </a:r>
          <a:endParaRPr lang="es-MX" sz="1000" kern="1200" dirty="0"/>
        </a:p>
      </dsp:txBody>
      <dsp:txXfrm>
        <a:off x="5302183" y="3032395"/>
        <a:ext cx="1338418" cy="533106"/>
      </dsp:txXfrm>
    </dsp:sp>
    <dsp:sp modelId="{DE3DCE1D-1E86-4273-9083-5CAFDED9ED54}">
      <dsp:nvSpPr>
        <dsp:cNvPr id="0" name=""/>
        <dsp:cNvSpPr/>
      </dsp:nvSpPr>
      <dsp:spPr>
        <a:xfrm>
          <a:off x="1786940" y="2266784"/>
          <a:ext cx="1338418" cy="5331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dirty="0" smtClean="0"/>
            <a:t>Coordinador de Capacitación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kern="1200" dirty="0" smtClean="0"/>
            <a:t>Coordinador (XX)</a:t>
          </a:r>
          <a:endParaRPr lang="es-MX" sz="1000" kern="1200" dirty="0"/>
        </a:p>
      </dsp:txBody>
      <dsp:txXfrm>
        <a:off x="1786940" y="2266784"/>
        <a:ext cx="1338418" cy="533106"/>
      </dsp:txXfrm>
    </dsp:sp>
    <dsp:sp modelId="{0475B01C-CDEE-4CFE-A69B-E130C2CDD6FF}">
      <dsp:nvSpPr>
        <dsp:cNvPr id="0" name=""/>
        <dsp:cNvSpPr/>
      </dsp:nvSpPr>
      <dsp:spPr>
        <a:xfrm>
          <a:off x="6840911" y="2274802"/>
          <a:ext cx="1338418" cy="5331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dirty="0" smtClean="0">
              <a:solidFill>
                <a:schemeClr val="tx1"/>
              </a:solidFill>
            </a:rPr>
            <a:t>Coordinador de Gestoría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kern="1200" dirty="0" smtClean="0"/>
            <a:t>Coordinador (XX)</a:t>
          </a:r>
          <a:endParaRPr lang="es-MX" sz="1000" kern="1200" dirty="0"/>
        </a:p>
      </dsp:txBody>
      <dsp:txXfrm>
        <a:off x="6840911" y="2274802"/>
        <a:ext cx="1338418" cy="533106"/>
      </dsp:txXfrm>
    </dsp:sp>
    <dsp:sp modelId="{88AD2EA2-6944-45AC-8170-24027D775EA5}">
      <dsp:nvSpPr>
        <dsp:cNvPr id="0" name=""/>
        <dsp:cNvSpPr/>
      </dsp:nvSpPr>
      <dsp:spPr>
        <a:xfrm>
          <a:off x="3164179" y="3761126"/>
          <a:ext cx="1688627" cy="7385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b="1" kern="1200" dirty="0" smtClean="0">
              <a:solidFill>
                <a:schemeClr val="tx1"/>
              </a:solidFill>
            </a:rPr>
            <a:t>Coordinador de Eventos Especiales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b="0" kern="1200" dirty="0" smtClean="0">
              <a:solidFill>
                <a:schemeClr val="tx1"/>
              </a:solidFill>
            </a:rPr>
            <a:t>Coordinador (XX)</a:t>
          </a:r>
          <a:endParaRPr lang="es-MX" sz="1000" b="0" kern="1200" dirty="0">
            <a:solidFill>
              <a:schemeClr val="tx1"/>
            </a:solidFill>
          </a:endParaRPr>
        </a:p>
      </dsp:txBody>
      <dsp:txXfrm>
        <a:off x="3164179" y="3761126"/>
        <a:ext cx="1688627" cy="738502"/>
      </dsp:txXfrm>
    </dsp:sp>
    <dsp:sp modelId="{B9B91907-B386-4A1E-AFB8-40916F706034}">
      <dsp:nvSpPr>
        <dsp:cNvPr id="0" name=""/>
        <dsp:cNvSpPr/>
      </dsp:nvSpPr>
      <dsp:spPr>
        <a:xfrm>
          <a:off x="3980025" y="757643"/>
          <a:ext cx="1066213" cy="5331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b="1" kern="1200" dirty="0" smtClean="0"/>
            <a:t>Secretaria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000" kern="1200" dirty="0" smtClean="0"/>
            <a:t>Secretaria / o (01)</a:t>
          </a:r>
          <a:endParaRPr lang="es-MX" sz="1000" kern="1200" dirty="0"/>
        </a:p>
      </dsp:txBody>
      <dsp:txXfrm>
        <a:off x="3980025" y="757643"/>
        <a:ext cx="1066213" cy="5331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74D214-C22A-431B-927C-BFDD400A56D4}">
      <dsp:nvSpPr>
        <dsp:cNvPr id="0" name=""/>
        <dsp:cNvSpPr/>
      </dsp:nvSpPr>
      <dsp:spPr>
        <a:xfrm>
          <a:off x="3148012" y="2414386"/>
          <a:ext cx="2227241" cy="3865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273"/>
              </a:lnTo>
              <a:lnTo>
                <a:pt x="2227241" y="193273"/>
              </a:lnTo>
              <a:lnTo>
                <a:pt x="2227241" y="38654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4EDE05-D220-4138-8AC0-430111D67276}">
      <dsp:nvSpPr>
        <dsp:cNvPr id="0" name=""/>
        <dsp:cNvSpPr/>
      </dsp:nvSpPr>
      <dsp:spPr>
        <a:xfrm>
          <a:off x="3102292" y="2414386"/>
          <a:ext cx="91440" cy="3865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654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CAF4DC-CE69-454F-BBC2-2426AE549409}">
      <dsp:nvSpPr>
        <dsp:cNvPr id="0" name=""/>
        <dsp:cNvSpPr/>
      </dsp:nvSpPr>
      <dsp:spPr>
        <a:xfrm>
          <a:off x="920770" y="2414386"/>
          <a:ext cx="2227241" cy="386546"/>
        </a:xfrm>
        <a:custGeom>
          <a:avLst/>
          <a:gdLst/>
          <a:ahLst/>
          <a:cxnLst/>
          <a:rect l="0" t="0" r="0" b="0"/>
          <a:pathLst>
            <a:path>
              <a:moveTo>
                <a:pt x="2227241" y="0"/>
              </a:moveTo>
              <a:lnTo>
                <a:pt x="2227241" y="193273"/>
              </a:lnTo>
              <a:lnTo>
                <a:pt x="0" y="193273"/>
              </a:lnTo>
              <a:lnTo>
                <a:pt x="0" y="38654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C5C0CE-D2E9-4403-BE65-4B8DB5086152}">
      <dsp:nvSpPr>
        <dsp:cNvPr id="0" name=""/>
        <dsp:cNvSpPr/>
      </dsp:nvSpPr>
      <dsp:spPr>
        <a:xfrm>
          <a:off x="3102292" y="1107492"/>
          <a:ext cx="91440" cy="3865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65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EC97E-5D90-4BDC-936E-11D045CD89F1}">
      <dsp:nvSpPr>
        <dsp:cNvPr id="0" name=""/>
        <dsp:cNvSpPr/>
      </dsp:nvSpPr>
      <dsp:spPr>
        <a:xfrm>
          <a:off x="2227664" y="187144"/>
          <a:ext cx="1840695" cy="9203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solidFill>
                <a:schemeClr val="tx1"/>
              </a:solidFill>
            </a:rPr>
            <a:t>Coordinador de Talleres de Oficio y Control de Almacén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Coordinador (XX)</a:t>
          </a:r>
          <a:endParaRPr lang="es-MX" sz="1100" kern="1200" dirty="0"/>
        </a:p>
      </dsp:txBody>
      <dsp:txXfrm>
        <a:off x="2227664" y="187144"/>
        <a:ext cx="1840695" cy="920347"/>
      </dsp:txXfrm>
    </dsp:sp>
    <dsp:sp modelId="{8C099E26-549E-42D3-8303-CAD3308711A2}">
      <dsp:nvSpPr>
        <dsp:cNvPr id="0" name=""/>
        <dsp:cNvSpPr/>
      </dsp:nvSpPr>
      <dsp:spPr>
        <a:xfrm>
          <a:off x="2227664" y="1494038"/>
          <a:ext cx="1840695" cy="9203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Jefe de Talleres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Jefe de Taller (XX)</a:t>
          </a:r>
          <a:endParaRPr lang="es-MX" sz="1100" kern="1200" dirty="0"/>
        </a:p>
      </dsp:txBody>
      <dsp:txXfrm>
        <a:off x="2227664" y="1494038"/>
        <a:ext cx="1840695" cy="920347"/>
      </dsp:txXfrm>
    </dsp:sp>
    <dsp:sp modelId="{8B0513A3-6B81-4A27-BAB8-4B87F2BF9740}">
      <dsp:nvSpPr>
        <dsp:cNvPr id="0" name=""/>
        <dsp:cNvSpPr/>
      </dsp:nvSpPr>
      <dsp:spPr>
        <a:xfrm>
          <a:off x="422" y="2800932"/>
          <a:ext cx="1840695" cy="9203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Encargada de Talleres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Encargado (XX)</a:t>
          </a:r>
          <a:endParaRPr lang="es-MX" sz="1100" kern="1200" dirty="0"/>
        </a:p>
      </dsp:txBody>
      <dsp:txXfrm>
        <a:off x="422" y="2800932"/>
        <a:ext cx="1840695" cy="920347"/>
      </dsp:txXfrm>
    </dsp:sp>
    <dsp:sp modelId="{2507752E-6CCC-4834-B9A4-E3DB4620B2B3}">
      <dsp:nvSpPr>
        <dsp:cNvPr id="0" name=""/>
        <dsp:cNvSpPr/>
      </dsp:nvSpPr>
      <dsp:spPr>
        <a:xfrm>
          <a:off x="2227664" y="2800932"/>
          <a:ext cx="1840695" cy="9203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solidFill>
                <a:schemeClr val="tx1"/>
              </a:solidFill>
            </a:rPr>
            <a:t>Asistente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Supervisor (XX)</a:t>
          </a:r>
          <a:endParaRPr lang="es-MX" sz="1100" kern="1200" dirty="0">
            <a:solidFill>
              <a:schemeClr val="tx1"/>
            </a:solidFill>
          </a:endParaRPr>
        </a:p>
      </dsp:txBody>
      <dsp:txXfrm>
        <a:off x="2227664" y="2800932"/>
        <a:ext cx="1840695" cy="920347"/>
      </dsp:txXfrm>
    </dsp:sp>
    <dsp:sp modelId="{4A25D03B-122A-4751-A895-8582AE3E8C27}">
      <dsp:nvSpPr>
        <dsp:cNvPr id="0" name=""/>
        <dsp:cNvSpPr/>
      </dsp:nvSpPr>
      <dsp:spPr>
        <a:xfrm>
          <a:off x="4454906" y="2800932"/>
          <a:ext cx="1840695" cy="9203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solidFill>
                <a:schemeClr val="tx1"/>
              </a:solidFill>
            </a:rPr>
            <a:t>Maestra de Taller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Auxiliar (XX)</a:t>
          </a:r>
          <a:endParaRPr lang="es-MX" sz="1100" kern="1200" dirty="0"/>
        </a:p>
      </dsp:txBody>
      <dsp:txXfrm>
        <a:off x="4454906" y="2800932"/>
        <a:ext cx="1840695" cy="92034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EB5493-0686-43E5-8385-A3AAE8A4AA6B}">
      <dsp:nvSpPr>
        <dsp:cNvPr id="0" name=""/>
        <dsp:cNvSpPr/>
      </dsp:nvSpPr>
      <dsp:spPr>
        <a:xfrm>
          <a:off x="4267199" y="2414556"/>
          <a:ext cx="3342097" cy="386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344"/>
              </a:lnTo>
              <a:lnTo>
                <a:pt x="3342097" y="193344"/>
              </a:lnTo>
              <a:lnTo>
                <a:pt x="3342097" y="38668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74D214-C22A-431B-927C-BFDD400A56D4}">
      <dsp:nvSpPr>
        <dsp:cNvPr id="0" name=""/>
        <dsp:cNvSpPr/>
      </dsp:nvSpPr>
      <dsp:spPr>
        <a:xfrm>
          <a:off x="4267199" y="2414556"/>
          <a:ext cx="1114032" cy="386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344"/>
              </a:lnTo>
              <a:lnTo>
                <a:pt x="1114032" y="193344"/>
              </a:lnTo>
              <a:lnTo>
                <a:pt x="1114032" y="38668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4EDE05-D220-4138-8AC0-430111D67276}">
      <dsp:nvSpPr>
        <dsp:cNvPr id="0" name=""/>
        <dsp:cNvSpPr/>
      </dsp:nvSpPr>
      <dsp:spPr>
        <a:xfrm>
          <a:off x="3153167" y="2414556"/>
          <a:ext cx="1114032" cy="386688"/>
        </a:xfrm>
        <a:custGeom>
          <a:avLst/>
          <a:gdLst/>
          <a:ahLst/>
          <a:cxnLst/>
          <a:rect l="0" t="0" r="0" b="0"/>
          <a:pathLst>
            <a:path>
              <a:moveTo>
                <a:pt x="1114032" y="0"/>
              </a:moveTo>
              <a:lnTo>
                <a:pt x="1114032" y="193344"/>
              </a:lnTo>
              <a:lnTo>
                <a:pt x="0" y="193344"/>
              </a:lnTo>
              <a:lnTo>
                <a:pt x="0" y="38668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CAF4DC-CE69-454F-BBC2-2426AE549409}">
      <dsp:nvSpPr>
        <dsp:cNvPr id="0" name=""/>
        <dsp:cNvSpPr/>
      </dsp:nvSpPr>
      <dsp:spPr>
        <a:xfrm>
          <a:off x="925102" y="2414556"/>
          <a:ext cx="3342097" cy="386688"/>
        </a:xfrm>
        <a:custGeom>
          <a:avLst/>
          <a:gdLst/>
          <a:ahLst/>
          <a:cxnLst/>
          <a:rect l="0" t="0" r="0" b="0"/>
          <a:pathLst>
            <a:path>
              <a:moveTo>
                <a:pt x="3342097" y="0"/>
              </a:moveTo>
              <a:lnTo>
                <a:pt x="3342097" y="193344"/>
              </a:lnTo>
              <a:lnTo>
                <a:pt x="0" y="193344"/>
              </a:lnTo>
              <a:lnTo>
                <a:pt x="0" y="38668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C5C0CE-D2E9-4403-BE65-4B8DB5086152}">
      <dsp:nvSpPr>
        <dsp:cNvPr id="0" name=""/>
        <dsp:cNvSpPr/>
      </dsp:nvSpPr>
      <dsp:spPr>
        <a:xfrm>
          <a:off x="4221479" y="1107179"/>
          <a:ext cx="91440" cy="38668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668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EC97E-5D90-4BDC-936E-11D045CD89F1}">
      <dsp:nvSpPr>
        <dsp:cNvPr id="0" name=""/>
        <dsp:cNvSpPr/>
      </dsp:nvSpPr>
      <dsp:spPr>
        <a:xfrm>
          <a:off x="3346511" y="186491"/>
          <a:ext cx="1841375" cy="9206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solidFill>
                <a:schemeClr val="tx1"/>
              </a:solidFill>
            </a:rPr>
            <a:t>Coordinadora de Huertos y Enlace CMT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Coordinador (XX)</a:t>
          </a:r>
          <a:endParaRPr lang="es-MX" sz="1100" kern="1200" dirty="0"/>
        </a:p>
      </dsp:txBody>
      <dsp:txXfrm>
        <a:off x="3346511" y="186491"/>
        <a:ext cx="1841375" cy="920687"/>
      </dsp:txXfrm>
    </dsp:sp>
    <dsp:sp modelId="{8C099E26-549E-42D3-8303-CAD3308711A2}">
      <dsp:nvSpPr>
        <dsp:cNvPr id="0" name=""/>
        <dsp:cNvSpPr/>
      </dsp:nvSpPr>
      <dsp:spPr>
        <a:xfrm>
          <a:off x="3346511" y="1493868"/>
          <a:ext cx="1841375" cy="9206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solidFill>
                <a:schemeClr val="tx1"/>
              </a:solidFill>
            </a:rPr>
            <a:t>Supervisor de Campo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Jefe Operativo (XX)</a:t>
          </a:r>
          <a:endParaRPr lang="es-MX" sz="1100" kern="1200" dirty="0"/>
        </a:p>
      </dsp:txBody>
      <dsp:txXfrm>
        <a:off x="3346511" y="1493868"/>
        <a:ext cx="1841375" cy="920687"/>
      </dsp:txXfrm>
    </dsp:sp>
    <dsp:sp modelId="{8B0513A3-6B81-4A27-BAB8-4B87F2BF9740}">
      <dsp:nvSpPr>
        <dsp:cNvPr id="0" name=""/>
        <dsp:cNvSpPr/>
      </dsp:nvSpPr>
      <dsp:spPr>
        <a:xfrm>
          <a:off x="4414" y="2801245"/>
          <a:ext cx="1841375" cy="9206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solidFill>
                <a:schemeClr val="tx1"/>
              </a:solidFill>
            </a:rPr>
            <a:t>Asistente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Encargado (01)</a:t>
          </a:r>
          <a:endParaRPr lang="es-MX" sz="1100" kern="1200" dirty="0"/>
        </a:p>
      </dsp:txBody>
      <dsp:txXfrm>
        <a:off x="4414" y="2801245"/>
        <a:ext cx="1841375" cy="920687"/>
      </dsp:txXfrm>
    </dsp:sp>
    <dsp:sp modelId="{2507752E-6CCC-4834-B9A4-E3DB4620B2B3}">
      <dsp:nvSpPr>
        <dsp:cNvPr id="0" name=""/>
        <dsp:cNvSpPr/>
      </dsp:nvSpPr>
      <dsp:spPr>
        <a:xfrm>
          <a:off x="2232479" y="2801245"/>
          <a:ext cx="1841375" cy="9206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solidFill>
                <a:schemeClr val="tx1"/>
              </a:solidFill>
            </a:rPr>
            <a:t>Maestra de Taller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Supervisor (XX)</a:t>
          </a:r>
          <a:endParaRPr lang="es-MX" sz="1100" kern="1200" dirty="0">
            <a:solidFill>
              <a:schemeClr val="tx1"/>
            </a:solidFill>
          </a:endParaRPr>
        </a:p>
      </dsp:txBody>
      <dsp:txXfrm>
        <a:off x="2232479" y="2801245"/>
        <a:ext cx="1841375" cy="920687"/>
      </dsp:txXfrm>
    </dsp:sp>
    <dsp:sp modelId="{4A25D03B-122A-4751-A895-8582AE3E8C27}">
      <dsp:nvSpPr>
        <dsp:cNvPr id="0" name=""/>
        <dsp:cNvSpPr/>
      </dsp:nvSpPr>
      <dsp:spPr>
        <a:xfrm>
          <a:off x="4460543" y="2801245"/>
          <a:ext cx="1841375" cy="9206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solidFill>
                <a:schemeClr val="tx1"/>
              </a:solidFill>
            </a:rPr>
            <a:t>Maestra de Taller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Maestra (o) (XX)</a:t>
          </a:r>
          <a:endParaRPr lang="es-MX" sz="1100" kern="1200" dirty="0"/>
        </a:p>
      </dsp:txBody>
      <dsp:txXfrm>
        <a:off x="4460543" y="2801245"/>
        <a:ext cx="1841375" cy="920687"/>
      </dsp:txXfrm>
    </dsp:sp>
    <dsp:sp modelId="{134B3233-4E9D-4389-A92E-F18BBB713EFF}">
      <dsp:nvSpPr>
        <dsp:cNvPr id="0" name=""/>
        <dsp:cNvSpPr/>
      </dsp:nvSpPr>
      <dsp:spPr>
        <a:xfrm>
          <a:off x="6688608" y="2801245"/>
          <a:ext cx="1841375" cy="9206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solidFill>
                <a:schemeClr val="tx1"/>
              </a:solidFill>
            </a:rPr>
            <a:t>Secretaria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Auxiliar (01)</a:t>
          </a:r>
          <a:endParaRPr lang="es-MX" sz="1100" kern="1200" dirty="0"/>
        </a:p>
      </dsp:txBody>
      <dsp:txXfrm>
        <a:off x="6688608" y="2801245"/>
        <a:ext cx="1841375" cy="92068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FBD878-3824-4148-9A31-8A0194EFC319}">
      <dsp:nvSpPr>
        <dsp:cNvPr id="0" name=""/>
        <dsp:cNvSpPr/>
      </dsp:nvSpPr>
      <dsp:spPr>
        <a:xfrm>
          <a:off x="3148012" y="1811577"/>
          <a:ext cx="2465542" cy="2852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634"/>
              </a:lnTo>
              <a:lnTo>
                <a:pt x="2465542" y="142634"/>
              </a:lnTo>
              <a:lnTo>
                <a:pt x="2465542" y="28526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74D214-C22A-431B-927C-BFDD400A56D4}">
      <dsp:nvSpPr>
        <dsp:cNvPr id="0" name=""/>
        <dsp:cNvSpPr/>
      </dsp:nvSpPr>
      <dsp:spPr>
        <a:xfrm>
          <a:off x="3148012" y="1811577"/>
          <a:ext cx="821847" cy="2852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634"/>
              </a:lnTo>
              <a:lnTo>
                <a:pt x="821847" y="142634"/>
              </a:lnTo>
              <a:lnTo>
                <a:pt x="821847" y="28526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4EDE05-D220-4138-8AC0-430111D67276}">
      <dsp:nvSpPr>
        <dsp:cNvPr id="0" name=""/>
        <dsp:cNvSpPr/>
      </dsp:nvSpPr>
      <dsp:spPr>
        <a:xfrm>
          <a:off x="2326164" y="1811577"/>
          <a:ext cx="821847" cy="285269"/>
        </a:xfrm>
        <a:custGeom>
          <a:avLst/>
          <a:gdLst/>
          <a:ahLst/>
          <a:cxnLst/>
          <a:rect l="0" t="0" r="0" b="0"/>
          <a:pathLst>
            <a:path>
              <a:moveTo>
                <a:pt x="821847" y="0"/>
              </a:moveTo>
              <a:lnTo>
                <a:pt x="821847" y="142634"/>
              </a:lnTo>
              <a:lnTo>
                <a:pt x="0" y="142634"/>
              </a:lnTo>
              <a:lnTo>
                <a:pt x="0" y="28526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CAF4DC-CE69-454F-BBC2-2426AE549409}">
      <dsp:nvSpPr>
        <dsp:cNvPr id="0" name=""/>
        <dsp:cNvSpPr/>
      </dsp:nvSpPr>
      <dsp:spPr>
        <a:xfrm>
          <a:off x="682469" y="1811577"/>
          <a:ext cx="2465542" cy="285269"/>
        </a:xfrm>
        <a:custGeom>
          <a:avLst/>
          <a:gdLst/>
          <a:ahLst/>
          <a:cxnLst/>
          <a:rect l="0" t="0" r="0" b="0"/>
          <a:pathLst>
            <a:path>
              <a:moveTo>
                <a:pt x="2465542" y="0"/>
              </a:moveTo>
              <a:lnTo>
                <a:pt x="2465542" y="142634"/>
              </a:lnTo>
              <a:lnTo>
                <a:pt x="0" y="142634"/>
              </a:lnTo>
              <a:lnTo>
                <a:pt x="0" y="285269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EC97E-5D90-4BDC-936E-11D045CD89F1}">
      <dsp:nvSpPr>
        <dsp:cNvPr id="0" name=""/>
        <dsp:cNvSpPr/>
      </dsp:nvSpPr>
      <dsp:spPr>
        <a:xfrm>
          <a:off x="2468799" y="1132364"/>
          <a:ext cx="1358425" cy="67921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solidFill>
                <a:schemeClr val="tx1"/>
              </a:solidFill>
            </a:rPr>
            <a:t>Coordinador de Vivienda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Coordinador (XX)</a:t>
          </a:r>
          <a:endParaRPr lang="es-MX" sz="1100" kern="1200" dirty="0"/>
        </a:p>
      </dsp:txBody>
      <dsp:txXfrm>
        <a:off x="2468799" y="1132364"/>
        <a:ext cx="1358425" cy="679212"/>
      </dsp:txXfrm>
    </dsp:sp>
    <dsp:sp modelId="{8B0513A3-6B81-4A27-BAB8-4B87F2BF9740}">
      <dsp:nvSpPr>
        <dsp:cNvPr id="0" name=""/>
        <dsp:cNvSpPr/>
      </dsp:nvSpPr>
      <dsp:spPr>
        <a:xfrm>
          <a:off x="3256" y="2096847"/>
          <a:ext cx="1358425" cy="67921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solidFill>
                <a:schemeClr val="tx1"/>
              </a:solidFill>
            </a:rPr>
            <a:t>Promotor en Campo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Promotor (01)</a:t>
          </a:r>
          <a:endParaRPr lang="es-MX" sz="1100" kern="1200" dirty="0"/>
        </a:p>
      </dsp:txBody>
      <dsp:txXfrm>
        <a:off x="3256" y="2096847"/>
        <a:ext cx="1358425" cy="679212"/>
      </dsp:txXfrm>
    </dsp:sp>
    <dsp:sp modelId="{2507752E-6CCC-4834-B9A4-E3DB4620B2B3}">
      <dsp:nvSpPr>
        <dsp:cNvPr id="0" name=""/>
        <dsp:cNvSpPr/>
      </dsp:nvSpPr>
      <dsp:spPr>
        <a:xfrm>
          <a:off x="1646951" y="2096847"/>
          <a:ext cx="1358425" cy="67921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solidFill>
                <a:schemeClr val="tx1"/>
              </a:solidFill>
            </a:rPr>
            <a:t>Promotor en Campo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Maestra (o) (01)</a:t>
          </a:r>
          <a:endParaRPr lang="es-MX" sz="1100" kern="1200" dirty="0"/>
        </a:p>
      </dsp:txBody>
      <dsp:txXfrm>
        <a:off x="1646951" y="2096847"/>
        <a:ext cx="1358425" cy="679212"/>
      </dsp:txXfrm>
    </dsp:sp>
    <dsp:sp modelId="{4A25D03B-122A-4751-A895-8582AE3E8C27}">
      <dsp:nvSpPr>
        <dsp:cNvPr id="0" name=""/>
        <dsp:cNvSpPr/>
      </dsp:nvSpPr>
      <dsp:spPr>
        <a:xfrm>
          <a:off x="3290647" y="2096847"/>
          <a:ext cx="1358425" cy="67921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solidFill>
                <a:schemeClr val="tx1"/>
              </a:solidFill>
            </a:rPr>
            <a:t>Asistente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Empleado Técnico 2 (01)</a:t>
          </a:r>
          <a:endParaRPr lang="es-MX" sz="1100" kern="1200" dirty="0"/>
        </a:p>
      </dsp:txBody>
      <dsp:txXfrm>
        <a:off x="3290647" y="2096847"/>
        <a:ext cx="1358425" cy="679212"/>
      </dsp:txXfrm>
    </dsp:sp>
    <dsp:sp modelId="{DD638C2A-3205-4045-BA10-42ACE11FF3BC}">
      <dsp:nvSpPr>
        <dsp:cNvPr id="0" name=""/>
        <dsp:cNvSpPr/>
      </dsp:nvSpPr>
      <dsp:spPr>
        <a:xfrm>
          <a:off x="4934342" y="2096847"/>
          <a:ext cx="1358425" cy="67921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Asistente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Auxiliar (XX)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Vacante</a:t>
          </a:r>
          <a:endParaRPr lang="es-MX" sz="1100" kern="1200" dirty="0"/>
        </a:p>
      </dsp:txBody>
      <dsp:txXfrm>
        <a:off x="4934342" y="2096847"/>
        <a:ext cx="1358425" cy="67921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67FE7D-B8BC-4B7F-B99B-199B9E5769EF}">
      <dsp:nvSpPr>
        <dsp:cNvPr id="0" name=""/>
        <dsp:cNvSpPr/>
      </dsp:nvSpPr>
      <dsp:spPr>
        <a:xfrm>
          <a:off x="4407623" y="1438082"/>
          <a:ext cx="164376" cy="720123"/>
        </a:xfrm>
        <a:custGeom>
          <a:avLst/>
          <a:gdLst/>
          <a:ahLst/>
          <a:cxnLst/>
          <a:rect l="0" t="0" r="0" b="0"/>
          <a:pathLst>
            <a:path>
              <a:moveTo>
                <a:pt x="164376" y="0"/>
              </a:moveTo>
              <a:lnTo>
                <a:pt x="164376" y="720123"/>
              </a:lnTo>
              <a:lnTo>
                <a:pt x="0" y="72012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3A89E2-268F-4722-97ED-10AC2EAE935D}">
      <dsp:nvSpPr>
        <dsp:cNvPr id="0" name=""/>
        <dsp:cNvSpPr/>
      </dsp:nvSpPr>
      <dsp:spPr>
        <a:xfrm>
          <a:off x="4571999" y="1438082"/>
          <a:ext cx="3788475" cy="14402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5870"/>
              </a:lnTo>
              <a:lnTo>
                <a:pt x="3788475" y="1275870"/>
              </a:lnTo>
              <a:lnTo>
                <a:pt x="3788475" y="14402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F88AA1-AB66-445D-9DF1-5680A5A01B35}">
      <dsp:nvSpPr>
        <dsp:cNvPr id="0" name=""/>
        <dsp:cNvSpPr/>
      </dsp:nvSpPr>
      <dsp:spPr>
        <a:xfrm>
          <a:off x="4571999" y="1438082"/>
          <a:ext cx="1894237" cy="14402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5870"/>
              </a:lnTo>
              <a:lnTo>
                <a:pt x="1894237" y="1275870"/>
              </a:lnTo>
              <a:lnTo>
                <a:pt x="1894237" y="14402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74D214-C22A-431B-927C-BFDD400A56D4}">
      <dsp:nvSpPr>
        <dsp:cNvPr id="0" name=""/>
        <dsp:cNvSpPr/>
      </dsp:nvSpPr>
      <dsp:spPr>
        <a:xfrm>
          <a:off x="4526279" y="1438082"/>
          <a:ext cx="91440" cy="14402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02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4EDE05-D220-4138-8AC0-430111D67276}">
      <dsp:nvSpPr>
        <dsp:cNvPr id="0" name=""/>
        <dsp:cNvSpPr/>
      </dsp:nvSpPr>
      <dsp:spPr>
        <a:xfrm>
          <a:off x="2677762" y="1438082"/>
          <a:ext cx="1894237" cy="1440246"/>
        </a:xfrm>
        <a:custGeom>
          <a:avLst/>
          <a:gdLst/>
          <a:ahLst/>
          <a:cxnLst/>
          <a:rect l="0" t="0" r="0" b="0"/>
          <a:pathLst>
            <a:path>
              <a:moveTo>
                <a:pt x="1894237" y="0"/>
              </a:moveTo>
              <a:lnTo>
                <a:pt x="1894237" y="1275870"/>
              </a:lnTo>
              <a:lnTo>
                <a:pt x="0" y="1275870"/>
              </a:lnTo>
              <a:lnTo>
                <a:pt x="0" y="14402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CAF4DC-CE69-454F-BBC2-2426AE549409}">
      <dsp:nvSpPr>
        <dsp:cNvPr id="0" name=""/>
        <dsp:cNvSpPr/>
      </dsp:nvSpPr>
      <dsp:spPr>
        <a:xfrm>
          <a:off x="783524" y="1438082"/>
          <a:ext cx="3788475" cy="1440246"/>
        </a:xfrm>
        <a:custGeom>
          <a:avLst/>
          <a:gdLst/>
          <a:ahLst/>
          <a:cxnLst/>
          <a:rect l="0" t="0" r="0" b="0"/>
          <a:pathLst>
            <a:path>
              <a:moveTo>
                <a:pt x="3788475" y="0"/>
              </a:moveTo>
              <a:lnTo>
                <a:pt x="3788475" y="1275870"/>
              </a:lnTo>
              <a:lnTo>
                <a:pt x="0" y="1275870"/>
              </a:lnTo>
              <a:lnTo>
                <a:pt x="0" y="14402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EC97E-5D90-4BDC-936E-11D045CD89F1}">
      <dsp:nvSpPr>
        <dsp:cNvPr id="0" name=""/>
        <dsp:cNvSpPr/>
      </dsp:nvSpPr>
      <dsp:spPr>
        <a:xfrm>
          <a:off x="3600451" y="655339"/>
          <a:ext cx="1943096" cy="78274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  <a:prstDash val="sysDot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Coordinador Administrativo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Coordinador Administrativo (XX)</a:t>
          </a:r>
          <a:endParaRPr lang="es-MX" sz="1100" kern="1200" dirty="0"/>
        </a:p>
      </dsp:txBody>
      <dsp:txXfrm>
        <a:off x="3600451" y="655339"/>
        <a:ext cx="1943096" cy="782742"/>
      </dsp:txXfrm>
    </dsp:sp>
    <dsp:sp modelId="{8B0513A3-6B81-4A27-BAB8-4B87F2BF9740}">
      <dsp:nvSpPr>
        <dsp:cNvPr id="0" name=""/>
        <dsp:cNvSpPr/>
      </dsp:nvSpPr>
      <dsp:spPr>
        <a:xfrm>
          <a:off x="781" y="2878328"/>
          <a:ext cx="1565485" cy="78274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solidFill>
                <a:schemeClr val="tx1"/>
              </a:solidFill>
            </a:rPr>
            <a:t>Secretaria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Auxiliar Administrativo (01)</a:t>
          </a:r>
          <a:endParaRPr lang="es-MX" sz="1100" kern="1200" dirty="0"/>
        </a:p>
      </dsp:txBody>
      <dsp:txXfrm>
        <a:off x="781" y="2878328"/>
        <a:ext cx="1565485" cy="782742"/>
      </dsp:txXfrm>
    </dsp:sp>
    <dsp:sp modelId="{2507752E-6CCC-4834-B9A4-E3DB4620B2B3}">
      <dsp:nvSpPr>
        <dsp:cNvPr id="0" name=""/>
        <dsp:cNvSpPr/>
      </dsp:nvSpPr>
      <dsp:spPr>
        <a:xfrm>
          <a:off x="1895019" y="2878328"/>
          <a:ext cx="1565485" cy="78274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solidFill>
                <a:schemeClr val="tx1"/>
              </a:solidFill>
            </a:rPr>
            <a:t>Asistente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Auxiliar Administrativo (XX)</a:t>
          </a:r>
          <a:endParaRPr lang="es-MX" sz="1100" kern="1200" dirty="0"/>
        </a:p>
      </dsp:txBody>
      <dsp:txXfrm>
        <a:off x="1895019" y="2878328"/>
        <a:ext cx="1565485" cy="782742"/>
      </dsp:txXfrm>
    </dsp:sp>
    <dsp:sp modelId="{4A25D03B-122A-4751-A895-8582AE3E8C27}">
      <dsp:nvSpPr>
        <dsp:cNvPr id="0" name=""/>
        <dsp:cNvSpPr/>
      </dsp:nvSpPr>
      <dsp:spPr>
        <a:xfrm>
          <a:off x="3789257" y="2878328"/>
          <a:ext cx="1565485" cy="78274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solidFill>
                <a:schemeClr val="tx1"/>
              </a:solidFill>
            </a:rPr>
            <a:t>Auxiliar Administrativo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Auxiliar Administrativo  (XX)</a:t>
          </a:r>
          <a:endParaRPr lang="es-MX" sz="1100" kern="1200" dirty="0"/>
        </a:p>
      </dsp:txBody>
      <dsp:txXfrm>
        <a:off x="3789257" y="2878328"/>
        <a:ext cx="1565485" cy="782742"/>
      </dsp:txXfrm>
    </dsp:sp>
    <dsp:sp modelId="{84A2FA77-F48E-4AAA-A8EE-A16276DDD664}">
      <dsp:nvSpPr>
        <dsp:cNvPr id="0" name=""/>
        <dsp:cNvSpPr/>
      </dsp:nvSpPr>
      <dsp:spPr>
        <a:xfrm>
          <a:off x="5683494" y="2878328"/>
          <a:ext cx="1565485" cy="78274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solidFill>
                <a:schemeClr val="tx1"/>
              </a:solidFill>
            </a:rPr>
            <a:t>Asistente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Auxiliar   (XX)</a:t>
          </a:r>
          <a:endParaRPr lang="es-MX" sz="1100" kern="1200" dirty="0"/>
        </a:p>
      </dsp:txBody>
      <dsp:txXfrm>
        <a:off x="5683494" y="2878328"/>
        <a:ext cx="1565485" cy="782742"/>
      </dsp:txXfrm>
    </dsp:sp>
    <dsp:sp modelId="{146BD14A-77BA-401E-8A02-8C37DFB53278}">
      <dsp:nvSpPr>
        <dsp:cNvPr id="0" name=""/>
        <dsp:cNvSpPr/>
      </dsp:nvSpPr>
      <dsp:spPr>
        <a:xfrm>
          <a:off x="7577732" y="2878328"/>
          <a:ext cx="1565485" cy="78274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solidFill>
                <a:schemeClr val="tx1"/>
              </a:solidFill>
            </a:rPr>
            <a:t>Auxiliar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Auxiliar  (XX)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kern="1200" dirty="0" smtClean="0">
              <a:solidFill>
                <a:schemeClr val="tx1"/>
              </a:solidFill>
            </a:rPr>
            <a:t>Vacante</a:t>
          </a:r>
          <a:r>
            <a:rPr lang="es-MX" sz="1100" b="1" kern="1200" dirty="0" smtClean="0">
              <a:solidFill>
                <a:schemeClr val="tx1"/>
              </a:solidFill>
            </a:rPr>
            <a:t>	</a:t>
          </a:r>
          <a:endParaRPr lang="es-MX" sz="1100" kern="1200" dirty="0"/>
        </a:p>
      </dsp:txBody>
      <dsp:txXfrm>
        <a:off x="7577732" y="2878328"/>
        <a:ext cx="1565485" cy="782742"/>
      </dsp:txXfrm>
    </dsp:sp>
    <dsp:sp modelId="{B3CC0863-C752-4266-A3B0-7162477CAC5F}">
      <dsp:nvSpPr>
        <dsp:cNvPr id="0" name=""/>
        <dsp:cNvSpPr/>
      </dsp:nvSpPr>
      <dsp:spPr>
        <a:xfrm>
          <a:off x="2842138" y="1766834"/>
          <a:ext cx="1565485" cy="78274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Chofer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Chofer (01)</a:t>
          </a:r>
          <a:endParaRPr lang="es-MX" sz="1100" kern="1200" dirty="0"/>
        </a:p>
      </dsp:txBody>
      <dsp:txXfrm>
        <a:off x="2842138" y="1766834"/>
        <a:ext cx="1565485" cy="78274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74D214-C22A-431B-927C-BFDD400A56D4}">
      <dsp:nvSpPr>
        <dsp:cNvPr id="0" name=""/>
        <dsp:cNvSpPr/>
      </dsp:nvSpPr>
      <dsp:spPr>
        <a:xfrm>
          <a:off x="3148012" y="2414386"/>
          <a:ext cx="2227241" cy="3865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273"/>
              </a:lnTo>
              <a:lnTo>
                <a:pt x="2227241" y="193273"/>
              </a:lnTo>
              <a:lnTo>
                <a:pt x="2227241" y="38654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4EDE05-D220-4138-8AC0-430111D67276}">
      <dsp:nvSpPr>
        <dsp:cNvPr id="0" name=""/>
        <dsp:cNvSpPr/>
      </dsp:nvSpPr>
      <dsp:spPr>
        <a:xfrm>
          <a:off x="3102292" y="2414386"/>
          <a:ext cx="91440" cy="3865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654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CAF4DC-CE69-454F-BBC2-2426AE549409}">
      <dsp:nvSpPr>
        <dsp:cNvPr id="0" name=""/>
        <dsp:cNvSpPr/>
      </dsp:nvSpPr>
      <dsp:spPr>
        <a:xfrm>
          <a:off x="920770" y="2414386"/>
          <a:ext cx="2227241" cy="386546"/>
        </a:xfrm>
        <a:custGeom>
          <a:avLst/>
          <a:gdLst/>
          <a:ahLst/>
          <a:cxnLst/>
          <a:rect l="0" t="0" r="0" b="0"/>
          <a:pathLst>
            <a:path>
              <a:moveTo>
                <a:pt x="2227241" y="0"/>
              </a:moveTo>
              <a:lnTo>
                <a:pt x="2227241" y="193273"/>
              </a:lnTo>
              <a:lnTo>
                <a:pt x="0" y="193273"/>
              </a:lnTo>
              <a:lnTo>
                <a:pt x="0" y="386546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C5C0CE-D2E9-4403-BE65-4B8DB5086152}">
      <dsp:nvSpPr>
        <dsp:cNvPr id="0" name=""/>
        <dsp:cNvSpPr/>
      </dsp:nvSpPr>
      <dsp:spPr>
        <a:xfrm>
          <a:off x="3102292" y="1107492"/>
          <a:ext cx="91440" cy="3865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65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EC97E-5D90-4BDC-936E-11D045CD89F1}">
      <dsp:nvSpPr>
        <dsp:cNvPr id="0" name=""/>
        <dsp:cNvSpPr/>
      </dsp:nvSpPr>
      <dsp:spPr>
        <a:xfrm>
          <a:off x="2227664" y="187144"/>
          <a:ext cx="1840695" cy="9203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Coordinador de Capacitación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Coordinador Capacitación (XX)</a:t>
          </a:r>
          <a:endParaRPr lang="es-MX" sz="1100" kern="1200" dirty="0"/>
        </a:p>
      </dsp:txBody>
      <dsp:txXfrm>
        <a:off x="2227664" y="187144"/>
        <a:ext cx="1840695" cy="920347"/>
      </dsp:txXfrm>
    </dsp:sp>
    <dsp:sp modelId="{8C099E26-549E-42D3-8303-CAD3308711A2}">
      <dsp:nvSpPr>
        <dsp:cNvPr id="0" name=""/>
        <dsp:cNvSpPr/>
      </dsp:nvSpPr>
      <dsp:spPr>
        <a:xfrm>
          <a:off x="2227664" y="1494038"/>
          <a:ext cx="1840695" cy="9203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solidFill>
                <a:schemeClr val="tx1"/>
              </a:solidFill>
            </a:rPr>
            <a:t>Jefe de Capacitación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Jefe (XX)</a:t>
          </a:r>
          <a:endParaRPr lang="es-MX" sz="1100" kern="1200" dirty="0"/>
        </a:p>
      </dsp:txBody>
      <dsp:txXfrm>
        <a:off x="2227664" y="1494038"/>
        <a:ext cx="1840695" cy="920347"/>
      </dsp:txXfrm>
    </dsp:sp>
    <dsp:sp modelId="{8B0513A3-6B81-4A27-BAB8-4B87F2BF9740}">
      <dsp:nvSpPr>
        <dsp:cNvPr id="0" name=""/>
        <dsp:cNvSpPr/>
      </dsp:nvSpPr>
      <dsp:spPr>
        <a:xfrm>
          <a:off x="422" y="2800932"/>
          <a:ext cx="1840695" cy="9203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Asistente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Profesional Especialista 1 (XX)</a:t>
          </a:r>
          <a:endParaRPr lang="es-MX" sz="1100" kern="1200" dirty="0"/>
        </a:p>
      </dsp:txBody>
      <dsp:txXfrm>
        <a:off x="422" y="2800932"/>
        <a:ext cx="1840695" cy="920347"/>
      </dsp:txXfrm>
    </dsp:sp>
    <dsp:sp modelId="{2507752E-6CCC-4834-B9A4-E3DB4620B2B3}">
      <dsp:nvSpPr>
        <dsp:cNvPr id="0" name=""/>
        <dsp:cNvSpPr/>
      </dsp:nvSpPr>
      <dsp:spPr>
        <a:xfrm>
          <a:off x="2227664" y="2800932"/>
          <a:ext cx="1840695" cy="9203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/>
            <a:t>Asistente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Profesional Especialista 1 (XX)</a:t>
          </a:r>
          <a:endParaRPr lang="es-MX" sz="1100" kern="1200" dirty="0"/>
        </a:p>
      </dsp:txBody>
      <dsp:txXfrm>
        <a:off x="2227664" y="2800932"/>
        <a:ext cx="1840695" cy="920347"/>
      </dsp:txXfrm>
    </dsp:sp>
    <dsp:sp modelId="{4A25D03B-122A-4751-A895-8582AE3E8C27}">
      <dsp:nvSpPr>
        <dsp:cNvPr id="0" name=""/>
        <dsp:cNvSpPr/>
      </dsp:nvSpPr>
      <dsp:spPr>
        <a:xfrm>
          <a:off x="4454906" y="2800932"/>
          <a:ext cx="1840695" cy="92034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1" kern="1200" dirty="0" smtClean="0">
              <a:solidFill>
                <a:schemeClr val="tx1"/>
              </a:solidFill>
            </a:rPr>
            <a:t>Secretaria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Auxiliar  (XX)</a:t>
          </a:r>
          <a:endParaRPr lang="es-MX" sz="1100" kern="1200" dirty="0"/>
        </a:p>
      </dsp:txBody>
      <dsp:txXfrm>
        <a:off x="4454906" y="2800932"/>
        <a:ext cx="1840695" cy="92034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B9F0E7-A228-4C2C-A97C-7E20481DBE26}">
      <dsp:nvSpPr>
        <dsp:cNvPr id="0" name=""/>
        <dsp:cNvSpPr/>
      </dsp:nvSpPr>
      <dsp:spPr>
        <a:xfrm>
          <a:off x="3325432" y="742685"/>
          <a:ext cx="155954" cy="3846886"/>
        </a:xfrm>
        <a:custGeom>
          <a:avLst/>
          <a:gdLst/>
          <a:ahLst/>
          <a:cxnLst/>
          <a:rect l="0" t="0" r="0" b="0"/>
          <a:pathLst>
            <a:path>
              <a:moveTo>
                <a:pt x="155954" y="0"/>
              </a:moveTo>
              <a:lnTo>
                <a:pt x="155954" y="3846886"/>
              </a:lnTo>
              <a:lnTo>
                <a:pt x="0" y="384688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4D741E-BBF9-438A-9E9C-54D2752FF738}">
      <dsp:nvSpPr>
        <dsp:cNvPr id="0" name=""/>
        <dsp:cNvSpPr/>
      </dsp:nvSpPr>
      <dsp:spPr>
        <a:xfrm>
          <a:off x="3481387" y="742685"/>
          <a:ext cx="155954" cy="27923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2334"/>
              </a:lnTo>
              <a:lnTo>
                <a:pt x="155954" y="279233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E2DE76-06D2-4183-AE6F-C5C379FDA693}">
      <dsp:nvSpPr>
        <dsp:cNvPr id="0" name=""/>
        <dsp:cNvSpPr/>
      </dsp:nvSpPr>
      <dsp:spPr>
        <a:xfrm>
          <a:off x="3325432" y="742685"/>
          <a:ext cx="155954" cy="2792334"/>
        </a:xfrm>
        <a:custGeom>
          <a:avLst/>
          <a:gdLst/>
          <a:ahLst/>
          <a:cxnLst/>
          <a:rect l="0" t="0" r="0" b="0"/>
          <a:pathLst>
            <a:path>
              <a:moveTo>
                <a:pt x="155954" y="0"/>
              </a:moveTo>
              <a:lnTo>
                <a:pt x="155954" y="2792334"/>
              </a:lnTo>
              <a:lnTo>
                <a:pt x="0" y="2792334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A30622-11E3-4B13-850E-1C10A790AEEE}">
      <dsp:nvSpPr>
        <dsp:cNvPr id="0" name=""/>
        <dsp:cNvSpPr/>
      </dsp:nvSpPr>
      <dsp:spPr>
        <a:xfrm>
          <a:off x="3481387" y="742685"/>
          <a:ext cx="155954" cy="17377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7782"/>
              </a:lnTo>
              <a:lnTo>
                <a:pt x="155954" y="173778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32F21B-B876-4B89-BDC2-EDC9926DDD23}">
      <dsp:nvSpPr>
        <dsp:cNvPr id="0" name=""/>
        <dsp:cNvSpPr/>
      </dsp:nvSpPr>
      <dsp:spPr>
        <a:xfrm>
          <a:off x="3325432" y="742685"/>
          <a:ext cx="155954" cy="1737782"/>
        </a:xfrm>
        <a:custGeom>
          <a:avLst/>
          <a:gdLst/>
          <a:ahLst/>
          <a:cxnLst/>
          <a:rect l="0" t="0" r="0" b="0"/>
          <a:pathLst>
            <a:path>
              <a:moveTo>
                <a:pt x="155954" y="0"/>
              </a:moveTo>
              <a:lnTo>
                <a:pt x="155954" y="1737782"/>
              </a:lnTo>
              <a:lnTo>
                <a:pt x="0" y="1737782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61420A-AFB4-404C-8131-9B707269558A}">
      <dsp:nvSpPr>
        <dsp:cNvPr id="0" name=""/>
        <dsp:cNvSpPr/>
      </dsp:nvSpPr>
      <dsp:spPr>
        <a:xfrm>
          <a:off x="3481387" y="742685"/>
          <a:ext cx="155954" cy="6832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3230"/>
              </a:lnTo>
              <a:lnTo>
                <a:pt x="155954" y="68323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D52972-DCC5-4590-A36A-C3D19854CE8F}">
      <dsp:nvSpPr>
        <dsp:cNvPr id="0" name=""/>
        <dsp:cNvSpPr/>
      </dsp:nvSpPr>
      <dsp:spPr>
        <a:xfrm>
          <a:off x="3325432" y="742685"/>
          <a:ext cx="155954" cy="683230"/>
        </a:xfrm>
        <a:custGeom>
          <a:avLst/>
          <a:gdLst/>
          <a:ahLst/>
          <a:cxnLst/>
          <a:rect l="0" t="0" r="0" b="0"/>
          <a:pathLst>
            <a:path>
              <a:moveTo>
                <a:pt x="155954" y="0"/>
              </a:moveTo>
              <a:lnTo>
                <a:pt x="155954" y="683230"/>
              </a:lnTo>
              <a:lnTo>
                <a:pt x="0" y="68323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AE1538-EE3D-4FDF-9860-BFC49C4FB183}">
      <dsp:nvSpPr>
        <dsp:cNvPr id="0" name=""/>
        <dsp:cNvSpPr/>
      </dsp:nvSpPr>
      <dsp:spPr>
        <a:xfrm>
          <a:off x="2490784" y="43"/>
          <a:ext cx="1981205" cy="74264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b="1" kern="1200" dirty="0" smtClean="0"/>
            <a:t>Jefe de Patrimonio Seguro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kern="1200" dirty="0" smtClean="0"/>
            <a:t>Jefe(XX)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kern="1200" dirty="0" smtClean="0"/>
            <a:t>Vacante</a:t>
          </a:r>
          <a:endParaRPr lang="es-MX" sz="1300" kern="1200" dirty="0"/>
        </a:p>
      </dsp:txBody>
      <dsp:txXfrm>
        <a:off x="2490784" y="43"/>
        <a:ext cx="1981205" cy="742642"/>
      </dsp:txXfrm>
    </dsp:sp>
    <dsp:sp modelId="{D9458202-55ED-42F7-B929-75F820A51986}">
      <dsp:nvSpPr>
        <dsp:cNvPr id="0" name=""/>
        <dsp:cNvSpPr/>
      </dsp:nvSpPr>
      <dsp:spPr>
        <a:xfrm>
          <a:off x="1840148" y="1054595"/>
          <a:ext cx="1485284" cy="74264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b="1" kern="1200" dirty="0" smtClean="0">
              <a:solidFill>
                <a:schemeClr val="tx1"/>
              </a:solidFill>
            </a:rPr>
            <a:t>Abogado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kern="1200" dirty="0" smtClean="0"/>
            <a:t>Auxiliar  (01)</a:t>
          </a:r>
          <a:endParaRPr lang="es-MX" sz="1300" kern="1200" dirty="0"/>
        </a:p>
      </dsp:txBody>
      <dsp:txXfrm>
        <a:off x="1840148" y="1054595"/>
        <a:ext cx="1485284" cy="742642"/>
      </dsp:txXfrm>
    </dsp:sp>
    <dsp:sp modelId="{9AE35B78-09F6-43BD-9247-EF23834A6341}">
      <dsp:nvSpPr>
        <dsp:cNvPr id="0" name=""/>
        <dsp:cNvSpPr/>
      </dsp:nvSpPr>
      <dsp:spPr>
        <a:xfrm>
          <a:off x="3637342" y="1054595"/>
          <a:ext cx="1485284" cy="74264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b="1" kern="1200" dirty="0" smtClean="0">
              <a:solidFill>
                <a:schemeClr val="tx1"/>
              </a:solidFill>
            </a:rPr>
            <a:t>Abogado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kern="1200" dirty="0" smtClean="0"/>
            <a:t>Auxiliar  (01)</a:t>
          </a:r>
          <a:endParaRPr lang="es-MX" sz="1300" kern="1200" dirty="0"/>
        </a:p>
      </dsp:txBody>
      <dsp:txXfrm>
        <a:off x="3637342" y="1054595"/>
        <a:ext cx="1485284" cy="742642"/>
      </dsp:txXfrm>
    </dsp:sp>
    <dsp:sp modelId="{B2AB9CAA-A74C-4EEB-B4FF-A0FA8DFD4B5D}">
      <dsp:nvSpPr>
        <dsp:cNvPr id="0" name=""/>
        <dsp:cNvSpPr/>
      </dsp:nvSpPr>
      <dsp:spPr>
        <a:xfrm>
          <a:off x="1840148" y="2109147"/>
          <a:ext cx="1485284" cy="74264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b="1" kern="1200" dirty="0" smtClean="0">
              <a:solidFill>
                <a:schemeClr val="tx1"/>
              </a:solidFill>
            </a:rPr>
            <a:t> Abogado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kern="1200" dirty="0" smtClean="0"/>
            <a:t>Auxiliar  (01)</a:t>
          </a:r>
          <a:endParaRPr lang="es-MX" sz="1300" kern="1200" dirty="0"/>
        </a:p>
      </dsp:txBody>
      <dsp:txXfrm>
        <a:off x="1840148" y="2109147"/>
        <a:ext cx="1485284" cy="742642"/>
      </dsp:txXfrm>
    </dsp:sp>
    <dsp:sp modelId="{48716AC1-1A92-4207-8DF6-BEA41C71C687}">
      <dsp:nvSpPr>
        <dsp:cNvPr id="0" name=""/>
        <dsp:cNvSpPr/>
      </dsp:nvSpPr>
      <dsp:spPr>
        <a:xfrm>
          <a:off x="3637342" y="2109147"/>
          <a:ext cx="1485284" cy="74264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b="1" kern="1200" dirty="0" smtClean="0">
              <a:solidFill>
                <a:schemeClr val="tx1"/>
              </a:solidFill>
            </a:rPr>
            <a:t>Secretaria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kern="1200" dirty="0" smtClean="0"/>
            <a:t>Auxiliar  (01)</a:t>
          </a:r>
          <a:endParaRPr lang="es-MX" sz="1300" kern="1200" dirty="0"/>
        </a:p>
      </dsp:txBody>
      <dsp:txXfrm>
        <a:off x="3637342" y="2109147"/>
        <a:ext cx="1485284" cy="742642"/>
      </dsp:txXfrm>
    </dsp:sp>
    <dsp:sp modelId="{F4FB4763-4191-4A61-803D-15BF5C5A8DBD}">
      <dsp:nvSpPr>
        <dsp:cNvPr id="0" name=""/>
        <dsp:cNvSpPr/>
      </dsp:nvSpPr>
      <dsp:spPr>
        <a:xfrm>
          <a:off x="1840148" y="3163699"/>
          <a:ext cx="1485284" cy="74264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b="1" kern="1200" dirty="0" smtClean="0"/>
            <a:t>Asistente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kern="1200" dirty="0" smtClean="0"/>
            <a:t>Auxiliar  (XX)</a:t>
          </a:r>
          <a:endParaRPr lang="es-MX" sz="1300" kern="1200" dirty="0"/>
        </a:p>
      </dsp:txBody>
      <dsp:txXfrm>
        <a:off x="1840148" y="3163699"/>
        <a:ext cx="1485284" cy="742642"/>
      </dsp:txXfrm>
    </dsp:sp>
    <dsp:sp modelId="{DBAF273E-872E-4692-83F2-0CBFE0D72B06}">
      <dsp:nvSpPr>
        <dsp:cNvPr id="0" name=""/>
        <dsp:cNvSpPr/>
      </dsp:nvSpPr>
      <dsp:spPr>
        <a:xfrm>
          <a:off x="3637342" y="3163699"/>
          <a:ext cx="1485284" cy="74264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b="1" kern="1200" dirty="0" smtClean="0"/>
            <a:t>Asistente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kern="1200" dirty="0" smtClean="0"/>
            <a:t>Auxiliar  (XX)</a:t>
          </a:r>
          <a:endParaRPr lang="es-MX" sz="1300" kern="1200" dirty="0"/>
        </a:p>
      </dsp:txBody>
      <dsp:txXfrm>
        <a:off x="3637342" y="3163699"/>
        <a:ext cx="1485284" cy="742642"/>
      </dsp:txXfrm>
    </dsp:sp>
    <dsp:sp modelId="{4334604B-15E6-4A09-8AE7-46A726053DB9}">
      <dsp:nvSpPr>
        <dsp:cNvPr id="0" name=""/>
        <dsp:cNvSpPr/>
      </dsp:nvSpPr>
      <dsp:spPr>
        <a:xfrm>
          <a:off x="1840148" y="4218251"/>
          <a:ext cx="1485284" cy="74264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b="1" kern="1200" dirty="0" smtClean="0"/>
            <a:t>Asistente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kern="1200" dirty="0" smtClean="0"/>
            <a:t>Auxiliar Administrativo (XX)</a:t>
          </a:r>
          <a:endParaRPr lang="es-MX" sz="1300" kern="1200" dirty="0"/>
        </a:p>
      </dsp:txBody>
      <dsp:txXfrm>
        <a:off x="1840148" y="4218251"/>
        <a:ext cx="1485284" cy="7426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64187865-7BDA-4927-B9FE-5178FD35336C}" type="datetimeFigureOut">
              <a:rPr lang="es-MX" smtClean="0"/>
              <a:t>31/07/2017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5687FA18-1553-41AC-B859-A64DBAE254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3789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955737" y="4473864"/>
            <a:ext cx="5254714" cy="4237835"/>
          </a:xfrm>
          <a:prstGeom prst="rect">
            <a:avLst/>
          </a:prstGeom>
        </p:spPr>
        <p:txBody>
          <a:bodyPr lIns="93823" tIns="93823" rIns="93823" bIns="93823" anchor="t" anchorCtr="0">
            <a:noAutofit/>
          </a:bodyPr>
          <a:lstStyle/>
          <a:p>
            <a:endParaRPr dirty="0"/>
          </a:p>
        </p:txBody>
      </p:sp>
      <p:sp>
        <p:nvSpPr>
          <p:cNvPr id="192" name="Shape 192"/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708025"/>
            <a:ext cx="4708525" cy="35321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07915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955737" y="4473864"/>
            <a:ext cx="5254714" cy="4237835"/>
          </a:xfrm>
          <a:prstGeom prst="rect">
            <a:avLst/>
          </a:prstGeom>
        </p:spPr>
        <p:txBody>
          <a:bodyPr lIns="93823" tIns="93823" rIns="93823" bIns="93823" anchor="t" anchorCtr="0">
            <a:noAutofit/>
          </a:bodyPr>
          <a:lstStyle/>
          <a:p>
            <a:endParaRPr dirty="0"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708025"/>
            <a:ext cx="4708525" cy="35321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94666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1295554" y="3429965"/>
            <a:ext cx="7123056" cy="3249005"/>
          </a:xfrm>
          <a:prstGeom prst="rect">
            <a:avLst/>
          </a:prstGeom>
        </p:spPr>
        <p:txBody>
          <a:bodyPr lIns="93823" tIns="93823" rIns="93823" bIns="93823" anchor="t" anchorCtr="0">
            <a:noAutofit/>
          </a:bodyPr>
          <a:lstStyle/>
          <a:p>
            <a:endParaRPr dirty="0"/>
          </a:p>
        </p:txBody>
      </p:sp>
      <p:sp>
        <p:nvSpPr>
          <p:cNvPr id="192" name="Shape 192"/>
          <p:cNvSpPr>
            <a:spLocks noGrp="1" noRot="1" noChangeAspect="1"/>
          </p:cNvSpPr>
          <p:nvPr>
            <p:ph type="sldImg" idx="2"/>
          </p:nvPr>
        </p:nvSpPr>
        <p:spPr>
          <a:xfrm>
            <a:off x="3054350" y="541338"/>
            <a:ext cx="3616325" cy="27114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6820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 txBox="1">
            <a:spLocks noGrp="1"/>
          </p:cNvSpPr>
          <p:nvPr>
            <p:ph type="body" idx="1"/>
          </p:nvPr>
        </p:nvSpPr>
        <p:spPr>
          <a:xfrm>
            <a:off x="955737" y="4473864"/>
            <a:ext cx="5254714" cy="4237835"/>
          </a:xfrm>
          <a:prstGeom prst="rect">
            <a:avLst/>
          </a:prstGeom>
        </p:spPr>
        <p:txBody>
          <a:bodyPr lIns="93823" tIns="93823" rIns="93823" bIns="93823" anchor="t" anchorCtr="0">
            <a:noAutofit/>
          </a:bodyPr>
          <a:lstStyle/>
          <a:p>
            <a:endParaRPr/>
          </a:p>
        </p:txBody>
      </p:sp>
      <p:sp>
        <p:nvSpPr>
          <p:cNvPr id="297" name="Shape 297"/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708025"/>
            <a:ext cx="4708525" cy="35321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431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31/07/2017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16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31/07/2017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1734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31/07/2017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6888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31/07/2017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1" descr="logo_logo dhys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54685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297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31/07/2017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119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31/07/2017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627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31/07/2017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66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31/07/2017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304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31/07/2017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6717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31/07/2017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8783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31/07/2017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6438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3C7B-4540-4A45-90B9-5A35105A55A3}" type="datetimeFigureOut">
              <a:rPr lang="es-ES" smtClean="0"/>
              <a:t>31/07/2017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2976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Secretaría de Desarrollo Social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865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55510" y="6339451"/>
            <a:ext cx="25603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  <p:sp>
        <p:nvSpPr>
          <p:cNvPr id="7" name="CuadroTexto 4"/>
          <p:cNvSpPr txBox="1"/>
          <p:nvPr/>
        </p:nvSpPr>
        <p:spPr>
          <a:xfrm>
            <a:off x="445824" y="207925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Administrativa</a:t>
            </a:r>
            <a:endParaRPr lang="es-ES" sz="3500" dirty="0">
              <a:solidFill>
                <a:srgbClr val="00B050"/>
              </a:solidFill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2140808162"/>
              </p:ext>
            </p:extLst>
          </p:nvPr>
        </p:nvGraphicFramePr>
        <p:xfrm>
          <a:off x="0" y="1001713"/>
          <a:ext cx="9144000" cy="4316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184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55510" y="6339451"/>
            <a:ext cx="25603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276041726"/>
              </p:ext>
            </p:extLst>
          </p:nvPr>
        </p:nvGraphicFramePr>
        <p:xfrm>
          <a:off x="1423988" y="1409699"/>
          <a:ext cx="6296025" cy="3908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445824" y="207925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de Capacitación</a:t>
            </a:r>
            <a:endParaRPr lang="es-ES" sz="35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01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Secretaría de Desarrollo Social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55510" y="6339451"/>
            <a:ext cx="25603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  <p:sp>
        <p:nvSpPr>
          <p:cNvPr id="4" name="3 Rectángulo"/>
          <p:cNvSpPr/>
          <p:nvPr/>
        </p:nvSpPr>
        <p:spPr>
          <a:xfrm>
            <a:off x="395536" y="1161281"/>
            <a:ext cx="2498982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Promotor de Campo</a:t>
            </a:r>
          </a:p>
          <a:p>
            <a:pPr algn="ctr"/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</a:p>
          <a:p>
            <a:pPr algn="ctr"/>
            <a:r>
              <a:rPr lang="es-MX" sz="1200" dirty="0" smtClean="0"/>
              <a:t>Clave HAS-Honorarios </a:t>
            </a:r>
            <a:r>
              <a:rPr lang="es-MX" sz="1200" dirty="0"/>
              <a:t>Asimilables a  </a:t>
            </a:r>
            <a:r>
              <a:rPr lang="es-MX" sz="1200" dirty="0" smtClean="0"/>
              <a:t>Sueldo</a:t>
            </a:r>
            <a:endParaRPr lang="es-MX" sz="1200" dirty="0"/>
          </a:p>
        </p:txBody>
      </p:sp>
      <p:sp>
        <p:nvSpPr>
          <p:cNvPr id="7" name="6 Rectángulo"/>
          <p:cNvSpPr/>
          <p:nvPr/>
        </p:nvSpPr>
        <p:spPr>
          <a:xfrm>
            <a:off x="3342394" y="5756101"/>
            <a:ext cx="2520280" cy="171400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TOTAL DE ELEMENTOS 14</a:t>
            </a:r>
            <a:endParaRPr lang="es-MX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2097385"/>
            <a:ext cx="2498982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Promotor de Campo</a:t>
            </a:r>
          </a:p>
          <a:p>
            <a:pPr algn="ctr"/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/>
              <a:t>Clave HAS-Honorarios Asimilables a  Sueldo</a:t>
            </a:r>
          </a:p>
        </p:txBody>
      </p:sp>
      <p:sp>
        <p:nvSpPr>
          <p:cNvPr id="9" name="8 Rectángulo"/>
          <p:cNvSpPr/>
          <p:nvPr/>
        </p:nvSpPr>
        <p:spPr>
          <a:xfrm>
            <a:off x="395536" y="3033489"/>
            <a:ext cx="2498982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Promotor de Campo</a:t>
            </a:r>
          </a:p>
          <a:p>
            <a:pPr algn="ctr"/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/>
              <a:t>Clave HAS-Honorarios Asimilables a  Sueldo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395536" y="3969593"/>
            <a:ext cx="2498982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Promotor de Campo</a:t>
            </a:r>
          </a:p>
          <a:p>
            <a:pPr algn="ctr"/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/>
              <a:t>Clave HAS-Honorarios Asimilables a  Sueldo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395536" y="4928009"/>
            <a:ext cx="2498982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Promotor de Campo</a:t>
            </a:r>
          </a:p>
          <a:p>
            <a:pPr algn="ctr"/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/>
              <a:t>Clave HAS-Honorarios Asimilables a  Sueldo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6444208" y="1161281"/>
            <a:ext cx="2498982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Promotor de Campo</a:t>
            </a:r>
          </a:p>
          <a:p>
            <a:pPr algn="ctr"/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/>
              <a:t>Clave HAS-Honorarios Asimilables a  Sueldo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6444208" y="2097385"/>
            <a:ext cx="2498982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Promotor de Campo</a:t>
            </a:r>
          </a:p>
          <a:p>
            <a:pPr algn="ctr"/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/>
              <a:t>Clave HAS-Honorarios Asimilables a  Sueldo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6444208" y="3033489"/>
            <a:ext cx="2498982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Promotor de Campo</a:t>
            </a:r>
          </a:p>
          <a:p>
            <a:pPr algn="ctr"/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/>
              <a:t>Clave HAS-Honorarios Asimilables a  Sueldo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6444208" y="3969593"/>
            <a:ext cx="2498982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Promotor de Campo</a:t>
            </a:r>
          </a:p>
          <a:p>
            <a:pPr algn="ctr"/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/>
              <a:t>Clave HAS-Honorarios Asimilables a  Sueldo</a:t>
            </a:r>
          </a:p>
        </p:txBody>
      </p:sp>
      <p:sp>
        <p:nvSpPr>
          <p:cNvPr id="16" name="15 Rectángulo"/>
          <p:cNvSpPr/>
          <p:nvPr/>
        </p:nvSpPr>
        <p:spPr>
          <a:xfrm>
            <a:off x="6444208" y="4928009"/>
            <a:ext cx="2498982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Promotor de Campo</a:t>
            </a:r>
          </a:p>
          <a:p>
            <a:pPr algn="ctr"/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/>
              <a:t>Clave HAS-Honorarios Asimilables a  Sueldo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3491880" y="1161281"/>
            <a:ext cx="2592288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Promotor de Campo</a:t>
            </a:r>
          </a:p>
          <a:p>
            <a:pPr algn="ctr"/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/>
              <a:t>Clave HAS-Honorarios Asimilables a  Sueldo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3491880" y="2097385"/>
            <a:ext cx="2498982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Promotor de Campo</a:t>
            </a:r>
          </a:p>
          <a:p>
            <a:pPr algn="ctr"/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/>
              <a:t>Clave HAS-Honorarios Asimilables a  Sueldo</a:t>
            </a:r>
          </a:p>
        </p:txBody>
      </p:sp>
      <p:sp>
        <p:nvSpPr>
          <p:cNvPr id="19" name="18 Rectángulo"/>
          <p:cNvSpPr/>
          <p:nvPr/>
        </p:nvSpPr>
        <p:spPr>
          <a:xfrm>
            <a:off x="3491880" y="3033489"/>
            <a:ext cx="2498982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Promotor de Campo</a:t>
            </a:r>
          </a:p>
          <a:p>
            <a:pPr algn="ctr"/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/>
              <a:t>Clave HAS-Honorarios Asimilables a  Sueldo</a:t>
            </a:r>
          </a:p>
        </p:txBody>
      </p:sp>
      <p:sp>
        <p:nvSpPr>
          <p:cNvPr id="20" name="19 Rectángulo"/>
          <p:cNvSpPr/>
          <p:nvPr/>
        </p:nvSpPr>
        <p:spPr>
          <a:xfrm>
            <a:off x="3491880" y="3969593"/>
            <a:ext cx="2498982" cy="828092"/>
          </a:xfrm>
          <a:prstGeom prst="rect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" panose="020B0604020202020204" pitchFamily="34" charset="0"/>
                <a:cs typeface="Arial" panose="020B0604020202020204" pitchFamily="34" charset="0"/>
              </a:rPr>
              <a:t>Promotor de Campo</a:t>
            </a:r>
          </a:p>
          <a:p>
            <a:pPr algn="ctr"/>
            <a:r>
              <a:rPr lang="es-MX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Auxiliar</a:t>
            </a:r>
            <a:endParaRPr lang="es-MX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1200" dirty="0"/>
              <a:t>Clave HAS-Honorarios Asimilables a  Sueldo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2653139" y="846584"/>
            <a:ext cx="4176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Honorarios</a:t>
            </a: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3482290" y="4995093"/>
            <a:ext cx="2552494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s-MX" sz="1400" dirty="0" smtClean="0"/>
              <a:t>Este personal depende de </a:t>
            </a:r>
          </a:p>
          <a:p>
            <a:pPr algn="ctr"/>
            <a:r>
              <a:rPr lang="es-MX" sz="1400" dirty="0" smtClean="0"/>
              <a:t>La Coordinación de Capacitación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429243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55510" y="6339451"/>
            <a:ext cx="25603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  <p:sp>
        <p:nvSpPr>
          <p:cNvPr id="5" name="CuadroTexto 4"/>
          <p:cNvSpPr txBox="1"/>
          <p:nvPr/>
        </p:nvSpPr>
        <p:spPr>
          <a:xfrm>
            <a:off x="445824" y="207925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Jefe de Patrimonio Seguro</a:t>
            </a:r>
            <a:endParaRPr lang="es-ES" sz="3500" dirty="0">
              <a:solidFill>
                <a:srgbClr val="00B050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56781768"/>
              </p:ext>
            </p:extLst>
          </p:nvPr>
        </p:nvGraphicFramePr>
        <p:xfrm>
          <a:off x="1090613" y="1001713"/>
          <a:ext cx="6962775" cy="4960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974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Administrativa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563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Dirección Administrativa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55510" y="6339451"/>
            <a:ext cx="25603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870385313"/>
              </p:ext>
            </p:extLst>
          </p:nvPr>
        </p:nvGraphicFramePr>
        <p:xfrm>
          <a:off x="266700" y="1009650"/>
          <a:ext cx="8610600" cy="4924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306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378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0436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Cultura Física y Deporte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6241774" y="6194066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mtClean="0"/>
              <a:t>249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3481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" name="42 Conector recto"/>
          <p:cNvCxnSpPr>
            <a:stCxn id="73" idx="3"/>
            <a:endCxn id="39" idx="1"/>
          </p:cNvCxnSpPr>
          <p:nvPr/>
        </p:nvCxnSpPr>
        <p:spPr>
          <a:xfrm>
            <a:off x="3272630" y="2670761"/>
            <a:ext cx="2381895" cy="133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65 Conector recto"/>
          <p:cNvCxnSpPr/>
          <p:nvPr/>
        </p:nvCxnSpPr>
        <p:spPr>
          <a:xfrm>
            <a:off x="2620414" y="3178355"/>
            <a:ext cx="3621356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6 Conector recto"/>
          <p:cNvCxnSpPr>
            <a:cxnSpLocks noChangeShapeType="1"/>
            <a:stCxn id="89" idx="0"/>
            <a:endCxn id="94" idx="2"/>
          </p:cNvCxnSpPr>
          <p:nvPr/>
        </p:nvCxnSpPr>
        <p:spPr bwMode="auto">
          <a:xfrm>
            <a:off x="6669864" y="4606598"/>
            <a:ext cx="1313" cy="840054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33" name="Rectangle 475"/>
          <p:cNvSpPr>
            <a:spLocks noChangeArrowheads="1"/>
          </p:cNvSpPr>
          <p:nvPr/>
        </p:nvSpPr>
        <p:spPr bwMode="auto">
          <a:xfrm>
            <a:off x="2551008" y="2972233"/>
            <a:ext cx="1621372" cy="356708"/>
          </a:xfrm>
          <a:prstGeom prst="rect">
            <a:avLst/>
          </a:prstGeom>
          <a:solidFill>
            <a:schemeClr val="bg1"/>
          </a:solidFill>
          <a:ln w="19050" cmpd="dbl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Secretaria B</a:t>
            </a:r>
            <a:endParaRPr lang="es-ES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3659510" y="954073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DIRECCION  </a:t>
            </a:r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2" name="64 Conector recto"/>
          <p:cNvCxnSpPr>
            <a:cxnSpLocks noChangeShapeType="1"/>
          </p:cNvCxnSpPr>
          <p:nvPr/>
        </p:nvCxnSpPr>
        <p:spPr bwMode="auto">
          <a:xfrm>
            <a:off x="6874053" y="4796159"/>
            <a:ext cx="538162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" name="65 Conector recto"/>
          <p:cNvCxnSpPr>
            <a:cxnSpLocks noChangeShapeType="1"/>
          </p:cNvCxnSpPr>
          <p:nvPr/>
        </p:nvCxnSpPr>
        <p:spPr bwMode="auto">
          <a:xfrm>
            <a:off x="7127482" y="4301554"/>
            <a:ext cx="538162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46 Conector recto"/>
          <p:cNvCxnSpPr>
            <a:cxnSpLocks noChangeShapeType="1"/>
          </p:cNvCxnSpPr>
          <p:nvPr/>
        </p:nvCxnSpPr>
        <p:spPr bwMode="auto">
          <a:xfrm>
            <a:off x="7409461" y="3476580"/>
            <a:ext cx="0" cy="1305245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65 Conector recto"/>
          <p:cNvCxnSpPr>
            <a:cxnSpLocks noChangeShapeType="1"/>
          </p:cNvCxnSpPr>
          <p:nvPr/>
        </p:nvCxnSpPr>
        <p:spPr bwMode="auto">
          <a:xfrm>
            <a:off x="3285818" y="4355880"/>
            <a:ext cx="538162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" name="64 Conector recto"/>
          <p:cNvCxnSpPr>
            <a:cxnSpLocks noChangeShapeType="1"/>
          </p:cNvCxnSpPr>
          <p:nvPr/>
        </p:nvCxnSpPr>
        <p:spPr bwMode="auto">
          <a:xfrm>
            <a:off x="3285818" y="4810141"/>
            <a:ext cx="538162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65 Conector recto"/>
          <p:cNvCxnSpPr>
            <a:cxnSpLocks noChangeShapeType="1"/>
          </p:cNvCxnSpPr>
          <p:nvPr/>
        </p:nvCxnSpPr>
        <p:spPr bwMode="auto">
          <a:xfrm>
            <a:off x="2992884" y="5257701"/>
            <a:ext cx="538162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" name="15 Conector recto"/>
          <p:cNvCxnSpPr>
            <a:cxnSpLocks noChangeShapeType="1"/>
          </p:cNvCxnSpPr>
          <p:nvPr/>
        </p:nvCxnSpPr>
        <p:spPr bwMode="auto">
          <a:xfrm>
            <a:off x="5392374" y="3488521"/>
            <a:ext cx="0" cy="433387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" name="3 Conector recto"/>
          <p:cNvCxnSpPr>
            <a:cxnSpLocks noChangeShapeType="1"/>
            <a:endCxn id="84" idx="0"/>
          </p:cNvCxnSpPr>
          <p:nvPr/>
        </p:nvCxnSpPr>
        <p:spPr bwMode="auto">
          <a:xfrm flipH="1">
            <a:off x="1335816" y="3475249"/>
            <a:ext cx="28161" cy="654947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46 Conector recto"/>
          <p:cNvCxnSpPr>
            <a:cxnSpLocks noChangeShapeType="1"/>
          </p:cNvCxnSpPr>
          <p:nvPr/>
        </p:nvCxnSpPr>
        <p:spPr bwMode="auto">
          <a:xfrm>
            <a:off x="3510932" y="3475249"/>
            <a:ext cx="12979" cy="1782452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2" name="Rectangle 299"/>
          <p:cNvSpPr>
            <a:spLocks noChangeArrowheads="1"/>
          </p:cNvSpPr>
          <p:nvPr/>
        </p:nvSpPr>
        <p:spPr bwMode="auto">
          <a:xfrm>
            <a:off x="4707083" y="3001210"/>
            <a:ext cx="1586790" cy="327731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Oficial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Administrativo</a:t>
            </a:r>
            <a:endParaRPr lang="es-ES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3" name="Rectangle 388"/>
          <p:cNvSpPr>
            <a:spLocks noChangeArrowheads="1"/>
          </p:cNvSpPr>
          <p:nvPr/>
        </p:nvSpPr>
        <p:spPr bwMode="auto">
          <a:xfrm>
            <a:off x="1693596" y="2488733"/>
            <a:ext cx="1579034" cy="36405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Auxiliar</a:t>
            </a:r>
            <a:endParaRPr lang="es-ES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4" name="Rectangle 417"/>
          <p:cNvSpPr>
            <a:spLocks noChangeArrowheads="1"/>
          </p:cNvSpPr>
          <p:nvPr/>
        </p:nvSpPr>
        <p:spPr bwMode="auto">
          <a:xfrm>
            <a:off x="652007" y="3589669"/>
            <a:ext cx="1367619" cy="42571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Coordinador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 Clubes 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75" name="74 Conector recto"/>
          <p:cNvCxnSpPr/>
          <p:nvPr/>
        </p:nvCxnSpPr>
        <p:spPr>
          <a:xfrm>
            <a:off x="1375841" y="3475249"/>
            <a:ext cx="603362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63 Conector recto"/>
          <p:cNvCxnSpPr>
            <a:cxnSpLocks noChangeShapeType="1"/>
          </p:cNvCxnSpPr>
          <p:nvPr/>
        </p:nvCxnSpPr>
        <p:spPr bwMode="auto">
          <a:xfrm>
            <a:off x="4442376" y="2220788"/>
            <a:ext cx="0" cy="1264000"/>
          </a:xfrm>
          <a:prstGeom prst="line">
            <a:avLst/>
          </a:prstGeom>
          <a:noFill/>
          <a:ln w="1905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8" name="Rectangle 128"/>
          <p:cNvSpPr>
            <a:spLocks noChangeArrowheads="1"/>
          </p:cNvSpPr>
          <p:nvPr/>
        </p:nvSpPr>
        <p:spPr bwMode="auto">
          <a:xfrm>
            <a:off x="3267282" y="1736847"/>
            <a:ext cx="2358919" cy="553129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ES_tradnl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Director de Cultura Física y Deporte</a:t>
            </a:r>
          </a:p>
        </p:txBody>
      </p:sp>
      <p:sp>
        <p:nvSpPr>
          <p:cNvPr id="80" name="Rectangle 417"/>
          <p:cNvSpPr>
            <a:spLocks noChangeArrowheads="1"/>
          </p:cNvSpPr>
          <p:nvPr/>
        </p:nvSpPr>
        <p:spPr bwMode="auto">
          <a:xfrm>
            <a:off x="4707084" y="3580748"/>
            <a:ext cx="1415420" cy="41523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Coordinador de </a:t>
            </a:r>
            <a:endParaRPr lang="es-MX" sz="12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Unidades Deportivas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81" name="Rectangle 417"/>
          <p:cNvSpPr>
            <a:spLocks noChangeArrowheads="1"/>
          </p:cNvSpPr>
          <p:nvPr/>
        </p:nvSpPr>
        <p:spPr bwMode="auto">
          <a:xfrm>
            <a:off x="2798863" y="3568926"/>
            <a:ext cx="1429872" cy="42205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Coord.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Desarrollo </a:t>
            </a:r>
            <a:r>
              <a:rPr lang="es-MX" sz="1200" b="0" dirty="0">
                <a:cs typeface="Arial" panose="020B0604020202020204" pitchFamily="34" charset="0"/>
              </a:rPr>
              <a:t>Deportivo </a:t>
            </a:r>
          </a:p>
        </p:txBody>
      </p:sp>
      <p:sp>
        <p:nvSpPr>
          <p:cNvPr id="82" name="Rectangle 444"/>
          <p:cNvSpPr>
            <a:spLocks noChangeArrowheads="1"/>
          </p:cNvSpPr>
          <p:nvPr/>
        </p:nvSpPr>
        <p:spPr bwMode="auto">
          <a:xfrm>
            <a:off x="2274072" y="4150470"/>
            <a:ext cx="1159561" cy="3629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Rectangle 444"/>
          <p:cNvSpPr>
            <a:spLocks noChangeArrowheads="1"/>
          </p:cNvSpPr>
          <p:nvPr/>
        </p:nvSpPr>
        <p:spPr bwMode="auto">
          <a:xfrm>
            <a:off x="652006" y="4130196"/>
            <a:ext cx="1367619" cy="35593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 de Clubes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5" name="Rectangle 375"/>
          <p:cNvSpPr>
            <a:spLocks noChangeArrowheads="1"/>
          </p:cNvSpPr>
          <p:nvPr/>
        </p:nvSpPr>
        <p:spPr bwMode="auto">
          <a:xfrm>
            <a:off x="2274072" y="4620633"/>
            <a:ext cx="1159562" cy="34636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Jefe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Area Acuática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86" name="Rectangle 43"/>
          <p:cNvSpPr>
            <a:spLocks noChangeArrowheads="1"/>
          </p:cNvSpPr>
          <p:nvPr/>
        </p:nvSpPr>
        <p:spPr bwMode="auto">
          <a:xfrm>
            <a:off x="2274072" y="5056732"/>
            <a:ext cx="1159562" cy="39265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Deporte Selectivo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7" name="Rectangle 108"/>
          <p:cNvSpPr>
            <a:spLocks noChangeArrowheads="1"/>
          </p:cNvSpPr>
          <p:nvPr/>
        </p:nvSpPr>
        <p:spPr bwMode="auto">
          <a:xfrm>
            <a:off x="3644400" y="4150470"/>
            <a:ext cx="1150238" cy="37195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Coord. Técnico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de Natación</a:t>
            </a:r>
          </a:p>
        </p:txBody>
      </p:sp>
      <p:sp>
        <p:nvSpPr>
          <p:cNvPr id="88" name="Rectangle 471"/>
          <p:cNvSpPr>
            <a:spLocks noChangeArrowheads="1"/>
          </p:cNvSpPr>
          <p:nvPr/>
        </p:nvSpPr>
        <p:spPr bwMode="auto">
          <a:xfrm>
            <a:off x="6774512" y="3589669"/>
            <a:ext cx="1296066" cy="42571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Coordinador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Planeación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9" name="Rectangle 444"/>
          <p:cNvSpPr>
            <a:spLocks noChangeArrowheads="1"/>
          </p:cNvSpPr>
          <p:nvPr/>
        </p:nvSpPr>
        <p:spPr bwMode="auto">
          <a:xfrm>
            <a:off x="6066838" y="4606598"/>
            <a:ext cx="1206051" cy="35045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0" name="Rectangle 4"/>
          <p:cNvSpPr>
            <a:spLocks noChangeArrowheads="1"/>
          </p:cNvSpPr>
          <p:nvPr/>
        </p:nvSpPr>
        <p:spPr bwMode="auto">
          <a:xfrm>
            <a:off x="7566564" y="4106343"/>
            <a:ext cx="1163962" cy="37013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2" name="Rectangle 108"/>
          <p:cNvSpPr>
            <a:spLocks noChangeArrowheads="1"/>
          </p:cNvSpPr>
          <p:nvPr/>
        </p:nvSpPr>
        <p:spPr bwMode="auto">
          <a:xfrm>
            <a:off x="6066839" y="4106343"/>
            <a:ext cx="1208676" cy="39711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 Auxiliar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Administrativo </a:t>
            </a:r>
          </a:p>
        </p:txBody>
      </p:sp>
      <p:sp>
        <p:nvSpPr>
          <p:cNvPr id="94" name="Rectangle 444"/>
          <p:cNvSpPr>
            <a:spLocks noChangeArrowheads="1"/>
          </p:cNvSpPr>
          <p:nvPr/>
        </p:nvSpPr>
        <p:spPr bwMode="auto">
          <a:xfrm>
            <a:off x="6066838" y="5055018"/>
            <a:ext cx="1208677" cy="39163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Rectangle 43"/>
          <p:cNvSpPr>
            <a:spLocks noChangeArrowheads="1"/>
          </p:cNvSpPr>
          <p:nvPr/>
        </p:nvSpPr>
        <p:spPr bwMode="auto">
          <a:xfrm>
            <a:off x="3637157" y="4620634"/>
            <a:ext cx="1157481" cy="33262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Auxiliar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9" name="Rectangle 388"/>
          <p:cNvSpPr>
            <a:spLocks noChangeArrowheads="1"/>
          </p:cNvSpPr>
          <p:nvPr/>
        </p:nvSpPr>
        <p:spPr bwMode="auto">
          <a:xfrm>
            <a:off x="5654525" y="2490064"/>
            <a:ext cx="1579034" cy="364055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Auxiliar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Administrativa</a:t>
            </a:r>
            <a:endParaRPr lang="es-ES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38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Line 270"/>
          <p:cNvSpPr>
            <a:spLocks noChangeShapeType="1"/>
          </p:cNvSpPr>
          <p:nvPr/>
        </p:nvSpPr>
        <p:spPr bwMode="auto">
          <a:xfrm flipV="1">
            <a:off x="2667563" y="3718402"/>
            <a:ext cx="273061" cy="1408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34" name="Line 169"/>
          <p:cNvSpPr>
            <a:spLocks noChangeShapeType="1"/>
          </p:cNvSpPr>
          <p:nvPr/>
        </p:nvSpPr>
        <p:spPr bwMode="auto">
          <a:xfrm>
            <a:off x="2672350" y="4216902"/>
            <a:ext cx="26035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4" name="Line 224"/>
          <p:cNvSpPr>
            <a:spLocks noChangeShapeType="1"/>
          </p:cNvSpPr>
          <p:nvPr/>
        </p:nvSpPr>
        <p:spPr bwMode="auto">
          <a:xfrm>
            <a:off x="6267796" y="3745693"/>
            <a:ext cx="22225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15" name="Line 171"/>
          <p:cNvSpPr>
            <a:spLocks noChangeShapeType="1"/>
          </p:cNvSpPr>
          <p:nvPr/>
        </p:nvSpPr>
        <p:spPr bwMode="auto">
          <a:xfrm>
            <a:off x="6490047" y="3288815"/>
            <a:ext cx="0" cy="1411067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26" name="Line 224"/>
          <p:cNvSpPr>
            <a:spLocks noChangeShapeType="1"/>
          </p:cNvSpPr>
          <p:nvPr/>
        </p:nvSpPr>
        <p:spPr bwMode="auto">
          <a:xfrm>
            <a:off x="6285259" y="4205013"/>
            <a:ext cx="214312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32" name="Line 224"/>
          <p:cNvSpPr>
            <a:spLocks noChangeShapeType="1"/>
          </p:cNvSpPr>
          <p:nvPr/>
        </p:nvSpPr>
        <p:spPr bwMode="auto">
          <a:xfrm>
            <a:off x="6275734" y="4699883"/>
            <a:ext cx="214312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8" name="Line 154"/>
          <p:cNvSpPr>
            <a:spLocks noChangeShapeType="1"/>
          </p:cNvSpPr>
          <p:nvPr/>
        </p:nvSpPr>
        <p:spPr bwMode="auto">
          <a:xfrm flipH="1">
            <a:off x="4486166" y="2266122"/>
            <a:ext cx="6844" cy="1015875"/>
          </a:xfrm>
          <a:prstGeom prst="line">
            <a:avLst/>
          </a:prstGeom>
          <a:noFill/>
          <a:ln w="1905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cs typeface="Arial" panose="020B0604020202020204" pitchFamily="34" charset="0"/>
            </a:endParaRPr>
          </a:p>
        </p:txBody>
      </p:sp>
      <p:cxnSp>
        <p:nvCxnSpPr>
          <p:cNvPr id="10" name="2 Conector recto"/>
          <p:cNvCxnSpPr>
            <a:cxnSpLocks noChangeShapeType="1"/>
          </p:cNvCxnSpPr>
          <p:nvPr/>
        </p:nvCxnSpPr>
        <p:spPr bwMode="auto">
          <a:xfrm flipV="1">
            <a:off x="2150460" y="2897389"/>
            <a:ext cx="2329296" cy="11943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Rectangle 163"/>
          <p:cNvSpPr>
            <a:spLocks noChangeArrowheads="1"/>
          </p:cNvSpPr>
          <p:nvPr/>
        </p:nvSpPr>
        <p:spPr bwMode="auto">
          <a:xfrm>
            <a:off x="2908905" y="3509010"/>
            <a:ext cx="1405803" cy="41878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3 - Oficial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Administrativo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6" name="Line 241"/>
          <p:cNvSpPr>
            <a:spLocks noChangeShapeType="1"/>
          </p:cNvSpPr>
          <p:nvPr/>
        </p:nvSpPr>
        <p:spPr bwMode="auto">
          <a:xfrm flipH="1">
            <a:off x="2657998" y="3288815"/>
            <a:ext cx="0" cy="1412631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17" name="Rectangle 266"/>
          <p:cNvSpPr>
            <a:spLocks noChangeArrowheads="1"/>
          </p:cNvSpPr>
          <p:nvPr/>
        </p:nvSpPr>
        <p:spPr bwMode="auto">
          <a:xfrm>
            <a:off x="2916772" y="4009098"/>
            <a:ext cx="1397936" cy="41794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Encargado </a:t>
            </a:r>
            <a:r>
              <a:rPr lang="es-MX" sz="1200" b="0" dirty="0">
                <a:cs typeface="Arial" panose="020B0604020202020204" pitchFamily="34" charset="0"/>
              </a:rPr>
              <a:t>de </a:t>
            </a:r>
            <a:endParaRPr lang="es-MX" sz="12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Secciòn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9" name="Line 277"/>
          <p:cNvSpPr>
            <a:spLocks noChangeShapeType="1"/>
          </p:cNvSpPr>
          <p:nvPr/>
        </p:nvSpPr>
        <p:spPr bwMode="auto">
          <a:xfrm flipV="1">
            <a:off x="2640545" y="3281997"/>
            <a:ext cx="3859025" cy="3175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2150460" y="2719369"/>
            <a:ext cx="1278431" cy="34187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Auxiliar </a:t>
            </a:r>
            <a:endParaRPr lang="es-MX" sz="12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Administrativo</a:t>
            </a:r>
            <a:endParaRPr lang="es-ES" sz="1200" b="0" dirty="0">
              <a:cs typeface="Arial" panose="020B0604020202020204" pitchFamily="34" charset="0"/>
            </a:endParaRPr>
          </a:p>
        </p:txBody>
      </p:sp>
      <p:sp>
        <p:nvSpPr>
          <p:cNvPr id="21" name="Rectangle 28"/>
          <p:cNvSpPr>
            <a:spLocks noChangeArrowheads="1"/>
          </p:cNvSpPr>
          <p:nvPr/>
        </p:nvSpPr>
        <p:spPr bwMode="auto">
          <a:xfrm>
            <a:off x="4792372" y="3515829"/>
            <a:ext cx="1502411" cy="4119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2 - Almacenista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23" name="Rectangle 249"/>
          <p:cNvSpPr>
            <a:spLocks noChangeArrowheads="1"/>
          </p:cNvSpPr>
          <p:nvPr/>
        </p:nvSpPr>
        <p:spPr bwMode="auto">
          <a:xfrm>
            <a:off x="2912010" y="4505390"/>
            <a:ext cx="1409038" cy="3921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Auxiliar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Administrativo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24" name="Line 169"/>
          <p:cNvSpPr>
            <a:spLocks noChangeShapeType="1"/>
          </p:cNvSpPr>
          <p:nvPr/>
        </p:nvSpPr>
        <p:spPr bwMode="auto">
          <a:xfrm>
            <a:off x="2656421" y="4706679"/>
            <a:ext cx="26035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25" name="Rectangle 417"/>
          <p:cNvSpPr>
            <a:spLocks noChangeArrowheads="1"/>
          </p:cNvSpPr>
          <p:nvPr/>
        </p:nvSpPr>
        <p:spPr bwMode="auto">
          <a:xfrm>
            <a:off x="4785901" y="4009097"/>
            <a:ext cx="1508883" cy="4072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Cajero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27" name="Rectangle 471"/>
          <p:cNvSpPr>
            <a:spLocks noChangeArrowheads="1"/>
          </p:cNvSpPr>
          <p:nvPr/>
        </p:nvSpPr>
        <p:spPr bwMode="auto">
          <a:xfrm>
            <a:off x="3562197" y="2104395"/>
            <a:ext cx="1861629" cy="4700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Coordinador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Planeación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3611807" y="1003164"/>
            <a:ext cx="17604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ADMINISTRACION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108"/>
          <p:cNvSpPr>
            <a:spLocks noChangeArrowheads="1"/>
          </p:cNvSpPr>
          <p:nvPr/>
        </p:nvSpPr>
        <p:spPr bwMode="auto">
          <a:xfrm>
            <a:off x="4792372" y="4505389"/>
            <a:ext cx="1502411" cy="39211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Supervisor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Eventos Deportivos</a:t>
            </a:r>
            <a:endParaRPr lang="es-MX" sz="1200" b="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70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Rectangle 417"/>
          <p:cNvSpPr>
            <a:spLocks noChangeArrowheads="1"/>
          </p:cNvSpPr>
          <p:nvPr/>
        </p:nvSpPr>
        <p:spPr bwMode="auto">
          <a:xfrm>
            <a:off x="3646667" y="2306178"/>
            <a:ext cx="1712501" cy="49266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Coordinador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Clubes 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3821614" y="4254637"/>
            <a:ext cx="1347626" cy="34087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Promotor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B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" name="Rectangle 1150"/>
          <p:cNvSpPr>
            <a:spLocks noChangeArrowheads="1"/>
          </p:cNvSpPr>
          <p:nvPr/>
        </p:nvSpPr>
        <p:spPr bwMode="auto">
          <a:xfrm>
            <a:off x="5490622" y="4254638"/>
            <a:ext cx="1342923" cy="34087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2 - Auxiliar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9" name="Rectangle 1150"/>
          <p:cNvSpPr>
            <a:spLocks noChangeArrowheads="1"/>
          </p:cNvSpPr>
          <p:nvPr/>
        </p:nvSpPr>
        <p:spPr bwMode="auto">
          <a:xfrm>
            <a:off x="2266069" y="4254637"/>
            <a:ext cx="1357034" cy="34087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Promotor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030962" y="1316793"/>
            <a:ext cx="9236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CLUBES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11 Conector recto"/>
          <p:cNvCxnSpPr>
            <a:stCxn id="4" idx="2"/>
          </p:cNvCxnSpPr>
          <p:nvPr/>
        </p:nvCxnSpPr>
        <p:spPr>
          <a:xfrm flipH="1">
            <a:off x="4502917" y="2798845"/>
            <a:ext cx="1" cy="1255993"/>
          </a:xfrm>
          <a:prstGeom prst="line">
            <a:avLst/>
          </a:prstGeom>
          <a:ln w="12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>
            <a:endCxn id="9" idx="0"/>
          </p:cNvCxnSpPr>
          <p:nvPr/>
        </p:nvCxnSpPr>
        <p:spPr>
          <a:xfrm>
            <a:off x="2944586" y="4054838"/>
            <a:ext cx="0" cy="199799"/>
          </a:xfrm>
          <a:prstGeom prst="line">
            <a:avLst/>
          </a:prstGeom>
          <a:ln w="12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6161677" y="4054838"/>
            <a:ext cx="1" cy="187771"/>
          </a:xfrm>
          <a:prstGeom prst="line">
            <a:avLst/>
          </a:prstGeom>
          <a:ln w="12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3 Conector recto"/>
          <p:cNvCxnSpPr>
            <a:cxnSpLocks noChangeShapeType="1"/>
          </p:cNvCxnSpPr>
          <p:nvPr/>
        </p:nvCxnSpPr>
        <p:spPr bwMode="auto">
          <a:xfrm>
            <a:off x="3178148" y="3666626"/>
            <a:ext cx="131762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444"/>
          <p:cNvSpPr>
            <a:spLocks noChangeArrowheads="1"/>
          </p:cNvSpPr>
          <p:nvPr/>
        </p:nvSpPr>
        <p:spPr bwMode="auto">
          <a:xfrm>
            <a:off x="2266069" y="3453015"/>
            <a:ext cx="1454334" cy="42722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Auxiliar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Administrativa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7" name="Rectangle 444"/>
          <p:cNvSpPr>
            <a:spLocks noChangeArrowheads="1"/>
          </p:cNvSpPr>
          <p:nvPr/>
        </p:nvSpPr>
        <p:spPr bwMode="auto">
          <a:xfrm>
            <a:off x="3800082" y="3021496"/>
            <a:ext cx="1408016" cy="37370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18" name="3 Conector recto"/>
          <p:cNvCxnSpPr>
            <a:cxnSpLocks noChangeShapeType="1"/>
          </p:cNvCxnSpPr>
          <p:nvPr/>
        </p:nvCxnSpPr>
        <p:spPr bwMode="auto">
          <a:xfrm>
            <a:off x="2944586" y="4066869"/>
            <a:ext cx="3217497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20 Conector recto"/>
          <p:cNvCxnSpPr/>
          <p:nvPr/>
        </p:nvCxnSpPr>
        <p:spPr>
          <a:xfrm>
            <a:off x="4499970" y="4054838"/>
            <a:ext cx="1" cy="187771"/>
          </a:xfrm>
          <a:prstGeom prst="line">
            <a:avLst/>
          </a:prstGeom>
          <a:ln w="12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084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Secretaría de Desarrollo Social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55510" y="6339451"/>
            <a:ext cx="25603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525023440"/>
              </p:ext>
            </p:extLst>
          </p:nvPr>
        </p:nvGraphicFramePr>
        <p:xfrm>
          <a:off x="266700" y="1076325"/>
          <a:ext cx="8610600" cy="4686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803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Line 1180"/>
          <p:cNvSpPr>
            <a:spLocks noChangeShapeType="1"/>
          </p:cNvSpPr>
          <p:nvPr/>
        </p:nvSpPr>
        <p:spPr bwMode="auto">
          <a:xfrm>
            <a:off x="6798771" y="4126005"/>
            <a:ext cx="219075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18" name="Line 1136"/>
          <p:cNvSpPr>
            <a:spLocks noChangeShapeType="1"/>
          </p:cNvSpPr>
          <p:nvPr/>
        </p:nvSpPr>
        <p:spPr bwMode="auto">
          <a:xfrm>
            <a:off x="7019435" y="3823117"/>
            <a:ext cx="1190" cy="1266568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27" name="Line 1180"/>
          <p:cNvSpPr>
            <a:spLocks noChangeShapeType="1"/>
          </p:cNvSpPr>
          <p:nvPr/>
        </p:nvSpPr>
        <p:spPr bwMode="auto">
          <a:xfrm>
            <a:off x="6801946" y="4611294"/>
            <a:ext cx="212725" cy="0"/>
          </a:xfrm>
          <a:prstGeom prst="line">
            <a:avLst/>
          </a:prstGeom>
          <a:noFill/>
          <a:ln w="12700" cap="sq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39" name="Line 1180"/>
          <p:cNvSpPr>
            <a:spLocks noChangeShapeType="1"/>
          </p:cNvSpPr>
          <p:nvPr/>
        </p:nvSpPr>
        <p:spPr bwMode="auto">
          <a:xfrm>
            <a:off x="1882506" y="4071338"/>
            <a:ext cx="2286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9" name="Line 1180"/>
          <p:cNvSpPr>
            <a:spLocks noChangeShapeType="1"/>
          </p:cNvSpPr>
          <p:nvPr/>
        </p:nvSpPr>
        <p:spPr bwMode="auto">
          <a:xfrm>
            <a:off x="1876512" y="4598881"/>
            <a:ext cx="2286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cs typeface="Arial" panose="020B0604020202020204" pitchFamily="34" charset="0"/>
            </a:endParaRPr>
          </a:p>
        </p:txBody>
      </p:sp>
      <p:cxnSp>
        <p:nvCxnSpPr>
          <p:cNvPr id="10" name="3 Conector recto"/>
          <p:cNvCxnSpPr>
            <a:cxnSpLocks noChangeShapeType="1"/>
            <a:stCxn id="24" idx="1"/>
          </p:cNvCxnSpPr>
          <p:nvPr/>
        </p:nvCxnSpPr>
        <p:spPr bwMode="auto">
          <a:xfrm flipV="1">
            <a:off x="2051421" y="3521559"/>
            <a:ext cx="2458727" cy="1646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3642009" y="4587441"/>
            <a:ext cx="328612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14" name="Line 10"/>
          <p:cNvSpPr>
            <a:spLocks noChangeShapeType="1"/>
          </p:cNvSpPr>
          <p:nvPr/>
        </p:nvSpPr>
        <p:spPr bwMode="auto">
          <a:xfrm>
            <a:off x="3646771" y="4114960"/>
            <a:ext cx="328613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15" name="Line 1083"/>
          <p:cNvSpPr>
            <a:spLocks noChangeShapeType="1"/>
          </p:cNvSpPr>
          <p:nvPr/>
        </p:nvSpPr>
        <p:spPr bwMode="auto">
          <a:xfrm flipH="1">
            <a:off x="4509089" y="2029144"/>
            <a:ext cx="14172" cy="1786021"/>
          </a:xfrm>
          <a:prstGeom prst="line">
            <a:avLst/>
          </a:prstGeom>
          <a:noFill/>
          <a:ln w="1905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16" name="Rectangle 1041"/>
          <p:cNvSpPr>
            <a:spLocks noChangeArrowheads="1"/>
          </p:cNvSpPr>
          <p:nvPr/>
        </p:nvSpPr>
        <p:spPr bwMode="auto">
          <a:xfrm>
            <a:off x="3803839" y="3899316"/>
            <a:ext cx="1436021" cy="41751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2 - Promotor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Line 1090"/>
          <p:cNvSpPr>
            <a:spLocks noChangeShapeType="1"/>
          </p:cNvSpPr>
          <p:nvPr/>
        </p:nvSpPr>
        <p:spPr bwMode="auto">
          <a:xfrm flipV="1">
            <a:off x="1882902" y="3839018"/>
            <a:ext cx="5137724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19" name="Rectangle 1144"/>
          <p:cNvSpPr>
            <a:spLocks noChangeArrowheads="1"/>
          </p:cNvSpPr>
          <p:nvPr/>
        </p:nvSpPr>
        <p:spPr bwMode="auto">
          <a:xfrm>
            <a:off x="2038383" y="4386610"/>
            <a:ext cx="1388563" cy="42700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Ayudante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Mantenimiento 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(Promotor Deportivo)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Rectangle 26"/>
          <p:cNvSpPr>
            <a:spLocks noChangeArrowheads="1"/>
          </p:cNvSpPr>
          <p:nvPr/>
        </p:nvSpPr>
        <p:spPr bwMode="auto">
          <a:xfrm>
            <a:off x="3803840" y="4413073"/>
            <a:ext cx="1436020" cy="38943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Intendente </a:t>
            </a:r>
            <a:endParaRPr lang="es-MX" altLang="es-MX" sz="1200" b="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(Promotor Deportivo)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Rectangle 417"/>
          <p:cNvSpPr>
            <a:spLocks noChangeArrowheads="1"/>
          </p:cNvSpPr>
          <p:nvPr/>
        </p:nvSpPr>
        <p:spPr bwMode="auto">
          <a:xfrm>
            <a:off x="5494422" y="4413073"/>
            <a:ext cx="1413886" cy="389429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Promotor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Line 1099"/>
          <p:cNvSpPr>
            <a:spLocks noChangeShapeType="1"/>
          </p:cNvSpPr>
          <p:nvPr/>
        </p:nvSpPr>
        <p:spPr bwMode="auto">
          <a:xfrm flipH="1">
            <a:off x="1879705" y="3846971"/>
            <a:ext cx="3195" cy="75191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24" name="Rectangle 1045"/>
          <p:cNvSpPr>
            <a:spLocks noChangeArrowheads="1"/>
          </p:cNvSpPr>
          <p:nvPr/>
        </p:nvSpPr>
        <p:spPr bwMode="auto">
          <a:xfrm>
            <a:off x="2051421" y="3349067"/>
            <a:ext cx="1316164" cy="34827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Secretaria /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C</a:t>
            </a:r>
            <a:endParaRPr lang="es-ES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6" name="Rectangle 417"/>
          <p:cNvSpPr>
            <a:spLocks noChangeArrowheads="1"/>
          </p:cNvSpPr>
          <p:nvPr/>
        </p:nvSpPr>
        <p:spPr bwMode="auto">
          <a:xfrm>
            <a:off x="5494422" y="3910910"/>
            <a:ext cx="1413885" cy="41122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Instructor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(Promotor Deportivo)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28" name="2 Conector recto"/>
          <p:cNvCxnSpPr>
            <a:cxnSpLocks noChangeShapeType="1"/>
            <a:endCxn id="12" idx="0"/>
          </p:cNvCxnSpPr>
          <p:nvPr/>
        </p:nvCxnSpPr>
        <p:spPr bwMode="auto">
          <a:xfrm>
            <a:off x="3642009" y="3846971"/>
            <a:ext cx="0" cy="74047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35 CuadroTexto"/>
          <p:cNvSpPr txBox="1"/>
          <p:nvPr/>
        </p:nvSpPr>
        <p:spPr>
          <a:xfrm>
            <a:off x="3547422" y="1091080"/>
            <a:ext cx="19378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LIGAS DEPORTIVAS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43"/>
          <p:cNvSpPr>
            <a:spLocks noChangeArrowheads="1"/>
          </p:cNvSpPr>
          <p:nvPr/>
        </p:nvSpPr>
        <p:spPr bwMode="auto">
          <a:xfrm>
            <a:off x="3888188" y="2150508"/>
            <a:ext cx="1256306" cy="48402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Auxiliar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(Encargado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Ligas Deportivas)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8" name="Rectangle 110"/>
          <p:cNvSpPr>
            <a:spLocks noChangeArrowheads="1"/>
          </p:cNvSpPr>
          <p:nvPr/>
        </p:nvSpPr>
        <p:spPr bwMode="auto">
          <a:xfrm>
            <a:off x="2036796" y="3896586"/>
            <a:ext cx="1390150" cy="38942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2 - Promotor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Deportivo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0" name="Rectangle 417"/>
          <p:cNvSpPr>
            <a:spLocks noChangeArrowheads="1"/>
          </p:cNvSpPr>
          <p:nvPr/>
        </p:nvSpPr>
        <p:spPr bwMode="auto">
          <a:xfrm>
            <a:off x="3640666" y="1573097"/>
            <a:ext cx="1765190" cy="45604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Coordinador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Desarrollo </a:t>
            </a:r>
            <a:r>
              <a:rPr lang="es-MX" sz="1200" b="0" dirty="0">
                <a:cs typeface="Arial" panose="020B0604020202020204" pitchFamily="34" charset="0"/>
              </a:rPr>
              <a:t>Deportivo </a:t>
            </a:r>
          </a:p>
        </p:txBody>
      </p:sp>
      <p:sp>
        <p:nvSpPr>
          <p:cNvPr id="33" name="Line 1180"/>
          <p:cNvSpPr>
            <a:spLocks noChangeShapeType="1"/>
          </p:cNvSpPr>
          <p:nvPr/>
        </p:nvSpPr>
        <p:spPr bwMode="auto">
          <a:xfrm>
            <a:off x="6803277" y="5089685"/>
            <a:ext cx="212725" cy="0"/>
          </a:xfrm>
          <a:prstGeom prst="line">
            <a:avLst/>
          </a:prstGeom>
          <a:noFill/>
          <a:ln w="12700" cap="sq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34" name="Rectangle 417"/>
          <p:cNvSpPr>
            <a:spLocks noChangeArrowheads="1"/>
          </p:cNvSpPr>
          <p:nvPr/>
        </p:nvSpPr>
        <p:spPr bwMode="auto">
          <a:xfrm>
            <a:off x="5494421" y="4891464"/>
            <a:ext cx="1415217" cy="446588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Promotor </a:t>
            </a: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9" name="Rectangle 43"/>
          <p:cNvSpPr>
            <a:spLocks noChangeArrowheads="1"/>
          </p:cNvSpPr>
          <p:nvPr/>
        </p:nvSpPr>
        <p:spPr bwMode="auto">
          <a:xfrm>
            <a:off x="3895108" y="2786931"/>
            <a:ext cx="1256306" cy="48402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Administrador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 Ligas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01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3 Conector recto"/>
          <p:cNvCxnSpPr>
            <a:cxnSpLocks noChangeShapeType="1"/>
          </p:cNvCxnSpPr>
          <p:nvPr/>
        </p:nvCxnSpPr>
        <p:spPr bwMode="auto">
          <a:xfrm>
            <a:off x="5406877" y="4865605"/>
            <a:ext cx="929818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22 Conector recto"/>
          <p:cNvCxnSpPr>
            <a:cxnSpLocks noChangeShapeType="1"/>
          </p:cNvCxnSpPr>
          <p:nvPr/>
        </p:nvCxnSpPr>
        <p:spPr bwMode="auto">
          <a:xfrm>
            <a:off x="5853634" y="4227300"/>
            <a:ext cx="0" cy="142875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4 Conector recto"/>
          <p:cNvCxnSpPr>
            <a:cxnSpLocks noChangeShapeType="1"/>
          </p:cNvCxnSpPr>
          <p:nvPr/>
        </p:nvCxnSpPr>
        <p:spPr bwMode="auto">
          <a:xfrm>
            <a:off x="3269958" y="3734667"/>
            <a:ext cx="1206344" cy="1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5 Conector recto"/>
          <p:cNvCxnSpPr>
            <a:cxnSpLocks noChangeShapeType="1"/>
            <a:endCxn id="13" idx="2"/>
          </p:cNvCxnSpPr>
          <p:nvPr/>
        </p:nvCxnSpPr>
        <p:spPr bwMode="auto">
          <a:xfrm>
            <a:off x="2800296" y="4227300"/>
            <a:ext cx="13648" cy="789374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Line 2"/>
          <p:cNvSpPr>
            <a:spLocks noChangeShapeType="1"/>
          </p:cNvSpPr>
          <p:nvPr/>
        </p:nvSpPr>
        <p:spPr bwMode="auto">
          <a:xfrm flipH="1">
            <a:off x="4473957" y="2678241"/>
            <a:ext cx="4669" cy="1534771"/>
          </a:xfrm>
          <a:prstGeom prst="line">
            <a:avLst/>
          </a:prstGeom>
          <a:noFill/>
          <a:ln w="1905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2615979" y="3543588"/>
            <a:ext cx="1308118" cy="35805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Secretaria /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>
            <a:off x="5855220" y="4215602"/>
            <a:ext cx="16566" cy="643878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13" name="Rectangle 63"/>
          <p:cNvSpPr>
            <a:spLocks noChangeArrowheads="1"/>
          </p:cNvSpPr>
          <p:nvPr/>
        </p:nvSpPr>
        <p:spPr bwMode="auto">
          <a:xfrm>
            <a:off x="2170690" y="4689617"/>
            <a:ext cx="1286507" cy="32705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Auxiliar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Rectangle 444"/>
          <p:cNvSpPr>
            <a:spLocks noChangeArrowheads="1"/>
          </p:cNvSpPr>
          <p:nvPr/>
        </p:nvSpPr>
        <p:spPr bwMode="auto">
          <a:xfrm>
            <a:off x="5274949" y="4338425"/>
            <a:ext cx="1157655" cy="20620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050" b="1" dirty="0">
                <a:cs typeface="Arial" panose="020B0604020202020204" pitchFamily="34" charset="0"/>
              </a:rPr>
              <a:t>Eventos Especiales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cxnSp>
        <p:nvCxnSpPr>
          <p:cNvPr id="15" name="2 Conector recto"/>
          <p:cNvCxnSpPr>
            <a:cxnSpLocks noChangeShapeType="1"/>
          </p:cNvCxnSpPr>
          <p:nvPr/>
        </p:nvCxnSpPr>
        <p:spPr bwMode="auto">
          <a:xfrm flipV="1">
            <a:off x="2800296" y="4211425"/>
            <a:ext cx="3054925" cy="1587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417"/>
          <p:cNvSpPr>
            <a:spLocks noChangeArrowheads="1"/>
          </p:cNvSpPr>
          <p:nvPr/>
        </p:nvSpPr>
        <p:spPr bwMode="auto">
          <a:xfrm>
            <a:off x="4327758" y="4689617"/>
            <a:ext cx="1344768" cy="3397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Secretaria / O </a:t>
            </a:r>
            <a:endParaRPr lang="es-MX" altLang="es-MX" sz="1200" b="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Fotógrafa)</a:t>
            </a: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Rectangle 444"/>
          <p:cNvSpPr>
            <a:spLocks noChangeArrowheads="1"/>
          </p:cNvSpPr>
          <p:nvPr/>
        </p:nvSpPr>
        <p:spPr bwMode="auto">
          <a:xfrm>
            <a:off x="2170690" y="4343188"/>
            <a:ext cx="1286508" cy="20620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050" b="1" dirty="0">
                <a:cs typeface="Arial" panose="020B0604020202020204" pitchFamily="34" charset="0"/>
              </a:rPr>
              <a:t>Prensa</a:t>
            </a:r>
            <a:endParaRPr lang="es-MX" sz="1200" b="1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3277827" y="1385130"/>
            <a:ext cx="2348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COMUNICACIÓN SOCIAL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471"/>
          <p:cNvSpPr>
            <a:spLocks noChangeArrowheads="1"/>
          </p:cNvSpPr>
          <p:nvPr/>
        </p:nvSpPr>
        <p:spPr bwMode="auto">
          <a:xfrm>
            <a:off x="3482793" y="2192861"/>
            <a:ext cx="1991348" cy="4853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Coordinación </a:t>
            </a:r>
            <a:r>
              <a:rPr lang="es-MX" sz="1200" dirty="0" smtClean="0">
                <a:cs typeface="Arial" panose="020B0604020202020204" pitchFamily="34" charset="0"/>
              </a:rPr>
              <a:t>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Planeación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24" name="Rectangle 108"/>
          <p:cNvSpPr>
            <a:spLocks noChangeArrowheads="1"/>
          </p:cNvSpPr>
          <p:nvPr/>
        </p:nvSpPr>
        <p:spPr bwMode="auto">
          <a:xfrm>
            <a:off x="3722060" y="2895594"/>
            <a:ext cx="1513135" cy="48236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Auxiliar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(</a:t>
            </a:r>
            <a:r>
              <a:rPr lang="es-MX" sz="1200" dirty="0" smtClean="0">
                <a:cs typeface="Arial" panose="020B0604020202020204" pitchFamily="34" charset="0"/>
              </a:rPr>
              <a:t>Encargado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Comunicación Social</a:t>
            </a:r>
            <a:r>
              <a:rPr lang="es-MX" sz="1200" b="0" dirty="0" smtClean="0">
                <a:cs typeface="Arial" panose="020B0604020202020204" pitchFamily="34" charset="0"/>
              </a:rPr>
              <a:t>)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25" name="Rectangle 75"/>
          <p:cNvSpPr>
            <a:spLocks noChangeArrowheads="1"/>
          </p:cNvSpPr>
          <p:nvPr/>
        </p:nvSpPr>
        <p:spPr bwMode="auto">
          <a:xfrm>
            <a:off x="6066361" y="4696793"/>
            <a:ext cx="1336303" cy="3361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Promotor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Deportivo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(Fotógrafo)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47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Line 36"/>
          <p:cNvSpPr>
            <a:spLocks noChangeShapeType="1"/>
          </p:cNvSpPr>
          <p:nvPr/>
        </p:nvSpPr>
        <p:spPr bwMode="auto">
          <a:xfrm>
            <a:off x="6608368" y="4460173"/>
            <a:ext cx="2286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cxnSp>
        <p:nvCxnSpPr>
          <p:cNvPr id="83" name="54 Conector recto"/>
          <p:cNvCxnSpPr>
            <a:cxnSpLocks noChangeShapeType="1"/>
            <a:endCxn id="38" idx="1"/>
          </p:cNvCxnSpPr>
          <p:nvPr/>
        </p:nvCxnSpPr>
        <p:spPr bwMode="auto">
          <a:xfrm flipV="1">
            <a:off x="2982222" y="3442046"/>
            <a:ext cx="2808753" cy="4754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8" name="Line 36"/>
          <p:cNvSpPr>
            <a:spLocks noChangeShapeType="1"/>
          </p:cNvSpPr>
          <p:nvPr/>
        </p:nvSpPr>
        <p:spPr bwMode="auto">
          <a:xfrm>
            <a:off x="6608368" y="4020722"/>
            <a:ext cx="2286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cxnSp>
        <p:nvCxnSpPr>
          <p:cNvPr id="82" name="41 Conector recto"/>
          <p:cNvCxnSpPr>
            <a:cxnSpLocks noChangeShapeType="1"/>
          </p:cNvCxnSpPr>
          <p:nvPr/>
        </p:nvCxnSpPr>
        <p:spPr bwMode="auto">
          <a:xfrm>
            <a:off x="6838428" y="3708788"/>
            <a:ext cx="0" cy="751385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" name="Line 36"/>
          <p:cNvSpPr>
            <a:spLocks noChangeShapeType="1"/>
          </p:cNvSpPr>
          <p:nvPr/>
        </p:nvSpPr>
        <p:spPr bwMode="auto">
          <a:xfrm>
            <a:off x="3787278" y="4479140"/>
            <a:ext cx="214333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cxnSp>
        <p:nvCxnSpPr>
          <p:cNvPr id="35" name="54 Conector recto"/>
          <p:cNvCxnSpPr>
            <a:cxnSpLocks noChangeShapeType="1"/>
          </p:cNvCxnSpPr>
          <p:nvPr/>
        </p:nvCxnSpPr>
        <p:spPr bwMode="auto">
          <a:xfrm>
            <a:off x="3789726" y="4035114"/>
            <a:ext cx="153988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Line 36"/>
          <p:cNvSpPr>
            <a:spLocks noChangeShapeType="1"/>
          </p:cNvSpPr>
          <p:nvPr/>
        </p:nvSpPr>
        <p:spPr bwMode="auto">
          <a:xfrm>
            <a:off x="3787278" y="4911130"/>
            <a:ext cx="2286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16" name="Rectangle 81"/>
          <p:cNvSpPr>
            <a:spLocks noChangeArrowheads="1"/>
          </p:cNvSpPr>
          <p:nvPr/>
        </p:nvSpPr>
        <p:spPr bwMode="auto">
          <a:xfrm>
            <a:off x="3903959" y="3800156"/>
            <a:ext cx="1407511" cy="39817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21 - Instructor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21" name="43 Conector recto"/>
          <p:cNvCxnSpPr>
            <a:cxnSpLocks noChangeShapeType="1"/>
            <a:endCxn id="7" idx="0"/>
          </p:cNvCxnSpPr>
          <p:nvPr/>
        </p:nvCxnSpPr>
        <p:spPr bwMode="auto">
          <a:xfrm flipH="1">
            <a:off x="3787278" y="3707151"/>
            <a:ext cx="900" cy="1203979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" name="Rectangle 184"/>
          <p:cNvSpPr>
            <a:spLocks noChangeArrowheads="1"/>
          </p:cNvSpPr>
          <p:nvPr/>
        </p:nvSpPr>
        <p:spPr bwMode="auto">
          <a:xfrm>
            <a:off x="3903961" y="4271439"/>
            <a:ext cx="1407511" cy="37746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Promotor </a:t>
            </a:r>
            <a:endParaRPr lang="es-MX" sz="1200" b="0" dirty="0" smtClean="0">
              <a:cs typeface="Arial" panose="020B0604020202020204" pitchFamily="34" charset="0"/>
            </a:endParaRPr>
          </a:p>
        </p:txBody>
      </p:sp>
      <p:sp>
        <p:nvSpPr>
          <p:cNvPr id="42" name="Rectangle 53"/>
          <p:cNvSpPr>
            <a:spLocks noChangeArrowheads="1"/>
          </p:cNvSpPr>
          <p:nvPr/>
        </p:nvSpPr>
        <p:spPr bwMode="auto">
          <a:xfrm>
            <a:off x="3903960" y="4707613"/>
            <a:ext cx="1407513" cy="37725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Auxiliar </a:t>
            </a:r>
            <a:endParaRPr lang="es-MX" altLang="es-MX" sz="1200" b="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(Promotor Deportivo)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9" name="4 Conector recto"/>
          <p:cNvCxnSpPr>
            <a:cxnSpLocks noChangeShapeType="1"/>
            <a:endCxn id="24" idx="0"/>
          </p:cNvCxnSpPr>
          <p:nvPr/>
        </p:nvCxnSpPr>
        <p:spPr bwMode="auto">
          <a:xfrm flipH="1" flipV="1">
            <a:off x="2727618" y="3269159"/>
            <a:ext cx="533514" cy="253528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3 Conector recto"/>
          <p:cNvCxnSpPr>
            <a:cxnSpLocks noChangeShapeType="1"/>
          </p:cNvCxnSpPr>
          <p:nvPr/>
        </p:nvCxnSpPr>
        <p:spPr bwMode="auto">
          <a:xfrm>
            <a:off x="4543434" y="2831168"/>
            <a:ext cx="0" cy="875983"/>
          </a:xfrm>
          <a:prstGeom prst="line">
            <a:avLst/>
          </a:prstGeom>
          <a:noFill/>
          <a:ln w="1905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3672485" y="2627960"/>
            <a:ext cx="1741898" cy="49236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Coordinador 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Desarrollo Deportivo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19" name="11 Conector recto"/>
          <p:cNvCxnSpPr>
            <a:cxnSpLocks noChangeShapeType="1"/>
          </p:cNvCxnSpPr>
          <p:nvPr/>
        </p:nvCxnSpPr>
        <p:spPr bwMode="auto">
          <a:xfrm>
            <a:off x="2260375" y="3723053"/>
            <a:ext cx="0" cy="73712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54 Conector recto"/>
          <p:cNvCxnSpPr>
            <a:cxnSpLocks noChangeShapeType="1"/>
          </p:cNvCxnSpPr>
          <p:nvPr/>
        </p:nvCxnSpPr>
        <p:spPr bwMode="auto">
          <a:xfrm>
            <a:off x="2266725" y="4460173"/>
            <a:ext cx="153987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Rectangle 81"/>
          <p:cNvSpPr>
            <a:spLocks noChangeArrowheads="1"/>
          </p:cNvSpPr>
          <p:nvPr/>
        </p:nvSpPr>
        <p:spPr bwMode="auto">
          <a:xfrm>
            <a:off x="2357105" y="4275865"/>
            <a:ext cx="1265763" cy="38371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Instructor </a:t>
            </a:r>
            <a:r>
              <a:rPr lang="es-MX" sz="1200" b="0" dirty="0">
                <a:cs typeface="Arial" panose="020B0604020202020204" pitchFamily="34" charset="0"/>
              </a:rPr>
              <a:t>de </a:t>
            </a:r>
            <a:endParaRPr lang="es-MX" sz="12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Esgrima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24" name="Rectangle 43"/>
          <p:cNvSpPr>
            <a:spLocks noChangeArrowheads="1"/>
          </p:cNvSpPr>
          <p:nvPr/>
        </p:nvSpPr>
        <p:spPr bwMode="auto">
          <a:xfrm>
            <a:off x="2024263" y="3269159"/>
            <a:ext cx="1406710" cy="34577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Secretaria / O</a:t>
            </a: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29" name="5 Conector recto"/>
          <p:cNvCxnSpPr>
            <a:cxnSpLocks noChangeShapeType="1"/>
          </p:cNvCxnSpPr>
          <p:nvPr/>
        </p:nvCxnSpPr>
        <p:spPr bwMode="auto">
          <a:xfrm>
            <a:off x="2266725" y="3707151"/>
            <a:ext cx="4570243" cy="15902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29 CuadroTexto"/>
          <p:cNvSpPr txBox="1"/>
          <p:nvPr/>
        </p:nvSpPr>
        <p:spPr>
          <a:xfrm>
            <a:off x="3268886" y="1082417"/>
            <a:ext cx="25490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DESARROLLO DEPORTIVO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43"/>
          <p:cNvSpPr>
            <a:spLocks noChangeArrowheads="1"/>
          </p:cNvSpPr>
          <p:nvPr/>
        </p:nvSpPr>
        <p:spPr bwMode="auto">
          <a:xfrm>
            <a:off x="5790975" y="3269159"/>
            <a:ext cx="1363358" cy="34577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Deporte Selectivo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4" name="Line 67"/>
          <p:cNvSpPr>
            <a:spLocks noChangeShapeType="1"/>
          </p:cNvSpPr>
          <p:nvPr/>
        </p:nvSpPr>
        <p:spPr bwMode="auto">
          <a:xfrm>
            <a:off x="2282558" y="4007995"/>
            <a:ext cx="250825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45" name="Rectangle 53"/>
          <p:cNvSpPr>
            <a:spLocks noChangeArrowheads="1"/>
          </p:cNvSpPr>
          <p:nvPr/>
        </p:nvSpPr>
        <p:spPr bwMode="auto">
          <a:xfrm>
            <a:off x="2368216" y="3804200"/>
            <a:ext cx="1250579" cy="41049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Promotor B </a:t>
            </a:r>
          </a:p>
        </p:txBody>
      </p:sp>
      <p:sp>
        <p:nvSpPr>
          <p:cNvPr id="77" name="Rectangle 108"/>
          <p:cNvSpPr>
            <a:spLocks noChangeArrowheads="1"/>
          </p:cNvSpPr>
          <p:nvPr/>
        </p:nvSpPr>
        <p:spPr bwMode="auto">
          <a:xfrm>
            <a:off x="5379720" y="3792387"/>
            <a:ext cx="1352719" cy="375056"/>
          </a:xfrm>
          <a:prstGeom prst="rect">
            <a:avLst/>
          </a:prstGeom>
          <a:solidFill>
            <a:srgbClr val="FFFF00"/>
          </a:solidFill>
          <a:ln w="12700">
            <a:solidFill>
              <a:schemeClr val="accent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3 - Instructor 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26" name="Rectangle 108"/>
          <p:cNvSpPr>
            <a:spLocks noChangeArrowheads="1"/>
          </p:cNvSpPr>
          <p:nvPr/>
        </p:nvSpPr>
        <p:spPr bwMode="auto">
          <a:xfrm>
            <a:off x="5379720" y="4271046"/>
            <a:ext cx="1352719" cy="375056"/>
          </a:xfrm>
          <a:prstGeom prst="rect">
            <a:avLst/>
          </a:prstGeom>
          <a:solidFill>
            <a:srgbClr val="FFFF00"/>
          </a:solidFill>
          <a:ln w="12700">
            <a:solidFill>
              <a:schemeClr val="accent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Auxiliar </a:t>
            </a:r>
            <a:endParaRPr lang="es-MX" sz="1200" b="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79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7" name="6 Conector recto"/>
          <p:cNvCxnSpPr>
            <a:cxnSpLocks noChangeShapeType="1"/>
            <a:stCxn id="15" idx="2"/>
            <a:endCxn id="13" idx="0"/>
          </p:cNvCxnSpPr>
          <p:nvPr/>
        </p:nvCxnSpPr>
        <p:spPr bwMode="auto">
          <a:xfrm>
            <a:off x="4509947" y="3135401"/>
            <a:ext cx="4893" cy="1022963"/>
          </a:xfrm>
          <a:prstGeom prst="line">
            <a:avLst/>
          </a:prstGeom>
          <a:noFill/>
          <a:ln w="1905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54 Conector recto"/>
          <p:cNvCxnSpPr>
            <a:cxnSpLocks noChangeShapeType="1"/>
          </p:cNvCxnSpPr>
          <p:nvPr/>
        </p:nvCxnSpPr>
        <p:spPr bwMode="auto">
          <a:xfrm>
            <a:off x="2848110" y="3950163"/>
            <a:ext cx="0" cy="211137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729162" y="3315929"/>
            <a:ext cx="1571029" cy="3898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 Cultura Física</a:t>
            </a:r>
          </a:p>
        </p:txBody>
      </p:sp>
      <p:cxnSp>
        <p:nvCxnSpPr>
          <p:cNvPr id="12" name="3 Conector recto"/>
          <p:cNvCxnSpPr>
            <a:cxnSpLocks noChangeShapeType="1"/>
          </p:cNvCxnSpPr>
          <p:nvPr/>
        </p:nvCxnSpPr>
        <p:spPr bwMode="auto">
          <a:xfrm>
            <a:off x="2856061" y="3945639"/>
            <a:ext cx="3291333" cy="4524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Rectangle 203"/>
          <p:cNvSpPr>
            <a:spLocks noChangeArrowheads="1"/>
          </p:cNvSpPr>
          <p:nvPr/>
        </p:nvSpPr>
        <p:spPr bwMode="auto">
          <a:xfrm>
            <a:off x="3812538" y="4158364"/>
            <a:ext cx="1404604" cy="3659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Instructor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5" name="Rectangle 471"/>
          <p:cNvSpPr>
            <a:spLocks noChangeArrowheads="1"/>
          </p:cNvSpPr>
          <p:nvPr/>
        </p:nvSpPr>
        <p:spPr bwMode="auto">
          <a:xfrm>
            <a:off x="3604884" y="2663667"/>
            <a:ext cx="1810125" cy="47173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Coordinación </a:t>
            </a:r>
            <a:endParaRPr lang="es-MX" sz="12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de  Planeación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7" name="Rectangle 200"/>
          <p:cNvSpPr>
            <a:spLocks noChangeArrowheads="1"/>
          </p:cNvSpPr>
          <p:nvPr/>
        </p:nvSpPr>
        <p:spPr bwMode="auto">
          <a:xfrm>
            <a:off x="2182508" y="4148047"/>
            <a:ext cx="1344854" cy="37113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Promotor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3630310" y="1432000"/>
            <a:ext cx="16698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CULTURA FISICA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54 Conector recto"/>
          <p:cNvCxnSpPr>
            <a:cxnSpLocks noChangeShapeType="1"/>
          </p:cNvCxnSpPr>
          <p:nvPr/>
        </p:nvCxnSpPr>
        <p:spPr bwMode="auto">
          <a:xfrm>
            <a:off x="6147394" y="3940879"/>
            <a:ext cx="0" cy="255587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5473742" y="4148047"/>
            <a:ext cx="1365207" cy="362592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Activación Física</a:t>
            </a:r>
          </a:p>
        </p:txBody>
      </p:sp>
    </p:spTree>
    <p:extLst>
      <p:ext uri="{BB962C8B-B14F-4D97-AF65-F5344CB8AC3E}">
        <p14:creationId xmlns:p14="http://schemas.microsoft.com/office/powerpoint/2010/main" val="413794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Line 6"/>
          <p:cNvSpPr>
            <a:spLocks noChangeShapeType="1"/>
          </p:cNvSpPr>
          <p:nvPr/>
        </p:nvSpPr>
        <p:spPr bwMode="auto">
          <a:xfrm>
            <a:off x="6211456" y="4997611"/>
            <a:ext cx="250825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2365562" y="4988492"/>
            <a:ext cx="250825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6217805" y="4573133"/>
            <a:ext cx="250825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cxnSp>
        <p:nvCxnSpPr>
          <p:cNvPr id="8" name="9 Conector recto"/>
          <p:cNvCxnSpPr>
            <a:cxnSpLocks noChangeShapeType="1"/>
            <a:stCxn id="41" idx="2"/>
          </p:cNvCxnSpPr>
          <p:nvPr/>
        </p:nvCxnSpPr>
        <p:spPr bwMode="auto">
          <a:xfrm flipH="1">
            <a:off x="4369987" y="2900740"/>
            <a:ext cx="137" cy="866524"/>
          </a:xfrm>
          <a:prstGeom prst="line">
            <a:avLst/>
          </a:prstGeom>
          <a:noFill/>
          <a:ln w="1905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Line 82"/>
          <p:cNvSpPr>
            <a:spLocks noChangeShapeType="1"/>
          </p:cNvSpPr>
          <p:nvPr/>
        </p:nvSpPr>
        <p:spPr bwMode="auto">
          <a:xfrm flipV="1">
            <a:off x="2363987" y="4551680"/>
            <a:ext cx="27305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auto">
          <a:xfrm>
            <a:off x="6219392" y="4128930"/>
            <a:ext cx="250825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>
            <a:off x="2352874" y="4083252"/>
            <a:ext cx="350838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4643562" y="3923266"/>
            <a:ext cx="1619781" cy="36284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Profesional Especialista 1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(Promotor)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ES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2528293" y="4803220"/>
            <a:ext cx="1647103" cy="37054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2 - Promotor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3" name="Rectangle 27"/>
          <p:cNvSpPr>
            <a:spLocks noChangeArrowheads="1"/>
          </p:cNvSpPr>
          <p:nvPr/>
        </p:nvSpPr>
        <p:spPr bwMode="auto">
          <a:xfrm>
            <a:off x="2528293" y="4363765"/>
            <a:ext cx="1647103" cy="36870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2 - Promotor Deportivo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4" name="Rectangle 37"/>
          <p:cNvSpPr>
            <a:spLocks noChangeArrowheads="1"/>
          </p:cNvSpPr>
          <p:nvPr/>
        </p:nvSpPr>
        <p:spPr bwMode="auto">
          <a:xfrm>
            <a:off x="2533849" y="3923266"/>
            <a:ext cx="1640586" cy="36284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2 - Promotor A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5" name="Line 40"/>
          <p:cNvSpPr>
            <a:spLocks noChangeShapeType="1"/>
          </p:cNvSpPr>
          <p:nvPr/>
        </p:nvSpPr>
        <p:spPr bwMode="auto">
          <a:xfrm>
            <a:off x="2338911" y="3751361"/>
            <a:ext cx="4131305" cy="33366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26" name="Line 42"/>
          <p:cNvSpPr>
            <a:spLocks noChangeShapeType="1"/>
          </p:cNvSpPr>
          <p:nvPr/>
        </p:nvSpPr>
        <p:spPr bwMode="auto">
          <a:xfrm>
            <a:off x="6462281" y="3784727"/>
            <a:ext cx="7936" cy="1212884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29" name="Line 62"/>
          <p:cNvSpPr>
            <a:spLocks noChangeShapeType="1"/>
          </p:cNvSpPr>
          <p:nvPr/>
        </p:nvSpPr>
        <p:spPr bwMode="auto">
          <a:xfrm>
            <a:off x="2335413" y="3764089"/>
            <a:ext cx="0" cy="1224404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31" name="Rectangle 74"/>
          <p:cNvSpPr>
            <a:spLocks noChangeArrowheads="1"/>
          </p:cNvSpPr>
          <p:nvPr/>
        </p:nvSpPr>
        <p:spPr bwMode="auto">
          <a:xfrm>
            <a:off x="4643562" y="4794753"/>
            <a:ext cx="1619781" cy="397478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3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 - Promotor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5" name="Rectangle 417"/>
          <p:cNvSpPr>
            <a:spLocks noChangeArrowheads="1"/>
          </p:cNvSpPr>
          <p:nvPr/>
        </p:nvSpPr>
        <p:spPr bwMode="auto">
          <a:xfrm>
            <a:off x="4638778" y="4342310"/>
            <a:ext cx="1614127" cy="39624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Auxiliar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(</a:t>
            </a: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Promotor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)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6" name="Rectangle 444"/>
          <p:cNvSpPr>
            <a:spLocks noChangeArrowheads="1"/>
          </p:cNvSpPr>
          <p:nvPr/>
        </p:nvSpPr>
        <p:spPr bwMode="auto">
          <a:xfrm>
            <a:off x="3614613" y="3123390"/>
            <a:ext cx="1510748" cy="42141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 Deporte Ciudadano</a:t>
            </a:r>
          </a:p>
        </p:txBody>
      </p:sp>
      <p:sp>
        <p:nvSpPr>
          <p:cNvPr id="39" name="38 CuadroTexto"/>
          <p:cNvSpPr txBox="1"/>
          <p:nvPr/>
        </p:nvSpPr>
        <p:spPr>
          <a:xfrm>
            <a:off x="3228237" y="985416"/>
            <a:ext cx="2201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DEPORTE CIUDADANO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417"/>
          <p:cNvSpPr>
            <a:spLocks noChangeArrowheads="1"/>
          </p:cNvSpPr>
          <p:nvPr/>
        </p:nvSpPr>
        <p:spPr bwMode="auto">
          <a:xfrm>
            <a:off x="3471497" y="2404880"/>
            <a:ext cx="1797254" cy="49586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Coordinador </a:t>
            </a:r>
            <a:endParaRPr lang="es-MX" sz="12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de </a:t>
            </a:r>
            <a:r>
              <a:rPr lang="es-MX" sz="1200" b="0" dirty="0">
                <a:cs typeface="Arial" panose="020B0604020202020204" pitchFamily="34" charset="0"/>
              </a:rPr>
              <a:t>Desarrollo Deportivo </a:t>
            </a:r>
          </a:p>
        </p:txBody>
      </p:sp>
    </p:spTree>
    <p:extLst>
      <p:ext uri="{BB962C8B-B14F-4D97-AF65-F5344CB8AC3E}">
        <p14:creationId xmlns:p14="http://schemas.microsoft.com/office/powerpoint/2010/main" val="83334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6" name="77 Conector recto"/>
          <p:cNvCxnSpPr>
            <a:cxnSpLocks noChangeShapeType="1"/>
          </p:cNvCxnSpPr>
          <p:nvPr/>
        </p:nvCxnSpPr>
        <p:spPr bwMode="auto">
          <a:xfrm>
            <a:off x="6246319" y="5449711"/>
            <a:ext cx="266700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" name="71 Conector recto"/>
          <p:cNvCxnSpPr>
            <a:cxnSpLocks noChangeShapeType="1"/>
          </p:cNvCxnSpPr>
          <p:nvPr/>
        </p:nvCxnSpPr>
        <p:spPr bwMode="auto">
          <a:xfrm>
            <a:off x="6314778" y="5028583"/>
            <a:ext cx="217487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" name="55 Conector recto"/>
          <p:cNvCxnSpPr>
            <a:cxnSpLocks noChangeShapeType="1"/>
          </p:cNvCxnSpPr>
          <p:nvPr/>
        </p:nvCxnSpPr>
        <p:spPr bwMode="auto">
          <a:xfrm>
            <a:off x="2588150" y="4631388"/>
            <a:ext cx="134843" cy="1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" name="60 Conector recto"/>
          <p:cNvCxnSpPr>
            <a:cxnSpLocks noChangeShapeType="1"/>
          </p:cNvCxnSpPr>
          <p:nvPr/>
        </p:nvCxnSpPr>
        <p:spPr bwMode="auto">
          <a:xfrm>
            <a:off x="2610339" y="5420305"/>
            <a:ext cx="196850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" name="72 Conector recto"/>
          <p:cNvCxnSpPr>
            <a:cxnSpLocks noChangeShapeType="1"/>
          </p:cNvCxnSpPr>
          <p:nvPr/>
        </p:nvCxnSpPr>
        <p:spPr bwMode="auto">
          <a:xfrm>
            <a:off x="2603271" y="5030886"/>
            <a:ext cx="195263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69 Conector recto"/>
          <p:cNvCxnSpPr>
            <a:cxnSpLocks noChangeShapeType="1"/>
          </p:cNvCxnSpPr>
          <p:nvPr/>
        </p:nvCxnSpPr>
        <p:spPr bwMode="auto">
          <a:xfrm>
            <a:off x="2583241" y="4219194"/>
            <a:ext cx="196850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74 Conector recto"/>
          <p:cNvCxnSpPr>
            <a:cxnSpLocks noChangeShapeType="1"/>
          </p:cNvCxnSpPr>
          <p:nvPr/>
        </p:nvCxnSpPr>
        <p:spPr bwMode="auto">
          <a:xfrm>
            <a:off x="2580066" y="3794284"/>
            <a:ext cx="195262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10 Conector recto"/>
          <p:cNvCxnSpPr>
            <a:cxnSpLocks noChangeShapeType="1"/>
          </p:cNvCxnSpPr>
          <p:nvPr/>
        </p:nvCxnSpPr>
        <p:spPr bwMode="auto">
          <a:xfrm>
            <a:off x="2584829" y="3500230"/>
            <a:ext cx="3321" cy="1920075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77 Conector recto"/>
          <p:cNvCxnSpPr>
            <a:cxnSpLocks noChangeShapeType="1"/>
          </p:cNvCxnSpPr>
          <p:nvPr/>
        </p:nvCxnSpPr>
        <p:spPr bwMode="auto">
          <a:xfrm>
            <a:off x="6262819" y="4607564"/>
            <a:ext cx="266700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5 Conector recto"/>
          <p:cNvCxnSpPr>
            <a:cxnSpLocks noChangeShapeType="1"/>
          </p:cNvCxnSpPr>
          <p:nvPr/>
        </p:nvCxnSpPr>
        <p:spPr bwMode="auto">
          <a:xfrm>
            <a:off x="6527504" y="3533567"/>
            <a:ext cx="4761" cy="1924675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74 Conector recto"/>
          <p:cNvCxnSpPr>
            <a:cxnSpLocks noChangeShapeType="1"/>
          </p:cNvCxnSpPr>
          <p:nvPr/>
        </p:nvCxnSpPr>
        <p:spPr bwMode="auto">
          <a:xfrm>
            <a:off x="6307323" y="3784745"/>
            <a:ext cx="222250" cy="1588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71 Conector recto"/>
          <p:cNvCxnSpPr>
            <a:cxnSpLocks noChangeShapeType="1"/>
          </p:cNvCxnSpPr>
          <p:nvPr/>
        </p:nvCxnSpPr>
        <p:spPr bwMode="auto">
          <a:xfrm>
            <a:off x="6313673" y="4177905"/>
            <a:ext cx="217487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5 Conector recto"/>
          <p:cNvCxnSpPr>
            <a:cxnSpLocks noChangeShapeType="1"/>
          </p:cNvCxnSpPr>
          <p:nvPr/>
        </p:nvCxnSpPr>
        <p:spPr bwMode="auto">
          <a:xfrm>
            <a:off x="2969272" y="3213454"/>
            <a:ext cx="2844947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218"/>
          <p:cNvSpPr>
            <a:spLocks noChangeShapeType="1"/>
          </p:cNvSpPr>
          <p:nvPr/>
        </p:nvSpPr>
        <p:spPr bwMode="auto">
          <a:xfrm flipH="1">
            <a:off x="4548187" y="2371692"/>
            <a:ext cx="0" cy="1139649"/>
          </a:xfrm>
          <a:prstGeom prst="line">
            <a:avLst/>
          </a:prstGeom>
          <a:noFill/>
          <a:ln w="1905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18" name="Rectangle 168"/>
          <p:cNvSpPr>
            <a:spLocks noChangeArrowheads="1"/>
          </p:cNvSpPr>
          <p:nvPr/>
        </p:nvSpPr>
        <p:spPr bwMode="auto">
          <a:xfrm>
            <a:off x="2766408" y="4023525"/>
            <a:ext cx="1680409" cy="3635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6 - 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9" name="Rectangle 169"/>
          <p:cNvSpPr>
            <a:spLocks noChangeArrowheads="1"/>
          </p:cNvSpPr>
          <p:nvPr/>
        </p:nvSpPr>
        <p:spPr bwMode="auto">
          <a:xfrm>
            <a:off x="2750532" y="4452898"/>
            <a:ext cx="1680409" cy="342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Auxiliar de </a:t>
            </a:r>
            <a:endParaRPr lang="es-MX" altLang="es-MX" sz="1200" b="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0" name="Line 182"/>
          <p:cNvSpPr>
            <a:spLocks noChangeShapeType="1"/>
          </p:cNvSpPr>
          <p:nvPr/>
        </p:nvSpPr>
        <p:spPr bwMode="auto">
          <a:xfrm flipV="1">
            <a:off x="2580065" y="3500230"/>
            <a:ext cx="3947437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4664478" y="4014392"/>
            <a:ext cx="1700922" cy="37267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2 - Ayudante </a:t>
            </a: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de </a:t>
            </a:r>
            <a:endParaRPr lang="es-MX" altLang="es-MX" sz="1200" b="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4" name="Rectangle 59"/>
          <p:cNvSpPr>
            <a:spLocks noChangeArrowheads="1"/>
          </p:cNvSpPr>
          <p:nvPr/>
        </p:nvSpPr>
        <p:spPr bwMode="auto">
          <a:xfrm>
            <a:off x="2758394" y="5263375"/>
            <a:ext cx="1684763" cy="33893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7 - Intendente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8" name="Rectangle 40"/>
          <p:cNvSpPr>
            <a:spLocks noChangeArrowheads="1"/>
          </p:cNvSpPr>
          <p:nvPr/>
        </p:nvSpPr>
        <p:spPr bwMode="auto">
          <a:xfrm>
            <a:off x="4659715" y="3618670"/>
            <a:ext cx="1705685" cy="3381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Jardinero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9" name="Rectangle 41"/>
          <p:cNvSpPr>
            <a:spLocks noChangeArrowheads="1"/>
          </p:cNvSpPr>
          <p:nvPr/>
        </p:nvSpPr>
        <p:spPr bwMode="auto">
          <a:xfrm>
            <a:off x="2758472" y="3614872"/>
            <a:ext cx="1686214" cy="34573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2 - Mayordomo </a:t>
            </a:r>
          </a:p>
        </p:txBody>
      </p:sp>
      <p:sp>
        <p:nvSpPr>
          <p:cNvPr id="39" name="Rectangle 64"/>
          <p:cNvSpPr>
            <a:spLocks noChangeArrowheads="1"/>
          </p:cNvSpPr>
          <p:nvPr/>
        </p:nvSpPr>
        <p:spPr bwMode="auto">
          <a:xfrm>
            <a:off x="4673692" y="4459532"/>
            <a:ext cx="1691708" cy="33893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Oficial </a:t>
            </a:r>
            <a:endParaRPr lang="es-MX" altLang="es-MX" sz="1200" b="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0" name="Rectangle 112"/>
          <p:cNvSpPr>
            <a:spLocks noChangeArrowheads="1"/>
          </p:cNvSpPr>
          <p:nvPr/>
        </p:nvSpPr>
        <p:spPr bwMode="auto">
          <a:xfrm>
            <a:off x="2194539" y="3043319"/>
            <a:ext cx="1316327" cy="3569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Secretaria  / 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B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55" name="Rectangle 471"/>
          <p:cNvSpPr>
            <a:spLocks noChangeArrowheads="1"/>
          </p:cNvSpPr>
          <p:nvPr/>
        </p:nvSpPr>
        <p:spPr bwMode="auto">
          <a:xfrm>
            <a:off x="3626677" y="1848472"/>
            <a:ext cx="1854212" cy="5232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Coordinación de Planeación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57" name="56 CuadroTexto"/>
          <p:cNvSpPr txBox="1"/>
          <p:nvPr/>
        </p:nvSpPr>
        <p:spPr>
          <a:xfrm>
            <a:off x="2644678" y="1125317"/>
            <a:ext cx="40025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INFRAESTRUCTURA Y MANTENIMIENTO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Rectangle 417"/>
          <p:cNvSpPr>
            <a:spLocks noChangeArrowheads="1"/>
          </p:cNvSpPr>
          <p:nvPr/>
        </p:nvSpPr>
        <p:spPr bwMode="auto">
          <a:xfrm>
            <a:off x="3713260" y="2548442"/>
            <a:ext cx="1693628" cy="45526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Jefe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(Infraestructura y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Mantenimiento)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58" name="Rectangle 444"/>
          <p:cNvSpPr>
            <a:spLocks noChangeArrowheads="1"/>
          </p:cNvSpPr>
          <p:nvPr/>
        </p:nvSpPr>
        <p:spPr bwMode="auto">
          <a:xfrm>
            <a:off x="5607493" y="3043319"/>
            <a:ext cx="1286296" cy="3569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6" name="Rectangle 169"/>
          <p:cNvSpPr>
            <a:spLocks noChangeArrowheads="1"/>
          </p:cNvSpPr>
          <p:nvPr/>
        </p:nvSpPr>
        <p:spPr bwMode="auto">
          <a:xfrm>
            <a:off x="2759815" y="4859436"/>
            <a:ext cx="1680409" cy="342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1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 - Encargado de Sección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17" name="Rectangle 64"/>
          <p:cNvSpPr>
            <a:spLocks noChangeArrowheads="1"/>
          </p:cNvSpPr>
          <p:nvPr/>
        </p:nvSpPr>
        <p:spPr bwMode="auto">
          <a:xfrm>
            <a:off x="4673692" y="4859314"/>
            <a:ext cx="1691708" cy="342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Chofer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19" name="Rectangle 64"/>
          <p:cNvSpPr>
            <a:spLocks noChangeArrowheads="1"/>
          </p:cNvSpPr>
          <p:nvPr/>
        </p:nvSpPr>
        <p:spPr bwMode="auto">
          <a:xfrm>
            <a:off x="4674598" y="5257322"/>
            <a:ext cx="1675918" cy="342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10 - Vigilante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43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39 Conector recto"/>
          <p:cNvCxnSpPr/>
          <p:nvPr/>
        </p:nvCxnSpPr>
        <p:spPr>
          <a:xfrm flipV="1">
            <a:off x="5993687" y="4193355"/>
            <a:ext cx="127488" cy="56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5 Conector recto"/>
          <p:cNvCxnSpPr>
            <a:cxnSpLocks noChangeShapeType="1"/>
          </p:cNvCxnSpPr>
          <p:nvPr/>
        </p:nvCxnSpPr>
        <p:spPr bwMode="auto">
          <a:xfrm flipV="1">
            <a:off x="2926428" y="3002113"/>
            <a:ext cx="1584325" cy="1588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4496463" y="2019631"/>
            <a:ext cx="17920" cy="1905173"/>
          </a:xfrm>
          <a:prstGeom prst="line">
            <a:avLst/>
          </a:prstGeom>
          <a:ln w="190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53"/>
          <p:cNvSpPr>
            <a:spLocks noChangeArrowheads="1"/>
          </p:cNvSpPr>
          <p:nvPr/>
        </p:nvSpPr>
        <p:spPr bwMode="auto">
          <a:xfrm>
            <a:off x="4620233" y="4033934"/>
            <a:ext cx="1414269" cy="34692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Canastillero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8" name="Rectangle 53"/>
          <p:cNvSpPr>
            <a:spLocks noChangeArrowheads="1"/>
          </p:cNvSpPr>
          <p:nvPr/>
        </p:nvSpPr>
        <p:spPr bwMode="auto">
          <a:xfrm>
            <a:off x="1351985" y="4028245"/>
            <a:ext cx="1445263" cy="34692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19 - Instructor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1" name="Rectangle 53"/>
          <p:cNvSpPr>
            <a:spLocks noChangeArrowheads="1"/>
          </p:cNvSpPr>
          <p:nvPr/>
        </p:nvSpPr>
        <p:spPr bwMode="auto">
          <a:xfrm>
            <a:off x="6225844" y="4893064"/>
            <a:ext cx="1468664" cy="338657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>
                <a:cs typeface="Arial" panose="020B0604020202020204" pitchFamily="34" charset="0"/>
              </a:rPr>
              <a:t>5</a:t>
            </a:r>
            <a:r>
              <a:rPr lang="es-MX" sz="1200" b="0" dirty="0" smtClean="0">
                <a:cs typeface="Arial" panose="020B0604020202020204" pitchFamily="34" charset="0"/>
              </a:rPr>
              <a:t> - Instructor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2" name="Rectangle 53"/>
          <p:cNvSpPr>
            <a:spLocks noChangeArrowheads="1"/>
          </p:cNvSpPr>
          <p:nvPr/>
        </p:nvSpPr>
        <p:spPr bwMode="auto">
          <a:xfrm>
            <a:off x="6225844" y="4019159"/>
            <a:ext cx="1463047" cy="358058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Boletero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3" name="Rectangle 53"/>
          <p:cNvSpPr>
            <a:spLocks noChangeArrowheads="1"/>
          </p:cNvSpPr>
          <p:nvPr/>
        </p:nvSpPr>
        <p:spPr bwMode="auto">
          <a:xfrm>
            <a:off x="6233832" y="4444960"/>
            <a:ext cx="1460676" cy="391959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2 - Enfermera 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4" name="Rectangle 53"/>
          <p:cNvSpPr>
            <a:spLocks noChangeArrowheads="1"/>
          </p:cNvSpPr>
          <p:nvPr/>
        </p:nvSpPr>
        <p:spPr bwMode="auto">
          <a:xfrm>
            <a:off x="1351985" y="4459486"/>
            <a:ext cx="1422996" cy="41592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8 - Salvavidas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3362978" y="984569"/>
            <a:ext cx="23028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TEMPORADA ACUATICA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375"/>
          <p:cNvSpPr>
            <a:spLocks noChangeArrowheads="1"/>
          </p:cNvSpPr>
          <p:nvPr/>
        </p:nvSpPr>
        <p:spPr bwMode="auto">
          <a:xfrm>
            <a:off x="2161376" y="2815380"/>
            <a:ext cx="1262081" cy="3734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Promotor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Deportivo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7" name="Rectangle 375"/>
          <p:cNvSpPr>
            <a:spLocks noChangeArrowheads="1"/>
          </p:cNvSpPr>
          <p:nvPr/>
        </p:nvSpPr>
        <p:spPr bwMode="auto">
          <a:xfrm>
            <a:off x="3695544" y="2399519"/>
            <a:ext cx="1647733" cy="41586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Jefe de Area Acuática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3481121" y="1677726"/>
            <a:ext cx="2036730" cy="45322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Coordinador 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Desarrollo Deportivo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9" name="Rectangle 108"/>
          <p:cNvSpPr>
            <a:spLocks noChangeArrowheads="1"/>
          </p:cNvSpPr>
          <p:nvPr/>
        </p:nvSpPr>
        <p:spPr bwMode="auto">
          <a:xfrm>
            <a:off x="3840481" y="3260636"/>
            <a:ext cx="1311965" cy="3734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Coordinador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Técnico de Natación</a:t>
            </a:r>
          </a:p>
        </p:txBody>
      </p:sp>
      <p:sp>
        <p:nvSpPr>
          <p:cNvPr id="22" name="Rectangle 53"/>
          <p:cNvSpPr>
            <a:spLocks noChangeArrowheads="1"/>
          </p:cNvSpPr>
          <p:nvPr/>
        </p:nvSpPr>
        <p:spPr bwMode="auto">
          <a:xfrm>
            <a:off x="3033450" y="4475074"/>
            <a:ext cx="1452509" cy="39100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2 - Boleteras</a:t>
            </a:r>
          </a:p>
        </p:txBody>
      </p:sp>
      <p:sp>
        <p:nvSpPr>
          <p:cNvPr id="24" name="Rectangle 53"/>
          <p:cNvSpPr>
            <a:spLocks noChangeArrowheads="1"/>
          </p:cNvSpPr>
          <p:nvPr/>
        </p:nvSpPr>
        <p:spPr bwMode="auto">
          <a:xfrm>
            <a:off x="3029463" y="4020963"/>
            <a:ext cx="1447132" cy="35420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6 - Enfermeras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1208591" y="3927933"/>
            <a:ext cx="6634882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1216546" y="3927933"/>
            <a:ext cx="7951" cy="74264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2915953" y="3924804"/>
            <a:ext cx="7951" cy="74264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6117200" y="3924805"/>
            <a:ext cx="3975" cy="2654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>
            <a:off x="7835518" y="3927933"/>
            <a:ext cx="7955" cy="153585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>
            <a:endCxn id="8" idx="1"/>
          </p:cNvCxnSpPr>
          <p:nvPr/>
        </p:nvCxnSpPr>
        <p:spPr>
          <a:xfrm flipV="1">
            <a:off x="1224497" y="4201707"/>
            <a:ext cx="127488" cy="56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 flipV="1">
            <a:off x="1228929" y="4672205"/>
            <a:ext cx="127488" cy="56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 flipV="1">
            <a:off x="2909912" y="4202821"/>
            <a:ext cx="127488" cy="56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 flipV="1">
            <a:off x="2914344" y="4673319"/>
            <a:ext cx="127488" cy="56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 flipV="1">
            <a:off x="7688891" y="5010949"/>
            <a:ext cx="127488" cy="56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 flipV="1">
            <a:off x="7693323" y="4194463"/>
            <a:ext cx="127488" cy="56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 flipV="1">
            <a:off x="7704793" y="4635251"/>
            <a:ext cx="127488" cy="56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 53"/>
          <p:cNvSpPr>
            <a:spLocks noChangeArrowheads="1"/>
          </p:cNvSpPr>
          <p:nvPr/>
        </p:nvSpPr>
        <p:spPr bwMode="auto">
          <a:xfrm>
            <a:off x="6225844" y="5288482"/>
            <a:ext cx="1463047" cy="358058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3 - Salvavidas</a:t>
            </a:r>
            <a:endParaRPr lang="es-MX" sz="1200" b="0" dirty="0">
              <a:cs typeface="Arial" panose="020B0604020202020204" pitchFamily="34" charset="0"/>
            </a:endParaRPr>
          </a:p>
        </p:txBody>
      </p:sp>
      <p:cxnSp>
        <p:nvCxnSpPr>
          <p:cNvPr id="33" name="32 Conector recto"/>
          <p:cNvCxnSpPr/>
          <p:nvPr/>
        </p:nvCxnSpPr>
        <p:spPr>
          <a:xfrm flipV="1">
            <a:off x="7693323" y="5463786"/>
            <a:ext cx="127488" cy="56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506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5 Conector recto"/>
          <p:cNvCxnSpPr>
            <a:cxnSpLocks noChangeShapeType="1"/>
            <a:stCxn id="43" idx="1"/>
          </p:cNvCxnSpPr>
          <p:nvPr/>
        </p:nvCxnSpPr>
        <p:spPr bwMode="auto">
          <a:xfrm>
            <a:off x="2105201" y="2681846"/>
            <a:ext cx="2395239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9 Conector recto"/>
          <p:cNvCxnSpPr>
            <a:cxnSpLocks noChangeShapeType="1"/>
          </p:cNvCxnSpPr>
          <p:nvPr/>
        </p:nvCxnSpPr>
        <p:spPr bwMode="auto">
          <a:xfrm>
            <a:off x="196540" y="3050374"/>
            <a:ext cx="8502650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91 Conector recto"/>
          <p:cNvCxnSpPr>
            <a:cxnSpLocks noChangeShapeType="1"/>
            <a:endCxn id="24" idx="2"/>
          </p:cNvCxnSpPr>
          <p:nvPr/>
        </p:nvCxnSpPr>
        <p:spPr bwMode="auto">
          <a:xfrm flipH="1">
            <a:off x="7589527" y="3345068"/>
            <a:ext cx="814388" cy="12700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92 Conector recto"/>
          <p:cNvCxnSpPr>
            <a:cxnSpLocks noChangeShapeType="1"/>
          </p:cNvCxnSpPr>
          <p:nvPr/>
        </p:nvCxnSpPr>
        <p:spPr bwMode="auto">
          <a:xfrm>
            <a:off x="8510277" y="3702256"/>
            <a:ext cx="20002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93 Conector recto"/>
          <p:cNvCxnSpPr>
            <a:cxnSpLocks noChangeShapeType="1"/>
          </p:cNvCxnSpPr>
          <p:nvPr/>
        </p:nvCxnSpPr>
        <p:spPr bwMode="auto">
          <a:xfrm>
            <a:off x="8510277" y="4157868"/>
            <a:ext cx="20002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94 Conector recto"/>
          <p:cNvCxnSpPr>
            <a:cxnSpLocks noChangeShapeType="1"/>
          </p:cNvCxnSpPr>
          <p:nvPr/>
        </p:nvCxnSpPr>
        <p:spPr bwMode="auto">
          <a:xfrm>
            <a:off x="8510277" y="4510293"/>
            <a:ext cx="20002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95 Conector recto"/>
          <p:cNvCxnSpPr>
            <a:cxnSpLocks noChangeShapeType="1"/>
          </p:cNvCxnSpPr>
          <p:nvPr/>
        </p:nvCxnSpPr>
        <p:spPr bwMode="auto">
          <a:xfrm>
            <a:off x="8499165" y="4878593"/>
            <a:ext cx="20002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96 Conector recto"/>
          <p:cNvCxnSpPr>
            <a:cxnSpLocks noChangeShapeType="1"/>
          </p:cNvCxnSpPr>
          <p:nvPr/>
        </p:nvCxnSpPr>
        <p:spPr bwMode="auto">
          <a:xfrm>
            <a:off x="8699190" y="3050374"/>
            <a:ext cx="11112" cy="1828219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87 Conector recto"/>
          <p:cNvCxnSpPr>
            <a:cxnSpLocks noChangeShapeType="1"/>
          </p:cNvCxnSpPr>
          <p:nvPr/>
        </p:nvCxnSpPr>
        <p:spPr bwMode="auto">
          <a:xfrm>
            <a:off x="225115" y="3711781"/>
            <a:ext cx="20002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88 Conector recto"/>
          <p:cNvCxnSpPr>
            <a:cxnSpLocks noChangeShapeType="1"/>
          </p:cNvCxnSpPr>
          <p:nvPr/>
        </p:nvCxnSpPr>
        <p:spPr bwMode="auto">
          <a:xfrm>
            <a:off x="225115" y="4148343"/>
            <a:ext cx="20002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89 Conector recto"/>
          <p:cNvCxnSpPr>
            <a:cxnSpLocks noChangeShapeType="1"/>
          </p:cNvCxnSpPr>
          <p:nvPr/>
        </p:nvCxnSpPr>
        <p:spPr bwMode="auto">
          <a:xfrm>
            <a:off x="225115" y="4519818"/>
            <a:ext cx="20002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90 Conector recto"/>
          <p:cNvCxnSpPr>
            <a:cxnSpLocks noChangeShapeType="1"/>
          </p:cNvCxnSpPr>
          <p:nvPr/>
        </p:nvCxnSpPr>
        <p:spPr bwMode="auto">
          <a:xfrm>
            <a:off x="196540" y="4888118"/>
            <a:ext cx="20002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13 Conector recto"/>
          <p:cNvCxnSpPr>
            <a:cxnSpLocks noChangeShapeType="1"/>
          </p:cNvCxnSpPr>
          <p:nvPr/>
        </p:nvCxnSpPr>
        <p:spPr bwMode="auto">
          <a:xfrm>
            <a:off x="210827" y="3050374"/>
            <a:ext cx="0" cy="1837744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2415865" y="4367418"/>
            <a:ext cx="1831975" cy="3222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RAUL GONZALEZ</a:t>
            </a:r>
          </a:p>
        </p:txBody>
      </p:sp>
      <p:sp>
        <p:nvSpPr>
          <p:cNvPr id="22" name="Rectangle 39"/>
          <p:cNvSpPr>
            <a:spLocks noChangeArrowheads="1"/>
          </p:cNvSpPr>
          <p:nvPr/>
        </p:nvSpPr>
        <p:spPr bwMode="auto">
          <a:xfrm>
            <a:off x="428315" y="3157743"/>
            <a:ext cx="1835150" cy="3095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BUROCRATAS MUNICIAPALES</a:t>
            </a:r>
          </a:p>
        </p:txBody>
      </p:sp>
      <p:sp>
        <p:nvSpPr>
          <p:cNvPr id="23" name="Rectangle 339"/>
          <p:cNvSpPr>
            <a:spLocks noChangeArrowheads="1"/>
          </p:cNvSpPr>
          <p:nvPr/>
        </p:nvSpPr>
        <p:spPr bwMode="auto">
          <a:xfrm>
            <a:off x="2425390" y="3562556"/>
            <a:ext cx="1811337" cy="3159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VALLE DE SANTA LUCIA</a:t>
            </a:r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6671952" y="3173618"/>
            <a:ext cx="1833563" cy="2984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FILIBERTO SAGRERO</a:t>
            </a:r>
          </a:p>
        </p:txBody>
      </p:sp>
      <p:sp>
        <p:nvSpPr>
          <p:cNvPr id="25" name="Rectangle 1153"/>
          <p:cNvSpPr>
            <a:spLocks noChangeArrowheads="1"/>
          </p:cNvSpPr>
          <p:nvPr/>
        </p:nvSpPr>
        <p:spPr bwMode="auto">
          <a:xfrm>
            <a:off x="412440" y="3949906"/>
            <a:ext cx="1836737" cy="3365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10 DE MARZO</a:t>
            </a:r>
            <a:endParaRPr lang="es-ES" sz="900" b="0" dirty="0"/>
          </a:p>
        </p:txBody>
      </p:sp>
      <p:sp>
        <p:nvSpPr>
          <p:cNvPr id="27" name="Rectangle 417"/>
          <p:cNvSpPr>
            <a:spLocks noChangeArrowheads="1"/>
          </p:cNvSpPr>
          <p:nvPr/>
        </p:nvSpPr>
        <p:spPr bwMode="auto">
          <a:xfrm>
            <a:off x="6671952" y="4362656"/>
            <a:ext cx="1833563" cy="3254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MODERNA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 </a:t>
            </a:r>
          </a:p>
          <a:p>
            <a:pPr algn="ctr">
              <a:lnSpc>
                <a:spcPct val="80000"/>
              </a:lnSpc>
              <a:defRPr/>
            </a:pPr>
            <a:endParaRPr lang="es-MX" sz="900" b="0" dirty="0"/>
          </a:p>
        </p:txBody>
      </p:sp>
      <p:sp>
        <p:nvSpPr>
          <p:cNvPr id="28" name="Rectangle 39"/>
          <p:cNvSpPr>
            <a:spLocks noChangeArrowheads="1"/>
          </p:cNvSpPr>
          <p:nvPr/>
        </p:nvSpPr>
        <p:spPr bwMode="auto">
          <a:xfrm>
            <a:off x="437840" y="3548268"/>
            <a:ext cx="1833562" cy="3063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VALLE DEL MIRADOR</a:t>
            </a:r>
          </a:p>
        </p:txBody>
      </p:sp>
      <p:sp>
        <p:nvSpPr>
          <p:cNvPr id="29" name="Rectangle 1153"/>
          <p:cNvSpPr>
            <a:spLocks noChangeArrowheads="1"/>
          </p:cNvSpPr>
          <p:nvPr/>
        </p:nvSpPr>
        <p:spPr bwMode="auto">
          <a:xfrm>
            <a:off x="4744727" y="4367418"/>
            <a:ext cx="1844675" cy="3222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VALLE DE INFONAVIT</a:t>
            </a:r>
          </a:p>
        </p:txBody>
      </p:sp>
      <p:sp>
        <p:nvSpPr>
          <p:cNvPr id="30" name="Rectangle 311"/>
          <p:cNvSpPr>
            <a:spLocks noChangeArrowheads="1"/>
          </p:cNvSpPr>
          <p:nvPr/>
        </p:nvSpPr>
        <p:spPr bwMode="auto">
          <a:xfrm>
            <a:off x="2425390" y="3949906"/>
            <a:ext cx="1817687" cy="3365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JESUS HINOJOSA TIJERINA</a:t>
            </a:r>
          </a:p>
        </p:txBody>
      </p:sp>
      <p:sp>
        <p:nvSpPr>
          <p:cNvPr id="31" name="Rectangle 299"/>
          <p:cNvSpPr>
            <a:spLocks noChangeArrowheads="1"/>
          </p:cNvSpPr>
          <p:nvPr/>
        </p:nvSpPr>
        <p:spPr bwMode="auto">
          <a:xfrm>
            <a:off x="4730440" y="3173618"/>
            <a:ext cx="1830387" cy="2968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VILLA ALEGRE</a:t>
            </a:r>
            <a:endParaRPr lang="es-ES" sz="900" b="0" dirty="0"/>
          </a:p>
        </p:txBody>
      </p:sp>
      <p:sp>
        <p:nvSpPr>
          <p:cNvPr id="32" name="Rectangle 217"/>
          <p:cNvSpPr>
            <a:spLocks noChangeArrowheads="1"/>
          </p:cNvSpPr>
          <p:nvPr/>
        </p:nvSpPr>
        <p:spPr bwMode="auto">
          <a:xfrm>
            <a:off x="428315" y="4367418"/>
            <a:ext cx="1835150" cy="3222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PARQUE ESPAÑA</a:t>
            </a:r>
          </a:p>
        </p:txBody>
      </p:sp>
      <p:sp>
        <p:nvSpPr>
          <p:cNvPr id="33" name="Rectangle 417"/>
          <p:cNvSpPr>
            <a:spLocks noChangeArrowheads="1"/>
          </p:cNvSpPr>
          <p:nvPr/>
        </p:nvSpPr>
        <p:spPr bwMode="auto">
          <a:xfrm>
            <a:off x="4735202" y="3553031"/>
            <a:ext cx="1846263" cy="3222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SAN JORGE</a:t>
            </a:r>
          </a:p>
          <a:p>
            <a:pPr algn="ctr">
              <a:lnSpc>
                <a:spcPct val="80000"/>
              </a:lnSpc>
              <a:defRPr/>
            </a:pPr>
            <a:endParaRPr lang="es-MX" sz="900" b="0" dirty="0"/>
          </a:p>
        </p:txBody>
      </p:sp>
      <p:sp>
        <p:nvSpPr>
          <p:cNvPr id="34" name="Rectangle 137"/>
          <p:cNvSpPr>
            <a:spLocks noChangeArrowheads="1"/>
          </p:cNvSpPr>
          <p:nvPr/>
        </p:nvSpPr>
        <p:spPr bwMode="auto">
          <a:xfrm>
            <a:off x="6671952" y="3557793"/>
            <a:ext cx="1817688" cy="3190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 BICENTENARIO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FOMERREY 113</a:t>
            </a:r>
          </a:p>
        </p:txBody>
      </p:sp>
      <p:sp>
        <p:nvSpPr>
          <p:cNvPr id="37" name="Rectangle 137"/>
          <p:cNvSpPr>
            <a:spLocks noChangeArrowheads="1"/>
          </p:cNvSpPr>
          <p:nvPr/>
        </p:nvSpPr>
        <p:spPr bwMode="auto">
          <a:xfrm>
            <a:off x="4744727" y="4799218"/>
            <a:ext cx="1862138" cy="2905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CAMINO REAL</a:t>
            </a:r>
          </a:p>
        </p:txBody>
      </p:sp>
      <p:sp>
        <p:nvSpPr>
          <p:cNvPr id="38" name="Rectangle 24"/>
          <p:cNvSpPr>
            <a:spLocks noChangeArrowheads="1"/>
          </p:cNvSpPr>
          <p:nvPr/>
        </p:nvSpPr>
        <p:spPr bwMode="auto">
          <a:xfrm>
            <a:off x="6686240" y="4786518"/>
            <a:ext cx="1831975" cy="3016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 LOS CAMPEONES</a:t>
            </a:r>
          </a:p>
        </p:txBody>
      </p:sp>
      <p:sp>
        <p:nvSpPr>
          <p:cNvPr id="39" name="Rectangle 64"/>
          <p:cNvSpPr>
            <a:spLocks noChangeArrowheads="1"/>
          </p:cNvSpPr>
          <p:nvPr/>
        </p:nvSpPr>
        <p:spPr bwMode="auto">
          <a:xfrm>
            <a:off x="6681477" y="3949906"/>
            <a:ext cx="1825625" cy="3365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 BICENTENARIO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DIEGO DE MONTEMAYOR</a:t>
            </a:r>
          </a:p>
        </p:txBody>
      </p:sp>
      <p:sp>
        <p:nvSpPr>
          <p:cNvPr id="40" name="Rectangle 24"/>
          <p:cNvSpPr>
            <a:spLocks noChangeArrowheads="1"/>
          </p:cNvSpPr>
          <p:nvPr/>
        </p:nvSpPr>
        <p:spPr bwMode="auto">
          <a:xfrm>
            <a:off x="2406340" y="4778581"/>
            <a:ext cx="1831975" cy="3095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SAN BERNABE</a:t>
            </a:r>
          </a:p>
        </p:txBody>
      </p:sp>
      <p:sp>
        <p:nvSpPr>
          <p:cNvPr id="41" name="Rectangle 45"/>
          <p:cNvSpPr>
            <a:spLocks noChangeArrowheads="1"/>
          </p:cNvSpPr>
          <p:nvPr/>
        </p:nvSpPr>
        <p:spPr bwMode="auto">
          <a:xfrm>
            <a:off x="428315" y="4775406"/>
            <a:ext cx="1844675" cy="2984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POLIVALENTE</a:t>
            </a:r>
          </a:p>
          <a:p>
            <a:pPr algn="ctr">
              <a:lnSpc>
                <a:spcPct val="80000"/>
              </a:lnSpc>
              <a:defRPr/>
            </a:pPr>
            <a:endParaRPr lang="es-MX" sz="900" b="0" dirty="0"/>
          </a:p>
        </p:txBody>
      </p:sp>
      <p:sp>
        <p:nvSpPr>
          <p:cNvPr id="42" name="Rectangle 45"/>
          <p:cNvSpPr>
            <a:spLocks noChangeArrowheads="1"/>
          </p:cNvSpPr>
          <p:nvPr/>
        </p:nvSpPr>
        <p:spPr bwMode="auto">
          <a:xfrm>
            <a:off x="2425390" y="3165681"/>
            <a:ext cx="1816100" cy="3127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/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DOMO ACUATICO</a:t>
            </a:r>
          </a:p>
          <a:p>
            <a:pPr algn="ctr">
              <a:lnSpc>
                <a:spcPct val="80000"/>
              </a:lnSpc>
              <a:defRPr/>
            </a:pPr>
            <a:endParaRPr lang="es-MX" sz="900" b="0" dirty="0"/>
          </a:p>
        </p:txBody>
      </p:sp>
      <p:sp>
        <p:nvSpPr>
          <p:cNvPr id="43" name="Rectangle 375"/>
          <p:cNvSpPr>
            <a:spLocks noChangeArrowheads="1"/>
          </p:cNvSpPr>
          <p:nvPr/>
        </p:nvSpPr>
        <p:spPr bwMode="auto">
          <a:xfrm>
            <a:off x="2105201" y="2482027"/>
            <a:ext cx="1327965" cy="3996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Secretaria / </a:t>
            </a:r>
            <a:r>
              <a:rPr lang="es-MX" sz="1200" b="0" dirty="0" smtClean="0">
                <a:cs typeface="Arial" panose="020B0604020202020204" pitchFamily="34" charset="0"/>
              </a:rPr>
              <a:t>C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44" name="Rectangle 137"/>
          <p:cNvSpPr>
            <a:spLocks noChangeArrowheads="1"/>
          </p:cNvSpPr>
          <p:nvPr/>
        </p:nvSpPr>
        <p:spPr bwMode="auto">
          <a:xfrm>
            <a:off x="4744727" y="3957843"/>
            <a:ext cx="1830388" cy="3206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900" b="0" dirty="0"/>
              <a:t>INDECO NARANJO</a:t>
            </a:r>
          </a:p>
        </p:txBody>
      </p:sp>
      <p:cxnSp>
        <p:nvCxnSpPr>
          <p:cNvPr id="45" name="87 Conector recto"/>
          <p:cNvCxnSpPr>
            <a:cxnSpLocks noChangeShapeType="1"/>
          </p:cNvCxnSpPr>
          <p:nvPr/>
        </p:nvCxnSpPr>
        <p:spPr bwMode="auto">
          <a:xfrm>
            <a:off x="212415" y="3286331"/>
            <a:ext cx="20002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87 Conector recto"/>
          <p:cNvCxnSpPr>
            <a:cxnSpLocks noChangeShapeType="1"/>
          </p:cNvCxnSpPr>
          <p:nvPr/>
        </p:nvCxnSpPr>
        <p:spPr bwMode="auto">
          <a:xfrm>
            <a:off x="8526152" y="3330781"/>
            <a:ext cx="20002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Line 206"/>
          <p:cNvSpPr>
            <a:spLocks noChangeShapeType="1"/>
          </p:cNvSpPr>
          <p:nvPr/>
        </p:nvSpPr>
        <p:spPr bwMode="auto">
          <a:xfrm flipH="1">
            <a:off x="4485964" y="2083243"/>
            <a:ext cx="14476" cy="2895364"/>
          </a:xfrm>
          <a:prstGeom prst="line">
            <a:avLst/>
          </a:prstGeom>
          <a:noFill/>
          <a:ln w="12700" cap="sq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/>
          </a:p>
        </p:txBody>
      </p:sp>
      <p:cxnSp>
        <p:nvCxnSpPr>
          <p:cNvPr id="48" name="2 Conector recto"/>
          <p:cNvCxnSpPr>
            <a:cxnSpLocks noChangeShapeType="1"/>
            <a:stCxn id="42" idx="3"/>
            <a:endCxn id="31" idx="1"/>
          </p:cNvCxnSpPr>
          <p:nvPr/>
        </p:nvCxnSpPr>
        <p:spPr bwMode="auto">
          <a:xfrm>
            <a:off x="4241490" y="3322843"/>
            <a:ext cx="488950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53 Conector recto"/>
          <p:cNvCxnSpPr>
            <a:cxnSpLocks noChangeShapeType="1"/>
          </p:cNvCxnSpPr>
          <p:nvPr/>
        </p:nvCxnSpPr>
        <p:spPr bwMode="auto">
          <a:xfrm>
            <a:off x="4244665" y="3748293"/>
            <a:ext cx="488950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54 Conector recto"/>
          <p:cNvCxnSpPr>
            <a:cxnSpLocks noChangeShapeType="1"/>
          </p:cNvCxnSpPr>
          <p:nvPr/>
        </p:nvCxnSpPr>
        <p:spPr bwMode="auto">
          <a:xfrm>
            <a:off x="4244665" y="4075318"/>
            <a:ext cx="488950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" name="57 Conector recto"/>
          <p:cNvCxnSpPr>
            <a:cxnSpLocks noChangeShapeType="1"/>
          </p:cNvCxnSpPr>
          <p:nvPr/>
        </p:nvCxnSpPr>
        <p:spPr bwMode="auto">
          <a:xfrm>
            <a:off x="4244665" y="4562681"/>
            <a:ext cx="488950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73 Conector recto"/>
          <p:cNvCxnSpPr>
            <a:cxnSpLocks noChangeShapeType="1"/>
          </p:cNvCxnSpPr>
          <p:nvPr/>
        </p:nvCxnSpPr>
        <p:spPr bwMode="auto">
          <a:xfrm>
            <a:off x="4244665" y="4978606"/>
            <a:ext cx="488950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Rectangle 417"/>
          <p:cNvSpPr>
            <a:spLocks noChangeArrowheads="1"/>
          </p:cNvSpPr>
          <p:nvPr/>
        </p:nvSpPr>
        <p:spPr bwMode="auto">
          <a:xfrm>
            <a:off x="3657602" y="1998390"/>
            <a:ext cx="1685677" cy="39608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Coordinador de </a:t>
            </a:r>
            <a:endParaRPr lang="es-MX" sz="12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Unidades Deportivas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54" name="53 CuadroTexto"/>
          <p:cNvSpPr txBox="1"/>
          <p:nvPr/>
        </p:nvSpPr>
        <p:spPr>
          <a:xfrm>
            <a:off x="3311481" y="882578"/>
            <a:ext cx="23289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UNIDADES DEPORTIVAS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43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19 Conector recto"/>
          <p:cNvCxnSpPr>
            <a:cxnSpLocks noChangeShapeType="1"/>
          </p:cNvCxnSpPr>
          <p:nvPr/>
        </p:nvCxnSpPr>
        <p:spPr bwMode="auto">
          <a:xfrm>
            <a:off x="6148679" y="3896489"/>
            <a:ext cx="223838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4770798" y="3752023"/>
            <a:ext cx="1377881" cy="35119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Instructor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8" name="Line 19"/>
          <p:cNvSpPr>
            <a:spLocks noChangeShapeType="1"/>
          </p:cNvSpPr>
          <p:nvPr/>
        </p:nvSpPr>
        <p:spPr bwMode="auto">
          <a:xfrm>
            <a:off x="4481229" y="2242787"/>
            <a:ext cx="0" cy="1412875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9" name="Line 32"/>
          <p:cNvSpPr>
            <a:spLocks noChangeShapeType="1"/>
          </p:cNvSpPr>
          <p:nvPr/>
        </p:nvSpPr>
        <p:spPr bwMode="auto">
          <a:xfrm>
            <a:off x="2561381" y="3652473"/>
            <a:ext cx="3833361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10" name="Line 33"/>
          <p:cNvSpPr>
            <a:spLocks noChangeShapeType="1"/>
          </p:cNvSpPr>
          <p:nvPr/>
        </p:nvSpPr>
        <p:spPr bwMode="auto">
          <a:xfrm>
            <a:off x="2561379" y="3652475"/>
            <a:ext cx="5557" cy="727474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11" name="Line 34"/>
          <p:cNvSpPr>
            <a:spLocks noChangeShapeType="1"/>
          </p:cNvSpPr>
          <p:nvPr/>
        </p:nvSpPr>
        <p:spPr bwMode="auto">
          <a:xfrm>
            <a:off x="2570946" y="3936339"/>
            <a:ext cx="2413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12" name="Line 35"/>
          <p:cNvSpPr>
            <a:spLocks noChangeShapeType="1"/>
          </p:cNvSpPr>
          <p:nvPr/>
        </p:nvSpPr>
        <p:spPr bwMode="auto">
          <a:xfrm flipH="1">
            <a:off x="6394742" y="3663586"/>
            <a:ext cx="0" cy="667055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13" name="Rectangle 137"/>
          <p:cNvSpPr>
            <a:spLocks noChangeArrowheads="1"/>
          </p:cNvSpPr>
          <p:nvPr/>
        </p:nvSpPr>
        <p:spPr bwMode="auto">
          <a:xfrm>
            <a:off x="4792523" y="4196455"/>
            <a:ext cx="1376794" cy="34964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Intendente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4" name="Line 138"/>
          <p:cNvSpPr>
            <a:spLocks noChangeShapeType="1"/>
          </p:cNvSpPr>
          <p:nvPr/>
        </p:nvSpPr>
        <p:spPr bwMode="auto">
          <a:xfrm>
            <a:off x="2572493" y="4379948"/>
            <a:ext cx="227012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2788393" y="3750778"/>
            <a:ext cx="1457592" cy="3607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Auxiliar </a:t>
            </a:r>
            <a:endParaRPr lang="es-MX" sz="12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(</a:t>
            </a:r>
            <a:r>
              <a:rPr lang="es-MX" sz="1200" b="0" dirty="0">
                <a:cs typeface="Arial" panose="020B0604020202020204" pitchFamily="34" charset="0"/>
              </a:rPr>
              <a:t>Vigilante</a:t>
            </a:r>
            <a:r>
              <a:rPr lang="es-MX" sz="1200" b="0" dirty="0" smtClean="0">
                <a:cs typeface="Arial" panose="020B0604020202020204" pitchFamily="34" charset="0"/>
              </a:rPr>
              <a:t>)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2678350" y="2841626"/>
            <a:ext cx="1382191" cy="33889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Secretaria / O </a:t>
            </a:r>
          </a:p>
        </p:txBody>
      </p:sp>
      <p:cxnSp>
        <p:nvCxnSpPr>
          <p:cNvPr id="17" name="2 Conector recto"/>
          <p:cNvCxnSpPr>
            <a:cxnSpLocks noChangeShapeType="1"/>
            <a:stCxn id="16" idx="3"/>
          </p:cNvCxnSpPr>
          <p:nvPr/>
        </p:nvCxnSpPr>
        <p:spPr bwMode="auto">
          <a:xfrm>
            <a:off x="4060541" y="3011074"/>
            <a:ext cx="420688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3721213" y="2163738"/>
            <a:ext cx="1542554" cy="49396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Auxiliar </a:t>
            </a:r>
            <a:endParaRPr lang="es-MX" sz="12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(Administrador</a:t>
            </a:r>
            <a:r>
              <a:rPr lang="es-MX" sz="1200" b="0" dirty="0" smtClean="0">
                <a:cs typeface="Arial" panose="020B0604020202020204" pitchFamily="34" charset="0"/>
              </a:rPr>
              <a:t>)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9" name="Rectangle 153"/>
          <p:cNvSpPr>
            <a:spLocks noChangeArrowheads="1"/>
          </p:cNvSpPr>
          <p:nvPr/>
        </p:nvSpPr>
        <p:spPr bwMode="auto">
          <a:xfrm>
            <a:off x="2788393" y="4200049"/>
            <a:ext cx="1457592" cy="3365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Mantenimiento</a:t>
            </a:r>
            <a:endParaRPr lang="es-MX" sz="1200" b="0" dirty="0">
              <a:cs typeface="Arial" panose="020B0604020202020204" pitchFamily="34" charset="0"/>
            </a:endParaRPr>
          </a:p>
        </p:txBody>
      </p:sp>
      <p:cxnSp>
        <p:nvCxnSpPr>
          <p:cNvPr id="20" name="19 Conector recto"/>
          <p:cNvCxnSpPr>
            <a:cxnSpLocks noChangeShapeType="1"/>
          </p:cNvCxnSpPr>
          <p:nvPr/>
        </p:nvCxnSpPr>
        <p:spPr bwMode="auto">
          <a:xfrm>
            <a:off x="6169317" y="4330641"/>
            <a:ext cx="22542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2678351" y="1013138"/>
            <a:ext cx="366645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BUROCRATAS MUNICIPALES</a:t>
            </a:r>
          </a:p>
        </p:txBody>
      </p:sp>
    </p:spTree>
    <p:extLst>
      <p:ext uri="{BB962C8B-B14F-4D97-AF65-F5344CB8AC3E}">
        <p14:creationId xmlns:p14="http://schemas.microsoft.com/office/powerpoint/2010/main" val="404000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61"/>
          <p:cNvSpPr>
            <a:spLocks noChangeShapeType="1"/>
          </p:cNvSpPr>
          <p:nvPr/>
        </p:nvSpPr>
        <p:spPr bwMode="auto">
          <a:xfrm>
            <a:off x="4486127" y="2905733"/>
            <a:ext cx="0" cy="677862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673503" y="2830651"/>
            <a:ext cx="1630017" cy="3862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Auxiliar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(</a:t>
            </a:r>
            <a:r>
              <a:rPr lang="es-MX" sz="1200" b="0" dirty="0">
                <a:cs typeface="Arial" panose="020B0604020202020204" pitchFamily="34" charset="0"/>
              </a:rPr>
              <a:t>Administrador</a:t>
            </a:r>
            <a:r>
              <a:rPr lang="es-MX" sz="1200" b="0" dirty="0" smtClean="0">
                <a:cs typeface="Arial" panose="020B0604020202020204" pitchFamily="34" charset="0"/>
              </a:rPr>
              <a:t>)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8" name="Rectangle 68"/>
          <p:cNvSpPr>
            <a:spLocks noChangeArrowheads="1"/>
          </p:cNvSpPr>
          <p:nvPr/>
        </p:nvSpPr>
        <p:spPr bwMode="auto">
          <a:xfrm>
            <a:off x="4754891" y="3727544"/>
            <a:ext cx="1359663" cy="39256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Promotor </a:t>
            </a:r>
            <a:r>
              <a:rPr lang="es-MX" sz="1200" b="0" dirty="0" smtClean="0">
                <a:cs typeface="Arial" panose="020B0604020202020204" pitchFamily="34" charset="0"/>
              </a:rPr>
              <a:t>A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9" name="Line 118"/>
          <p:cNvSpPr>
            <a:spLocks noChangeShapeType="1"/>
          </p:cNvSpPr>
          <p:nvPr/>
        </p:nvSpPr>
        <p:spPr bwMode="auto">
          <a:xfrm>
            <a:off x="2715826" y="3583595"/>
            <a:ext cx="3637681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cxnSp>
        <p:nvCxnSpPr>
          <p:cNvPr id="10" name="2 Conector recto"/>
          <p:cNvCxnSpPr>
            <a:cxnSpLocks noChangeShapeType="1"/>
          </p:cNvCxnSpPr>
          <p:nvPr/>
        </p:nvCxnSpPr>
        <p:spPr bwMode="auto">
          <a:xfrm>
            <a:off x="2712449" y="3583595"/>
            <a:ext cx="0" cy="343007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4 Conector recto"/>
          <p:cNvCxnSpPr>
            <a:cxnSpLocks noChangeShapeType="1"/>
          </p:cNvCxnSpPr>
          <p:nvPr/>
        </p:nvCxnSpPr>
        <p:spPr bwMode="auto">
          <a:xfrm>
            <a:off x="2712449" y="3921395"/>
            <a:ext cx="22542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4 Conector recto"/>
          <p:cNvCxnSpPr>
            <a:cxnSpLocks noChangeShapeType="1"/>
          </p:cNvCxnSpPr>
          <p:nvPr/>
        </p:nvCxnSpPr>
        <p:spPr bwMode="auto">
          <a:xfrm>
            <a:off x="6128082" y="3913377"/>
            <a:ext cx="22542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5 Conector recto"/>
          <p:cNvCxnSpPr>
            <a:cxnSpLocks noChangeShapeType="1"/>
          </p:cNvCxnSpPr>
          <p:nvPr/>
        </p:nvCxnSpPr>
        <p:spPr bwMode="auto">
          <a:xfrm>
            <a:off x="6353507" y="3583595"/>
            <a:ext cx="0" cy="33780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2949933" y="3729091"/>
            <a:ext cx="1359663" cy="39502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Intendente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2947496" y="1229706"/>
            <a:ext cx="302941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VALLE DEL MIRADOR</a:t>
            </a:r>
          </a:p>
        </p:txBody>
      </p:sp>
    </p:spTree>
    <p:extLst>
      <p:ext uri="{BB962C8B-B14F-4D97-AF65-F5344CB8AC3E}">
        <p14:creationId xmlns:p14="http://schemas.microsoft.com/office/powerpoint/2010/main" val="427336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865438"/>
            <a:ext cx="8229600" cy="1143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_tradnl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Oficina del Secretario</a:t>
            </a:r>
            <a:endParaRPr lang="es-ES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4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CuadroTexto 7"/>
          <p:cNvSpPr txBox="1"/>
          <p:nvPr/>
        </p:nvSpPr>
        <p:spPr>
          <a:xfrm>
            <a:off x="602471" y="31960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Oficina del Secretario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675786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ine 138"/>
          <p:cNvSpPr>
            <a:spLocks noChangeShapeType="1"/>
          </p:cNvSpPr>
          <p:nvPr/>
        </p:nvSpPr>
        <p:spPr bwMode="auto">
          <a:xfrm>
            <a:off x="2707417" y="4702441"/>
            <a:ext cx="2286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38"/>
          <p:cNvSpPr>
            <a:spLocks noChangeShapeType="1"/>
          </p:cNvSpPr>
          <p:nvPr/>
        </p:nvSpPr>
        <p:spPr bwMode="auto">
          <a:xfrm>
            <a:off x="2697892" y="4226974"/>
            <a:ext cx="2286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cxnSp>
        <p:nvCxnSpPr>
          <p:cNvPr id="7" name="2 Conector recto"/>
          <p:cNvCxnSpPr>
            <a:cxnSpLocks noChangeShapeType="1"/>
          </p:cNvCxnSpPr>
          <p:nvPr/>
        </p:nvCxnSpPr>
        <p:spPr bwMode="auto">
          <a:xfrm>
            <a:off x="3885971" y="3511113"/>
            <a:ext cx="647700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Line 138"/>
          <p:cNvSpPr>
            <a:spLocks noChangeShapeType="1"/>
          </p:cNvSpPr>
          <p:nvPr/>
        </p:nvSpPr>
        <p:spPr bwMode="auto">
          <a:xfrm>
            <a:off x="6139222" y="4203121"/>
            <a:ext cx="2286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9" name="Line 1052"/>
          <p:cNvSpPr>
            <a:spLocks noChangeShapeType="1"/>
          </p:cNvSpPr>
          <p:nvPr/>
        </p:nvSpPr>
        <p:spPr bwMode="auto">
          <a:xfrm flipH="1">
            <a:off x="4530496" y="2999983"/>
            <a:ext cx="0" cy="967113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10" name="Line 1099"/>
          <p:cNvSpPr>
            <a:spLocks noChangeShapeType="1"/>
          </p:cNvSpPr>
          <p:nvPr/>
        </p:nvSpPr>
        <p:spPr bwMode="auto">
          <a:xfrm>
            <a:off x="2699453" y="3965509"/>
            <a:ext cx="368107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11" name="Rectangle 39"/>
          <p:cNvSpPr>
            <a:spLocks noChangeArrowheads="1"/>
          </p:cNvSpPr>
          <p:nvPr/>
        </p:nvSpPr>
        <p:spPr bwMode="auto">
          <a:xfrm>
            <a:off x="2896329" y="4059979"/>
            <a:ext cx="1429167" cy="35975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Vigilante</a:t>
            </a:r>
            <a:endParaRPr lang="es-MX" sz="1200" b="0" dirty="0">
              <a:cs typeface="Arial" panose="020B0604020202020204" pitchFamily="34" charset="0"/>
            </a:endParaRPr>
          </a:p>
        </p:txBody>
      </p:sp>
      <p:cxnSp>
        <p:nvCxnSpPr>
          <p:cNvPr id="12" name="3 Conector recto"/>
          <p:cNvCxnSpPr>
            <a:cxnSpLocks noChangeShapeType="1"/>
          </p:cNvCxnSpPr>
          <p:nvPr/>
        </p:nvCxnSpPr>
        <p:spPr bwMode="auto">
          <a:xfrm>
            <a:off x="6380522" y="3965509"/>
            <a:ext cx="1" cy="237612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3 Conector recto"/>
          <p:cNvCxnSpPr>
            <a:cxnSpLocks noChangeShapeType="1"/>
            <a:endCxn id="17" idx="0"/>
          </p:cNvCxnSpPr>
          <p:nvPr/>
        </p:nvCxnSpPr>
        <p:spPr bwMode="auto">
          <a:xfrm>
            <a:off x="2704242" y="3971859"/>
            <a:ext cx="3175" cy="730582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Rectangle 1153"/>
          <p:cNvSpPr>
            <a:spLocks noChangeArrowheads="1"/>
          </p:cNvSpPr>
          <p:nvPr/>
        </p:nvSpPr>
        <p:spPr bwMode="auto">
          <a:xfrm>
            <a:off x="3721210" y="2811456"/>
            <a:ext cx="1693628" cy="37705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Promotor</a:t>
            </a:r>
            <a:r>
              <a:rPr lang="es-MX" sz="1200" b="0" dirty="0" smtClean="0"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( </a:t>
            </a:r>
            <a:r>
              <a:rPr lang="es-MX" sz="1200" b="0" dirty="0">
                <a:cs typeface="Arial" panose="020B0604020202020204" pitchFamily="34" charset="0"/>
              </a:rPr>
              <a:t>Administrador</a:t>
            </a:r>
            <a:r>
              <a:rPr lang="es-MX" sz="1200" b="0" dirty="0" smtClean="0">
                <a:cs typeface="Arial" panose="020B0604020202020204" pitchFamily="34" charset="0"/>
              </a:rPr>
              <a:t>)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2715826" y="3316775"/>
            <a:ext cx="1360644" cy="36207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Secretaria / </a:t>
            </a:r>
            <a:r>
              <a:rPr lang="es-MX" sz="1200" b="0" dirty="0" smtClean="0">
                <a:cs typeface="Arial" panose="020B0604020202020204" pitchFamily="34" charset="0"/>
              </a:rPr>
              <a:t>O</a:t>
            </a:r>
            <a:endParaRPr lang="es-ES" sz="1200" b="0" dirty="0">
              <a:cs typeface="Arial" panose="020B0604020202020204" pitchFamily="34" charset="0"/>
            </a:endParaRPr>
          </a:p>
        </p:txBody>
      </p:sp>
      <p:sp>
        <p:nvSpPr>
          <p:cNvPr id="16" name="Rectangle 311"/>
          <p:cNvSpPr>
            <a:spLocks noChangeArrowheads="1"/>
          </p:cNvSpPr>
          <p:nvPr/>
        </p:nvSpPr>
        <p:spPr bwMode="auto">
          <a:xfrm>
            <a:off x="2896329" y="4511378"/>
            <a:ext cx="1429167" cy="3866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Auxiliar </a:t>
            </a:r>
          </a:p>
        </p:txBody>
      </p:sp>
      <p:sp>
        <p:nvSpPr>
          <p:cNvPr id="18" name="Rectangle 39"/>
          <p:cNvSpPr>
            <a:spLocks noChangeArrowheads="1"/>
          </p:cNvSpPr>
          <p:nvPr/>
        </p:nvSpPr>
        <p:spPr bwMode="auto">
          <a:xfrm>
            <a:off x="4810554" y="4044104"/>
            <a:ext cx="1371720" cy="35975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Intendente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3324471" y="1263379"/>
            <a:ext cx="234711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10 DE MARZO</a:t>
            </a:r>
          </a:p>
        </p:txBody>
      </p:sp>
    </p:spTree>
    <p:extLst>
      <p:ext uri="{BB962C8B-B14F-4D97-AF65-F5344CB8AC3E}">
        <p14:creationId xmlns:p14="http://schemas.microsoft.com/office/powerpoint/2010/main" val="123603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30729 Conector recto"/>
          <p:cNvCxnSpPr>
            <a:cxnSpLocks noChangeShapeType="1"/>
          </p:cNvCxnSpPr>
          <p:nvPr/>
        </p:nvCxnSpPr>
        <p:spPr bwMode="auto">
          <a:xfrm>
            <a:off x="6061097" y="4177292"/>
            <a:ext cx="252412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4 Conector recto"/>
          <p:cNvCxnSpPr>
            <a:cxnSpLocks noChangeShapeType="1"/>
          </p:cNvCxnSpPr>
          <p:nvPr/>
        </p:nvCxnSpPr>
        <p:spPr bwMode="auto">
          <a:xfrm flipV="1">
            <a:off x="3073022" y="3352481"/>
            <a:ext cx="1387475" cy="635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2 Conector recto"/>
          <p:cNvCxnSpPr>
            <a:cxnSpLocks noChangeShapeType="1"/>
            <a:stCxn id="17" idx="0"/>
          </p:cNvCxnSpPr>
          <p:nvPr/>
        </p:nvCxnSpPr>
        <p:spPr bwMode="auto">
          <a:xfrm>
            <a:off x="4442965" y="2711385"/>
            <a:ext cx="15945" cy="1104322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Rectangle 24"/>
          <p:cNvSpPr>
            <a:spLocks noChangeArrowheads="1"/>
          </p:cNvSpPr>
          <p:nvPr/>
        </p:nvSpPr>
        <p:spPr bwMode="auto">
          <a:xfrm>
            <a:off x="4667432" y="3976044"/>
            <a:ext cx="1391478" cy="3952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Vigilante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2821703" y="3976044"/>
            <a:ext cx="1444490" cy="3921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Intendente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2821704" y="4430766"/>
            <a:ext cx="1460326" cy="3841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Ayudante de </a:t>
            </a:r>
            <a:endParaRPr lang="es-MX" sz="12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Mantenimiento </a:t>
            </a:r>
          </a:p>
        </p:txBody>
      </p:sp>
      <p:sp>
        <p:nvSpPr>
          <p:cNvPr id="12" name="Rectangle 31"/>
          <p:cNvSpPr>
            <a:spLocks noChangeArrowheads="1"/>
          </p:cNvSpPr>
          <p:nvPr/>
        </p:nvSpPr>
        <p:spPr bwMode="auto">
          <a:xfrm>
            <a:off x="2393342" y="3170269"/>
            <a:ext cx="1308329" cy="3921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Secretaria / </a:t>
            </a:r>
            <a:r>
              <a:rPr lang="es-MX" sz="1200" b="0" dirty="0" smtClean="0">
                <a:cs typeface="Arial" panose="020B0604020202020204" pitchFamily="34" charset="0"/>
              </a:rPr>
              <a:t>O</a:t>
            </a:r>
            <a:endParaRPr lang="es-ES" sz="1200" b="0" dirty="0">
              <a:cs typeface="Arial" panose="020B0604020202020204" pitchFamily="34" charset="0"/>
            </a:endParaRPr>
          </a:p>
        </p:txBody>
      </p:sp>
      <p:cxnSp>
        <p:nvCxnSpPr>
          <p:cNvPr id="13" name="10 Conector recto"/>
          <p:cNvCxnSpPr>
            <a:cxnSpLocks noChangeShapeType="1"/>
          </p:cNvCxnSpPr>
          <p:nvPr/>
        </p:nvCxnSpPr>
        <p:spPr bwMode="auto">
          <a:xfrm>
            <a:off x="2620091" y="3815707"/>
            <a:ext cx="3693418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30720 Conector recto"/>
          <p:cNvCxnSpPr>
            <a:cxnSpLocks noChangeShapeType="1"/>
          </p:cNvCxnSpPr>
          <p:nvPr/>
        </p:nvCxnSpPr>
        <p:spPr bwMode="auto">
          <a:xfrm>
            <a:off x="2620091" y="3815707"/>
            <a:ext cx="6350" cy="773444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66 Conector recto"/>
          <p:cNvCxnSpPr>
            <a:cxnSpLocks noChangeShapeType="1"/>
          </p:cNvCxnSpPr>
          <p:nvPr/>
        </p:nvCxnSpPr>
        <p:spPr bwMode="auto">
          <a:xfrm>
            <a:off x="2626441" y="4177292"/>
            <a:ext cx="185737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67 Conector recto"/>
          <p:cNvCxnSpPr>
            <a:cxnSpLocks noChangeShapeType="1"/>
          </p:cNvCxnSpPr>
          <p:nvPr/>
        </p:nvCxnSpPr>
        <p:spPr bwMode="auto">
          <a:xfrm>
            <a:off x="2626441" y="4589151"/>
            <a:ext cx="185737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217"/>
          <p:cNvSpPr>
            <a:spLocks noChangeArrowheads="1"/>
          </p:cNvSpPr>
          <p:nvPr/>
        </p:nvSpPr>
        <p:spPr bwMode="auto">
          <a:xfrm>
            <a:off x="3622162" y="2711385"/>
            <a:ext cx="1641605" cy="35981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Promotor Deportivo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(Administrador</a:t>
            </a:r>
            <a:r>
              <a:rPr lang="es-MX" sz="1200" b="0" dirty="0" smtClean="0">
                <a:cs typeface="Arial" panose="020B0604020202020204" pitchFamily="34" charset="0"/>
              </a:rPr>
              <a:t>)</a:t>
            </a:r>
            <a:endParaRPr lang="es-MX" sz="1200" b="0" dirty="0">
              <a:cs typeface="Arial" panose="020B0604020202020204" pitchFamily="34" charset="0"/>
            </a:endParaRPr>
          </a:p>
        </p:txBody>
      </p:sp>
      <p:cxnSp>
        <p:nvCxnSpPr>
          <p:cNvPr id="20" name="4 Conector recto"/>
          <p:cNvCxnSpPr>
            <a:cxnSpLocks noChangeShapeType="1"/>
          </p:cNvCxnSpPr>
          <p:nvPr/>
        </p:nvCxnSpPr>
        <p:spPr bwMode="auto">
          <a:xfrm>
            <a:off x="6313509" y="3815707"/>
            <a:ext cx="0" cy="35798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3095204" y="1224146"/>
            <a:ext cx="26843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PARQUE ESPAÑA</a:t>
            </a:r>
          </a:p>
        </p:txBody>
      </p:sp>
    </p:spTree>
    <p:extLst>
      <p:ext uri="{BB962C8B-B14F-4D97-AF65-F5344CB8AC3E}">
        <p14:creationId xmlns:p14="http://schemas.microsoft.com/office/powerpoint/2010/main" val="224707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407"/>
          <p:cNvSpPr>
            <a:spLocks noChangeShapeType="1"/>
          </p:cNvSpPr>
          <p:nvPr/>
        </p:nvSpPr>
        <p:spPr bwMode="auto">
          <a:xfrm>
            <a:off x="3561000" y="4123750"/>
            <a:ext cx="2032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8" name="Line 607"/>
          <p:cNvSpPr>
            <a:spLocks noChangeShapeType="1"/>
          </p:cNvSpPr>
          <p:nvPr/>
        </p:nvSpPr>
        <p:spPr bwMode="auto">
          <a:xfrm>
            <a:off x="7027244" y="4120400"/>
            <a:ext cx="2159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9" name="Line 609"/>
          <p:cNvSpPr>
            <a:spLocks noChangeShapeType="1"/>
          </p:cNvSpPr>
          <p:nvPr/>
        </p:nvSpPr>
        <p:spPr bwMode="auto">
          <a:xfrm>
            <a:off x="7259018" y="3774689"/>
            <a:ext cx="1" cy="799223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10" name="Line 426"/>
          <p:cNvSpPr>
            <a:spLocks noChangeShapeType="1"/>
          </p:cNvSpPr>
          <p:nvPr/>
        </p:nvSpPr>
        <p:spPr bwMode="auto">
          <a:xfrm flipH="1">
            <a:off x="4481222" y="2663673"/>
            <a:ext cx="5222" cy="1099904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11" name="Rectangle 250"/>
          <p:cNvSpPr>
            <a:spLocks noChangeArrowheads="1"/>
          </p:cNvSpPr>
          <p:nvPr/>
        </p:nvSpPr>
        <p:spPr bwMode="auto">
          <a:xfrm>
            <a:off x="5542078" y="4417958"/>
            <a:ext cx="1494860" cy="34369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Maestro </a:t>
            </a:r>
            <a:r>
              <a:rPr lang="es-MX" sz="1200" b="0" dirty="0">
                <a:cs typeface="Arial" panose="020B0604020202020204" pitchFamily="34" charset="0"/>
              </a:rPr>
              <a:t>(O</a:t>
            </a:r>
            <a:r>
              <a:rPr lang="es-MX" sz="1200" b="0" dirty="0" smtClean="0">
                <a:cs typeface="Arial" panose="020B0604020202020204" pitchFamily="34" charset="0"/>
              </a:rPr>
              <a:t>)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3" name="Line 422"/>
          <p:cNvSpPr>
            <a:spLocks noChangeShapeType="1"/>
          </p:cNvSpPr>
          <p:nvPr/>
        </p:nvSpPr>
        <p:spPr bwMode="auto">
          <a:xfrm flipV="1">
            <a:off x="1692477" y="3773101"/>
            <a:ext cx="5566542" cy="1587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14" name="Line 424"/>
          <p:cNvSpPr>
            <a:spLocks noChangeShapeType="1"/>
          </p:cNvSpPr>
          <p:nvPr/>
        </p:nvSpPr>
        <p:spPr bwMode="auto">
          <a:xfrm>
            <a:off x="1684540" y="3774689"/>
            <a:ext cx="7937" cy="83914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15" name="Rectangle 509"/>
          <p:cNvSpPr>
            <a:spLocks noChangeArrowheads="1"/>
          </p:cNvSpPr>
          <p:nvPr/>
        </p:nvSpPr>
        <p:spPr bwMode="auto">
          <a:xfrm>
            <a:off x="5542078" y="3914390"/>
            <a:ext cx="1494860" cy="4206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Promotor </a:t>
            </a:r>
            <a:endParaRPr lang="es-MX" sz="12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(</a:t>
            </a:r>
            <a:r>
              <a:rPr lang="es-MX" sz="1200" b="0" dirty="0">
                <a:cs typeface="Arial" panose="020B0604020202020204" pitchFamily="34" charset="0"/>
              </a:rPr>
              <a:t>Médico</a:t>
            </a:r>
            <a:r>
              <a:rPr lang="es-MX" sz="1200" b="0" dirty="0" smtClean="0">
                <a:cs typeface="Arial" panose="020B0604020202020204" pitchFamily="34" charset="0"/>
              </a:rPr>
              <a:t>)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17" name="Line 579"/>
          <p:cNvSpPr>
            <a:spLocks noChangeShapeType="1"/>
          </p:cNvSpPr>
          <p:nvPr/>
        </p:nvSpPr>
        <p:spPr bwMode="auto">
          <a:xfrm flipV="1">
            <a:off x="3112798" y="3389129"/>
            <a:ext cx="2592388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18" name="Rectangle 597"/>
          <p:cNvSpPr>
            <a:spLocks noChangeArrowheads="1"/>
          </p:cNvSpPr>
          <p:nvPr/>
        </p:nvSpPr>
        <p:spPr bwMode="auto">
          <a:xfrm>
            <a:off x="1894090" y="3914389"/>
            <a:ext cx="1493146" cy="4206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Encargada de </a:t>
            </a:r>
            <a:r>
              <a:rPr lang="es-MX" sz="1200" b="0" dirty="0" smtClean="0">
                <a:cs typeface="Arial" panose="020B0604020202020204" pitchFamily="34" charset="0"/>
              </a:rPr>
              <a:t>Secciòn </a:t>
            </a:r>
          </a:p>
        </p:txBody>
      </p:sp>
      <p:sp>
        <p:nvSpPr>
          <p:cNvPr id="19" name="Line 102"/>
          <p:cNvSpPr>
            <a:spLocks noChangeShapeType="1"/>
          </p:cNvSpPr>
          <p:nvPr/>
        </p:nvSpPr>
        <p:spPr bwMode="auto">
          <a:xfrm>
            <a:off x="1686127" y="4613829"/>
            <a:ext cx="33655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20" name="Rectangle 249"/>
          <p:cNvSpPr>
            <a:spLocks noChangeArrowheads="1"/>
          </p:cNvSpPr>
          <p:nvPr/>
        </p:nvSpPr>
        <p:spPr bwMode="auto">
          <a:xfrm>
            <a:off x="3764200" y="4410470"/>
            <a:ext cx="1449148" cy="3781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>
                <a:cs typeface="Arial" panose="020B0604020202020204" pitchFamily="34" charset="0"/>
              </a:rPr>
              <a:t>3</a:t>
            </a:r>
            <a:r>
              <a:rPr lang="es-MX" sz="1200" b="0" dirty="0" smtClean="0">
                <a:cs typeface="Arial" panose="020B0604020202020204" pitchFamily="34" charset="0"/>
              </a:rPr>
              <a:t> - Instructor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21" name="Line 407"/>
          <p:cNvSpPr>
            <a:spLocks noChangeShapeType="1"/>
          </p:cNvSpPr>
          <p:nvPr/>
        </p:nvSpPr>
        <p:spPr bwMode="auto">
          <a:xfrm>
            <a:off x="1673427" y="4131674"/>
            <a:ext cx="201613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24" name="Line 407"/>
          <p:cNvSpPr>
            <a:spLocks noChangeShapeType="1"/>
          </p:cNvSpPr>
          <p:nvPr/>
        </p:nvSpPr>
        <p:spPr bwMode="auto">
          <a:xfrm>
            <a:off x="3561000" y="4589805"/>
            <a:ext cx="2032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25" name="Line 607"/>
          <p:cNvSpPr>
            <a:spLocks noChangeShapeType="1"/>
          </p:cNvSpPr>
          <p:nvPr/>
        </p:nvSpPr>
        <p:spPr bwMode="auto">
          <a:xfrm>
            <a:off x="7027244" y="4573912"/>
            <a:ext cx="2159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s-MX" sz="1200" b="0">
              <a:cs typeface="Arial" panose="020B0604020202020204" pitchFamily="34" charset="0"/>
            </a:endParaRPr>
          </a:p>
        </p:txBody>
      </p:sp>
      <p:sp>
        <p:nvSpPr>
          <p:cNvPr id="26" name="Rectangle 177"/>
          <p:cNvSpPr>
            <a:spLocks noChangeArrowheads="1"/>
          </p:cNvSpPr>
          <p:nvPr/>
        </p:nvSpPr>
        <p:spPr bwMode="auto">
          <a:xfrm>
            <a:off x="3780076" y="3914389"/>
            <a:ext cx="1435974" cy="4206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Mantenimiento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27" name="Rectangle 1128"/>
          <p:cNvSpPr>
            <a:spLocks noChangeArrowheads="1"/>
          </p:cNvSpPr>
          <p:nvPr/>
        </p:nvSpPr>
        <p:spPr bwMode="auto">
          <a:xfrm>
            <a:off x="1894091" y="4410471"/>
            <a:ext cx="1495410" cy="3781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cs typeface="Arial" panose="020B0604020202020204" pitchFamily="34" charset="0"/>
              </a:rPr>
              <a:t>Secretaria / </a:t>
            </a:r>
            <a:r>
              <a:rPr lang="es-MX" sz="1200" b="0" dirty="0" smtClean="0">
                <a:cs typeface="Arial" panose="020B0604020202020204" pitchFamily="34" charset="0"/>
              </a:rPr>
              <a:t>O</a:t>
            </a:r>
            <a:endParaRPr lang="es-ES" sz="1200" b="0" dirty="0">
              <a:cs typeface="Arial" panose="020B0604020202020204" pitchFamily="34" charset="0"/>
            </a:endParaRPr>
          </a:p>
        </p:txBody>
      </p:sp>
      <p:sp>
        <p:nvSpPr>
          <p:cNvPr id="28" name="Rectangle 417"/>
          <p:cNvSpPr>
            <a:spLocks noChangeArrowheads="1"/>
          </p:cNvSpPr>
          <p:nvPr/>
        </p:nvSpPr>
        <p:spPr bwMode="auto">
          <a:xfrm>
            <a:off x="2488758" y="3146417"/>
            <a:ext cx="1378102" cy="40779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Secretaria </a:t>
            </a:r>
            <a:r>
              <a:rPr lang="es-MX" sz="1200" b="0" dirty="0">
                <a:cs typeface="Arial" panose="020B0604020202020204" pitchFamily="34" charset="0"/>
              </a:rPr>
              <a:t>/ O </a:t>
            </a:r>
          </a:p>
        </p:txBody>
      </p:sp>
      <p:sp>
        <p:nvSpPr>
          <p:cNvPr id="29" name="Rectangle 417"/>
          <p:cNvSpPr>
            <a:spLocks noChangeArrowheads="1"/>
          </p:cNvSpPr>
          <p:nvPr/>
        </p:nvSpPr>
        <p:spPr bwMode="auto">
          <a:xfrm>
            <a:off x="5154324" y="3146417"/>
            <a:ext cx="1325989" cy="40779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Auxiliar</a:t>
            </a:r>
            <a:endParaRPr lang="es-MX" sz="1200" b="0" dirty="0">
              <a:cs typeface="Arial" panose="020B0604020202020204" pitchFamily="34" charset="0"/>
            </a:endParaRPr>
          </a:p>
        </p:txBody>
      </p:sp>
      <p:cxnSp>
        <p:nvCxnSpPr>
          <p:cNvPr id="30" name="4 Conector recto"/>
          <p:cNvCxnSpPr>
            <a:cxnSpLocks noChangeShapeType="1"/>
            <a:endCxn id="24" idx="0"/>
          </p:cNvCxnSpPr>
          <p:nvPr/>
        </p:nvCxnSpPr>
        <p:spPr bwMode="auto">
          <a:xfrm>
            <a:off x="3561000" y="3790591"/>
            <a:ext cx="0" cy="799214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58 CuadroTexto"/>
          <p:cNvSpPr txBox="1">
            <a:spLocks noChangeArrowheads="1"/>
          </p:cNvSpPr>
          <p:nvPr/>
        </p:nvSpPr>
        <p:spPr bwMode="auto">
          <a:xfrm>
            <a:off x="3421385" y="1033363"/>
            <a:ext cx="238507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POLIVALENTE</a:t>
            </a:r>
          </a:p>
        </p:txBody>
      </p:sp>
      <p:sp>
        <p:nvSpPr>
          <p:cNvPr id="32" name="Rectangle 43"/>
          <p:cNvSpPr>
            <a:spLocks noChangeArrowheads="1"/>
          </p:cNvSpPr>
          <p:nvPr/>
        </p:nvSpPr>
        <p:spPr bwMode="auto">
          <a:xfrm>
            <a:off x="3689406" y="2605296"/>
            <a:ext cx="1582310" cy="40027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 de Deporte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Selectivo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1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7" name="Line 33"/>
          <p:cNvSpPr>
            <a:spLocks noChangeShapeType="1"/>
          </p:cNvSpPr>
          <p:nvPr/>
        </p:nvSpPr>
        <p:spPr bwMode="auto">
          <a:xfrm>
            <a:off x="7073598" y="3877058"/>
            <a:ext cx="27305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8" name="Line 53"/>
          <p:cNvSpPr>
            <a:spLocks noChangeShapeType="1"/>
          </p:cNvSpPr>
          <p:nvPr/>
        </p:nvSpPr>
        <p:spPr bwMode="auto">
          <a:xfrm>
            <a:off x="1525377" y="4882871"/>
            <a:ext cx="3048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cxnSp>
        <p:nvCxnSpPr>
          <p:cNvPr id="9" name="2 Conector recto"/>
          <p:cNvCxnSpPr>
            <a:cxnSpLocks noChangeShapeType="1"/>
          </p:cNvCxnSpPr>
          <p:nvPr/>
        </p:nvCxnSpPr>
        <p:spPr bwMode="auto">
          <a:xfrm flipV="1">
            <a:off x="4256317" y="3056645"/>
            <a:ext cx="498475" cy="3175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Line 23"/>
          <p:cNvSpPr>
            <a:spLocks noChangeShapeType="1"/>
          </p:cNvSpPr>
          <p:nvPr/>
        </p:nvSpPr>
        <p:spPr bwMode="auto">
          <a:xfrm>
            <a:off x="7073598" y="4403743"/>
            <a:ext cx="27305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1533315" y="3858143"/>
            <a:ext cx="3048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2" name="Line 20"/>
          <p:cNvSpPr>
            <a:spLocks noChangeShapeType="1"/>
          </p:cNvSpPr>
          <p:nvPr/>
        </p:nvSpPr>
        <p:spPr bwMode="auto">
          <a:xfrm>
            <a:off x="3514887" y="3851712"/>
            <a:ext cx="3048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3" name="Line 25"/>
          <p:cNvSpPr>
            <a:spLocks noChangeShapeType="1"/>
          </p:cNvSpPr>
          <p:nvPr/>
        </p:nvSpPr>
        <p:spPr bwMode="auto">
          <a:xfrm>
            <a:off x="1525377" y="4391178"/>
            <a:ext cx="360363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4" name="Line 53"/>
          <p:cNvSpPr>
            <a:spLocks noChangeShapeType="1"/>
          </p:cNvSpPr>
          <p:nvPr/>
        </p:nvSpPr>
        <p:spPr bwMode="auto">
          <a:xfrm>
            <a:off x="3514887" y="4889140"/>
            <a:ext cx="3048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5" name="Line 2"/>
          <p:cNvSpPr>
            <a:spLocks noChangeShapeType="1"/>
          </p:cNvSpPr>
          <p:nvPr/>
        </p:nvSpPr>
        <p:spPr bwMode="auto">
          <a:xfrm flipH="1">
            <a:off x="4503535" y="2161605"/>
            <a:ext cx="5456" cy="1339566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5605708" y="3655159"/>
            <a:ext cx="1493290" cy="4286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Salvavidas </a:t>
            </a:r>
            <a:endParaRPr lang="es-MX" sz="12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(Instructor de Natación)</a:t>
            </a:r>
            <a:endParaRPr lang="es-MX" sz="1200" b="0" dirty="0">
              <a:latin typeface="+mn-lt"/>
            </a:endParaRPr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1730165" y="3655159"/>
            <a:ext cx="1569591" cy="4286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Maestro de </a:t>
            </a:r>
            <a:r>
              <a:rPr lang="es-MX" sz="1200" b="0" dirty="0" smtClean="0">
                <a:latin typeface="+mn-lt"/>
              </a:rPr>
              <a:t>Natación</a:t>
            </a:r>
            <a:endParaRPr lang="es-MX" sz="1200" b="0" dirty="0">
              <a:latin typeface="+mn-lt"/>
            </a:endParaRPr>
          </a:p>
        </p:txBody>
      </p:sp>
      <p:sp>
        <p:nvSpPr>
          <p:cNvPr id="18" name="Rectangle 26"/>
          <p:cNvSpPr>
            <a:spLocks noChangeArrowheads="1"/>
          </p:cNvSpPr>
          <p:nvPr/>
        </p:nvSpPr>
        <p:spPr bwMode="auto">
          <a:xfrm>
            <a:off x="1736515" y="4706876"/>
            <a:ext cx="1564556" cy="37449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Maestro (</a:t>
            </a:r>
            <a:r>
              <a:rPr lang="es-MX" sz="1200" b="0" dirty="0" smtClean="0">
                <a:latin typeface="+mn-lt"/>
              </a:rPr>
              <a:t>O)</a:t>
            </a:r>
            <a:endParaRPr lang="es-MX" sz="1200" b="0" dirty="0">
              <a:latin typeface="+mn-lt"/>
            </a:endParaRPr>
          </a:p>
        </p:txBody>
      </p:sp>
      <p:sp>
        <p:nvSpPr>
          <p:cNvPr id="19" name="Rectangle 38"/>
          <p:cNvSpPr>
            <a:spLocks noChangeArrowheads="1"/>
          </p:cNvSpPr>
          <p:nvPr/>
        </p:nvSpPr>
        <p:spPr bwMode="auto">
          <a:xfrm>
            <a:off x="5603237" y="4706875"/>
            <a:ext cx="1514811" cy="3667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Instructor </a:t>
            </a:r>
          </a:p>
        </p:txBody>
      </p:sp>
      <p:sp>
        <p:nvSpPr>
          <p:cNvPr id="20" name="Rectangle 43"/>
          <p:cNvSpPr>
            <a:spLocks noChangeArrowheads="1"/>
          </p:cNvSpPr>
          <p:nvPr/>
        </p:nvSpPr>
        <p:spPr bwMode="auto">
          <a:xfrm>
            <a:off x="1733340" y="4181844"/>
            <a:ext cx="1580920" cy="42618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Promotor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(Instructor de Natación)</a:t>
            </a:r>
            <a:endParaRPr lang="es-MX" sz="1200" b="0" dirty="0">
              <a:latin typeface="+mn-lt"/>
            </a:endParaRPr>
          </a:p>
        </p:txBody>
      </p:sp>
      <p:sp>
        <p:nvSpPr>
          <p:cNvPr id="21" name="Line 140"/>
          <p:cNvSpPr>
            <a:spLocks noChangeShapeType="1"/>
          </p:cNvSpPr>
          <p:nvPr/>
        </p:nvSpPr>
        <p:spPr bwMode="auto">
          <a:xfrm>
            <a:off x="1523790" y="3507522"/>
            <a:ext cx="1587" cy="137535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22" name="Line 141"/>
          <p:cNvSpPr>
            <a:spLocks noChangeShapeType="1"/>
          </p:cNvSpPr>
          <p:nvPr/>
        </p:nvSpPr>
        <p:spPr bwMode="auto">
          <a:xfrm flipV="1">
            <a:off x="1525377" y="3501171"/>
            <a:ext cx="5821271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23" name="Rectangle 144"/>
          <p:cNvSpPr>
            <a:spLocks noChangeArrowheads="1"/>
          </p:cNvSpPr>
          <p:nvPr/>
        </p:nvSpPr>
        <p:spPr bwMode="auto">
          <a:xfrm>
            <a:off x="2934031" y="2872805"/>
            <a:ext cx="1313917" cy="3569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Secretaria / O </a:t>
            </a:r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5604805" y="4188195"/>
            <a:ext cx="1519593" cy="42227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/>
              <a:t>Auxiliar de </a:t>
            </a:r>
            <a:endParaRPr lang="es-MX" sz="1200" b="0" dirty="0" smtClean="0"/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Eventos Espec</a:t>
            </a:r>
            <a:r>
              <a:rPr lang="es-MX" sz="1200" dirty="0" smtClean="0"/>
              <a:t>iales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(Cajero)</a:t>
            </a:r>
            <a:endParaRPr lang="es-MX" sz="1200" b="0" dirty="0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7118048" y="4866861"/>
            <a:ext cx="2159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cxnSp>
        <p:nvCxnSpPr>
          <p:cNvPr id="26" name="4 Conector recto"/>
          <p:cNvCxnSpPr>
            <a:cxnSpLocks noChangeShapeType="1"/>
          </p:cNvCxnSpPr>
          <p:nvPr/>
        </p:nvCxnSpPr>
        <p:spPr bwMode="auto">
          <a:xfrm>
            <a:off x="7346648" y="3507521"/>
            <a:ext cx="0" cy="135934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Rectangle 450"/>
          <p:cNvSpPr>
            <a:spLocks noChangeArrowheads="1"/>
          </p:cNvSpPr>
          <p:nvPr/>
        </p:nvSpPr>
        <p:spPr bwMode="auto">
          <a:xfrm>
            <a:off x="3738725" y="4705287"/>
            <a:ext cx="1570611" cy="36757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Vigilante</a:t>
            </a:r>
            <a:endParaRPr lang="es-MX" sz="1200" b="0" dirty="0">
              <a:latin typeface="+mn-lt"/>
            </a:endParaRPr>
          </a:p>
        </p:txBody>
      </p:sp>
      <p:sp>
        <p:nvSpPr>
          <p:cNvPr id="28" name="Line 605"/>
          <p:cNvSpPr>
            <a:spLocks noChangeShapeType="1"/>
          </p:cNvSpPr>
          <p:nvPr/>
        </p:nvSpPr>
        <p:spPr bwMode="auto">
          <a:xfrm>
            <a:off x="3522825" y="4356172"/>
            <a:ext cx="2159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29" name="Rectangle 33"/>
          <p:cNvSpPr>
            <a:spLocks noChangeArrowheads="1"/>
          </p:cNvSpPr>
          <p:nvPr/>
        </p:nvSpPr>
        <p:spPr bwMode="auto">
          <a:xfrm>
            <a:off x="3727613" y="4188194"/>
            <a:ext cx="1552046" cy="42325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Promotor </a:t>
            </a:r>
            <a:endParaRPr lang="es-MX" sz="12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(Cajera)</a:t>
            </a:r>
            <a:endParaRPr lang="es-MX" sz="1200" b="0" dirty="0">
              <a:latin typeface="+mn-lt"/>
            </a:endParaRPr>
          </a:p>
        </p:txBody>
      </p:sp>
      <p:sp>
        <p:nvSpPr>
          <p:cNvPr id="30" name="Rectangle 33"/>
          <p:cNvSpPr>
            <a:spLocks noChangeArrowheads="1"/>
          </p:cNvSpPr>
          <p:nvPr/>
        </p:nvSpPr>
        <p:spPr bwMode="auto">
          <a:xfrm>
            <a:off x="3727613" y="3674209"/>
            <a:ext cx="1552046" cy="41755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Auxiliar  Administrativo </a:t>
            </a:r>
            <a:endParaRPr lang="es-MX" sz="12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(</a:t>
            </a:r>
            <a:r>
              <a:rPr lang="es-MX" sz="1200" b="0" dirty="0">
                <a:latin typeface="+mn-lt"/>
              </a:rPr>
              <a:t>Enfermera</a:t>
            </a:r>
            <a:r>
              <a:rPr lang="es-MX" sz="1200" b="0" dirty="0" smtClean="0">
                <a:latin typeface="+mn-lt"/>
              </a:rPr>
              <a:t>)</a:t>
            </a:r>
            <a:endParaRPr lang="es-MX" sz="1200" b="0" dirty="0">
              <a:latin typeface="+mn-lt"/>
            </a:endParaRPr>
          </a:p>
        </p:txBody>
      </p:sp>
      <p:cxnSp>
        <p:nvCxnSpPr>
          <p:cNvPr id="31" name="2 Conector recto"/>
          <p:cNvCxnSpPr>
            <a:cxnSpLocks noChangeShapeType="1"/>
          </p:cNvCxnSpPr>
          <p:nvPr/>
        </p:nvCxnSpPr>
        <p:spPr bwMode="auto">
          <a:xfrm>
            <a:off x="3508537" y="3507521"/>
            <a:ext cx="0" cy="138271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" name="Rectangle 38"/>
          <p:cNvSpPr>
            <a:spLocks noChangeArrowheads="1"/>
          </p:cNvSpPr>
          <p:nvPr/>
        </p:nvSpPr>
        <p:spPr bwMode="auto">
          <a:xfrm>
            <a:off x="4778216" y="2882317"/>
            <a:ext cx="1331869" cy="3603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Secretaria </a:t>
            </a:r>
            <a:r>
              <a:rPr lang="es-MX" sz="1200" b="0" dirty="0">
                <a:latin typeface="+mn-lt"/>
              </a:rPr>
              <a:t>/ </a:t>
            </a:r>
            <a:r>
              <a:rPr lang="es-MX" sz="1200" b="0" dirty="0" smtClean="0">
                <a:latin typeface="+mn-lt"/>
              </a:rPr>
              <a:t>O </a:t>
            </a:r>
            <a:endParaRPr lang="es-MX" sz="1200" b="0" dirty="0">
              <a:latin typeface="+mn-lt"/>
            </a:endParaRPr>
          </a:p>
        </p:txBody>
      </p:sp>
      <p:sp>
        <p:nvSpPr>
          <p:cNvPr id="33" name="58 CuadroTexto"/>
          <p:cNvSpPr txBox="1">
            <a:spLocks noChangeArrowheads="1"/>
          </p:cNvSpPr>
          <p:nvPr/>
        </p:nvSpPr>
        <p:spPr bwMode="auto">
          <a:xfrm>
            <a:off x="3667872" y="959876"/>
            <a:ext cx="171957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DOMO ACUATICO</a:t>
            </a:r>
          </a:p>
        </p:txBody>
      </p:sp>
      <p:sp>
        <p:nvSpPr>
          <p:cNvPr id="34" name="Rectangle 375"/>
          <p:cNvSpPr>
            <a:spLocks noChangeArrowheads="1"/>
          </p:cNvSpPr>
          <p:nvPr/>
        </p:nvSpPr>
        <p:spPr bwMode="auto">
          <a:xfrm>
            <a:off x="3694147" y="2161605"/>
            <a:ext cx="1629689" cy="4919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Promotor Deportivo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(Administrador)</a:t>
            </a:r>
            <a:endParaRPr lang="es-MX" sz="1200" b="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06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01"/>
          <p:cNvSpPr>
            <a:spLocks noChangeShapeType="1"/>
          </p:cNvSpPr>
          <p:nvPr/>
        </p:nvSpPr>
        <p:spPr bwMode="auto">
          <a:xfrm>
            <a:off x="6109329" y="4398059"/>
            <a:ext cx="3048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7" name="Line 23"/>
          <p:cNvSpPr>
            <a:spLocks noChangeShapeType="1"/>
          </p:cNvSpPr>
          <p:nvPr/>
        </p:nvSpPr>
        <p:spPr bwMode="auto">
          <a:xfrm>
            <a:off x="6092928" y="3933432"/>
            <a:ext cx="3048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9" name="Line 138"/>
          <p:cNvSpPr>
            <a:spLocks noChangeShapeType="1"/>
          </p:cNvSpPr>
          <p:nvPr/>
        </p:nvSpPr>
        <p:spPr bwMode="auto">
          <a:xfrm>
            <a:off x="3047011" y="4358787"/>
            <a:ext cx="2286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1" name="Line 101"/>
          <p:cNvSpPr>
            <a:spLocks noChangeShapeType="1"/>
          </p:cNvSpPr>
          <p:nvPr/>
        </p:nvSpPr>
        <p:spPr bwMode="auto">
          <a:xfrm>
            <a:off x="6104607" y="4853132"/>
            <a:ext cx="3048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3045424" y="4813981"/>
            <a:ext cx="328612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cxnSp>
        <p:nvCxnSpPr>
          <p:cNvPr id="13" name="3 Conector recto"/>
          <p:cNvCxnSpPr>
            <a:cxnSpLocks noChangeShapeType="1"/>
          </p:cNvCxnSpPr>
          <p:nvPr/>
        </p:nvCxnSpPr>
        <p:spPr bwMode="auto">
          <a:xfrm flipV="1">
            <a:off x="3722688" y="3238932"/>
            <a:ext cx="99377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2"/>
          <p:cNvSpPr>
            <a:spLocks noChangeShapeType="1"/>
          </p:cNvSpPr>
          <p:nvPr/>
        </p:nvSpPr>
        <p:spPr bwMode="auto">
          <a:xfrm>
            <a:off x="4724400" y="2680395"/>
            <a:ext cx="0" cy="918468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3056537" y="3898495"/>
            <a:ext cx="2286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 flipV="1">
            <a:off x="3045423" y="3598863"/>
            <a:ext cx="3352305" cy="4762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20" name="Rectangle 72"/>
          <p:cNvSpPr>
            <a:spLocks noChangeArrowheads="1"/>
          </p:cNvSpPr>
          <p:nvPr/>
        </p:nvSpPr>
        <p:spPr bwMode="auto">
          <a:xfrm>
            <a:off x="3189887" y="4147946"/>
            <a:ext cx="1323503" cy="3889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2 - Intendente</a:t>
            </a:r>
            <a:endParaRPr lang="es-MX" sz="1200" b="0" dirty="0">
              <a:latin typeface="+mn-lt"/>
            </a:endParaRPr>
          </a:p>
        </p:txBody>
      </p:sp>
      <p:sp>
        <p:nvSpPr>
          <p:cNvPr id="22" name="Rectangle 393"/>
          <p:cNvSpPr>
            <a:spLocks noChangeArrowheads="1"/>
          </p:cNvSpPr>
          <p:nvPr/>
        </p:nvSpPr>
        <p:spPr bwMode="auto">
          <a:xfrm>
            <a:off x="4910622" y="4185618"/>
            <a:ext cx="1298194" cy="3889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Vigilante </a:t>
            </a: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3189888" y="3703503"/>
            <a:ext cx="1323503" cy="39068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Encargado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 </a:t>
            </a:r>
            <a:r>
              <a:rPr lang="es-MX" sz="1200" b="0" dirty="0">
                <a:latin typeface="+mn-lt"/>
              </a:rPr>
              <a:t>(Vigilante</a:t>
            </a:r>
            <a:r>
              <a:rPr lang="es-MX" sz="1200" b="0" dirty="0" smtClean="0">
                <a:latin typeface="+mn-lt"/>
              </a:rPr>
              <a:t>)</a:t>
            </a:r>
            <a:endParaRPr lang="es-MX" sz="1200" b="0" dirty="0">
              <a:latin typeface="+mn-lt"/>
            </a:endParaRP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4905147" y="3703502"/>
            <a:ext cx="1303669" cy="3906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2 - Instructor</a:t>
            </a:r>
            <a:endParaRPr lang="es-MX" sz="1200" b="0" dirty="0">
              <a:latin typeface="+mn-lt"/>
            </a:endParaRPr>
          </a:p>
        </p:txBody>
      </p:sp>
      <p:sp>
        <p:nvSpPr>
          <p:cNvPr id="25" name="Rectangle 602"/>
          <p:cNvSpPr>
            <a:spLocks noChangeArrowheads="1"/>
          </p:cNvSpPr>
          <p:nvPr/>
        </p:nvSpPr>
        <p:spPr bwMode="auto">
          <a:xfrm>
            <a:off x="2520563" y="3081331"/>
            <a:ext cx="1338650" cy="32930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Secretaria </a:t>
            </a:r>
            <a:r>
              <a:rPr lang="es-MX" sz="1200" b="0" dirty="0">
                <a:latin typeface="+mn-lt"/>
              </a:rPr>
              <a:t>/ O </a:t>
            </a:r>
          </a:p>
        </p:txBody>
      </p:sp>
      <p:sp>
        <p:nvSpPr>
          <p:cNvPr id="26" name="Rectangle 203"/>
          <p:cNvSpPr>
            <a:spLocks noChangeArrowheads="1"/>
          </p:cNvSpPr>
          <p:nvPr/>
        </p:nvSpPr>
        <p:spPr bwMode="auto">
          <a:xfrm>
            <a:off x="4913805" y="4647040"/>
            <a:ext cx="1295011" cy="4048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Promotor  </a:t>
            </a:r>
            <a:r>
              <a:rPr lang="es-MX" sz="1200" b="0" dirty="0" smtClean="0">
                <a:latin typeface="+mn-lt"/>
              </a:rPr>
              <a:t>A</a:t>
            </a:r>
            <a:endParaRPr lang="es-MX" sz="1200" b="0" dirty="0">
              <a:latin typeface="+mn-lt"/>
            </a:endParaRPr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3202587" y="4607781"/>
            <a:ext cx="1315093" cy="4048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Promotor</a:t>
            </a:r>
            <a:endParaRPr lang="es-MX" sz="1200" b="0" dirty="0">
              <a:latin typeface="+mn-lt"/>
            </a:endParaRPr>
          </a:p>
        </p:txBody>
      </p:sp>
      <p:cxnSp>
        <p:nvCxnSpPr>
          <p:cNvPr id="29" name="9 Conector recto"/>
          <p:cNvCxnSpPr>
            <a:cxnSpLocks noChangeShapeType="1"/>
            <a:endCxn id="11" idx="1"/>
          </p:cNvCxnSpPr>
          <p:nvPr/>
        </p:nvCxnSpPr>
        <p:spPr bwMode="auto">
          <a:xfrm>
            <a:off x="6397728" y="3598726"/>
            <a:ext cx="11679" cy="1254407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Rectangle 137"/>
          <p:cNvSpPr>
            <a:spLocks noChangeArrowheads="1"/>
          </p:cNvSpPr>
          <p:nvPr/>
        </p:nvSpPr>
        <p:spPr bwMode="auto">
          <a:xfrm>
            <a:off x="3721225" y="2459470"/>
            <a:ext cx="1972544" cy="44185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Encargado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(Administrador) </a:t>
            </a:r>
          </a:p>
        </p:txBody>
      </p:sp>
      <p:sp>
        <p:nvSpPr>
          <p:cNvPr id="31" name="58 CuadroTexto"/>
          <p:cNvSpPr txBox="1">
            <a:spLocks noChangeArrowheads="1"/>
          </p:cNvSpPr>
          <p:nvPr/>
        </p:nvSpPr>
        <p:spPr bwMode="auto">
          <a:xfrm>
            <a:off x="2846687" y="1030411"/>
            <a:ext cx="372281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UNIDAD DEPORTIV VALLE SANTA LUCIA</a:t>
            </a:r>
          </a:p>
        </p:txBody>
      </p:sp>
      <p:sp>
        <p:nvSpPr>
          <p:cNvPr id="32" name="Line 22"/>
          <p:cNvSpPr>
            <a:spLocks noChangeShapeType="1"/>
          </p:cNvSpPr>
          <p:nvPr/>
        </p:nvSpPr>
        <p:spPr bwMode="auto">
          <a:xfrm flipH="1">
            <a:off x="3047012" y="3624127"/>
            <a:ext cx="7938" cy="1189853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5221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6050986" y="4316618"/>
            <a:ext cx="250825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12" name="Line 313"/>
          <p:cNvSpPr>
            <a:spLocks noChangeShapeType="1"/>
          </p:cNvSpPr>
          <p:nvPr/>
        </p:nvSpPr>
        <p:spPr bwMode="auto">
          <a:xfrm>
            <a:off x="2741948" y="3630829"/>
            <a:ext cx="0" cy="67377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4" name="Line 201"/>
          <p:cNvSpPr>
            <a:spLocks noChangeShapeType="1"/>
          </p:cNvSpPr>
          <p:nvPr/>
        </p:nvSpPr>
        <p:spPr bwMode="auto">
          <a:xfrm>
            <a:off x="2746710" y="3901341"/>
            <a:ext cx="250825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5" name="Line 201"/>
          <p:cNvSpPr>
            <a:spLocks noChangeShapeType="1"/>
          </p:cNvSpPr>
          <p:nvPr/>
        </p:nvSpPr>
        <p:spPr bwMode="auto">
          <a:xfrm>
            <a:off x="2748298" y="4319739"/>
            <a:ext cx="250825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40"/>
          <p:cNvSpPr>
            <a:spLocks noChangeShapeType="1"/>
          </p:cNvSpPr>
          <p:nvPr/>
        </p:nvSpPr>
        <p:spPr bwMode="auto">
          <a:xfrm>
            <a:off x="3286193" y="3253516"/>
            <a:ext cx="2181225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438400" y="3109297"/>
            <a:ext cx="1342552" cy="3230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/>
              <a:t>Secretaria / E </a:t>
            </a:r>
          </a:p>
        </p:txBody>
      </p:sp>
      <p:sp>
        <p:nvSpPr>
          <p:cNvPr id="8" name="Rectangle 29"/>
          <p:cNvSpPr>
            <a:spLocks noChangeArrowheads="1"/>
          </p:cNvSpPr>
          <p:nvPr/>
        </p:nvSpPr>
        <p:spPr bwMode="auto">
          <a:xfrm>
            <a:off x="2890971" y="4132751"/>
            <a:ext cx="1383327" cy="34369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3 - Vigilante </a:t>
            </a:r>
            <a:endParaRPr lang="es-MX" sz="1200" b="0" dirty="0"/>
          </a:p>
        </p:txBody>
      </p:sp>
      <p:sp>
        <p:nvSpPr>
          <p:cNvPr id="9" name="Rectangle 53"/>
          <p:cNvSpPr>
            <a:spLocks noChangeArrowheads="1"/>
          </p:cNvSpPr>
          <p:nvPr/>
        </p:nvSpPr>
        <p:spPr bwMode="auto">
          <a:xfrm>
            <a:off x="2890971" y="3753946"/>
            <a:ext cx="1370875" cy="31075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3 - Intendente</a:t>
            </a:r>
            <a:endParaRPr lang="es-MX" sz="1200" b="0" dirty="0"/>
          </a:p>
        </p:txBody>
      </p:sp>
      <p:sp>
        <p:nvSpPr>
          <p:cNvPr id="11" name="Line 249"/>
          <p:cNvSpPr>
            <a:spLocks noChangeShapeType="1"/>
          </p:cNvSpPr>
          <p:nvPr/>
        </p:nvSpPr>
        <p:spPr bwMode="auto">
          <a:xfrm>
            <a:off x="4427712" y="2673754"/>
            <a:ext cx="941" cy="94276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3" name="Line 314"/>
          <p:cNvSpPr>
            <a:spLocks noChangeShapeType="1"/>
          </p:cNvSpPr>
          <p:nvPr/>
        </p:nvSpPr>
        <p:spPr bwMode="auto">
          <a:xfrm flipV="1">
            <a:off x="2715826" y="3630827"/>
            <a:ext cx="3590747" cy="1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3668763" y="2597327"/>
            <a:ext cx="1524444" cy="41036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/>
              <a:t>Auxiliar Administrativo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/>
              <a:t>(Administrador</a:t>
            </a:r>
            <a:r>
              <a:rPr lang="es-MX" sz="1200" b="0" dirty="0" smtClean="0"/>
              <a:t>)</a:t>
            </a:r>
            <a:endParaRPr lang="es-MX" sz="1200" b="0" dirty="0"/>
          </a:p>
        </p:txBody>
      </p:sp>
      <p:cxnSp>
        <p:nvCxnSpPr>
          <p:cNvPr id="19" name="2 Conector recto"/>
          <p:cNvCxnSpPr>
            <a:cxnSpLocks noChangeShapeType="1"/>
          </p:cNvCxnSpPr>
          <p:nvPr/>
        </p:nvCxnSpPr>
        <p:spPr bwMode="auto">
          <a:xfrm>
            <a:off x="6306573" y="3622877"/>
            <a:ext cx="0" cy="681721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4 Conector recto"/>
          <p:cNvCxnSpPr>
            <a:cxnSpLocks noChangeShapeType="1"/>
          </p:cNvCxnSpPr>
          <p:nvPr/>
        </p:nvCxnSpPr>
        <p:spPr bwMode="auto">
          <a:xfrm>
            <a:off x="6019236" y="3905914"/>
            <a:ext cx="287337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4620672" y="4137029"/>
            <a:ext cx="1458275" cy="31075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/>
              <a:t>Promotor</a:t>
            </a:r>
            <a:r>
              <a:rPr lang="es-MX" sz="1200" b="0" dirty="0" smtClean="0"/>
              <a:t> </a:t>
            </a:r>
            <a:endParaRPr lang="es-MX" sz="1200" b="0" dirty="0"/>
          </a:p>
        </p:txBody>
      </p:sp>
      <p:sp>
        <p:nvSpPr>
          <p:cNvPr id="25" name="Rectangle 417"/>
          <p:cNvSpPr>
            <a:spLocks noChangeArrowheads="1"/>
          </p:cNvSpPr>
          <p:nvPr/>
        </p:nvSpPr>
        <p:spPr bwMode="auto">
          <a:xfrm>
            <a:off x="5149379" y="3109297"/>
            <a:ext cx="1378421" cy="3230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Auxiliar</a:t>
            </a:r>
            <a:endParaRPr lang="es-MX" sz="1200" b="0" dirty="0"/>
          </a:p>
        </p:txBody>
      </p:sp>
      <p:sp>
        <p:nvSpPr>
          <p:cNvPr id="29" name="58 CuadroTexto"/>
          <p:cNvSpPr txBox="1">
            <a:spLocks noChangeArrowheads="1"/>
          </p:cNvSpPr>
          <p:nvPr/>
        </p:nvSpPr>
        <p:spPr bwMode="auto">
          <a:xfrm>
            <a:off x="2218781" y="1531101"/>
            <a:ext cx="444923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DEPORTIVA JESUS HINOJOSA TIJERINA</a:t>
            </a:r>
          </a:p>
          <a:p>
            <a:pPr algn="ctr">
              <a:defRPr/>
            </a:pPr>
            <a:r>
              <a:rPr lang="es-MX" altLang="es-MX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(Monterrey 400)</a:t>
            </a:r>
          </a:p>
        </p:txBody>
      </p:sp>
      <p:sp>
        <p:nvSpPr>
          <p:cNvPr id="31" name="Rectangle 61"/>
          <p:cNvSpPr>
            <a:spLocks noChangeArrowheads="1"/>
          </p:cNvSpPr>
          <p:nvPr/>
        </p:nvSpPr>
        <p:spPr bwMode="auto">
          <a:xfrm>
            <a:off x="4630743" y="3753947"/>
            <a:ext cx="1448204" cy="31075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/>
              <a:t>Soldador</a:t>
            </a:r>
            <a:endParaRPr lang="es-MX" sz="1200" b="0" dirty="0"/>
          </a:p>
        </p:txBody>
      </p:sp>
    </p:spTree>
    <p:extLst>
      <p:ext uri="{BB962C8B-B14F-4D97-AF65-F5344CB8AC3E}">
        <p14:creationId xmlns:p14="http://schemas.microsoft.com/office/powerpoint/2010/main" val="119107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289"/>
          <p:cNvSpPr>
            <a:spLocks noChangeShapeType="1"/>
          </p:cNvSpPr>
          <p:nvPr/>
        </p:nvSpPr>
        <p:spPr bwMode="auto">
          <a:xfrm>
            <a:off x="6072439" y="4159178"/>
            <a:ext cx="3048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+mn-lt"/>
            </a:endParaRPr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4585439" y="4006511"/>
            <a:ext cx="1656686" cy="37981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Maestro </a:t>
            </a:r>
            <a:r>
              <a:rPr lang="es-MX" sz="1200" b="0" dirty="0" smtClean="0">
                <a:latin typeface="+mn-lt"/>
              </a:rPr>
              <a:t>Gimnasia</a:t>
            </a:r>
            <a:endParaRPr lang="es-MX" sz="1200" b="0" dirty="0">
              <a:latin typeface="+mn-lt"/>
            </a:endParaRPr>
          </a:p>
        </p:txBody>
      </p:sp>
      <p:sp>
        <p:nvSpPr>
          <p:cNvPr id="21" name="Line 180"/>
          <p:cNvSpPr>
            <a:spLocks noChangeShapeType="1"/>
          </p:cNvSpPr>
          <p:nvPr/>
        </p:nvSpPr>
        <p:spPr bwMode="auto">
          <a:xfrm>
            <a:off x="6102601" y="3750278"/>
            <a:ext cx="274638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+mn-lt"/>
            </a:endParaRPr>
          </a:p>
        </p:txBody>
      </p:sp>
      <p:sp>
        <p:nvSpPr>
          <p:cNvPr id="26" name="Rectangle 123"/>
          <p:cNvSpPr>
            <a:spLocks noChangeArrowheads="1"/>
          </p:cNvSpPr>
          <p:nvPr/>
        </p:nvSpPr>
        <p:spPr bwMode="auto">
          <a:xfrm>
            <a:off x="4578666" y="3550831"/>
            <a:ext cx="1663460" cy="38739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/>
              <a:t>Encargado </a:t>
            </a:r>
            <a:r>
              <a:rPr lang="es-MX" sz="1200" dirty="0"/>
              <a:t> </a:t>
            </a:r>
            <a:r>
              <a:rPr lang="es-MX" sz="1200" b="0" dirty="0" smtClean="0"/>
              <a:t>Sección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(Vigilante)</a:t>
            </a:r>
            <a:endParaRPr lang="es-MX" sz="1200" b="0" dirty="0"/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80"/>
          <p:cNvSpPr>
            <a:spLocks noChangeShapeType="1"/>
          </p:cNvSpPr>
          <p:nvPr/>
        </p:nvSpPr>
        <p:spPr bwMode="auto">
          <a:xfrm>
            <a:off x="2529590" y="4645318"/>
            <a:ext cx="274638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+mn-lt"/>
            </a:endParaRPr>
          </a:p>
        </p:txBody>
      </p:sp>
      <p:sp>
        <p:nvSpPr>
          <p:cNvPr id="7" name="Line 100"/>
          <p:cNvSpPr>
            <a:spLocks noChangeShapeType="1"/>
          </p:cNvSpPr>
          <p:nvPr/>
        </p:nvSpPr>
        <p:spPr bwMode="auto">
          <a:xfrm flipH="1">
            <a:off x="2998599" y="2985378"/>
            <a:ext cx="14478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0" name="Line 161"/>
          <p:cNvSpPr>
            <a:spLocks noChangeShapeType="1"/>
          </p:cNvSpPr>
          <p:nvPr/>
        </p:nvSpPr>
        <p:spPr bwMode="auto">
          <a:xfrm>
            <a:off x="4452749" y="2402361"/>
            <a:ext cx="4762" cy="974725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2811183" y="2818692"/>
            <a:ext cx="1247865" cy="32781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Auxiliar </a:t>
            </a:r>
          </a:p>
        </p:txBody>
      </p:sp>
      <p:sp>
        <p:nvSpPr>
          <p:cNvPr id="13" name="Line 101"/>
          <p:cNvSpPr>
            <a:spLocks noChangeShapeType="1"/>
          </p:cNvSpPr>
          <p:nvPr/>
        </p:nvSpPr>
        <p:spPr bwMode="auto">
          <a:xfrm>
            <a:off x="2529590" y="3405296"/>
            <a:ext cx="0" cy="1226666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4" name="Line 102"/>
          <p:cNvSpPr>
            <a:spLocks noChangeShapeType="1"/>
          </p:cNvSpPr>
          <p:nvPr/>
        </p:nvSpPr>
        <p:spPr bwMode="auto">
          <a:xfrm>
            <a:off x="2529590" y="3759250"/>
            <a:ext cx="2286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5" name="Line 103"/>
          <p:cNvSpPr>
            <a:spLocks noChangeShapeType="1"/>
          </p:cNvSpPr>
          <p:nvPr/>
        </p:nvSpPr>
        <p:spPr bwMode="auto">
          <a:xfrm>
            <a:off x="2529590" y="4160307"/>
            <a:ext cx="2286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6" name="Line 151"/>
          <p:cNvSpPr>
            <a:spLocks noChangeShapeType="1"/>
          </p:cNvSpPr>
          <p:nvPr/>
        </p:nvSpPr>
        <p:spPr bwMode="auto">
          <a:xfrm flipV="1">
            <a:off x="2529590" y="3377086"/>
            <a:ext cx="384765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+mn-lt"/>
            </a:endParaRPr>
          </a:p>
        </p:txBody>
      </p:sp>
      <p:sp>
        <p:nvSpPr>
          <p:cNvPr id="17" name="Rectangle 165"/>
          <p:cNvSpPr>
            <a:spLocks noChangeArrowheads="1"/>
          </p:cNvSpPr>
          <p:nvPr/>
        </p:nvSpPr>
        <p:spPr bwMode="auto">
          <a:xfrm>
            <a:off x="2643890" y="4462204"/>
            <a:ext cx="1668878" cy="39593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/>
              <a:t>Maestro </a:t>
            </a:r>
            <a:r>
              <a:rPr lang="es-MX" sz="1200" dirty="0"/>
              <a:t> </a:t>
            </a:r>
            <a:r>
              <a:rPr lang="es-MX" sz="1200" b="0" dirty="0" smtClean="0"/>
              <a:t>Footbol </a:t>
            </a:r>
            <a:endParaRPr lang="es-MX" sz="1200" b="0" dirty="0"/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3609902" y="2294455"/>
            <a:ext cx="1682147" cy="41469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Profesional </a:t>
            </a:r>
            <a:endParaRPr lang="es-MX" sz="12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Especialista </a:t>
            </a:r>
            <a:r>
              <a:rPr lang="es-MX" sz="1200" b="0" dirty="0">
                <a:latin typeface="+mn-lt"/>
              </a:rPr>
              <a:t>No. </a:t>
            </a:r>
            <a:r>
              <a:rPr lang="es-MX" sz="1200" b="0" dirty="0" smtClean="0">
                <a:latin typeface="+mn-lt"/>
              </a:rPr>
              <a:t>1</a:t>
            </a:r>
            <a:endParaRPr lang="es-MX" sz="1200" b="0" dirty="0">
              <a:latin typeface="+mn-lt"/>
            </a:endParaRPr>
          </a:p>
        </p:txBody>
      </p:sp>
      <p:sp>
        <p:nvSpPr>
          <p:cNvPr id="25" name="Rectangle 107"/>
          <p:cNvSpPr>
            <a:spLocks noChangeArrowheads="1"/>
          </p:cNvSpPr>
          <p:nvPr/>
        </p:nvSpPr>
        <p:spPr bwMode="auto">
          <a:xfrm>
            <a:off x="2648463" y="4008232"/>
            <a:ext cx="1664305" cy="38959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Intendente</a:t>
            </a:r>
            <a:endParaRPr lang="es-MX" sz="1200" b="0" dirty="0">
              <a:latin typeface="+mn-lt"/>
            </a:endParaRPr>
          </a:p>
        </p:txBody>
      </p:sp>
      <p:sp>
        <p:nvSpPr>
          <p:cNvPr id="27" name="58 CuadroTexto"/>
          <p:cNvSpPr txBox="1">
            <a:spLocks noChangeArrowheads="1"/>
          </p:cNvSpPr>
          <p:nvPr/>
        </p:nvSpPr>
        <p:spPr bwMode="auto">
          <a:xfrm>
            <a:off x="2682399" y="1291867"/>
            <a:ext cx="354212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UNIDAD </a:t>
            </a:r>
            <a:r>
              <a:rPr lang="es-MX" altLang="es-MX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DEPORTIVA </a:t>
            </a:r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RAUL GONZALEZ</a:t>
            </a:r>
          </a:p>
        </p:txBody>
      </p:sp>
      <p:sp>
        <p:nvSpPr>
          <p:cNvPr id="29" name="Rectangle 469"/>
          <p:cNvSpPr>
            <a:spLocks noChangeArrowheads="1"/>
          </p:cNvSpPr>
          <p:nvPr/>
        </p:nvSpPr>
        <p:spPr bwMode="auto">
          <a:xfrm>
            <a:off x="2643890" y="3533225"/>
            <a:ext cx="1681245" cy="38738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/>
              <a:t>4</a:t>
            </a:r>
            <a:r>
              <a:rPr lang="es-MX" sz="1200" b="0" dirty="0" smtClean="0"/>
              <a:t> - Vigilante</a:t>
            </a:r>
            <a:endParaRPr lang="es-MX" sz="1200" b="0" dirty="0"/>
          </a:p>
        </p:txBody>
      </p:sp>
      <p:sp>
        <p:nvSpPr>
          <p:cNvPr id="31" name="Line 101"/>
          <p:cNvSpPr>
            <a:spLocks noChangeShapeType="1"/>
          </p:cNvSpPr>
          <p:nvPr/>
        </p:nvSpPr>
        <p:spPr bwMode="auto">
          <a:xfrm>
            <a:off x="6377238" y="3386368"/>
            <a:ext cx="1" cy="77281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7330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2 Conector recto"/>
          <p:cNvCxnSpPr>
            <a:cxnSpLocks noChangeShapeType="1"/>
          </p:cNvCxnSpPr>
          <p:nvPr/>
        </p:nvCxnSpPr>
        <p:spPr bwMode="auto">
          <a:xfrm>
            <a:off x="4178517" y="3111965"/>
            <a:ext cx="283278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Line 155"/>
          <p:cNvSpPr>
            <a:spLocks noChangeShapeType="1"/>
          </p:cNvSpPr>
          <p:nvPr/>
        </p:nvSpPr>
        <p:spPr bwMode="auto">
          <a:xfrm>
            <a:off x="2647105" y="4326154"/>
            <a:ext cx="293688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80"/>
          <p:cNvSpPr>
            <a:spLocks noChangeShapeType="1"/>
          </p:cNvSpPr>
          <p:nvPr/>
        </p:nvSpPr>
        <p:spPr bwMode="auto">
          <a:xfrm>
            <a:off x="6305909" y="3532059"/>
            <a:ext cx="0" cy="35307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7" name="Line 124"/>
          <p:cNvSpPr>
            <a:spLocks noChangeShapeType="1"/>
          </p:cNvSpPr>
          <p:nvPr/>
        </p:nvSpPr>
        <p:spPr bwMode="auto">
          <a:xfrm>
            <a:off x="5951897" y="3867960"/>
            <a:ext cx="36195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8" name="Line 76"/>
          <p:cNvSpPr>
            <a:spLocks noChangeShapeType="1"/>
          </p:cNvSpPr>
          <p:nvPr/>
        </p:nvSpPr>
        <p:spPr bwMode="auto">
          <a:xfrm flipH="1">
            <a:off x="4460565" y="2540451"/>
            <a:ext cx="6350" cy="986858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0" name="Line 61"/>
          <p:cNvSpPr>
            <a:spLocks noChangeShapeType="1"/>
          </p:cNvSpPr>
          <p:nvPr/>
        </p:nvSpPr>
        <p:spPr bwMode="auto">
          <a:xfrm flipV="1">
            <a:off x="2635993" y="3527309"/>
            <a:ext cx="3654014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1" name="Line 69"/>
          <p:cNvSpPr>
            <a:spLocks noChangeShapeType="1"/>
          </p:cNvSpPr>
          <p:nvPr/>
        </p:nvSpPr>
        <p:spPr bwMode="auto">
          <a:xfrm>
            <a:off x="2632818" y="3528884"/>
            <a:ext cx="0" cy="79727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2" name="Line 87"/>
          <p:cNvSpPr>
            <a:spLocks noChangeShapeType="1"/>
          </p:cNvSpPr>
          <p:nvPr/>
        </p:nvSpPr>
        <p:spPr bwMode="auto">
          <a:xfrm>
            <a:off x="2635993" y="3853767"/>
            <a:ext cx="250825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2886322" y="2929402"/>
            <a:ext cx="1309129" cy="3651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Secretaria </a:t>
            </a:r>
            <a:r>
              <a:rPr lang="es-MX" sz="1200" b="0" dirty="0">
                <a:latin typeface="+mn-lt"/>
              </a:rPr>
              <a:t>/ E </a:t>
            </a: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3609901" y="2401062"/>
            <a:ext cx="1737657" cy="4256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Profesional </a:t>
            </a:r>
            <a:endParaRPr lang="es-MX" sz="12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Especialista </a:t>
            </a:r>
            <a:r>
              <a:rPr lang="es-MX" sz="1200" b="0" dirty="0">
                <a:latin typeface="+mn-lt"/>
              </a:rPr>
              <a:t>No. </a:t>
            </a:r>
            <a:r>
              <a:rPr lang="es-MX" sz="1200" b="0" dirty="0" smtClean="0">
                <a:latin typeface="+mn-lt"/>
              </a:rPr>
              <a:t>1</a:t>
            </a:r>
            <a:endParaRPr lang="es-MX" sz="1200" b="0" dirty="0">
              <a:latin typeface="+mn-lt"/>
            </a:endParaRPr>
          </a:p>
        </p:txBody>
      </p:sp>
      <p:sp>
        <p:nvSpPr>
          <p:cNvPr id="18" name="Rectangle 46"/>
          <p:cNvSpPr>
            <a:spLocks noChangeArrowheads="1"/>
          </p:cNvSpPr>
          <p:nvPr/>
        </p:nvSpPr>
        <p:spPr bwMode="auto">
          <a:xfrm>
            <a:off x="2874118" y="3671076"/>
            <a:ext cx="1395720" cy="3841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Intendente</a:t>
            </a:r>
            <a:endParaRPr lang="es-MX" sz="1200" b="0" dirty="0">
              <a:latin typeface="+mn-lt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4738886" y="3670489"/>
            <a:ext cx="1367653" cy="37799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Cajero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(Vigilante)</a:t>
            </a:r>
            <a:endParaRPr lang="es-MX" sz="1200" b="0" dirty="0">
              <a:latin typeface="+mn-lt"/>
            </a:endParaRPr>
          </a:p>
        </p:txBody>
      </p: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3417811" y="1270304"/>
            <a:ext cx="208364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SAN BERNABE</a:t>
            </a:r>
          </a:p>
        </p:txBody>
      </p:sp>
      <p:sp>
        <p:nvSpPr>
          <p:cNvPr id="24" name="Rectangle 26"/>
          <p:cNvSpPr>
            <a:spLocks noChangeArrowheads="1"/>
          </p:cNvSpPr>
          <p:nvPr/>
        </p:nvSpPr>
        <p:spPr bwMode="auto">
          <a:xfrm>
            <a:off x="2858247" y="4131725"/>
            <a:ext cx="1411591" cy="38885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Promotor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59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201"/>
          <p:cNvSpPr>
            <a:spLocks noChangeShapeType="1"/>
          </p:cNvSpPr>
          <p:nvPr/>
        </p:nvSpPr>
        <p:spPr bwMode="auto">
          <a:xfrm>
            <a:off x="5764342" y="3792773"/>
            <a:ext cx="250825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9" name="Line 238"/>
          <p:cNvSpPr>
            <a:spLocks noChangeShapeType="1"/>
          </p:cNvSpPr>
          <p:nvPr/>
        </p:nvSpPr>
        <p:spPr bwMode="auto">
          <a:xfrm>
            <a:off x="4400942" y="2759103"/>
            <a:ext cx="0" cy="748546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2930937" y="3601028"/>
            <a:ext cx="1315038" cy="32945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2 - Encargado </a:t>
            </a:r>
            <a:r>
              <a:rPr lang="es-MX" sz="1200" dirty="0" smtClean="0"/>
              <a:t>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Sección</a:t>
            </a:r>
            <a:endParaRPr lang="es-MX" sz="1200" b="0" dirty="0"/>
          </a:p>
        </p:txBody>
      </p:sp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4577320" y="3996497"/>
            <a:ext cx="1283860" cy="36593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/>
          </a:p>
          <a:p>
            <a:pPr algn="ctr">
              <a:lnSpc>
                <a:spcPct val="80000"/>
              </a:lnSpc>
              <a:defRPr/>
            </a:pPr>
            <a:r>
              <a:rPr lang="es-MX" sz="1200" b="0" dirty="0"/>
              <a:t>Maestro </a:t>
            </a:r>
            <a:r>
              <a:rPr lang="es-MX" sz="1200" dirty="0"/>
              <a:t> </a:t>
            </a:r>
            <a:endParaRPr lang="es-MX" sz="1200" dirty="0" smtClean="0"/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Basquetbol</a:t>
            </a:r>
            <a:endParaRPr lang="es-MX" sz="1200" b="0" dirty="0"/>
          </a:p>
          <a:p>
            <a:pPr algn="ctr">
              <a:lnSpc>
                <a:spcPct val="80000"/>
              </a:lnSpc>
              <a:defRPr/>
            </a:pPr>
            <a:endParaRPr lang="es-MX" sz="1200" b="0" dirty="0"/>
          </a:p>
        </p:txBody>
      </p:sp>
      <p:sp>
        <p:nvSpPr>
          <p:cNvPr id="12" name="Line 82"/>
          <p:cNvSpPr>
            <a:spLocks noChangeShapeType="1"/>
          </p:cNvSpPr>
          <p:nvPr/>
        </p:nvSpPr>
        <p:spPr bwMode="auto">
          <a:xfrm>
            <a:off x="2737261" y="4621812"/>
            <a:ext cx="1524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3" name="Line 112"/>
          <p:cNvSpPr>
            <a:spLocks noChangeShapeType="1"/>
          </p:cNvSpPr>
          <p:nvPr/>
        </p:nvSpPr>
        <p:spPr bwMode="auto">
          <a:xfrm>
            <a:off x="3034104" y="3171363"/>
            <a:ext cx="1357313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4" name="Line 114"/>
          <p:cNvSpPr>
            <a:spLocks noChangeShapeType="1"/>
          </p:cNvSpPr>
          <p:nvPr/>
        </p:nvSpPr>
        <p:spPr bwMode="auto">
          <a:xfrm flipH="1">
            <a:off x="2741235" y="3523498"/>
            <a:ext cx="3976" cy="1098314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5" name="Line 118"/>
          <p:cNvSpPr>
            <a:spLocks noChangeShapeType="1"/>
          </p:cNvSpPr>
          <p:nvPr/>
        </p:nvSpPr>
        <p:spPr bwMode="auto">
          <a:xfrm>
            <a:off x="2737261" y="4164990"/>
            <a:ext cx="1524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6" name="Rectangle 161"/>
          <p:cNvSpPr>
            <a:spLocks noChangeArrowheads="1"/>
          </p:cNvSpPr>
          <p:nvPr/>
        </p:nvSpPr>
        <p:spPr bwMode="auto">
          <a:xfrm>
            <a:off x="2915063" y="4000282"/>
            <a:ext cx="1336078" cy="35112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Intendente</a:t>
            </a:r>
            <a:endParaRPr lang="es-MX" sz="1200" b="0" dirty="0">
              <a:latin typeface="+mn-lt"/>
            </a:endParaRPr>
          </a:p>
        </p:txBody>
      </p:sp>
      <p:sp>
        <p:nvSpPr>
          <p:cNvPr id="17" name="Rectangle 218"/>
          <p:cNvSpPr>
            <a:spLocks noChangeArrowheads="1"/>
          </p:cNvSpPr>
          <p:nvPr/>
        </p:nvSpPr>
        <p:spPr bwMode="auto">
          <a:xfrm>
            <a:off x="4579958" y="3610228"/>
            <a:ext cx="1290290" cy="3256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Promotor </a:t>
            </a:r>
            <a:endParaRPr lang="es-MX" sz="1200" b="0" dirty="0">
              <a:latin typeface="+mn-lt"/>
            </a:endParaRPr>
          </a:p>
        </p:txBody>
      </p:sp>
      <p:sp>
        <p:nvSpPr>
          <p:cNvPr id="18" name="Line 220"/>
          <p:cNvSpPr>
            <a:spLocks noChangeShapeType="1"/>
          </p:cNvSpPr>
          <p:nvPr/>
        </p:nvSpPr>
        <p:spPr bwMode="auto">
          <a:xfrm>
            <a:off x="5842130" y="4185458"/>
            <a:ext cx="18415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9" name="Line 231"/>
          <p:cNvSpPr>
            <a:spLocks noChangeShapeType="1"/>
          </p:cNvSpPr>
          <p:nvPr/>
        </p:nvSpPr>
        <p:spPr bwMode="auto">
          <a:xfrm>
            <a:off x="6026281" y="3515587"/>
            <a:ext cx="0" cy="660259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20" name="Rectangle 236"/>
          <p:cNvSpPr>
            <a:spLocks noChangeArrowheads="1"/>
          </p:cNvSpPr>
          <p:nvPr/>
        </p:nvSpPr>
        <p:spPr bwMode="auto">
          <a:xfrm>
            <a:off x="2908713" y="4410864"/>
            <a:ext cx="1336078" cy="36593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Vigilante</a:t>
            </a:r>
            <a:endParaRPr lang="es-MX" sz="1200" b="0" dirty="0">
              <a:latin typeface="+mn-lt"/>
            </a:endParaRPr>
          </a:p>
        </p:txBody>
      </p:sp>
      <p:sp>
        <p:nvSpPr>
          <p:cNvPr id="21" name="Line 271"/>
          <p:cNvSpPr>
            <a:spLocks noChangeShapeType="1"/>
          </p:cNvSpPr>
          <p:nvPr/>
        </p:nvSpPr>
        <p:spPr bwMode="auto">
          <a:xfrm flipV="1">
            <a:off x="2745992" y="3515587"/>
            <a:ext cx="3280289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22" name="Rectangle 34"/>
          <p:cNvSpPr>
            <a:spLocks noChangeArrowheads="1"/>
          </p:cNvSpPr>
          <p:nvPr/>
        </p:nvSpPr>
        <p:spPr bwMode="auto">
          <a:xfrm>
            <a:off x="2412050" y="2997049"/>
            <a:ext cx="1181931" cy="3571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Secretaria </a:t>
            </a:r>
            <a:r>
              <a:rPr lang="es-MX" sz="1200" b="0" dirty="0">
                <a:latin typeface="+mn-lt"/>
              </a:rPr>
              <a:t>/ O </a:t>
            </a:r>
          </a:p>
        </p:txBody>
      </p:sp>
      <p:sp>
        <p:nvSpPr>
          <p:cNvPr id="24" name="Rectangle 137"/>
          <p:cNvSpPr>
            <a:spLocks noChangeArrowheads="1"/>
          </p:cNvSpPr>
          <p:nvPr/>
        </p:nvSpPr>
        <p:spPr bwMode="auto">
          <a:xfrm>
            <a:off x="3562194" y="2512598"/>
            <a:ext cx="1686296" cy="3576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Encargado </a:t>
            </a:r>
          </a:p>
        </p:txBody>
      </p:sp>
      <p:sp>
        <p:nvSpPr>
          <p:cNvPr id="25" name="Line 118"/>
          <p:cNvSpPr>
            <a:spLocks noChangeShapeType="1"/>
          </p:cNvSpPr>
          <p:nvPr/>
        </p:nvSpPr>
        <p:spPr bwMode="auto">
          <a:xfrm>
            <a:off x="2764248" y="3765737"/>
            <a:ext cx="1524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27" name="58 CuadroTexto"/>
          <p:cNvSpPr txBox="1">
            <a:spLocks noChangeArrowheads="1"/>
          </p:cNvSpPr>
          <p:nvPr/>
        </p:nvSpPr>
        <p:spPr bwMode="auto">
          <a:xfrm>
            <a:off x="3391226" y="1003103"/>
            <a:ext cx="205274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VILLA ALEGRE</a:t>
            </a:r>
          </a:p>
        </p:txBody>
      </p:sp>
    </p:spTree>
    <p:extLst>
      <p:ext uri="{BB962C8B-B14F-4D97-AF65-F5344CB8AC3E}">
        <p14:creationId xmlns:p14="http://schemas.microsoft.com/office/powerpoint/2010/main" val="256652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09"/>
          <p:cNvSpPr>
            <a:spLocks noChangeShapeType="1"/>
          </p:cNvSpPr>
          <p:nvPr/>
        </p:nvSpPr>
        <p:spPr bwMode="auto">
          <a:xfrm>
            <a:off x="4660900" y="3138852"/>
            <a:ext cx="0" cy="1344613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4006850" y="3694410"/>
            <a:ext cx="649288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8" name="Rectangle 123"/>
          <p:cNvSpPr>
            <a:spLocks noChangeArrowheads="1"/>
          </p:cNvSpPr>
          <p:nvPr/>
        </p:nvSpPr>
        <p:spPr bwMode="auto">
          <a:xfrm>
            <a:off x="2846567" y="3475646"/>
            <a:ext cx="1182507" cy="4016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Secretaria / O </a:t>
            </a:r>
          </a:p>
        </p:txBody>
      </p:sp>
      <p:sp>
        <p:nvSpPr>
          <p:cNvPr id="9" name="Rectangle 417"/>
          <p:cNvSpPr>
            <a:spLocks noChangeArrowheads="1"/>
          </p:cNvSpPr>
          <p:nvPr/>
        </p:nvSpPr>
        <p:spPr bwMode="auto">
          <a:xfrm>
            <a:off x="3872300" y="2846568"/>
            <a:ext cx="1576940" cy="4195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Profesional </a:t>
            </a:r>
            <a:endParaRPr lang="es-MX" sz="12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Especialista 1</a:t>
            </a:r>
            <a:endParaRPr lang="es-MX" sz="1200" b="0" dirty="0">
              <a:latin typeface="+mn-lt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4007465" y="4164203"/>
            <a:ext cx="1314679" cy="37226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Intendente</a:t>
            </a:r>
            <a:endParaRPr lang="es-MX" sz="1200" b="0" dirty="0">
              <a:latin typeface="+mn-lt"/>
            </a:endParaRPr>
          </a:p>
        </p:txBody>
      </p:sp>
      <p:sp>
        <p:nvSpPr>
          <p:cNvPr id="11" name="58 CuadroTexto"/>
          <p:cNvSpPr txBox="1">
            <a:spLocks noChangeArrowheads="1"/>
          </p:cNvSpPr>
          <p:nvPr/>
        </p:nvSpPr>
        <p:spPr bwMode="auto">
          <a:xfrm>
            <a:off x="3724633" y="1478077"/>
            <a:ext cx="18594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SAN JORGE</a:t>
            </a:r>
          </a:p>
        </p:txBody>
      </p:sp>
    </p:spTree>
    <p:extLst>
      <p:ext uri="{BB962C8B-B14F-4D97-AF65-F5344CB8AC3E}">
        <p14:creationId xmlns:p14="http://schemas.microsoft.com/office/powerpoint/2010/main" val="11760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Oficina del Secretario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55510" y="6339451"/>
            <a:ext cx="25603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149614007"/>
              </p:ext>
            </p:extLst>
          </p:nvPr>
        </p:nvGraphicFramePr>
        <p:xfrm>
          <a:off x="266700" y="1076325"/>
          <a:ext cx="8610600" cy="4686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3 Conector recto"/>
          <p:cNvCxnSpPr/>
          <p:nvPr/>
        </p:nvCxnSpPr>
        <p:spPr>
          <a:xfrm flipH="1">
            <a:off x="4123426" y="2406770"/>
            <a:ext cx="38818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076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09"/>
          <p:cNvSpPr>
            <a:spLocks noChangeShapeType="1"/>
          </p:cNvSpPr>
          <p:nvPr/>
        </p:nvSpPr>
        <p:spPr bwMode="auto">
          <a:xfrm>
            <a:off x="4469370" y="3205956"/>
            <a:ext cx="7937" cy="1049338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7" name="Rectangle 1031"/>
          <p:cNvSpPr>
            <a:spLocks noChangeArrowheads="1"/>
          </p:cNvSpPr>
          <p:nvPr/>
        </p:nvSpPr>
        <p:spPr bwMode="auto">
          <a:xfrm>
            <a:off x="3896151" y="3940618"/>
            <a:ext cx="1162918" cy="3873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Intendente</a:t>
            </a:r>
            <a:endParaRPr lang="es-MX" sz="1200" b="0" dirty="0">
              <a:latin typeface="+mn-lt"/>
            </a:endParaRPr>
          </a:p>
        </p:txBody>
      </p:sp>
      <p:sp>
        <p:nvSpPr>
          <p:cNvPr id="8" name="Rectangle 137"/>
          <p:cNvSpPr>
            <a:spLocks noChangeArrowheads="1"/>
          </p:cNvSpPr>
          <p:nvPr/>
        </p:nvSpPr>
        <p:spPr bwMode="auto">
          <a:xfrm>
            <a:off x="3681471" y="3053018"/>
            <a:ext cx="1572927" cy="39766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Promotor Deportivo </a:t>
            </a:r>
          </a:p>
        </p:txBody>
      </p:sp>
      <p:sp>
        <p:nvSpPr>
          <p:cNvPr id="9" name="58 CuadroTexto"/>
          <p:cNvSpPr txBox="1">
            <a:spLocks noChangeArrowheads="1"/>
          </p:cNvSpPr>
          <p:nvPr/>
        </p:nvSpPr>
        <p:spPr bwMode="auto">
          <a:xfrm>
            <a:off x="3669068" y="1916263"/>
            <a:ext cx="154324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INDECO NARANJO</a:t>
            </a:r>
          </a:p>
        </p:txBody>
      </p:sp>
    </p:spTree>
    <p:extLst>
      <p:ext uri="{BB962C8B-B14F-4D97-AF65-F5344CB8AC3E}">
        <p14:creationId xmlns:p14="http://schemas.microsoft.com/office/powerpoint/2010/main" val="17819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17 Conector recto"/>
          <p:cNvCxnSpPr>
            <a:cxnSpLocks noChangeShapeType="1"/>
          </p:cNvCxnSpPr>
          <p:nvPr/>
        </p:nvCxnSpPr>
        <p:spPr bwMode="auto">
          <a:xfrm>
            <a:off x="2704215" y="4681163"/>
            <a:ext cx="254000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Line 32"/>
          <p:cNvSpPr>
            <a:spLocks noChangeShapeType="1"/>
          </p:cNvSpPr>
          <p:nvPr/>
        </p:nvSpPr>
        <p:spPr bwMode="auto">
          <a:xfrm>
            <a:off x="5974041" y="4240513"/>
            <a:ext cx="328612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8" name="Line 27"/>
          <p:cNvSpPr>
            <a:spLocks noChangeShapeType="1"/>
          </p:cNvSpPr>
          <p:nvPr/>
        </p:nvSpPr>
        <p:spPr bwMode="auto">
          <a:xfrm flipH="1">
            <a:off x="2702626" y="3978994"/>
            <a:ext cx="7938" cy="71084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9" name="Line 28"/>
          <p:cNvSpPr>
            <a:spLocks noChangeShapeType="1"/>
          </p:cNvSpPr>
          <p:nvPr/>
        </p:nvSpPr>
        <p:spPr bwMode="auto">
          <a:xfrm flipV="1">
            <a:off x="2710565" y="4259942"/>
            <a:ext cx="311150" cy="4948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0" name="Line 33"/>
          <p:cNvSpPr>
            <a:spLocks noChangeShapeType="1"/>
          </p:cNvSpPr>
          <p:nvPr/>
        </p:nvSpPr>
        <p:spPr bwMode="auto">
          <a:xfrm>
            <a:off x="4477933" y="3004269"/>
            <a:ext cx="0" cy="973138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1" name="Line 64"/>
          <p:cNvSpPr>
            <a:spLocks noChangeShapeType="1"/>
          </p:cNvSpPr>
          <p:nvPr/>
        </p:nvSpPr>
        <p:spPr bwMode="auto">
          <a:xfrm>
            <a:off x="6296303" y="3994870"/>
            <a:ext cx="0" cy="22668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2921703" y="4073795"/>
            <a:ext cx="1392774" cy="37768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Promotor </a:t>
            </a:r>
            <a:r>
              <a:rPr lang="es-MX" sz="1200" b="0" dirty="0" smtClean="0">
                <a:latin typeface="+mn-lt"/>
              </a:rPr>
              <a:t>A </a:t>
            </a:r>
            <a:endParaRPr lang="es-MX" sz="1200" b="0" dirty="0">
              <a:latin typeface="+mn-lt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2923264" y="4515632"/>
            <a:ext cx="1382958" cy="34840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Maestro </a:t>
            </a:r>
            <a:r>
              <a:rPr lang="es-MX" sz="1200" b="0" dirty="0">
                <a:latin typeface="+mn-lt"/>
              </a:rPr>
              <a:t>de </a:t>
            </a:r>
            <a:endParaRPr lang="es-MX" sz="12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Aerobic’s</a:t>
            </a:r>
            <a:endParaRPr lang="es-MX" sz="1200" b="0" dirty="0">
              <a:latin typeface="+mn-lt"/>
            </a:endParaRPr>
          </a:p>
        </p:txBody>
      </p:sp>
      <p:sp>
        <p:nvSpPr>
          <p:cNvPr id="14" name="Line 26"/>
          <p:cNvSpPr>
            <a:spLocks noChangeShapeType="1"/>
          </p:cNvSpPr>
          <p:nvPr/>
        </p:nvSpPr>
        <p:spPr bwMode="auto">
          <a:xfrm flipV="1">
            <a:off x="2715826" y="3977407"/>
            <a:ext cx="3580477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5" name="Rectangle 107"/>
          <p:cNvSpPr>
            <a:spLocks noChangeArrowheads="1"/>
          </p:cNvSpPr>
          <p:nvPr/>
        </p:nvSpPr>
        <p:spPr bwMode="auto">
          <a:xfrm>
            <a:off x="4667437" y="4067732"/>
            <a:ext cx="1446304" cy="38097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Ayudante </a:t>
            </a:r>
            <a:endParaRPr lang="es-MX" sz="12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General </a:t>
            </a:r>
            <a:endParaRPr lang="es-MX" sz="1200" b="0" dirty="0">
              <a:latin typeface="+mn-lt"/>
            </a:endParaRPr>
          </a:p>
        </p:txBody>
      </p:sp>
      <p:sp>
        <p:nvSpPr>
          <p:cNvPr id="16" name="Rectangle 1153"/>
          <p:cNvSpPr>
            <a:spLocks noChangeArrowheads="1"/>
          </p:cNvSpPr>
          <p:nvPr/>
        </p:nvSpPr>
        <p:spPr bwMode="auto">
          <a:xfrm>
            <a:off x="3662494" y="2835645"/>
            <a:ext cx="1641851" cy="4167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Auxiliar </a:t>
            </a:r>
            <a:r>
              <a:rPr lang="es-MX" sz="1200" b="0" dirty="0">
                <a:latin typeface="+mn-lt"/>
              </a:rPr>
              <a:t>Administrativo </a:t>
            </a:r>
          </a:p>
        </p:txBody>
      </p:sp>
      <p:sp>
        <p:nvSpPr>
          <p:cNvPr id="17" name="Rectangle 174"/>
          <p:cNvSpPr>
            <a:spLocks noChangeArrowheads="1"/>
          </p:cNvSpPr>
          <p:nvPr/>
        </p:nvSpPr>
        <p:spPr bwMode="auto">
          <a:xfrm>
            <a:off x="2941983" y="3360098"/>
            <a:ext cx="1175587" cy="34708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Secretaria / O </a:t>
            </a:r>
          </a:p>
        </p:txBody>
      </p:sp>
      <p:cxnSp>
        <p:nvCxnSpPr>
          <p:cNvPr id="18" name="2 Conector recto"/>
          <p:cNvCxnSpPr>
            <a:cxnSpLocks noChangeShapeType="1"/>
            <a:stCxn id="17" idx="3"/>
          </p:cNvCxnSpPr>
          <p:nvPr/>
        </p:nvCxnSpPr>
        <p:spPr bwMode="auto">
          <a:xfrm>
            <a:off x="4117570" y="3533641"/>
            <a:ext cx="360363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3220633" y="1411589"/>
            <a:ext cx="258186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VALLE DE INFONAVIT</a:t>
            </a:r>
          </a:p>
        </p:txBody>
      </p:sp>
    </p:spTree>
    <p:extLst>
      <p:ext uri="{BB962C8B-B14F-4D97-AF65-F5344CB8AC3E}">
        <p14:creationId xmlns:p14="http://schemas.microsoft.com/office/powerpoint/2010/main" val="281448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17 Conector recto"/>
          <p:cNvCxnSpPr>
            <a:cxnSpLocks noChangeShapeType="1"/>
          </p:cNvCxnSpPr>
          <p:nvPr/>
        </p:nvCxnSpPr>
        <p:spPr bwMode="auto">
          <a:xfrm>
            <a:off x="2730033" y="4114611"/>
            <a:ext cx="20637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84"/>
          <p:cNvSpPr>
            <a:spLocks noChangeShapeType="1"/>
          </p:cNvSpPr>
          <p:nvPr/>
        </p:nvSpPr>
        <p:spPr bwMode="auto">
          <a:xfrm flipV="1">
            <a:off x="2739558" y="4583782"/>
            <a:ext cx="274638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7" name="Line 184"/>
          <p:cNvSpPr>
            <a:spLocks noChangeShapeType="1"/>
          </p:cNvSpPr>
          <p:nvPr/>
        </p:nvSpPr>
        <p:spPr bwMode="auto">
          <a:xfrm>
            <a:off x="6040635" y="4101898"/>
            <a:ext cx="236537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cxnSp>
        <p:nvCxnSpPr>
          <p:cNvPr id="8" name="2 Conector recto"/>
          <p:cNvCxnSpPr>
            <a:cxnSpLocks noChangeShapeType="1"/>
            <a:stCxn id="18" idx="0"/>
          </p:cNvCxnSpPr>
          <p:nvPr/>
        </p:nvCxnSpPr>
        <p:spPr bwMode="auto">
          <a:xfrm flipH="1">
            <a:off x="4482953" y="2737190"/>
            <a:ext cx="3794" cy="1060434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Rectangle 49"/>
          <p:cNvSpPr>
            <a:spLocks noChangeArrowheads="1"/>
          </p:cNvSpPr>
          <p:nvPr/>
        </p:nvSpPr>
        <p:spPr bwMode="auto">
          <a:xfrm>
            <a:off x="4731042" y="3897434"/>
            <a:ext cx="1330230" cy="4000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Vigilante</a:t>
            </a:r>
            <a:endParaRPr lang="es-MX" sz="1200" b="0" dirty="0">
              <a:latin typeface="+mn-lt"/>
            </a:endParaRPr>
          </a:p>
        </p:txBody>
      </p:sp>
      <p:sp>
        <p:nvSpPr>
          <p:cNvPr id="10" name="Rectangle 47"/>
          <p:cNvSpPr>
            <a:spLocks noChangeArrowheads="1"/>
          </p:cNvSpPr>
          <p:nvPr/>
        </p:nvSpPr>
        <p:spPr bwMode="auto">
          <a:xfrm>
            <a:off x="2715826" y="3266555"/>
            <a:ext cx="1117837" cy="3571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Secretaria / O </a:t>
            </a:r>
          </a:p>
        </p:txBody>
      </p:sp>
      <p:sp>
        <p:nvSpPr>
          <p:cNvPr id="11" name="Rectangle 159"/>
          <p:cNvSpPr>
            <a:spLocks noChangeArrowheads="1"/>
          </p:cNvSpPr>
          <p:nvPr/>
        </p:nvSpPr>
        <p:spPr bwMode="auto">
          <a:xfrm>
            <a:off x="2906600" y="3897434"/>
            <a:ext cx="1395041" cy="4000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/>
              <a:t>2</a:t>
            </a:r>
            <a:r>
              <a:rPr lang="es-MX" sz="1200" b="0" dirty="0" smtClean="0">
                <a:latin typeface="+mn-lt"/>
              </a:rPr>
              <a:t> - Instructor </a:t>
            </a:r>
            <a:endParaRPr lang="es-MX" sz="1200" b="0" dirty="0">
              <a:latin typeface="+mn-lt"/>
            </a:endParaRPr>
          </a:p>
        </p:txBody>
      </p:sp>
      <p:cxnSp>
        <p:nvCxnSpPr>
          <p:cNvPr id="13" name="16 Conector recto"/>
          <p:cNvCxnSpPr>
            <a:cxnSpLocks noChangeShapeType="1"/>
          </p:cNvCxnSpPr>
          <p:nvPr/>
        </p:nvCxnSpPr>
        <p:spPr bwMode="auto">
          <a:xfrm>
            <a:off x="2755460" y="3808737"/>
            <a:ext cx="3537587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21 Conector recto"/>
          <p:cNvCxnSpPr>
            <a:cxnSpLocks noChangeShapeType="1"/>
          </p:cNvCxnSpPr>
          <p:nvPr/>
        </p:nvCxnSpPr>
        <p:spPr bwMode="auto">
          <a:xfrm>
            <a:off x="6293047" y="3808737"/>
            <a:ext cx="0" cy="293161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23 Conector recto"/>
          <p:cNvCxnSpPr>
            <a:cxnSpLocks noChangeShapeType="1"/>
            <a:endCxn id="4" idx="0"/>
          </p:cNvCxnSpPr>
          <p:nvPr/>
        </p:nvCxnSpPr>
        <p:spPr bwMode="auto">
          <a:xfrm>
            <a:off x="2739558" y="3808737"/>
            <a:ext cx="0" cy="775045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3 Conector recto"/>
          <p:cNvCxnSpPr>
            <a:cxnSpLocks noChangeShapeType="1"/>
            <a:stCxn id="10" idx="3"/>
          </p:cNvCxnSpPr>
          <p:nvPr/>
        </p:nvCxnSpPr>
        <p:spPr bwMode="auto">
          <a:xfrm>
            <a:off x="3833663" y="3445149"/>
            <a:ext cx="653083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2906600" y="4352413"/>
            <a:ext cx="1395041" cy="4294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Intendente</a:t>
            </a:r>
            <a:endParaRPr lang="es-MX" sz="1200" b="0" dirty="0">
              <a:latin typeface="+mn-lt"/>
            </a:endParaRPr>
          </a:p>
        </p:txBody>
      </p:sp>
      <p:sp>
        <p:nvSpPr>
          <p:cNvPr id="18" name="Rectangle 159"/>
          <p:cNvSpPr>
            <a:spLocks noChangeArrowheads="1"/>
          </p:cNvSpPr>
          <p:nvPr/>
        </p:nvSpPr>
        <p:spPr bwMode="auto">
          <a:xfrm>
            <a:off x="3729176" y="2737190"/>
            <a:ext cx="1515141" cy="42148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Auxiliar </a:t>
            </a:r>
          </a:p>
        </p:txBody>
      </p: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3396318" y="1360148"/>
            <a:ext cx="208685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CAMINO REAL</a:t>
            </a:r>
          </a:p>
        </p:txBody>
      </p:sp>
    </p:spTree>
    <p:extLst>
      <p:ext uri="{BB962C8B-B14F-4D97-AF65-F5344CB8AC3E}">
        <p14:creationId xmlns:p14="http://schemas.microsoft.com/office/powerpoint/2010/main" val="79850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7" name="17 Conector recto"/>
          <p:cNvCxnSpPr>
            <a:cxnSpLocks noChangeShapeType="1"/>
          </p:cNvCxnSpPr>
          <p:nvPr/>
        </p:nvCxnSpPr>
        <p:spPr bwMode="auto">
          <a:xfrm>
            <a:off x="3544218" y="3448728"/>
            <a:ext cx="900112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7 Conector recto"/>
          <p:cNvCxnSpPr>
            <a:cxnSpLocks noChangeShapeType="1"/>
          </p:cNvCxnSpPr>
          <p:nvPr/>
        </p:nvCxnSpPr>
        <p:spPr bwMode="auto">
          <a:xfrm>
            <a:off x="4443102" y="2747377"/>
            <a:ext cx="3175" cy="1495425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Rectangle 21"/>
          <p:cNvSpPr>
            <a:spLocks noChangeArrowheads="1"/>
          </p:cNvSpPr>
          <p:nvPr/>
        </p:nvSpPr>
        <p:spPr bwMode="auto">
          <a:xfrm>
            <a:off x="2715826" y="3252418"/>
            <a:ext cx="1254201" cy="39429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/>
              <a:t>Secretaria / O </a:t>
            </a: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3872303" y="3931582"/>
            <a:ext cx="1151027" cy="3952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Promotor </a:t>
            </a:r>
            <a:endParaRPr lang="es-MX" sz="1200" b="0" dirty="0"/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2909024" y="1346873"/>
            <a:ext cx="30427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FILIBERTO SAGRERO</a:t>
            </a: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3657608" y="2610801"/>
            <a:ext cx="1588163" cy="41047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Promotor </a:t>
            </a:r>
            <a:endParaRPr lang="es-MX" altLang="es-MX" sz="1200" b="0" dirty="0" smtClean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71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>
            <a:cxnSpLocks noChangeShapeType="1"/>
          </p:cNvCxnSpPr>
          <p:nvPr/>
        </p:nvCxnSpPr>
        <p:spPr bwMode="auto">
          <a:xfrm>
            <a:off x="3629260" y="4145396"/>
            <a:ext cx="0" cy="338138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19 Conector recto"/>
          <p:cNvCxnSpPr>
            <a:cxnSpLocks noChangeShapeType="1"/>
          </p:cNvCxnSpPr>
          <p:nvPr/>
        </p:nvCxnSpPr>
        <p:spPr bwMode="auto">
          <a:xfrm>
            <a:off x="5468136" y="4146970"/>
            <a:ext cx="0" cy="338138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2 Conector recto"/>
          <p:cNvCxnSpPr>
            <a:cxnSpLocks noChangeShapeType="1"/>
          </p:cNvCxnSpPr>
          <p:nvPr/>
        </p:nvCxnSpPr>
        <p:spPr bwMode="auto">
          <a:xfrm>
            <a:off x="4014518" y="3799794"/>
            <a:ext cx="49212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Line 16"/>
          <p:cNvSpPr>
            <a:spLocks noChangeShapeType="1"/>
          </p:cNvSpPr>
          <p:nvPr/>
        </p:nvSpPr>
        <p:spPr bwMode="auto">
          <a:xfrm flipH="1">
            <a:off x="4508507" y="2633045"/>
            <a:ext cx="0" cy="1512351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10" name="Rectangle 417"/>
          <p:cNvSpPr>
            <a:spLocks noChangeArrowheads="1"/>
          </p:cNvSpPr>
          <p:nvPr/>
        </p:nvSpPr>
        <p:spPr bwMode="auto">
          <a:xfrm>
            <a:off x="4667464" y="4310484"/>
            <a:ext cx="1447138" cy="353218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Intendente </a:t>
            </a:r>
            <a:endParaRPr lang="es-MX" sz="1200" b="0" dirty="0">
              <a:latin typeface="+mn-lt"/>
            </a:endParaRPr>
          </a:p>
        </p:txBody>
      </p:sp>
      <p:sp>
        <p:nvSpPr>
          <p:cNvPr id="11" name="Rectangle 37"/>
          <p:cNvSpPr>
            <a:spLocks noChangeArrowheads="1"/>
          </p:cNvSpPr>
          <p:nvPr/>
        </p:nvSpPr>
        <p:spPr bwMode="auto">
          <a:xfrm>
            <a:off x="3554243" y="2537617"/>
            <a:ext cx="1872718" cy="41076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Profesional Especialista </a:t>
            </a:r>
            <a:r>
              <a:rPr lang="es-MX" sz="1200" b="0" dirty="0" smtClean="0">
                <a:latin typeface="+mn-lt"/>
              </a:rPr>
              <a:t>1</a:t>
            </a:r>
            <a:endParaRPr lang="es-MX" sz="1200" b="0" dirty="0">
              <a:latin typeface="+mn-lt"/>
            </a:endParaRPr>
          </a:p>
        </p:txBody>
      </p:sp>
      <p:sp>
        <p:nvSpPr>
          <p:cNvPr id="12" name="Rectangle 174"/>
          <p:cNvSpPr>
            <a:spLocks noChangeArrowheads="1"/>
          </p:cNvSpPr>
          <p:nvPr/>
        </p:nvSpPr>
        <p:spPr bwMode="auto">
          <a:xfrm>
            <a:off x="2981738" y="3590514"/>
            <a:ext cx="1215341" cy="37764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Secretaria / O </a:t>
            </a: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3708770" y="3109676"/>
            <a:ext cx="1578854" cy="3524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Auxiliar </a:t>
            </a:r>
            <a:endParaRPr lang="es-MX" sz="12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Administrativo</a:t>
            </a:r>
            <a:endParaRPr lang="es-MX" sz="1200" b="0" dirty="0">
              <a:latin typeface="+mn-lt"/>
            </a:endParaRP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2865820" y="4320541"/>
            <a:ext cx="1526879" cy="35877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2 - Intendente</a:t>
            </a:r>
            <a:endParaRPr lang="es-MX" sz="1200" b="0" dirty="0">
              <a:latin typeface="+mn-lt"/>
            </a:endParaRPr>
          </a:p>
        </p:txBody>
      </p:sp>
      <p:cxnSp>
        <p:nvCxnSpPr>
          <p:cNvPr id="16" name="4 Conector recto"/>
          <p:cNvCxnSpPr>
            <a:cxnSpLocks noChangeShapeType="1"/>
          </p:cNvCxnSpPr>
          <p:nvPr/>
        </p:nvCxnSpPr>
        <p:spPr bwMode="auto">
          <a:xfrm flipV="1">
            <a:off x="3629259" y="4145396"/>
            <a:ext cx="1838877" cy="1574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58 CuadroTexto"/>
          <p:cNvSpPr txBox="1">
            <a:spLocks noChangeArrowheads="1"/>
          </p:cNvSpPr>
          <p:nvPr/>
        </p:nvSpPr>
        <p:spPr bwMode="auto">
          <a:xfrm>
            <a:off x="2220248" y="1308331"/>
            <a:ext cx="457279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BICENTENARIO SECTOR ALIANZA FOMERREY 113</a:t>
            </a:r>
          </a:p>
        </p:txBody>
      </p:sp>
    </p:spTree>
    <p:extLst>
      <p:ext uri="{BB962C8B-B14F-4D97-AF65-F5344CB8AC3E}">
        <p14:creationId xmlns:p14="http://schemas.microsoft.com/office/powerpoint/2010/main" val="403540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>
            <a:off x="4457592" y="2960072"/>
            <a:ext cx="0" cy="89021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cxnSp>
        <p:nvCxnSpPr>
          <p:cNvPr id="8" name="7 Conector recto"/>
          <p:cNvCxnSpPr>
            <a:cxnSpLocks noChangeShapeType="1"/>
          </p:cNvCxnSpPr>
          <p:nvPr/>
        </p:nvCxnSpPr>
        <p:spPr bwMode="auto">
          <a:xfrm>
            <a:off x="2675485" y="3850282"/>
            <a:ext cx="3598539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2 Conector recto"/>
          <p:cNvCxnSpPr>
            <a:cxnSpLocks noChangeShapeType="1"/>
          </p:cNvCxnSpPr>
          <p:nvPr/>
        </p:nvCxnSpPr>
        <p:spPr bwMode="auto">
          <a:xfrm>
            <a:off x="2671309" y="4148367"/>
            <a:ext cx="20637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4 Conector recto"/>
          <p:cNvCxnSpPr>
            <a:cxnSpLocks noChangeShapeType="1"/>
          </p:cNvCxnSpPr>
          <p:nvPr/>
        </p:nvCxnSpPr>
        <p:spPr bwMode="auto">
          <a:xfrm flipH="1">
            <a:off x="2671309" y="3850282"/>
            <a:ext cx="1588" cy="690437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20 Conector recto"/>
          <p:cNvCxnSpPr>
            <a:cxnSpLocks noChangeShapeType="1"/>
          </p:cNvCxnSpPr>
          <p:nvPr/>
        </p:nvCxnSpPr>
        <p:spPr bwMode="auto">
          <a:xfrm>
            <a:off x="6269262" y="3869332"/>
            <a:ext cx="0" cy="261819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28"/>
          <p:cNvSpPr>
            <a:spLocks noChangeArrowheads="1"/>
          </p:cNvSpPr>
          <p:nvPr/>
        </p:nvSpPr>
        <p:spPr bwMode="auto">
          <a:xfrm>
            <a:off x="4635627" y="3957339"/>
            <a:ext cx="1422456" cy="3476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/>
              <a:t>3</a:t>
            </a:r>
            <a:r>
              <a:rPr lang="es-MX" sz="1200" b="0" dirty="0" smtClean="0">
                <a:latin typeface="+mn-lt"/>
              </a:rPr>
              <a:t> - Vigilante</a:t>
            </a:r>
            <a:endParaRPr lang="es-MX" sz="1200" b="0" dirty="0">
              <a:latin typeface="+mn-lt"/>
            </a:endParaRPr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2806810" y="3229988"/>
            <a:ext cx="1139606" cy="32781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Secretaria / O </a:t>
            </a:r>
          </a:p>
        </p:txBody>
      </p:sp>
      <p:cxnSp>
        <p:nvCxnSpPr>
          <p:cNvPr id="14" name="2 Conector recto"/>
          <p:cNvCxnSpPr>
            <a:cxnSpLocks noChangeShapeType="1"/>
            <a:stCxn id="13" idx="3"/>
          </p:cNvCxnSpPr>
          <p:nvPr/>
        </p:nvCxnSpPr>
        <p:spPr bwMode="auto">
          <a:xfrm>
            <a:off x="3946416" y="3393898"/>
            <a:ext cx="511176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17 Conector recto"/>
          <p:cNvCxnSpPr>
            <a:cxnSpLocks noChangeShapeType="1"/>
          </p:cNvCxnSpPr>
          <p:nvPr/>
        </p:nvCxnSpPr>
        <p:spPr bwMode="auto">
          <a:xfrm>
            <a:off x="6066062" y="4132344"/>
            <a:ext cx="20637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2906259" y="4382224"/>
            <a:ext cx="1427184" cy="31699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Promotor </a:t>
            </a:r>
            <a:r>
              <a:rPr lang="es-MX" sz="1200" b="0" dirty="0" smtClean="0">
                <a:latin typeface="+mn-lt"/>
              </a:rPr>
              <a:t>Deportivo</a:t>
            </a:r>
            <a:endParaRPr lang="es-MX" sz="1200" b="0" dirty="0">
              <a:latin typeface="+mn-lt"/>
            </a:endParaRPr>
          </a:p>
        </p:txBody>
      </p:sp>
      <p:sp>
        <p:nvSpPr>
          <p:cNvPr id="18" name="Rectangle 174"/>
          <p:cNvSpPr>
            <a:spLocks noChangeArrowheads="1"/>
          </p:cNvSpPr>
          <p:nvPr/>
        </p:nvSpPr>
        <p:spPr bwMode="auto">
          <a:xfrm>
            <a:off x="2906259" y="3975559"/>
            <a:ext cx="1427184" cy="32940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Auxiliar</a:t>
            </a:r>
            <a:endParaRPr lang="es-MX" sz="1200" b="0" dirty="0">
              <a:latin typeface="+mn-lt"/>
            </a:endParaRPr>
          </a:p>
        </p:txBody>
      </p:sp>
      <p:sp>
        <p:nvSpPr>
          <p:cNvPr id="19" name="Rectangle 64"/>
          <p:cNvSpPr>
            <a:spLocks noChangeArrowheads="1"/>
          </p:cNvSpPr>
          <p:nvPr/>
        </p:nvSpPr>
        <p:spPr bwMode="auto">
          <a:xfrm>
            <a:off x="3490630" y="2775398"/>
            <a:ext cx="1954063" cy="3436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Administrador</a:t>
            </a:r>
            <a:endParaRPr lang="es-MX" sz="1200" b="0" dirty="0">
              <a:latin typeface="+mn-lt"/>
            </a:endParaRPr>
          </a:p>
        </p:txBody>
      </p:sp>
      <p:sp>
        <p:nvSpPr>
          <p:cNvPr id="22" name="58 CuadroTexto"/>
          <p:cNvSpPr txBox="1">
            <a:spLocks noChangeArrowheads="1"/>
          </p:cNvSpPr>
          <p:nvPr/>
        </p:nvSpPr>
        <p:spPr bwMode="auto">
          <a:xfrm>
            <a:off x="2542869" y="1283266"/>
            <a:ext cx="382944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BICENTENARIO DIEGO DE MONTEMAYOR</a:t>
            </a:r>
          </a:p>
        </p:txBody>
      </p:sp>
      <p:cxnSp>
        <p:nvCxnSpPr>
          <p:cNvPr id="23" name="15 Conector recto"/>
          <p:cNvCxnSpPr>
            <a:cxnSpLocks noChangeShapeType="1"/>
          </p:cNvCxnSpPr>
          <p:nvPr/>
        </p:nvCxnSpPr>
        <p:spPr bwMode="auto">
          <a:xfrm>
            <a:off x="2675485" y="4544010"/>
            <a:ext cx="250825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43059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2 Conector recto"/>
          <p:cNvCxnSpPr>
            <a:cxnSpLocks noChangeShapeType="1"/>
          </p:cNvCxnSpPr>
          <p:nvPr/>
        </p:nvCxnSpPr>
        <p:spPr bwMode="auto">
          <a:xfrm>
            <a:off x="3982660" y="3155334"/>
            <a:ext cx="484187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Rectangle 151"/>
          <p:cNvSpPr>
            <a:spLocks noChangeArrowheads="1"/>
          </p:cNvSpPr>
          <p:nvPr/>
        </p:nvSpPr>
        <p:spPr bwMode="auto">
          <a:xfrm>
            <a:off x="2882177" y="4515710"/>
            <a:ext cx="1466461" cy="3762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Encargado </a:t>
            </a:r>
            <a:endParaRPr lang="es-MX" sz="1200" b="0" dirty="0" smtClean="0">
              <a:latin typeface="+mn-lt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de Sección</a:t>
            </a:r>
            <a:endParaRPr lang="es-MX" sz="1200" b="0" dirty="0">
              <a:latin typeface="+mn-lt"/>
            </a:endParaRPr>
          </a:p>
        </p:txBody>
      </p:sp>
      <p:cxnSp>
        <p:nvCxnSpPr>
          <p:cNvPr id="7" name="10 Conector recto"/>
          <p:cNvCxnSpPr>
            <a:cxnSpLocks noChangeShapeType="1"/>
            <a:stCxn id="21" idx="0"/>
          </p:cNvCxnSpPr>
          <p:nvPr/>
        </p:nvCxnSpPr>
        <p:spPr bwMode="auto">
          <a:xfrm flipH="1">
            <a:off x="4466847" y="2379316"/>
            <a:ext cx="18443" cy="1102746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871065" y="3666092"/>
            <a:ext cx="1481414" cy="3460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Vigilante</a:t>
            </a:r>
            <a:endParaRPr lang="es-MX" sz="1200" b="0" dirty="0">
              <a:latin typeface="+mn-lt"/>
            </a:endParaRPr>
          </a:p>
        </p:txBody>
      </p:sp>
      <p:sp>
        <p:nvSpPr>
          <p:cNvPr id="9" name="Rectangle 60"/>
          <p:cNvSpPr>
            <a:spLocks noChangeArrowheads="1"/>
          </p:cNvSpPr>
          <p:nvPr/>
        </p:nvSpPr>
        <p:spPr bwMode="auto">
          <a:xfrm>
            <a:off x="4611771" y="4097909"/>
            <a:ext cx="1409543" cy="346075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Intendente</a:t>
            </a:r>
            <a:endParaRPr lang="es-MX" sz="1200" b="0" dirty="0">
              <a:latin typeface="+mn-lt"/>
            </a:endParaRPr>
          </a:p>
        </p:txBody>
      </p:sp>
      <p:cxnSp>
        <p:nvCxnSpPr>
          <p:cNvPr id="10" name="30727 Conector recto"/>
          <p:cNvCxnSpPr>
            <a:cxnSpLocks noChangeShapeType="1"/>
          </p:cNvCxnSpPr>
          <p:nvPr/>
        </p:nvCxnSpPr>
        <p:spPr bwMode="auto">
          <a:xfrm>
            <a:off x="2680605" y="3832496"/>
            <a:ext cx="185737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68 Conector recto"/>
          <p:cNvCxnSpPr>
            <a:cxnSpLocks noChangeShapeType="1"/>
          </p:cNvCxnSpPr>
          <p:nvPr/>
        </p:nvCxnSpPr>
        <p:spPr bwMode="auto">
          <a:xfrm>
            <a:off x="2680564" y="4270012"/>
            <a:ext cx="185738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602"/>
          <p:cNvSpPr>
            <a:spLocks noChangeArrowheads="1"/>
          </p:cNvSpPr>
          <p:nvPr/>
        </p:nvSpPr>
        <p:spPr bwMode="auto">
          <a:xfrm>
            <a:off x="2775005" y="2980979"/>
            <a:ext cx="1229880" cy="3333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Secretaria </a:t>
            </a:r>
            <a:r>
              <a:rPr lang="es-MX" sz="1200" b="0" dirty="0">
                <a:latin typeface="+mn-lt"/>
              </a:rPr>
              <a:t>/ E </a:t>
            </a:r>
          </a:p>
        </p:txBody>
      </p:sp>
      <p:cxnSp>
        <p:nvCxnSpPr>
          <p:cNvPr id="13" name="4 Conector recto"/>
          <p:cNvCxnSpPr>
            <a:cxnSpLocks noChangeShapeType="1"/>
          </p:cNvCxnSpPr>
          <p:nvPr/>
        </p:nvCxnSpPr>
        <p:spPr bwMode="auto">
          <a:xfrm>
            <a:off x="2680605" y="3482062"/>
            <a:ext cx="3567722" cy="9525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6 Conector recto"/>
          <p:cNvCxnSpPr>
            <a:cxnSpLocks noChangeShapeType="1"/>
            <a:endCxn id="18" idx="0"/>
          </p:cNvCxnSpPr>
          <p:nvPr/>
        </p:nvCxnSpPr>
        <p:spPr bwMode="auto">
          <a:xfrm flipH="1">
            <a:off x="2661514" y="3482062"/>
            <a:ext cx="19050" cy="1242914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11 Conector recto"/>
          <p:cNvCxnSpPr>
            <a:cxnSpLocks noChangeShapeType="1"/>
          </p:cNvCxnSpPr>
          <p:nvPr/>
        </p:nvCxnSpPr>
        <p:spPr bwMode="auto">
          <a:xfrm flipH="1">
            <a:off x="6248327" y="3482062"/>
            <a:ext cx="9525" cy="777517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68 Conector recto"/>
          <p:cNvCxnSpPr>
            <a:cxnSpLocks noChangeShapeType="1"/>
          </p:cNvCxnSpPr>
          <p:nvPr/>
        </p:nvCxnSpPr>
        <p:spPr bwMode="auto">
          <a:xfrm>
            <a:off x="6016512" y="3839227"/>
            <a:ext cx="217487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4615553" y="3677612"/>
            <a:ext cx="1407348" cy="36433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Intendente</a:t>
            </a:r>
            <a:endParaRPr lang="es-MX" sz="1200" b="0" dirty="0">
              <a:latin typeface="+mn-lt"/>
            </a:endParaRPr>
          </a:p>
        </p:txBody>
      </p:sp>
      <p:sp>
        <p:nvSpPr>
          <p:cNvPr id="18" name="Line 36"/>
          <p:cNvSpPr>
            <a:spLocks noChangeShapeType="1"/>
          </p:cNvSpPr>
          <p:nvPr/>
        </p:nvSpPr>
        <p:spPr bwMode="auto">
          <a:xfrm>
            <a:off x="2661514" y="4724976"/>
            <a:ext cx="228600" cy="0"/>
          </a:xfrm>
          <a:prstGeom prst="line">
            <a:avLst/>
          </a:prstGeom>
          <a:noFill/>
          <a:ln w="12700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+mn-lt"/>
            </a:endParaRPr>
          </a:p>
        </p:txBody>
      </p:sp>
      <p:sp>
        <p:nvSpPr>
          <p:cNvPr id="20" name="Rectangle 266"/>
          <p:cNvSpPr>
            <a:spLocks noChangeArrowheads="1"/>
          </p:cNvSpPr>
          <p:nvPr/>
        </p:nvSpPr>
        <p:spPr bwMode="auto">
          <a:xfrm>
            <a:off x="2877415" y="4081383"/>
            <a:ext cx="1474513" cy="35639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Instructor </a:t>
            </a:r>
            <a:endParaRPr lang="es-MX" sz="1200" b="0" dirty="0">
              <a:latin typeface="+mn-lt"/>
            </a:endParaRPr>
          </a:p>
        </p:txBody>
      </p:sp>
      <p:sp>
        <p:nvSpPr>
          <p:cNvPr id="21" name="Rectangle 203"/>
          <p:cNvSpPr>
            <a:spLocks noChangeArrowheads="1"/>
          </p:cNvSpPr>
          <p:nvPr/>
        </p:nvSpPr>
        <p:spPr bwMode="auto">
          <a:xfrm>
            <a:off x="3624865" y="2379316"/>
            <a:ext cx="1720850" cy="4048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Promotor </a:t>
            </a:r>
          </a:p>
        </p:txBody>
      </p:sp>
      <p:cxnSp>
        <p:nvCxnSpPr>
          <p:cNvPr id="22" name="68 Conector recto"/>
          <p:cNvCxnSpPr>
            <a:cxnSpLocks noChangeShapeType="1"/>
          </p:cNvCxnSpPr>
          <p:nvPr/>
        </p:nvCxnSpPr>
        <p:spPr bwMode="auto">
          <a:xfrm>
            <a:off x="6030840" y="4280094"/>
            <a:ext cx="217487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58 CuadroTexto"/>
          <p:cNvSpPr txBox="1">
            <a:spLocks noChangeArrowheads="1"/>
          </p:cNvSpPr>
          <p:nvPr/>
        </p:nvSpPr>
        <p:spPr bwMode="auto">
          <a:xfrm>
            <a:off x="3019461" y="1136607"/>
            <a:ext cx="293945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DEPORTIVA MODERNA</a:t>
            </a:r>
          </a:p>
        </p:txBody>
      </p:sp>
    </p:spTree>
    <p:extLst>
      <p:ext uri="{BB962C8B-B14F-4D97-AF65-F5344CB8AC3E}">
        <p14:creationId xmlns:p14="http://schemas.microsoft.com/office/powerpoint/2010/main" val="101738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7" name="78 Conector recto"/>
          <p:cNvCxnSpPr>
            <a:cxnSpLocks noChangeShapeType="1"/>
          </p:cNvCxnSpPr>
          <p:nvPr/>
        </p:nvCxnSpPr>
        <p:spPr bwMode="auto">
          <a:xfrm>
            <a:off x="2702924" y="3666433"/>
            <a:ext cx="196850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78 Conector recto"/>
          <p:cNvCxnSpPr>
            <a:cxnSpLocks noChangeShapeType="1"/>
          </p:cNvCxnSpPr>
          <p:nvPr/>
        </p:nvCxnSpPr>
        <p:spPr bwMode="auto">
          <a:xfrm>
            <a:off x="6038980" y="4138999"/>
            <a:ext cx="207962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20 Conector recto"/>
          <p:cNvCxnSpPr>
            <a:cxnSpLocks noChangeShapeType="1"/>
          </p:cNvCxnSpPr>
          <p:nvPr/>
        </p:nvCxnSpPr>
        <p:spPr bwMode="auto">
          <a:xfrm>
            <a:off x="6248489" y="3243722"/>
            <a:ext cx="0" cy="909894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10 Conector recto"/>
          <p:cNvCxnSpPr>
            <a:cxnSpLocks noChangeShapeType="1"/>
          </p:cNvCxnSpPr>
          <p:nvPr/>
        </p:nvCxnSpPr>
        <p:spPr bwMode="auto">
          <a:xfrm flipH="1">
            <a:off x="4397065" y="2725402"/>
            <a:ext cx="11011" cy="519907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203"/>
          <p:cNvSpPr>
            <a:spLocks noChangeArrowheads="1"/>
          </p:cNvSpPr>
          <p:nvPr/>
        </p:nvSpPr>
        <p:spPr bwMode="auto">
          <a:xfrm>
            <a:off x="3506538" y="2472857"/>
            <a:ext cx="1780534" cy="4454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+mn-lt"/>
              </a:rPr>
              <a:t> </a:t>
            </a:r>
            <a:r>
              <a:rPr lang="es-MX" sz="1200" b="0" dirty="0" smtClean="0">
                <a:latin typeface="+mn-lt"/>
              </a:rPr>
              <a:t>Administrador</a:t>
            </a:r>
            <a:endParaRPr lang="es-MX" sz="1200" b="0" dirty="0">
              <a:latin typeface="+mn-lt"/>
            </a:endParaRPr>
          </a:p>
        </p:txBody>
      </p:sp>
      <p:cxnSp>
        <p:nvCxnSpPr>
          <p:cNvPr id="12" name="78 Conector recto"/>
          <p:cNvCxnSpPr>
            <a:cxnSpLocks noChangeShapeType="1"/>
          </p:cNvCxnSpPr>
          <p:nvPr/>
        </p:nvCxnSpPr>
        <p:spPr bwMode="auto">
          <a:xfrm>
            <a:off x="2699722" y="4158153"/>
            <a:ext cx="196850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Rectangle 148"/>
          <p:cNvSpPr>
            <a:spLocks noChangeArrowheads="1"/>
          </p:cNvSpPr>
          <p:nvPr/>
        </p:nvSpPr>
        <p:spPr bwMode="auto">
          <a:xfrm>
            <a:off x="4595868" y="3963111"/>
            <a:ext cx="1428784" cy="393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/>
              <a:t>Encargado </a:t>
            </a:r>
            <a:r>
              <a:rPr lang="es-MX" sz="1200" dirty="0"/>
              <a:t> </a:t>
            </a:r>
            <a:r>
              <a:rPr lang="es-MX" sz="1200" b="0" dirty="0" smtClean="0"/>
              <a:t>Sección</a:t>
            </a:r>
            <a:endParaRPr lang="es-MX" sz="1200" b="0" dirty="0"/>
          </a:p>
        </p:txBody>
      </p:sp>
      <p:cxnSp>
        <p:nvCxnSpPr>
          <p:cNvPr id="14" name="2 Conector recto"/>
          <p:cNvCxnSpPr>
            <a:cxnSpLocks noChangeShapeType="1"/>
          </p:cNvCxnSpPr>
          <p:nvPr/>
        </p:nvCxnSpPr>
        <p:spPr bwMode="auto">
          <a:xfrm>
            <a:off x="2695607" y="3243722"/>
            <a:ext cx="3548066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5 Conector recto"/>
          <p:cNvCxnSpPr>
            <a:cxnSpLocks noChangeShapeType="1"/>
          </p:cNvCxnSpPr>
          <p:nvPr/>
        </p:nvCxnSpPr>
        <p:spPr bwMode="auto">
          <a:xfrm>
            <a:off x="2695607" y="3243722"/>
            <a:ext cx="7317" cy="916239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Rectangle 192"/>
          <p:cNvSpPr>
            <a:spLocks noChangeArrowheads="1"/>
          </p:cNvSpPr>
          <p:nvPr/>
        </p:nvSpPr>
        <p:spPr bwMode="auto">
          <a:xfrm>
            <a:off x="2901402" y="3458796"/>
            <a:ext cx="1360479" cy="3962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Vigilante</a:t>
            </a:r>
            <a:endParaRPr lang="es-MX" sz="1200" b="0" dirty="0">
              <a:latin typeface="+mn-lt"/>
            </a:endParaRPr>
          </a:p>
        </p:txBody>
      </p:sp>
      <p:sp>
        <p:nvSpPr>
          <p:cNvPr id="22" name="Rectangle 159"/>
          <p:cNvSpPr>
            <a:spLocks noChangeArrowheads="1"/>
          </p:cNvSpPr>
          <p:nvPr/>
        </p:nvSpPr>
        <p:spPr bwMode="auto">
          <a:xfrm>
            <a:off x="2895051" y="3936038"/>
            <a:ext cx="1368839" cy="41244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Instructor</a:t>
            </a:r>
            <a:endParaRPr lang="es-MX" sz="1200" b="0" dirty="0">
              <a:latin typeface="+mn-lt"/>
            </a:endParaRPr>
          </a:p>
        </p:txBody>
      </p:sp>
      <p:sp>
        <p:nvSpPr>
          <p:cNvPr id="23" name="58 CuadroTexto"/>
          <p:cNvSpPr txBox="1">
            <a:spLocks noChangeArrowheads="1"/>
          </p:cNvSpPr>
          <p:nvPr/>
        </p:nvSpPr>
        <p:spPr bwMode="auto">
          <a:xfrm>
            <a:off x="3193884" y="1369974"/>
            <a:ext cx="2362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sz="1200" dirty="0">
                <a:solidFill>
                  <a:schemeClr val="tx1"/>
                </a:solidFill>
                <a:latin typeface="Arial" charset="0"/>
                <a:cs typeface="Arial" charset="0"/>
              </a:rPr>
              <a:t>GIMNASIO LOS CAMPEONES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4595868" y="3458796"/>
            <a:ext cx="1428784" cy="36563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+mn-lt"/>
              </a:rPr>
              <a:t>2 - Intendente</a:t>
            </a:r>
            <a:endParaRPr lang="es-MX" sz="1200" b="0" dirty="0">
              <a:latin typeface="+mn-lt"/>
            </a:endParaRPr>
          </a:p>
        </p:txBody>
      </p:sp>
      <p:cxnSp>
        <p:nvCxnSpPr>
          <p:cNvPr id="24" name="78 Conector recto"/>
          <p:cNvCxnSpPr>
            <a:cxnSpLocks noChangeShapeType="1"/>
          </p:cNvCxnSpPr>
          <p:nvPr/>
        </p:nvCxnSpPr>
        <p:spPr bwMode="auto">
          <a:xfrm>
            <a:off x="6046823" y="3666433"/>
            <a:ext cx="196850" cy="0"/>
          </a:xfrm>
          <a:prstGeom prst="line">
            <a:avLst/>
          </a:prstGeom>
          <a:noFill/>
          <a:ln w="12700" cap="sq" algn="ctr">
            <a:solidFill>
              <a:schemeClr val="tx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22264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Parques Públicos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743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4572000" y="1550214"/>
            <a:ext cx="0" cy="2640786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1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695700" y="1180882"/>
            <a:ext cx="1752600" cy="369332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s-MX" altLang="es-MX" sz="900" b="1" kern="0" dirty="0" smtClean="0">
                <a:solidFill>
                  <a:srgbClr val="000000"/>
                </a:solidFill>
              </a:rPr>
              <a:t>Director </a:t>
            </a:r>
            <a:r>
              <a:rPr kumimoji="1" lang="es-MX" altLang="es-MX" sz="900" b="1" kern="0" dirty="0">
                <a:solidFill>
                  <a:srgbClr val="000000"/>
                </a:solidFill>
              </a:rPr>
              <a:t>de </a:t>
            </a:r>
            <a:r>
              <a:rPr kumimoji="1" lang="es-MX" altLang="es-MX" sz="900" b="1" kern="0" dirty="0" smtClean="0">
                <a:solidFill>
                  <a:srgbClr val="000000"/>
                </a:solidFill>
              </a:rPr>
              <a:t>Parques Públicos</a:t>
            </a:r>
            <a:endParaRPr kumimoji="1" lang="es-MX" altLang="es-MX" sz="900" b="1" kern="0" dirty="0">
              <a:solidFill>
                <a:srgbClr val="000000"/>
              </a:solidFill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s-ES" altLang="es-MX" sz="900" kern="0" dirty="0" smtClean="0">
                <a:solidFill>
                  <a:srgbClr val="000000"/>
                </a:solidFill>
              </a:rPr>
              <a:t>Director  (</a:t>
            </a:r>
            <a:r>
              <a:rPr kumimoji="1" lang="es-MX" altLang="es-MX" sz="900" kern="0" dirty="0" smtClean="0">
                <a:solidFill>
                  <a:srgbClr val="000000"/>
                </a:solidFill>
              </a:rPr>
              <a:t>XX)</a:t>
            </a:r>
            <a:endParaRPr kumimoji="1" lang="es-MX" altLang="es-MX" sz="900" kern="0" dirty="0">
              <a:solidFill>
                <a:srgbClr val="000000"/>
              </a:solidFill>
            </a:endParaRPr>
          </a:p>
        </p:txBody>
      </p:sp>
      <p:sp>
        <p:nvSpPr>
          <p:cNvPr id="9" name="Line 13"/>
          <p:cNvSpPr>
            <a:spLocks noChangeShapeType="1"/>
          </p:cNvSpPr>
          <p:nvPr/>
        </p:nvSpPr>
        <p:spPr bwMode="auto">
          <a:xfrm>
            <a:off x="4578319" y="2473309"/>
            <a:ext cx="652493" cy="0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</a:ln>
          <a:effectLst/>
        </p:spPr>
        <p:txBody>
          <a:bodyPr wrap="none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9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15 CuadroTexto"/>
          <p:cNvSpPr txBox="1">
            <a:spLocks noChangeArrowheads="1"/>
          </p:cNvSpPr>
          <p:nvPr/>
        </p:nvSpPr>
        <p:spPr bwMode="auto">
          <a:xfrm>
            <a:off x="5110034" y="2261986"/>
            <a:ext cx="1808925" cy="1477328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ES" sz="9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Arial" charset="0"/>
              </a:rPr>
              <a:t>Aux</a:t>
            </a:r>
            <a:r>
              <a:rPr lang="es-MX" altLang="es-ES" sz="900" kern="0" dirty="0" err="1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iliar</a:t>
            </a:r>
            <a:r>
              <a:rPr kumimoji="1" lang="es-MX" altLang="es-ES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Arial" charset="0"/>
              </a:rPr>
              <a:t> de Recursos Humanos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altLang="es-ES" sz="900" b="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Auxiliar Administrativo (</a:t>
            </a:r>
            <a:r>
              <a:rPr kumimoji="1" lang="es-MX" altLang="es-ES" sz="9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cs typeface="Arial" charset="0"/>
              </a:rPr>
              <a:t>01)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Auxiliar de eventos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ES" sz="900" b="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Auxiliar </a:t>
            </a:r>
            <a:r>
              <a:rPr lang="es-MX" altLang="es-ES" sz="900" b="0" kern="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Administrativo (01</a:t>
            </a:r>
            <a:r>
              <a:rPr lang="es-MX" altLang="es-ES" sz="900" b="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)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Auxiliar de eventos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MX" sz="900" b="0" kern="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Oficial Administrativo  (01)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MX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Chofer</a:t>
            </a:r>
            <a:endParaRPr lang="es-MX" altLang="es-MX" sz="900" kern="0" dirty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MX" sz="900" b="0" kern="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Chofer (01)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Ayudante General de eventos</a:t>
            </a:r>
            <a:endParaRPr lang="es-MX" altLang="es-ES" sz="900" b="0" kern="0" dirty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ES" sz="900" b="0" kern="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Auxiliar </a:t>
            </a:r>
            <a:r>
              <a:rPr lang="es-MX" altLang="es-ES" sz="900" b="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Administrativo  </a:t>
            </a:r>
            <a:r>
              <a:rPr lang="es-MX" altLang="es-ES" sz="900" b="0" kern="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(</a:t>
            </a:r>
            <a:r>
              <a:rPr lang="es-MX" altLang="es-ES" sz="900" b="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01)</a:t>
            </a:r>
            <a:endParaRPr kumimoji="1" lang="es-MX" altLang="es-ES" sz="9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cs typeface="Arial" charset="0"/>
            </a:endParaRPr>
          </a:p>
        </p:txBody>
      </p:sp>
      <p:sp>
        <p:nvSpPr>
          <p:cNvPr id="19" name="Line 13"/>
          <p:cNvSpPr>
            <a:spLocks noChangeShapeType="1"/>
          </p:cNvSpPr>
          <p:nvPr/>
        </p:nvSpPr>
        <p:spPr bwMode="auto">
          <a:xfrm>
            <a:off x="914400" y="3886200"/>
            <a:ext cx="7162800" cy="0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</a:ln>
          <a:effectLst/>
        </p:spPr>
        <p:txBody>
          <a:bodyPr wrap="none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3626347" y="1701333"/>
            <a:ext cx="1903945" cy="369332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Coordinador Operativo Parques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kern="0" dirty="0" smtClean="0">
                <a:solidFill>
                  <a:srgbClr val="000000"/>
                </a:solidFill>
                <a:cs typeface="Arial" charset="0"/>
              </a:rPr>
              <a:t>Coordinador de Parques (</a:t>
            </a:r>
            <a:r>
              <a:rPr kumimoji="1" lang="es-MX" altLang="es-MX" sz="9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XX)</a:t>
            </a:r>
          </a:p>
        </p:txBody>
      </p:sp>
      <p:sp>
        <p:nvSpPr>
          <p:cNvPr id="21" name="Line 11"/>
          <p:cNvSpPr>
            <a:spLocks noChangeShapeType="1"/>
          </p:cNvSpPr>
          <p:nvPr/>
        </p:nvSpPr>
        <p:spPr bwMode="auto">
          <a:xfrm>
            <a:off x="8077200" y="3886200"/>
            <a:ext cx="0" cy="2286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1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2" name="Line 11"/>
          <p:cNvSpPr>
            <a:spLocks noChangeShapeType="1"/>
          </p:cNvSpPr>
          <p:nvPr/>
        </p:nvSpPr>
        <p:spPr bwMode="auto">
          <a:xfrm>
            <a:off x="2926080" y="3886200"/>
            <a:ext cx="0" cy="2286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1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3" name="Line 13"/>
          <p:cNvSpPr>
            <a:spLocks noChangeShapeType="1"/>
          </p:cNvSpPr>
          <p:nvPr/>
        </p:nvSpPr>
        <p:spPr bwMode="auto">
          <a:xfrm>
            <a:off x="5448300" y="1372623"/>
            <a:ext cx="709613" cy="0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</a:ln>
          <a:effectLst/>
        </p:spPr>
        <p:txBody>
          <a:bodyPr wrap="none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9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>
            <a:off x="3848099" y="4111073"/>
            <a:ext cx="1568419" cy="507831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Jefe Operativo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del Parque Tucán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Coordinador</a:t>
            </a:r>
            <a:r>
              <a:rPr kumimoji="1" lang="es-MX" altLang="es-MX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 (</a:t>
            </a:r>
            <a:r>
              <a:rPr kumimoji="1" lang="es-MX" altLang="es-MX" sz="9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XX)</a:t>
            </a:r>
            <a:endParaRPr kumimoji="1" lang="es-MX" altLang="es-MX" sz="9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281940" y="4112091"/>
            <a:ext cx="1607820" cy="507831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1" lang="es-MX" altLang="es-MX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Coordinador Administrativo</a:t>
            </a:r>
            <a:r>
              <a:rPr kumimoji="1" lang="es-MX" altLang="es-MX" sz="9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 Parques</a:t>
            </a:r>
            <a:endParaRPr kumimoji="1" lang="es-MX" altLang="es-MX" sz="9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Jefe  Operativo</a:t>
            </a:r>
            <a:r>
              <a:rPr kumimoji="1" lang="es-MX" altLang="es-MX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 </a:t>
            </a:r>
            <a:r>
              <a:rPr kumimoji="1" lang="es-MX" altLang="es-MX" sz="9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(XX</a:t>
            </a:r>
            <a:r>
              <a:rPr kumimoji="1" lang="es-MX" altLang="es-MX" sz="9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)</a:t>
            </a:r>
            <a:endParaRPr kumimoji="1" lang="es-MX" altLang="es-MX" sz="9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28" name="Line 11"/>
          <p:cNvSpPr>
            <a:spLocks noChangeShapeType="1"/>
          </p:cNvSpPr>
          <p:nvPr/>
        </p:nvSpPr>
        <p:spPr bwMode="auto">
          <a:xfrm>
            <a:off x="914400" y="3886200"/>
            <a:ext cx="0" cy="2286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1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7319486" y="4111072"/>
            <a:ext cx="1603534" cy="507831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b="1" kern="0" dirty="0" smtClean="0">
                <a:solidFill>
                  <a:srgbClr val="000000"/>
                </a:solidFill>
              </a:rPr>
              <a:t>Coordinador Operativo AVC</a:t>
            </a:r>
            <a:endParaRPr kumimoji="1" lang="es-MX" altLang="es-MX" sz="9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Coordinador Operativo (</a:t>
            </a:r>
            <a:r>
              <a:rPr kumimoji="1" lang="es-MX" altLang="es-MX" sz="9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XX)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altLang="es-MX" sz="9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5530292" y="4111074"/>
            <a:ext cx="1662988" cy="507831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Jefe  Operativo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Parque Aztlán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kern="0" dirty="0" smtClean="0">
                <a:solidFill>
                  <a:srgbClr val="000000"/>
                </a:solidFill>
                <a:cs typeface="Arial" charset="0"/>
              </a:rPr>
              <a:t>Jefe Operativo (</a:t>
            </a:r>
            <a:r>
              <a:rPr kumimoji="1" lang="es-MX" altLang="es-MX" sz="9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XX)</a:t>
            </a:r>
            <a:endParaRPr kumimoji="1" lang="es-MX" altLang="es-MX" sz="9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2080260" y="4112090"/>
            <a:ext cx="1604948" cy="507831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Jefe Operativo 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Parque Alameda y Canoas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kern="0" dirty="0" smtClean="0">
                <a:solidFill>
                  <a:srgbClr val="000000"/>
                </a:solidFill>
                <a:cs typeface="Arial" charset="0"/>
              </a:rPr>
              <a:t>Jefe Operativo (</a:t>
            </a:r>
            <a:r>
              <a:rPr kumimoji="1" lang="es-MX" altLang="es-MX" sz="9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XX)</a:t>
            </a:r>
            <a:endParaRPr kumimoji="1" lang="es-MX" altLang="es-MX" sz="9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6018212" y="1180882"/>
            <a:ext cx="1639888" cy="369332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s-MX" altLang="es-MX" sz="900" b="1" kern="0" dirty="0" smtClean="0">
                <a:solidFill>
                  <a:srgbClr val="000000"/>
                </a:solidFill>
              </a:rPr>
              <a:t>Coordinador General Parques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s-MX" altLang="es-MX" sz="900" kern="0" dirty="0">
                <a:solidFill>
                  <a:srgbClr val="000000"/>
                </a:solidFill>
              </a:rPr>
              <a:t>Coordinador </a:t>
            </a:r>
            <a:r>
              <a:rPr kumimoji="1" lang="es-MX" altLang="es-MX" sz="900" kern="0" dirty="0" smtClean="0">
                <a:solidFill>
                  <a:srgbClr val="000000"/>
                </a:solidFill>
              </a:rPr>
              <a:t>General  (XX)</a:t>
            </a:r>
            <a:endParaRPr kumimoji="1" lang="es-MX" altLang="es-MX" sz="900" kern="0" dirty="0">
              <a:solidFill>
                <a:srgbClr val="000000"/>
              </a:solidFill>
            </a:endParaRPr>
          </a:p>
        </p:txBody>
      </p:sp>
      <p:sp>
        <p:nvSpPr>
          <p:cNvPr id="33" name="Line 11"/>
          <p:cNvSpPr>
            <a:spLocks noChangeShapeType="1"/>
          </p:cNvSpPr>
          <p:nvPr/>
        </p:nvSpPr>
        <p:spPr bwMode="auto">
          <a:xfrm>
            <a:off x="6248400" y="3886200"/>
            <a:ext cx="0" cy="22860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1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35" name="CuadroTexto 34"/>
          <p:cNvSpPr txBox="1"/>
          <p:nvPr/>
        </p:nvSpPr>
        <p:spPr>
          <a:xfrm>
            <a:off x="378747" y="268865"/>
            <a:ext cx="643004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Parques Públicos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226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General de Desarrollo Social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722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9 Conector recto"/>
          <p:cNvCxnSpPr>
            <a:cxnSpLocks noChangeShapeType="1"/>
          </p:cNvCxnSpPr>
          <p:nvPr/>
        </p:nvCxnSpPr>
        <p:spPr bwMode="auto">
          <a:xfrm flipV="1">
            <a:off x="2849880" y="2533146"/>
            <a:ext cx="3383280" cy="0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40 Conector recto"/>
          <p:cNvCxnSpPr>
            <a:cxnSpLocks noChangeShapeType="1"/>
          </p:cNvCxnSpPr>
          <p:nvPr/>
        </p:nvCxnSpPr>
        <p:spPr bwMode="auto">
          <a:xfrm>
            <a:off x="4573215" y="1688155"/>
            <a:ext cx="0" cy="1165785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5 Conector recto"/>
          <p:cNvCxnSpPr/>
          <p:nvPr/>
        </p:nvCxnSpPr>
        <p:spPr>
          <a:xfrm>
            <a:off x="9067800" y="2213960"/>
            <a:ext cx="0" cy="92075"/>
          </a:xfrm>
          <a:prstGeom prst="line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/>
        </p:spPr>
      </p:cxnSp>
      <p:cxnSp>
        <p:nvCxnSpPr>
          <p:cNvPr id="7" name="6 Conector recto"/>
          <p:cNvCxnSpPr/>
          <p:nvPr/>
        </p:nvCxnSpPr>
        <p:spPr>
          <a:xfrm>
            <a:off x="1156915" y="2194910"/>
            <a:ext cx="0" cy="55563"/>
          </a:xfrm>
          <a:prstGeom prst="line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/>
        </p:spPr>
      </p:cxnSp>
      <p:cxnSp>
        <p:nvCxnSpPr>
          <p:cNvPr id="9" name="84 Conector recto"/>
          <p:cNvCxnSpPr>
            <a:cxnSpLocks noChangeShapeType="1"/>
          </p:cNvCxnSpPr>
          <p:nvPr/>
        </p:nvCxnSpPr>
        <p:spPr bwMode="auto">
          <a:xfrm flipH="1">
            <a:off x="6233160" y="2540767"/>
            <a:ext cx="0" cy="505005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67 Conector recto"/>
          <p:cNvCxnSpPr>
            <a:cxnSpLocks noChangeShapeType="1"/>
          </p:cNvCxnSpPr>
          <p:nvPr/>
        </p:nvCxnSpPr>
        <p:spPr bwMode="auto">
          <a:xfrm>
            <a:off x="2835180" y="2540766"/>
            <a:ext cx="0" cy="720594"/>
          </a:xfrm>
          <a:prstGeom prst="line">
            <a:avLst/>
          </a:prstGeom>
          <a:noFill/>
          <a:ln w="12700" cap="sq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Rectangle 107"/>
          <p:cNvSpPr>
            <a:spLocks noChangeArrowheads="1"/>
          </p:cNvSpPr>
          <p:nvPr/>
        </p:nvSpPr>
        <p:spPr bwMode="auto">
          <a:xfrm>
            <a:off x="3582615" y="1308742"/>
            <a:ext cx="1981200" cy="507831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ES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Jefe Operativo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MX" sz="900" b="1" kern="0" dirty="0" smtClean="0">
                <a:solidFill>
                  <a:srgbClr val="000000"/>
                </a:solidFill>
                <a:cs typeface="Arial" charset="0"/>
              </a:rPr>
              <a:t>Parques </a:t>
            </a:r>
            <a:r>
              <a:rPr kumimoji="1" lang="es-MX" altLang="es-MX" sz="900" b="1" kern="0" dirty="0">
                <a:solidFill>
                  <a:srgbClr val="000000"/>
                </a:solidFill>
                <a:cs typeface="Arial" charset="0"/>
              </a:rPr>
              <a:t>Alameda y Canoas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MX" sz="900" kern="0" dirty="0">
                <a:solidFill>
                  <a:srgbClr val="000000"/>
                </a:solidFill>
                <a:cs typeface="Arial" charset="0"/>
              </a:rPr>
              <a:t>Jefe Operativo (XX</a:t>
            </a:r>
            <a:r>
              <a:rPr kumimoji="1" lang="es-MX" altLang="es-MX" sz="900" kern="0" dirty="0" smtClean="0">
                <a:solidFill>
                  <a:srgbClr val="000000"/>
                </a:solidFill>
                <a:cs typeface="Arial" charset="0"/>
              </a:rPr>
              <a:t>)</a:t>
            </a:r>
            <a:endParaRPr kumimoji="1" lang="es-MX" altLang="es-ES" sz="9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5" name="15 CuadroTexto"/>
          <p:cNvSpPr txBox="1">
            <a:spLocks noChangeArrowheads="1"/>
          </p:cNvSpPr>
          <p:nvPr/>
        </p:nvSpPr>
        <p:spPr bwMode="auto">
          <a:xfrm>
            <a:off x="3582615" y="1970125"/>
            <a:ext cx="1981200" cy="369332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ES" sz="9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Arial" charset="0"/>
              </a:rPr>
              <a:t>Encargada de Limpieza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altLang="es-ES" sz="900" b="0" kern="0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Encargado Sección (</a:t>
            </a:r>
            <a:r>
              <a:rPr kumimoji="1" lang="es-MX" altLang="es-ES" sz="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Arial" charset="0"/>
              </a:rPr>
              <a:t>01)</a:t>
            </a: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1546860" y="2737175"/>
            <a:ext cx="1973580" cy="784830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Arial" charset="0"/>
              </a:rPr>
              <a:t>10 Ayudante de limpieza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kern="0" noProof="0" dirty="0" smtClean="0">
                <a:cs typeface="Arial" charset="0"/>
              </a:rPr>
              <a:t>3 Vigilante (</a:t>
            </a:r>
            <a:r>
              <a:rPr kumimoji="1" lang="es-MX" altLang="es-MX" sz="9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cs typeface="Arial" charset="0"/>
              </a:rPr>
              <a:t>01)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MX" sz="900" kern="0" dirty="0" smtClean="0">
                <a:cs typeface="Arial" charset="0"/>
              </a:rPr>
              <a:t>2 </a:t>
            </a:r>
            <a:r>
              <a:rPr kumimoji="1" lang="es-MX" altLang="es-MX" sz="900" kern="0" dirty="0">
                <a:cs typeface="Arial" charset="0"/>
              </a:rPr>
              <a:t>Ayudante de Área (01)</a:t>
            </a:r>
            <a:endParaRPr kumimoji="1" lang="es-MX" altLang="es-MX" sz="900" kern="0" dirty="0">
              <a:latin typeface="Arial" charset="0"/>
              <a:cs typeface="Arial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MX" sz="900" kern="0" dirty="0" smtClean="0">
                <a:cs typeface="Arial" charset="0"/>
              </a:rPr>
              <a:t>3 Operador de Máquina </a:t>
            </a:r>
            <a:r>
              <a:rPr kumimoji="1" lang="es-MX" altLang="es-MX" sz="900" kern="0" dirty="0">
                <a:cs typeface="Arial" charset="0"/>
              </a:rPr>
              <a:t>Liviana (01)</a:t>
            </a:r>
            <a:endParaRPr kumimoji="1" lang="es-MX" altLang="es-MX" sz="900" kern="0" dirty="0">
              <a:latin typeface="Arial" charset="0"/>
              <a:cs typeface="Arial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ES" sz="900" kern="0" dirty="0" smtClean="0">
                <a:latin typeface="Calibri" pitchFamily="34" charset="0"/>
                <a:cs typeface="Arial" charset="0"/>
              </a:rPr>
              <a:t>2 </a:t>
            </a:r>
            <a:r>
              <a:rPr lang="es-MX" altLang="es-ES" sz="900" kern="0" dirty="0">
                <a:latin typeface="Calibri" pitchFamily="34" charset="0"/>
                <a:cs typeface="Arial" charset="0"/>
              </a:rPr>
              <a:t>Ayudante General (</a:t>
            </a:r>
            <a:r>
              <a:rPr kumimoji="1" lang="es-MX" altLang="es-ES" sz="900" kern="0" dirty="0">
                <a:latin typeface="Calibri" pitchFamily="34" charset="0"/>
                <a:cs typeface="Arial" charset="0"/>
              </a:rPr>
              <a:t>01</a:t>
            </a:r>
            <a:r>
              <a:rPr kumimoji="1" lang="es-MX" altLang="es-ES" sz="900" kern="0" dirty="0" smtClean="0">
                <a:latin typeface="Calibri" pitchFamily="34" charset="0"/>
                <a:cs typeface="Arial" charset="0"/>
              </a:rPr>
              <a:t>)</a:t>
            </a:r>
            <a:endParaRPr kumimoji="1" lang="es-MX" altLang="es-MX" sz="9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3821182" y="2729779"/>
            <a:ext cx="1688078" cy="2308324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Mantenimiento de albercas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9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1 Auxiliar (</a:t>
            </a:r>
            <a:r>
              <a:rPr kumimoji="1" lang="es-MX" altLang="es-MX" sz="9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charset="0"/>
              </a:rPr>
              <a:t>01)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ES" sz="900" b="1" kern="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Carpintero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1 Carpintero </a:t>
            </a:r>
            <a:r>
              <a:rPr kumimoji="1"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(XX)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ES" sz="900" b="1" kern="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Plomero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1 Plomero </a:t>
            </a:r>
            <a:r>
              <a:rPr kumimoji="1"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(01)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MX" sz="900" b="1" kern="0" dirty="0">
                <a:solidFill>
                  <a:srgbClr val="000000"/>
                </a:solidFill>
                <a:cs typeface="Arial" charset="0"/>
              </a:rPr>
              <a:t>Vigilante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MX" sz="900" kern="0" dirty="0" smtClean="0">
                <a:solidFill>
                  <a:srgbClr val="000000"/>
                </a:solidFill>
                <a:cs typeface="Arial" charset="0"/>
              </a:rPr>
              <a:t>1 Vigilante </a:t>
            </a:r>
            <a:r>
              <a:rPr kumimoji="1" lang="es-MX" altLang="es-MX" sz="900" kern="0" dirty="0">
                <a:solidFill>
                  <a:srgbClr val="000000"/>
                </a:solidFill>
                <a:cs typeface="Arial" charset="0"/>
              </a:rPr>
              <a:t>(01)</a:t>
            </a:r>
            <a:endParaRPr kumimoji="1" lang="es-MX" altLang="es-MX" sz="900" kern="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ES" sz="900" b="1" kern="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Vigilante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1 Velador </a:t>
            </a:r>
            <a:r>
              <a:rPr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(01</a:t>
            </a:r>
            <a:r>
              <a:rPr kumimoji="1"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)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MX" sz="900" b="1" kern="0" dirty="0">
                <a:solidFill>
                  <a:srgbClr val="000000"/>
                </a:solidFill>
                <a:cs typeface="Arial" charset="0"/>
              </a:rPr>
              <a:t>Vigilante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MX" sz="900" kern="0" dirty="0" smtClean="0">
                <a:solidFill>
                  <a:srgbClr val="000000"/>
                </a:solidFill>
                <a:cs typeface="Arial" charset="0"/>
              </a:rPr>
              <a:t>1 Auxiliar </a:t>
            </a:r>
            <a:r>
              <a:rPr kumimoji="1" lang="es-MX" altLang="es-MX" sz="900" kern="0" dirty="0">
                <a:solidFill>
                  <a:srgbClr val="000000"/>
                </a:solidFill>
                <a:cs typeface="Arial" charset="0"/>
              </a:rPr>
              <a:t>(01)</a:t>
            </a:r>
            <a:endParaRPr kumimoji="1" lang="es-MX" altLang="es-MX" sz="900" kern="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MX" sz="900" b="1" kern="0" dirty="0">
                <a:solidFill>
                  <a:srgbClr val="000000"/>
                </a:solidFill>
                <a:cs typeface="Arial" charset="0"/>
              </a:rPr>
              <a:t>Intendente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MX" sz="900" kern="0" dirty="0" smtClean="0">
                <a:solidFill>
                  <a:srgbClr val="000000"/>
                </a:solidFill>
                <a:cs typeface="Arial" charset="0"/>
              </a:rPr>
              <a:t>1 Intendente</a:t>
            </a:r>
            <a:r>
              <a:rPr kumimoji="1" lang="es-MX" altLang="es-MX" sz="900" b="1" kern="0" dirty="0" smtClean="0">
                <a:solidFill>
                  <a:srgbClr val="000000"/>
                </a:solidFill>
                <a:cs typeface="Arial" charset="0"/>
              </a:rPr>
              <a:t> </a:t>
            </a:r>
            <a:r>
              <a:rPr kumimoji="1" lang="es-MX" altLang="es-MX" sz="900" kern="0" dirty="0">
                <a:solidFill>
                  <a:srgbClr val="000000"/>
                </a:solidFill>
                <a:cs typeface="Arial" charset="0"/>
              </a:rPr>
              <a:t>(01)</a:t>
            </a:r>
            <a:endParaRPr kumimoji="1" lang="es-MX" altLang="es-MX" sz="900" kern="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ES" sz="900" b="1" kern="0" dirty="0" smtClean="0">
                <a:latin typeface="Calibri" pitchFamily="34" charset="0"/>
                <a:cs typeface="Arial" charset="0"/>
              </a:rPr>
              <a:t>Promotor Operativo</a:t>
            </a:r>
            <a:endParaRPr lang="es-MX" altLang="es-ES" sz="900" b="1" kern="0" dirty="0">
              <a:latin typeface="Calibri" pitchFamily="34" charset="0"/>
              <a:cs typeface="Arial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ES" sz="900" kern="0" dirty="0" smtClean="0">
                <a:latin typeface="Calibri" pitchFamily="34" charset="0"/>
                <a:cs typeface="Arial" charset="0"/>
              </a:rPr>
              <a:t>1 Profesional </a:t>
            </a:r>
            <a:r>
              <a:rPr lang="es-MX" altLang="es-ES" sz="900" kern="0" dirty="0">
                <a:latin typeface="Calibri" pitchFamily="34" charset="0"/>
                <a:cs typeface="Arial" charset="0"/>
              </a:rPr>
              <a:t>Especialista 1 (</a:t>
            </a:r>
            <a:r>
              <a:rPr kumimoji="1" lang="es-MX" altLang="es-ES" sz="900" kern="0" dirty="0">
                <a:latin typeface="Calibri" pitchFamily="34" charset="0"/>
                <a:cs typeface="Arial" charset="0"/>
              </a:rPr>
              <a:t>XX</a:t>
            </a:r>
            <a:r>
              <a:rPr kumimoji="1" lang="es-MX" altLang="es-ES" sz="900" kern="0" dirty="0" smtClean="0">
                <a:latin typeface="Calibri" pitchFamily="34" charset="0"/>
                <a:cs typeface="Arial" charset="0"/>
              </a:rPr>
              <a:t>)</a:t>
            </a:r>
            <a:endParaRPr kumimoji="1" lang="es-MX" altLang="es-MX" sz="9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378747" y="268865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Alameda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2" name="15 CuadroTexto"/>
          <p:cNvSpPr txBox="1">
            <a:spLocks noChangeArrowheads="1"/>
          </p:cNvSpPr>
          <p:nvPr/>
        </p:nvSpPr>
        <p:spPr bwMode="auto">
          <a:xfrm>
            <a:off x="5716581" y="2732020"/>
            <a:ext cx="1149040" cy="507831"/>
          </a:xfrm>
          <a:prstGeom prst="rect">
            <a:avLst/>
          </a:prstGeom>
          <a:solidFill>
            <a:srgbClr val="FFFFFF"/>
          </a:solidFill>
          <a:ln w="1270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ES" sz="900" b="0" kern="0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Vacantes</a:t>
            </a:r>
            <a:endParaRPr kumimoji="1" lang="es-MX" altLang="es-ES" sz="9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Arial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ES" sz="9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Arial" charset="0"/>
              </a:rPr>
              <a:t>Coordinador</a:t>
            </a:r>
            <a:r>
              <a:rPr kumimoji="1" lang="es-MX" altLang="es-ES" sz="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Arial" charset="0"/>
              </a:rPr>
              <a:t> (XX)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ES" sz="900" kern="0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Auxiliar </a:t>
            </a:r>
            <a:r>
              <a:rPr lang="es-MX" altLang="es-ES" sz="900" b="0" kern="0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(XX)</a:t>
            </a:r>
            <a:endParaRPr kumimoji="1" lang="es-MX" altLang="es-ES" sz="9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40757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Shape 235"/>
          <p:cNvCxnSpPr/>
          <p:nvPr/>
        </p:nvCxnSpPr>
        <p:spPr>
          <a:xfrm>
            <a:off x="7428646" y="2221241"/>
            <a:ext cx="0" cy="383276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" name="Shape 229"/>
          <p:cNvCxnSpPr/>
          <p:nvPr/>
        </p:nvCxnSpPr>
        <p:spPr>
          <a:xfrm>
            <a:off x="4572000" y="1771134"/>
            <a:ext cx="0" cy="634125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" name="Shape 230"/>
          <p:cNvCxnSpPr/>
          <p:nvPr/>
        </p:nvCxnSpPr>
        <p:spPr>
          <a:xfrm>
            <a:off x="1988821" y="2215267"/>
            <a:ext cx="5439825" cy="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8" name="Shape 237"/>
          <p:cNvCxnSpPr/>
          <p:nvPr/>
        </p:nvCxnSpPr>
        <p:spPr>
          <a:xfrm>
            <a:off x="4924221" y="1771134"/>
            <a:ext cx="1780368" cy="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" name="Shape 238"/>
          <p:cNvSpPr txBox="1"/>
          <p:nvPr/>
        </p:nvSpPr>
        <p:spPr>
          <a:xfrm>
            <a:off x="5933098" y="1570898"/>
            <a:ext cx="1366091" cy="485449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Auxiliar Operativo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i="0" u="none" dirty="0" smtClean="0">
                <a:latin typeface="Calibri" panose="020F0502020204030204" pitchFamily="34" charset="0"/>
                <a:sym typeface="Arial"/>
              </a:rPr>
              <a:t>Jefe (</a:t>
            </a:r>
            <a:r>
              <a:rPr lang="de" sz="900" dirty="0" smtClean="0">
                <a:latin typeface="Calibri" panose="020F0502020204030204" pitchFamily="34" charset="0"/>
                <a:sym typeface="Arial"/>
              </a:rPr>
              <a:t>XX)</a:t>
            </a:r>
            <a:endParaRPr lang="de" sz="900" i="0" u="none" dirty="0" smtClean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11" name="Shape 241"/>
          <p:cNvSpPr txBox="1"/>
          <p:nvPr/>
        </p:nvSpPr>
        <p:spPr>
          <a:xfrm>
            <a:off x="3757445" y="1482336"/>
            <a:ext cx="1629110" cy="556437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es-ES"/>
            </a:defPPr>
            <a:lvl1pPr algn="ctr">
              <a:defRPr sz="900">
                <a:latin typeface="Calibri" pitchFamily="34" charset="0"/>
              </a:defRPr>
            </a:lvl1pPr>
          </a:lstStyle>
          <a:p>
            <a:r>
              <a:rPr lang="de" b="1" dirty="0" smtClean="0">
                <a:sym typeface="Arial"/>
              </a:rPr>
              <a:t>Jefe Operativo </a:t>
            </a:r>
          </a:p>
          <a:p>
            <a:r>
              <a:rPr lang="es-MX" b="1" dirty="0" smtClean="0">
                <a:sym typeface="Arial"/>
              </a:rPr>
              <a:t>D</a:t>
            </a:r>
            <a:r>
              <a:rPr lang="de" b="1" dirty="0" smtClean="0">
                <a:sym typeface="Arial"/>
              </a:rPr>
              <a:t>e Parque Alameda y Canoas</a:t>
            </a:r>
          </a:p>
          <a:p>
            <a:r>
              <a:rPr lang="de" dirty="0" smtClean="0">
                <a:sym typeface="Arial"/>
              </a:rPr>
              <a:t>Jefe Operativo (XX)</a:t>
            </a:r>
            <a:endParaRPr lang="de" dirty="0">
              <a:sym typeface="Arial"/>
            </a:endParaRPr>
          </a:p>
        </p:txBody>
      </p:sp>
      <p:sp>
        <p:nvSpPr>
          <p:cNvPr id="25" name="CuadroTexto 24"/>
          <p:cNvSpPr txBox="1"/>
          <p:nvPr/>
        </p:nvSpPr>
        <p:spPr>
          <a:xfrm>
            <a:off x="352877" y="472707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Canoas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7" name="Shape 272"/>
          <p:cNvSpPr txBox="1"/>
          <p:nvPr/>
        </p:nvSpPr>
        <p:spPr>
          <a:xfrm>
            <a:off x="6675656" y="2376223"/>
            <a:ext cx="1873984" cy="572717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/>
            <a:r>
              <a:rPr lang="es-MX" sz="900" b="1" dirty="0" smtClean="0">
                <a:latin typeface="Calibri" pitchFamily="34" charset="0"/>
              </a:rPr>
              <a:t>Vacantes</a:t>
            </a:r>
          </a:p>
          <a:p>
            <a:pPr lvl="0">
              <a:lnSpc>
                <a:spcPct val="90000"/>
              </a:lnSpc>
              <a:buClr>
                <a:schemeClr val="dk1"/>
              </a:buClr>
              <a:buSzPct val="25000"/>
            </a:pP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Jefe </a:t>
            </a:r>
            <a:r>
              <a:rPr lang="de" sz="900" b="1" dirty="0">
                <a:latin typeface="Calibri" panose="020F0502020204030204" pitchFamily="34" charset="0"/>
                <a:sym typeface="Arial"/>
              </a:rPr>
              <a:t>Operativo </a:t>
            </a: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de Parque </a:t>
            </a:r>
            <a:r>
              <a:rPr lang="de" sz="900" b="1" dirty="0">
                <a:latin typeface="Calibri" panose="020F0502020204030204" pitchFamily="34" charset="0"/>
                <a:sym typeface="Arial"/>
              </a:rPr>
              <a:t>Canoas</a:t>
            </a:r>
          </a:p>
          <a:p>
            <a:pPr lvl="0">
              <a:lnSpc>
                <a:spcPct val="90000"/>
              </a:lnSpc>
              <a:buClr>
                <a:schemeClr val="dk1"/>
              </a:buClr>
              <a:buSzPct val="25000"/>
            </a:pPr>
            <a:r>
              <a:rPr lang="de" sz="900" dirty="0">
                <a:latin typeface="Calibri" panose="020F0502020204030204" pitchFamily="34" charset="0"/>
                <a:sym typeface="Arial"/>
              </a:rPr>
              <a:t>Jefe Operativo (XX</a:t>
            </a:r>
            <a:r>
              <a:rPr lang="de" sz="900" dirty="0" smtClean="0">
                <a:latin typeface="Calibri" panose="020F0502020204030204" pitchFamily="34" charset="0"/>
                <a:sym typeface="Arial"/>
              </a:rPr>
              <a:t>)</a:t>
            </a:r>
            <a:endParaRPr lang="es-MX" sz="900" dirty="0">
              <a:latin typeface="Calibri" pitchFamily="34" charset="0"/>
            </a:endParaRPr>
          </a:p>
        </p:txBody>
      </p:sp>
      <p:cxnSp>
        <p:nvCxnSpPr>
          <p:cNvPr id="30" name="Shape 229"/>
          <p:cNvCxnSpPr/>
          <p:nvPr/>
        </p:nvCxnSpPr>
        <p:spPr>
          <a:xfrm>
            <a:off x="1988493" y="2221241"/>
            <a:ext cx="0" cy="492744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4" name="Shape 276"/>
          <p:cNvSpPr txBox="1"/>
          <p:nvPr/>
        </p:nvSpPr>
        <p:spPr>
          <a:xfrm>
            <a:off x="2910839" y="2376222"/>
            <a:ext cx="3642361" cy="1502358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es-MX" sz="900" b="1" dirty="0" smtClean="0">
                <a:latin typeface="Calibri" pitchFamily="34" charset="0"/>
              </a:rPr>
              <a:t>4 Ayudante de Mantenimiento</a:t>
            </a:r>
          </a:p>
          <a:p>
            <a:r>
              <a:rPr lang="es-MX" sz="900" dirty="0" smtClean="0">
                <a:latin typeface="Calibri" pitchFamily="34" charset="0"/>
              </a:rPr>
              <a:t>1 Vigilante (01)</a:t>
            </a:r>
          </a:p>
          <a:p>
            <a:r>
              <a:rPr lang="es-MX" sz="900" dirty="0" smtClean="0">
                <a:latin typeface="Calibri" pitchFamily="34" charset="0"/>
              </a:rPr>
              <a:t>2 </a:t>
            </a:r>
            <a:r>
              <a:rPr lang="es-MX" sz="900" dirty="0">
                <a:latin typeface="Calibri" pitchFamily="34" charset="0"/>
              </a:rPr>
              <a:t>Encargado de Sección </a:t>
            </a:r>
            <a:r>
              <a:rPr lang="es-MX" sz="900" b="1" dirty="0">
                <a:latin typeface="Calibri" pitchFamily="34" charset="0"/>
              </a:rPr>
              <a:t>(</a:t>
            </a:r>
            <a:r>
              <a:rPr lang="es-MX" sz="900" dirty="0">
                <a:latin typeface="Calibri" pitchFamily="34" charset="0"/>
              </a:rPr>
              <a:t>01</a:t>
            </a:r>
            <a:r>
              <a:rPr lang="es-MX" sz="900" dirty="0" smtClean="0">
                <a:latin typeface="Calibri" pitchFamily="34" charset="0"/>
              </a:rPr>
              <a:t>)</a:t>
            </a:r>
          </a:p>
          <a:p>
            <a:r>
              <a:rPr lang="es-MX" sz="900" dirty="0" smtClean="0"/>
              <a:t>1 Auxiliar </a:t>
            </a:r>
            <a:r>
              <a:rPr lang="es-MX" sz="900" dirty="0"/>
              <a:t>(01)</a:t>
            </a:r>
          </a:p>
          <a:p>
            <a:r>
              <a:rPr lang="es-MX" sz="900" b="1" dirty="0" smtClean="0">
                <a:latin typeface="Calibri" pitchFamily="34" charset="0"/>
              </a:rPr>
              <a:t>3 Oficial </a:t>
            </a:r>
            <a:r>
              <a:rPr lang="es-MX" sz="900" b="1" dirty="0">
                <a:latin typeface="Calibri" pitchFamily="34" charset="0"/>
              </a:rPr>
              <a:t>Eléctrico </a:t>
            </a:r>
            <a:r>
              <a:rPr lang="es-MX" sz="900" dirty="0">
                <a:latin typeface="Calibri" pitchFamily="34" charset="0"/>
              </a:rPr>
              <a:t>      </a:t>
            </a:r>
          </a:p>
          <a:p>
            <a:r>
              <a:rPr lang="es-MX" sz="900" dirty="0">
                <a:latin typeface="Calibri" pitchFamily="34" charset="0"/>
              </a:rPr>
              <a:t>2 </a:t>
            </a:r>
            <a:r>
              <a:rPr lang="es-MX" sz="900" dirty="0" smtClean="0">
                <a:latin typeface="Calibri" pitchFamily="34" charset="0"/>
              </a:rPr>
              <a:t>Oficial </a:t>
            </a:r>
            <a:r>
              <a:rPr lang="es-MX" sz="900" dirty="0">
                <a:latin typeface="Calibri" pitchFamily="34" charset="0"/>
              </a:rPr>
              <a:t>Eléctrico </a:t>
            </a:r>
            <a:r>
              <a:rPr lang="es-MX" sz="900" b="1" dirty="0">
                <a:latin typeface="Calibri" pitchFamily="34" charset="0"/>
              </a:rPr>
              <a:t>(</a:t>
            </a:r>
            <a:r>
              <a:rPr lang="es-MX" sz="900" dirty="0">
                <a:latin typeface="Calibri" pitchFamily="34" charset="0"/>
              </a:rPr>
              <a:t>01)</a:t>
            </a:r>
          </a:p>
          <a:p>
            <a:r>
              <a:rPr lang="es-MX" sz="900" dirty="0" smtClean="0">
                <a:latin typeface="Calibri" pitchFamily="34" charset="0"/>
              </a:rPr>
              <a:t>1 Oficial </a:t>
            </a:r>
            <a:r>
              <a:rPr lang="es-MX" sz="900" dirty="0">
                <a:latin typeface="Calibri" pitchFamily="34" charset="0"/>
              </a:rPr>
              <a:t>Eléctrico (XX</a:t>
            </a:r>
            <a:r>
              <a:rPr lang="es-MX" sz="900" dirty="0" smtClean="0">
                <a:latin typeface="Calibri" pitchFamily="34" charset="0"/>
              </a:rPr>
              <a:t>)</a:t>
            </a:r>
          </a:p>
          <a:p>
            <a:r>
              <a:rPr lang="es-MX" sz="900" b="1" dirty="0">
                <a:latin typeface="Calibri" pitchFamily="34" charset="0"/>
              </a:rPr>
              <a:t>Carpintero </a:t>
            </a:r>
          </a:p>
          <a:p>
            <a:r>
              <a:rPr lang="es-MX" sz="900" dirty="0" smtClean="0">
                <a:latin typeface="Calibri" pitchFamily="34" charset="0"/>
              </a:rPr>
              <a:t>1 Carpintero </a:t>
            </a:r>
            <a:r>
              <a:rPr lang="es-MX" sz="900" dirty="0">
                <a:latin typeface="Calibri" pitchFamily="34" charset="0"/>
              </a:rPr>
              <a:t>(01</a:t>
            </a:r>
            <a:r>
              <a:rPr lang="es-MX" sz="900" dirty="0" smtClean="0">
                <a:latin typeface="Calibri" pitchFamily="34" charset="0"/>
              </a:rPr>
              <a:t>)</a:t>
            </a:r>
            <a:endParaRPr lang="de" sz="1600" i="0" u="none" dirty="0" smtClean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17" name="Shape 252"/>
          <p:cNvSpPr txBox="1"/>
          <p:nvPr/>
        </p:nvSpPr>
        <p:spPr>
          <a:xfrm>
            <a:off x="1158241" y="2405259"/>
            <a:ext cx="1661160" cy="785378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es-MX" sz="900" b="1" dirty="0" smtClean="0">
                <a:latin typeface="Calibri" pitchFamily="34" charset="0"/>
              </a:rPr>
              <a:t>Auxiliar de Recursos Humanos</a:t>
            </a:r>
          </a:p>
          <a:p>
            <a:r>
              <a:rPr lang="es-MX" sz="900" dirty="0" smtClean="0">
                <a:latin typeface="Calibri" pitchFamily="34" charset="0"/>
              </a:rPr>
              <a:t>1 Auxiliar  Administrativo (01)</a:t>
            </a:r>
          </a:p>
          <a:p>
            <a:r>
              <a:rPr lang="es-MX" sz="900" dirty="0" smtClean="0">
                <a:latin typeface="Calibri" pitchFamily="34" charset="0"/>
              </a:rPr>
              <a:t> </a:t>
            </a:r>
            <a:r>
              <a:rPr lang="es-MX" sz="900" b="1" dirty="0"/>
              <a:t>Secretaria</a:t>
            </a:r>
            <a:r>
              <a:rPr lang="es-MX" sz="900" dirty="0"/>
              <a:t>    </a:t>
            </a:r>
          </a:p>
          <a:p>
            <a:r>
              <a:rPr lang="es-MX" sz="900" dirty="0" smtClean="0"/>
              <a:t>1 Auxiliar </a:t>
            </a:r>
            <a:r>
              <a:rPr lang="es-MX" sz="900" dirty="0"/>
              <a:t>(01</a:t>
            </a:r>
            <a:r>
              <a:rPr lang="es-MX" sz="900" dirty="0" smtClean="0"/>
              <a:t>)</a:t>
            </a:r>
            <a:endParaRPr lang="es-MX" sz="900" dirty="0">
              <a:latin typeface="Calibri" pitchFamily="34" charset="0"/>
            </a:endParaRPr>
          </a:p>
        </p:txBody>
      </p:sp>
      <p:sp>
        <p:nvSpPr>
          <p:cNvPr id="33" name="Shape 253"/>
          <p:cNvSpPr txBox="1"/>
          <p:nvPr/>
        </p:nvSpPr>
        <p:spPr>
          <a:xfrm>
            <a:off x="4533900" y="2452745"/>
            <a:ext cx="1882140" cy="1242955"/>
          </a:xfrm>
          <a:prstGeom prst="rect">
            <a:avLst/>
          </a:prstGeom>
          <a:solidFill>
            <a:schemeClr val="lt1"/>
          </a:solidFill>
          <a:ln w="19050" cap="sq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es-ES"/>
            </a:defPPr>
            <a:lvl1pPr algn="ctr">
              <a:defRPr sz="900">
                <a:latin typeface="Calibri" pitchFamily="34" charset="0"/>
              </a:defRPr>
            </a:lvl1pPr>
          </a:lstStyle>
          <a:p>
            <a:pPr algn="l"/>
            <a:r>
              <a:rPr lang="es-MX" b="1" dirty="0" smtClean="0"/>
              <a:t>5 Ayudante de limpieza</a:t>
            </a:r>
            <a:r>
              <a:rPr lang="es-MX" dirty="0" smtClean="0"/>
              <a:t>    </a:t>
            </a:r>
            <a:endParaRPr lang="es-MX" dirty="0"/>
          </a:p>
          <a:p>
            <a:pPr algn="l"/>
            <a:r>
              <a:rPr lang="es-MX" dirty="0" smtClean="0"/>
              <a:t>1 Auxiliar (01)</a:t>
            </a:r>
          </a:p>
          <a:p>
            <a:pPr algn="l"/>
            <a:r>
              <a:rPr lang="es-MX" dirty="0" smtClean="0"/>
              <a:t>1 Operador de Maquina Liviana </a:t>
            </a:r>
            <a:r>
              <a:rPr lang="es-MX" dirty="0"/>
              <a:t>(01</a:t>
            </a:r>
            <a:r>
              <a:rPr lang="es-MX" dirty="0" smtClean="0"/>
              <a:t>)</a:t>
            </a:r>
          </a:p>
          <a:p>
            <a:pPr algn="l"/>
            <a:r>
              <a:rPr lang="es-MX" dirty="0" smtClean="0"/>
              <a:t>1 Encargado de </a:t>
            </a:r>
            <a:r>
              <a:rPr lang="es-MX" dirty="0"/>
              <a:t>Sección (01</a:t>
            </a:r>
            <a:r>
              <a:rPr lang="es-MX" dirty="0" smtClean="0"/>
              <a:t>)</a:t>
            </a:r>
          </a:p>
          <a:p>
            <a:pPr algn="l"/>
            <a:r>
              <a:rPr lang="es-MX" dirty="0" smtClean="0"/>
              <a:t>2 </a:t>
            </a:r>
            <a:r>
              <a:rPr lang="es-MX" dirty="0"/>
              <a:t>Vigilante (01</a:t>
            </a:r>
            <a:r>
              <a:rPr lang="es-MX" dirty="0" smtClean="0"/>
              <a:t>)</a:t>
            </a:r>
          </a:p>
          <a:p>
            <a:pPr algn="l"/>
            <a:r>
              <a:rPr lang="es-MX" b="1" dirty="0" smtClean="0"/>
              <a:t>6 Vigilante</a:t>
            </a:r>
            <a:endParaRPr lang="es-MX" b="1" dirty="0"/>
          </a:p>
          <a:p>
            <a:pPr algn="l"/>
            <a:r>
              <a:rPr lang="es-MX" dirty="0"/>
              <a:t>4 Vigilante (01)</a:t>
            </a:r>
            <a:endParaRPr lang="de" sz="1600" dirty="0">
              <a:sym typeface="Arial"/>
            </a:endParaRPr>
          </a:p>
          <a:p>
            <a:pPr algn="l"/>
            <a:r>
              <a:rPr lang="es-MX" dirty="0" smtClean="0"/>
              <a:t>1 Encargado de </a:t>
            </a:r>
            <a:r>
              <a:rPr lang="es-MX" dirty="0"/>
              <a:t>Sección (01</a:t>
            </a:r>
            <a:r>
              <a:rPr lang="es-MX" dirty="0" smtClean="0"/>
              <a:t>)</a:t>
            </a:r>
          </a:p>
          <a:p>
            <a:pPr algn="l"/>
            <a:r>
              <a:rPr lang="es-MX" dirty="0">
                <a:sym typeface="Arial"/>
              </a:rPr>
              <a:t>1 Responsable de Á</a:t>
            </a:r>
            <a:r>
              <a:rPr lang="es-MX" dirty="0" smtClean="0">
                <a:sym typeface="Arial"/>
              </a:rPr>
              <a:t>rea (XX)</a:t>
            </a:r>
            <a:endParaRPr lang="de" dirty="0"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022840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6" name="Shape 196"/>
          <p:cNvCxnSpPr/>
          <p:nvPr/>
        </p:nvCxnSpPr>
        <p:spPr>
          <a:xfrm>
            <a:off x="7277100" y="2702281"/>
            <a:ext cx="0" cy="1150214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7" name="Shape 197"/>
          <p:cNvCxnSpPr/>
          <p:nvPr/>
        </p:nvCxnSpPr>
        <p:spPr>
          <a:xfrm flipH="1">
            <a:off x="5422260" y="2706684"/>
            <a:ext cx="0" cy="1150938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8" name="Shape 198"/>
          <p:cNvCxnSpPr/>
          <p:nvPr/>
        </p:nvCxnSpPr>
        <p:spPr>
          <a:xfrm>
            <a:off x="4649788" y="1601787"/>
            <a:ext cx="0" cy="1104897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00" name="Shape 200"/>
          <p:cNvCxnSpPr/>
          <p:nvPr/>
        </p:nvCxnSpPr>
        <p:spPr>
          <a:xfrm>
            <a:off x="1224679" y="3142107"/>
            <a:ext cx="0" cy="1074738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01" name="Shape 201"/>
          <p:cNvCxnSpPr/>
          <p:nvPr/>
        </p:nvCxnSpPr>
        <p:spPr>
          <a:xfrm>
            <a:off x="3481762" y="2702281"/>
            <a:ext cx="0" cy="1514564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02" name="Shape 202"/>
          <p:cNvCxnSpPr/>
          <p:nvPr/>
        </p:nvCxnSpPr>
        <p:spPr>
          <a:xfrm>
            <a:off x="4267200" y="2286000"/>
            <a:ext cx="762000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3" name="Shape 203"/>
          <p:cNvSpPr txBox="1"/>
          <p:nvPr/>
        </p:nvSpPr>
        <p:spPr>
          <a:xfrm>
            <a:off x="3867151" y="1329535"/>
            <a:ext cx="1524000" cy="49926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Director </a:t>
            </a:r>
            <a:r>
              <a:rPr lang="de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de 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Parques Públicos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algn="ctr"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Director (</a:t>
            </a:r>
            <a:r>
              <a:rPr lang="es-MX" altLang="es-MX" sz="900" kern="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  <a:sym typeface="Arial"/>
              </a:rPr>
              <a:t>XX)</a:t>
            </a:r>
          </a:p>
        </p:txBody>
      </p:sp>
      <p:sp>
        <p:nvSpPr>
          <p:cNvPr id="204" name="Shape 204"/>
          <p:cNvSpPr txBox="1"/>
          <p:nvPr/>
        </p:nvSpPr>
        <p:spPr>
          <a:xfrm>
            <a:off x="5029199" y="1997521"/>
            <a:ext cx="1488559" cy="51707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Secretaria de Dirección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algn="ctr" defTabSz="914400">
              <a:buClr>
                <a:srgbClr val="000000"/>
              </a:buClr>
              <a:buSzPct val="25000"/>
            </a:pPr>
            <a:r>
              <a:rPr lang="de" sz="9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Oficial </a:t>
            </a: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Administrativo (</a:t>
            </a:r>
            <a:r>
              <a:rPr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 smtClean="0">
              <a:solidFill>
                <a:srgbClr val="000000"/>
              </a:solidFill>
              <a:latin typeface="Calibri" pitchFamily="34" charset="0"/>
              <a:cs typeface="Arial"/>
              <a:sym typeface="Arial"/>
            </a:endParaRPr>
          </a:p>
        </p:txBody>
      </p:sp>
      <p:sp>
        <p:nvSpPr>
          <p:cNvPr id="205" name="Shape 205"/>
          <p:cNvSpPr txBox="1"/>
          <p:nvPr/>
        </p:nvSpPr>
        <p:spPr>
          <a:xfrm>
            <a:off x="475524" y="3277387"/>
            <a:ext cx="1406483" cy="530387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Jefa de</a:t>
            </a: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 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Recursos Humanos Parques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algn="ctr"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Jefe (</a:t>
            </a:r>
            <a:r>
              <a:rPr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 smtClean="0">
              <a:solidFill>
                <a:srgbClr val="000000"/>
              </a:solidFill>
              <a:latin typeface="Calibri" pitchFamily="34" charset="0"/>
              <a:cs typeface="Arial"/>
              <a:sym typeface="Arial"/>
            </a:endParaRPr>
          </a:p>
        </p:txBody>
      </p:sp>
      <p:sp>
        <p:nvSpPr>
          <p:cNvPr id="206" name="Shape 206"/>
          <p:cNvSpPr txBox="1"/>
          <p:nvPr/>
        </p:nvSpPr>
        <p:spPr>
          <a:xfrm>
            <a:off x="475524" y="3933822"/>
            <a:ext cx="1406482" cy="50482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R</a:t>
            </a:r>
            <a:r>
              <a:rPr lang="es-MX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e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cursos Humanos Parques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algn="ctr"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Oficial Administrativo (</a:t>
            </a:r>
            <a:r>
              <a:rPr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 smtClean="0">
              <a:solidFill>
                <a:srgbClr val="000000"/>
              </a:solidFill>
              <a:latin typeface="Calibri" pitchFamily="34" charset="0"/>
              <a:cs typeface="Arial"/>
              <a:sym typeface="Arial"/>
            </a:endParaRPr>
          </a:p>
        </p:txBody>
      </p:sp>
      <p:sp>
        <p:nvSpPr>
          <p:cNvPr id="207" name="Shape 207"/>
          <p:cNvSpPr txBox="1"/>
          <p:nvPr/>
        </p:nvSpPr>
        <p:spPr>
          <a:xfrm>
            <a:off x="6313366" y="3569770"/>
            <a:ext cx="1984814" cy="69450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 de Eventos Parques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1 Auxiliar Admistrativo (</a:t>
            </a:r>
            <a:r>
              <a:rPr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01)</a:t>
            </a:r>
            <a:endParaRPr lang="es-MX" altLang="es-ES" sz="900" b="1" kern="0" dirty="0" smtClean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es-MX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</a:t>
            </a:r>
            <a:r>
              <a:rPr lang="de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uxiliar de Eventos Parques</a:t>
            </a: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1 Encargado de Área </a:t>
            </a:r>
            <a:r>
              <a:rPr lang="de" sz="9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(</a:t>
            </a:r>
            <a:r>
              <a:rPr lang="es-MX" altLang="es-MX" sz="900" kern="0" dirty="0">
                <a:solidFill>
                  <a:srgbClr val="000000"/>
                </a:solidFill>
                <a:latin typeface="Calibri" pitchFamily="34" charset="0"/>
                <a:cs typeface="Arial" pitchFamily="34" charset="0"/>
                <a:sym typeface="Arial"/>
              </a:rPr>
              <a:t>XX</a:t>
            </a:r>
            <a:r>
              <a:rPr lang="es-MX" altLang="es-MX" sz="900" kern="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  <a:sym typeface="Arial"/>
              </a:rPr>
              <a:t>)</a:t>
            </a:r>
            <a:endParaRPr lang="de" sz="900" kern="0" dirty="0" smtClean="0">
              <a:solidFill>
                <a:srgbClr val="000000"/>
              </a:solidFill>
              <a:latin typeface="Calibri" pitchFamily="34" charset="0"/>
              <a:cs typeface="Arial"/>
              <a:sym typeface="Arial"/>
            </a:endParaRPr>
          </a:p>
        </p:txBody>
      </p:sp>
      <p:sp>
        <p:nvSpPr>
          <p:cNvPr id="208" name="Shape 208"/>
          <p:cNvSpPr txBox="1"/>
          <p:nvPr/>
        </p:nvSpPr>
        <p:spPr>
          <a:xfrm>
            <a:off x="3133725" y="2016921"/>
            <a:ext cx="1128712" cy="49767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Chofer de Dirección</a:t>
            </a:r>
          </a:p>
          <a:p>
            <a:pPr algn="ctr"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 (</a:t>
            </a:r>
            <a:r>
              <a:rPr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>
              <a:solidFill>
                <a:srgbClr val="000000"/>
              </a:solidFill>
              <a:latin typeface="Calibri" pitchFamily="34" charset="0"/>
              <a:cs typeface="Arial"/>
              <a:sym typeface="Arial"/>
            </a:endParaRPr>
          </a:p>
        </p:txBody>
      </p:sp>
      <p:sp>
        <p:nvSpPr>
          <p:cNvPr id="209" name="Shape 209"/>
          <p:cNvSpPr txBox="1"/>
          <p:nvPr/>
        </p:nvSpPr>
        <p:spPr>
          <a:xfrm>
            <a:off x="4767412" y="3566476"/>
            <a:ext cx="1338918" cy="482598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Secretarias Operativo</a:t>
            </a:r>
          </a:p>
          <a:p>
            <a:pPr algn="ctr"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2 Secretaria B (</a:t>
            </a:r>
            <a:r>
              <a:rPr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11" name="Shape 211"/>
          <p:cNvSpPr txBox="1"/>
          <p:nvPr/>
        </p:nvSpPr>
        <p:spPr>
          <a:xfrm>
            <a:off x="4752173" y="2874002"/>
            <a:ext cx="1338917" cy="51434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Clr>
                <a:schemeClr val="dk1"/>
              </a:buClr>
              <a:buSzPct val="25000"/>
              <a:buFont typeface="Arial"/>
              <a:defRPr sz="900">
                <a:solidFill>
                  <a:schemeClr val="dk1"/>
                </a:solidFill>
                <a:latin typeface="Calibri" panose="020F0502020204030204" pitchFamily="34" charset="0"/>
              </a:defRPr>
            </a:lvl1pPr>
          </a:lstStyle>
          <a:p>
            <a:pPr defTabSz="914400">
              <a:buClr>
                <a:srgbClr val="000000"/>
              </a:buClr>
            </a:pPr>
            <a:r>
              <a:rPr lang="de" b="1" kern="0" dirty="0" smtClean="0">
                <a:solidFill>
                  <a:srgbClr val="000000"/>
                </a:solidFill>
                <a:cs typeface="Arial"/>
                <a:sym typeface="Arial"/>
              </a:rPr>
              <a:t>Coordinador Operativo de Parques</a:t>
            </a:r>
          </a:p>
          <a:p>
            <a:pPr defTabSz="914400">
              <a:buClr>
                <a:srgbClr val="000000"/>
              </a:buClr>
            </a:pPr>
            <a:r>
              <a:rPr lang="de" kern="0" dirty="0" smtClean="0">
                <a:solidFill>
                  <a:srgbClr val="000000"/>
                </a:solidFill>
                <a:cs typeface="Arial"/>
                <a:sym typeface="Arial"/>
              </a:rPr>
              <a:t>Coordinador (</a:t>
            </a:r>
            <a:r>
              <a:rPr lang="es-MX" altLang="es-MX" kern="0" dirty="0" smtClean="0">
                <a:solidFill>
                  <a:srgbClr val="000000"/>
                </a:solidFill>
                <a:cs typeface="Arial"/>
                <a:sym typeface="Arial"/>
              </a:rPr>
              <a:t>XX)</a:t>
            </a:r>
            <a:endParaRPr lang="es-MX" altLang="es-MX" kern="0" dirty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12" name="Shape 212"/>
          <p:cNvSpPr txBox="1"/>
          <p:nvPr/>
        </p:nvSpPr>
        <p:spPr>
          <a:xfrm>
            <a:off x="2181460" y="2870195"/>
            <a:ext cx="2382920" cy="50751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Coordinador Administrativo</a:t>
            </a:r>
          </a:p>
          <a:p>
            <a:pPr algn="ctr"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Parques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algn="ctr" defTabSz="914400">
              <a:buClr>
                <a:srgbClr val="000000"/>
              </a:buClr>
              <a:buSzPct val="25000"/>
            </a:pPr>
            <a:r>
              <a:rPr lang="de" sz="9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Jefe </a:t>
            </a: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Operativo (</a:t>
            </a:r>
            <a:r>
              <a:rPr lang="es-MX" altLang="es-MX" sz="900" kern="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  <a:sym typeface="Arial"/>
              </a:rPr>
              <a:t>XX)</a:t>
            </a:r>
          </a:p>
        </p:txBody>
      </p:sp>
      <p:sp>
        <p:nvSpPr>
          <p:cNvPr id="213" name="Shape 213"/>
          <p:cNvSpPr txBox="1"/>
          <p:nvPr/>
        </p:nvSpPr>
        <p:spPr>
          <a:xfrm>
            <a:off x="6313366" y="2870196"/>
            <a:ext cx="1984814" cy="51434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Jefe Comercial y </a:t>
            </a:r>
            <a:r>
              <a:rPr lang="de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de 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Eventos Parques</a:t>
            </a:r>
          </a:p>
          <a:p>
            <a:pPr algn="ctr"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Jefe (</a:t>
            </a:r>
            <a:r>
              <a:rPr lang="es-MX" altLang="es-MX" sz="900" kern="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  <a:sym typeface="Arial"/>
              </a:rPr>
              <a:t>XX)</a:t>
            </a: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 </a:t>
            </a:r>
            <a:endParaRPr lang="de" sz="9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17" name="Shape 217"/>
          <p:cNvSpPr txBox="1"/>
          <p:nvPr/>
        </p:nvSpPr>
        <p:spPr>
          <a:xfrm>
            <a:off x="2181460" y="3555993"/>
            <a:ext cx="2382920" cy="1244608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 Administrativo de Parques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1 Auxiliar Administrativo (</a:t>
            </a:r>
            <a:r>
              <a:rPr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01)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 Administrativo Indicadores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solidFill>
                  <a:srgbClr val="000000"/>
                </a:solidFill>
                <a:latin typeface="Calibri" pitchFamily="34" charset="0"/>
                <a:cs typeface="Arial"/>
                <a:sym typeface="Arial"/>
              </a:rPr>
              <a:t>1 Auxiliar </a:t>
            </a:r>
            <a:r>
              <a:rPr lang="de" sz="900" kern="0" dirty="0">
                <a:solidFill>
                  <a:srgbClr val="000000"/>
                </a:solidFill>
                <a:latin typeface="Calibri" pitchFamily="34" charset="0"/>
                <a:cs typeface="Arial"/>
                <a:sym typeface="Arial"/>
              </a:rPr>
              <a:t>Administrativo (</a:t>
            </a:r>
            <a:r>
              <a:rPr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>
              <a:solidFill>
                <a:srgbClr val="000000"/>
              </a:solidFill>
              <a:latin typeface="Calibri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 Administrativo de Inventarios Físicos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solidFill>
                  <a:srgbClr val="000000"/>
                </a:solidFill>
                <a:latin typeface="Calibri" pitchFamily="34" charset="0"/>
                <a:cs typeface="Arial"/>
                <a:sym typeface="Arial"/>
              </a:rPr>
              <a:t>1 Auxiliar </a:t>
            </a:r>
            <a:r>
              <a:rPr lang="de" sz="900" kern="0" dirty="0">
                <a:solidFill>
                  <a:srgbClr val="000000"/>
                </a:solidFill>
                <a:latin typeface="Calibri" pitchFamily="34" charset="0"/>
                <a:cs typeface="Arial"/>
                <a:sym typeface="Arial"/>
              </a:rPr>
              <a:t>Administrativo (</a:t>
            </a:r>
            <a:r>
              <a:rPr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>
              <a:solidFill>
                <a:srgbClr val="000000"/>
              </a:solidFill>
              <a:latin typeface="Calibri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 </a:t>
            </a:r>
            <a:r>
              <a:rPr lang="es-MX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de inventarios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solidFill>
                  <a:srgbClr val="000000"/>
                </a:solidFill>
                <a:latin typeface="Calibri" pitchFamily="34" charset="0"/>
                <a:cs typeface="Arial"/>
                <a:sym typeface="Arial"/>
              </a:rPr>
              <a:t>1 Auxiliar </a:t>
            </a:r>
            <a:r>
              <a:rPr lang="de" sz="900" kern="0" dirty="0">
                <a:solidFill>
                  <a:srgbClr val="000000"/>
                </a:solidFill>
                <a:latin typeface="Calibri" pitchFamily="34" charset="0"/>
                <a:cs typeface="Arial"/>
                <a:sym typeface="Arial"/>
              </a:rPr>
              <a:t>Administrativo (</a:t>
            </a:r>
            <a:r>
              <a:rPr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</a:t>
            </a:r>
            <a:r>
              <a:rPr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)</a:t>
            </a:r>
            <a:endParaRPr lang="de" sz="900" kern="0" dirty="0" smtClean="0">
              <a:solidFill>
                <a:srgbClr val="000000"/>
              </a:solidFill>
              <a:latin typeface="Calibri" pitchFamily="34" charset="0"/>
              <a:cs typeface="Arial"/>
              <a:sym typeface="Arial"/>
            </a:endParaRPr>
          </a:p>
        </p:txBody>
      </p:sp>
      <p:cxnSp>
        <p:nvCxnSpPr>
          <p:cNvPr id="218" name="Shape 218"/>
          <p:cNvCxnSpPr>
            <a:endCxn id="212" idx="1"/>
          </p:cNvCxnSpPr>
          <p:nvPr/>
        </p:nvCxnSpPr>
        <p:spPr>
          <a:xfrm>
            <a:off x="1229832" y="3123951"/>
            <a:ext cx="951628" cy="0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1" name="Shape 221"/>
          <p:cNvCxnSpPr/>
          <p:nvPr/>
        </p:nvCxnSpPr>
        <p:spPr>
          <a:xfrm>
            <a:off x="3481762" y="2706683"/>
            <a:ext cx="3795338" cy="1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4" name="CuadroTexto 33"/>
          <p:cNvSpPr txBox="1"/>
          <p:nvPr/>
        </p:nvSpPr>
        <p:spPr>
          <a:xfrm>
            <a:off x="378747" y="268865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386892"/>
      </p:ext>
    </p:extLst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9" name="Shape 229"/>
          <p:cNvCxnSpPr/>
          <p:nvPr/>
        </p:nvCxnSpPr>
        <p:spPr>
          <a:xfrm>
            <a:off x="1910053" y="2259329"/>
            <a:ext cx="0" cy="640895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33" name="Shape 233"/>
          <p:cNvCxnSpPr/>
          <p:nvPr/>
        </p:nvCxnSpPr>
        <p:spPr>
          <a:xfrm>
            <a:off x="6286503" y="2259332"/>
            <a:ext cx="0" cy="815261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34" name="Shape 234"/>
          <p:cNvCxnSpPr/>
          <p:nvPr/>
        </p:nvCxnSpPr>
        <p:spPr>
          <a:xfrm flipH="1">
            <a:off x="3940533" y="2257425"/>
            <a:ext cx="0" cy="881568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35" name="Shape 235"/>
          <p:cNvCxnSpPr/>
          <p:nvPr/>
        </p:nvCxnSpPr>
        <p:spPr>
          <a:xfrm>
            <a:off x="4953000" y="1524000"/>
            <a:ext cx="0" cy="733425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36" name="Shape 236"/>
          <p:cNvSpPr txBox="1"/>
          <p:nvPr/>
        </p:nvSpPr>
        <p:spPr>
          <a:xfrm>
            <a:off x="4133850" y="1012043"/>
            <a:ext cx="1638299" cy="521479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es-ES"/>
            </a:defPPr>
            <a:lvl1pPr algn="ctr" defTabSz="914400">
              <a:lnSpc>
                <a:spcPct val="90000"/>
              </a:lnSpc>
              <a:buClr>
                <a:srgbClr val="000000"/>
              </a:buClr>
              <a:buFont typeface="Times New Roman"/>
              <a:buNone/>
              <a:defRPr sz="900" b="1" kern="0">
                <a:solidFill>
                  <a:srgbClr val="000000"/>
                </a:solidFill>
                <a:latin typeface="Calibri" panose="020F0502020204030204" pitchFamily="34" charset="0"/>
                <a:cs typeface="Arial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s-MX" altLang="es-MX" dirty="0" smtClean="0"/>
              <a:t>Jefe Operativo de Parque España</a:t>
            </a:r>
            <a:endParaRPr kumimoji="1" lang="es-MX" altLang="es-MX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s-MX" altLang="es-MX" b="0" dirty="0"/>
              <a:t>Coordinador General  (XX</a:t>
            </a:r>
            <a:r>
              <a:rPr kumimoji="1" lang="es-MX" altLang="es-MX" b="0" dirty="0" smtClean="0"/>
              <a:t>)</a:t>
            </a:r>
            <a:endParaRPr kumimoji="1" lang="es-MX" altLang="es-MX" b="0" dirty="0"/>
          </a:p>
        </p:txBody>
      </p:sp>
      <p:cxnSp>
        <p:nvCxnSpPr>
          <p:cNvPr id="237" name="Shape 237"/>
          <p:cNvCxnSpPr/>
          <p:nvPr/>
        </p:nvCxnSpPr>
        <p:spPr>
          <a:xfrm>
            <a:off x="3875087" y="1833561"/>
            <a:ext cx="2182811" cy="0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38" name="Shape 238"/>
          <p:cNvSpPr txBox="1"/>
          <p:nvPr/>
        </p:nvSpPr>
        <p:spPr>
          <a:xfrm>
            <a:off x="6057900" y="1571623"/>
            <a:ext cx="1309687" cy="455725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lnSpc>
                <a:spcPct val="90000"/>
              </a:lnSpc>
              <a:buClr>
                <a:srgbClr val="000000"/>
              </a:buClr>
              <a:buFont typeface="Times New Roman"/>
              <a:buNone/>
            </a:pPr>
            <a:endParaRPr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algn="ctr" defTabSz="914400">
              <a:lnSpc>
                <a:spcPct val="90000"/>
              </a:lnSpc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Secretaria de operativo</a:t>
            </a:r>
          </a:p>
          <a:p>
            <a:pPr algn="ctr" defTabSz="914400">
              <a:lnSpc>
                <a:spcPct val="90000"/>
              </a:lnSpc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2 Secretaria </a:t>
            </a:r>
            <a:r>
              <a:rPr lang="de" sz="9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/ </a:t>
            </a: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O (</a:t>
            </a:r>
            <a:r>
              <a:rPr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 smtClean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/>
            <a:endParaRPr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39" name="Shape 239"/>
          <p:cNvSpPr txBox="1"/>
          <p:nvPr/>
        </p:nvSpPr>
        <p:spPr>
          <a:xfrm>
            <a:off x="2912902" y="2400895"/>
            <a:ext cx="2053590" cy="1043345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 de Recursos Humanos España </a:t>
            </a: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2 Auxiliar Administrativo (</a:t>
            </a:r>
            <a:r>
              <a:rPr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01)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 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Recursos </a:t>
            </a:r>
            <a:r>
              <a:rPr lang="de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Humanos</a:t>
            </a: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1 Vigilante </a:t>
            </a:r>
            <a:r>
              <a:rPr lang="de" sz="9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(</a:t>
            </a:r>
            <a:r>
              <a:rPr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</a:t>
            </a:r>
            <a:r>
              <a:rPr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)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 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Recursos Humanos Alameda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1 Auxiliar Administrativo </a:t>
            </a:r>
            <a:r>
              <a:rPr lang="de" sz="9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(</a:t>
            </a:r>
            <a:r>
              <a:rPr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</a:t>
            </a:r>
            <a:r>
              <a:rPr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)</a:t>
            </a:r>
            <a:endParaRPr lang="de" sz="9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41" name="Shape 241"/>
          <p:cNvSpPr txBox="1"/>
          <p:nvPr/>
        </p:nvSpPr>
        <p:spPr>
          <a:xfrm>
            <a:off x="2590799" y="1619248"/>
            <a:ext cx="1271589" cy="408100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lnSpc>
                <a:spcPct val="90000"/>
              </a:lnSpc>
              <a:buClr>
                <a:srgbClr val="000000"/>
              </a:buClr>
              <a:buFont typeface="Times New Roman"/>
              <a:buNone/>
            </a:pPr>
            <a:endParaRPr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algn="ctr" defTabSz="914400">
              <a:lnSpc>
                <a:spcPct val="90000"/>
              </a:lnSpc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Chofer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algn="ctr" defTabSz="914400">
              <a:lnSpc>
                <a:spcPct val="90000"/>
              </a:lnSpc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Chofer (</a:t>
            </a:r>
            <a:r>
              <a:rPr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01)</a:t>
            </a: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 </a:t>
            </a:r>
            <a:endParaRPr lang="de" sz="8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/>
            <a:endParaRPr sz="8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52" name="Shape 252"/>
          <p:cNvSpPr txBox="1"/>
          <p:nvPr/>
        </p:nvSpPr>
        <p:spPr>
          <a:xfrm>
            <a:off x="969493" y="2381250"/>
            <a:ext cx="1613686" cy="956310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Auxiliares Operativos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2 Auxiliar Administrativo (</a:t>
            </a:r>
            <a:r>
              <a:rPr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01)</a:t>
            </a:r>
            <a:r>
              <a:rPr lang="de" sz="900" kern="0" dirty="0" smtClean="0">
                <a:solidFill>
                  <a:srgbClr val="000000"/>
                </a:solidFill>
                <a:latin typeface="Calibri" pitchFamily="34" charset="0"/>
                <a:cs typeface="Arial"/>
                <a:sym typeface="Arial"/>
              </a:rPr>
              <a:t> 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 de Eventos</a:t>
            </a: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2 </a:t>
            </a: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 Administrativo </a:t>
            </a:r>
            <a:r>
              <a:rPr lang="de" sz="9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(</a:t>
            </a:r>
            <a:r>
              <a:rPr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 de Dirección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1 Auxiliar </a:t>
            </a:r>
            <a:r>
              <a:rPr lang="de" sz="9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(</a:t>
            </a:r>
            <a:r>
              <a:rPr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</a:t>
            </a:r>
            <a:r>
              <a:rPr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)</a:t>
            </a:r>
            <a:r>
              <a:rPr lang="de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 </a:t>
            </a:r>
            <a:endParaRPr lang="de" sz="900" b="1" kern="0" dirty="0" smtClean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cxnSp>
        <p:nvCxnSpPr>
          <p:cNvPr id="41" name="40 Conector recto"/>
          <p:cNvCxnSpPr/>
          <p:nvPr/>
        </p:nvCxnSpPr>
        <p:spPr>
          <a:xfrm>
            <a:off x="1927860" y="2257425"/>
            <a:ext cx="4351198" cy="0"/>
          </a:xfrm>
          <a:prstGeom prst="line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5" name="CuadroTexto 34"/>
          <p:cNvSpPr txBox="1"/>
          <p:nvPr/>
        </p:nvSpPr>
        <p:spPr>
          <a:xfrm>
            <a:off x="641834" y="381101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4" name="Shape 272"/>
          <p:cNvSpPr txBox="1"/>
          <p:nvPr/>
        </p:nvSpPr>
        <p:spPr>
          <a:xfrm>
            <a:off x="5349507" y="2383250"/>
            <a:ext cx="1950541" cy="439440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Encargada de Limpieza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algn="ctr"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2 Encargado Sección (</a:t>
            </a:r>
            <a:r>
              <a:rPr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5" name="Shape 281"/>
          <p:cNvSpPr txBox="1"/>
          <p:nvPr/>
        </p:nvSpPr>
        <p:spPr>
          <a:xfrm>
            <a:off x="5349507" y="3001402"/>
            <a:ext cx="1950542" cy="2190827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18 Ayudante de  </a:t>
            </a:r>
            <a:r>
              <a:rPr lang="de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L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impieza</a:t>
            </a: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1 Ayudante </a:t>
            </a: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de</a:t>
            </a: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 Area (</a:t>
            </a:r>
            <a:r>
              <a:rPr lang="es-MX" altLang="es-MX" sz="900" kern="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  <a:sym typeface="Arial"/>
              </a:rPr>
              <a:t>XX)</a:t>
            </a: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4 Ayudante  de Area </a:t>
            </a:r>
            <a:r>
              <a:rPr lang="de" sz="9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(</a:t>
            </a:r>
            <a:r>
              <a:rPr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2 Ayudante </a:t>
            </a:r>
            <a:r>
              <a:rPr lang="de" sz="9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General (</a:t>
            </a:r>
            <a:r>
              <a:rPr lang="es-MX" altLang="es-MX" sz="900" kern="0" dirty="0">
                <a:solidFill>
                  <a:srgbClr val="000000"/>
                </a:solidFill>
                <a:latin typeface="Calibri" pitchFamily="34" charset="0"/>
                <a:cs typeface="Arial" pitchFamily="34" charset="0"/>
                <a:sym typeface="Arial"/>
              </a:rPr>
              <a:t>XX)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4 Ayudante </a:t>
            </a:r>
            <a:r>
              <a:rPr lang="de" sz="9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General (</a:t>
            </a:r>
            <a:r>
              <a:rPr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</a:t>
            </a:r>
            <a:r>
              <a:rPr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)</a:t>
            </a: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3 </a:t>
            </a:r>
            <a:r>
              <a:rPr lang="de" sz="9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 (</a:t>
            </a:r>
            <a:r>
              <a:rPr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</a:t>
            </a:r>
            <a:r>
              <a:rPr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)</a:t>
            </a: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1 Auxiliar Administrativo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 </a:t>
            </a:r>
            <a:r>
              <a:rPr lang="de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(</a:t>
            </a:r>
            <a:r>
              <a:rPr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1 Promotor (</a:t>
            </a:r>
            <a:r>
              <a:rPr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01)</a:t>
            </a:r>
            <a:endParaRPr lang="es-MX" altLang="es-MX" sz="900" kern="0" dirty="0">
              <a:solidFill>
                <a:srgbClr val="000000"/>
              </a:solidFill>
              <a:latin typeface="Calibri" pitchFamily="34" charset="0"/>
              <a:cs typeface="Arial" pitchFamily="34" charset="0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1 Operador </a:t>
            </a:r>
            <a:r>
              <a:rPr lang="de" sz="9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de Máquina Liviana (</a:t>
            </a:r>
            <a:r>
              <a:rPr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</a:t>
            </a:r>
            <a:r>
              <a:rPr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)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1 Velador </a:t>
            </a:r>
            <a:r>
              <a:rPr lang="de" sz="9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(</a:t>
            </a:r>
            <a:r>
              <a:rPr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</a:t>
            </a:r>
            <a:r>
              <a:rPr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)</a:t>
            </a: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Intendente</a:t>
            </a: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1 Intendente </a:t>
            </a:r>
            <a:r>
              <a:rPr lang="de" sz="9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(</a:t>
            </a:r>
            <a:r>
              <a:rPr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Vacantes</a:t>
            </a:r>
            <a:endParaRPr lang="es-MX" altLang="es-ES" sz="900" kern="0" dirty="0">
              <a:latin typeface="Calibri" pitchFamily="34" charset="0"/>
              <a:cs typeface="Arial" charset="0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>
                <a:latin typeface="Calibri" panose="020F0502020204030204" pitchFamily="34" charset="0"/>
                <a:cs typeface="Arial"/>
                <a:sym typeface="Arial"/>
              </a:rPr>
              <a:t>Ayudante General </a:t>
            </a: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(XX)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>
                <a:latin typeface="Calibri" panose="020F0502020204030204" pitchFamily="34" charset="0"/>
                <a:cs typeface="Arial"/>
                <a:sym typeface="Arial"/>
              </a:rPr>
              <a:t>Ayudante de Área </a:t>
            </a: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(01</a:t>
            </a: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)</a:t>
            </a:r>
            <a:endParaRPr lang="es-MX" altLang="es-ES" sz="900" kern="0" dirty="0">
              <a:latin typeface="Calibri" pitchFamily="34" charset="0"/>
              <a:cs typeface="Arial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9672421"/>
      </p:ext>
    </p:extLst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hape 301"/>
          <p:cNvCxnSpPr/>
          <p:nvPr/>
        </p:nvCxnSpPr>
        <p:spPr>
          <a:xfrm>
            <a:off x="7646356" y="1954837"/>
            <a:ext cx="0" cy="790574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" name="Shape 301"/>
          <p:cNvCxnSpPr/>
          <p:nvPr/>
        </p:nvCxnSpPr>
        <p:spPr>
          <a:xfrm>
            <a:off x="3576694" y="1962457"/>
            <a:ext cx="0" cy="790574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" name="Shape 300"/>
          <p:cNvCxnSpPr/>
          <p:nvPr/>
        </p:nvCxnSpPr>
        <p:spPr>
          <a:xfrm>
            <a:off x="1463769" y="1962457"/>
            <a:ext cx="0" cy="307978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7" name="Shape 301"/>
          <p:cNvCxnSpPr/>
          <p:nvPr/>
        </p:nvCxnSpPr>
        <p:spPr>
          <a:xfrm>
            <a:off x="5659693" y="1968498"/>
            <a:ext cx="0" cy="790574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8" name="Shape 304"/>
          <p:cNvCxnSpPr/>
          <p:nvPr/>
        </p:nvCxnSpPr>
        <p:spPr>
          <a:xfrm flipH="1">
            <a:off x="4559171" y="1438275"/>
            <a:ext cx="1" cy="530222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2" name="Shape 312"/>
          <p:cNvSpPr txBox="1"/>
          <p:nvPr/>
        </p:nvSpPr>
        <p:spPr>
          <a:xfrm>
            <a:off x="3749545" y="1139823"/>
            <a:ext cx="1781175" cy="53657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es-ES"/>
            </a:defPPr>
            <a:lvl1pPr algn="ctr" defTabSz="914400">
              <a:buClr>
                <a:srgbClr val="000000"/>
              </a:buClr>
              <a:buSzPct val="25000"/>
              <a:defRPr sz="900" b="1" kern="0">
                <a:solidFill>
                  <a:srgbClr val="000000"/>
                </a:solidFill>
                <a:latin typeface="Calibri" panose="020F0502020204030204" pitchFamily="34" charset="0"/>
                <a:cs typeface="Arial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s-MX" altLang="es-MX" dirty="0" smtClean="0"/>
              <a:t>Jefe Operativo de Parque España</a:t>
            </a:r>
            <a:endParaRPr kumimoji="1" lang="es-MX" altLang="es-MX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s-MX" altLang="es-MX" b="0" dirty="0"/>
              <a:t>Coordinador General  (XX)</a:t>
            </a:r>
          </a:p>
        </p:txBody>
      </p:sp>
      <p:cxnSp>
        <p:nvCxnSpPr>
          <p:cNvPr id="13" name="Shape 313"/>
          <p:cNvCxnSpPr/>
          <p:nvPr/>
        </p:nvCxnSpPr>
        <p:spPr>
          <a:xfrm>
            <a:off x="1463769" y="1962457"/>
            <a:ext cx="6182587" cy="0"/>
          </a:xfrm>
          <a:prstGeom prst="straightConnector1">
            <a:avLst/>
          </a:prstGeom>
          <a:noFill/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5" name="Shape 316"/>
          <p:cNvSpPr txBox="1"/>
          <p:nvPr/>
        </p:nvSpPr>
        <p:spPr>
          <a:xfrm>
            <a:off x="630468" y="2181229"/>
            <a:ext cx="1735902" cy="1713863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4 Ayudante de mantenimiento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1 Ayudante General (</a:t>
            </a:r>
            <a:r>
              <a:rPr lang="es-MX" altLang="es-MX" sz="900" kern="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  <a:sym typeface="Arial"/>
              </a:rPr>
              <a:t>XX)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1 Velador</a:t>
            </a: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 </a:t>
            </a:r>
            <a:r>
              <a:rPr lang="de" sz="9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(</a:t>
            </a:r>
            <a:r>
              <a:rPr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1 Albañil </a:t>
            </a:r>
            <a:r>
              <a:rPr lang="de" sz="9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(</a:t>
            </a:r>
            <a:r>
              <a:rPr lang="es-MX" altLang="es-MX" sz="900" kern="0" dirty="0">
                <a:solidFill>
                  <a:srgbClr val="000000"/>
                </a:solidFill>
                <a:latin typeface="Calibri" pitchFamily="34" charset="0"/>
                <a:cs typeface="Arial" pitchFamily="34" charset="0"/>
                <a:sym typeface="Arial"/>
              </a:rPr>
              <a:t>XX</a:t>
            </a:r>
            <a:r>
              <a:rPr lang="es-MX" altLang="es-MX" sz="900" kern="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  <a:sym typeface="Arial"/>
              </a:rPr>
              <a:t>)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1 Mecánico </a:t>
            </a:r>
            <a:r>
              <a:rPr lang="de" sz="9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(</a:t>
            </a:r>
            <a:r>
              <a:rPr lang="es-MX" altLang="es-MX" sz="900" kern="0" dirty="0">
                <a:solidFill>
                  <a:srgbClr val="000000"/>
                </a:solidFill>
                <a:latin typeface="Calibri" pitchFamily="34" charset="0"/>
                <a:cs typeface="Arial" pitchFamily="34" charset="0"/>
                <a:sym typeface="Arial"/>
              </a:rPr>
              <a:t>XX</a:t>
            </a:r>
            <a:r>
              <a:rPr lang="es-MX" altLang="es-MX" sz="900" kern="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  <a:sym typeface="Arial"/>
              </a:rPr>
              <a:t>)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2 Almacenistas</a:t>
            </a:r>
            <a:endParaRPr lang="de" sz="900" b="1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2 Auxiliar (</a:t>
            </a:r>
            <a:r>
              <a:rPr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</a:t>
            </a:r>
            <a:r>
              <a:rPr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)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3 Mantenimiento</a:t>
            </a: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 </a:t>
            </a:r>
            <a:r>
              <a:rPr lang="de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de</a:t>
            </a:r>
            <a:r>
              <a:rPr lang="de" sz="9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 </a:t>
            </a:r>
            <a:r>
              <a:rPr lang="de" sz="900" b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Albercas</a:t>
            </a:r>
            <a:endParaRPr lang="de" sz="9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1 Oficial </a:t>
            </a:r>
            <a:r>
              <a:rPr lang="de" sz="9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Eléctrico (</a:t>
            </a:r>
            <a:r>
              <a:rPr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01)</a:t>
            </a:r>
            <a:r>
              <a:rPr lang="de" sz="9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 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1 Ayudante de </a:t>
            </a:r>
            <a:r>
              <a:rPr lang="de" sz="9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Area (</a:t>
            </a:r>
            <a:r>
              <a:rPr lang="es-MX" altLang="es-MX" sz="900" kern="0" dirty="0">
                <a:solidFill>
                  <a:srgbClr val="000000"/>
                </a:solidFill>
                <a:latin typeface="Calibri" pitchFamily="34" charset="0"/>
                <a:cs typeface="Arial" pitchFamily="34" charset="0"/>
                <a:sym typeface="Arial"/>
              </a:rPr>
              <a:t>XX)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1 Vigilante </a:t>
            </a:r>
            <a:r>
              <a:rPr lang="de" sz="9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(</a:t>
            </a:r>
            <a:r>
              <a:rPr lang="es-MX" altLang="es-ES" sz="900" kern="0" dirty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01</a:t>
            </a:r>
            <a:r>
              <a:rPr lang="es-MX" altLang="es-ES" sz="900" kern="0" dirty="0" smtClean="0">
                <a:solidFill>
                  <a:srgbClr val="000000"/>
                </a:solidFill>
                <a:latin typeface="Calibri" pitchFamily="34" charset="0"/>
                <a:cs typeface="Arial" charset="0"/>
                <a:sym typeface="Arial"/>
              </a:rPr>
              <a:t>)</a:t>
            </a:r>
            <a:endParaRPr lang="de" sz="9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0" name="Shape 333"/>
          <p:cNvSpPr txBox="1"/>
          <p:nvPr/>
        </p:nvSpPr>
        <p:spPr>
          <a:xfrm>
            <a:off x="2636072" y="2181229"/>
            <a:ext cx="1874520" cy="440848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Encargada de Jardinería </a:t>
            </a:r>
            <a:endParaRPr lang="de" sz="900" b="1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algn="ctr"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Encargado </a:t>
            </a: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de Area </a:t>
            </a: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(</a:t>
            </a:r>
            <a:r>
              <a:rPr lang="es-MX" altLang="es-ES" sz="900" kern="0" dirty="0" smtClean="0"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1" name="Shape 338"/>
          <p:cNvSpPr txBox="1"/>
          <p:nvPr/>
        </p:nvSpPr>
        <p:spPr>
          <a:xfrm>
            <a:off x="2636072" y="2760020"/>
            <a:ext cx="1874520" cy="1880560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17 Ayudante </a:t>
            </a:r>
            <a:r>
              <a:rPr lang="de" sz="900" b="1" kern="0" dirty="0">
                <a:latin typeface="Calibri" panose="020F0502020204030204" pitchFamily="34" charset="0"/>
                <a:cs typeface="Arial"/>
                <a:sym typeface="Arial"/>
              </a:rPr>
              <a:t>de </a:t>
            </a: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Jardinería</a:t>
            </a: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3 Ayudante de Area (</a:t>
            </a:r>
            <a:r>
              <a:rPr lang="es-MX" altLang="es-ES" sz="900" kern="0" dirty="0" smtClean="0">
                <a:latin typeface="Calibri" pitchFamily="34" charset="0"/>
                <a:cs typeface="Arial" charset="0"/>
                <a:sym typeface="Arial"/>
              </a:rPr>
              <a:t>01)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3 </a:t>
            </a: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Ayudante </a:t>
            </a: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de Área (</a:t>
            </a:r>
            <a:r>
              <a:rPr lang="es-MX" altLang="es-MX" sz="900" kern="0" dirty="0">
                <a:latin typeface="Calibri" pitchFamily="34" charset="0"/>
                <a:cs typeface="Arial" pitchFamily="34" charset="0"/>
                <a:sym typeface="Arial"/>
              </a:rPr>
              <a:t>XX)</a:t>
            </a:r>
            <a:endParaRPr lang="de" sz="9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3 </a:t>
            </a: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Operador de Máquina </a:t>
            </a: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Liviana </a:t>
            </a:r>
            <a:r>
              <a:rPr lang="de" sz="900" b="1" kern="0" dirty="0">
                <a:latin typeface="Calibri" panose="020F0502020204030204" pitchFamily="34" charset="0"/>
                <a:cs typeface="Arial"/>
                <a:sym typeface="Arial"/>
              </a:rPr>
              <a:t>(</a:t>
            </a:r>
            <a:r>
              <a:rPr lang="es-MX" altLang="es-ES" sz="900" kern="0" dirty="0"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1 Encargado de </a:t>
            </a: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Sección (</a:t>
            </a:r>
            <a:r>
              <a:rPr lang="es-MX" altLang="es-ES" sz="900" kern="0" dirty="0"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1 Ayudante </a:t>
            </a: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General (</a:t>
            </a:r>
            <a:r>
              <a:rPr lang="es-MX" altLang="es-MX" sz="900" kern="0" dirty="0">
                <a:latin typeface="Calibri" pitchFamily="34" charset="0"/>
                <a:cs typeface="Arial" pitchFamily="34" charset="0"/>
                <a:sym typeface="Arial"/>
              </a:rPr>
              <a:t>XX)</a:t>
            </a:r>
            <a:endParaRPr lang="de" sz="9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1 Auxiliar </a:t>
            </a: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de Jardinería (</a:t>
            </a:r>
            <a:r>
              <a:rPr lang="es-MX" altLang="es-MX" sz="900" kern="0" dirty="0">
                <a:latin typeface="Calibri" pitchFamily="34" charset="0"/>
                <a:cs typeface="Arial" pitchFamily="34" charset="0"/>
                <a:sym typeface="Arial"/>
              </a:rPr>
              <a:t>XX)</a:t>
            </a:r>
            <a:endParaRPr lang="de" sz="9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3 Auxiliar (</a:t>
            </a:r>
            <a:r>
              <a:rPr lang="es-MX" altLang="es-ES" sz="900" kern="0" dirty="0"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1 Albañil </a:t>
            </a: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(</a:t>
            </a:r>
            <a:r>
              <a:rPr lang="es-MX" altLang="es-ES" sz="900" kern="0" dirty="0"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1 Auxiliar </a:t>
            </a: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de Jardinería (HAS</a:t>
            </a:r>
            <a:r>
              <a:rPr lang="es-MX" altLang="es-ES" sz="900" kern="0" dirty="0">
                <a:latin typeface="Calibri" pitchFamily="34" charset="0"/>
                <a:cs typeface="Arial" charset="0"/>
                <a:sym typeface="Arial"/>
              </a:rPr>
              <a:t>)</a:t>
            </a:r>
            <a:endParaRPr lang="de" sz="9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Vacante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Operador Maquina Liviana </a:t>
            </a:r>
            <a:r>
              <a:rPr lang="de" sz="900" b="1" kern="0" dirty="0">
                <a:latin typeface="Calibri" panose="020F0502020204030204" pitchFamily="34" charset="0"/>
                <a:cs typeface="Arial"/>
                <a:sym typeface="Arial"/>
              </a:rPr>
              <a:t>(01</a:t>
            </a: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)</a:t>
            </a:r>
            <a:endParaRPr lang="de" sz="900" b="1" kern="0" dirty="0"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33" name="CuadroTexto 24"/>
          <p:cNvSpPr txBox="1"/>
          <p:nvPr/>
        </p:nvSpPr>
        <p:spPr>
          <a:xfrm>
            <a:off x="378747" y="268865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4" name="Shape 360"/>
          <p:cNvSpPr txBox="1"/>
          <p:nvPr/>
        </p:nvSpPr>
        <p:spPr>
          <a:xfrm>
            <a:off x="4733863" y="2154003"/>
            <a:ext cx="1912620" cy="495300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Encargado de Recreación </a:t>
            </a:r>
            <a:endParaRPr lang="de" sz="900" b="1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algn="ctr"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Oficial Administrativo (</a:t>
            </a:r>
            <a:r>
              <a:rPr lang="es-MX" altLang="es-ES" sz="900" kern="0" dirty="0" smtClean="0"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35" name="Shape 364"/>
          <p:cNvSpPr txBox="1"/>
          <p:nvPr/>
        </p:nvSpPr>
        <p:spPr>
          <a:xfrm>
            <a:off x="4733863" y="2760020"/>
            <a:ext cx="1912620" cy="1032715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5 Ayudante de Recreación</a:t>
            </a:r>
            <a:endParaRPr lang="de" sz="900" b="1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1 Auxiliar  (</a:t>
            </a:r>
            <a:r>
              <a:rPr lang="es-MX" altLang="es-ES" sz="900" kern="0" dirty="0" smtClean="0">
                <a:latin typeface="Calibri" pitchFamily="34" charset="0"/>
                <a:cs typeface="Arial" charset="0"/>
                <a:sym typeface="Arial"/>
              </a:rPr>
              <a:t>01)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1 Ayudante de  </a:t>
            </a: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Área (</a:t>
            </a:r>
            <a:r>
              <a:rPr lang="es-MX" altLang="es-ES" sz="900" kern="0" dirty="0"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1 Ayudante  </a:t>
            </a: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General (</a:t>
            </a:r>
            <a:r>
              <a:rPr lang="es-MX" altLang="es-ES" sz="900" kern="0" dirty="0"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1 Operador de Máquina </a:t>
            </a: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Liviana (</a:t>
            </a:r>
            <a:r>
              <a:rPr lang="es-MX" altLang="es-ES" sz="900" kern="0" dirty="0"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1 Auxiliar  Administrativo </a:t>
            </a: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(</a:t>
            </a:r>
            <a:r>
              <a:rPr lang="es-MX" altLang="es-ES" sz="900" kern="0" dirty="0">
                <a:latin typeface="Calibri" pitchFamily="34" charset="0"/>
                <a:cs typeface="Arial" charset="0"/>
                <a:sym typeface="Arial"/>
              </a:rPr>
              <a:t>01</a:t>
            </a:r>
            <a:r>
              <a:rPr lang="es-MX" altLang="es-ES" sz="900" kern="0" dirty="0" smtClean="0">
                <a:latin typeface="Calibri" pitchFamily="34" charset="0"/>
                <a:cs typeface="Arial" charset="0"/>
                <a:sym typeface="Arial"/>
              </a:rPr>
              <a:t>)</a:t>
            </a:r>
            <a:endParaRPr lang="de" sz="900" kern="0" dirty="0"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37" name="Shape 384"/>
          <p:cNvSpPr txBox="1"/>
          <p:nvPr/>
        </p:nvSpPr>
        <p:spPr>
          <a:xfrm>
            <a:off x="6811267" y="2130419"/>
            <a:ext cx="1670180" cy="457206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Encargado de Vigilancia</a:t>
            </a:r>
            <a:endParaRPr lang="de" sz="900" b="1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algn="ctr"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Supervisor (</a:t>
            </a:r>
            <a:r>
              <a:rPr lang="es-MX" altLang="es-ES" sz="900" kern="0" dirty="0" smtClean="0"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38" name="Shape 399"/>
          <p:cNvSpPr txBox="1"/>
          <p:nvPr/>
        </p:nvSpPr>
        <p:spPr>
          <a:xfrm>
            <a:off x="6811266" y="2721762"/>
            <a:ext cx="1670180" cy="2515525"/>
          </a:xfrm>
          <a:prstGeom prst="rect">
            <a:avLst/>
          </a:prstGeom>
          <a:solidFill>
            <a:schemeClr val="lt1"/>
          </a:solidFill>
          <a:ln w="1270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2 Encargado </a:t>
            </a:r>
            <a:r>
              <a:rPr lang="de" sz="900" b="1" kern="0" dirty="0">
                <a:latin typeface="Calibri" panose="020F0502020204030204" pitchFamily="34" charset="0"/>
                <a:cs typeface="Arial"/>
                <a:sym typeface="Arial"/>
              </a:rPr>
              <a:t>de Turno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2 </a:t>
            </a: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Encargado de </a:t>
            </a: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Sección (</a:t>
            </a:r>
            <a:r>
              <a:rPr lang="es-MX" altLang="es-ES" sz="900" kern="0" dirty="0"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18 Vigilante</a:t>
            </a: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9 Vigilante (</a:t>
            </a:r>
            <a:r>
              <a:rPr lang="es-MX" altLang="es-ES" sz="900" kern="0" dirty="0" smtClean="0">
                <a:latin typeface="Calibri" pitchFamily="34" charset="0"/>
                <a:cs typeface="Arial" charset="0"/>
                <a:sym typeface="Arial"/>
              </a:rPr>
              <a:t>01)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1 Vigilante </a:t>
            </a: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(</a:t>
            </a:r>
            <a:r>
              <a:rPr lang="es-MX" altLang="es-MX" sz="900" kern="0" dirty="0">
                <a:latin typeface="Calibri" pitchFamily="34" charset="0"/>
                <a:cs typeface="Arial" pitchFamily="34" charset="0"/>
                <a:sym typeface="Arial"/>
              </a:rPr>
              <a:t>XX)</a:t>
            </a:r>
            <a:endParaRPr lang="de" sz="9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1 Ayudante de </a:t>
            </a: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Área (</a:t>
            </a:r>
            <a:r>
              <a:rPr lang="es-MX" altLang="es-ES" sz="900" kern="0" dirty="0"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1 Ayudante </a:t>
            </a: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de Área (XX</a:t>
            </a:r>
            <a:r>
              <a:rPr lang="es-MX" altLang="es-ES" sz="900" kern="0" dirty="0">
                <a:latin typeface="Calibri" pitchFamily="34" charset="0"/>
                <a:cs typeface="Arial" charset="0"/>
                <a:sym typeface="Arial"/>
              </a:rPr>
              <a:t>)</a:t>
            </a:r>
            <a:endParaRPr lang="de" sz="9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1 Velador </a:t>
            </a: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(</a:t>
            </a:r>
            <a:r>
              <a:rPr lang="es-MX" altLang="es-ES" sz="900" kern="0" dirty="0"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1 Encargado de </a:t>
            </a: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Sección (</a:t>
            </a:r>
            <a:r>
              <a:rPr lang="es-MX" altLang="es-ES" sz="900" kern="0" dirty="0"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1 Ayudante </a:t>
            </a: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General (</a:t>
            </a:r>
            <a:r>
              <a:rPr lang="es-MX" altLang="es-ES" sz="900" kern="0" dirty="0"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1 Elemento </a:t>
            </a: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Operativo (</a:t>
            </a:r>
            <a:r>
              <a:rPr lang="es-MX" altLang="es-ES" sz="900" kern="0" dirty="0">
                <a:latin typeface="Calibri" pitchFamily="34" charset="0"/>
                <a:cs typeface="Arial" charset="0"/>
                <a:sym typeface="Arial"/>
              </a:rPr>
              <a:t>01)</a:t>
            </a:r>
            <a:endParaRPr lang="de" sz="9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2 </a:t>
            </a: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Auxiliar Administrativo </a:t>
            </a: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(</a:t>
            </a:r>
            <a:r>
              <a:rPr lang="es-MX" altLang="es-ES" sz="900" kern="0" dirty="0">
                <a:latin typeface="Calibri" pitchFamily="34" charset="0"/>
                <a:cs typeface="Arial" charset="0"/>
                <a:sym typeface="Arial"/>
              </a:rPr>
              <a:t>01</a:t>
            </a:r>
            <a:r>
              <a:rPr lang="es-MX" altLang="es-ES" sz="900" kern="0" dirty="0" smtClean="0">
                <a:latin typeface="Calibri" pitchFamily="34" charset="0"/>
                <a:cs typeface="Arial" charset="0"/>
                <a:sym typeface="Arial"/>
              </a:rPr>
              <a:t>)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Vacante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Vigilante</a:t>
            </a: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 </a:t>
            </a:r>
            <a:r>
              <a:rPr lang="de" sz="900" kern="0" dirty="0">
                <a:latin typeface="Calibri" panose="020F0502020204030204" pitchFamily="34" charset="0"/>
                <a:cs typeface="Arial"/>
                <a:sym typeface="Arial"/>
              </a:rPr>
              <a:t>(01</a:t>
            </a:r>
            <a:r>
              <a:rPr lang="es-MX" altLang="es-ES" sz="900" kern="0" dirty="0">
                <a:latin typeface="Calibri" pitchFamily="34" charset="0"/>
                <a:cs typeface="Arial" charset="0"/>
                <a:sym typeface="Arial"/>
              </a:rPr>
              <a:t>)</a:t>
            </a:r>
            <a:endParaRPr lang="de" sz="9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Vigilante </a:t>
            </a: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(XX</a:t>
            </a:r>
            <a:r>
              <a:rPr lang="es-MX" altLang="es-ES" sz="900" kern="0" dirty="0">
                <a:latin typeface="Calibri" pitchFamily="34" charset="0"/>
                <a:cs typeface="Arial" charset="0"/>
                <a:sym typeface="Arial"/>
              </a:rPr>
              <a:t>)</a:t>
            </a:r>
            <a:endParaRPr lang="de" sz="9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Encargado </a:t>
            </a: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(01</a:t>
            </a:r>
            <a:r>
              <a:rPr lang="es-MX" altLang="es-ES" sz="900" kern="0" dirty="0">
                <a:latin typeface="Calibri" pitchFamily="34" charset="0"/>
                <a:cs typeface="Arial" charset="0"/>
                <a:sym typeface="Arial"/>
              </a:rPr>
              <a:t>)</a:t>
            </a:r>
            <a:endParaRPr lang="de" sz="9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900" b="1" kern="0" dirty="0">
                <a:latin typeface="Calibri" panose="020F0502020204030204" pitchFamily="34" charset="0"/>
                <a:cs typeface="Arial"/>
                <a:sym typeface="Arial"/>
              </a:rPr>
              <a:t>Elemento </a:t>
            </a:r>
            <a:r>
              <a:rPr lang="de" sz="900" b="1" kern="0" dirty="0" smtClean="0">
                <a:latin typeface="Calibri" panose="020F0502020204030204" pitchFamily="34" charset="0"/>
                <a:cs typeface="Arial"/>
                <a:sym typeface="Arial"/>
              </a:rPr>
              <a:t>Operativo </a:t>
            </a:r>
            <a:r>
              <a:rPr lang="de" sz="900" kern="0" dirty="0" smtClean="0">
                <a:latin typeface="Calibri" panose="020F0502020204030204" pitchFamily="34" charset="0"/>
                <a:cs typeface="Arial"/>
                <a:sym typeface="Arial"/>
              </a:rPr>
              <a:t>(01</a:t>
            </a:r>
            <a:r>
              <a:rPr lang="es-MX" altLang="es-ES" sz="900" kern="0" dirty="0" smtClean="0">
                <a:latin typeface="Calibri" pitchFamily="34" charset="0"/>
                <a:cs typeface="Arial" charset="0"/>
                <a:sym typeface="Arial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1670391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hape 197"/>
          <p:cNvCxnSpPr/>
          <p:nvPr/>
        </p:nvCxnSpPr>
        <p:spPr>
          <a:xfrm>
            <a:off x="7833360" y="3160130"/>
            <a:ext cx="0" cy="759116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9" name="Shape 198"/>
          <p:cNvCxnSpPr/>
          <p:nvPr/>
        </p:nvCxnSpPr>
        <p:spPr>
          <a:xfrm>
            <a:off x="3691986" y="3160130"/>
            <a:ext cx="0" cy="52795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02" name="Shape 202"/>
          <p:cNvCxnSpPr>
            <a:endCxn id="20" idx="1"/>
          </p:cNvCxnSpPr>
          <p:nvPr/>
        </p:nvCxnSpPr>
        <p:spPr>
          <a:xfrm>
            <a:off x="4559258" y="2396724"/>
            <a:ext cx="400289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8" name="Shape 198"/>
          <p:cNvCxnSpPr/>
          <p:nvPr/>
        </p:nvCxnSpPr>
        <p:spPr>
          <a:xfrm>
            <a:off x="4559258" y="1601787"/>
            <a:ext cx="0" cy="1558343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7" name="Shape 197"/>
          <p:cNvCxnSpPr/>
          <p:nvPr/>
        </p:nvCxnSpPr>
        <p:spPr>
          <a:xfrm>
            <a:off x="5805941" y="3160130"/>
            <a:ext cx="0" cy="759116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01" name="Shape 201"/>
          <p:cNvCxnSpPr/>
          <p:nvPr/>
        </p:nvCxnSpPr>
        <p:spPr>
          <a:xfrm>
            <a:off x="1646951" y="3160130"/>
            <a:ext cx="0" cy="411962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3" name="Shape 203"/>
          <p:cNvSpPr txBox="1"/>
          <p:nvPr/>
        </p:nvSpPr>
        <p:spPr>
          <a:xfrm>
            <a:off x="3672840" y="1304838"/>
            <a:ext cx="1798319" cy="523962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chemeClr val="dk1"/>
              </a:buClr>
              <a:buSzPct val="25000"/>
            </a:pPr>
            <a:r>
              <a:rPr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Jefe Operativo </a:t>
            </a:r>
          </a:p>
          <a:p>
            <a:pPr algn="ctr">
              <a:buClr>
                <a:schemeClr val="dk1"/>
              </a:buClr>
              <a:buSzPct val="25000"/>
            </a:pPr>
            <a:r>
              <a:rPr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P. Tucán</a:t>
            </a:r>
          </a:p>
          <a:p>
            <a:pPr algn="ctr">
              <a:lnSpc>
                <a:spcPct val="90000"/>
              </a:lnSpc>
            </a:pPr>
            <a:r>
              <a:rPr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Coordinador (XX)</a:t>
            </a:r>
            <a:endParaRPr lang="de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221" name="Shape 221"/>
          <p:cNvCxnSpPr/>
          <p:nvPr/>
        </p:nvCxnSpPr>
        <p:spPr>
          <a:xfrm>
            <a:off x="1657975" y="3160130"/>
            <a:ext cx="6175385" cy="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4959547" y="1935948"/>
            <a:ext cx="1496775" cy="1073952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s-MX" altLang="es-MX" sz="9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Asistente Operativo</a:t>
            </a:r>
          </a:p>
          <a:p>
            <a:pPr>
              <a:lnSpc>
                <a:spcPct val="9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Responsable de Área (01)</a:t>
            </a:r>
          </a:p>
          <a:p>
            <a:pPr>
              <a:lnSpc>
                <a:spcPct val="90000"/>
              </a:lnSpc>
            </a:pPr>
            <a:r>
              <a:rPr lang="es-MX" altLang="es-MX" sz="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Secretaria de Operativo</a:t>
            </a:r>
          </a:p>
          <a:p>
            <a:pPr>
              <a:lnSpc>
                <a:spcPct val="9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Auxiliar </a:t>
            </a:r>
            <a:r>
              <a:rPr lang="es-MX" altLang="es-MX" sz="900" b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Administrativo (01</a:t>
            </a:r>
            <a:r>
              <a:rPr lang="es-MX" altLang="es-MX" sz="900" b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s-MX" altLang="es-MX" sz="9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 de Eventos</a:t>
            </a:r>
          </a:p>
          <a:p>
            <a:pPr>
              <a:lnSpc>
                <a:spcPct val="90000"/>
              </a:lnSpc>
            </a:pPr>
            <a:r>
              <a:rPr lang="es-MX" altLang="es-MX" sz="900" b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 Administrativo (01)</a:t>
            </a:r>
          </a:p>
          <a:p>
            <a:pPr>
              <a:lnSpc>
                <a:spcPct val="90000"/>
              </a:lnSpc>
            </a:pPr>
            <a:r>
              <a:rPr lang="es-MX" altLang="es-MX" sz="9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 </a:t>
            </a:r>
            <a:r>
              <a:rPr lang="es-MX" altLang="es-MX" sz="9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Operativo</a:t>
            </a:r>
          </a:p>
          <a:p>
            <a:pPr>
              <a:lnSpc>
                <a:spcPct val="90000"/>
              </a:lnSpc>
            </a:pPr>
            <a:r>
              <a:rPr lang="es-MX" altLang="es-MX" sz="900" b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Auxiliar </a:t>
            </a:r>
            <a:r>
              <a:rPr lang="es-MX" altLang="es-MX" sz="900" b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(XX</a:t>
            </a:r>
            <a:r>
              <a:rPr lang="es-MX" altLang="es-MX" sz="900" b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s-MX" altLang="es-MX" sz="900" b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844387" y="3349424"/>
            <a:ext cx="1627176" cy="468176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 de Recursos Humanos</a:t>
            </a:r>
            <a:endParaRPr kumimoji="1" lang="es-MX" altLang="es-MX" sz="9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90000"/>
              </a:lnSpc>
            </a:pP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Auxiliar Administrativo (01)</a:t>
            </a:r>
            <a:endParaRPr kumimoji="1" lang="es-MX" altLang="es-MX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2797279" y="3350659"/>
            <a:ext cx="1667046" cy="480283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 Resguardos e Inventarios</a:t>
            </a:r>
          </a:p>
          <a:p>
            <a:pPr algn="ctr">
              <a:lnSpc>
                <a:spcPct val="90000"/>
              </a:lnSpc>
            </a:pP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Auxiliar Administrativo (01)</a:t>
            </a:r>
            <a:endParaRPr kumimoji="1" lang="es-MX" altLang="es-MX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378747" y="268865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Tucán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0" name="Rectangle 11"/>
          <p:cNvSpPr>
            <a:spLocks noChangeArrowheads="1"/>
          </p:cNvSpPr>
          <p:nvPr/>
        </p:nvSpPr>
        <p:spPr bwMode="auto">
          <a:xfrm>
            <a:off x="5016838" y="3277582"/>
            <a:ext cx="1578205" cy="474651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Encargada de Limpieza</a:t>
            </a:r>
          </a:p>
          <a:p>
            <a:pPr algn="ctr">
              <a:lnSpc>
                <a:spcPct val="90000"/>
              </a:lnSpc>
            </a:pP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 Sección (01)</a:t>
            </a:r>
            <a:endParaRPr kumimoji="1" lang="es-MX" altLang="es-MX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Rectangle 11"/>
          <p:cNvSpPr>
            <a:spLocks noChangeArrowheads="1"/>
          </p:cNvSpPr>
          <p:nvPr/>
        </p:nvSpPr>
        <p:spPr bwMode="auto">
          <a:xfrm>
            <a:off x="5016838" y="3918651"/>
            <a:ext cx="1578205" cy="942909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 Ayudante de limpieza</a:t>
            </a:r>
          </a:p>
          <a:p>
            <a:pPr>
              <a:lnSpc>
                <a:spcPct val="90000"/>
              </a:lnSpc>
            </a:pP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Ayudante General (XX)</a:t>
            </a:r>
          </a:p>
          <a:p>
            <a:pPr>
              <a:lnSpc>
                <a:spcPct val="90000"/>
              </a:lnSpc>
            </a:pP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 Ayudante General (01)</a:t>
            </a:r>
          </a:p>
          <a:p>
            <a:pPr>
              <a:lnSpc>
                <a:spcPct val="90000"/>
              </a:lnSpc>
            </a:pP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Ayudante </a:t>
            </a: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Área </a:t>
            </a: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(XX</a:t>
            </a: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Ayudante </a:t>
            </a: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Área (01</a:t>
            </a: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kumimoji="1" lang="es-MX" altLang="es-MX" sz="9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 (XX</a:t>
            </a: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kumimoji="1" lang="es-MX" altLang="es-MX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Rectangle 11"/>
          <p:cNvSpPr>
            <a:spLocks noChangeArrowheads="1"/>
          </p:cNvSpPr>
          <p:nvPr/>
        </p:nvSpPr>
        <p:spPr bwMode="auto">
          <a:xfrm>
            <a:off x="6952124" y="3281100"/>
            <a:ext cx="1641852" cy="456312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Encargada de Jardinería</a:t>
            </a:r>
          </a:p>
          <a:p>
            <a:pPr algn="ctr">
              <a:lnSpc>
                <a:spcPct val="90000"/>
              </a:lnSpc>
            </a:pP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 (01)</a:t>
            </a:r>
            <a:endParaRPr kumimoji="1" lang="es-MX" altLang="es-MX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Rectangle 11"/>
          <p:cNvSpPr>
            <a:spLocks noChangeArrowheads="1"/>
          </p:cNvSpPr>
          <p:nvPr/>
        </p:nvSpPr>
        <p:spPr bwMode="auto">
          <a:xfrm>
            <a:off x="6952124" y="3918651"/>
            <a:ext cx="1630334" cy="1015944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 Ayudante de Jardinería</a:t>
            </a:r>
          </a:p>
          <a:p>
            <a:pPr>
              <a:lnSpc>
                <a:spcPct val="90000"/>
              </a:lnSpc>
            </a:pP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 Operador Máquina Liviana (01)</a:t>
            </a:r>
          </a:p>
          <a:p>
            <a:pPr>
              <a:lnSpc>
                <a:spcPct val="90000"/>
              </a:lnSpc>
            </a:pP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 Ayudante </a:t>
            </a: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Área </a:t>
            </a: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(XX)</a:t>
            </a:r>
          </a:p>
          <a:p>
            <a:pPr>
              <a:lnSpc>
                <a:spcPct val="90000"/>
              </a:lnSpc>
            </a:pP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Ayudante </a:t>
            </a: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General (XX)</a:t>
            </a:r>
          </a:p>
          <a:p>
            <a:pPr>
              <a:lnSpc>
                <a:spcPct val="90000"/>
              </a:lnSpc>
            </a:pP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Ayudante </a:t>
            </a: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General (01)</a:t>
            </a:r>
          </a:p>
          <a:p>
            <a:pPr>
              <a:lnSpc>
                <a:spcPct val="90000"/>
              </a:lnSpc>
            </a:pP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Vigilante </a:t>
            </a: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(XX</a:t>
            </a: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kumimoji="1" lang="es-MX" altLang="es-MX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679681"/>
      </p:ext>
    </p:extLst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Shape 300"/>
          <p:cNvCxnSpPr/>
          <p:nvPr/>
        </p:nvCxnSpPr>
        <p:spPr>
          <a:xfrm>
            <a:off x="6532245" y="1824858"/>
            <a:ext cx="0" cy="994542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00" name="Shape 300"/>
          <p:cNvCxnSpPr/>
          <p:nvPr/>
        </p:nvCxnSpPr>
        <p:spPr>
          <a:xfrm flipH="1">
            <a:off x="2423160" y="1824858"/>
            <a:ext cx="0" cy="994542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04" name="Shape 304"/>
          <p:cNvCxnSpPr>
            <a:endCxn id="31" idx="0"/>
          </p:cNvCxnSpPr>
          <p:nvPr/>
        </p:nvCxnSpPr>
        <p:spPr>
          <a:xfrm>
            <a:off x="4464368" y="1824858"/>
            <a:ext cx="0" cy="842827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3" name="Shape 313"/>
          <p:cNvCxnSpPr/>
          <p:nvPr/>
        </p:nvCxnSpPr>
        <p:spPr>
          <a:xfrm>
            <a:off x="2423160" y="1824858"/>
            <a:ext cx="4109085" cy="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" name="Shape 203"/>
          <p:cNvSpPr txBox="1"/>
          <p:nvPr/>
        </p:nvSpPr>
        <p:spPr>
          <a:xfrm>
            <a:off x="3755274" y="1016696"/>
            <a:ext cx="1493001" cy="52993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Jefe Operativo </a:t>
            </a:r>
          </a:p>
          <a:p>
            <a:pPr algn="ctr">
              <a:lnSpc>
                <a:spcPct val="90000"/>
              </a:lnSpc>
            </a:pPr>
            <a:r>
              <a:rPr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Parque Tucán</a:t>
            </a:r>
          </a:p>
          <a:p>
            <a:pPr algn="ctr">
              <a:lnSpc>
                <a:spcPct val="90000"/>
              </a:lnSpc>
            </a:pPr>
            <a:r>
              <a:rPr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Coordinador (XX)</a:t>
            </a:r>
            <a:endParaRPr lang="de" sz="16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9" name="CuadroTexto 28"/>
          <p:cNvSpPr txBox="1"/>
          <p:nvPr/>
        </p:nvSpPr>
        <p:spPr>
          <a:xfrm>
            <a:off x="378747" y="268865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Tucán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1" name="Rectangle 11"/>
          <p:cNvSpPr>
            <a:spLocks noChangeArrowheads="1"/>
          </p:cNvSpPr>
          <p:nvPr/>
        </p:nvSpPr>
        <p:spPr bwMode="auto">
          <a:xfrm>
            <a:off x="1576512" y="1967559"/>
            <a:ext cx="1637742" cy="522276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 de Mantenimiento</a:t>
            </a:r>
          </a:p>
          <a:p>
            <a:pPr algn="ctr">
              <a:lnSpc>
                <a:spcPct val="90000"/>
              </a:lnSpc>
            </a:pP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 Sección (01)</a:t>
            </a:r>
            <a:endParaRPr kumimoji="1" lang="es-MX" altLang="es-MX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Rectangle 11"/>
          <p:cNvSpPr>
            <a:spLocks noChangeArrowheads="1"/>
          </p:cNvSpPr>
          <p:nvPr/>
        </p:nvSpPr>
        <p:spPr bwMode="auto">
          <a:xfrm>
            <a:off x="1564783" y="2682924"/>
            <a:ext cx="1637742" cy="1241376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 Ayudante de Mantenimiento</a:t>
            </a:r>
          </a:p>
          <a:p>
            <a:pPr>
              <a:lnSpc>
                <a:spcPct val="90000"/>
              </a:lnSpc>
            </a:pP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Auxiliar (01)</a:t>
            </a:r>
          </a:p>
          <a:p>
            <a:pPr>
              <a:lnSpc>
                <a:spcPct val="90000"/>
              </a:lnSpc>
            </a:pP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Mayordomo </a:t>
            </a: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(01</a:t>
            </a: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Auxiliar (XX)</a:t>
            </a:r>
          </a:p>
          <a:p>
            <a:pPr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 Almacenistas</a:t>
            </a:r>
          </a:p>
          <a:p>
            <a:pPr>
              <a:lnSpc>
                <a:spcPct val="90000"/>
              </a:lnSpc>
            </a:pP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Encargado de Sección </a:t>
            </a: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(01</a:t>
            </a: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Elemento </a:t>
            </a: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Operativo (01)</a:t>
            </a:r>
          </a:p>
          <a:p>
            <a:pPr>
              <a:lnSpc>
                <a:spcPct val="90000"/>
              </a:lnSpc>
            </a:pP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Almacenista </a:t>
            </a: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(01</a:t>
            </a: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31" name="Rectangle 11"/>
          <p:cNvSpPr>
            <a:spLocks noChangeArrowheads="1"/>
          </p:cNvSpPr>
          <p:nvPr/>
        </p:nvSpPr>
        <p:spPr bwMode="auto">
          <a:xfrm>
            <a:off x="3709294" y="2667685"/>
            <a:ext cx="1569720" cy="635927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 Ayudantes de Recreación</a:t>
            </a:r>
          </a:p>
          <a:p>
            <a:pPr>
              <a:lnSpc>
                <a:spcPct val="90000"/>
              </a:lnSpc>
            </a:pP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Auxiliar </a:t>
            </a: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Administrativo (01)</a:t>
            </a:r>
          </a:p>
          <a:p>
            <a:pPr>
              <a:lnSpc>
                <a:spcPct val="90000"/>
              </a:lnSpc>
            </a:pP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Ayudante de Área </a:t>
            </a: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(01)</a:t>
            </a:r>
          </a:p>
          <a:p>
            <a:pPr>
              <a:lnSpc>
                <a:spcPct val="90000"/>
              </a:lnSpc>
            </a:pP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Ayudante </a:t>
            </a: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General (01</a:t>
            </a: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kumimoji="1" lang="es-MX" altLang="es-MX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Rectangle 11"/>
          <p:cNvSpPr>
            <a:spLocks noChangeArrowheads="1"/>
          </p:cNvSpPr>
          <p:nvPr/>
        </p:nvSpPr>
        <p:spPr bwMode="auto">
          <a:xfrm>
            <a:off x="5798819" y="1995657"/>
            <a:ext cx="1584961" cy="449476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 de Vigilancia</a:t>
            </a:r>
            <a:endParaRPr kumimoji="1" lang="es-MX" altLang="es-MX" sz="9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90000"/>
              </a:lnSpc>
            </a:pP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 </a:t>
            </a: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Sección (01)</a:t>
            </a:r>
            <a:endParaRPr kumimoji="1" lang="es-MX" altLang="es-MX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Rectangle 11"/>
          <p:cNvSpPr>
            <a:spLocks noChangeArrowheads="1"/>
          </p:cNvSpPr>
          <p:nvPr/>
        </p:nvSpPr>
        <p:spPr bwMode="auto">
          <a:xfrm>
            <a:off x="5798819" y="2644824"/>
            <a:ext cx="1627985" cy="1762776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 Vigilante</a:t>
            </a:r>
          </a:p>
          <a:p>
            <a:pPr>
              <a:lnSpc>
                <a:spcPct val="90000"/>
              </a:lnSpc>
            </a:pP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Vigilante (01)</a:t>
            </a:r>
          </a:p>
          <a:p>
            <a:pPr>
              <a:lnSpc>
                <a:spcPct val="90000"/>
              </a:lnSpc>
            </a:pP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Vigilante </a:t>
            </a: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(XX)</a:t>
            </a:r>
          </a:p>
          <a:p>
            <a:pPr>
              <a:lnSpc>
                <a:spcPct val="90000"/>
              </a:lnSpc>
            </a:pP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Velador (01)</a:t>
            </a:r>
          </a:p>
          <a:p>
            <a:pPr>
              <a:lnSpc>
                <a:spcPct val="90000"/>
              </a:lnSpc>
            </a:pP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Encargado </a:t>
            </a: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Sección </a:t>
            </a: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(01)</a:t>
            </a:r>
          </a:p>
          <a:p>
            <a:pPr>
              <a:lnSpc>
                <a:spcPct val="90000"/>
              </a:lnSpc>
            </a:pP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Auxiliar </a:t>
            </a: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(01)</a:t>
            </a:r>
          </a:p>
          <a:p>
            <a:pPr>
              <a:lnSpc>
                <a:spcPct val="90000"/>
              </a:lnSpc>
            </a:pP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Ayudante </a:t>
            </a: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General (XX)</a:t>
            </a:r>
          </a:p>
          <a:p>
            <a:pPr>
              <a:lnSpc>
                <a:spcPct val="90000"/>
              </a:lnSpc>
            </a:pP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Ayudante </a:t>
            </a: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Área </a:t>
            </a: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(01)</a:t>
            </a:r>
          </a:p>
          <a:p>
            <a:pPr>
              <a:lnSpc>
                <a:spcPct val="90000"/>
              </a:lnSpc>
            </a:pP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Vacante</a:t>
            </a:r>
          </a:p>
          <a:p>
            <a:pPr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 </a:t>
            </a: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XX</a:t>
            </a: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kumimoji="1" lang="es-MX" altLang="es-MX" sz="9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Vigilante </a:t>
            </a: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(XX)</a:t>
            </a:r>
          </a:p>
          <a:p>
            <a:pPr>
              <a:lnSpc>
                <a:spcPct val="90000"/>
              </a:lnSpc>
            </a:pPr>
            <a:r>
              <a:rPr kumimoji="1" lang="es-MX" altLang="es-MX" sz="9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</a:t>
            </a:r>
            <a:r>
              <a:rPr kumimoji="1" lang="es-MX" altLang="es-MX" sz="9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Sección </a:t>
            </a: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(01</a:t>
            </a: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kumimoji="1" lang="es-MX" altLang="es-MX" sz="9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 </a:t>
            </a: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01)</a:t>
            </a:r>
            <a:endParaRPr kumimoji="1" lang="es-MX" altLang="es-MX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3679508" y="1982016"/>
            <a:ext cx="1584961" cy="449476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MX" sz="9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 de Recreación</a:t>
            </a:r>
            <a:endParaRPr kumimoji="1" lang="es-MX" altLang="es-MX" sz="9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90000"/>
              </a:lnSpc>
            </a:pPr>
            <a:r>
              <a:rPr kumimoji="1" lang="es-MX" altLang="es-MX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 </a:t>
            </a:r>
            <a:r>
              <a:rPr kumimoji="1" lang="es-MX" altLang="es-MX" sz="9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Sección (01)</a:t>
            </a:r>
            <a:endParaRPr kumimoji="1" lang="es-MX" altLang="es-MX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536405"/>
      </p:ext>
    </p:extLst>
  </p:cSld>
  <p:clrMapOvr>
    <a:masterClrMapping/>
  </p:clrMapOvr>
  <p:transition spd="med">
    <p:cut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hape 194"/>
          <p:cNvCxnSpPr/>
          <p:nvPr/>
        </p:nvCxnSpPr>
        <p:spPr>
          <a:xfrm>
            <a:off x="5359544" y="2621023"/>
            <a:ext cx="0" cy="412506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" name="Shape 196"/>
          <p:cNvCxnSpPr/>
          <p:nvPr/>
        </p:nvCxnSpPr>
        <p:spPr>
          <a:xfrm flipH="1">
            <a:off x="7302204" y="2628703"/>
            <a:ext cx="0" cy="701428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" name="Shape 198"/>
          <p:cNvCxnSpPr/>
          <p:nvPr/>
        </p:nvCxnSpPr>
        <p:spPr>
          <a:xfrm>
            <a:off x="4570015" y="1635005"/>
            <a:ext cx="0" cy="993696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7" name="Shape 200"/>
          <p:cNvCxnSpPr/>
          <p:nvPr/>
        </p:nvCxnSpPr>
        <p:spPr>
          <a:xfrm>
            <a:off x="1675264" y="2625281"/>
            <a:ext cx="11802" cy="408248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8" name="Shape 201"/>
          <p:cNvCxnSpPr/>
          <p:nvPr/>
        </p:nvCxnSpPr>
        <p:spPr>
          <a:xfrm>
            <a:off x="3585153" y="2625281"/>
            <a:ext cx="0" cy="594829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9" name="Shape 202"/>
          <p:cNvCxnSpPr/>
          <p:nvPr/>
        </p:nvCxnSpPr>
        <p:spPr>
          <a:xfrm>
            <a:off x="3598067" y="1884631"/>
            <a:ext cx="224843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0" name="Shape 205"/>
          <p:cNvSpPr txBox="1"/>
          <p:nvPr/>
        </p:nvSpPr>
        <p:spPr>
          <a:xfrm>
            <a:off x="800100" y="2804904"/>
            <a:ext cx="1897380" cy="1264176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Auxiliar de resguardos e inventarios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1 Auxiliar Administrativo (01) </a:t>
            </a:r>
          </a:p>
          <a:p>
            <a:pPr lvl="0">
              <a:buClr>
                <a:schemeClr val="dk1"/>
              </a:buClr>
              <a:buSzPct val="25000"/>
            </a:pPr>
            <a:r>
              <a:rPr lang="de" sz="900" b="1" dirty="0">
                <a:latin typeface="Calibri" panose="020F0502020204030204" pitchFamily="34" charset="0"/>
                <a:sym typeface="Arial"/>
              </a:rPr>
              <a:t>Auxiliar operativo</a:t>
            </a:r>
          </a:p>
          <a:p>
            <a:pPr lvl="0"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1 Auxiliar 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Administrativo (01) </a:t>
            </a:r>
          </a:p>
          <a:p>
            <a:pPr lvl="0">
              <a:buClr>
                <a:schemeClr val="dk1"/>
              </a:buClr>
              <a:buSzPct val="25000"/>
            </a:pPr>
            <a:r>
              <a:rPr lang="de" sz="900" b="1" dirty="0">
                <a:latin typeface="Calibri" panose="020F0502020204030204" pitchFamily="34" charset="0"/>
                <a:sym typeface="Arial"/>
              </a:rPr>
              <a:t>Enfermera</a:t>
            </a:r>
          </a:p>
          <a:p>
            <a:pPr lvl="0"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1 Enfermera/o</a:t>
            </a: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 (</a:t>
            </a:r>
            <a:r>
              <a:rPr lang="de" sz="900" dirty="0" smtClean="0">
                <a:latin typeface="Calibri" panose="020F0502020204030204" pitchFamily="34" charset="0"/>
                <a:sym typeface="Arial"/>
              </a:rPr>
              <a:t>01)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900" b="1" dirty="0">
                <a:latin typeface="Calibri" panose="020F0502020204030204" pitchFamily="34" charset="0"/>
              </a:rPr>
              <a:t>Auxiliar operativo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</a:rPr>
              <a:t>1 Secretaria/O </a:t>
            </a:r>
            <a:r>
              <a:rPr lang="de" sz="900" dirty="0">
                <a:latin typeface="Calibri" panose="020F0502020204030204" pitchFamily="34" charset="0"/>
              </a:rPr>
              <a:t>(01</a:t>
            </a:r>
            <a:r>
              <a:rPr lang="de" sz="900" dirty="0" smtClean="0">
                <a:latin typeface="Calibri" panose="020F0502020204030204" pitchFamily="34" charset="0"/>
              </a:rPr>
              <a:t>)</a:t>
            </a:r>
            <a:endParaRPr lang="de" sz="900" dirty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11" name="Shape 206"/>
          <p:cNvSpPr txBox="1"/>
          <p:nvPr/>
        </p:nvSpPr>
        <p:spPr>
          <a:xfrm>
            <a:off x="4483828" y="2788660"/>
            <a:ext cx="1738057" cy="430098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Auxiliar de R</a:t>
            </a:r>
            <a:r>
              <a:rPr lang="es-MX" sz="900" b="1" i="0" u="none" dirty="0" smtClean="0">
                <a:latin typeface="Calibri" panose="020F0502020204030204" pitchFamily="34" charset="0"/>
                <a:sym typeface="Arial"/>
              </a:rPr>
              <a:t>e</a:t>
            </a: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cursos Humanos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2 Auxiliar Administrativo (</a:t>
            </a:r>
            <a:r>
              <a:rPr lang="de" sz="900" i="0" u="none" dirty="0" smtClean="0">
                <a:latin typeface="Calibri" panose="020F0502020204030204" pitchFamily="34" charset="0"/>
                <a:sym typeface="Arial"/>
              </a:rPr>
              <a:t>01)</a:t>
            </a:r>
            <a:endParaRPr lang="de" sz="900" i="0" u="none" dirty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16" name="Shape 214"/>
          <p:cNvSpPr txBox="1"/>
          <p:nvPr/>
        </p:nvSpPr>
        <p:spPr>
          <a:xfrm>
            <a:off x="2866150" y="2791811"/>
            <a:ext cx="1515349" cy="92675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900" b="1" dirty="0" err="1" smtClean="0">
                <a:latin typeface="Calibri" panose="020F0502020204030204" pitchFamily="34" charset="0"/>
              </a:rPr>
              <a:t>Encargado</a:t>
            </a:r>
            <a:r>
              <a:rPr lang="en-US" sz="900" b="1" dirty="0" smtClean="0">
                <a:latin typeface="Calibri" panose="020F0502020204030204" pitchFamily="34" charset="0"/>
              </a:rPr>
              <a:t> de </a:t>
            </a:r>
            <a:r>
              <a:rPr lang="es-MX" sz="900" b="1" dirty="0" smtClean="0">
                <a:latin typeface="Calibri" panose="020F0502020204030204" pitchFamily="34" charset="0"/>
              </a:rPr>
              <a:t>Almacén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900" dirty="0" smtClean="0">
                <a:latin typeface="Calibri" panose="020F0502020204030204" pitchFamily="34" charset="0"/>
              </a:rPr>
              <a:t>1 </a:t>
            </a:r>
            <a:r>
              <a:rPr lang="en-US" sz="900" dirty="0" err="1" smtClean="0">
                <a:latin typeface="Calibri" panose="020F0502020204030204" pitchFamily="34" charset="0"/>
              </a:rPr>
              <a:t>Encargado</a:t>
            </a:r>
            <a:r>
              <a:rPr lang="en-US" sz="900" dirty="0" smtClean="0">
                <a:latin typeface="Calibri" panose="020F0502020204030204" pitchFamily="34" charset="0"/>
              </a:rPr>
              <a:t> de </a:t>
            </a:r>
            <a:r>
              <a:rPr lang="en-US" sz="900" dirty="0" err="1" smtClean="0">
                <a:latin typeface="Calibri" panose="020F0502020204030204" pitchFamily="34" charset="0"/>
              </a:rPr>
              <a:t>Sección</a:t>
            </a:r>
            <a:r>
              <a:rPr lang="en-US" sz="900" dirty="0" smtClean="0">
                <a:latin typeface="Calibri" panose="020F0502020204030204" pitchFamily="34" charset="0"/>
              </a:rPr>
              <a:t>  (01)</a:t>
            </a:r>
            <a:r>
              <a:rPr lang="de" sz="900" dirty="0" smtClean="0">
                <a:latin typeface="Calibri" panose="020F0502020204030204" pitchFamily="34" charset="0"/>
              </a:rPr>
              <a:t> 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900" b="1" dirty="0" smtClean="0">
                <a:latin typeface="Calibri" panose="020F0502020204030204" pitchFamily="34" charset="0"/>
              </a:rPr>
              <a:t>Almacenistas</a:t>
            </a:r>
            <a:endParaRPr lang="de" sz="900" b="1" dirty="0">
              <a:latin typeface="Calibri" panose="020F0502020204030204" pitchFamily="34" charset="0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</a:rPr>
              <a:t>2 Ayudante </a:t>
            </a:r>
            <a:r>
              <a:rPr lang="de" sz="900" dirty="0">
                <a:latin typeface="Calibri" panose="020F0502020204030204" pitchFamily="34" charset="0"/>
              </a:rPr>
              <a:t>de Area  </a:t>
            </a:r>
            <a:r>
              <a:rPr lang="de" sz="900" b="1" dirty="0">
                <a:latin typeface="Calibri" panose="020F0502020204030204" pitchFamily="34" charset="0"/>
              </a:rPr>
              <a:t>(</a:t>
            </a:r>
            <a:r>
              <a:rPr lang="de" sz="900" dirty="0">
                <a:latin typeface="Calibri" panose="020F0502020204030204" pitchFamily="34" charset="0"/>
              </a:rPr>
              <a:t>01)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900" dirty="0">
                <a:latin typeface="Calibri" panose="020F0502020204030204" pitchFamily="34" charset="0"/>
              </a:rPr>
              <a:t>Vacante</a:t>
            </a:r>
            <a:endParaRPr lang="de" sz="900" b="1" dirty="0" smtClean="0">
              <a:latin typeface="Calibri" panose="020F0502020204030204" pitchFamily="34" charset="0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900" b="1" dirty="0" smtClean="0">
                <a:latin typeface="Calibri" panose="020F0502020204030204" pitchFamily="34" charset="0"/>
              </a:rPr>
              <a:t>Ayudante </a:t>
            </a:r>
            <a:r>
              <a:rPr lang="de" sz="900" b="1" dirty="0">
                <a:latin typeface="Calibri" panose="020F0502020204030204" pitchFamily="34" charset="0"/>
              </a:rPr>
              <a:t>de </a:t>
            </a:r>
            <a:r>
              <a:rPr lang="de" sz="900" b="1" dirty="0" smtClean="0">
                <a:latin typeface="Calibri" panose="020F0502020204030204" pitchFamily="34" charset="0"/>
              </a:rPr>
              <a:t>Area</a:t>
            </a:r>
            <a:r>
              <a:rPr lang="de" sz="900" dirty="0" smtClean="0">
                <a:latin typeface="Calibri" panose="020F0502020204030204" pitchFamily="34" charset="0"/>
              </a:rPr>
              <a:t> </a:t>
            </a:r>
            <a:r>
              <a:rPr lang="de" sz="900" dirty="0">
                <a:latin typeface="Calibri" panose="020F0502020204030204" pitchFamily="34" charset="0"/>
              </a:rPr>
              <a:t>(01</a:t>
            </a:r>
            <a:r>
              <a:rPr lang="de" sz="900" dirty="0" smtClean="0">
                <a:latin typeface="Calibri" panose="020F0502020204030204" pitchFamily="34" charset="0"/>
              </a:rPr>
              <a:t>)</a:t>
            </a:r>
            <a:endParaRPr lang="de" sz="900" i="0" u="none" dirty="0" smtClean="0">
              <a:latin typeface="Calibri" panose="020F0502020204030204" pitchFamily="34" charset="0"/>
              <a:sym typeface="Arial"/>
            </a:endParaRPr>
          </a:p>
        </p:txBody>
      </p:sp>
      <p:cxnSp>
        <p:nvCxnSpPr>
          <p:cNvPr id="21" name="Shape 221"/>
          <p:cNvCxnSpPr/>
          <p:nvPr/>
        </p:nvCxnSpPr>
        <p:spPr>
          <a:xfrm>
            <a:off x="1687066" y="2621023"/>
            <a:ext cx="5615138" cy="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3833750" y="1148241"/>
            <a:ext cx="1524399" cy="511832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900" b="1" dirty="0">
                <a:latin typeface="Calibri" panose="020F0502020204030204" pitchFamily="34" charset="0"/>
              </a:rPr>
              <a:t>Jefe Operativo </a:t>
            </a:r>
          </a:p>
          <a:p>
            <a:pPr algn="ctr"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900" b="1" dirty="0">
                <a:latin typeface="Calibri" panose="020F0502020204030204" pitchFamily="34" charset="0"/>
              </a:rPr>
              <a:t>Parque Aztlán</a:t>
            </a:r>
          </a:p>
          <a:p>
            <a:pPr algn="ctr"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900" dirty="0">
                <a:latin typeface="Calibri" panose="020F0502020204030204" pitchFamily="34" charset="0"/>
              </a:rPr>
              <a:t>Jefe Operativo (XX)</a:t>
            </a:r>
          </a:p>
        </p:txBody>
      </p:sp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2426492" y="1660072"/>
            <a:ext cx="1314450" cy="414810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900" b="1" dirty="0">
                <a:latin typeface="Calibri" panose="020F0502020204030204" pitchFamily="34" charset="0"/>
              </a:rPr>
              <a:t>Chofer</a:t>
            </a:r>
          </a:p>
          <a:p>
            <a:pPr algn="ctr"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900" dirty="0">
                <a:latin typeface="Calibri" panose="020F0502020204030204" pitchFamily="34" charset="0"/>
              </a:rPr>
              <a:t>Vigilante (01)</a:t>
            </a:r>
          </a:p>
        </p:txBody>
      </p:sp>
      <p:sp>
        <p:nvSpPr>
          <p:cNvPr id="26" name="Rectangle 9"/>
          <p:cNvSpPr>
            <a:spLocks noChangeArrowheads="1"/>
          </p:cNvSpPr>
          <p:nvPr/>
        </p:nvSpPr>
        <p:spPr bwMode="auto">
          <a:xfrm>
            <a:off x="5464714" y="1635005"/>
            <a:ext cx="1644746" cy="765295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900" b="1" dirty="0">
                <a:latin typeface="Calibri" panose="020F0502020204030204" pitchFamily="34" charset="0"/>
              </a:rPr>
              <a:t>Asistente operativo</a:t>
            </a:r>
          </a:p>
          <a:p>
            <a:pPr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900" dirty="0" smtClean="0">
                <a:latin typeface="Calibri" panose="020F0502020204030204" pitchFamily="34" charset="0"/>
              </a:rPr>
              <a:t>1 Auxiliar </a:t>
            </a:r>
            <a:r>
              <a:rPr lang="es-MX" altLang="es-ES" sz="900" dirty="0">
                <a:latin typeface="Calibri" panose="020F0502020204030204" pitchFamily="34" charset="0"/>
              </a:rPr>
              <a:t>Administrativo (01)</a:t>
            </a:r>
          </a:p>
          <a:p>
            <a:pPr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900" b="1" dirty="0">
                <a:latin typeface="Calibri" panose="020F0502020204030204" pitchFamily="34" charset="0"/>
              </a:rPr>
              <a:t>Secretaria de Operativo</a:t>
            </a:r>
          </a:p>
          <a:p>
            <a:pPr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900" dirty="0" smtClean="0">
                <a:latin typeface="Calibri" panose="020F0502020204030204" pitchFamily="34" charset="0"/>
              </a:rPr>
              <a:t>1 Secretaria </a:t>
            </a:r>
            <a:r>
              <a:rPr lang="es-MX" altLang="es-ES" sz="900" dirty="0">
                <a:latin typeface="Calibri" panose="020F0502020204030204" pitchFamily="34" charset="0"/>
              </a:rPr>
              <a:t>/ o  (01)</a:t>
            </a:r>
          </a:p>
        </p:txBody>
      </p:sp>
      <p:sp>
        <p:nvSpPr>
          <p:cNvPr id="30" name="CuadroTexto 29"/>
          <p:cNvSpPr txBox="1"/>
          <p:nvPr/>
        </p:nvSpPr>
        <p:spPr>
          <a:xfrm>
            <a:off x="378747" y="268865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Aztlán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1" name="Shape 241"/>
          <p:cNvSpPr txBox="1"/>
          <p:nvPr/>
        </p:nvSpPr>
        <p:spPr>
          <a:xfrm>
            <a:off x="6573594" y="2750578"/>
            <a:ext cx="1414095" cy="457677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Encargada de Limpieza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Ayudante General (01)</a:t>
            </a:r>
            <a:endParaRPr sz="1600" i="0" u="none" dirty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43" name="Shape 252"/>
          <p:cNvSpPr txBox="1"/>
          <p:nvPr/>
        </p:nvSpPr>
        <p:spPr>
          <a:xfrm>
            <a:off x="6325875" y="3330131"/>
            <a:ext cx="1909532" cy="1667347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9 Ayudante de </a:t>
            </a: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limpiez</a:t>
            </a: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a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2 Ayudante de Area (</a:t>
            </a:r>
            <a:r>
              <a:rPr lang="de" sz="900" i="0" u="none" dirty="0" smtClean="0">
                <a:latin typeface="Calibri" panose="020F0502020204030204" pitchFamily="34" charset="0"/>
                <a:sym typeface="Arial"/>
              </a:rPr>
              <a:t>01)</a:t>
            </a:r>
          </a:p>
          <a:p>
            <a:pPr>
              <a:buClr>
                <a:schemeClr val="dk1"/>
              </a:buClr>
              <a:buSzPct val="25000"/>
            </a:pPr>
            <a:r>
              <a:rPr lang="es-MX" sz="900" dirty="0">
                <a:latin typeface="Calibri" panose="020F0502020204030204" pitchFamily="34" charset="0"/>
                <a:sym typeface="Arial"/>
              </a:rPr>
              <a:t>3 A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yudante General (01)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1 Operador de Máquina Liviana </a:t>
            </a:r>
            <a:r>
              <a:rPr lang="de" sz="900" b="1" dirty="0">
                <a:latin typeface="Calibri" panose="020F0502020204030204" pitchFamily="34" charset="0"/>
                <a:sym typeface="Arial"/>
              </a:rPr>
              <a:t>(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01</a:t>
            </a:r>
            <a:r>
              <a:rPr lang="de" sz="900" dirty="0" smtClean="0">
                <a:latin typeface="Calibri" panose="020F0502020204030204" pitchFamily="34" charset="0"/>
                <a:sym typeface="Arial"/>
              </a:rPr>
              <a:t>)</a:t>
            </a:r>
          </a:p>
          <a:p>
            <a:pPr lvl="0"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1 Auxiliar 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(01)</a:t>
            </a:r>
          </a:p>
          <a:p>
            <a:pPr lvl="0"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1 Auxiliar 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(XX</a:t>
            </a:r>
            <a:r>
              <a:rPr lang="de" sz="900" dirty="0" smtClean="0">
                <a:latin typeface="Calibri" panose="020F0502020204030204" pitchFamily="34" charset="0"/>
                <a:sym typeface="Arial"/>
              </a:rPr>
              <a:t>)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1 Vigilante 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(01)</a:t>
            </a:r>
          </a:p>
          <a:p>
            <a:pPr lvl="0">
              <a:buClr>
                <a:schemeClr val="dk1"/>
              </a:buClr>
              <a:buSzPct val="25000"/>
            </a:pP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Intendente</a:t>
            </a:r>
            <a:endParaRPr lang="de" sz="900" b="1" dirty="0">
              <a:latin typeface="Calibri" panose="020F0502020204030204" pitchFamily="34" charset="0"/>
              <a:sym typeface="Arial"/>
            </a:endParaRPr>
          </a:p>
          <a:p>
            <a:pPr lvl="0"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1 Intendente 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(01)</a:t>
            </a:r>
            <a:endParaRPr lang="de" sz="900" dirty="0">
              <a:latin typeface="Calibri" panose="020F0502020204030204" pitchFamily="34" charset="0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Vacante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Ayudante de Area</a:t>
            </a:r>
            <a:r>
              <a:rPr lang="de" sz="900" dirty="0" smtClean="0">
                <a:latin typeface="Calibri" panose="020F0502020204030204" pitchFamily="34" charset="0"/>
                <a:sym typeface="Arial"/>
              </a:rPr>
              <a:t> 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(01</a:t>
            </a:r>
            <a:r>
              <a:rPr lang="de" sz="900" dirty="0" smtClean="0">
                <a:latin typeface="Calibri" panose="020F0502020204030204" pitchFamily="34" charset="0"/>
                <a:sym typeface="Arial"/>
              </a:rPr>
              <a:t>)</a:t>
            </a:r>
            <a:endParaRPr lang="de" sz="900" i="0" u="none" dirty="0" smtClean="0">
              <a:latin typeface="Calibri" panose="020F050202020403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1888871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Shape 265"/>
          <p:cNvCxnSpPr/>
          <p:nvPr/>
        </p:nvCxnSpPr>
        <p:spPr>
          <a:xfrm>
            <a:off x="7812747" y="2083383"/>
            <a:ext cx="0" cy="91130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4" name="Shape 265"/>
          <p:cNvCxnSpPr/>
          <p:nvPr/>
        </p:nvCxnSpPr>
        <p:spPr>
          <a:xfrm>
            <a:off x="5859768" y="2061984"/>
            <a:ext cx="0" cy="91130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" name="Shape 265"/>
          <p:cNvCxnSpPr/>
          <p:nvPr/>
        </p:nvCxnSpPr>
        <p:spPr>
          <a:xfrm>
            <a:off x="3788186" y="2065629"/>
            <a:ext cx="0" cy="91130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" name="Shape 265"/>
          <p:cNvCxnSpPr/>
          <p:nvPr/>
        </p:nvCxnSpPr>
        <p:spPr>
          <a:xfrm>
            <a:off x="1730786" y="2083383"/>
            <a:ext cx="0" cy="78949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" name="Shape 265"/>
          <p:cNvCxnSpPr>
            <a:stCxn id="17" idx="2"/>
          </p:cNvCxnSpPr>
          <p:nvPr/>
        </p:nvCxnSpPr>
        <p:spPr>
          <a:xfrm>
            <a:off x="4892993" y="1764406"/>
            <a:ext cx="0" cy="301223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" name="Shape 272"/>
          <p:cNvSpPr txBox="1"/>
          <p:nvPr/>
        </p:nvSpPr>
        <p:spPr>
          <a:xfrm>
            <a:off x="727521" y="2234474"/>
            <a:ext cx="1886138" cy="464923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de" sz="900" dirty="0" smtClean="0">
              <a:latin typeface="Calibri" panose="020F0502020204030204" pitchFamily="34" charset="0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Encargado de </a:t>
            </a: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Mantenimiento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i="0" u="none" dirty="0" smtClean="0">
                <a:latin typeface="Calibri" panose="020F0502020204030204" pitchFamily="34" charset="0"/>
                <a:sym typeface="Arial"/>
              </a:rPr>
              <a:t>Encargado de Sección(</a:t>
            </a:r>
            <a:r>
              <a:rPr lang="de" sz="900" i="0" dirty="0" smtClean="0">
                <a:latin typeface="Calibri" panose="020F0502020204030204" pitchFamily="34" charset="0"/>
                <a:sym typeface="Arial"/>
              </a:rPr>
              <a:t>01)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i="0" u="none" dirty="0" smtClean="0">
                <a:latin typeface="Calibri" panose="020F0502020204030204" pitchFamily="34" charset="0"/>
                <a:sym typeface="Arial"/>
              </a:rPr>
              <a:t> </a:t>
            </a:r>
            <a:endParaRPr lang="de" sz="900" i="0" u="none" dirty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9" name="Shape 281"/>
          <p:cNvSpPr txBox="1"/>
          <p:nvPr/>
        </p:nvSpPr>
        <p:spPr>
          <a:xfrm>
            <a:off x="705630" y="2855119"/>
            <a:ext cx="1908029" cy="1380001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9 Ayudante de Mantenimiento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1 Albañil (01)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900" dirty="0" smtClean="0">
                <a:sym typeface="Arial"/>
              </a:rPr>
              <a:t>2 </a:t>
            </a:r>
            <a:r>
              <a:rPr lang="de" sz="900" dirty="0">
                <a:sym typeface="Arial"/>
              </a:rPr>
              <a:t>Vigilante (01)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1 Operador de Máquina Liviana 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(01) 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1 Auxiliar 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(XX)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1 Mantenimiento 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(01)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1 Auxiliar (XX)</a:t>
            </a:r>
            <a:endParaRPr lang="de" sz="900" dirty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1 Pintor 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(01)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1 Ayudante 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General (XX</a:t>
            </a:r>
            <a:r>
              <a:rPr lang="de" sz="900" dirty="0" smtClean="0">
                <a:latin typeface="Calibri" panose="020F0502020204030204" pitchFamily="34" charset="0"/>
                <a:sym typeface="Arial"/>
              </a:rPr>
              <a:t>)</a:t>
            </a:r>
            <a:endParaRPr lang="de" sz="900" i="0" u="none" dirty="0" smtClean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4116705" y="1279043"/>
            <a:ext cx="1552575" cy="485363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900" b="1" dirty="0">
                <a:latin typeface="Calibri" panose="020F0502020204030204" pitchFamily="34" charset="0"/>
              </a:rPr>
              <a:t>Jefe Operativo </a:t>
            </a:r>
          </a:p>
          <a:p>
            <a:pPr algn="ctr"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900" b="1" dirty="0" smtClean="0">
                <a:latin typeface="Calibri" panose="020F0502020204030204" pitchFamily="34" charset="0"/>
              </a:rPr>
              <a:t>Parque </a:t>
            </a:r>
            <a:r>
              <a:rPr lang="es-MX" altLang="es-ES" sz="900" b="1" dirty="0">
                <a:latin typeface="Calibri" panose="020F0502020204030204" pitchFamily="34" charset="0"/>
              </a:rPr>
              <a:t>Aztlán</a:t>
            </a:r>
          </a:p>
          <a:p>
            <a:pPr algn="ctr"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900" dirty="0">
                <a:latin typeface="Calibri" panose="020F0502020204030204" pitchFamily="34" charset="0"/>
              </a:rPr>
              <a:t>Jefe Operativo (XX)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378747" y="268865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Aztlán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25" name="Shape 291"/>
          <p:cNvCxnSpPr/>
          <p:nvPr/>
        </p:nvCxnSpPr>
        <p:spPr>
          <a:xfrm flipV="1">
            <a:off x="1730786" y="2061984"/>
            <a:ext cx="6081961" cy="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4" name="Shape 333"/>
          <p:cNvSpPr txBox="1"/>
          <p:nvPr/>
        </p:nvSpPr>
        <p:spPr>
          <a:xfrm>
            <a:off x="2907438" y="2260654"/>
            <a:ext cx="1778862" cy="469092"/>
          </a:xfrm>
          <a:prstGeom prst="rect">
            <a:avLst/>
          </a:prstGeom>
          <a:solidFill>
            <a:schemeClr val="bg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Encargado de Jardinería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i="0" u="none" dirty="0" smtClean="0">
                <a:latin typeface="Calibri" panose="020F0502020204030204" pitchFamily="34" charset="0"/>
                <a:sym typeface="Arial"/>
              </a:rPr>
              <a:t>Encargado de Sección (</a:t>
            </a:r>
            <a:r>
              <a:rPr lang="de" sz="900" dirty="0" smtClean="0">
                <a:latin typeface="Calibri" panose="020F0502020204030204" pitchFamily="34" charset="0"/>
                <a:sym typeface="Arial"/>
              </a:rPr>
              <a:t>01)</a:t>
            </a:r>
            <a:r>
              <a:rPr lang="de" sz="900" i="0" u="none" dirty="0" smtClean="0">
                <a:latin typeface="Calibri" panose="020F0502020204030204" pitchFamily="34" charset="0"/>
                <a:sym typeface="Arial"/>
              </a:rPr>
              <a:t> </a:t>
            </a:r>
            <a:endParaRPr lang="de" sz="900" i="0" u="none" dirty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45" name="Shape 338"/>
          <p:cNvSpPr txBox="1"/>
          <p:nvPr/>
        </p:nvSpPr>
        <p:spPr>
          <a:xfrm>
            <a:off x="2918460" y="2885489"/>
            <a:ext cx="1767840" cy="1084531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12 Ayud. de Jardinería</a:t>
            </a: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 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6 Operador Maquina Liviana (01)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900" dirty="0">
                <a:latin typeface="Calibri" panose="020F0502020204030204" pitchFamily="34" charset="0"/>
                <a:sym typeface="Arial"/>
              </a:rPr>
              <a:t>2 Ayudante de Area (01)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1 Chofer 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(01)</a:t>
            </a:r>
            <a:endParaRPr lang="de" sz="1600" dirty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1 Ayudante 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General (01)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1 Encargado 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(01)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1 Elemento 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Operativo (01</a:t>
            </a:r>
            <a:r>
              <a:rPr lang="de" sz="900" dirty="0" smtClean="0">
                <a:latin typeface="Calibri" panose="020F0502020204030204" pitchFamily="34" charset="0"/>
                <a:sym typeface="Arial"/>
              </a:rPr>
              <a:t>)</a:t>
            </a:r>
            <a:endParaRPr lang="de" sz="900" i="0" u="none" dirty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59" name="Shape 305"/>
          <p:cNvSpPr txBox="1"/>
          <p:nvPr/>
        </p:nvSpPr>
        <p:spPr>
          <a:xfrm>
            <a:off x="5061562" y="2250594"/>
            <a:ext cx="1550693" cy="469092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Encargado de Recreación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Encargada de Sección (01)</a:t>
            </a:r>
          </a:p>
        </p:txBody>
      </p:sp>
      <p:sp>
        <p:nvSpPr>
          <p:cNvPr id="66" name="Shape 311"/>
          <p:cNvSpPr txBox="1"/>
          <p:nvPr/>
        </p:nvSpPr>
        <p:spPr>
          <a:xfrm>
            <a:off x="5061562" y="2885489"/>
            <a:ext cx="1550693" cy="1018942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9 Ayudante de Recreación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2 Auxiliar (01)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900" dirty="0">
                <a:latin typeface="Calibri" panose="020F0502020204030204" pitchFamily="34" charset="0"/>
                <a:sym typeface="Arial"/>
              </a:rPr>
              <a:t>5 Ayudante de Area (01) </a:t>
            </a:r>
            <a:endParaRPr lang="de" sz="900" dirty="0" smtClean="0">
              <a:latin typeface="Calibri" panose="020F0502020204030204" pitchFamily="34" charset="0"/>
              <a:sym typeface="Arial"/>
            </a:endParaRPr>
          </a:p>
          <a:p>
            <a:pPr lvl="0"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1 Empleado 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Operativo (01)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1 Ayudante 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General</a:t>
            </a:r>
            <a:r>
              <a:rPr lang="de" sz="900" b="1" dirty="0">
                <a:latin typeface="Calibri" panose="020F0502020204030204" pitchFamily="34" charset="0"/>
                <a:sym typeface="Arial"/>
              </a:rPr>
              <a:t> 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(01</a:t>
            </a:r>
            <a:r>
              <a:rPr lang="de" sz="900" dirty="0" smtClean="0">
                <a:latin typeface="Calibri" panose="020F0502020204030204" pitchFamily="34" charset="0"/>
                <a:sym typeface="Arial"/>
              </a:rPr>
              <a:t>)</a:t>
            </a:r>
          </a:p>
          <a:p>
            <a:pPr lvl="0">
              <a:buClr>
                <a:schemeClr val="dk1"/>
              </a:buClr>
              <a:buSzPct val="25000"/>
            </a:pPr>
            <a:r>
              <a:rPr lang="de" sz="900" b="1" dirty="0">
                <a:latin typeface="Calibri" panose="020F0502020204030204" pitchFamily="34" charset="0"/>
                <a:sym typeface="Arial"/>
              </a:rPr>
              <a:t>Vacante</a:t>
            </a:r>
          </a:p>
          <a:p>
            <a:pPr lvl="0">
              <a:buClr>
                <a:schemeClr val="dk1"/>
              </a:buClr>
              <a:buSzPct val="25000"/>
            </a:pPr>
            <a:r>
              <a:rPr lang="de" sz="900" dirty="0">
                <a:latin typeface="Calibri" panose="020F0502020204030204" pitchFamily="34" charset="0"/>
                <a:sym typeface="Arial"/>
              </a:rPr>
              <a:t>Ayudante Area (01</a:t>
            </a:r>
            <a:r>
              <a:rPr lang="de" sz="900" dirty="0" smtClean="0">
                <a:latin typeface="Calibri" panose="020F0502020204030204" pitchFamily="34" charset="0"/>
                <a:sym typeface="Arial"/>
              </a:rPr>
              <a:t>)</a:t>
            </a:r>
            <a:endParaRPr lang="de" sz="900" i="0" u="none" dirty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43" name="Shape 335"/>
          <p:cNvSpPr txBox="1"/>
          <p:nvPr/>
        </p:nvSpPr>
        <p:spPr>
          <a:xfrm>
            <a:off x="6877735" y="2234474"/>
            <a:ext cx="1870025" cy="485212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Encargado de Vigilancia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Encargado (01)</a:t>
            </a:r>
            <a:endParaRPr lang="de" sz="900" i="0" u="none" dirty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46" name="Shape 338"/>
          <p:cNvSpPr txBox="1"/>
          <p:nvPr/>
        </p:nvSpPr>
        <p:spPr>
          <a:xfrm>
            <a:off x="6877735" y="2885489"/>
            <a:ext cx="1870025" cy="1703684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b="1" i="0" u="none" dirty="0" smtClean="0">
                <a:latin typeface="Calibri" panose="020F0502020204030204" pitchFamily="34" charset="0"/>
                <a:sym typeface="Arial"/>
              </a:rPr>
              <a:t>16 Vigilante 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9 Vigilante (01)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1 Vigilante 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(XX)</a:t>
            </a:r>
            <a:endParaRPr lang="de" sz="1600" dirty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1 Encargado 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de Sección (01)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1 Ayudante 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de Area (01)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1 Ayudante 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General (XX)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1 Promotor 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(XX)</a:t>
            </a:r>
          </a:p>
          <a:p>
            <a:pPr>
              <a:buClr>
                <a:schemeClr val="dk1"/>
              </a:buClr>
              <a:buSzPct val="25000"/>
            </a:pPr>
            <a:r>
              <a:rPr lang="en-US" sz="900" dirty="0" smtClean="0">
                <a:latin typeface="Calibri" panose="020F0502020204030204" pitchFamily="34" charset="0"/>
                <a:sym typeface="Arial"/>
              </a:rPr>
              <a:t>1 </a:t>
            </a:r>
            <a:r>
              <a:rPr lang="en-US" sz="900" dirty="0" err="1" smtClean="0">
                <a:latin typeface="Calibri" panose="020F0502020204030204" pitchFamily="34" charset="0"/>
                <a:sym typeface="Arial"/>
              </a:rPr>
              <a:t>Chofer</a:t>
            </a:r>
            <a:r>
              <a:rPr lang="en-US" sz="900" dirty="0" smtClean="0">
                <a:latin typeface="Calibri" panose="020F0502020204030204" pitchFamily="34" charset="0"/>
                <a:sym typeface="Arial"/>
              </a:rPr>
              <a:t> </a:t>
            </a:r>
            <a:r>
              <a:rPr lang="en-US" sz="900" dirty="0">
                <a:latin typeface="Calibri" panose="020F0502020204030204" pitchFamily="34" charset="0"/>
                <a:sym typeface="Arial"/>
              </a:rPr>
              <a:t>(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01)</a:t>
            </a:r>
          </a:p>
          <a:p>
            <a:pPr lvl="0"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1 Auxiliar 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(01</a:t>
            </a:r>
            <a:r>
              <a:rPr lang="de" sz="900" dirty="0" smtClean="0">
                <a:latin typeface="Calibri" panose="020F0502020204030204" pitchFamily="34" charset="0"/>
                <a:sym typeface="Arial"/>
              </a:rPr>
              <a:t>)</a:t>
            </a:r>
            <a:r>
              <a:rPr lang="de" sz="900" b="1" dirty="0">
                <a:latin typeface="Calibri" panose="020F0502020204030204" pitchFamily="34" charset="0"/>
                <a:sym typeface="Arial"/>
              </a:rPr>
              <a:t> </a:t>
            </a:r>
            <a:endParaRPr lang="de" sz="900" b="1" dirty="0" smtClean="0">
              <a:latin typeface="Calibri" panose="020F0502020204030204" pitchFamily="34" charset="0"/>
              <a:sym typeface="Arial"/>
            </a:endParaRPr>
          </a:p>
          <a:p>
            <a:pPr lvl="0">
              <a:buClr>
                <a:schemeClr val="dk1"/>
              </a:buClr>
              <a:buSzPct val="25000"/>
            </a:pP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5 Encargado </a:t>
            </a:r>
            <a:r>
              <a:rPr lang="de" sz="900" b="1" dirty="0">
                <a:latin typeface="Calibri" panose="020F0502020204030204" pitchFamily="34" charset="0"/>
                <a:sym typeface="Arial"/>
              </a:rPr>
              <a:t>de </a:t>
            </a:r>
            <a:r>
              <a:rPr lang="de" sz="900" b="1" dirty="0" smtClean="0">
                <a:latin typeface="Calibri" panose="020F0502020204030204" pitchFamily="34" charset="0"/>
                <a:sym typeface="Arial"/>
              </a:rPr>
              <a:t>Turno de Vigilancia</a:t>
            </a:r>
            <a:endParaRPr lang="de" sz="900" b="1" dirty="0">
              <a:latin typeface="Calibri" panose="020F0502020204030204" pitchFamily="34" charset="0"/>
              <a:sym typeface="Arial"/>
            </a:endParaRPr>
          </a:p>
          <a:p>
            <a:pPr lvl="0">
              <a:buClr>
                <a:schemeClr val="dk1"/>
              </a:buClr>
              <a:buSzPct val="25000"/>
            </a:pPr>
            <a:r>
              <a:rPr lang="de" sz="900" dirty="0" smtClean="0">
                <a:latin typeface="Calibri" panose="020F0502020204030204" pitchFamily="34" charset="0"/>
                <a:sym typeface="Arial"/>
              </a:rPr>
              <a:t>Encargado </a:t>
            </a:r>
            <a:r>
              <a:rPr lang="de" sz="900" dirty="0">
                <a:latin typeface="Calibri" panose="020F0502020204030204" pitchFamily="34" charset="0"/>
                <a:sym typeface="Arial"/>
              </a:rPr>
              <a:t>de Sección (01</a:t>
            </a:r>
            <a:r>
              <a:rPr lang="de" sz="900" dirty="0" smtClean="0">
                <a:latin typeface="Calibri" panose="020F0502020204030204" pitchFamily="34" charset="0"/>
                <a:sym typeface="Arial"/>
              </a:rPr>
              <a:t>)</a:t>
            </a:r>
            <a:endParaRPr lang="de" sz="900" i="0" u="none" dirty="0" smtClean="0">
              <a:latin typeface="Calibri" panose="020F050202020403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7669603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Atención y Vinculación Ciudadana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6338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55510" y="6339451"/>
            <a:ext cx="25603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526531106"/>
              </p:ext>
            </p:extLst>
          </p:nvPr>
        </p:nvGraphicFramePr>
        <p:xfrm>
          <a:off x="-285750" y="1181100"/>
          <a:ext cx="9982200" cy="6038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adroTexto 4"/>
          <p:cNvSpPr txBox="1"/>
          <p:nvPr/>
        </p:nvSpPr>
        <p:spPr>
          <a:xfrm>
            <a:off x="445824" y="-3020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</a:t>
            </a:r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 de  General de Desarrollo Social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31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195992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Secretaría de Desarrollo Social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77114" y="6224396"/>
            <a:ext cx="25603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2496120" y="1162973"/>
            <a:ext cx="3978386" cy="40011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000" b="1" dirty="0" smtClean="0">
                <a:cs typeface="Arial" pitchFamily="34" charset="0"/>
              </a:rPr>
              <a:t>Director de la Dirección de Atención y Vinculación Ciudadana</a:t>
            </a:r>
            <a:r>
              <a:rPr lang="es-MX" sz="1000" b="1" dirty="0">
                <a:cs typeface="Arial" pitchFamily="34" charset="0"/>
              </a:rPr>
              <a:t> </a:t>
            </a:r>
            <a:r>
              <a:rPr lang="es-MX" sz="1000" b="1" dirty="0" smtClean="0">
                <a:cs typeface="Arial" pitchFamily="34" charset="0"/>
              </a:rPr>
              <a:t>(XX)</a:t>
            </a:r>
          </a:p>
          <a:p>
            <a:pPr algn="ctr"/>
            <a:r>
              <a:rPr lang="es-MX" sz="1000" dirty="0" smtClean="0">
                <a:cs typeface="Arial" pitchFamily="34" charset="0"/>
              </a:rPr>
              <a:t>Director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3643759" y="2149337"/>
            <a:ext cx="2000667" cy="659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900" b="1" dirty="0" smtClean="0">
              <a:cs typeface="Arial" pitchFamily="34" charset="0"/>
            </a:endParaRPr>
          </a:p>
          <a:p>
            <a:r>
              <a:rPr lang="es-MX" sz="900" b="1" dirty="0" smtClean="0">
                <a:cs typeface="Arial" pitchFamily="34" charset="0"/>
              </a:rPr>
              <a:t>Coordinador General Operativo  (XX)</a:t>
            </a:r>
          </a:p>
          <a:p>
            <a:pPr algn="ctr"/>
            <a:r>
              <a:rPr lang="es-MX" sz="900" dirty="0" smtClean="0">
                <a:cs typeface="Arial" pitchFamily="34" charset="0"/>
              </a:rPr>
              <a:t>Coordinador </a:t>
            </a: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4636738" y="1563083"/>
            <a:ext cx="0" cy="593761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1644724" y="3074413"/>
            <a:ext cx="5836571" cy="21271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3" name="12 Rectángulo"/>
          <p:cNvSpPr/>
          <p:nvPr/>
        </p:nvSpPr>
        <p:spPr>
          <a:xfrm>
            <a:off x="5755793" y="2166370"/>
            <a:ext cx="1839290" cy="7260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 General    (XX) </a:t>
            </a:r>
            <a:r>
              <a:rPr lang="es-MX" sz="1100" dirty="0" smtClean="0">
                <a:cs typeface="Arial" pitchFamily="34" charset="0"/>
              </a:rPr>
              <a:t>Coordinador  general zona Sur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28" name="23 Conector recto"/>
          <p:cNvCxnSpPr/>
          <p:nvPr/>
        </p:nvCxnSpPr>
        <p:spPr>
          <a:xfrm flipV="1">
            <a:off x="4644092" y="2811014"/>
            <a:ext cx="1" cy="27514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5" name="23 Conector recto"/>
          <p:cNvCxnSpPr/>
          <p:nvPr/>
        </p:nvCxnSpPr>
        <p:spPr>
          <a:xfrm flipV="1">
            <a:off x="6336948" y="1767638"/>
            <a:ext cx="0" cy="3960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9" name="15 Conector recto"/>
          <p:cNvCxnSpPr/>
          <p:nvPr/>
        </p:nvCxnSpPr>
        <p:spPr>
          <a:xfrm>
            <a:off x="2496120" y="1770598"/>
            <a:ext cx="3851414" cy="0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1" name="11 Rectángulo"/>
          <p:cNvSpPr/>
          <p:nvPr/>
        </p:nvSpPr>
        <p:spPr>
          <a:xfrm>
            <a:off x="1223211" y="3333641"/>
            <a:ext cx="958979" cy="4937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900" b="1" dirty="0" smtClean="0">
              <a:cs typeface="Arial" pitchFamily="34" charset="0"/>
            </a:endParaRPr>
          </a:p>
          <a:p>
            <a:pPr algn="ctr"/>
            <a:r>
              <a:rPr lang="es-MX" sz="700" b="1" dirty="0" smtClean="0">
                <a:cs typeface="Arial" pitchFamily="34" charset="0"/>
              </a:rPr>
              <a:t>Coordinador Zona Norte (XX)</a:t>
            </a:r>
          </a:p>
          <a:p>
            <a:pPr algn="ctr"/>
            <a:r>
              <a:rPr lang="es-MX" sz="700" b="1" dirty="0" smtClean="0">
                <a:cs typeface="Arial" pitchFamily="34" charset="0"/>
              </a:rPr>
              <a:t>VACANTE</a:t>
            </a:r>
          </a:p>
          <a:p>
            <a:pPr algn="ctr"/>
            <a:r>
              <a:rPr lang="es-MX" sz="800" dirty="0" smtClean="0">
                <a:cs typeface="Arial" pitchFamily="34" charset="0"/>
              </a:rPr>
              <a:t>Coordinador </a:t>
            </a: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cxnSp>
        <p:nvCxnSpPr>
          <p:cNvPr id="45" name="23 Conector recto"/>
          <p:cNvCxnSpPr/>
          <p:nvPr/>
        </p:nvCxnSpPr>
        <p:spPr>
          <a:xfrm flipV="1">
            <a:off x="3725437" y="3092032"/>
            <a:ext cx="1" cy="2520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6" name="23 Conector recto"/>
          <p:cNvCxnSpPr/>
          <p:nvPr/>
        </p:nvCxnSpPr>
        <p:spPr>
          <a:xfrm flipV="1">
            <a:off x="1644724" y="3064611"/>
            <a:ext cx="1" cy="27514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7" name="23 Conector recto"/>
          <p:cNvCxnSpPr/>
          <p:nvPr/>
        </p:nvCxnSpPr>
        <p:spPr>
          <a:xfrm flipV="1">
            <a:off x="2659576" y="3093461"/>
            <a:ext cx="0" cy="23970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8" name="23 Conector recto"/>
          <p:cNvCxnSpPr/>
          <p:nvPr/>
        </p:nvCxnSpPr>
        <p:spPr>
          <a:xfrm flipV="1">
            <a:off x="2507480" y="1758327"/>
            <a:ext cx="0" cy="39101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9" name="23 Conector recto"/>
          <p:cNvCxnSpPr/>
          <p:nvPr/>
        </p:nvCxnSpPr>
        <p:spPr>
          <a:xfrm flipV="1">
            <a:off x="6186679" y="3102927"/>
            <a:ext cx="1" cy="27514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0" name="23 Conector recto"/>
          <p:cNvCxnSpPr/>
          <p:nvPr/>
        </p:nvCxnSpPr>
        <p:spPr>
          <a:xfrm flipV="1">
            <a:off x="4967731" y="3093461"/>
            <a:ext cx="1" cy="27514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53" name="11 Rectángulo"/>
          <p:cNvSpPr/>
          <p:nvPr/>
        </p:nvSpPr>
        <p:spPr>
          <a:xfrm>
            <a:off x="2285353" y="3338116"/>
            <a:ext cx="804450" cy="4989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700" b="1" dirty="0">
                <a:cs typeface="Arial" pitchFamily="34" charset="0"/>
              </a:rPr>
              <a:t>Coordinador Zona </a:t>
            </a:r>
            <a:r>
              <a:rPr lang="es-MX" sz="700" b="1" dirty="0" smtClean="0">
                <a:cs typeface="Arial" pitchFamily="34" charset="0"/>
              </a:rPr>
              <a:t>Centro (XX)</a:t>
            </a:r>
            <a:endParaRPr lang="es-MX" sz="700" b="1" dirty="0">
              <a:cs typeface="Arial" pitchFamily="34" charset="0"/>
            </a:endParaRPr>
          </a:p>
          <a:p>
            <a:pPr algn="ctr"/>
            <a:r>
              <a:rPr lang="es-MX" sz="900" dirty="0">
                <a:cs typeface="Arial" pitchFamily="34" charset="0"/>
              </a:rPr>
              <a:t>Coordinador </a:t>
            </a:r>
          </a:p>
        </p:txBody>
      </p:sp>
      <p:sp>
        <p:nvSpPr>
          <p:cNvPr id="54" name="11 Rectángulo"/>
          <p:cNvSpPr/>
          <p:nvPr/>
        </p:nvSpPr>
        <p:spPr>
          <a:xfrm>
            <a:off x="3328368" y="3357929"/>
            <a:ext cx="827765" cy="4659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700" b="1" dirty="0">
                <a:cs typeface="Arial" pitchFamily="34" charset="0"/>
              </a:rPr>
              <a:t>Coordinador Zona </a:t>
            </a:r>
            <a:r>
              <a:rPr lang="es-MX" sz="700" b="1" dirty="0" smtClean="0">
                <a:cs typeface="Arial" pitchFamily="34" charset="0"/>
              </a:rPr>
              <a:t>Poniente (XX)</a:t>
            </a:r>
            <a:endParaRPr lang="es-MX" sz="700" b="1" dirty="0">
              <a:cs typeface="Arial" pitchFamily="34" charset="0"/>
            </a:endParaRPr>
          </a:p>
          <a:p>
            <a:pPr algn="ctr"/>
            <a:r>
              <a:rPr lang="es-MX" sz="900" dirty="0">
                <a:cs typeface="Arial" pitchFamily="34" charset="0"/>
              </a:rPr>
              <a:t>Coordinador </a:t>
            </a:r>
          </a:p>
        </p:txBody>
      </p:sp>
      <p:sp>
        <p:nvSpPr>
          <p:cNvPr id="59" name="12 Rectángulo"/>
          <p:cNvSpPr/>
          <p:nvPr/>
        </p:nvSpPr>
        <p:spPr>
          <a:xfrm>
            <a:off x="1716427" y="2151727"/>
            <a:ext cx="1867938" cy="7260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cs typeface="Arial" pitchFamily="34" charset="0"/>
              </a:rPr>
              <a:t>Coordinador Proyectos Estratégicos (XX</a:t>
            </a:r>
            <a:r>
              <a:rPr lang="es-MX" sz="700" b="1" dirty="0" smtClean="0">
                <a:cs typeface="Arial" pitchFamily="34" charset="0"/>
              </a:rPr>
              <a:t>) </a:t>
            </a:r>
            <a:endParaRPr lang="es-MX" sz="800" dirty="0">
              <a:cs typeface="Arial" pitchFamily="34" charset="0"/>
            </a:endParaRPr>
          </a:p>
          <a:p>
            <a:pPr algn="ctr"/>
            <a:r>
              <a:rPr lang="es-MX" sz="800" dirty="0" smtClean="0">
                <a:cs typeface="Arial" pitchFamily="34" charset="0"/>
              </a:rPr>
              <a:t>Coordinador </a:t>
            </a:r>
            <a:endParaRPr lang="es-MX" sz="800" dirty="0">
              <a:cs typeface="Arial" pitchFamily="34" charset="0"/>
            </a:endParaRPr>
          </a:p>
        </p:txBody>
      </p:sp>
      <p:sp>
        <p:nvSpPr>
          <p:cNvPr id="65" name="11 Rectángulo"/>
          <p:cNvSpPr/>
          <p:nvPr/>
        </p:nvSpPr>
        <p:spPr>
          <a:xfrm>
            <a:off x="4460126" y="3366667"/>
            <a:ext cx="966226" cy="47043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700" b="1" dirty="0">
                <a:cs typeface="Arial" pitchFamily="34" charset="0"/>
              </a:rPr>
              <a:t>Coordinador </a:t>
            </a:r>
            <a:r>
              <a:rPr lang="es-MX" sz="700" b="1" dirty="0" smtClean="0">
                <a:cs typeface="Arial" pitchFamily="34" charset="0"/>
              </a:rPr>
              <a:t>Mesas Directivas (XX)</a:t>
            </a:r>
            <a:endParaRPr lang="es-MX" sz="700" b="1" dirty="0">
              <a:cs typeface="Arial" pitchFamily="34" charset="0"/>
            </a:endParaRPr>
          </a:p>
          <a:p>
            <a:pPr algn="ctr"/>
            <a:r>
              <a:rPr lang="es-MX" sz="900" dirty="0">
                <a:cs typeface="Arial" pitchFamily="34" charset="0"/>
              </a:rPr>
              <a:t>Coordinador </a:t>
            </a:r>
          </a:p>
        </p:txBody>
      </p:sp>
      <p:sp>
        <p:nvSpPr>
          <p:cNvPr id="71" name="11 Rectángulo"/>
          <p:cNvSpPr/>
          <p:nvPr/>
        </p:nvSpPr>
        <p:spPr>
          <a:xfrm>
            <a:off x="5750134" y="3385496"/>
            <a:ext cx="1015120" cy="4418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700" b="1" dirty="0">
                <a:cs typeface="Arial" pitchFamily="34" charset="0"/>
              </a:rPr>
              <a:t>Coordinador </a:t>
            </a:r>
            <a:r>
              <a:rPr lang="es-MX" sz="700" b="1" dirty="0" smtClean="0">
                <a:cs typeface="Arial" pitchFamily="34" charset="0"/>
              </a:rPr>
              <a:t>Operativo Zona Centro (XX)</a:t>
            </a:r>
            <a:endParaRPr lang="es-MX" sz="700" b="1" dirty="0">
              <a:cs typeface="Arial" pitchFamily="34" charset="0"/>
            </a:endParaRPr>
          </a:p>
          <a:p>
            <a:pPr algn="ctr"/>
            <a:r>
              <a:rPr lang="es-MX" sz="900" dirty="0">
                <a:cs typeface="Arial" pitchFamily="34" charset="0"/>
              </a:rPr>
              <a:t>Coordinador </a:t>
            </a:r>
          </a:p>
        </p:txBody>
      </p:sp>
      <p:sp>
        <p:nvSpPr>
          <p:cNvPr id="72" name="11 Rectángulo"/>
          <p:cNvSpPr/>
          <p:nvPr/>
        </p:nvSpPr>
        <p:spPr>
          <a:xfrm>
            <a:off x="7007591" y="3370929"/>
            <a:ext cx="947409" cy="4399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700" b="1" dirty="0">
                <a:cs typeface="Arial" pitchFamily="34" charset="0"/>
              </a:rPr>
              <a:t>Coordinador </a:t>
            </a:r>
            <a:r>
              <a:rPr lang="es-MX" sz="700" b="1" dirty="0" smtClean="0">
                <a:cs typeface="Arial" pitchFamily="34" charset="0"/>
              </a:rPr>
              <a:t>Operativo Zona Sur (XX)</a:t>
            </a:r>
            <a:endParaRPr lang="es-MX" sz="700" b="1" dirty="0">
              <a:cs typeface="Arial" pitchFamily="34" charset="0"/>
            </a:endParaRPr>
          </a:p>
          <a:p>
            <a:pPr algn="ctr"/>
            <a:r>
              <a:rPr lang="es-MX" sz="900" dirty="0">
                <a:cs typeface="Arial" pitchFamily="34" charset="0"/>
              </a:rPr>
              <a:t>Coordinador </a:t>
            </a:r>
          </a:p>
        </p:txBody>
      </p:sp>
      <p:cxnSp>
        <p:nvCxnSpPr>
          <p:cNvPr id="77" name="23 Conector recto"/>
          <p:cNvCxnSpPr/>
          <p:nvPr/>
        </p:nvCxnSpPr>
        <p:spPr>
          <a:xfrm flipV="1">
            <a:off x="7481295" y="3089668"/>
            <a:ext cx="1" cy="27514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411204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195992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Secretaría de Desarrollo Social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77114" y="6224396"/>
            <a:ext cx="25603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2496120" y="1162973"/>
            <a:ext cx="3978386" cy="40011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000" b="1">
                <a:cs typeface="Arial" pitchFamily="34" charset="0"/>
              </a:rPr>
              <a:t>Director de la Dirección de Atención y Vinculación Ciudadana (XX)</a:t>
            </a:r>
          </a:p>
          <a:p>
            <a:pPr algn="ctr"/>
            <a:r>
              <a:rPr lang="es-MX" sz="1000">
                <a:cs typeface="Arial" pitchFamily="34" charset="0"/>
              </a:rPr>
              <a:t>Director</a:t>
            </a:r>
            <a:endParaRPr lang="es-MX" sz="1000" dirty="0">
              <a:cs typeface="Arial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896998" y="3261366"/>
            <a:ext cx="1839290" cy="7260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Jefe Administrativo    (XX)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 Promotor 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4512585" y="1563083"/>
            <a:ext cx="0" cy="1304808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1456621" y="1731121"/>
            <a:ext cx="6465161" cy="22975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6" name="25 Rectángulo"/>
          <p:cNvSpPr/>
          <p:nvPr/>
        </p:nvSpPr>
        <p:spPr>
          <a:xfrm>
            <a:off x="2216506" y="3263890"/>
            <a:ext cx="1580825" cy="3858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100" dirty="0" smtClean="0">
                <a:cs typeface="Arial" pitchFamily="34" charset="0"/>
              </a:rPr>
              <a:t>	</a:t>
            </a:r>
            <a:endParaRPr lang="es-MX" sz="1100" b="1" dirty="0" smtClean="0">
              <a:cs typeface="Arial" pitchFamily="34" charset="0"/>
            </a:endParaRPr>
          </a:p>
          <a:p>
            <a:pPr algn="ctr"/>
            <a:r>
              <a:rPr lang="es-MX" sz="1100" b="1" dirty="0">
                <a:cs typeface="Arial" pitchFamily="34" charset="0"/>
              </a:rPr>
              <a:t>J</a:t>
            </a:r>
            <a:r>
              <a:rPr lang="es-MX" sz="1100" b="1" dirty="0" smtClean="0">
                <a:cs typeface="Arial" pitchFamily="34" charset="0"/>
              </a:rPr>
              <a:t>efe Informática   (XX)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Jefe  </a:t>
            </a: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cxnSp>
        <p:nvCxnSpPr>
          <p:cNvPr id="35" name="23 Conector recto"/>
          <p:cNvCxnSpPr/>
          <p:nvPr/>
        </p:nvCxnSpPr>
        <p:spPr>
          <a:xfrm flipV="1">
            <a:off x="1456621" y="1722923"/>
            <a:ext cx="0" cy="34311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4" name="23 Conector recto"/>
          <p:cNvCxnSpPr/>
          <p:nvPr/>
        </p:nvCxnSpPr>
        <p:spPr>
          <a:xfrm flipV="1">
            <a:off x="3006919" y="2867890"/>
            <a:ext cx="3011331" cy="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8" name="23 Conector recto"/>
          <p:cNvCxnSpPr/>
          <p:nvPr/>
        </p:nvCxnSpPr>
        <p:spPr>
          <a:xfrm flipV="1">
            <a:off x="6018250" y="2857500"/>
            <a:ext cx="0" cy="3960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0" name="12 Rectángulo"/>
          <p:cNvSpPr/>
          <p:nvPr/>
        </p:nvSpPr>
        <p:spPr>
          <a:xfrm>
            <a:off x="4068908" y="4575464"/>
            <a:ext cx="1148900" cy="7260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Recepcionista    (01)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 Instructor</a:t>
            </a:r>
            <a:endParaRPr lang="es-MX" sz="1100" dirty="0">
              <a:cs typeface="Arial" pitchFamily="34" charset="0"/>
            </a:endParaRPr>
          </a:p>
        </p:txBody>
      </p:sp>
      <p:sp>
        <p:nvSpPr>
          <p:cNvPr id="21" name="34 CuadroTexto"/>
          <p:cNvSpPr txBox="1"/>
          <p:nvPr/>
        </p:nvSpPr>
        <p:spPr>
          <a:xfrm rot="10800000" flipV="1">
            <a:off x="664533" y="2063534"/>
            <a:ext cx="1584175" cy="43088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cs typeface="Arial" pitchFamily="34" charset="0"/>
              </a:rPr>
              <a:t>Secretaria B   (01)  </a:t>
            </a:r>
            <a:r>
              <a:rPr lang="es-MX" sz="1100" dirty="0" smtClean="0">
                <a:cs typeface="Arial" pitchFamily="34" charset="0"/>
              </a:rPr>
              <a:t>Secretaria B</a:t>
            </a:r>
            <a:endParaRPr lang="es-MX" sz="800" dirty="0">
              <a:cs typeface="Arial" pitchFamily="34" charset="0"/>
            </a:endParaRPr>
          </a:p>
        </p:txBody>
      </p:sp>
      <p:cxnSp>
        <p:nvCxnSpPr>
          <p:cNvPr id="22" name="23 Conector recto"/>
          <p:cNvCxnSpPr/>
          <p:nvPr/>
        </p:nvCxnSpPr>
        <p:spPr>
          <a:xfrm flipV="1">
            <a:off x="7909821" y="1754096"/>
            <a:ext cx="0" cy="34311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5" name="34 CuadroTexto"/>
          <p:cNvSpPr txBox="1"/>
          <p:nvPr/>
        </p:nvSpPr>
        <p:spPr>
          <a:xfrm rot="10800000" flipV="1">
            <a:off x="7023006" y="2088385"/>
            <a:ext cx="1773629" cy="43088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100" b="1" dirty="0" smtClean="0">
                <a:cs typeface="Arial" pitchFamily="34" charset="0"/>
              </a:rPr>
              <a:t>Asistente Director  (XX)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Encargado de Área      </a:t>
            </a:r>
            <a:endParaRPr lang="es-MX" sz="800" dirty="0" smtClean="0">
              <a:cs typeface="Arial" pitchFamily="34" charset="0"/>
            </a:endParaRPr>
          </a:p>
        </p:txBody>
      </p:sp>
      <p:cxnSp>
        <p:nvCxnSpPr>
          <p:cNvPr id="29" name="23 Conector recto"/>
          <p:cNvCxnSpPr/>
          <p:nvPr/>
        </p:nvCxnSpPr>
        <p:spPr>
          <a:xfrm flipV="1">
            <a:off x="3006919" y="2857500"/>
            <a:ext cx="0" cy="3960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0" name="23 Conector recto"/>
          <p:cNvCxnSpPr/>
          <p:nvPr/>
        </p:nvCxnSpPr>
        <p:spPr>
          <a:xfrm flipV="1">
            <a:off x="5817126" y="3987386"/>
            <a:ext cx="0" cy="28327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1" name="23 Conector recto"/>
          <p:cNvCxnSpPr/>
          <p:nvPr/>
        </p:nvCxnSpPr>
        <p:spPr>
          <a:xfrm>
            <a:off x="4706318" y="4276954"/>
            <a:ext cx="2165053" cy="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7" name="23 Conector recto"/>
          <p:cNvCxnSpPr/>
          <p:nvPr/>
        </p:nvCxnSpPr>
        <p:spPr>
          <a:xfrm flipV="1">
            <a:off x="4721853" y="4292186"/>
            <a:ext cx="0" cy="28327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8" name="23 Conector recto"/>
          <p:cNvCxnSpPr/>
          <p:nvPr/>
        </p:nvCxnSpPr>
        <p:spPr>
          <a:xfrm flipV="1">
            <a:off x="6862661" y="4292186"/>
            <a:ext cx="0" cy="28327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9" name="12 Rectángulo"/>
          <p:cNvSpPr/>
          <p:nvPr/>
        </p:nvSpPr>
        <p:spPr>
          <a:xfrm>
            <a:off x="6288211" y="4575463"/>
            <a:ext cx="1148900" cy="8209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Auxiliar Administrativo (XX)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 Auxiliar Administrativo</a:t>
            </a:r>
            <a:endParaRPr lang="es-MX" sz="11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76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195992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Secretaría de Desarrollo Social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77114" y="6224396"/>
            <a:ext cx="25603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2496120" y="1162973"/>
            <a:ext cx="3978386" cy="64633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b="1" dirty="0">
                <a:cs typeface="Arial" pitchFamily="34" charset="0"/>
              </a:rPr>
              <a:t>Director de la Dirección de Atención y Vinculación Ciudadana (XX)</a:t>
            </a:r>
          </a:p>
          <a:p>
            <a:pPr algn="ctr"/>
            <a:r>
              <a:rPr lang="es-MX" sz="1200" dirty="0">
                <a:cs typeface="Arial" pitchFamily="34" charset="0"/>
              </a:rPr>
              <a:t>Director</a:t>
            </a:r>
          </a:p>
        </p:txBody>
      </p:sp>
      <p:cxnSp>
        <p:nvCxnSpPr>
          <p:cNvPr id="15" name="14 Conector recto"/>
          <p:cNvCxnSpPr/>
          <p:nvPr/>
        </p:nvCxnSpPr>
        <p:spPr>
          <a:xfrm flipV="1">
            <a:off x="4518445" y="1809304"/>
            <a:ext cx="0" cy="272131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2" name="23 Conector recto"/>
          <p:cNvCxnSpPr/>
          <p:nvPr/>
        </p:nvCxnSpPr>
        <p:spPr>
          <a:xfrm flipV="1">
            <a:off x="4518445" y="2818645"/>
            <a:ext cx="0" cy="34311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3" name="12 Rectángulo"/>
          <p:cNvSpPr/>
          <p:nvPr/>
        </p:nvSpPr>
        <p:spPr>
          <a:xfrm>
            <a:off x="3551343" y="2092625"/>
            <a:ext cx="1867938" cy="7260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cs typeface="Arial" pitchFamily="34" charset="0"/>
              </a:rPr>
              <a:t>Coordinador Proyectos Estratégicos (XX</a:t>
            </a:r>
            <a:r>
              <a:rPr lang="es-MX" sz="1100" b="1" dirty="0" smtClean="0">
                <a:cs typeface="Arial" pitchFamily="34" charset="0"/>
              </a:rPr>
              <a:t>) </a:t>
            </a:r>
            <a:endParaRPr lang="es-MX" sz="1200" dirty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 </a:t>
            </a:r>
            <a:endParaRPr lang="es-MX" sz="1200" dirty="0">
              <a:cs typeface="Arial" pitchFamily="34" charset="0"/>
            </a:endParaRPr>
          </a:p>
        </p:txBody>
      </p:sp>
      <p:sp>
        <p:nvSpPr>
          <p:cNvPr id="24" name="12 Rectángulo"/>
          <p:cNvSpPr/>
          <p:nvPr/>
        </p:nvSpPr>
        <p:spPr>
          <a:xfrm>
            <a:off x="3301876" y="3161759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Encargado de Área Proyectos Estratégicos (</a:t>
            </a:r>
            <a:r>
              <a:rPr lang="es-MX" sz="1100" b="1" dirty="0">
                <a:cs typeface="Arial" pitchFamily="34" charset="0"/>
              </a:rPr>
              <a:t>XX)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Encargado de Área </a:t>
            </a:r>
            <a:endParaRPr lang="es-MX" sz="11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02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195992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Secretaría de Desarrollo Social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77114" y="6224396"/>
            <a:ext cx="25603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  <p:cxnSp>
        <p:nvCxnSpPr>
          <p:cNvPr id="15" name="14 Conector recto"/>
          <p:cNvCxnSpPr/>
          <p:nvPr/>
        </p:nvCxnSpPr>
        <p:spPr>
          <a:xfrm>
            <a:off x="4408675" y="1897788"/>
            <a:ext cx="0" cy="191013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7" name="11 Rectángulo"/>
          <p:cNvSpPr/>
          <p:nvPr/>
        </p:nvSpPr>
        <p:spPr>
          <a:xfrm>
            <a:off x="3007030" y="1228223"/>
            <a:ext cx="4038006" cy="10785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900" b="1" dirty="0" smtClean="0">
              <a:cs typeface="Arial" pitchFamily="34" charset="0"/>
            </a:endParaRPr>
          </a:p>
          <a:p>
            <a:r>
              <a:rPr lang="es-MX" b="1" dirty="0" smtClean="0">
                <a:cs typeface="Arial" pitchFamily="34" charset="0"/>
              </a:rPr>
              <a:t>Coordinador General Operativo  (XX)</a:t>
            </a:r>
          </a:p>
          <a:p>
            <a:pPr algn="ctr"/>
            <a:r>
              <a:rPr lang="es-MX" dirty="0" smtClean="0">
                <a:cs typeface="Arial" pitchFamily="34" charset="0"/>
              </a:rPr>
              <a:t>Coordinador </a:t>
            </a: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sp>
        <p:nvSpPr>
          <p:cNvPr id="32" name="11 CuadroTexto"/>
          <p:cNvSpPr txBox="1"/>
          <p:nvPr/>
        </p:nvSpPr>
        <p:spPr>
          <a:xfrm>
            <a:off x="3068744" y="2604358"/>
            <a:ext cx="3882773" cy="156196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MX" sz="1000" b="1" dirty="0" smtClean="0">
              <a:cs typeface="Arial" pitchFamily="34" charset="0"/>
            </a:endParaRPr>
          </a:p>
          <a:p>
            <a:pPr algn="ctr"/>
            <a:r>
              <a:rPr lang="es-MX" sz="1000" b="1" dirty="0">
                <a:cs typeface="Arial" pitchFamily="34" charset="0"/>
              </a:rPr>
              <a:t>      </a:t>
            </a:r>
            <a:r>
              <a:rPr lang="es-MX" sz="1000" b="1" dirty="0" smtClean="0">
                <a:cs typeface="Arial" pitchFamily="34" charset="0"/>
              </a:rPr>
              <a:t>  </a:t>
            </a:r>
            <a:r>
              <a:rPr lang="es-MX" sz="1200" b="1" dirty="0">
                <a:cs typeface="Arial" pitchFamily="34" charset="0"/>
              </a:rPr>
              <a:t>Promotores Guía Social  </a:t>
            </a:r>
            <a:r>
              <a:rPr lang="es-MX" sz="1200" b="1" dirty="0" smtClean="0">
                <a:cs typeface="Arial" pitchFamily="34" charset="0"/>
              </a:rPr>
              <a:t>07                                                                                                                                                                                       </a:t>
            </a:r>
          </a:p>
          <a:p>
            <a:pPr algn="ctr"/>
            <a:endParaRPr lang="es-MX" sz="1050" b="1" dirty="0" smtClean="0">
              <a:cs typeface="Arial" pitchFamily="34" charset="0"/>
            </a:endParaRPr>
          </a:p>
          <a:p>
            <a:pPr algn="ctr"/>
            <a:r>
              <a:rPr lang="es-MX" sz="1050" b="1" dirty="0" smtClean="0">
                <a:cs typeface="Arial" pitchFamily="34" charset="0"/>
              </a:rPr>
              <a:t>(XX)</a:t>
            </a:r>
          </a:p>
          <a:p>
            <a:r>
              <a:rPr lang="es-MX" sz="1050" b="1" dirty="0" smtClean="0">
                <a:cs typeface="Arial" pitchFamily="34" charset="0"/>
              </a:rPr>
              <a:t>Auxiliar Dirección			01</a:t>
            </a:r>
          </a:p>
          <a:p>
            <a:r>
              <a:rPr lang="es-MX" sz="1050" b="1" dirty="0" smtClean="0">
                <a:cs typeface="Arial" pitchFamily="34" charset="0"/>
              </a:rPr>
              <a:t>Promotores Dirección			05</a:t>
            </a:r>
          </a:p>
          <a:p>
            <a:endParaRPr lang="es-MX" sz="1050" b="1" dirty="0" smtClean="0">
              <a:cs typeface="Arial" pitchFamily="34" charset="0"/>
            </a:endParaRPr>
          </a:p>
          <a:p>
            <a:pPr algn="ctr"/>
            <a:r>
              <a:rPr lang="es-MX" sz="1050" b="1" dirty="0" smtClean="0">
                <a:cs typeface="Arial" pitchFamily="34" charset="0"/>
              </a:rPr>
              <a:t>(HAS)</a:t>
            </a:r>
          </a:p>
          <a:p>
            <a:r>
              <a:rPr lang="es-MX" sz="1050" b="1" dirty="0" smtClean="0">
                <a:cs typeface="Arial" pitchFamily="34" charset="0"/>
              </a:rPr>
              <a:t>Promotor Dirección			01</a:t>
            </a:r>
            <a:endParaRPr lang="es-MX" sz="1000" b="1" dirty="0" smtClean="0">
              <a:cs typeface="Arial" pitchFamily="34" charset="0"/>
            </a:endParaRPr>
          </a:p>
        </p:txBody>
      </p:sp>
      <p:cxnSp>
        <p:nvCxnSpPr>
          <p:cNvPr id="33" name="23 Conector recto"/>
          <p:cNvCxnSpPr/>
          <p:nvPr/>
        </p:nvCxnSpPr>
        <p:spPr>
          <a:xfrm flipV="1">
            <a:off x="4931153" y="2306782"/>
            <a:ext cx="0" cy="29757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1013970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Secretaría de Desarrollo Social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80174" y="6264357"/>
            <a:ext cx="25603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  <p:sp>
        <p:nvSpPr>
          <p:cNvPr id="74" name="12 Rectángulo"/>
          <p:cNvSpPr/>
          <p:nvPr/>
        </p:nvSpPr>
        <p:spPr>
          <a:xfrm>
            <a:off x="3560631" y="1124075"/>
            <a:ext cx="2235098" cy="784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>
                <a:cs typeface="Arial" pitchFamily="34" charset="0"/>
              </a:rPr>
              <a:t>Coordinador General Operativo (XX)</a:t>
            </a:r>
          </a:p>
          <a:p>
            <a:pPr algn="ctr"/>
            <a:r>
              <a:rPr lang="es-MX" sz="1100" dirty="0">
                <a:cs typeface="Arial" pitchFamily="34" charset="0"/>
              </a:rPr>
              <a:t>Coordinador</a:t>
            </a: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584661" y="1908296"/>
            <a:ext cx="0" cy="1994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39 Conector recto"/>
          <p:cNvCxnSpPr/>
          <p:nvPr/>
        </p:nvCxnSpPr>
        <p:spPr>
          <a:xfrm flipH="1">
            <a:off x="3756278" y="4017197"/>
            <a:ext cx="18438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3464748" y="2125348"/>
            <a:ext cx="2366871" cy="784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 Zona Centro (</a:t>
            </a:r>
            <a:r>
              <a:rPr lang="es-MX" sz="1100" b="1" dirty="0">
                <a:cs typeface="Arial" pitchFamily="34" charset="0"/>
              </a:rPr>
              <a:t>XX)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Coordinador</a:t>
            </a:r>
            <a:endParaRPr lang="es-MX" sz="1100" dirty="0"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3428858" y="3118588"/>
            <a:ext cx="2366871" cy="7594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>
                <a:cs typeface="Arial" pitchFamily="34" charset="0"/>
              </a:rPr>
              <a:t>Coordinador </a:t>
            </a:r>
            <a:r>
              <a:rPr lang="es-MX" sz="1100" b="1" dirty="0" smtClean="0">
                <a:cs typeface="Arial" pitchFamily="34" charset="0"/>
              </a:rPr>
              <a:t>Operativo Zona Centro (</a:t>
            </a:r>
            <a:r>
              <a:rPr lang="es-MX" sz="1100" b="1" dirty="0">
                <a:cs typeface="Arial" pitchFamily="34" charset="0"/>
              </a:rPr>
              <a:t>XX)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Coordinador Operativo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31" name="39 Conector recto"/>
          <p:cNvCxnSpPr/>
          <p:nvPr/>
        </p:nvCxnSpPr>
        <p:spPr>
          <a:xfrm flipV="1">
            <a:off x="5599464" y="4022050"/>
            <a:ext cx="0" cy="14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9 Conector recto"/>
          <p:cNvCxnSpPr/>
          <p:nvPr/>
        </p:nvCxnSpPr>
        <p:spPr>
          <a:xfrm flipV="1">
            <a:off x="4584660" y="2907737"/>
            <a:ext cx="0" cy="1994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1 CuadroTexto"/>
          <p:cNvSpPr txBox="1"/>
          <p:nvPr/>
        </p:nvSpPr>
        <p:spPr>
          <a:xfrm>
            <a:off x="4782599" y="4834427"/>
            <a:ext cx="2370295" cy="101566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000" b="1" dirty="0" smtClean="0">
                <a:cs typeface="Arial" pitchFamily="34" charset="0"/>
              </a:rPr>
              <a:t>        Promotores Guía Social  07 (01)</a:t>
            </a:r>
          </a:p>
          <a:p>
            <a:r>
              <a:rPr lang="es-MX" sz="1000" b="1" dirty="0" smtClean="0">
                <a:cs typeface="Arial" pitchFamily="34" charset="0"/>
              </a:rPr>
              <a:t>        Promotores Guía Social  01 (XX)                                                                                                                                                                                          </a:t>
            </a:r>
          </a:p>
          <a:p>
            <a:pPr algn="ctr"/>
            <a:r>
              <a:rPr lang="es-MX" sz="800" b="1" dirty="0" smtClean="0">
                <a:cs typeface="Arial" pitchFamily="34" charset="0"/>
              </a:rPr>
              <a:t>(01)</a:t>
            </a:r>
          </a:p>
          <a:p>
            <a:r>
              <a:rPr lang="es-MX" sz="800" b="1" dirty="0" smtClean="0">
                <a:cs typeface="Arial" pitchFamily="34" charset="0"/>
              </a:rPr>
              <a:t>Promotores </a:t>
            </a:r>
            <a:r>
              <a:rPr lang="es-MX" sz="800" b="1" dirty="0">
                <a:cs typeface="Arial" pitchFamily="34" charset="0"/>
              </a:rPr>
              <a:t>zona centro		07</a:t>
            </a:r>
          </a:p>
          <a:p>
            <a:pPr algn="ctr"/>
            <a:r>
              <a:rPr lang="es-MX" sz="800" b="1" dirty="0" smtClean="0">
                <a:cs typeface="Arial" pitchFamily="34" charset="0"/>
              </a:rPr>
              <a:t>(XX)</a:t>
            </a:r>
          </a:p>
          <a:p>
            <a:endParaRPr lang="es-MX" sz="800" b="1" dirty="0" smtClean="0">
              <a:cs typeface="Arial" pitchFamily="34" charset="0"/>
            </a:endParaRPr>
          </a:p>
          <a:p>
            <a:r>
              <a:rPr lang="es-MX" sz="800" b="1" dirty="0" smtClean="0">
                <a:cs typeface="Arial" pitchFamily="34" charset="0"/>
              </a:rPr>
              <a:t>Auxiliar Administrativo zona centro	01</a:t>
            </a:r>
            <a:endParaRPr lang="es-MX" sz="1000" b="1" dirty="0" smtClean="0">
              <a:cs typeface="Arial" pitchFamily="34" charset="0"/>
            </a:endParaRPr>
          </a:p>
        </p:txBody>
      </p:sp>
      <p:cxnSp>
        <p:nvCxnSpPr>
          <p:cNvPr id="36" name="39 Conector recto"/>
          <p:cNvCxnSpPr/>
          <p:nvPr/>
        </p:nvCxnSpPr>
        <p:spPr>
          <a:xfrm flipV="1">
            <a:off x="4597322" y="3878050"/>
            <a:ext cx="0" cy="14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1888223" y="4177679"/>
            <a:ext cx="2366871" cy="53904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100" b="1" dirty="0" smtClean="0">
                <a:cs typeface="Arial" pitchFamily="34" charset="0"/>
              </a:rPr>
              <a:t>Supervisor de Zona Centro (</a:t>
            </a:r>
            <a:r>
              <a:rPr lang="es-MX" sz="1100" b="1" dirty="0">
                <a:cs typeface="Arial" pitchFamily="34" charset="0"/>
              </a:rPr>
              <a:t>XX)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Promotor</a:t>
            </a:r>
            <a:endParaRPr lang="es-MX" sz="1100" dirty="0">
              <a:cs typeface="Arial" pitchFamily="34" charset="0"/>
            </a:endParaRPr>
          </a:p>
        </p:txBody>
      </p:sp>
      <p:sp>
        <p:nvSpPr>
          <p:cNvPr id="38" name="12 Rectángulo"/>
          <p:cNvSpPr/>
          <p:nvPr/>
        </p:nvSpPr>
        <p:spPr>
          <a:xfrm>
            <a:off x="4879078" y="4142422"/>
            <a:ext cx="2366871" cy="5743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100" b="1" dirty="0">
                <a:cs typeface="Arial" pitchFamily="34" charset="0"/>
              </a:rPr>
              <a:t>Supervisor de Zona Centro (XX)</a:t>
            </a:r>
          </a:p>
          <a:p>
            <a:pPr algn="ctr"/>
            <a:r>
              <a:rPr lang="es-MX" sz="1100" dirty="0">
                <a:cs typeface="Arial" pitchFamily="34" charset="0"/>
              </a:rPr>
              <a:t>Promotor</a:t>
            </a:r>
          </a:p>
        </p:txBody>
      </p:sp>
      <p:cxnSp>
        <p:nvCxnSpPr>
          <p:cNvPr id="39" name="39 Conector recto"/>
          <p:cNvCxnSpPr/>
          <p:nvPr/>
        </p:nvCxnSpPr>
        <p:spPr>
          <a:xfrm flipV="1">
            <a:off x="5967747" y="4712514"/>
            <a:ext cx="0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39 Conector recto"/>
          <p:cNvCxnSpPr/>
          <p:nvPr/>
        </p:nvCxnSpPr>
        <p:spPr>
          <a:xfrm flipV="1">
            <a:off x="3751118" y="4017934"/>
            <a:ext cx="5160" cy="1384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39 Conector recto"/>
          <p:cNvCxnSpPr/>
          <p:nvPr/>
        </p:nvCxnSpPr>
        <p:spPr>
          <a:xfrm flipV="1">
            <a:off x="2961313" y="4719440"/>
            <a:ext cx="0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39 Conector recto"/>
          <p:cNvCxnSpPr/>
          <p:nvPr/>
        </p:nvCxnSpPr>
        <p:spPr>
          <a:xfrm flipH="1">
            <a:off x="5831619" y="2457690"/>
            <a:ext cx="2678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12 Rectángulo"/>
          <p:cNvSpPr/>
          <p:nvPr/>
        </p:nvSpPr>
        <p:spPr>
          <a:xfrm>
            <a:off x="6099464" y="2188165"/>
            <a:ext cx="2366871" cy="53904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Auxiliar Administrativo Zona Centro (01)</a:t>
            </a:r>
            <a:endParaRPr lang="es-MX" sz="1100" b="1" dirty="0">
              <a:cs typeface="Arial" pitchFamily="34" charset="0"/>
            </a:endParaRPr>
          </a:p>
          <a:p>
            <a:pPr algn="ctr"/>
            <a:r>
              <a:rPr lang="es-MX" sz="1100" dirty="0" smtClean="0">
                <a:cs typeface="Arial" pitchFamily="34" charset="0"/>
              </a:rPr>
              <a:t>Promotor</a:t>
            </a:r>
            <a:endParaRPr lang="es-MX" sz="1100" dirty="0">
              <a:cs typeface="Arial" pitchFamily="34" charset="0"/>
            </a:endParaRPr>
          </a:p>
        </p:txBody>
      </p:sp>
      <p:sp>
        <p:nvSpPr>
          <p:cNvPr id="62" name="11 CuadroTexto"/>
          <p:cNvSpPr txBox="1"/>
          <p:nvPr/>
        </p:nvSpPr>
        <p:spPr>
          <a:xfrm>
            <a:off x="1884799" y="4827440"/>
            <a:ext cx="2370295" cy="153888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000" b="1" dirty="0" smtClean="0">
                <a:cs typeface="Arial" pitchFamily="34" charset="0"/>
              </a:rPr>
              <a:t>        Promotores Guía Social  06 (01)</a:t>
            </a:r>
          </a:p>
          <a:p>
            <a:r>
              <a:rPr lang="es-MX" sz="1000" b="1" dirty="0" smtClean="0">
                <a:cs typeface="Arial" pitchFamily="34" charset="0"/>
              </a:rPr>
              <a:t>        Promotores Guía Social  03 (XX)  </a:t>
            </a:r>
          </a:p>
          <a:p>
            <a:r>
              <a:rPr lang="es-MX" sz="1000" b="1" dirty="0">
                <a:cs typeface="Arial" pitchFamily="34" charset="0"/>
              </a:rPr>
              <a:t>      </a:t>
            </a:r>
            <a:r>
              <a:rPr lang="es-MX" sz="1000" b="1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            </a:t>
            </a:r>
          </a:p>
          <a:p>
            <a:pPr algn="ctr"/>
            <a:r>
              <a:rPr lang="es-MX" sz="800" b="1" dirty="0" smtClean="0">
                <a:cs typeface="Arial" pitchFamily="34" charset="0"/>
              </a:rPr>
              <a:t>(01)</a:t>
            </a:r>
          </a:p>
          <a:p>
            <a:r>
              <a:rPr lang="es-MX" sz="800" b="1" dirty="0" smtClean="0">
                <a:cs typeface="Arial" pitchFamily="34" charset="0"/>
              </a:rPr>
              <a:t>Trabajadora Social  zona centro  		02</a:t>
            </a:r>
          </a:p>
          <a:p>
            <a:r>
              <a:rPr lang="es-MX" sz="800" b="1" dirty="0" smtClean="0">
                <a:cs typeface="Arial" pitchFamily="34" charset="0"/>
              </a:rPr>
              <a:t>Auxiliares  zona centro   		02</a:t>
            </a:r>
          </a:p>
          <a:p>
            <a:r>
              <a:rPr lang="es-MX" sz="800" b="1" dirty="0" smtClean="0">
                <a:cs typeface="Arial" pitchFamily="34" charset="0"/>
              </a:rPr>
              <a:t>Encargado zona centro		01</a:t>
            </a:r>
          </a:p>
          <a:p>
            <a:r>
              <a:rPr lang="es-MX" sz="800" b="1" dirty="0">
                <a:cs typeface="Arial" pitchFamily="34" charset="0"/>
              </a:rPr>
              <a:t>Profesional especialista </a:t>
            </a:r>
            <a:r>
              <a:rPr lang="es-MX" sz="800" b="1" dirty="0" smtClean="0">
                <a:cs typeface="Arial" pitchFamily="34" charset="0"/>
              </a:rPr>
              <a:t>1 zona centro	01</a:t>
            </a:r>
          </a:p>
          <a:p>
            <a:pPr algn="ctr"/>
            <a:r>
              <a:rPr lang="es-MX" sz="800" b="1" dirty="0" smtClean="0">
                <a:cs typeface="Arial" pitchFamily="34" charset="0"/>
              </a:rPr>
              <a:t>(XX)</a:t>
            </a:r>
          </a:p>
          <a:p>
            <a:endParaRPr lang="es-MX" sz="800" b="1" dirty="0" smtClean="0">
              <a:cs typeface="Arial" pitchFamily="34" charset="0"/>
            </a:endParaRPr>
          </a:p>
          <a:p>
            <a:r>
              <a:rPr lang="es-MX" sz="800" b="1" dirty="0" smtClean="0">
                <a:cs typeface="Arial" pitchFamily="34" charset="0"/>
              </a:rPr>
              <a:t>promotores zona centro		03</a:t>
            </a:r>
            <a:endParaRPr lang="es-MX" sz="1000" b="1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01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Secretaría de Desarrollo Social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80174" y="6264357"/>
            <a:ext cx="25603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  <p:sp>
        <p:nvSpPr>
          <p:cNvPr id="74" name="12 Rectángulo"/>
          <p:cNvSpPr/>
          <p:nvPr/>
        </p:nvSpPr>
        <p:spPr>
          <a:xfrm>
            <a:off x="3560631" y="1124075"/>
            <a:ext cx="2235098" cy="6258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>
                <a:cs typeface="Arial" pitchFamily="34" charset="0"/>
              </a:rPr>
              <a:t>Coordinador General Operativo (XX)</a:t>
            </a:r>
          </a:p>
          <a:p>
            <a:pPr algn="ctr"/>
            <a:r>
              <a:rPr lang="es-MX" sz="1100" dirty="0">
                <a:cs typeface="Arial" pitchFamily="34" charset="0"/>
              </a:rPr>
              <a:t>Coordinador</a:t>
            </a: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682145" y="1731649"/>
            <a:ext cx="0" cy="1994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3564596" y="1924837"/>
            <a:ext cx="2235098" cy="5845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 Zona Norte (</a:t>
            </a:r>
            <a:r>
              <a:rPr lang="es-MX" sz="1100" b="1" dirty="0">
                <a:cs typeface="Arial" pitchFamily="34" charset="0"/>
              </a:rPr>
              <a:t>XX</a:t>
            </a:r>
            <a:r>
              <a:rPr lang="es-MX" sz="1100" b="1" dirty="0" smtClean="0">
                <a:cs typeface="Arial" pitchFamily="34" charset="0"/>
              </a:rPr>
              <a:t>)</a:t>
            </a:r>
          </a:p>
          <a:p>
            <a:pPr algn="ctr"/>
            <a:r>
              <a:rPr lang="es-MX" sz="1100" b="1" dirty="0" smtClean="0">
                <a:cs typeface="Arial" pitchFamily="34" charset="0"/>
              </a:rPr>
              <a:t>VACANTE</a:t>
            </a:r>
            <a:endParaRPr lang="es-MX" sz="1100" b="1" dirty="0">
              <a:cs typeface="Arial" pitchFamily="34" charset="0"/>
            </a:endParaRPr>
          </a:p>
          <a:p>
            <a:pPr algn="ctr"/>
            <a:r>
              <a:rPr lang="es-MX" sz="1100" dirty="0" smtClean="0">
                <a:cs typeface="Arial" pitchFamily="34" charset="0"/>
              </a:rPr>
              <a:t>Coordinador</a:t>
            </a:r>
            <a:endParaRPr lang="es-MX" sz="1100" dirty="0"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3523652" y="2714848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Encargado de Área Zona Norte (</a:t>
            </a:r>
            <a:r>
              <a:rPr lang="es-MX" sz="1100" b="1" dirty="0">
                <a:cs typeface="Arial" pitchFamily="34" charset="0"/>
              </a:rPr>
              <a:t>XX)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Encargado de Área 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31" name="39 Conector recto"/>
          <p:cNvCxnSpPr>
            <a:endCxn id="29" idx="2"/>
          </p:cNvCxnSpPr>
          <p:nvPr/>
        </p:nvCxnSpPr>
        <p:spPr>
          <a:xfrm flipV="1">
            <a:off x="4679620" y="2509412"/>
            <a:ext cx="2525" cy="18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9 Conector recto"/>
          <p:cNvCxnSpPr/>
          <p:nvPr/>
        </p:nvCxnSpPr>
        <p:spPr>
          <a:xfrm flipV="1">
            <a:off x="5874777" y="3428853"/>
            <a:ext cx="0" cy="21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9 Conector recto"/>
          <p:cNvCxnSpPr/>
          <p:nvPr/>
        </p:nvCxnSpPr>
        <p:spPr>
          <a:xfrm flipH="1">
            <a:off x="3234491" y="3445511"/>
            <a:ext cx="26414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9 Conector recto"/>
          <p:cNvCxnSpPr/>
          <p:nvPr/>
        </p:nvCxnSpPr>
        <p:spPr>
          <a:xfrm flipV="1">
            <a:off x="3232861" y="3459677"/>
            <a:ext cx="0" cy="2170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2040664" y="3690896"/>
            <a:ext cx="2366871" cy="784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100" b="1" dirty="0" smtClean="0">
                <a:cs typeface="Arial" pitchFamily="34" charset="0"/>
              </a:rPr>
              <a:t>Supervisor de Zona Norte (</a:t>
            </a:r>
            <a:r>
              <a:rPr lang="es-MX" sz="1100" b="1" dirty="0">
                <a:cs typeface="Arial" pitchFamily="34" charset="0"/>
              </a:rPr>
              <a:t>XX)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Promotor</a:t>
            </a:r>
            <a:endParaRPr lang="es-MX" sz="1100" dirty="0">
              <a:cs typeface="Arial" pitchFamily="34" charset="0"/>
            </a:endParaRPr>
          </a:p>
        </p:txBody>
      </p:sp>
      <p:sp>
        <p:nvSpPr>
          <p:cNvPr id="38" name="12 Rectángulo"/>
          <p:cNvSpPr/>
          <p:nvPr/>
        </p:nvSpPr>
        <p:spPr>
          <a:xfrm>
            <a:off x="4816099" y="3666246"/>
            <a:ext cx="2366871" cy="784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100" b="1" dirty="0">
                <a:cs typeface="Arial" pitchFamily="34" charset="0"/>
              </a:rPr>
              <a:t>Supervisor de Zona </a:t>
            </a:r>
            <a:r>
              <a:rPr lang="es-MX" sz="1100" b="1" dirty="0" smtClean="0">
                <a:cs typeface="Arial" pitchFamily="34" charset="0"/>
              </a:rPr>
              <a:t>Norte </a:t>
            </a:r>
            <a:r>
              <a:rPr lang="es-MX" sz="1100" b="1" dirty="0">
                <a:cs typeface="Arial" pitchFamily="34" charset="0"/>
              </a:rPr>
              <a:t>(XX)</a:t>
            </a:r>
          </a:p>
          <a:p>
            <a:pPr algn="ctr"/>
            <a:r>
              <a:rPr lang="es-MX" sz="1100" dirty="0">
                <a:cs typeface="Arial" pitchFamily="34" charset="0"/>
              </a:rPr>
              <a:t>Promotor</a:t>
            </a:r>
          </a:p>
        </p:txBody>
      </p:sp>
      <p:cxnSp>
        <p:nvCxnSpPr>
          <p:cNvPr id="39" name="39 Conector recto"/>
          <p:cNvCxnSpPr/>
          <p:nvPr/>
        </p:nvCxnSpPr>
        <p:spPr>
          <a:xfrm flipV="1">
            <a:off x="4707088" y="3246032"/>
            <a:ext cx="0" cy="1994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39 Conector recto"/>
          <p:cNvCxnSpPr/>
          <p:nvPr/>
        </p:nvCxnSpPr>
        <p:spPr>
          <a:xfrm flipV="1">
            <a:off x="6009317" y="4450464"/>
            <a:ext cx="0" cy="25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1 CuadroTexto"/>
          <p:cNvSpPr txBox="1"/>
          <p:nvPr/>
        </p:nvSpPr>
        <p:spPr>
          <a:xfrm>
            <a:off x="1848707" y="4693161"/>
            <a:ext cx="2777335" cy="169277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000" b="1" dirty="0">
                <a:cs typeface="Arial" pitchFamily="34" charset="0"/>
              </a:rPr>
              <a:t> </a:t>
            </a:r>
            <a:r>
              <a:rPr lang="es-MX" sz="1000" b="1" dirty="0" smtClean="0">
                <a:cs typeface="Arial" pitchFamily="34" charset="0"/>
              </a:rPr>
              <a:t>       Promotores Guía Social  01  (01)</a:t>
            </a:r>
          </a:p>
          <a:p>
            <a:r>
              <a:rPr lang="es-MX" sz="1000" b="1" dirty="0" smtClean="0">
                <a:cs typeface="Arial" pitchFamily="34" charset="0"/>
              </a:rPr>
              <a:t>        Promotores Guía Social  11 (XX)  </a:t>
            </a:r>
          </a:p>
          <a:p>
            <a:r>
              <a:rPr lang="es-MX" sz="1000" b="1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             </a:t>
            </a:r>
          </a:p>
          <a:p>
            <a:pPr algn="ctr"/>
            <a:r>
              <a:rPr lang="es-MX" sz="800" b="1" dirty="0" smtClean="0">
                <a:cs typeface="Arial" pitchFamily="34" charset="0"/>
              </a:rPr>
              <a:t>(01)</a:t>
            </a:r>
          </a:p>
          <a:p>
            <a:r>
              <a:rPr lang="es-MX" sz="800" b="1" dirty="0" smtClean="0">
                <a:cs typeface="Arial" pitchFamily="34" charset="0"/>
              </a:rPr>
              <a:t>Promotores norte			01</a:t>
            </a:r>
          </a:p>
          <a:p>
            <a:endParaRPr lang="es-MX" sz="800" b="1" dirty="0" smtClean="0">
              <a:cs typeface="Arial" pitchFamily="34" charset="0"/>
            </a:endParaRPr>
          </a:p>
          <a:p>
            <a:pPr algn="ctr"/>
            <a:r>
              <a:rPr lang="es-MX" sz="800" b="1" dirty="0" smtClean="0">
                <a:cs typeface="Arial" pitchFamily="34" charset="0"/>
              </a:rPr>
              <a:t>(XX)</a:t>
            </a:r>
          </a:p>
          <a:p>
            <a:r>
              <a:rPr lang="es-MX" sz="800" b="1" dirty="0" smtClean="0">
                <a:cs typeface="Arial" pitchFamily="34" charset="0"/>
              </a:rPr>
              <a:t>Secretaria /O zona norte			01</a:t>
            </a:r>
          </a:p>
          <a:p>
            <a:r>
              <a:rPr lang="es-MX" sz="800" b="1" dirty="0" smtClean="0">
                <a:cs typeface="Arial" pitchFamily="34" charset="0"/>
              </a:rPr>
              <a:t>Auxiliar zona norte</a:t>
            </a:r>
            <a:r>
              <a:rPr lang="es-MX" sz="800" b="1" dirty="0">
                <a:cs typeface="Arial" pitchFamily="34" charset="0"/>
              </a:rPr>
              <a:t>		</a:t>
            </a:r>
            <a:r>
              <a:rPr lang="es-MX" sz="800" b="1" dirty="0" smtClean="0">
                <a:cs typeface="Arial" pitchFamily="34" charset="0"/>
              </a:rPr>
              <a:t>		08</a:t>
            </a:r>
          </a:p>
          <a:p>
            <a:endParaRPr lang="es-MX" sz="800" b="1" dirty="0">
              <a:cs typeface="Arial" pitchFamily="34" charset="0"/>
            </a:endParaRPr>
          </a:p>
          <a:p>
            <a:pPr algn="ctr"/>
            <a:r>
              <a:rPr lang="es-MX" sz="800" b="1" dirty="0" smtClean="0">
                <a:cs typeface="Arial" pitchFamily="34" charset="0"/>
              </a:rPr>
              <a:t>(HAS)</a:t>
            </a:r>
          </a:p>
          <a:p>
            <a:r>
              <a:rPr lang="es-MX" sz="800" b="1" dirty="0" smtClean="0">
                <a:cs typeface="Arial" pitchFamily="34" charset="0"/>
              </a:rPr>
              <a:t>Auxiliar zona norte				02</a:t>
            </a:r>
            <a:endParaRPr lang="es-MX" sz="1000" b="1" dirty="0" smtClean="0">
              <a:cs typeface="Arial" pitchFamily="34" charset="0"/>
            </a:endParaRPr>
          </a:p>
        </p:txBody>
      </p:sp>
      <p:cxnSp>
        <p:nvCxnSpPr>
          <p:cNvPr id="25" name="39 Conector recto"/>
          <p:cNvCxnSpPr/>
          <p:nvPr/>
        </p:nvCxnSpPr>
        <p:spPr>
          <a:xfrm flipV="1">
            <a:off x="3127572" y="4477161"/>
            <a:ext cx="0" cy="21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12 Rectángulo"/>
          <p:cNvSpPr/>
          <p:nvPr/>
        </p:nvSpPr>
        <p:spPr>
          <a:xfrm>
            <a:off x="5978144" y="2714848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Chofer Zona Norte (</a:t>
            </a:r>
            <a:r>
              <a:rPr lang="es-MX" sz="1100" b="1" dirty="0">
                <a:cs typeface="Arial" pitchFamily="34" charset="0"/>
              </a:rPr>
              <a:t>XX)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Chofer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41" name="39 Conector recto"/>
          <p:cNvCxnSpPr/>
          <p:nvPr/>
        </p:nvCxnSpPr>
        <p:spPr>
          <a:xfrm flipH="1">
            <a:off x="5890523" y="2979572"/>
            <a:ext cx="8999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39 Conector recto"/>
          <p:cNvCxnSpPr>
            <a:endCxn id="29" idx="3"/>
          </p:cNvCxnSpPr>
          <p:nvPr/>
        </p:nvCxnSpPr>
        <p:spPr>
          <a:xfrm flipH="1">
            <a:off x="5799694" y="2217125"/>
            <a:ext cx="1808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12 Rectángulo"/>
          <p:cNvSpPr/>
          <p:nvPr/>
        </p:nvSpPr>
        <p:spPr>
          <a:xfrm>
            <a:off x="5978143" y="1963681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Auxiliar Administrativo Zona Norte (01)</a:t>
            </a:r>
            <a:endParaRPr lang="es-MX" sz="1100" b="1" dirty="0">
              <a:cs typeface="Arial" pitchFamily="34" charset="0"/>
            </a:endParaRPr>
          </a:p>
          <a:p>
            <a:pPr algn="ctr"/>
            <a:r>
              <a:rPr lang="es-MX" sz="1100" dirty="0" smtClean="0">
                <a:cs typeface="Arial" pitchFamily="34" charset="0"/>
              </a:rPr>
              <a:t>Promotor</a:t>
            </a:r>
            <a:endParaRPr lang="es-MX" sz="1100" dirty="0">
              <a:cs typeface="Arial" pitchFamily="34" charset="0"/>
            </a:endParaRPr>
          </a:p>
        </p:txBody>
      </p:sp>
      <p:sp>
        <p:nvSpPr>
          <p:cNvPr id="48" name="11 CuadroTexto"/>
          <p:cNvSpPr txBox="1"/>
          <p:nvPr/>
        </p:nvSpPr>
        <p:spPr>
          <a:xfrm>
            <a:off x="5799694" y="4725511"/>
            <a:ext cx="2376000" cy="52322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000" b="1" dirty="0">
                <a:cs typeface="Arial" pitchFamily="34" charset="0"/>
              </a:rPr>
              <a:t> </a:t>
            </a:r>
            <a:r>
              <a:rPr lang="es-MX" sz="1000" b="1" dirty="0" smtClean="0">
                <a:cs typeface="Arial" pitchFamily="34" charset="0"/>
              </a:rPr>
              <a:t>       Promotores Guía Social  11 (XX)  </a:t>
            </a:r>
          </a:p>
          <a:p>
            <a:r>
              <a:rPr lang="es-MX" sz="1000" b="1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             </a:t>
            </a:r>
          </a:p>
          <a:p>
            <a:r>
              <a:rPr lang="es-MX" sz="800" b="1" dirty="0" smtClean="0">
                <a:cs typeface="Arial" pitchFamily="34" charset="0"/>
              </a:rPr>
              <a:t>Promotores zona norte		11</a:t>
            </a:r>
            <a:endParaRPr lang="es-MX" sz="1000" b="1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2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Secretaría de Desarrollo Social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80174" y="6264357"/>
            <a:ext cx="25603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  <p:sp>
        <p:nvSpPr>
          <p:cNvPr id="74" name="12 Rectángulo"/>
          <p:cNvSpPr/>
          <p:nvPr/>
        </p:nvSpPr>
        <p:spPr>
          <a:xfrm>
            <a:off x="3560631" y="1124075"/>
            <a:ext cx="2235098" cy="6258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>
                <a:cs typeface="Arial" pitchFamily="34" charset="0"/>
              </a:rPr>
              <a:t>Coordinador General Operativo (XX)</a:t>
            </a:r>
          </a:p>
          <a:p>
            <a:pPr algn="ctr"/>
            <a:r>
              <a:rPr lang="es-MX" sz="1100" dirty="0">
                <a:cs typeface="Arial" pitchFamily="34" charset="0"/>
              </a:rPr>
              <a:t>Coordinador</a:t>
            </a: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682145" y="1731649"/>
            <a:ext cx="0" cy="1994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3564596" y="1954129"/>
            <a:ext cx="2235098" cy="5845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 Zona Poniente (</a:t>
            </a:r>
            <a:r>
              <a:rPr lang="es-MX" sz="1100" b="1" dirty="0">
                <a:cs typeface="Arial" pitchFamily="34" charset="0"/>
              </a:rPr>
              <a:t>XX</a:t>
            </a:r>
            <a:r>
              <a:rPr lang="es-MX" sz="1100" b="1" dirty="0" smtClean="0">
                <a:cs typeface="Arial" pitchFamily="34" charset="0"/>
              </a:rPr>
              <a:t>)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Coordinador</a:t>
            </a:r>
            <a:endParaRPr lang="es-MX" sz="1100" dirty="0"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3535636" y="2755758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Encargado de Área Zona Poniente (</a:t>
            </a:r>
            <a:r>
              <a:rPr lang="es-MX" sz="1100" b="1" dirty="0">
                <a:cs typeface="Arial" pitchFamily="34" charset="0"/>
              </a:rPr>
              <a:t>XX)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Auxiliar Administrativo 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32" name="39 Conector recto"/>
          <p:cNvCxnSpPr/>
          <p:nvPr/>
        </p:nvCxnSpPr>
        <p:spPr>
          <a:xfrm flipV="1">
            <a:off x="4706150" y="2538462"/>
            <a:ext cx="0" cy="21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9 Conector recto"/>
          <p:cNvCxnSpPr/>
          <p:nvPr/>
        </p:nvCxnSpPr>
        <p:spPr>
          <a:xfrm flipV="1">
            <a:off x="3094041" y="3506554"/>
            <a:ext cx="0" cy="2170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1910605" y="3731991"/>
            <a:ext cx="2366871" cy="784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100" b="1" dirty="0" smtClean="0">
                <a:cs typeface="Arial" pitchFamily="34" charset="0"/>
              </a:rPr>
              <a:t>Supervisor de Zona Poniente (</a:t>
            </a:r>
            <a:r>
              <a:rPr lang="es-MX" sz="1100" b="1" dirty="0">
                <a:cs typeface="Arial" pitchFamily="34" charset="0"/>
              </a:rPr>
              <a:t>XX)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Promotor</a:t>
            </a:r>
            <a:endParaRPr lang="es-MX" sz="1100" dirty="0">
              <a:cs typeface="Arial" pitchFamily="34" charset="0"/>
            </a:endParaRPr>
          </a:p>
        </p:txBody>
      </p:sp>
      <p:sp>
        <p:nvSpPr>
          <p:cNvPr id="38" name="12 Rectángulo"/>
          <p:cNvSpPr/>
          <p:nvPr/>
        </p:nvSpPr>
        <p:spPr>
          <a:xfrm>
            <a:off x="5116679" y="3760519"/>
            <a:ext cx="2366871" cy="784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100" b="1" dirty="0">
                <a:cs typeface="Arial" pitchFamily="34" charset="0"/>
              </a:rPr>
              <a:t>Supervisor de Zona </a:t>
            </a:r>
            <a:r>
              <a:rPr lang="es-MX" sz="1100" b="1" dirty="0" smtClean="0">
                <a:cs typeface="Arial" pitchFamily="34" charset="0"/>
              </a:rPr>
              <a:t>Poniente </a:t>
            </a:r>
            <a:r>
              <a:rPr lang="es-MX" sz="1100" b="1" dirty="0">
                <a:cs typeface="Arial" pitchFamily="34" charset="0"/>
              </a:rPr>
              <a:t>(XX)</a:t>
            </a:r>
          </a:p>
          <a:p>
            <a:pPr algn="ctr"/>
            <a:r>
              <a:rPr lang="es-MX" sz="1100" dirty="0">
                <a:cs typeface="Arial" pitchFamily="34" charset="0"/>
              </a:rPr>
              <a:t>Promotor</a:t>
            </a:r>
          </a:p>
        </p:txBody>
      </p:sp>
      <p:cxnSp>
        <p:nvCxnSpPr>
          <p:cNvPr id="43" name="39 Conector recto"/>
          <p:cNvCxnSpPr/>
          <p:nvPr/>
        </p:nvCxnSpPr>
        <p:spPr>
          <a:xfrm flipV="1">
            <a:off x="5975785" y="3506554"/>
            <a:ext cx="0" cy="25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39 Conector recto"/>
          <p:cNvCxnSpPr/>
          <p:nvPr/>
        </p:nvCxnSpPr>
        <p:spPr>
          <a:xfrm flipV="1">
            <a:off x="4678180" y="3290554"/>
            <a:ext cx="0" cy="21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39 Conector recto"/>
          <p:cNvCxnSpPr/>
          <p:nvPr/>
        </p:nvCxnSpPr>
        <p:spPr>
          <a:xfrm flipH="1">
            <a:off x="3094041" y="3506554"/>
            <a:ext cx="28817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9 Conector recto"/>
          <p:cNvCxnSpPr/>
          <p:nvPr/>
        </p:nvCxnSpPr>
        <p:spPr>
          <a:xfrm flipV="1">
            <a:off x="3246441" y="4516211"/>
            <a:ext cx="0" cy="2337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1 CuadroTexto"/>
          <p:cNvSpPr txBox="1"/>
          <p:nvPr/>
        </p:nvSpPr>
        <p:spPr>
          <a:xfrm>
            <a:off x="1885046" y="4765664"/>
            <a:ext cx="2376000" cy="61555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000" b="1" dirty="0" smtClean="0">
                <a:cs typeface="Arial" pitchFamily="34" charset="0"/>
              </a:rPr>
              <a:t>Promotores Guía Social  03 (XX)                                                                                                                                                                               </a:t>
            </a:r>
          </a:p>
          <a:p>
            <a:pPr algn="ctr"/>
            <a:endParaRPr lang="es-MX" sz="800" b="1" dirty="0" smtClean="0">
              <a:cs typeface="Arial" pitchFamily="34" charset="0"/>
            </a:endParaRPr>
          </a:p>
          <a:p>
            <a:pPr algn="ctr"/>
            <a:r>
              <a:rPr lang="es-MX" sz="800" b="1" dirty="0" smtClean="0">
                <a:cs typeface="Arial" pitchFamily="34" charset="0"/>
              </a:rPr>
              <a:t>(XX)</a:t>
            </a:r>
          </a:p>
          <a:p>
            <a:r>
              <a:rPr lang="es-MX" sz="800" b="1" dirty="0" smtClean="0">
                <a:cs typeface="Arial" pitchFamily="34" charset="0"/>
              </a:rPr>
              <a:t>Promotores zona poniente		03</a:t>
            </a:r>
            <a:endParaRPr lang="es-MX" sz="1000" b="1" dirty="0" smtClean="0">
              <a:cs typeface="Arial" pitchFamily="34" charset="0"/>
            </a:endParaRPr>
          </a:p>
        </p:txBody>
      </p:sp>
      <p:cxnSp>
        <p:nvCxnSpPr>
          <p:cNvPr id="42" name="39 Conector recto"/>
          <p:cNvCxnSpPr/>
          <p:nvPr/>
        </p:nvCxnSpPr>
        <p:spPr>
          <a:xfrm flipV="1">
            <a:off x="6300114" y="4544738"/>
            <a:ext cx="0" cy="1994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39 Conector recto"/>
          <p:cNvCxnSpPr/>
          <p:nvPr/>
        </p:nvCxnSpPr>
        <p:spPr>
          <a:xfrm flipH="1">
            <a:off x="5799694" y="2217125"/>
            <a:ext cx="1808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2 Rectángulo"/>
          <p:cNvSpPr/>
          <p:nvPr/>
        </p:nvSpPr>
        <p:spPr>
          <a:xfrm>
            <a:off x="5978143" y="1963681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Auxiliar Administrativo Zona Poniente (01)</a:t>
            </a:r>
            <a:endParaRPr lang="es-MX" sz="1100" b="1" dirty="0">
              <a:cs typeface="Arial" pitchFamily="34" charset="0"/>
            </a:endParaRPr>
          </a:p>
          <a:p>
            <a:pPr algn="ctr"/>
            <a:r>
              <a:rPr lang="es-MX" sz="1100" dirty="0" smtClean="0">
                <a:cs typeface="Arial" pitchFamily="34" charset="0"/>
              </a:rPr>
              <a:t>Auxiliar</a:t>
            </a:r>
            <a:endParaRPr lang="es-MX" sz="1100" dirty="0">
              <a:cs typeface="Arial" pitchFamily="34" charset="0"/>
            </a:endParaRPr>
          </a:p>
        </p:txBody>
      </p:sp>
      <p:sp>
        <p:nvSpPr>
          <p:cNvPr id="51" name="11 CuadroTexto"/>
          <p:cNvSpPr txBox="1"/>
          <p:nvPr/>
        </p:nvSpPr>
        <p:spPr>
          <a:xfrm>
            <a:off x="5107550" y="4744219"/>
            <a:ext cx="2376000" cy="101566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000" b="1" dirty="0" smtClean="0">
                <a:cs typeface="Arial" pitchFamily="34" charset="0"/>
              </a:rPr>
              <a:t>Promotores Guía Social  01 (XX)  </a:t>
            </a:r>
          </a:p>
          <a:p>
            <a:r>
              <a:rPr lang="es-MX" sz="1000" b="1" dirty="0">
                <a:cs typeface="Arial" pitchFamily="34" charset="0"/>
              </a:rPr>
              <a:t>      </a:t>
            </a:r>
            <a:r>
              <a:rPr lang="es-MX" sz="1000" b="1" dirty="0" smtClean="0">
                <a:cs typeface="Arial" pitchFamily="34" charset="0"/>
              </a:rPr>
              <a:t>   </a:t>
            </a:r>
            <a:r>
              <a:rPr lang="es-MX" sz="1000" b="1" dirty="0">
                <a:cs typeface="Arial" pitchFamily="34" charset="0"/>
              </a:rPr>
              <a:t>Promotores Guía Social  </a:t>
            </a:r>
            <a:r>
              <a:rPr lang="es-MX" sz="1000" b="1" dirty="0" smtClean="0">
                <a:cs typeface="Arial" pitchFamily="34" charset="0"/>
              </a:rPr>
              <a:t>01 (HAS)                                                                                                                                                                                       </a:t>
            </a:r>
          </a:p>
          <a:p>
            <a:pPr algn="ctr"/>
            <a:endParaRPr lang="es-MX" sz="800" b="1" dirty="0" smtClean="0">
              <a:cs typeface="Arial" pitchFamily="34" charset="0"/>
            </a:endParaRPr>
          </a:p>
          <a:p>
            <a:pPr algn="ctr"/>
            <a:r>
              <a:rPr lang="es-MX" sz="800" b="1" dirty="0" smtClean="0">
                <a:cs typeface="Arial" pitchFamily="34" charset="0"/>
              </a:rPr>
              <a:t>(XX)</a:t>
            </a:r>
          </a:p>
          <a:p>
            <a:r>
              <a:rPr lang="es-MX" sz="800" b="1" dirty="0" smtClean="0">
                <a:cs typeface="Arial" pitchFamily="34" charset="0"/>
              </a:rPr>
              <a:t>Jefe zona poniente			01</a:t>
            </a:r>
          </a:p>
          <a:p>
            <a:pPr algn="ctr"/>
            <a:r>
              <a:rPr lang="es-MX" sz="800" b="1" dirty="0" smtClean="0">
                <a:cs typeface="Arial" pitchFamily="34" charset="0"/>
              </a:rPr>
              <a:t>(HAS)</a:t>
            </a:r>
          </a:p>
          <a:p>
            <a:r>
              <a:rPr lang="es-MX" sz="800" b="1" dirty="0" smtClean="0">
                <a:cs typeface="Arial" pitchFamily="34" charset="0"/>
              </a:rPr>
              <a:t>Auxiliar zona poniente		01</a:t>
            </a:r>
            <a:endParaRPr lang="es-MX" sz="1000" b="1" dirty="0" smtClean="0">
              <a:cs typeface="Arial" pitchFamily="34" charset="0"/>
            </a:endParaRPr>
          </a:p>
        </p:txBody>
      </p:sp>
      <p:sp>
        <p:nvSpPr>
          <p:cNvPr id="21" name="12 Rectángulo"/>
          <p:cNvSpPr/>
          <p:nvPr/>
        </p:nvSpPr>
        <p:spPr>
          <a:xfrm>
            <a:off x="987946" y="2746322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Auxiliar Administrativo Zona Poniente (XX)</a:t>
            </a:r>
            <a:endParaRPr lang="es-MX" sz="1100" b="1" dirty="0">
              <a:cs typeface="Arial" pitchFamily="34" charset="0"/>
            </a:endParaRPr>
          </a:p>
          <a:p>
            <a:pPr algn="ctr"/>
            <a:r>
              <a:rPr lang="es-MX" sz="1100" dirty="0" smtClean="0">
                <a:cs typeface="Arial" pitchFamily="34" charset="0"/>
              </a:rPr>
              <a:t>Promotor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22" name="39 Conector recto"/>
          <p:cNvCxnSpPr/>
          <p:nvPr/>
        </p:nvCxnSpPr>
        <p:spPr>
          <a:xfrm flipH="1">
            <a:off x="3354817" y="3019699"/>
            <a:ext cx="1808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2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Secretaría de Desarrollo Social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80174" y="6264357"/>
            <a:ext cx="25603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  <p:sp>
        <p:nvSpPr>
          <p:cNvPr id="74" name="12 Rectángulo"/>
          <p:cNvSpPr/>
          <p:nvPr/>
        </p:nvSpPr>
        <p:spPr>
          <a:xfrm>
            <a:off x="3560631" y="1124075"/>
            <a:ext cx="2235098" cy="6258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>
                <a:cs typeface="Arial" pitchFamily="34" charset="0"/>
              </a:rPr>
              <a:t>Coordinador General Operativo (XX)</a:t>
            </a:r>
          </a:p>
          <a:p>
            <a:pPr algn="ctr"/>
            <a:r>
              <a:rPr lang="es-MX" sz="1100" dirty="0">
                <a:cs typeface="Arial" pitchFamily="34" charset="0"/>
              </a:rPr>
              <a:t>Coordinador</a:t>
            </a: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682145" y="1731649"/>
            <a:ext cx="0" cy="1994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2 Rectángulo"/>
          <p:cNvSpPr/>
          <p:nvPr/>
        </p:nvSpPr>
        <p:spPr>
          <a:xfrm>
            <a:off x="1825991" y="2157471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 Operativo Zona Sur (</a:t>
            </a:r>
            <a:r>
              <a:rPr lang="es-MX" sz="1100" b="1" dirty="0">
                <a:cs typeface="Arial" pitchFamily="34" charset="0"/>
              </a:rPr>
              <a:t>XX)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Coordinador Operativo  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36" name="39 Conector recto"/>
          <p:cNvCxnSpPr/>
          <p:nvPr/>
        </p:nvCxnSpPr>
        <p:spPr>
          <a:xfrm flipV="1">
            <a:off x="2110055" y="2911875"/>
            <a:ext cx="0" cy="2170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3188709" y="3140542"/>
            <a:ext cx="1404073" cy="7543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Supervisor de Zona Sur  (</a:t>
            </a:r>
            <a:r>
              <a:rPr lang="es-MX" sz="1100" b="1" dirty="0">
                <a:cs typeface="Arial" pitchFamily="34" charset="0"/>
              </a:rPr>
              <a:t>XX)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Auxiliar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43" name="39 Conector recto"/>
          <p:cNvCxnSpPr/>
          <p:nvPr/>
        </p:nvCxnSpPr>
        <p:spPr>
          <a:xfrm flipV="1">
            <a:off x="5999757" y="2692267"/>
            <a:ext cx="0" cy="25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39 Conector recto"/>
          <p:cNvCxnSpPr/>
          <p:nvPr/>
        </p:nvCxnSpPr>
        <p:spPr>
          <a:xfrm flipV="1">
            <a:off x="6031238" y="1931130"/>
            <a:ext cx="0" cy="21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39 Conector recto"/>
          <p:cNvCxnSpPr/>
          <p:nvPr/>
        </p:nvCxnSpPr>
        <p:spPr>
          <a:xfrm flipH="1">
            <a:off x="2115909" y="2910976"/>
            <a:ext cx="16664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9 Conector recto"/>
          <p:cNvCxnSpPr/>
          <p:nvPr/>
        </p:nvCxnSpPr>
        <p:spPr>
          <a:xfrm flipV="1">
            <a:off x="1827039" y="3928239"/>
            <a:ext cx="0" cy="2337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39 Conector recto"/>
          <p:cNvCxnSpPr/>
          <p:nvPr/>
        </p:nvCxnSpPr>
        <p:spPr>
          <a:xfrm flipV="1">
            <a:off x="3897250" y="3894882"/>
            <a:ext cx="0" cy="2337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39 Conector recto"/>
          <p:cNvCxnSpPr/>
          <p:nvPr/>
        </p:nvCxnSpPr>
        <p:spPr>
          <a:xfrm flipH="1">
            <a:off x="7186710" y="2422235"/>
            <a:ext cx="18081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2 Rectángulo"/>
          <p:cNvSpPr/>
          <p:nvPr/>
        </p:nvSpPr>
        <p:spPr>
          <a:xfrm>
            <a:off x="7367529" y="2181560"/>
            <a:ext cx="1616673" cy="7214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Auxiliar Administrativo Zona Sur (01)</a:t>
            </a:r>
            <a:endParaRPr lang="es-MX" sz="1100" b="1" dirty="0">
              <a:cs typeface="Arial" pitchFamily="34" charset="0"/>
            </a:endParaRPr>
          </a:p>
          <a:p>
            <a:pPr algn="ctr"/>
            <a:r>
              <a:rPr lang="es-MX" sz="1100" dirty="0" smtClean="0">
                <a:cs typeface="Arial" pitchFamily="34" charset="0"/>
              </a:rPr>
              <a:t>Auxiliar Administrativo (XX)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22" name="39 Conector recto"/>
          <p:cNvCxnSpPr/>
          <p:nvPr/>
        </p:nvCxnSpPr>
        <p:spPr>
          <a:xfrm flipH="1">
            <a:off x="3151910" y="1931130"/>
            <a:ext cx="28817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39 Conector recto"/>
          <p:cNvCxnSpPr/>
          <p:nvPr/>
        </p:nvCxnSpPr>
        <p:spPr>
          <a:xfrm flipV="1">
            <a:off x="3151910" y="1931130"/>
            <a:ext cx="0" cy="21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2 Rectángulo"/>
          <p:cNvSpPr/>
          <p:nvPr/>
        </p:nvSpPr>
        <p:spPr>
          <a:xfrm>
            <a:off x="4850218" y="2154837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 Mesas Directivas (</a:t>
            </a:r>
            <a:r>
              <a:rPr lang="es-MX" sz="1100" b="1" dirty="0">
                <a:cs typeface="Arial" pitchFamily="34" charset="0"/>
              </a:rPr>
              <a:t>XX)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Coordinador 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27" name="39 Conector recto"/>
          <p:cNvCxnSpPr/>
          <p:nvPr/>
        </p:nvCxnSpPr>
        <p:spPr>
          <a:xfrm flipV="1">
            <a:off x="2949154" y="2689633"/>
            <a:ext cx="0" cy="2170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12 Rectángulo"/>
          <p:cNvSpPr/>
          <p:nvPr/>
        </p:nvSpPr>
        <p:spPr>
          <a:xfrm>
            <a:off x="1285576" y="3140542"/>
            <a:ext cx="1365041" cy="784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Supervisor de Zona Sur (</a:t>
            </a:r>
            <a:r>
              <a:rPr lang="es-MX" sz="1100" b="1" dirty="0">
                <a:cs typeface="Arial" pitchFamily="34" charset="0"/>
              </a:rPr>
              <a:t>XX)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Promotor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31" name="39 Conector recto"/>
          <p:cNvCxnSpPr/>
          <p:nvPr/>
        </p:nvCxnSpPr>
        <p:spPr>
          <a:xfrm flipV="1">
            <a:off x="3774033" y="2911875"/>
            <a:ext cx="0" cy="2170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12 Rectángulo"/>
          <p:cNvSpPr/>
          <p:nvPr/>
        </p:nvSpPr>
        <p:spPr>
          <a:xfrm>
            <a:off x="4850218" y="2949948"/>
            <a:ext cx="2366871" cy="13237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endParaRPr lang="es-MX" sz="1100" b="1" dirty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Promotores Guía Social 04</a:t>
            </a:r>
          </a:p>
          <a:p>
            <a:pPr algn="ctr"/>
            <a:r>
              <a:rPr lang="es-MX" sz="1100" b="1" dirty="0" smtClean="0">
                <a:cs typeface="Arial" pitchFamily="34" charset="0"/>
              </a:rPr>
              <a:t>(01)</a:t>
            </a:r>
          </a:p>
          <a:p>
            <a:r>
              <a:rPr lang="es-MX" sz="1100" b="1" dirty="0" smtClean="0">
                <a:cs typeface="Arial" pitchFamily="34" charset="0"/>
              </a:rPr>
              <a:t>Auxiliar Zona Sur		01</a:t>
            </a:r>
          </a:p>
          <a:p>
            <a:r>
              <a:rPr lang="es-MX" sz="1100" b="1" dirty="0" smtClean="0">
                <a:cs typeface="Arial" pitchFamily="34" charset="0"/>
              </a:rPr>
              <a:t>Promotor Zona Sur		02</a:t>
            </a:r>
          </a:p>
          <a:p>
            <a:pPr algn="ctr"/>
            <a:r>
              <a:rPr lang="es-MX" sz="1100" b="1" dirty="0" smtClean="0">
                <a:cs typeface="Arial" pitchFamily="34" charset="0"/>
              </a:rPr>
              <a:t>(XX)</a:t>
            </a:r>
          </a:p>
          <a:p>
            <a:r>
              <a:rPr lang="es-MX" sz="1100" b="1" dirty="0" smtClean="0">
                <a:cs typeface="Arial" pitchFamily="34" charset="0"/>
              </a:rPr>
              <a:t>Promotor Zona Sur		01</a:t>
            </a:r>
            <a:endParaRPr lang="es-MX" sz="1100" b="1" dirty="0">
              <a:cs typeface="Arial" pitchFamily="34" charset="0"/>
            </a:endParaRPr>
          </a:p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endParaRPr lang="es-MX" sz="1100" b="1" dirty="0">
              <a:cs typeface="Arial" pitchFamily="34" charset="0"/>
            </a:endParaRPr>
          </a:p>
        </p:txBody>
      </p:sp>
      <p:sp>
        <p:nvSpPr>
          <p:cNvPr id="46" name="11 CuadroTexto"/>
          <p:cNvSpPr txBox="1"/>
          <p:nvPr/>
        </p:nvSpPr>
        <p:spPr>
          <a:xfrm>
            <a:off x="816668" y="4162036"/>
            <a:ext cx="1775646" cy="5232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000" b="1" dirty="0" smtClean="0">
                <a:cs typeface="Arial" pitchFamily="34" charset="0"/>
              </a:rPr>
              <a:t>  Promotores </a:t>
            </a:r>
            <a:r>
              <a:rPr lang="es-MX" sz="1000" b="1" dirty="0">
                <a:cs typeface="Arial" pitchFamily="34" charset="0"/>
              </a:rPr>
              <a:t>Guía Social  </a:t>
            </a:r>
            <a:r>
              <a:rPr lang="es-MX" sz="1000" b="1" dirty="0" smtClean="0">
                <a:cs typeface="Arial" pitchFamily="34" charset="0"/>
              </a:rPr>
              <a:t>01                                                                                                                                                                       </a:t>
            </a:r>
          </a:p>
          <a:p>
            <a:pPr algn="ctr"/>
            <a:r>
              <a:rPr lang="es-MX" sz="800" b="1" dirty="0" smtClean="0">
                <a:cs typeface="Arial" pitchFamily="34" charset="0"/>
              </a:rPr>
              <a:t>(XX)</a:t>
            </a:r>
          </a:p>
          <a:p>
            <a:r>
              <a:rPr lang="es-MX" sz="1000" b="1" dirty="0" smtClean="0">
                <a:cs typeface="Arial" pitchFamily="34" charset="0"/>
              </a:rPr>
              <a:t>Promotor zona Sur	01</a:t>
            </a:r>
          </a:p>
        </p:txBody>
      </p:sp>
      <p:sp>
        <p:nvSpPr>
          <p:cNvPr id="47" name="11 CuadroTexto"/>
          <p:cNvSpPr txBox="1"/>
          <p:nvPr/>
        </p:nvSpPr>
        <p:spPr>
          <a:xfrm>
            <a:off x="3009427" y="4120388"/>
            <a:ext cx="1775646" cy="52322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000" b="1" dirty="0" smtClean="0">
                <a:cs typeface="Arial" pitchFamily="34" charset="0"/>
              </a:rPr>
              <a:t>  Promotores </a:t>
            </a:r>
            <a:r>
              <a:rPr lang="es-MX" sz="1000" b="1" dirty="0">
                <a:cs typeface="Arial" pitchFamily="34" charset="0"/>
              </a:rPr>
              <a:t>Guía Social  </a:t>
            </a:r>
            <a:r>
              <a:rPr lang="es-MX" sz="1000" b="1" dirty="0" smtClean="0">
                <a:cs typeface="Arial" pitchFamily="34" charset="0"/>
              </a:rPr>
              <a:t>02                                                                                                                                                                       </a:t>
            </a:r>
          </a:p>
          <a:p>
            <a:pPr algn="ctr"/>
            <a:r>
              <a:rPr lang="es-MX" sz="800" b="1" dirty="0" smtClean="0">
                <a:cs typeface="Arial" pitchFamily="34" charset="0"/>
              </a:rPr>
              <a:t>(XX)</a:t>
            </a:r>
          </a:p>
          <a:p>
            <a:r>
              <a:rPr lang="es-MX" sz="1000" b="1" dirty="0" smtClean="0">
                <a:cs typeface="Arial" pitchFamily="34" charset="0"/>
              </a:rPr>
              <a:t>Auxiliar Zona Sur	 	02</a:t>
            </a:r>
          </a:p>
        </p:txBody>
      </p:sp>
    </p:spTree>
    <p:extLst>
      <p:ext uri="{BB962C8B-B14F-4D97-AF65-F5344CB8AC3E}">
        <p14:creationId xmlns:p14="http://schemas.microsoft.com/office/powerpoint/2010/main" val="410507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Cultura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4300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4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4400" dirty="0"/>
          </a:p>
        </p:txBody>
      </p:sp>
      <p:cxnSp>
        <p:nvCxnSpPr>
          <p:cNvPr id="7" name="6 Conector recto"/>
          <p:cNvCxnSpPr/>
          <p:nvPr/>
        </p:nvCxnSpPr>
        <p:spPr>
          <a:xfrm flipH="1">
            <a:off x="4202516" y="1920510"/>
            <a:ext cx="6087" cy="9941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3542576" y="2368183"/>
            <a:ext cx="64288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3773824" y="3350319"/>
            <a:ext cx="608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050210" y="1104902"/>
            <a:ext cx="2232248" cy="815608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9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8" name="17 Conector recto"/>
          <p:cNvCxnSpPr/>
          <p:nvPr/>
        </p:nvCxnSpPr>
        <p:spPr>
          <a:xfrm>
            <a:off x="7040391" y="3605780"/>
            <a:ext cx="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Rectángulo"/>
          <p:cNvSpPr/>
          <p:nvPr/>
        </p:nvSpPr>
        <p:spPr>
          <a:xfrm>
            <a:off x="1567858" y="2050866"/>
            <a:ext cx="1974718" cy="676276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Vigilante </a:t>
            </a:r>
            <a:endParaRPr lang="es-MX" sz="800" dirty="0" smtClean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178635" y="1104902"/>
            <a:ext cx="2103825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es-MX" sz="900" b="1" dirty="0" smtClean="0"/>
          </a:p>
          <a:p>
            <a:pPr lvl="0" algn="ctr"/>
            <a:endParaRPr lang="es-MX" sz="1100" b="1" dirty="0"/>
          </a:p>
          <a:p>
            <a:pPr lvl="0" algn="ctr"/>
            <a:r>
              <a:rPr lang="es-MX" sz="1100" b="1" dirty="0" smtClean="0"/>
              <a:t>Director </a:t>
            </a:r>
            <a:r>
              <a:rPr lang="es-MX" sz="1100" b="1" dirty="0"/>
              <a:t>de </a:t>
            </a:r>
            <a:r>
              <a:rPr lang="es-MX" sz="1100" b="1" dirty="0" smtClean="0"/>
              <a:t>Cultura 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347868" y="3350319"/>
            <a:ext cx="1974718" cy="974250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100" b="1" dirty="0" smtClean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Coordinador Administrativo</a:t>
            </a:r>
          </a:p>
        </p:txBody>
      </p:sp>
      <p:cxnSp>
        <p:nvCxnSpPr>
          <p:cNvPr id="20" name="19 Conector recto"/>
          <p:cNvCxnSpPr/>
          <p:nvPr/>
        </p:nvCxnSpPr>
        <p:spPr>
          <a:xfrm flipV="1">
            <a:off x="1203917" y="2917049"/>
            <a:ext cx="6248403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Rectángulo"/>
          <p:cNvSpPr/>
          <p:nvPr/>
        </p:nvSpPr>
        <p:spPr>
          <a:xfrm>
            <a:off x="3243188" y="3350319"/>
            <a:ext cx="1974718" cy="974251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Coordinador  Museo y Espacios Galeristicos</a:t>
            </a:r>
            <a:endParaRPr lang="es-MX" sz="1100" dirty="0" smtClean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6464961" y="3345714"/>
            <a:ext cx="1974718" cy="974250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Coordinador Proyectos</a:t>
            </a:r>
          </a:p>
        </p:txBody>
      </p:sp>
      <p:cxnSp>
        <p:nvCxnSpPr>
          <p:cNvPr id="28" name="27 Conector recto"/>
          <p:cNvCxnSpPr/>
          <p:nvPr/>
        </p:nvCxnSpPr>
        <p:spPr>
          <a:xfrm>
            <a:off x="1203917" y="2914650"/>
            <a:ext cx="0" cy="43566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>
            <a:off x="7452320" y="2913547"/>
            <a:ext cx="0" cy="4321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4202516" y="2913547"/>
            <a:ext cx="0" cy="4332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364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55510" y="6339451"/>
            <a:ext cx="25603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  <p:sp>
        <p:nvSpPr>
          <p:cNvPr id="7" name="CuadroTexto 4"/>
          <p:cNvSpPr txBox="1"/>
          <p:nvPr/>
        </p:nvSpPr>
        <p:spPr>
          <a:xfrm>
            <a:off x="445824" y="17935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de Talleres de Oficio y Control de Almacén</a:t>
            </a:r>
            <a:endParaRPr lang="es-ES" sz="3500" dirty="0">
              <a:solidFill>
                <a:srgbClr val="00B050"/>
              </a:solidFill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4031952525"/>
              </p:ext>
            </p:extLst>
          </p:nvPr>
        </p:nvGraphicFramePr>
        <p:xfrm>
          <a:off x="1423988" y="1409699"/>
          <a:ext cx="6296025" cy="3908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16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_tradnl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MX" dirty="0"/>
          </a:p>
        </p:txBody>
      </p:sp>
      <p:sp>
        <p:nvSpPr>
          <p:cNvPr id="6" name="5 Rectángulo"/>
          <p:cNvSpPr/>
          <p:nvPr/>
        </p:nvSpPr>
        <p:spPr>
          <a:xfrm>
            <a:off x="3227404" y="3022323"/>
            <a:ext cx="1995501" cy="1114425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 smtClean="0">
                <a:solidFill>
                  <a:prstClr val="black"/>
                </a:solidFill>
              </a:rPr>
              <a:t>Auxiliares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2987824" y="1914525"/>
            <a:ext cx="2448272" cy="887313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MX" sz="900" b="1" kern="0" dirty="0">
              <a:solidFill>
                <a:prstClr val="black"/>
              </a:solidFill>
            </a:endParaRPr>
          </a:p>
          <a:p>
            <a:pPr lvl="0" algn="ctr"/>
            <a:r>
              <a:rPr lang="es-MX" sz="1100" kern="0" dirty="0" smtClean="0">
                <a:solidFill>
                  <a:prstClr val="black"/>
                </a:solidFill>
              </a:rPr>
              <a:t>Promotor</a:t>
            </a:r>
            <a:endParaRPr lang="es-MX" sz="1100" kern="0" dirty="0">
              <a:solidFill>
                <a:prstClr val="black"/>
              </a:solidFill>
            </a:endParaRPr>
          </a:p>
        </p:txBody>
      </p:sp>
      <p:cxnSp>
        <p:nvCxnSpPr>
          <p:cNvPr id="23" name="22 Conector recto"/>
          <p:cNvCxnSpPr/>
          <p:nvPr/>
        </p:nvCxnSpPr>
        <p:spPr>
          <a:xfrm flipH="1" flipV="1">
            <a:off x="4224567" y="2802277"/>
            <a:ext cx="588" cy="210082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420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257175"/>
            <a:ext cx="8229600" cy="1457325"/>
          </a:xfrm>
        </p:spPr>
        <p:txBody>
          <a:bodyPr>
            <a:normAutofit/>
          </a:bodyPr>
          <a:lstStyle/>
          <a:p>
            <a:pPr algn="l"/>
            <a:r>
              <a:rPr lang="es-ES_tradnl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</a:t>
            </a:r>
            <a:r>
              <a:rPr lang="es-ES" dirty="0">
                <a:solidFill>
                  <a:srgbClr val="C51A4A"/>
                </a:solidFill>
              </a:rPr>
              <a:t/>
            </a:r>
            <a:br>
              <a:rPr lang="es-ES" dirty="0">
                <a:solidFill>
                  <a:srgbClr val="C51A4A"/>
                </a:solidFill>
              </a:rPr>
            </a:br>
            <a:endParaRPr lang="es-MX" dirty="0"/>
          </a:p>
        </p:txBody>
      </p:sp>
      <p:cxnSp>
        <p:nvCxnSpPr>
          <p:cNvPr id="4" name="3 Conector recto"/>
          <p:cNvCxnSpPr/>
          <p:nvPr/>
        </p:nvCxnSpPr>
        <p:spPr>
          <a:xfrm flipH="1">
            <a:off x="1390166" y="1915541"/>
            <a:ext cx="962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045113" y="2201801"/>
            <a:ext cx="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25 Rectángulo"/>
          <p:cNvSpPr/>
          <p:nvPr/>
        </p:nvSpPr>
        <p:spPr>
          <a:xfrm>
            <a:off x="2991321" y="2540018"/>
            <a:ext cx="2609850" cy="834927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Aft>
                <a:spcPts val="380"/>
              </a:spcAft>
            </a:pPr>
            <a:endParaRPr lang="es-MX" sz="900" b="1" dirty="0">
              <a:solidFill>
                <a:srgbClr val="000000"/>
              </a:solidFill>
              <a:ea typeface="Times New Roman"/>
              <a:cs typeface="Times New Roman"/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4324757" y="2310496"/>
            <a:ext cx="0" cy="218765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rot="5400000">
            <a:off x="2458404" y="3722872"/>
            <a:ext cx="264478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324757" y="2421636"/>
            <a:ext cx="0" cy="789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flipH="1" flipV="1">
            <a:off x="4323168" y="2331380"/>
            <a:ext cx="794" cy="12423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2591437" y="3591427"/>
            <a:ext cx="3409618" cy="4417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47 Rectángulo"/>
          <p:cNvSpPr/>
          <p:nvPr/>
        </p:nvSpPr>
        <p:spPr>
          <a:xfrm>
            <a:off x="5031253" y="3871760"/>
            <a:ext cx="1939601" cy="1039677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900" b="1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 </a:t>
            </a:r>
            <a:r>
              <a:rPr lang="es-ES" sz="1100" b="1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 </a:t>
            </a:r>
            <a:r>
              <a:rPr lang="es-ES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Auxiliar</a:t>
            </a:r>
            <a:endParaRPr lang="es-MX" sz="1100" dirty="0">
              <a:effectLst/>
              <a:ea typeface="Times New Roman"/>
            </a:endParaRPr>
          </a:p>
        </p:txBody>
      </p:sp>
      <p:cxnSp>
        <p:nvCxnSpPr>
          <p:cNvPr id="20" name="19 Conector recto"/>
          <p:cNvCxnSpPr/>
          <p:nvPr/>
        </p:nvCxnSpPr>
        <p:spPr>
          <a:xfrm rot="5400000">
            <a:off x="4194384" y="2330586"/>
            <a:ext cx="259157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 rot="5400000">
            <a:off x="5858495" y="3727358"/>
            <a:ext cx="264478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4324757" y="3372662"/>
            <a:ext cx="0" cy="218765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Rectángulo"/>
          <p:cNvSpPr/>
          <p:nvPr/>
        </p:nvSpPr>
        <p:spPr>
          <a:xfrm>
            <a:off x="3158766" y="2840648"/>
            <a:ext cx="225544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900" b="1" dirty="0"/>
              <a:t> </a:t>
            </a:r>
            <a:r>
              <a:rPr lang="es-MX" sz="1100" dirty="0" smtClean="0"/>
              <a:t>Auxiliares administrativos</a:t>
            </a:r>
          </a:p>
        </p:txBody>
      </p:sp>
      <p:sp>
        <p:nvSpPr>
          <p:cNvPr id="26" name="47 Rectángulo"/>
          <p:cNvSpPr/>
          <p:nvPr/>
        </p:nvSpPr>
        <p:spPr>
          <a:xfrm>
            <a:off x="1620048" y="3855905"/>
            <a:ext cx="1939601" cy="1039677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Intendente</a:t>
            </a:r>
          </a:p>
        </p:txBody>
      </p:sp>
      <p:sp>
        <p:nvSpPr>
          <p:cNvPr id="21" name="20 Rectángulo"/>
          <p:cNvSpPr/>
          <p:nvPr/>
        </p:nvSpPr>
        <p:spPr>
          <a:xfrm>
            <a:off x="3337398" y="1202028"/>
            <a:ext cx="1974718" cy="974250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100" b="1" dirty="0" smtClean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Coordinador Administrativo</a:t>
            </a:r>
          </a:p>
        </p:txBody>
      </p:sp>
    </p:spTree>
    <p:extLst>
      <p:ext uri="{BB962C8B-B14F-4D97-AF65-F5344CB8AC3E}">
        <p14:creationId xmlns:p14="http://schemas.microsoft.com/office/powerpoint/2010/main" val="349244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6823" y="84138"/>
            <a:ext cx="8229600" cy="1143000"/>
          </a:xfrm>
        </p:spPr>
        <p:txBody>
          <a:bodyPr/>
          <a:lstStyle/>
          <a:p>
            <a:pPr algn="l"/>
            <a:r>
              <a:rPr lang="es-ES_tradnl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MX" dirty="0"/>
          </a:p>
        </p:txBody>
      </p:sp>
      <p:cxnSp>
        <p:nvCxnSpPr>
          <p:cNvPr id="4" name="3 Conector recto"/>
          <p:cNvCxnSpPr/>
          <p:nvPr/>
        </p:nvCxnSpPr>
        <p:spPr>
          <a:xfrm flipH="1">
            <a:off x="1199295" y="3649125"/>
            <a:ext cx="6439043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4536392" y="3810050"/>
            <a:ext cx="1764952" cy="91082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 smtClean="0">
                <a:solidFill>
                  <a:prstClr val="black"/>
                </a:solidFill>
              </a:rPr>
              <a:t>Secretaria /o</a:t>
            </a:r>
            <a:endParaRPr lang="es-MX" sz="900" dirty="0">
              <a:solidFill>
                <a:prstClr val="black"/>
              </a:solidFill>
            </a:endParaRPr>
          </a:p>
        </p:txBody>
      </p:sp>
      <p:cxnSp>
        <p:nvCxnSpPr>
          <p:cNvPr id="7" name="6 Conector recto"/>
          <p:cNvCxnSpPr/>
          <p:nvPr/>
        </p:nvCxnSpPr>
        <p:spPr>
          <a:xfrm>
            <a:off x="1199293" y="3649125"/>
            <a:ext cx="0" cy="155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2272267" y="3790410"/>
            <a:ext cx="1776085" cy="906226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 smtClean="0">
                <a:solidFill>
                  <a:prstClr val="black"/>
                </a:solidFill>
              </a:rPr>
              <a:t>Auxiliar</a:t>
            </a:r>
          </a:p>
        </p:txBody>
      </p:sp>
      <p:cxnSp>
        <p:nvCxnSpPr>
          <p:cNvPr id="17" name="16 Conector recto"/>
          <p:cNvCxnSpPr/>
          <p:nvPr/>
        </p:nvCxnSpPr>
        <p:spPr>
          <a:xfrm>
            <a:off x="7638338" y="3649125"/>
            <a:ext cx="0" cy="1656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3243060" y="2648128"/>
            <a:ext cx="1843747" cy="85729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Oficial Administrativo</a:t>
            </a:r>
            <a:endParaRPr lang="es-MX" sz="1100" kern="0" dirty="0">
              <a:solidFill>
                <a:prstClr val="black"/>
              </a:solidFill>
            </a:endParaRPr>
          </a:p>
        </p:txBody>
      </p:sp>
      <p:sp>
        <p:nvSpPr>
          <p:cNvPr id="20" name="23 Rectángulo"/>
          <p:cNvSpPr/>
          <p:nvPr/>
        </p:nvSpPr>
        <p:spPr>
          <a:xfrm>
            <a:off x="172392" y="3814727"/>
            <a:ext cx="1858278" cy="906145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100" b="1" dirty="0" smtClean="0">
                <a:solidFill>
                  <a:srgbClr val="000000"/>
                </a:solidFill>
                <a:latin typeface="+mj-lt"/>
                <a:ea typeface="Times New Roman"/>
                <a:cs typeface="Arial" panose="020B0604020202020204" pitchFamily="34" charset="0"/>
              </a:rPr>
              <a:t> </a:t>
            </a:r>
            <a:r>
              <a:rPr lang="es-MX" sz="1100" kern="1200" dirty="0" smtClean="0">
                <a:solidFill>
                  <a:srgbClr val="000000"/>
                </a:solidFill>
                <a:effectLst/>
                <a:latin typeface="+mj-lt"/>
                <a:ea typeface="Times New Roman"/>
                <a:cs typeface="Times New Roman"/>
              </a:rPr>
              <a:t>Vigilantes</a:t>
            </a:r>
            <a:endParaRPr lang="es-MX" sz="1100" dirty="0">
              <a:effectLst/>
              <a:latin typeface="+mj-lt"/>
              <a:ea typeface="Times New Roman"/>
            </a:endParaRPr>
          </a:p>
        </p:txBody>
      </p:sp>
      <p:cxnSp>
        <p:nvCxnSpPr>
          <p:cNvPr id="81" name="80 Conector recto"/>
          <p:cNvCxnSpPr/>
          <p:nvPr/>
        </p:nvCxnSpPr>
        <p:spPr>
          <a:xfrm>
            <a:off x="2988413" y="3644570"/>
            <a:ext cx="0" cy="155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110 Conector recto"/>
          <p:cNvCxnSpPr/>
          <p:nvPr/>
        </p:nvCxnSpPr>
        <p:spPr>
          <a:xfrm>
            <a:off x="5418867" y="3639630"/>
            <a:ext cx="1" cy="1656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118 Conector recto"/>
          <p:cNvCxnSpPr>
            <a:stCxn id="18" idx="0"/>
          </p:cNvCxnSpPr>
          <p:nvPr/>
        </p:nvCxnSpPr>
        <p:spPr>
          <a:xfrm flipV="1">
            <a:off x="4164934" y="2390692"/>
            <a:ext cx="0" cy="2574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121 Conector recto"/>
          <p:cNvCxnSpPr/>
          <p:nvPr/>
        </p:nvCxnSpPr>
        <p:spPr>
          <a:xfrm flipV="1">
            <a:off x="4125483" y="3492170"/>
            <a:ext cx="0" cy="1569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31 Rectángulo"/>
          <p:cNvSpPr/>
          <p:nvPr/>
        </p:nvSpPr>
        <p:spPr>
          <a:xfrm>
            <a:off x="6782432" y="3814727"/>
            <a:ext cx="1711811" cy="979133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prstClr val="black"/>
                </a:solidFill>
              </a:rPr>
              <a:t> </a:t>
            </a:r>
            <a:r>
              <a:rPr lang="es-MX" sz="1100" dirty="0" smtClean="0">
                <a:solidFill>
                  <a:prstClr val="black"/>
                </a:solidFill>
              </a:rPr>
              <a:t>Intendentes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3177574" y="1412386"/>
            <a:ext cx="1974718" cy="974251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 Coordinador  Museo y Espacios Galeristicos </a:t>
            </a:r>
            <a:endParaRPr lang="es-MX" sz="1100" dirty="0" smtClean="0">
              <a:solidFill>
                <a:prstClr val="black"/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13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_tradnl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Museo Metropolitano</a:t>
            </a:r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3554289" y="1475848"/>
            <a:ext cx="1944216" cy="952241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prstClr val="black"/>
                </a:solidFill>
              </a:rPr>
              <a:t>Jefe Museo Metropolitano y Espacios Galeristicos </a:t>
            </a:r>
          </a:p>
        </p:txBody>
      </p:sp>
      <p:sp>
        <p:nvSpPr>
          <p:cNvPr id="5" name="4 Rectángulo"/>
          <p:cNvSpPr/>
          <p:nvPr/>
        </p:nvSpPr>
        <p:spPr>
          <a:xfrm>
            <a:off x="2403131" y="3958227"/>
            <a:ext cx="1944216" cy="877036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Auxiliares</a:t>
            </a:r>
            <a:endParaRPr lang="es-MX" sz="1100" kern="0" dirty="0">
              <a:solidFill>
                <a:prstClr val="black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4745869" y="3977846"/>
            <a:ext cx="1937320" cy="867965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Intendente</a:t>
            </a:r>
            <a:endParaRPr lang="es-MX" sz="1100" kern="0" dirty="0">
              <a:solidFill>
                <a:prstClr val="black"/>
              </a:solidFill>
            </a:endParaRPr>
          </a:p>
        </p:txBody>
      </p:sp>
      <p:cxnSp>
        <p:nvCxnSpPr>
          <p:cNvPr id="8" name="7 Conector recto"/>
          <p:cNvCxnSpPr/>
          <p:nvPr/>
        </p:nvCxnSpPr>
        <p:spPr>
          <a:xfrm flipH="1">
            <a:off x="3375240" y="3741959"/>
            <a:ext cx="2339289" cy="5334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3547616" y="2646506"/>
            <a:ext cx="1957139" cy="877036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900" b="1" dirty="0">
              <a:solidFill>
                <a:prstClr val="black"/>
              </a:solidFill>
            </a:endParaRPr>
          </a:p>
          <a:p>
            <a:pPr algn="ctr"/>
            <a:r>
              <a:rPr lang="es-MX" sz="1100" dirty="0" smtClean="0">
                <a:solidFill>
                  <a:prstClr val="black"/>
                </a:solidFill>
              </a:rPr>
              <a:t>Promotor</a:t>
            </a:r>
            <a:endParaRPr lang="es-MX" sz="1100" dirty="0">
              <a:solidFill>
                <a:prstClr val="black"/>
              </a:solidFill>
            </a:endParaRPr>
          </a:p>
          <a:p>
            <a:pPr algn="ctr"/>
            <a:endParaRPr lang="es-MX" sz="900" dirty="0" smtClean="0">
              <a:solidFill>
                <a:prstClr val="black"/>
              </a:solidFill>
            </a:endParaRPr>
          </a:p>
        </p:txBody>
      </p:sp>
      <p:sp>
        <p:nvSpPr>
          <p:cNvPr id="10" name="Text Box 59"/>
          <p:cNvSpPr txBox="1">
            <a:spLocks noChangeArrowheads="1"/>
          </p:cNvSpPr>
          <p:nvPr/>
        </p:nvSpPr>
        <p:spPr bwMode="auto">
          <a:xfrm>
            <a:off x="102956" y="977029"/>
            <a:ext cx="288032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MX" altLang="es-MX" sz="1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s-ES" altLang="es-MX" sz="12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" name="11 Conector recto"/>
          <p:cNvCxnSpPr>
            <a:stCxn id="4" idx="2"/>
            <a:endCxn id="9" idx="0"/>
          </p:cNvCxnSpPr>
          <p:nvPr/>
        </p:nvCxnSpPr>
        <p:spPr>
          <a:xfrm flipH="1">
            <a:off x="4526186" y="2428089"/>
            <a:ext cx="211" cy="21841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flipH="1">
            <a:off x="4516587" y="3523542"/>
            <a:ext cx="211" cy="21841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>
            <a:endCxn id="5" idx="0"/>
          </p:cNvCxnSpPr>
          <p:nvPr/>
        </p:nvCxnSpPr>
        <p:spPr>
          <a:xfrm>
            <a:off x="3375239" y="3741959"/>
            <a:ext cx="0" cy="216268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5714529" y="3747293"/>
            <a:ext cx="0" cy="216268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310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_tradnl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MX" dirty="0"/>
          </a:p>
        </p:txBody>
      </p:sp>
      <p:sp>
        <p:nvSpPr>
          <p:cNvPr id="5" name="28 Rectángulo"/>
          <p:cNvSpPr/>
          <p:nvPr/>
        </p:nvSpPr>
        <p:spPr>
          <a:xfrm>
            <a:off x="3351799" y="3625854"/>
            <a:ext cx="1986280" cy="894934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Promotor</a:t>
            </a:r>
            <a:endParaRPr lang="es-MX" sz="1100" dirty="0">
              <a:latin typeface="Times New Roman"/>
              <a:ea typeface="Times New Roman"/>
            </a:endParaRPr>
          </a:p>
        </p:txBody>
      </p:sp>
      <p:cxnSp>
        <p:nvCxnSpPr>
          <p:cNvPr id="9" name="8 Conector recto"/>
          <p:cNvCxnSpPr/>
          <p:nvPr/>
        </p:nvCxnSpPr>
        <p:spPr>
          <a:xfrm flipH="1">
            <a:off x="4353572" y="2427650"/>
            <a:ext cx="2854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4409179" y="2191967"/>
            <a:ext cx="0" cy="222004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 flipH="1">
            <a:off x="1477963" y="3290272"/>
            <a:ext cx="3184" cy="27215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32 Rectángulo"/>
          <p:cNvSpPr/>
          <p:nvPr/>
        </p:nvSpPr>
        <p:spPr>
          <a:xfrm>
            <a:off x="501099" y="3562795"/>
            <a:ext cx="1979930" cy="957993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Auxiliar administrativo</a:t>
            </a:r>
            <a:endParaRPr lang="es-MX" sz="1100" dirty="0">
              <a:latin typeface="Times New Roman"/>
              <a:ea typeface="Times New Roman"/>
            </a:endParaRPr>
          </a:p>
        </p:txBody>
      </p:sp>
      <p:sp>
        <p:nvSpPr>
          <p:cNvPr id="26" name="25 Rectángulo"/>
          <p:cNvSpPr/>
          <p:nvPr/>
        </p:nvSpPr>
        <p:spPr>
          <a:xfrm>
            <a:off x="6046708" y="3562794"/>
            <a:ext cx="1861512" cy="957994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100" kern="0" dirty="0" smtClean="0">
                <a:solidFill>
                  <a:prstClr val="black"/>
                </a:solidFill>
              </a:rPr>
              <a:t>Auxiliar</a:t>
            </a:r>
            <a:endParaRPr lang="es-MX" sz="900" b="1" dirty="0">
              <a:solidFill>
                <a:prstClr val="black"/>
              </a:solidFill>
            </a:endParaRPr>
          </a:p>
        </p:txBody>
      </p:sp>
      <p:cxnSp>
        <p:nvCxnSpPr>
          <p:cNvPr id="29" name="28 Conector recto"/>
          <p:cNvCxnSpPr/>
          <p:nvPr/>
        </p:nvCxnSpPr>
        <p:spPr>
          <a:xfrm>
            <a:off x="1491064" y="3307763"/>
            <a:ext cx="549621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6987274" y="3307763"/>
            <a:ext cx="0" cy="245087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28 Rectángulo"/>
          <p:cNvSpPr/>
          <p:nvPr/>
        </p:nvSpPr>
        <p:spPr>
          <a:xfrm>
            <a:off x="3360432" y="4869700"/>
            <a:ext cx="1986280" cy="894137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 Bibliotecario</a:t>
            </a:r>
            <a:endParaRPr lang="es-MX" sz="1100" b="1" dirty="0" smtClean="0">
              <a:solidFill>
                <a:srgbClr val="000000"/>
              </a:solidFill>
              <a:ea typeface="Times New Roman"/>
              <a:cs typeface="Times New Roman"/>
            </a:endParaRPr>
          </a:p>
        </p:txBody>
      </p:sp>
      <p:cxnSp>
        <p:nvCxnSpPr>
          <p:cNvPr id="41" name="40 Conector recto"/>
          <p:cNvCxnSpPr/>
          <p:nvPr/>
        </p:nvCxnSpPr>
        <p:spPr>
          <a:xfrm>
            <a:off x="4409179" y="4550396"/>
            <a:ext cx="76" cy="318091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Rectángulo"/>
          <p:cNvSpPr/>
          <p:nvPr/>
        </p:nvSpPr>
        <p:spPr>
          <a:xfrm>
            <a:off x="3363361" y="1231615"/>
            <a:ext cx="1974718" cy="974250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 Coordinador Proyectos</a:t>
            </a:r>
          </a:p>
        </p:txBody>
      </p:sp>
      <p:cxnSp>
        <p:nvCxnSpPr>
          <p:cNvPr id="25" name="24 Conector recto"/>
          <p:cNvCxnSpPr/>
          <p:nvPr/>
        </p:nvCxnSpPr>
        <p:spPr>
          <a:xfrm>
            <a:off x="4409103" y="3307763"/>
            <a:ext cx="76" cy="318091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Rectángulo"/>
          <p:cNvSpPr/>
          <p:nvPr/>
        </p:nvSpPr>
        <p:spPr>
          <a:xfrm>
            <a:off x="3421820" y="2427650"/>
            <a:ext cx="1974718" cy="723096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 Jefe de  Proyectos</a:t>
            </a:r>
          </a:p>
        </p:txBody>
      </p:sp>
      <p:cxnSp>
        <p:nvCxnSpPr>
          <p:cNvPr id="33" name="32 Conector recto"/>
          <p:cNvCxnSpPr/>
          <p:nvPr/>
        </p:nvCxnSpPr>
        <p:spPr>
          <a:xfrm>
            <a:off x="4409179" y="3143243"/>
            <a:ext cx="0" cy="222004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555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1728" y="188913"/>
            <a:ext cx="8229600" cy="1143000"/>
          </a:xfrm>
        </p:spPr>
        <p:txBody>
          <a:bodyPr/>
          <a:lstStyle/>
          <a:p>
            <a:pPr algn="l"/>
            <a:r>
              <a:rPr lang="es-ES_tradnl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MX" dirty="0"/>
          </a:p>
        </p:txBody>
      </p:sp>
      <p:sp>
        <p:nvSpPr>
          <p:cNvPr id="5" name="4 Rectángulo"/>
          <p:cNvSpPr/>
          <p:nvPr/>
        </p:nvSpPr>
        <p:spPr>
          <a:xfrm>
            <a:off x="5603181" y="2549162"/>
            <a:ext cx="2165720" cy="851264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100" b="1" dirty="0" smtClean="0">
              <a:solidFill>
                <a:prstClr val="black"/>
              </a:solidFill>
            </a:endParaRPr>
          </a:p>
          <a:p>
            <a:pPr algn="ctr"/>
            <a:r>
              <a:rPr lang="es-MX" sz="1100" dirty="0" smtClean="0">
                <a:solidFill>
                  <a:prstClr val="black"/>
                </a:solidFill>
              </a:rPr>
              <a:t>Auxiliar Administrativo</a:t>
            </a:r>
            <a:endParaRPr lang="es-MX" sz="1100" dirty="0">
              <a:solidFill>
                <a:prstClr val="black"/>
              </a:solidFill>
            </a:endParaRPr>
          </a:p>
          <a:p>
            <a:pPr algn="ctr"/>
            <a:endParaRPr lang="es-MX" sz="1100" b="1" dirty="0">
              <a:solidFill>
                <a:prstClr val="black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995190" y="2558686"/>
            <a:ext cx="2160239" cy="853783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MX" sz="900" b="1" dirty="0" smtClean="0">
                <a:solidFill>
                  <a:prstClr val="black"/>
                </a:solidFill>
              </a:rPr>
              <a:t> </a:t>
            </a:r>
            <a:r>
              <a:rPr lang="es-MX" sz="1100" b="1" dirty="0" smtClean="0">
                <a:solidFill>
                  <a:prstClr val="black"/>
                </a:solidFill>
              </a:rPr>
              <a:t> </a:t>
            </a:r>
            <a:r>
              <a:rPr lang="es-MX" sz="1100" kern="0" dirty="0" smtClean="0">
                <a:solidFill>
                  <a:prstClr val="black"/>
                </a:solidFill>
              </a:rPr>
              <a:t> Promotor</a:t>
            </a:r>
            <a:endParaRPr lang="es-MX" sz="1100" dirty="0">
              <a:solidFill>
                <a:prstClr val="black"/>
              </a:solidFill>
            </a:endParaRPr>
          </a:p>
        </p:txBody>
      </p:sp>
      <p:cxnSp>
        <p:nvCxnSpPr>
          <p:cNvPr id="7" name="6 Conector recto"/>
          <p:cNvCxnSpPr/>
          <p:nvPr/>
        </p:nvCxnSpPr>
        <p:spPr>
          <a:xfrm flipH="1" flipV="1">
            <a:off x="308799" y="2434390"/>
            <a:ext cx="7668877" cy="25632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/>
          <p:cNvSpPr/>
          <p:nvPr/>
        </p:nvSpPr>
        <p:spPr>
          <a:xfrm>
            <a:off x="532439" y="3521687"/>
            <a:ext cx="2133359" cy="832976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prstClr val="black"/>
                </a:solidFill>
              </a:rPr>
              <a:t> Maestra de Piano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948162" y="3521687"/>
            <a:ext cx="2390150" cy="859319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kern="0" dirty="0" smtClean="0">
                <a:solidFill>
                  <a:prstClr val="black"/>
                </a:solidFill>
              </a:rPr>
              <a:t> </a:t>
            </a:r>
            <a:endParaRPr lang="es-MX" sz="1100" b="1" kern="0" dirty="0">
              <a:solidFill>
                <a:prstClr val="black"/>
              </a:solidFill>
            </a:endParaRPr>
          </a:p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Auxiliar </a:t>
            </a:r>
            <a:endParaRPr lang="es-MX" sz="1100" kern="0" dirty="0">
              <a:solidFill>
                <a:prstClr val="black"/>
              </a:solidFill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12933" y="2449702"/>
            <a:ext cx="1033" cy="1488473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7042210" y="2725793"/>
            <a:ext cx="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H="1">
            <a:off x="7954216" y="2460021"/>
            <a:ext cx="4062" cy="1513721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39 Rectángulo"/>
          <p:cNvSpPr/>
          <p:nvPr/>
        </p:nvSpPr>
        <p:spPr>
          <a:xfrm>
            <a:off x="532439" y="2523628"/>
            <a:ext cx="2160239" cy="876797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Encargado </a:t>
            </a:r>
            <a:endParaRPr lang="es-MX" sz="1100" dirty="0" smtClean="0">
              <a:effectLst/>
              <a:ea typeface="Times New Roman"/>
            </a:endParaRPr>
          </a:p>
        </p:txBody>
      </p:sp>
      <p:cxnSp>
        <p:nvCxnSpPr>
          <p:cNvPr id="15" name="14 Conector recto"/>
          <p:cNvCxnSpPr>
            <a:stCxn id="5" idx="3"/>
          </p:cNvCxnSpPr>
          <p:nvPr/>
        </p:nvCxnSpPr>
        <p:spPr>
          <a:xfrm>
            <a:off x="7768901" y="2974794"/>
            <a:ext cx="185315" cy="10783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>
            <a:endCxn id="13" idx="1"/>
          </p:cNvCxnSpPr>
          <p:nvPr/>
        </p:nvCxnSpPr>
        <p:spPr>
          <a:xfrm>
            <a:off x="313966" y="2962026"/>
            <a:ext cx="218473" cy="1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>
            <a:endCxn id="8" idx="1"/>
          </p:cNvCxnSpPr>
          <p:nvPr/>
        </p:nvCxnSpPr>
        <p:spPr>
          <a:xfrm>
            <a:off x="326248" y="3938175"/>
            <a:ext cx="206191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>
            <a:off x="7790471" y="3973742"/>
            <a:ext cx="187205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Rectángulo"/>
          <p:cNvSpPr/>
          <p:nvPr/>
        </p:nvSpPr>
        <p:spPr>
          <a:xfrm>
            <a:off x="5625631" y="3540134"/>
            <a:ext cx="2154495" cy="893974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Vigilante</a:t>
            </a:r>
            <a:endParaRPr lang="es-MX" sz="1100" dirty="0">
              <a:solidFill>
                <a:schemeClr val="tx1"/>
              </a:solidFill>
            </a:endParaRPr>
          </a:p>
        </p:txBody>
      </p:sp>
      <p:cxnSp>
        <p:nvCxnSpPr>
          <p:cNvPr id="58" name="57 Conector recto"/>
          <p:cNvCxnSpPr/>
          <p:nvPr/>
        </p:nvCxnSpPr>
        <p:spPr>
          <a:xfrm flipH="1">
            <a:off x="4062590" y="4357993"/>
            <a:ext cx="1" cy="269656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38 Rectángulo"/>
          <p:cNvSpPr/>
          <p:nvPr/>
        </p:nvSpPr>
        <p:spPr>
          <a:xfrm>
            <a:off x="2948162" y="4629737"/>
            <a:ext cx="2390150" cy="128490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900" b="1" kern="1200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 </a:t>
            </a:r>
            <a:endParaRPr lang="es-MX" sz="900" dirty="0">
              <a:effectLst/>
              <a:latin typeface="Times New Roman"/>
              <a:ea typeface="Times New Roman"/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3131786" y="4729690"/>
            <a:ext cx="20236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900" b="1" dirty="0"/>
              <a:t> </a:t>
            </a:r>
            <a:endParaRPr lang="es-MX" sz="1100" dirty="0" smtClean="0"/>
          </a:p>
          <a:p>
            <a:pPr algn="ctr"/>
            <a:r>
              <a:rPr lang="es-MX" sz="1100" b="1" dirty="0" smtClean="0"/>
              <a:t>Intendentes</a:t>
            </a:r>
          </a:p>
        </p:txBody>
      </p:sp>
      <p:cxnSp>
        <p:nvCxnSpPr>
          <p:cNvPr id="45" name="44 Conector recto"/>
          <p:cNvCxnSpPr/>
          <p:nvPr/>
        </p:nvCxnSpPr>
        <p:spPr>
          <a:xfrm>
            <a:off x="4071666" y="3392080"/>
            <a:ext cx="0" cy="148054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>
            <a:endCxn id="6" idx="0"/>
          </p:cNvCxnSpPr>
          <p:nvPr/>
        </p:nvCxnSpPr>
        <p:spPr>
          <a:xfrm>
            <a:off x="4075310" y="2241384"/>
            <a:ext cx="0" cy="317302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Rectángulo"/>
          <p:cNvSpPr/>
          <p:nvPr/>
        </p:nvSpPr>
        <p:spPr>
          <a:xfrm>
            <a:off x="3034590" y="1239786"/>
            <a:ext cx="2055999" cy="1004661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prstClr val="black"/>
                </a:solidFill>
              </a:rPr>
              <a:t> </a:t>
            </a:r>
            <a:r>
              <a:rPr lang="es-MX" sz="1100" dirty="0" smtClean="0">
                <a:solidFill>
                  <a:prstClr val="black"/>
                </a:solidFill>
              </a:rPr>
              <a:t>Músico</a:t>
            </a:r>
            <a:endParaRPr lang="es-MX" sz="1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73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25961" y="-133349"/>
            <a:ext cx="8229600" cy="1238248"/>
          </a:xfrm>
        </p:spPr>
        <p:txBody>
          <a:bodyPr/>
          <a:lstStyle/>
          <a:p>
            <a:pPr algn="l"/>
            <a:r>
              <a:rPr lang="es-ES_tradnl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MX" dirty="0"/>
          </a:p>
        </p:txBody>
      </p:sp>
      <p:sp>
        <p:nvSpPr>
          <p:cNvPr id="6" name="5 Rectángulo"/>
          <p:cNvSpPr/>
          <p:nvPr/>
        </p:nvSpPr>
        <p:spPr>
          <a:xfrm>
            <a:off x="5196413" y="2164386"/>
            <a:ext cx="2055999" cy="100466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prstClr val="black"/>
                </a:solidFill>
              </a:rPr>
              <a:t>Músico  </a:t>
            </a:r>
            <a:endParaRPr lang="es-MX" sz="1100" dirty="0">
              <a:solidFill>
                <a:prstClr val="black"/>
              </a:solidFill>
            </a:endParaRPr>
          </a:p>
        </p:txBody>
      </p:sp>
      <p:cxnSp>
        <p:nvCxnSpPr>
          <p:cNvPr id="8" name="7 Conector recto"/>
          <p:cNvCxnSpPr/>
          <p:nvPr/>
        </p:nvCxnSpPr>
        <p:spPr>
          <a:xfrm>
            <a:off x="1152525" y="3403820"/>
            <a:ext cx="6688466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6846721" y="3534423"/>
            <a:ext cx="1988539" cy="1061572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prstClr val="black"/>
                </a:solidFill>
              </a:rPr>
              <a:t>Profesional Especialista 2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2254363" y="4951659"/>
            <a:ext cx="1988539" cy="976159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Promotor</a:t>
            </a:r>
            <a:endParaRPr lang="es-MX" sz="1100" dirty="0">
              <a:solidFill>
                <a:prstClr val="black"/>
              </a:solidFill>
            </a:endParaRPr>
          </a:p>
        </p:txBody>
      </p:sp>
      <p:cxnSp>
        <p:nvCxnSpPr>
          <p:cNvPr id="16" name="15 Conector recto"/>
          <p:cNvCxnSpPr/>
          <p:nvPr/>
        </p:nvCxnSpPr>
        <p:spPr>
          <a:xfrm flipV="1">
            <a:off x="3221695" y="4679530"/>
            <a:ext cx="4721223" cy="795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28 Rectángulo"/>
          <p:cNvSpPr/>
          <p:nvPr/>
        </p:nvSpPr>
        <p:spPr>
          <a:xfrm>
            <a:off x="2101333" y="3556047"/>
            <a:ext cx="1927225" cy="1028805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Auxiliares</a:t>
            </a:r>
          </a:p>
        </p:txBody>
      </p:sp>
      <p:cxnSp>
        <p:nvCxnSpPr>
          <p:cNvPr id="20" name="19 Conector recto"/>
          <p:cNvCxnSpPr/>
          <p:nvPr/>
        </p:nvCxnSpPr>
        <p:spPr>
          <a:xfrm rot="16200000" flipV="1">
            <a:off x="4197490" y="4631736"/>
            <a:ext cx="90823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 flipH="1">
            <a:off x="7840991" y="3403820"/>
            <a:ext cx="2963" cy="130603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>
            <a:endCxn id="9" idx="0"/>
          </p:cNvCxnSpPr>
          <p:nvPr/>
        </p:nvCxnSpPr>
        <p:spPr>
          <a:xfrm>
            <a:off x="7840990" y="3430920"/>
            <a:ext cx="1" cy="103503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 flipH="1">
            <a:off x="3064944" y="3410586"/>
            <a:ext cx="2" cy="123837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152525" y="3380649"/>
            <a:ext cx="0" cy="17539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 rot="5400000">
            <a:off x="2908976" y="3344015"/>
            <a:ext cx="2667058" cy="796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>
            <a:stCxn id="27" idx="3"/>
          </p:cNvCxnSpPr>
          <p:nvPr/>
        </p:nvCxnSpPr>
        <p:spPr>
          <a:xfrm>
            <a:off x="3176935" y="2666718"/>
            <a:ext cx="2019478" cy="8843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37 Rectángulo"/>
          <p:cNvSpPr/>
          <p:nvPr/>
        </p:nvSpPr>
        <p:spPr>
          <a:xfrm>
            <a:off x="4691861" y="4951660"/>
            <a:ext cx="1782497" cy="930854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Intendente</a:t>
            </a:r>
            <a:endParaRPr lang="es-MX" sz="1100" dirty="0">
              <a:effectLst/>
              <a:ea typeface="Times New Roman"/>
            </a:endParaRPr>
          </a:p>
        </p:txBody>
      </p:sp>
      <p:sp>
        <p:nvSpPr>
          <p:cNvPr id="26" name="25 Rectángulo"/>
          <p:cNvSpPr/>
          <p:nvPr/>
        </p:nvSpPr>
        <p:spPr>
          <a:xfrm>
            <a:off x="3221695" y="1036634"/>
            <a:ext cx="1974718" cy="974250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Coordinador  Cultura Popular y Eventos especiales</a:t>
            </a:r>
          </a:p>
        </p:txBody>
      </p:sp>
      <p:sp>
        <p:nvSpPr>
          <p:cNvPr id="27" name="26 Rectángulo"/>
          <p:cNvSpPr/>
          <p:nvPr/>
        </p:nvSpPr>
        <p:spPr>
          <a:xfrm>
            <a:off x="1411983" y="2211307"/>
            <a:ext cx="1764952" cy="91082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 smtClean="0">
                <a:solidFill>
                  <a:prstClr val="black"/>
                </a:solidFill>
              </a:rPr>
              <a:t>Secretaria /o  </a:t>
            </a:r>
            <a:endParaRPr lang="es-MX" sz="900" dirty="0">
              <a:solidFill>
                <a:prstClr val="black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65357" y="3568794"/>
            <a:ext cx="1959345" cy="1018324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kern="0" dirty="0" smtClean="0">
                <a:solidFill>
                  <a:prstClr val="black"/>
                </a:solidFill>
              </a:rPr>
              <a:t> </a:t>
            </a:r>
            <a:r>
              <a:rPr lang="es-MX" sz="1100" kern="0" dirty="0" smtClean="0">
                <a:solidFill>
                  <a:prstClr val="black"/>
                </a:solidFill>
              </a:rPr>
              <a:t>Encargado </a:t>
            </a:r>
            <a:endParaRPr lang="es-MX" sz="1100" kern="0" dirty="0">
              <a:solidFill>
                <a:prstClr val="black"/>
              </a:solidFill>
            </a:endParaRPr>
          </a:p>
        </p:txBody>
      </p:sp>
      <p:sp>
        <p:nvSpPr>
          <p:cNvPr id="28" name="37 Rectángulo"/>
          <p:cNvSpPr/>
          <p:nvPr/>
        </p:nvSpPr>
        <p:spPr>
          <a:xfrm>
            <a:off x="6949741" y="4906354"/>
            <a:ext cx="1782497" cy="976159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100" b="1" dirty="0" smtClean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vigilante</a:t>
            </a:r>
            <a:endParaRPr lang="es-MX" sz="1100" dirty="0">
              <a:effectLst/>
              <a:ea typeface="Times New Roman"/>
            </a:endParaRPr>
          </a:p>
        </p:txBody>
      </p:sp>
      <p:cxnSp>
        <p:nvCxnSpPr>
          <p:cNvPr id="49" name="48 Conector recto"/>
          <p:cNvCxnSpPr>
            <a:endCxn id="14" idx="0"/>
          </p:cNvCxnSpPr>
          <p:nvPr/>
        </p:nvCxnSpPr>
        <p:spPr>
          <a:xfrm rot="5400000">
            <a:off x="3112968" y="4815991"/>
            <a:ext cx="271333" cy="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>
            <a:endCxn id="30" idx="0"/>
          </p:cNvCxnSpPr>
          <p:nvPr/>
        </p:nvCxnSpPr>
        <p:spPr>
          <a:xfrm rot="16200000" flipH="1">
            <a:off x="5447045" y="4815595"/>
            <a:ext cx="271336" cy="794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 rot="5400000">
            <a:off x="7820040" y="4797856"/>
            <a:ext cx="236652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877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8458" y="141288"/>
            <a:ext cx="8229600" cy="1143000"/>
          </a:xfrm>
        </p:spPr>
        <p:txBody>
          <a:bodyPr/>
          <a:lstStyle/>
          <a:p>
            <a:pPr algn="l"/>
            <a:r>
              <a:rPr lang="es-ES_tradnl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2999053" y="3071221"/>
            <a:ext cx="1913020" cy="935301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000" kern="0" dirty="0">
                <a:solidFill>
                  <a:prstClr val="black"/>
                </a:solidFill>
              </a:rPr>
              <a:t> </a:t>
            </a:r>
          </a:p>
          <a:p>
            <a:endParaRPr lang="es-MX" sz="1000" kern="0" dirty="0">
              <a:solidFill>
                <a:prstClr val="black"/>
              </a:solidFill>
            </a:endParaRPr>
          </a:p>
          <a:p>
            <a:endParaRPr lang="es-MX" sz="1000" kern="0" dirty="0">
              <a:solidFill>
                <a:prstClr val="black"/>
              </a:solidFill>
            </a:endParaRPr>
          </a:p>
          <a:p>
            <a:endParaRPr lang="es-MX" sz="1000" kern="0" dirty="0">
              <a:solidFill>
                <a:prstClr val="black"/>
              </a:solidFill>
            </a:endParaRPr>
          </a:p>
          <a:p>
            <a:endParaRPr lang="es-MX" sz="1000" kern="0" dirty="0">
              <a:solidFill>
                <a:prstClr val="black"/>
              </a:solidFill>
            </a:endParaRPr>
          </a:p>
          <a:p>
            <a:pPr algn="ctr"/>
            <a:endParaRPr lang="es-MX" sz="1000" kern="0" dirty="0">
              <a:solidFill>
                <a:prstClr val="black"/>
              </a:solidFill>
            </a:endParaRPr>
          </a:p>
          <a:p>
            <a:pPr algn="ctr"/>
            <a:endParaRPr lang="es-MX" sz="1000" b="1" kern="0" dirty="0" smtClean="0">
              <a:solidFill>
                <a:prstClr val="black"/>
              </a:solidFill>
            </a:endParaRPr>
          </a:p>
          <a:p>
            <a:pPr algn="ctr"/>
            <a:endParaRPr lang="es-MX" sz="1000" b="1" kern="0" dirty="0">
              <a:solidFill>
                <a:prstClr val="black"/>
              </a:solidFill>
            </a:endParaRPr>
          </a:p>
          <a:p>
            <a:pPr algn="ctr"/>
            <a:endParaRPr lang="es-MX" sz="1000" b="1" kern="0" dirty="0" smtClean="0">
              <a:solidFill>
                <a:prstClr val="black"/>
              </a:solidFill>
            </a:endParaRPr>
          </a:p>
          <a:p>
            <a:pPr algn="ctr"/>
            <a:endParaRPr lang="es-MX" sz="1000" b="1" kern="0" dirty="0">
              <a:solidFill>
                <a:prstClr val="black"/>
              </a:solidFill>
            </a:endParaRPr>
          </a:p>
          <a:p>
            <a:pPr algn="ctr"/>
            <a:endParaRPr lang="es-MX" sz="1000" b="1" kern="0" dirty="0" smtClean="0">
              <a:solidFill>
                <a:prstClr val="black"/>
              </a:solidFill>
            </a:endParaRPr>
          </a:p>
          <a:p>
            <a:pPr algn="ctr"/>
            <a:endParaRPr lang="es-MX" sz="1000" b="1" kern="0" dirty="0">
              <a:solidFill>
                <a:prstClr val="black"/>
              </a:solidFill>
            </a:endParaRPr>
          </a:p>
          <a:p>
            <a:pPr algn="ctr"/>
            <a:endParaRPr lang="es-MX" sz="1000" b="1" kern="0" dirty="0" smtClean="0">
              <a:solidFill>
                <a:prstClr val="black"/>
              </a:solidFill>
            </a:endParaRPr>
          </a:p>
          <a:p>
            <a:pPr algn="ctr"/>
            <a:endParaRPr lang="es-MX" sz="1000" b="1" kern="0" dirty="0">
              <a:solidFill>
                <a:prstClr val="black"/>
              </a:solidFill>
            </a:endParaRPr>
          </a:p>
          <a:p>
            <a:pPr algn="ctr"/>
            <a:endParaRPr lang="es-MX" sz="1100" b="1" kern="0" dirty="0" smtClean="0">
              <a:solidFill>
                <a:prstClr val="black"/>
              </a:solidFill>
            </a:endParaRPr>
          </a:p>
          <a:p>
            <a:pPr algn="ctr"/>
            <a:endParaRPr lang="es-MX" sz="1100" b="1" kern="0" dirty="0">
              <a:solidFill>
                <a:prstClr val="black"/>
              </a:solidFill>
            </a:endParaRPr>
          </a:p>
          <a:p>
            <a:pPr algn="ctr"/>
            <a:endParaRPr lang="es-MX" sz="1100" b="1" kern="0" dirty="0" smtClean="0">
              <a:solidFill>
                <a:prstClr val="black"/>
              </a:solidFill>
            </a:endParaRPr>
          </a:p>
          <a:p>
            <a:pPr algn="ctr"/>
            <a:endParaRPr lang="es-MX" sz="1100" kern="0" dirty="0" smtClean="0">
              <a:solidFill>
                <a:prstClr val="black"/>
              </a:solidFill>
            </a:endParaRPr>
          </a:p>
          <a:p>
            <a:pPr algn="ctr"/>
            <a:endParaRPr lang="es-MX" sz="1100" kern="0" dirty="0">
              <a:solidFill>
                <a:prstClr val="black"/>
              </a:solidFill>
            </a:endParaRPr>
          </a:p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Músicos</a:t>
            </a:r>
            <a:endParaRPr lang="es-MX" sz="1000" dirty="0">
              <a:solidFill>
                <a:prstClr val="black"/>
              </a:solidFill>
            </a:endParaRPr>
          </a:p>
          <a:p>
            <a:pPr algn="ctr"/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ES" sz="1000" dirty="0">
              <a:solidFill>
                <a:prstClr val="white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pPr algn="ctr"/>
            <a:endParaRPr lang="es-MX" sz="1000" kern="0" dirty="0">
              <a:solidFill>
                <a:prstClr val="black"/>
              </a:solidFill>
            </a:endParaRPr>
          </a:p>
          <a:p>
            <a:pPr algn="ctr"/>
            <a:endParaRPr lang="es-MX" sz="1000" kern="0" dirty="0">
              <a:solidFill>
                <a:prstClr val="black"/>
              </a:solidFill>
            </a:endParaRPr>
          </a:p>
          <a:p>
            <a:pPr algn="ctr"/>
            <a:r>
              <a:rPr lang="es-MX" sz="1000" kern="0" dirty="0">
                <a:solidFill>
                  <a:prstClr val="black"/>
                </a:solidFill>
              </a:rPr>
              <a:t>  </a:t>
            </a:r>
            <a:r>
              <a:rPr lang="es-MX" sz="1000" kern="0" dirty="0" smtClean="0">
                <a:solidFill>
                  <a:prstClr val="black"/>
                </a:solidFill>
              </a:rPr>
              <a:t> </a:t>
            </a:r>
            <a:endParaRPr lang="es-MX" sz="1000" kern="0" dirty="0">
              <a:solidFill>
                <a:prstClr val="black"/>
              </a:solidFill>
            </a:endParaRPr>
          </a:p>
        </p:txBody>
      </p:sp>
      <p:cxnSp>
        <p:nvCxnSpPr>
          <p:cNvPr id="6" name="5 Conector recto"/>
          <p:cNvCxnSpPr>
            <a:endCxn id="4" idx="0"/>
          </p:cNvCxnSpPr>
          <p:nvPr/>
        </p:nvCxnSpPr>
        <p:spPr>
          <a:xfrm>
            <a:off x="3955562" y="2680594"/>
            <a:ext cx="1" cy="39062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"/>
          <p:cNvSpPr/>
          <p:nvPr/>
        </p:nvSpPr>
        <p:spPr>
          <a:xfrm>
            <a:off x="2894617" y="1600848"/>
            <a:ext cx="1988539" cy="1061572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prstClr val="black"/>
                </a:solidFill>
              </a:rPr>
              <a:t>Profesional Especialista </a:t>
            </a:r>
            <a:r>
              <a:rPr lang="es-MX" sz="1100" dirty="0">
                <a:solidFill>
                  <a:prstClr val="black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71366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26988"/>
            <a:ext cx="8229600" cy="1143000"/>
          </a:xfrm>
        </p:spPr>
        <p:txBody>
          <a:bodyPr/>
          <a:lstStyle/>
          <a:p>
            <a:pPr algn="l"/>
            <a:r>
              <a:rPr lang="es-ES_tradnl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MX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4677362" y="4196534"/>
            <a:ext cx="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1533208" y="3170783"/>
            <a:ext cx="1933343" cy="108136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  </a:t>
            </a:r>
            <a:r>
              <a:rPr lang="es-MX" sz="1100" dirty="0" smtClean="0">
                <a:solidFill>
                  <a:prstClr val="black"/>
                </a:solidFill>
              </a:rPr>
              <a:t>Promotor  de CDC Escuela Municipal de Arte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1533209" y="4780939"/>
            <a:ext cx="1933343" cy="105478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0" dirty="0">
              <a:solidFill>
                <a:prstClr val="black"/>
              </a:solidFill>
            </a:endParaRPr>
          </a:p>
        </p:txBody>
      </p:sp>
      <p:cxnSp>
        <p:nvCxnSpPr>
          <p:cNvPr id="9" name="8 Conector recto"/>
          <p:cNvCxnSpPr/>
          <p:nvPr/>
        </p:nvCxnSpPr>
        <p:spPr>
          <a:xfrm flipH="1">
            <a:off x="2402340" y="2804186"/>
            <a:ext cx="338886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4194310" y="5178853"/>
            <a:ext cx="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rot="16200000" flipH="1">
            <a:off x="2214928" y="2987880"/>
            <a:ext cx="365807" cy="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27 Rectángulo"/>
          <p:cNvSpPr/>
          <p:nvPr/>
        </p:nvSpPr>
        <p:spPr>
          <a:xfrm>
            <a:off x="4677362" y="3195297"/>
            <a:ext cx="1981835" cy="1001237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0"/>
              </a:spcAft>
            </a:pPr>
            <a:r>
              <a:rPr lang="es-MX" sz="1100" kern="1200" dirty="0" smtClean="0">
                <a:solidFill>
                  <a:schemeClr val="tx1"/>
                </a:solidFill>
                <a:effectLst/>
                <a:ea typeface="Times New Roman"/>
                <a:cs typeface="Times New Roman"/>
              </a:rPr>
              <a:t>Encargado</a:t>
            </a:r>
            <a:endParaRPr lang="es-MX" sz="1100" dirty="0">
              <a:solidFill>
                <a:schemeClr val="tx1"/>
              </a:solidFill>
              <a:effectLst/>
              <a:ea typeface="Times New Roman"/>
            </a:endParaRPr>
          </a:p>
        </p:txBody>
      </p:sp>
      <p:cxnSp>
        <p:nvCxnSpPr>
          <p:cNvPr id="25" name="24 Conector recto"/>
          <p:cNvCxnSpPr/>
          <p:nvPr/>
        </p:nvCxnSpPr>
        <p:spPr>
          <a:xfrm rot="5400000" flipH="1" flipV="1">
            <a:off x="3182447" y="3372613"/>
            <a:ext cx="2056695" cy="1587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Rectángulo"/>
          <p:cNvSpPr/>
          <p:nvPr/>
        </p:nvSpPr>
        <p:spPr>
          <a:xfrm>
            <a:off x="6194479" y="4401753"/>
            <a:ext cx="4572000" cy="60016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MX" sz="1100" b="1" dirty="0" smtClean="0"/>
          </a:p>
          <a:p>
            <a:endParaRPr lang="es-MX" sz="1100" b="1" dirty="0" smtClean="0"/>
          </a:p>
          <a:p>
            <a:r>
              <a:rPr lang="es-MX" sz="1100" dirty="0"/>
              <a:t> 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3206951" y="1265238"/>
            <a:ext cx="1974718" cy="1079025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Coordinador  Cultura Popular y Eventos especiales</a:t>
            </a:r>
          </a:p>
        </p:txBody>
      </p:sp>
      <p:cxnSp>
        <p:nvCxnSpPr>
          <p:cNvPr id="23" name="22 Conector recto"/>
          <p:cNvCxnSpPr/>
          <p:nvPr/>
        </p:nvCxnSpPr>
        <p:spPr>
          <a:xfrm rot="5400000">
            <a:off x="5609094" y="2987882"/>
            <a:ext cx="365805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Rectángulo"/>
          <p:cNvSpPr/>
          <p:nvPr/>
        </p:nvSpPr>
        <p:spPr>
          <a:xfrm>
            <a:off x="1838325" y="5001917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MX" sz="1100" b="1" dirty="0" smtClean="0"/>
          </a:p>
          <a:p>
            <a:r>
              <a:rPr lang="es-MX" sz="1100" dirty="0" smtClean="0"/>
              <a:t>Intendente </a:t>
            </a:r>
            <a:endParaRPr lang="es-MX" sz="1100" dirty="0"/>
          </a:p>
        </p:txBody>
      </p:sp>
      <p:sp>
        <p:nvSpPr>
          <p:cNvPr id="19" name="27 Rectángulo"/>
          <p:cNvSpPr/>
          <p:nvPr/>
        </p:nvSpPr>
        <p:spPr>
          <a:xfrm>
            <a:off x="4899413" y="4731778"/>
            <a:ext cx="1981835" cy="110394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0"/>
              </a:spcAft>
            </a:pPr>
            <a:r>
              <a:rPr lang="es-MX" sz="1100" dirty="0" smtClean="0">
                <a:solidFill>
                  <a:schemeClr val="tx1"/>
                </a:solidFill>
                <a:ea typeface="Times New Roman"/>
                <a:cs typeface="Times New Roman"/>
              </a:rPr>
              <a:t>Vigilante</a:t>
            </a:r>
            <a:endParaRPr lang="es-MX" sz="1100" dirty="0">
              <a:solidFill>
                <a:schemeClr val="tx1"/>
              </a:solidFill>
              <a:effectLst/>
              <a:ea typeface="Times New Roman"/>
            </a:endParaRPr>
          </a:p>
        </p:txBody>
      </p:sp>
      <p:cxnSp>
        <p:nvCxnSpPr>
          <p:cNvPr id="20" name="19 Conector recto"/>
          <p:cNvCxnSpPr/>
          <p:nvPr/>
        </p:nvCxnSpPr>
        <p:spPr>
          <a:xfrm flipH="1">
            <a:off x="2499880" y="4401754"/>
            <a:ext cx="338886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 rot="16200000" flipV="1">
            <a:off x="5725715" y="4567162"/>
            <a:ext cx="329230" cy="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>
            <a:stCxn id="8" idx="0"/>
          </p:cNvCxnSpPr>
          <p:nvPr/>
        </p:nvCxnSpPr>
        <p:spPr>
          <a:xfrm rot="16200000" flipV="1">
            <a:off x="2310288" y="4591345"/>
            <a:ext cx="379186" cy="1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906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_tradnl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Museo Metropolitano</a:t>
            </a:r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3554289" y="1475848"/>
            <a:ext cx="1944216" cy="952241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prstClr val="black"/>
                </a:solidFill>
              </a:rPr>
              <a:t> Jefe Museo Metropolitano y Espacios Galeristicos </a:t>
            </a:r>
          </a:p>
        </p:txBody>
      </p:sp>
      <p:sp>
        <p:nvSpPr>
          <p:cNvPr id="5" name="4 Rectángulo"/>
          <p:cNvSpPr/>
          <p:nvPr/>
        </p:nvSpPr>
        <p:spPr>
          <a:xfrm>
            <a:off x="2403131" y="3958227"/>
            <a:ext cx="1944216" cy="877036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Auxiliares</a:t>
            </a:r>
            <a:endParaRPr lang="es-MX" sz="1100" kern="0" dirty="0">
              <a:solidFill>
                <a:prstClr val="black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4745869" y="3977846"/>
            <a:ext cx="1937320" cy="867965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kern="0" dirty="0" smtClean="0">
                <a:solidFill>
                  <a:prstClr val="black"/>
                </a:solidFill>
              </a:rPr>
              <a:t> Intendente  </a:t>
            </a:r>
          </a:p>
        </p:txBody>
      </p:sp>
      <p:cxnSp>
        <p:nvCxnSpPr>
          <p:cNvPr id="8" name="7 Conector recto"/>
          <p:cNvCxnSpPr/>
          <p:nvPr/>
        </p:nvCxnSpPr>
        <p:spPr>
          <a:xfrm flipH="1">
            <a:off x="3375240" y="3741959"/>
            <a:ext cx="2339289" cy="5334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3547616" y="2646506"/>
            <a:ext cx="1957139" cy="877036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900" b="1" dirty="0">
              <a:solidFill>
                <a:prstClr val="black"/>
              </a:solidFill>
            </a:endParaRPr>
          </a:p>
          <a:p>
            <a:pPr algn="ctr"/>
            <a:r>
              <a:rPr lang="es-MX" sz="1100" b="1" dirty="0" smtClean="0">
                <a:solidFill>
                  <a:prstClr val="black"/>
                </a:solidFill>
              </a:rPr>
              <a:t>Asistente de Dirección</a:t>
            </a:r>
          </a:p>
          <a:p>
            <a:pPr algn="ctr"/>
            <a:endParaRPr lang="es-MX" sz="900" dirty="0" smtClean="0">
              <a:solidFill>
                <a:prstClr val="black"/>
              </a:solidFill>
            </a:endParaRPr>
          </a:p>
        </p:txBody>
      </p:sp>
      <p:sp>
        <p:nvSpPr>
          <p:cNvPr id="10" name="Text Box 59"/>
          <p:cNvSpPr txBox="1">
            <a:spLocks noChangeArrowheads="1"/>
          </p:cNvSpPr>
          <p:nvPr/>
        </p:nvSpPr>
        <p:spPr bwMode="auto">
          <a:xfrm>
            <a:off x="102956" y="977029"/>
            <a:ext cx="288032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MX" altLang="es-MX" sz="1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s-ES" altLang="es-MX" sz="12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" name="11 Conector recto"/>
          <p:cNvCxnSpPr>
            <a:stCxn id="4" idx="2"/>
            <a:endCxn id="9" idx="0"/>
          </p:cNvCxnSpPr>
          <p:nvPr/>
        </p:nvCxnSpPr>
        <p:spPr>
          <a:xfrm flipH="1">
            <a:off x="4526186" y="2428089"/>
            <a:ext cx="211" cy="21841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flipH="1">
            <a:off x="4516587" y="3523542"/>
            <a:ext cx="211" cy="21841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>
            <a:endCxn id="5" idx="0"/>
          </p:cNvCxnSpPr>
          <p:nvPr/>
        </p:nvCxnSpPr>
        <p:spPr>
          <a:xfrm>
            <a:off x="3375239" y="3741959"/>
            <a:ext cx="0" cy="216268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5714529" y="3747293"/>
            <a:ext cx="0" cy="216268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977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55510" y="6339451"/>
            <a:ext cx="25603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  <p:sp>
        <p:nvSpPr>
          <p:cNvPr id="7" name="CuadroTexto 4"/>
          <p:cNvSpPr txBox="1"/>
          <p:nvPr/>
        </p:nvSpPr>
        <p:spPr>
          <a:xfrm>
            <a:off x="445824" y="17935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de Huertos y Enlace CMT</a:t>
            </a:r>
            <a:endParaRPr lang="es-ES" sz="3500" dirty="0">
              <a:solidFill>
                <a:srgbClr val="00B050"/>
              </a:solidFill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2003887464"/>
              </p:ext>
            </p:extLst>
          </p:nvPr>
        </p:nvGraphicFramePr>
        <p:xfrm>
          <a:off x="304801" y="1409699"/>
          <a:ext cx="8534399" cy="3908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35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378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0436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Educación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6241774" y="619406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3450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uadroTexto 34"/>
          <p:cNvSpPr txBox="1"/>
          <p:nvPr/>
        </p:nvSpPr>
        <p:spPr>
          <a:xfrm>
            <a:off x="378747" y="268865"/>
            <a:ext cx="643004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Dirección de Educación</a:t>
            </a:r>
            <a:endParaRPr lang="es-ES" sz="3500" dirty="0">
              <a:solidFill>
                <a:srgbClr val="C51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15"/>
          <p:cNvSpPr>
            <a:spLocks noChangeArrowheads="1"/>
          </p:cNvSpPr>
          <p:nvPr/>
        </p:nvSpPr>
        <p:spPr bwMode="auto">
          <a:xfrm>
            <a:off x="3379167" y="1415299"/>
            <a:ext cx="2376264" cy="63982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 de Educación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altLang="es-ES" sz="1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endParaRPr kumimoji="1" lang="es-MX" altLang="es-E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altLang="es-ES" sz="1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Vacante (XX)</a:t>
            </a:r>
            <a:endParaRPr kumimoji="1" lang="es-MX" altLang="es-E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4"/>
          <p:cNvSpPr>
            <a:spLocks noChangeArrowheads="1"/>
          </p:cNvSpPr>
          <p:nvPr/>
        </p:nvSpPr>
        <p:spPr bwMode="auto">
          <a:xfrm>
            <a:off x="6330791" y="2251752"/>
            <a:ext cx="2068270" cy="60007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Chofer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Chofer </a:t>
            </a:r>
            <a:r>
              <a:rPr kumimoji="1" lang="es-MX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kumimoji="1" lang="es-MX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XX)</a:t>
            </a:r>
          </a:p>
        </p:txBody>
      </p:sp>
      <p:sp>
        <p:nvSpPr>
          <p:cNvPr id="39" name="Rectangle 35"/>
          <p:cNvSpPr>
            <a:spLocks noChangeArrowheads="1"/>
          </p:cNvSpPr>
          <p:nvPr/>
        </p:nvSpPr>
        <p:spPr bwMode="auto">
          <a:xfrm>
            <a:off x="595499" y="2251752"/>
            <a:ext cx="2127180" cy="60007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Analista Administrativo 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 Auxiliar Administrativo (01)  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ectangle 34"/>
          <p:cNvSpPr>
            <a:spLocks noChangeArrowheads="1"/>
          </p:cNvSpPr>
          <p:nvPr/>
        </p:nvSpPr>
        <p:spPr bwMode="auto">
          <a:xfrm>
            <a:off x="3379167" y="2724659"/>
            <a:ext cx="2376264" cy="58890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s-MX" altLang="es-E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Coordinador Administrativo</a:t>
            </a:r>
          </a:p>
          <a:p>
            <a:pPr algn="ctr"/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Coordinador Administrativo(XX)</a:t>
            </a:r>
          </a:p>
        </p:txBody>
      </p:sp>
      <p:cxnSp>
        <p:nvCxnSpPr>
          <p:cNvPr id="41" name="27 Conector recto"/>
          <p:cNvCxnSpPr/>
          <p:nvPr/>
        </p:nvCxnSpPr>
        <p:spPr>
          <a:xfrm>
            <a:off x="4567299" y="2032515"/>
            <a:ext cx="0" cy="1368425"/>
          </a:xfrm>
          <a:prstGeom prst="line">
            <a:avLst/>
          </a:prstGeom>
          <a:ln>
            <a:solidFill>
              <a:schemeClr val="tx1">
                <a:alpha val="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35"/>
          <p:cNvSpPr>
            <a:spLocks noChangeArrowheads="1"/>
          </p:cNvSpPr>
          <p:nvPr/>
        </p:nvSpPr>
        <p:spPr bwMode="auto">
          <a:xfrm>
            <a:off x="595499" y="3198552"/>
            <a:ext cx="2127180" cy="5000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Auxiliar Administrativo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</a:t>
            </a:r>
            <a:r>
              <a:rPr kumimoji="1" lang="es-MX" altLang="es-ES" sz="1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01</a:t>
            </a:r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cxnSp>
        <p:nvCxnSpPr>
          <p:cNvPr id="43" name="42 Conector recto"/>
          <p:cNvCxnSpPr/>
          <p:nvPr/>
        </p:nvCxnSpPr>
        <p:spPr>
          <a:xfrm flipH="1">
            <a:off x="383331" y="1726159"/>
            <a:ext cx="299127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 rot="5400000">
            <a:off x="-473925" y="2581783"/>
            <a:ext cx="171451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383331" y="3447791"/>
            <a:ext cx="2143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5755431" y="1745667"/>
            <a:ext cx="28478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>
            <a:off x="383331" y="2550997"/>
            <a:ext cx="2143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"/>
          <p:cNvCxnSpPr/>
          <p:nvPr/>
        </p:nvCxnSpPr>
        <p:spPr>
          <a:xfrm>
            <a:off x="8617601" y="1725321"/>
            <a:ext cx="0" cy="8256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/>
          <p:nvPr/>
        </p:nvCxnSpPr>
        <p:spPr>
          <a:xfrm>
            <a:off x="8402493" y="2550997"/>
            <a:ext cx="2143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/>
          <p:nvPr/>
        </p:nvCxnSpPr>
        <p:spPr>
          <a:xfrm>
            <a:off x="4567299" y="2046073"/>
            <a:ext cx="0" cy="67858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972000" y="4379923"/>
            <a:ext cx="720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19"/>
          <p:cNvSpPr>
            <a:spLocks noChangeArrowheads="1"/>
          </p:cNvSpPr>
          <p:nvPr/>
        </p:nvSpPr>
        <p:spPr bwMode="auto">
          <a:xfrm>
            <a:off x="299743" y="4593532"/>
            <a:ext cx="1938632" cy="9109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Jefe de Modernización 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 Proyectos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altLang="es-ES" sz="1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Vacante</a:t>
            </a:r>
            <a:endParaRPr kumimoji="1" lang="es-MX" altLang="es-ES" sz="10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Jefe de Programas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(XX)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Rectangle 9"/>
          <p:cNvSpPr>
            <a:spLocks noChangeArrowheads="1"/>
          </p:cNvSpPr>
          <p:nvPr/>
        </p:nvSpPr>
        <p:spPr bwMode="auto">
          <a:xfrm>
            <a:off x="2453034" y="4595031"/>
            <a:ext cx="1884290" cy="90947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Jefe de Proyectos de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Educación Especial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Vacante</a:t>
            </a:r>
            <a:endParaRPr kumimoji="1" lang="es-MX" altLang="es-ES" sz="10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Jefe de Proyectos de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Educación Especial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(XX)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Rectangle 14"/>
          <p:cNvSpPr>
            <a:spLocks noChangeArrowheads="1"/>
          </p:cNvSpPr>
          <p:nvPr/>
        </p:nvSpPr>
        <p:spPr bwMode="auto">
          <a:xfrm>
            <a:off x="4577337" y="4612349"/>
            <a:ext cx="2057275" cy="89215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kumimoji="1" lang="es-MX" altLang="es-ES" sz="10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kumimoji="1" lang="es-MX" altLang="es-ES" sz="10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Jefe de Enlace</a:t>
            </a:r>
          </a:p>
          <a:p>
            <a:pPr algn="ctr"/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Jefe de Enlace</a:t>
            </a:r>
          </a:p>
          <a:p>
            <a:pPr algn="ctr"/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(XX)</a:t>
            </a:r>
          </a:p>
          <a:p>
            <a:pPr algn="ctr"/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S" altLang="es-ES" sz="1000" dirty="0">
              <a:solidFill>
                <a:srgbClr val="000000"/>
              </a:solidFill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  <p:sp>
        <p:nvSpPr>
          <p:cNvPr id="56" name="Rectangle 14"/>
          <p:cNvSpPr>
            <a:spLocks noChangeArrowheads="1"/>
          </p:cNvSpPr>
          <p:nvPr/>
        </p:nvSpPr>
        <p:spPr bwMode="auto">
          <a:xfrm>
            <a:off x="6988630" y="4603296"/>
            <a:ext cx="1628972" cy="90121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s-MX" altLang="es-E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Jefe de Bibliotecas</a:t>
            </a:r>
          </a:p>
          <a:p>
            <a:pPr algn="ctr"/>
            <a:r>
              <a:rPr kumimoji="1" lang="es-MX" altLang="es-ES" sz="1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Vacante</a:t>
            </a:r>
            <a:endParaRPr kumimoji="1" lang="es-MX" altLang="es-ES" sz="1000" b="1" dirty="0" smtClean="0">
              <a:solidFill>
                <a:srgbClr val="00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algn="ctr"/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Jefe de Bibliotecas</a:t>
            </a:r>
          </a:p>
          <a:p>
            <a:pPr algn="ctr"/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(XX)</a:t>
            </a:r>
          </a:p>
        </p:txBody>
      </p:sp>
      <p:cxnSp>
        <p:nvCxnSpPr>
          <p:cNvPr id="57" name="56 Conector recto"/>
          <p:cNvCxnSpPr/>
          <p:nvPr/>
        </p:nvCxnSpPr>
        <p:spPr>
          <a:xfrm rot="5400000">
            <a:off x="8038587" y="4485370"/>
            <a:ext cx="21773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57 Conector recto"/>
          <p:cNvCxnSpPr/>
          <p:nvPr/>
        </p:nvCxnSpPr>
        <p:spPr>
          <a:xfrm rot="5400000">
            <a:off x="5521761" y="4487996"/>
            <a:ext cx="21773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 rot="5400000">
            <a:off x="3211353" y="4487996"/>
            <a:ext cx="21773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 rot="5400000">
            <a:off x="857364" y="4487996"/>
            <a:ext cx="21773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4567299" y="3313564"/>
            <a:ext cx="0" cy="1080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981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uadroTexto 30"/>
          <p:cNvSpPr txBox="1"/>
          <p:nvPr/>
        </p:nvSpPr>
        <p:spPr>
          <a:xfrm>
            <a:off x="378747" y="268865"/>
            <a:ext cx="644756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Administrativa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9" name="Rectangle 10"/>
          <p:cNvSpPr>
            <a:spLocks noChangeArrowheads="1"/>
          </p:cNvSpPr>
          <p:nvPr/>
        </p:nvSpPr>
        <p:spPr bwMode="auto">
          <a:xfrm>
            <a:off x="6355978" y="2921616"/>
            <a:ext cx="2143140" cy="67896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Intendente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Intendente (01</a:t>
            </a:r>
            <a:r>
              <a:rPr kumimoji="1" lang="es-MX" sz="1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</a:t>
            </a:r>
            <a:endParaRPr kumimoji="1" lang="es-MX" sz="1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3498458" y="4023956"/>
            <a:ext cx="2143140" cy="74721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Auxiliar de Programas </a:t>
            </a:r>
          </a:p>
          <a:p>
            <a:pPr algn="ctr">
              <a:lnSpc>
                <a:spcPct val="90000"/>
              </a:lnSpc>
            </a:pPr>
            <a:r>
              <a:rPr kumimoji="1" lang="es-MX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12 Auxiliar (01), </a:t>
            </a:r>
          </a:p>
          <a:p>
            <a:pPr algn="ctr">
              <a:lnSpc>
                <a:spcPct val="90000"/>
              </a:lnSpc>
            </a:pPr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Bibliotecario (</a:t>
            </a:r>
            <a:r>
              <a:rPr kumimoji="1" lang="es-MX" altLang="es-ES" sz="1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01</a:t>
            </a:r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 y </a:t>
            </a:r>
            <a:endParaRPr kumimoji="1" lang="es-MX" altLang="es-ES" sz="1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Auxiliar </a:t>
            </a:r>
            <a:r>
              <a:rPr kumimoji="1" lang="es-MX" sz="1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Administrativo (</a:t>
            </a:r>
            <a:r>
              <a:rPr kumimoji="1" lang="es-MX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01)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Auxiliar Administrativo (</a:t>
            </a:r>
            <a:r>
              <a:rPr kumimoji="1" lang="es-MX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XX)</a:t>
            </a:r>
            <a:endParaRPr kumimoji="1" lang="es-MX" sz="1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ectangle 10"/>
          <p:cNvSpPr>
            <a:spLocks noChangeArrowheads="1"/>
          </p:cNvSpPr>
          <p:nvPr/>
        </p:nvSpPr>
        <p:spPr bwMode="auto">
          <a:xfrm>
            <a:off x="3498458" y="2918907"/>
            <a:ext cx="2143140" cy="68438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Analista de Recursos Humanos</a:t>
            </a:r>
            <a:endParaRPr kumimoji="1" lang="es-MX" sz="1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Auxiliar Administrativo (01)</a:t>
            </a:r>
            <a:endParaRPr kumimoji="1" lang="es-MX" sz="1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3348713" y="1449800"/>
            <a:ext cx="2428900" cy="92869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Coordinador Administrativo</a:t>
            </a:r>
          </a:p>
          <a:p>
            <a:pPr algn="ctr"/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Coordinador Administrativo (XX)</a:t>
            </a:r>
            <a:endParaRPr kumimoji="1" lang="es-MX" altLang="es-ES" sz="1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0" name="39 Conector recto"/>
          <p:cNvCxnSpPr/>
          <p:nvPr/>
        </p:nvCxnSpPr>
        <p:spPr>
          <a:xfrm>
            <a:off x="8999152" y="36040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8999152" y="36040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>
            <a:off x="8999152" y="36040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>
            <a:stCxn id="32" idx="2"/>
            <a:endCxn id="32" idx="2"/>
          </p:cNvCxnSpPr>
          <p:nvPr/>
        </p:nvCxnSpPr>
        <p:spPr>
          <a:xfrm>
            <a:off x="4570028" y="477117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7134720" y="326109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10800000">
            <a:off x="4562370" y="2240054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"/>
          <p:cNvCxnSpPr/>
          <p:nvPr/>
        </p:nvCxnSpPr>
        <p:spPr>
          <a:xfrm>
            <a:off x="4570028" y="326109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/>
          <p:nvPr/>
        </p:nvCxnSpPr>
        <p:spPr>
          <a:xfrm>
            <a:off x="4570028" y="326109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/>
          <p:nvPr/>
        </p:nvCxnSpPr>
        <p:spPr>
          <a:xfrm rot="5400000" flipH="1" flipV="1">
            <a:off x="5713036" y="3260305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 rot="5400000" flipH="1" flipV="1">
            <a:off x="5713036" y="3260305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212310" y="2610312"/>
            <a:ext cx="857256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10"/>
          <p:cNvSpPr>
            <a:spLocks noChangeArrowheads="1"/>
          </p:cNvSpPr>
          <p:nvPr/>
        </p:nvSpPr>
        <p:spPr bwMode="auto">
          <a:xfrm>
            <a:off x="490015" y="2921202"/>
            <a:ext cx="2231678" cy="67979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Vigilante </a:t>
            </a:r>
            <a:endParaRPr kumimoji="1" lang="es-MX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Mantenimiento </a:t>
            </a:r>
            <a:r>
              <a:rPr kumimoji="1" lang="es-MX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(01) </a:t>
            </a:r>
            <a:r>
              <a:rPr kumimoji="1" lang="es-MX" sz="1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endParaRPr kumimoji="1" lang="es-MX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kumimoji="1" lang="es-MX" altLang="es-ES" sz="1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Técnicos </a:t>
            </a:r>
            <a:r>
              <a:rPr kumimoji="1" lang="es-MX" altLang="es-E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Mantenimiento A </a:t>
            </a:r>
            <a:r>
              <a:rPr kumimoji="1" lang="es-MX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(01</a:t>
            </a:r>
            <a:r>
              <a:rPr kumimoji="1" lang="es-MX" sz="1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kumimoji="1" lang="es-MX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5" name="54 Conector recto"/>
          <p:cNvCxnSpPr/>
          <p:nvPr/>
        </p:nvCxnSpPr>
        <p:spPr>
          <a:xfrm rot="5400000">
            <a:off x="2177649" y="3504081"/>
            <a:ext cx="178595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>
            <a:off x="8785664" y="2612694"/>
            <a:ext cx="0" cy="6437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213898" y="2611900"/>
            <a:ext cx="0" cy="6445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>
            <a:off x="212310" y="3260305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8499118" y="3260305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3069830" y="4397850"/>
            <a:ext cx="42862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>
            <a:off x="3069830" y="3260305"/>
            <a:ext cx="42862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>
            <a:off x="4563163" y="2369482"/>
            <a:ext cx="0" cy="22707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703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uadroTexto 30"/>
          <p:cNvSpPr txBox="1"/>
          <p:nvPr/>
        </p:nvSpPr>
        <p:spPr>
          <a:xfrm>
            <a:off x="378747" y="75506"/>
            <a:ext cx="644756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Jefatura de Bibliotecas</a:t>
            </a:r>
            <a:endParaRPr lang="es-ES" sz="3500" dirty="0">
              <a:solidFill>
                <a:srgbClr val="C51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3311652" y="1225118"/>
            <a:ext cx="2500330" cy="691714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Jefe de Bibliotecas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Jefe de Bibliotecas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Vacante (XX)</a:t>
            </a: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106"/>
          <p:cNvSpPr>
            <a:spLocks noChangeArrowheads="1"/>
          </p:cNvSpPr>
          <p:nvPr/>
        </p:nvSpPr>
        <p:spPr bwMode="auto">
          <a:xfrm>
            <a:off x="3378803" y="4157565"/>
            <a:ext cx="2316796" cy="5032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b="1" dirty="0" smtClean="0">
                <a:latin typeface="Arial" panose="020B0604020202020204" pitchFamily="34" charset="0"/>
                <a:cs typeface="Arial" pitchFamily="34" charset="0"/>
              </a:rPr>
              <a:t>Auxiliar de Bibliotecas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Auxiliar (01)</a:t>
            </a:r>
            <a:endParaRPr kumimoji="1" lang="es-MX" altLang="es-E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103"/>
          <p:cNvSpPr>
            <a:spLocks noChangeArrowheads="1"/>
          </p:cNvSpPr>
          <p:nvPr/>
        </p:nvSpPr>
        <p:spPr bwMode="auto">
          <a:xfrm>
            <a:off x="569619" y="3845386"/>
            <a:ext cx="2324776" cy="49160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b="1" dirty="0" smtClean="0">
                <a:latin typeface="Arial" pitchFamily="34" charset="0"/>
                <a:cs typeface="Arial" pitchFamily="34" charset="0"/>
              </a:rPr>
              <a:t>Auxiliar de Talleres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dirty="0" smtClean="0">
                <a:latin typeface="Arial" pitchFamily="34" charset="0"/>
                <a:cs typeface="Arial" pitchFamily="34" charset="0"/>
              </a:rPr>
              <a:t>Auxiliar Administrativo </a:t>
            </a:r>
            <a:r>
              <a:rPr kumimoji="1" lang="es-MX" altLang="es-ES" sz="1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(01)</a:t>
            </a:r>
            <a:endParaRPr kumimoji="1" lang="es-MX" altLang="es-E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es-ES" altLang="es-ES" sz="1000" dirty="0">
              <a:solidFill>
                <a:srgbClr val="000000"/>
              </a:solidFill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  <p:cxnSp>
        <p:nvCxnSpPr>
          <p:cNvPr id="64" name="63 Conector recto"/>
          <p:cNvCxnSpPr/>
          <p:nvPr/>
        </p:nvCxnSpPr>
        <p:spPr>
          <a:xfrm flipH="1" flipV="1">
            <a:off x="1367931" y="5018406"/>
            <a:ext cx="801" cy="8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 flipV="1">
            <a:off x="3183073" y="2543236"/>
            <a:ext cx="28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42"/>
          <p:cNvSpPr>
            <a:spLocks noChangeArrowheads="1"/>
          </p:cNvSpPr>
          <p:nvPr/>
        </p:nvSpPr>
        <p:spPr bwMode="auto">
          <a:xfrm>
            <a:off x="3357816" y="5716940"/>
            <a:ext cx="2357454" cy="9554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Bibliotecarios (61)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52 Bibliotecario (01)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 6 Bibliotecario (XX)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Auxiliar (01)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Intendente (01)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Maestro (01)</a:t>
            </a:r>
            <a:endParaRPr kumimoji="1" lang="es-MX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3" name="82 Conector recto"/>
          <p:cNvCxnSpPr/>
          <p:nvPr/>
        </p:nvCxnSpPr>
        <p:spPr>
          <a:xfrm>
            <a:off x="4536543" y="1916832"/>
            <a:ext cx="0" cy="1524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103"/>
          <p:cNvSpPr>
            <a:spLocks noChangeArrowheads="1"/>
          </p:cNvSpPr>
          <p:nvPr/>
        </p:nvSpPr>
        <p:spPr bwMode="auto">
          <a:xfrm>
            <a:off x="853612" y="2226594"/>
            <a:ext cx="2324776" cy="54234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Soporte Técnico</a:t>
            </a:r>
            <a:endParaRPr kumimoji="1" lang="es-MX" altLang="es-E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dirty="0">
                <a:latin typeface="Arial" panose="020B0604020202020204" pitchFamily="34" charset="0"/>
                <a:cs typeface="Arial" panose="020B0604020202020204" pitchFamily="34" charset="0"/>
              </a:rPr>
              <a:t>Auxiliar Administrativo </a:t>
            </a:r>
            <a:r>
              <a:rPr kumimoji="1" lang="es-MX" altLang="es-ES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kumimoji="1" lang="es-MX" altLang="es-ES" sz="1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01)</a:t>
            </a:r>
            <a:endParaRPr kumimoji="1" lang="es-MX" altLang="es-E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Rectangle 42"/>
          <p:cNvSpPr>
            <a:spLocks noChangeArrowheads="1"/>
          </p:cNvSpPr>
          <p:nvPr/>
        </p:nvSpPr>
        <p:spPr bwMode="auto">
          <a:xfrm>
            <a:off x="6217158" y="3907135"/>
            <a:ext cx="2357454" cy="50086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Bibliotecario Clasificador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>
                <a:latin typeface="Arial" pitchFamily="34" charset="0"/>
                <a:cs typeface="Arial" pitchFamily="34" charset="0"/>
              </a:rPr>
              <a:t>Bibliotecario </a:t>
            </a: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Clasificador (01)</a:t>
            </a:r>
          </a:p>
        </p:txBody>
      </p:sp>
      <p:sp>
        <p:nvSpPr>
          <p:cNvPr id="90" name="Rectangle 108"/>
          <p:cNvSpPr>
            <a:spLocks noChangeArrowheads="1"/>
          </p:cNvSpPr>
          <p:nvPr/>
        </p:nvSpPr>
        <p:spPr bwMode="auto">
          <a:xfrm>
            <a:off x="3358474" y="4898645"/>
            <a:ext cx="2357454" cy="4986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b="1" dirty="0" smtClean="0">
                <a:latin typeface="Arial" pitchFamily="34" charset="0"/>
                <a:cs typeface="Arial" pitchFamily="34" charset="0"/>
              </a:rPr>
              <a:t>Capturista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dirty="0" smtClean="0">
                <a:latin typeface="Arial" pitchFamily="34" charset="0"/>
                <a:cs typeface="Arial" pitchFamily="34" charset="0"/>
              </a:rPr>
              <a:t>Capturista (01)</a:t>
            </a:r>
            <a:endParaRPr kumimoji="1" lang="es-MX" altLang="es-ES" sz="1000" b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Rectangle 108"/>
          <p:cNvSpPr>
            <a:spLocks noChangeArrowheads="1"/>
          </p:cNvSpPr>
          <p:nvPr/>
        </p:nvSpPr>
        <p:spPr bwMode="auto">
          <a:xfrm>
            <a:off x="1707552" y="2950815"/>
            <a:ext cx="2357454" cy="4986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Encargada de Talleres</a:t>
            </a:r>
            <a:endParaRPr kumimoji="1" lang="es-MX" sz="1000" b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 Auxiliar Administrativo </a:t>
            </a:r>
            <a:r>
              <a:rPr kumimoji="1" lang="es-MX" sz="1000" dirty="0">
                <a:latin typeface="Arial" pitchFamily="34" charset="0"/>
                <a:cs typeface="Arial" pitchFamily="34" charset="0"/>
              </a:rPr>
              <a:t>(01</a:t>
            </a: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)</a:t>
            </a:r>
            <a:endParaRPr kumimoji="1" lang="es-MX" sz="1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5" name="94 Conector recto"/>
          <p:cNvCxnSpPr/>
          <p:nvPr/>
        </p:nvCxnSpPr>
        <p:spPr>
          <a:xfrm>
            <a:off x="5715928" y="3783607"/>
            <a:ext cx="1780178" cy="56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98 Conector recto"/>
          <p:cNvCxnSpPr/>
          <p:nvPr/>
        </p:nvCxnSpPr>
        <p:spPr>
          <a:xfrm flipV="1">
            <a:off x="5633303" y="2511755"/>
            <a:ext cx="28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108"/>
          <p:cNvSpPr>
            <a:spLocks noChangeArrowheads="1"/>
          </p:cNvSpPr>
          <p:nvPr/>
        </p:nvSpPr>
        <p:spPr bwMode="auto">
          <a:xfrm>
            <a:off x="6396551" y="1632231"/>
            <a:ext cx="2357454" cy="4986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Chofer</a:t>
            </a:r>
            <a:endParaRPr kumimoji="1" lang="es-MX" sz="1000" b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Chofer </a:t>
            </a:r>
            <a:r>
              <a:rPr kumimoji="1" lang="es-MX" sz="1000" dirty="0">
                <a:latin typeface="Arial" pitchFamily="34" charset="0"/>
                <a:cs typeface="Arial" pitchFamily="34" charset="0"/>
              </a:rPr>
              <a:t>(01</a:t>
            </a: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)</a:t>
            </a:r>
          </a:p>
        </p:txBody>
      </p:sp>
      <p:cxnSp>
        <p:nvCxnSpPr>
          <p:cNvPr id="104" name="103 Conector recto"/>
          <p:cNvCxnSpPr/>
          <p:nvPr/>
        </p:nvCxnSpPr>
        <p:spPr>
          <a:xfrm flipH="1" flipV="1">
            <a:off x="1362274" y="5641584"/>
            <a:ext cx="801" cy="8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42"/>
          <p:cNvSpPr>
            <a:spLocks noChangeArrowheads="1"/>
          </p:cNvSpPr>
          <p:nvPr/>
        </p:nvSpPr>
        <p:spPr bwMode="auto">
          <a:xfrm>
            <a:off x="3358474" y="3558819"/>
            <a:ext cx="2357454" cy="44551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Especialista Bibliotecario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Profesional Especialista 1 (XX)</a:t>
            </a:r>
            <a:endParaRPr kumimoji="1" lang="es-MX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6" name="47 Conector recto"/>
          <p:cNvCxnSpPr/>
          <p:nvPr/>
        </p:nvCxnSpPr>
        <p:spPr>
          <a:xfrm>
            <a:off x="2824256" y="5139691"/>
            <a:ext cx="33915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108"/>
          <p:cNvSpPr>
            <a:spLocks noChangeArrowheads="1"/>
          </p:cNvSpPr>
          <p:nvPr/>
        </p:nvSpPr>
        <p:spPr bwMode="auto">
          <a:xfrm>
            <a:off x="719779" y="1629542"/>
            <a:ext cx="2328259" cy="4986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 Secretaria</a:t>
            </a:r>
            <a:endParaRPr kumimoji="1" lang="es-MX" sz="1000" b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Secretaria B (01)</a:t>
            </a:r>
            <a:endParaRPr kumimoji="1" lang="es-MX" sz="1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7" name="82 Conector recto"/>
          <p:cNvCxnSpPr/>
          <p:nvPr/>
        </p:nvCxnSpPr>
        <p:spPr>
          <a:xfrm flipH="1">
            <a:off x="3059113" y="2069232"/>
            <a:ext cx="3337438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108"/>
          <p:cNvSpPr>
            <a:spLocks noChangeArrowheads="1"/>
          </p:cNvSpPr>
          <p:nvPr/>
        </p:nvSpPr>
        <p:spPr bwMode="auto">
          <a:xfrm>
            <a:off x="5874880" y="2244515"/>
            <a:ext cx="2328259" cy="4986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 Analista Administrativo (2)</a:t>
            </a:r>
            <a:endParaRPr kumimoji="1" lang="es-MX" sz="1000" b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>
                <a:latin typeface="Arial" pitchFamily="34" charset="0"/>
                <a:cs typeface="Arial" pitchFamily="34" charset="0"/>
              </a:rPr>
              <a:t>2 Bibliotecario (</a:t>
            </a: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01)</a:t>
            </a:r>
            <a:endParaRPr kumimoji="1" lang="es-MX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Rectangle 108"/>
          <p:cNvSpPr>
            <a:spLocks noChangeArrowheads="1"/>
          </p:cNvSpPr>
          <p:nvPr/>
        </p:nvSpPr>
        <p:spPr bwMode="auto">
          <a:xfrm>
            <a:off x="6124842" y="4810519"/>
            <a:ext cx="2357454" cy="4986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Supervisor Zona 2</a:t>
            </a:r>
            <a:endParaRPr kumimoji="1" lang="es-MX" sz="1000" b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 Bibliotecario </a:t>
            </a:r>
            <a:r>
              <a:rPr kumimoji="1" lang="es-MX" sz="1000" dirty="0">
                <a:latin typeface="Arial" pitchFamily="34" charset="0"/>
                <a:cs typeface="Arial" pitchFamily="34" charset="0"/>
              </a:rPr>
              <a:t>(01</a:t>
            </a: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)</a:t>
            </a:r>
            <a:endParaRPr kumimoji="1" lang="es-MX" sz="1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8" name="82 Conector recto"/>
          <p:cNvCxnSpPr/>
          <p:nvPr/>
        </p:nvCxnSpPr>
        <p:spPr>
          <a:xfrm>
            <a:off x="3481151" y="2089336"/>
            <a:ext cx="0" cy="861479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82 Conector recto"/>
          <p:cNvCxnSpPr/>
          <p:nvPr/>
        </p:nvCxnSpPr>
        <p:spPr>
          <a:xfrm>
            <a:off x="5633303" y="2089336"/>
            <a:ext cx="0" cy="861479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108"/>
          <p:cNvSpPr>
            <a:spLocks noChangeArrowheads="1"/>
          </p:cNvSpPr>
          <p:nvPr/>
        </p:nvSpPr>
        <p:spPr bwMode="auto">
          <a:xfrm>
            <a:off x="5008646" y="2947954"/>
            <a:ext cx="2357454" cy="4986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Encargada de Sección</a:t>
            </a:r>
            <a:endParaRPr kumimoji="1" lang="es-MX" sz="1000" b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 Encargada de Sección (01)</a:t>
            </a:r>
            <a:endParaRPr kumimoji="1" lang="es-MX" sz="1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1" name="82 Conector recto"/>
          <p:cNvCxnSpPr>
            <a:endCxn id="105" idx="0"/>
          </p:cNvCxnSpPr>
          <p:nvPr/>
        </p:nvCxnSpPr>
        <p:spPr>
          <a:xfrm>
            <a:off x="4536543" y="2069232"/>
            <a:ext cx="658" cy="1489587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82 Conector recto"/>
          <p:cNvCxnSpPr>
            <a:stCxn id="105" idx="2"/>
            <a:endCxn id="37" idx="0"/>
          </p:cNvCxnSpPr>
          <p:nvPr/>
        </p:nvCxnSpPr>
        <p:spPr>
          <a:xfrm>
            <a:off x="4537201" y="4004330"/>
            <a:ext cx="0" cy="15323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82 Conector recto"/>
          <p:cNvCxnSpPr/>
          <p:nvPr/>
        </p:nvCxnSpPr>
        <p:spPr>
          <a:xfrm flipH="1">
            <a:off x="7487706" y="3789273"/>
            <a:ext cx="8400" cy="106532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82 Conector recto"/>
          <p:cNvCxnSpPr/>
          <p:nvPr/>
        </p:nvCxnSpPr>
        <p:spPr>
          <a:xfrm>
            <a:off x="2610602" y="3449418"/>
            <a:ext cx="0" cy="39596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82 Conector recto"/>
          <p:cNvCxnSpPr>
            <a:stCxn id="37" idx="2"/>
            <a:endCxn id="90" idx="0"/>
          </p:cNvCxnSpPr>
          <p:nvPr/>
        </p:nvCxnSpPr>
        <p:spPr>
          <a:xfrm>
            <a:off x="4537201" y="4660778"/>
            <a:ext cx="0" cy="237867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tangle 108"/>
          <p:cNvSpPr>
            <a:spLocks noChangeArrowheads="1"/>
          </p:cNvSpPr>
          <p:nvPr/>
        </p:nvSpPr>
        <p:spPr bwMode="auto">
          <a:xfrm>
            <a:off x="528825" y="4786635"/>
            <a:ext cx="2357454" cy="4986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Supervisor Zona 1</a:t>
            </a:r>
            <a:endParaRPr kumimoji="1" lang="es-MX" sz="1000" b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Bibliotecario </a:t>
            </a:r>
            <a:r>
              <a:rPr kumimoji="1" lang="es-MX" sz="1000" dirty="0">
                <a:latin typeface="Arial" pitchFamily="34" charset="0"/>
                <a:cs typeface="Arial" pitchFamily="34" charset="0"/>
              </a:rPr>
              <a:t>(01</a:t>
            </a: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)</a:t>
            </a:r>
            <a:endParaRPr kumimoji="1" lang="es-MX" sz="1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1" name="82 Conector recto"/>
          <p:cNvCxnSpPr/>
          <p:nvPr/>
        </p:nvCxnSpPr>
        <p:spPr>
          <a:xfrm>
            <a:off x="3163415" y="3789273"/>
            <a:ext cx="0" cy="135867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82 Conector recto"/>
          <p:cNvCxnSpPr/>
          <p:nvPr/>
        </p:nvCxnSpPr>
        <p:spPr>
          <a:xfrm>
            <a:off x="5949807" y="3795651"/>
            <a:ext cx="0" cy="126417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47 Conector recto"/>
          <p:cNvCxnSpPr>
            <a:endCxn id="105" idx="1"/>
          </p:cNvCxnSpPr>
          <p:nvPr/>
        </p:nvCxnSpPr>
        <p:spPr>
          <a:xfrm>
            <a:off x="3178388" y="3781574"/>
            <a:ext cx="180086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47 Conector recto"/>
          <p:cNvCxnSpPr>
            <a:endCxn id="57" idx="1"/>
          </p:cNvCxnSpPr>
          <p:nvPr/>
        </p:nvCxnSpPr>
        <p:spPr>
          <a:xfrm>
            <a:off x="5949807" y="5059820"/>
            <a:ext cx="175035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82 Conector recto"/>
          <p:cNvCxnSpPr/>
          <p:nvPr/>
        </p:nvCxnSpPr>
        <p:spPr>
          <a:xfrm>
            <a:off x="5949807" y="4779711"/>
            <a:ext cx="0" cy="126417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82 Conector recto"/>
          <p:cNvCxnSpPr/>
          <p:nvPr/>
        </p:nvCxnSpPr>
        <p:spPr>
          <a:xfrm>
            <a:off x="3163415" y="4786635"/>
            <a:ext cx="1722" cy="124421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>
            <a:endCxn id="80" idx="1"/>
          </p:cNvCxnSpPr>
          <p:nvPr/>
        </p:nvCxnSpPr>
        <p:spPr>
          <a:xfrm>
            <a:off x="3163415" y="6030853"/>
            <a:ext cx="194401" cy="1638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>
            <a:stCxn id="80" idx="3"/>
          </p:cNvCxnSpPr>
          <p:nvPr/>
        </p:nvCxnSpPr>
        <p:spPr>
          <a:xfrm flipV="1">
            <a:off x="5715270" y="6030854"/>
            <a:ext cx="234537" cy="1638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331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3320053" y="4144420"/>
            <a:ext cx="2448272" cy="93610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Técnicos </a:t>
            </a:r>
            <a:r>
              <a:rPr kumimoji="1" lang="es-MX" altLang="es-ES" sz="1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en </a:t>
            </a:r>
            <a:r>
              <a:rPr kumimoji="1" lang="es-MX" altLang="es-ES" sz="1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Mantenimiento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altLang="es-ES" sz="1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 Técnicos </a:t>
            </a:r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Mantenimiento </a:t>
            </a:r>
            <a:r>
              <a:rPr kumimoji="1" lang="es-MX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 (01)</a:t>
            </a:r>
            <a:endParaRPr kumimoji="1" lang="es-MX" sz="1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3329739" y="2769478"/>
            <a:ext cx="2428900" cy="92869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kumimoji="1" lang="es-MX" altLang="es-ES" sz="1000" b="1" dirty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Encargado de Mantenimiento </a:t>
            </a:r>
            <a:endParaRPr kumimoji="1" lang="es-MX" altLang="es-ES" sz="10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defRPr/>
            </a:pPr>
            <a:r>
              <a:rPr kumimoji="1" lang="es-MX" altLang="es-ES" sz="1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Encargado de Mantenimiento  </a:t>
            </a:r>
            <a:r>
              <a:rPr kumimoji="1" lang="es-MX" altLang="es-ES" sz="1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(01)</a:t>
            </a:r>
            <a:endParaRPr kumimoji="1" lang="es-MX" altLang="es-ES" sz="1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" name="33 Conector recto"/>
          <p:cNvCxnSpPr/>
          <p:nvPr/>
        </p:nvCxnSpPr>
        <p:spPr>
          <a:xfrm>
            <a:off x="7198091" y="320613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4544189" y="323382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 rot="5400000">
            <a:off x="4328189" y="3928412"/>
            <a:ext cx="432000" cy="1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uadroTexto 30"/>
          <p:cNvSpPr txBox="1"/>
          <p:nvPr/>
        </p:nvSpPr>
        <p:spPr>
          <a:xfrm>
            <a:off x="378747" y="268865"/>
            <a:ext cx="644756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Jefatura de Bibliotecas</a:t>
            </a:r>
            <a:endParaRPr lang="es-ES" sz="3500" dirty="0">
              <a:solidFill>
                <a:srgbClr val="C51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ectangle 10"/>
          <p:cNvSpPr>
            <a:spLocks noChangeArrowheads="1"/>
          </p:cNvSpPr>
          <p:nvPr/>
        </p:nvSpPr>
        <p:spPr bwMode="auto">
          <a:xfrm>
            <a:off x="3360047" y="1459839"/>
            <a:ext cx="2368284" cy="857256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Jefe de Bibliotecas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Jefe de Bibliotecas</a:t>
            </a:r>
            <a:endParaRPr kumimoji="1" lang="es-MX" altLang="es-ES" sz="1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Vacante (XX)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5" name="64 Conector recto"/>
          <p:cNvCxnSpPr/>
          <p:nvPr/>
        </p:nvCxnSpPr>
        <p:spPr>
          <a:xfrm rot="5400000">
            <a:off x="4328189" y="2540074"/>
            <a:ext cx="432000" cy="1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225832" y="4730430"/>
            <a:ext cx="2357462" cy="53927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000" b="1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000" b="1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latin typeface="Arial" pitchFamily="34" charset="0"/>
                <a:cs typeface="Arial" pitchFamily="34" charset="0"/>
              </a:rPr>
              <a:t>Técnico en Mantenimiento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latin typeface="Arial" pitchFamily="34" charset="0"/>
                <a:cs typeface="Arial" pitchFamily="34" charset="0"/>
              </a:rPr>
              <a:t> Especialista</a:t>
            </a:r>
            <a:endParaRPr kumimoji="1" lang="es-MX" sz="1000" b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>
                <a:latin typeface="Arial" pitchFamily="34" charset="0"/>
                <a:cs typeface="Arial" pitchFamily="34" charset="0"/>
              </a:rPr>
              <a:t>Bibliotecario </a:t>
            </a: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kumimoji="1" lang="es-MX" sz="1000" dirty="0">
                <a:latin typeface="Arial" pitchFamily="34" charset="0"/>
                <a:cs typeface="Arial" pitchFamily="34" charset="0"/>
              </a:rPr>
              <a:t>01</a:t>
            </a: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000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0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08"/>
          <p:cNvSpPr>
            <a:spLocks noChangeArrowheads="1"/>
          </p:cNvSpPr>
          <p:nvPr/>
        </p:nvSpPr>
        <p:spPr bwMode="auto">
          <a:xfrm>
            <a:off x="486042" y="4750766"/>
            <a:ext cx="2357454" cy="5189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000" b="1" dirty="0" smtClean="0">
                <a:latin typeface="Arial" panose="020B0604020202020204" pitchFamily="34" charset="0"/>
                <a:cs typeface="Arial" pitchFamily="34" charset="0"/>
              </a:rPr>
              <a:t>Intendente 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5 Intendencia </a:t>
            </a:r>
            <a:r>
              <a:rPr kumimoji="1" lang="es-MX" sz="1000" dirty="0">
                <a:latin typeface="Arial" pitchFamily="34" charset="0"/>
                <a:cs typeface="Arial" pitchFamily="34" charset="0"/>
              </a:rPr>
              <a:t>(01</a:t>
            </a: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) 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000" dirty="0" smtClean="0">
                <a:latin typeface="Arial" pitchFamily="34" charset="0"/>
                <a:cs typeface="Arial" pitchFamily="34" charset="0"/>
              </a:rPr>
              <a:t>5 Intendencia (XX)</a:t>
            </a:r>
          </a:p>
        </p:txBody>
      </p:sp>
      <p:cxnSp>
        <p:nvCxnSpPr>
          <p:cNvPr id="14" name="36 Conector recto"/>
          <p:cNvCxnSpPr/>
          <p:nvPr/>
        </p:nvCxnSpPr>
        <p:spPr>
          <a:xfrm>
            <a:off x="1644961" y="3233824"/>
            <a:ext cx="0" cy="151694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36 Conector recto"/>
          <p:cNvCxnSpPr/>
          <p:nvPr/>
        </p:nvCxnSpPr>
        <p:spPr>
          <a:xfrm>
            <a:off x="7443416" y="3233827"/>
            <a:ext cx="4" cy="1494994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82 Conector recto"/>
          <p:cNvCxnSpPr>
            <a:stCxn id="33" idx="1"/>
          </p:cNvCxnSpPr>
          <p:nvPr/>
        </p:nvCxnSpPr>
        <p:spPr>
          <a:xfrm flipH="1">
            <a:off x="1644960" y="3233824"/>
            <a:ext cx="1684779" cy="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82 Conector recto"/>
          <p:cNvCxnSpPr/>
          <p:nvPr/>
        </p:nvCxnSpPr>
        <p:spPr>
          <a:xfrm flipH="1">
            <a:off x="5768325" y="3233824"/>
            <a:ext cx="1684779" cy="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898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uadroTexto 7"/>
          <p:cNvSpPr txBox="1"/>
          <p:nvPr/>
        </p:nvSpPr>
        <p:spPr>
          <a:xfrm>
            <a:off x="602471" y="30436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Salud Pública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88576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195992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Dirección de Salud Pública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17" name="Line 12"/>
          <p:cNvSpPr>
            <a:spLocks noChangeShapeType="1"/>
          </p:cNvSpPr>
          <p:nvPr/>
        </p:nvSpPr>
        <p:spPr bwMode="auto">
          <a:xfrm>
            <a:off x="4563868" y="2044211"/>
            <a:ext cx="470" cy="121132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cxnSp>
        <p:nvCxnSpPr>
          <p:cNvPr id="18" name="25 Conector recto"/>
          <p:cNvCxnSpPr/>
          <p:nvPr/>
        </p:nvCxnSpPr>
        <p:spPr>
          <a:xfrm>
            <a:off x="1129924" y="3254524"/>
            <a:ext cx="6768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 Box 36"/>
          <p:cNvSpPr txBox="1">
            <a:spLocks noChangeArrowheads="1"/>
          </p:cNvSpPr>
          <p:nvPr/>
        </p:nvSpPr>
        <p:spPr bwMode="auto">
          <a:xfrm>
            <a:off x="3574338" y="1444047"/>
            <a:ext cx="1980000" cy="60016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Director de Salud Publica</a:t>
            </a:r>
          </a:p>
          <a:p>
            <a:pPr algn="ctr"/>
            <a:r>
              <a:rPr lang="es-ES" sz="1100" dirty="0" smtClean="0">
                <a:cs typeface="Arial" charset="0"/>
              </a:rPr>
              <a:t>Director  (XX)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2940824" y="5167069"/>
            <a:ext cx="1440000" cy="93871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cs typeface="Arial" charset="0"/>
              </a:rPr>
              <a:t>Coordinador del Centro de Atención Canina y Felino</a:t>
            </a:r>
          </a:p>
          <a:p>
            <a:pPr algn="ctr"/>
            <a:r>
              <a:rPr lang="es-ES" sz="1100" dirty="0" smtClean="0">
                <a:cs typeface="Arial" charset="0"/>
              </a:rPr>
              <a:t>Jefe</a:t>
            </a:r>
          </a:p>
          <a:p>
            <a:pPr algn="ctr"/>
            <a:r>
              <a:rPr lang="es-ES" sz="1100" dirty="0" smtClean="0">
                <a:cs typeface="Arial" charset="0"/>
              </a:rPr>
              <a:t>(XX)</a:t>
            </a:r>
          </a:p>
        </p:txBody>
      </p:sp>
      <p:sp>
        <p:nvSpPr>
          <p:cNvPr id="21" name="Text Box 36"/>
          <p:cNvSpPr txBox="1">
            <a:spLocks noChangeArrowheads="1"/>
          </p:cNvSpPr>
          <p:nvPr/>
        </p:nvSpPr>
        <p:spPr bwMode="auto">
          <a:xfrm>
            <a:off x="409924" y="3585820"/>
            <a:ext cx="1440000" cy="76944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cs typeface="Arial" charset="0"/>
              </a:rPr>
              <a:t>Encargado Administrativo</a:t>
            </a:r>
          </a:p>
          <a:p>
            <a:pPr algn="ctr"/>
            <a:r>
              <a:rPr lang="es-ES" sz="1100" dirty="0" smtClean="0">
                <a:cs typeface="Arial" charset="0"/>
              </a:rPr>
              <a:t>Jefe</a:t>
            </a:r>
            <a:endParaRPr lang="es-ES" sz="1100" dirty="0">
              <a:cs typeface="Arial" charset="0"/>
            </a:endParaRPr>
          </a:p>
          <a:p>
            <a:pPr algn="ctr"/>
            <a:r>
              <a:rPr lang="es-ES" sz="1100" dirty="0" smtClean="0">
                <a:cs typeface="Arial" charset="0"/>
              </a:rPr>
              <a:t>(XX)</a:t>
            </a:r>
          </a:p>
        </p:txBody>
      </p:sp>
      <p:sp>
        <p:nvSpPr>
          <p:cNvPr id="22" name="Text Box 36"/>
          <p:cNvSpPr txBox="1">
            <a:spLocks noChangeArrowheads="1"/>
          </p:cNvSpPr>
          <p:nvPr/>
        </p:nvSpPr>
        <p:spPr bwMode="auto">
          <a:xfrm>
            <a:off x="2083000" y="3585819"/>
            <a:ext cx="1440000" cy="76944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cs typeface="Arial" charset="0"/>
              </a:rPr>
              <a:t>Coordinador de Salud Bucal</a:t>
            </a:r>
          </a:p>
          <a:p>
            <a:pPr algn="ctr"/>
            <a:r>
              <a:rPr lang="es-ES" sz="1100" dirty="0" smtClean="0">
                <a:cs typeface="Arial" charset="0"/>
              </a:rPr>
              <a:t>Coordinador</a:t>
            </a:r>
          </a:p>
          <a:p>
            <a:pPr algn="ctr"/>
            <a:r>
              <a:rPr lang="es-ES" sz="1100" dirty="0" smtClean="0">
                <a:cs typeface="Arial" charset="0"/>
              </a:rPr>
              <a:t>(XX)</a:t>
            </a:r>
          </a:p>
        </p:txBody>
      </p:sp>
      <p:sp>
        <p:nvSpPr>
          <p:cNvPr id="23" name="Text Box 36"/>
          <p:cNvSpPr txBox="1">
            <a:spLocks noChangeArrowheads="1"/>
          </p:cNvSpPr>
          <p:nvPr/>
        </p:nvSpPr>
        <p:spPr bwMode="auto">
          <a:xfrm>
            <a:off x="3771569" y="3590511"/>
            <a:ext cx="1440000" cy="93871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cs typeface="Arial" charset="0"/>
              </a:rPr>
              <a:t>Encargado Recursos Humanos</a:t>
            </a:r>
          </a:p>
          <a:p>
            <a:pPr algn="ctr"/>
            <a:r>
              <a:rPr lang="es-ES" sz="1100" dirty="0" smtClean="0">
                <a:cs typeface="Arial" charset="0"/>
              </a:rPr>
              <a:t>Coordinador Administrativo</a:t>
            </a:r>
          </a:p>
          <a:p>
            <a:pPr algn="ctr"/>
            <a:r>
              <a:rPr lang="es-ES" sz="1100" dirty="0" smtClean="0">
                <a:cs typeface="Arial" charset="0"/>
              </a:rPr>
              <a:t>(XX)</a:t>
            </a:r>
          </a:p>
        </p:txBody>
      </p:sp>
      <p:sp>
        <p:nvSpPr>
          <p:cNvPr id="25" name="Text Box 36"/>
          <p:cNvSpPr txBox="1">
            <a:spLocks noChangeArrowheads="1"/>
          </p:cNvSpPr>
          <p:nvPr/>
        </p:nvSpPr>
        <p:spPr bwMode="auto">
          <a:xfrm>
            <a:off x="5452596" y="3591842"/>
            <a:ext cx="1440000" cy="76944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Coordinador de Municipio Saludable</a:t>
            </a:r>
          </a:p>
          <a:p>
            <a:pPr algn="ctr"/>
            <a:r>
              <a:rPr lang="es-ES" sz="1100" dirty="0" smtClean="0">
                <a:cs typeface="Arial" charset="0"/>
              </a:rPr>
              <a:t>Coordinador General</a:t>
            </a:r>
          </a:p>
          <a:p>
            <a:pPr algn="ctr"/>
            <a:r>
              <a:rPr lang="es-ES" sz="1100" dirty="0" smtClean="0">
                <a:cs typeface="Arial" charset="0"/>
              </a:rPr>
              <a:t>(XX)</a:t>
            </a:r>
          </a:p>
        </p:txBody>
      </p:sp>
      <p:sp>
        <p:nvSpPr>
          <p:cNvPr id="27" name="Text Box 36"/>
          <p:cNvSpPr txBox="1">
            <a:spLocks noChangeArrowheads="1"/>
          </p:cNvSpPr>
          <p:nvPr/>
        </p:nvSpPr>
        <p:spPr bwMode="auto">
          <a:xfrm>
            <a:off x="7141924" y="3587153"/>
            <a:ext cx="1440000" cy="76944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cs typeface="Arial" charset="0"/>
              </a:rPr>
              <a:t>Encargado Medico de Barrio y Centros de Salud</a:t>
            </a:r>
          </a:p>
          <a:p>
            <a:pPr algn="ctr"/>
            <a:r>
              <a:rPr lang="es-ES" sz="1100" dirty="0" smtClean="0">
                <a:cs typeface="Arial" charset="0"/>
              </a:rPr>
              <a:t>Encargado (XX)</a:t>
            </a:r>
          </a:p>
        </p:txBody>
      </p:sp>
      <p:sp>
        <p:nvSpPr>
          <p:cNvPr id="28" name="Text Box 36"/>
          <p:cNvSpPr txBox="1">
            <a:spLocks noChangeArrowheads="1"/>
          </p:cNvSpPr>
          <p:nvPr/>
        </p:nvSpPr>
        <p:spPr bwMode="auto">
          <a:xfrm>
            <a:off x="4620172" y="5268669"/>
            <a:ext cx="1440000" cy="76944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cs typeface="Arial" charset="0"/>
              </a:rPr>
              <a:t>Encargado de Logística y </a:t>
            </a:r>
            <a:r>
              <a:rPr lang="es-ES" sz="1100" b="1" dirty="0" smtClean="0">
                <a:cs typeface="Arial" charset="0"/>
              </a:rPr>
              <a:t>Sistemas</a:t>
            </a:r>
            <a:endParaRPr lang="es-ES" sz="1100" b="1" dirty="0">
              <a:cs typeface="Arial" charset="0"/>
            </a:endParaRPr>
          </a:p>
          <a:p>
            <a:pPr algn="ctr"/>
            <a:r>
              <a:rPr lang="es-ES" sz="1100" dirty="0" smtClean="0">
                <a:cs typeface="Arial" charset="0"/>
              </a:rPr>
              <a:t>Promotor</a:t>
            </a:r>
          </a:p>
          <a:p>
            <a:pPr algn="ctr"/>
            <a:r>
              <a:rPr lang="es-ES" sz="1100" dirty="0" smtClean="0">
                <a:cs typeface="Arial" charset="0"/>
              </a:rPr>
              <a:t>(XX)</a:t>
            </a:r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>
            <a:off x="6208540" y="3271912"/>
            <a:ext cx="470" cy="3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7877300" y="3271912"/>
            <a:ext cx="470" cy="3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1" name="Line 12"/>
          <p:cNvSpPr>
            <a:spLocks noChangeShapeType="1"/>
          </p:cNvSpPr>
          <p:nvPr/>
        </p:nvSpPr>
        <p:spPr bwMode="auto">
          <a:xfrm>
            <a:off x="2803080" y="3271912"/>
            <a:ext cx="470" cy="3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2" name="Line 12"/>
          <p:cNvSpPr>
            <a:spLocks noChangeShapeType="1"/>
          </p:cNvSpPr>
          <p:nvPr/>
        </p:nvSpPr>
        <p:spPr bwMode="auto">
          <a:xfrm>
            <a:off x="1146542" y="3271912"/>
            <a:ext cx="470" cy="3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 flipH="1">
            <a:off x="3656520" y="3271912"/>
            <a:ext cx="0" cy="190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4" name="Line 12"/>
          <p:cNvSpPr>
            <a:spLocks noChangeShapeType="1"/>
          </p:cNvSpPr>
          <p:nvPr/>
        </p:nvSpPr>
        <p:spPr bwMode="auto">
          <a:xfrm flipH="1">
            <a:off x="5343848" y="3271912"/>
            <a:ext cx="0" cy="198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7" name="Rectangle 20"/>
          <p:cNvSpPr>
            <a:spLocks noChangeArrowheads="1"/>
          </p:cNvSpPr>
          <p:nvPr/>
        </p:nvSpPr>
        <p:spPr bwMode="auto">
          <a:xfrm>
            <a:off x="1651250" y="2130249"/>
            <a:ext cx="1490400" cy="4308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Secretaria</a:t>
            </a:r>
            <a:endParaRPr lang="es-ES" sz="1100" b="1" dirty="0">
              <a:cs typeface="Arial" charset="0"/>
            </a:endParaRPr>
          </a:p>
          <a:p>
            <a:pPr algn="ctr"/>
            <a:r>
              <a:rPr lang="es-ES" sz="1100" dirty="0" smtClean="0">
                <a:cs typeface="Arial" charset="0"/>
              </a:rPr>
              <a:t>Secretaria /o (01)</a:t>
            </a:r>
            <a:endParaRPr lang="es-ES" sz="1100" dirty="0">
              <a:cs typeface="Arial" charset="0"/>
            </a:endParaRPr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>
            <a:off x="3141650" y="2345693"/>
            <a:ext cx="277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41" name="Rectangle 19"/>
          <p:cNvSpPr>
            <a:spLocks noChangeArrowheads="1"/>
          </p:cNvSpPr>
          <p:nvPr/>
        </p:nvSpPr>
        <p:spPr bwMode="auto">
          <a:xfrm>
            <a:off x="5908865" y="2130249"/>
            <a:ext cx="1490400" cy="4308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MX" sz="1100" b="1" dirty="0" smtClean="0">
                <a:cs typeface="Arial" charset="0"/>
              </a:rPr>
              <a:t>Chofer</a:t>
            </a:r>
          </a:p>
          <a:p>
            <a:pPr algn="ctr"/>
            <a:r>
              <a:rPr lang="es-MX" sz="1100" dirty="0" smtClean="0">
                <a:cs typeface="Arial" charset="0"/>
              </a:rPr>
              <a:t>Vacante (01)</a:t>
            </a:r>
            <a:endParaRPr lang="es-MX" sz="1100" dirty="0">
              <a:cs typeface="Arial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155510" y="6339451"/>
            <a:ext cx="25603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</p:spTree>
    <p:extLst>
      <p:ext uri="{BB962C8B-B14F-4D97-AF65-F5344CB8AC3E}">
        <p14:creationId xmlns:p14="http://schemas.microsoft.com/office/powerpoint/2010/main" val="130180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Área Administrativa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1" name="Line 36"/>
          <p:cNvSpPr>
            <a:spLocks noChangeShapeType="1"/>
          </p:cNvSpPr>
          <p:nvPr/>
        </p:nvSpPr>
        <p:spPr bwMode="auto">
          <a:xfrm>
            <a:off x="4553917" y="2663491"/>
            <a:ext cx="11442" cy="58637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2197100" y="3629708"/>
            <a:ext cx="2019649" cy="942291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b="1" dirty="0">
                <a:cs typeface="Arial" charset="0"/>
              </a:rPr>
              <a:t>Asistente de </a:t>
            </a:r>
            <a:r>
              <a:rPr kumimoji="1" lang="es-ES" sz="1100" b="1" dirty="0" smtClean="0">
                <a:cs typeface="Arial" charset="0"/>
              </a:rPr>
              <a:t>Nominas </a:t>
            </a:r>
            <a:endParaRPr kumimoji="1" lang="es-ES" sz="1100" b="1" dirty="0">
              <a:cs typeface="Arial" charset="0"/>
            </a:endParaRPr>
          </a:p>
          <a:p>
            <a:pPr algn="ctr" eaLnBrk="0" hangingPunct="0"/>
            <a:r>
              <a:rPr kumimoji="1" lang="es-ES" sz="1100" b="1" dirty="0">
                <a:cs typeface="Arial" charset="0"/>
              </a:rPr>
              <a:t>y </a:t>
            </a:r>
            <a:r>
              <a:rPr kumimoji="1" lang="es-ES" sz="1100" b="1" dirty="0" smtClean="0">
                <a:cs typeface="Arial" charset="0"/>
              </a:rPr>
              <a:t>Patrimonio</a:t>
            </a:r>
            <a:endParaRPr kumimoji="1" lang="es-ES" sz="1100" b="1" dirty="0">
              <a:cs typeface="Arial" charset="0"/>
            </a:endParaRPr>
          </a:p>
          <a:p>
            <a:pPr algn="ctr" eaLnBrk="0" hangingPunct="0"/>
            <a:r>
              <a:rPr kumimoji="1" lang="es-ES" sz="1100" dirty="0" smtClean="0">
                <a:cs typeface="Arial" charset="0"/>
              </a:rPr>
              <a:t>Oficial Administrativo</a:t>
            </a:r>
          </a:p>
          <a:p>
            <a:pPr algn="ctr" eaLnBrk="0" hangingPunct="0"/>
            <a:r>
              <a:rPr kumimoji="1" lang="es-MX" sz="1100" dirty="0" smtClean="0">
                <a:cs typeface="Arial" charset="0"/>
              </a:rPr>
              <a:t>(01)</a:t>
            </a:r>
          </a:p>
        </p:txBody>
      </p:sp>
      <p:sp>
        <p:nvSpPr>
          <p:cNvPr id="23" name="Line 37"/>
          <p:cNvSpPr>
            <a:spLocks noChangeShapeType="1"/>
          </p:cNvSpPr>
          <p:nvPr/>
        </p:nvSpPr>
        <p:spPr bwMode="auto">
          <a:xfrm>
            <a:off x="3167917" y="3256061"/>
            <a:ext cx="277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24" name="Line 38"/>
          <p:cNvSpPr>
            <a:spLocks noChangeShapeType="1"/>
          </p:cNvSpPr>
          <p:nvPr/>
        </p:nvSpPr>
        <p:spPr bwMode="auto">
          <a:xfrm flipH="1">
            <a:off x="3174785" y="3251595"/>
            <a:ext cx="794" cy="3781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>
              <a:solidFill>
                <a:srgbClr val="3333FF"/>
              </a:solidFill>
            </a:endParaRPr>
          </a:p>
        </p:txBody>
      </p:sp>
      <p:sp>
        <p:nvSpPr>
          <p:cNvPr id="25" name="Line 38"/>
          <p:cNvSpPr>
            <a:spLocks noChangeShapeType="1"/>
          </p:cNvSpPr>
          <p:nvPr/>
        </p:nvSpPr>
        <p:spPr bwMode="auto">
          <a:xfrm flipH="1">
            <a:off x="5949266" y="3268266"/>
            <a:ext cx="1588" cy="3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26" name="Text Box 36"/>
          <p:cNvSpPr txBox="1">
            <a:spLocks noChangeArrowheads="1"/>
          </p:cNvSpPr>
          <p:nvPr/>
        </p:nvSpPr>
        <p:spPr bwMode="auto">
          <a:xfrm>
            <a:off x="3833917" y="1894050"/>
            <a:ext cx="1440000" cy="76944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cs typeface="Arial" charset="0"/>
              </a:rPr>
              <a:t>Encargado Administrativo</a:t>
            </a:r>
          </a:p>
          <a:p>
            <a:pPr algn="ctr"/>
            <a:r>
              <a:rPr lang="es-ES" sz="1100" dirty="0" smtClean="0">
                <a:cs typeface="Arial" charset="0"/>
              </a:rPr>
              <a:t>Jefe</a:t>
            </a:r>
            <a:endParaRPr lang="es-ES" sz="1100" dirty="0">
              <a:cs typeface="Arial" charset="0"/>
            </a:endParaRPr>
          </a:p>
          <a:p>
            <a:pPr algn="ctr"/>
            <a:r>
              <a:rPr lang="es-ES" sz="1100" dirty="0" smtClean="0">
                <a:cs typeface="Arial" charset="0"/>
              </a:rPr>
              <a:t>(XX)</a:t>
            </a:r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5194717" y="3664266"/>
            <a:ext cx="1490400" cy="630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s-MX" sz="1100" b="1" dirty="0">
                <a:cs typeface="Arial" charset="0"/>
              </a:rPr>
              <a:t>Almacenista</a:t>
            </a:r>
          </a:p>
          <a:p>
            <a:pPr algn="ctr"/>
            <a:r>
              <a:rPr kumimoji="1" lang="es-MX" sz="1100" dirty="0" smtClean="0">
                <a:cs typeface="Arial" charset="0"/>
              </a:rPr>
              <a:t>Auxiliar</a:t>
            </a:r>
            <a:endParaRPr kumimoji="1" lang="es-MX" sz="1100" dirty="0">
              <a:cs typeface="Arial" charset="0"/>
            </a:endParaRPr>
          </a:p>
          <a:p>
            <a:pPr algn="ctr"/>
            <a:r>
              <a:rPr kumimoji="1" lang="es-MX" sz="1100" dirty="0" smtClean="0">
                <a:cs typeface="Arial" charset="0"/>
              </a:rPr>
              <a:t>(01)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155510" y="6339451"/>
            <a:ext cx="25603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</p:spTree>
    <p:extLst>
      <p:ext uri="{BB962C8B-B14F-4D97-AF65-F5344CB8AC3E}">
        <p14:creationId xmlns:p14="http://schemas.microsoft.com/office/powerpoint/2010/main" val="406513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Área de Recursos Humanos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1" name="Line 36"/>
          <p:cNvSpPr>
            <a:spLocks noChangeShapeType="1"/>
          </p:cNvSpPr>
          <p:nvPr/>
        </p:nvSpPr>
        <p:spPr bwMode="auto">
          <a:xfrm>
            <a:off x="4565359" y="2632919"/>
            <a:ext cx="11404" cy="120616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26" name="Text Box 36"/>
          <p:cNvSpPr txBox="1">
            <a:spLocks noChangeArrowheads="1"/>
          </p:cNvSpPr>
          <p:nvPr/>
        </p:nvSpPr>
        <p:spPr bwMode="auto">
          <a:xfrm>
            <a:off x="3845849" y="1694200"/>
            <a:ext cx="1440000" cy="93871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cs typeface="Arial" charset="0"/>
              </a:rPr>
              <a:t>Coordinador Administrativo</a:t>
            </a:r>
          </a:p>
          <a:p>
            <a:pPr algn="ctr"/>
            <a:r>
              <a:rPr lang="es-ES" sz="1100" dirty="0" smtClean="0">
                <a:cs typeface="Arial" charset="0"/>
              </a:rPr>
              <a:t>Encargado </a:t>
            </a:r>
            <a:r>
              <a:rPr lang="es-ES" sz="1100" dirty="0">
                <a:cs typeface="Arial" charset="0"/>
              </a:rPr>
              <a:t>Recursos Humanos</a:t>
            </a:r>
          </a:p>
          <a:p>
            <a:pPr algn="ctr"/>
            <a:r>
              <a:rPr lang="es-ES" sz="1100" dirty="0" smtClean="0">
                <a:cs typeface="Arial" charset="0"/>
              </a:rPr>
              <a:t>(</a:t>
            </a:r>
            <a:r>
              <a:rPr lang="es-ES" sz="1100" dirty="0">
                <a:cs typeface="Arial" charset="0"/>
              </a:rPr>
              <a:t>XX)</a:t>
            </a:r>
            <a:endParaRPr lang="es-ES" sz="1100" dirty="0" smtClean="0">
              <a:cs typeface="Arial" charset="0"/>
            </a:endParaRPr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3845849" y="3815588"/>
            <a:ext cx="1490400" cy="630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80000"/>
              </a:lnSpc>
            </a:pPr>
            <a:r>
              <a:rPr kumimoji="1" lang="es-ES" sz="1100" b="1" dirty="0" smtClean="0">
                <a:cs typeface="Arial" charset="0"/>
              </a:rPr>
              <a:t>Encargada de Nóminas</a:t>
            </a:r>
          </a:p>
          <a:p>
            <a:pPr algn="ctr" eaLnBrk="0" hangingPunct="0">
              <a:lnSpc>
                <a:spcPct val="80000"/>
              </a:lnSpc>
            </a:pPr>
            <a:r>
              <a:rPr kumimoji="1" lang="es-ES" sz="1100" dirty="0" smtClean="0">
                <a:cs typeface="Arial" charset="0"/>
              </a:rPr>
              <a:t>Secretaria / B (01)</a:t>
            </a:r>
            <a:endParaRPr kumimoji="1" lang="es-MX" sz="1100" dirty="0">
              <a:cs typeface="Arial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155510" y="6339451"/>
            <a:ext cx="25603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</p:spTree>
    <p:extLst>
      <p:ext uri="{BB962C8B-B14F-4D97-AF65-F5344CB8AC3E}">
        <p14:creationId xmlns:p14="http://schemas.microsoft.com/office/powerpoint/2010/main" val="345250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de Salud Bucal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6" name="Line 12"/>
          <p:cNvSpPr>
            <a:spLocks noChangeShapeType="1"/>
          </p:cNvSpPr>
          <p:nvPr/>
        </p:nvSpPr>
        <p:spPr bwMode="auto">
          <a:xfrm>
            <a:off x="4533980" y="2951267"/>
            <a:ext cx="446" cy="729091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37" name="Line 13"/>
          <p:cNvSpPr>
            <a:spLocks noChangeShapeType="1"/>
          </p:cNvSpPr>
          <p:nvPr/>
        </p:nvSpPr>
        <p:spPr bwMode="auto">
          <a:xfrm flipV="1">
            <a:off x="2135695" y="3285032"/>
            <a:ext cx="4923421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40" name="Rectangle 19"/>
          <p:cNvSpPr>
            <a:spLocks noChangeArrowheads="1"/>
          </p:cNvSpPr>
          <p:nvPr/>
        </p:nvSpPr>
        <p:spPr bwMode="auto">
          <a:xfrm>
            <a:off x="1343695" y="3720514"/>
            <a:ext cx="1584000" cy="648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b="1" dirty="0" smtClean="0">
                <a:cs typeface="Arial" charset="0"/>
              </a:rPr>
              <a:t>Auxiliar </a:t>
            </a:r>
            <a:r>
              <a:rPr kumimoji="1" lang="es-ES" sz="1100" b="1" dirty="0">
                <a:cs typeface="Arial" charset="0"/>
              </a:rPr>
              <a:t>S</a:t>
            </a:r>
            <a:r>
              <a:rPr kumimoji="1" lang="es-ES" sz="1100" b="1" dirty="0" smtClean="0">
                <a:cs typeface="Arial" charset="0"/>
              </a:rPr>
              <a:t>alud Bucal</a:t>
            </a:r>
            <a:endParaRPr kumimoji="1" lang="es-ES" sz="1100" b="1" dirty="0">
              <a:cs typeface="Arial" charset="0"/>
            </a:endParaRPr>
          </a:p>
          <a:p>
            <a:pPr algn="ctr" eaLnBrk="0" hangingPunct="0"/>
            <a:r>
              <a:rPr kumimoji="1" lang="es-ES" sz="1100" dirty="0" smtClean="0">
                <a:cs typeface="Arial" charset="0"/>
              </a:rPr>
              <a:t>Auxiliar</a:t>
            </a:r>
            <a:endParaRPr kumimoji="1" lang="es-ES" sz="1100" dirty="0">
              <a:cs typeface="Arial" charset="0"/>
            </a:endParaRPr>
          </a:p>
          <a:p>
            <a:pPr algn="ctr" eaLnBrk="0" hangingPunct="0">
              <a:lnSpc>
                <a:spcPct val="80000"/>
              </a:lnSpc>
            </a:pPr>
            <a:r>
              <a:rPr kumimoji="1" lang="es-MX" sz="1100" dirty="0" smtClean="0">
                <a:latin typeface="Arial" charset="0"/>
                <a:cs typeface="Arial" charset="0"/>
              </a:rPr>
              <a:t>(01)</a:t>
            </a:r>
          </a:p>
        </p:txBody>
      </p: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3595020" y="3680358"/>
            <a:ext cx="1915989" cy="98831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b="1" dirty="0" smtClean="0">
                <a:cs typeface="Arial" charset="0"/>
              </a:rPr>
              <a:t>Odontólogo</a:t>
            </a:r>
          </a:p>
          <a:p>
            <a:pPr algn="ctr" eaLnBrk="0" hangingPunct="0"/>
            <a:r>
              <a:rPr kumimoji="1" lang="es-ES" sz="1100" dirty="0" smtClean="0">
                <a:cs typeface="Arial" charset="0"/>
              </a:rPr>
              <a:t>2 Odontólogo </a:t>
            </a:r>
            <a:r>
              <a:rPr kumimoji="1" lang="es-MX" sz="1100" dirty="0" smtClean="0">
                <a:latin typeface="Arial" charset="0"/>
                <a:cs typeface="Arial" charset="0"/>
              </a:rPr>
              <a:t>(XX)</a:t>
            </a:r>
          </a:p>
          <a:p>
            <a:pPr algn="ctr" eaLnBrk="0" hangingPunct="0"/>
            <a:r>
              <a:rPr kumimoji="1" lang="es-MX" sz="1100" dirty="0">
                <a:cs typeface="Arial" charset="0"/>
              </a:rPr>
              <a:t>Auxiliar Administrativo (XX)</a:t>
            </a:r>
          </a:p>
          <a:p>
            <a:pPr algn="ctr" eaLnBrk="0" hangingPunct="0"/>
            <a:r>
              <a:rPr kumimoji="1" lang="es-MX" sz="1100" dirty="0">
                <a:cs typeface="Arial" charset="0"/>
              </a:rPr>
              <a:t>2 Auxiliar (01)</a:t>
            </a:r>
            <a:endParaRPr kumimoji="1" lang="es-ES" sz="1100" dirty="0">
              <a:cs typeface="Arial" charset="0"/>
            </a:endParaRPr>
          </a:p>
        </p:txBody>
      </p:sp>
      <p:sp>
        <p:nvSpPr>
          <p:cNvPr id="44" name="Rectangle 19"/>
          <p:cNvSpPr>
            <a:spLocks noChangeArrowheads="1"/>
          </p:cNvSpPr>
          <p:nvPr/>
        </p:nvSpPr>
        <p:spPr bwMode="auto">
          <a:xfrm>
            <a:off x="6231116" y="3682640"/>
            <a:ext cx="1656000" cy="61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b="1" dirty="0">
                <a:cs typeface="Arial" charset="0"/>
              </a:rPr>
              <a:t>Auxiliar Odontólogo</a:t>
            </a:r>
          </a:p>
          <a:p>
            <a:pPr algn="ctr" eaLnBrk="0" hangingPunct="0"/>
            <a:r>
              <a:rPr kumimoji="1" lang="es-ES" sz="1100" dirty="0" smtClean="0">
                <a:cs typeface="Arial" charset="0"/>
              </a:rPr>
              <a:t>Auxiliar Administrativo</a:t>
            </a:r>
          </a:p>
          <a:p>
            <a:pPr algn="ctr" eaLnBrk="0" hangingPunct="0"/>
            <a:r>
              <a:rPr kumimoji="1" lang="es-ES" sz="1100" dirty="0" smtClean="0">
                <a:cs typeface="Arial" charset="0"/>
              </a:rPr>
              <a:t>(01)</a:t>
            </a:r>
          </a:p>
        </p:txBody>
      </p:sp>
      <p:cxnSp>
        <p:nvCxnSpPr>
          <p:cNvPr id="47" name="27 Conector recto"/>
          <p:cNvCxnSpPr/>
          <p:nvPr/>
        </p:nvCxnSpPr>
        <p:spPr>
          <a:xfrm>
            <a:off x="2135695" y="3285032"/>
            <a:ext cx="0" cy="43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Box 36"/>
          <p:cNvSpPr txBox="1">
            <a:spLocks noChangeArrowheads="1"/>
          </p:cNvSpPr>
          <p:nvPr/>
        </p:nvSpPr>
        <p:spPr bwMode="auto">
          <a:xfrm>
            <a:off x="3813980" y="2120270"/>
            <a:ext cx="1440000" cy="76944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cs typeface="Arial" charset="0"/>
              </a:rPr>
              <a:t>Coordinador de Salud Bucal</a:t>
            </a:r>
          </a:p>
          <a:p>
            <a:pPr algn="ctr"/>
            <a:r>
              <a:rPr lang="es-ES" sz="1100" dirty="0" smtClean="0">
                <a:cs typeface="Arial" charset="0"/>
              </a:rPr>
              <a:t>Coordinador</a:t>
            </a:r>
          </a:p>
          <a:p>
            <a:pPr algn="ctr"/>
            <a:r>
              <a:rPr lang="es-ES" sz="1100" b="1" dirty="0" smtClean="0">
                <a:cs typeface="Arial" charset="0"/>
              </a:rPr>
              <a:t> </a:t>
            </a:r>
            <a:r>
              <a:rPr lang="es-ES" sz="1100" dirty="0" smtClean="0">
                <a:cs typeface="Arial" charset="0"/>
              </a:rPr>
              <a:t>(XX)</a:t>
            </a:r>
          </a:p>
        </p:txBody>
      </p:sp>
      <p:cxnSp>
        <p:nvCxnSpPr>
          <p:cNvPr id="51" name="31 Conector recto"/>
          <p:cNvCxnSpPr/>
          <p:nvPr/>
        </p:nvCxnSpPr>
        <p:spPr>
          <a:xfrm>
            <a:off x="7059116" y="3288514"/>
            <a:ext cx="0" cy="43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155510" y="6339451"/>
            <a:ext cx="25603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</p:spTree>
    <p:extLst>
      <p:ext uri="{BB962C8B-B14F-4D97-AF65-F5344CB8AC3E}">
        <p14:creationId xmlns:p14="http://schemas.microsoft.com/office/powerpoint/2010/main" val="75876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55510" y="6339451"/>
            <a:ext cx="25603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  <p:sp>
        <p:nvSpPr>
          <p:cNvPr id="7" name="CuadroTexto 4"/>
          <p:cNvSpPr txBox="1"/>
          <p:nvPr/>
        </p:nvSpPr>
        <p:spPr>
          <a:xfrm>
            <a:off x="445824" y="1793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de Vivienda</a:t>
            </a:r>
            <a:endParaRPr lang="es-ES" sz="3500" dirty="0">
              <a:solidFill>
                <a:srgbClr val="00B050"/>
              </a:solidFill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395428444"/>
              </p:ext>
            </p:extLst>
          </p:nvPr>
        </p:nvGraphicFramePr>
        <p:xfrm>
          <a:off x="1423988" y="1409699"/>
          <a:ext cx="6296025" cy="3908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53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206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Municipio Saludable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544345" y="3894868"/>
            <a:ext cx="1325785" cy="787557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>
                <a:cs typeface="Arial" charset="0"/>
              </a:rPr>
              <a:t>P</a:t>
            </a:r>
            <a:r>
              <a:rPr lang="es-ES" sz="1100" b="1" dirty="0" smtClean="0">
                <a:cs typeface="Arial" charset="0"/>
              </a:rPr>
              <a:t>romotor de </a:t>
            </a:r>
          </a:p>
          <a:p>
            <a:pPr algn="ctr"/>
            <a:r>
              <a:rPr lang="es-ES" sz="1100" b="1" dirty="0" smtClean="0">
                <a:cs typeface="Arial" charset="0"/>
              </a:rPr>
              <a:t>Educación en Salud </a:t>
            </a:r>
          </a:p>
          <a:p>
            <a:pPr algn="ctr"/>
            <a:r>
              <a:rPr lang="es-ES" sz="1100" dirty="0" smtClean="0">
                <a:cs typeface="Arial" charset="0"/>
              </a:rPr>
              <a:t>Promotor</a:t>
            </a:r>
          </a:p>
          <a:p>
            <a:pPr marL="457200" indent="-457200" algn="ctr" eaLnBrk="0" hangingPunct="0"/>
            <a:r>
              <a:rPr kumimoji="1" lang="es-ES" sz="1100" dirty="0" smtClean="0">
                <a:cs typeface="Arial" charset="0"/>
              </a:rPr>
              <a:t>(01)</a:t>
            </a: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7494855" y="3894617"/>
            <a:ext cx="1404000" cy="76944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cs typeface="Arial" charset="0"/>
              </a:rPr>
              <a:t>Intendente Dirección de Salud Publica</a:t>
            </a:r>
          </a:p>
          <a:p>
            <a:pPr algn="ctr"/>
            <a:r>
              <a:rPr lang="es-ES" sz="1100" dirty="0" smtClean="0">
                <a:cs typeface="Arial" charset="0"/>
              </a:rPr>
              <a:t>Intendente</a:t>
            </a:r>
          </a:p>
          <a:p>
            <a:pPr algn="ctr"/>
            <a:r>
              <a:rPr lang="es-ES" sz="1100" dirty="0" smtClean="0">
                <a:cs typeface="Arial" charset="0"/>
              </a:rPr>
              <a:t> (01)</a:t>
            </a:r>
          </a:p>
        </p:txBody>
      </p:sp>
      <p:sp>
        <p:nvSpPr>
          <p:cNvPr id="9" name="Line 44"/>
          <p:cNvSpPr>
            <a:spLocks noChangeShapeType="1"/>
          </p:cNvSpPr>
          <p:nvPr/>
        </p:nvSpPr>
        <p:spPr bwMode="auto">
          <a:xfrm>
            <a:off x="2620200" y="3589801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10" name="Line 44"/>
          <p:cNvSpPr>
            <a:spLocks noChangeShapeType="1"/>
          </p:cNvSpPr>
          <p:nvPr/>
        </p:nvSpPr>
        <p:spPr bwMode="auto">
          <a:xfrm>
            <a:off x="8150170" y="3595661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2973763" y="3879377"/>
            <a:ext cx="1337633" cy="702000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Trabajadoras Social</a:t>
            </a:r>
            <a:endParaRPr lang="es-ES" sz="1100" b="1" dirty="0">
              <a:cs typeface="Arial" charset="0"/>
            </a:endParaRPr>
          </a:p>
          <a:p>
            <a:pPr algn="ctr"/>
            <a:r>
              <a:rPr lang="es-ES" sz="1100" dirty="0" smtClean="0">
                <a:cs typeface="Arial" charset="0"/>
              </a:rPr>
              <a:t>2 Trabajador(a) </a:t>
            </a:r>
          </a:p>
          <a:p>
            <a:pPr algn="ctr"/>
            <a:r>
              <a:rPr lang="es-ES" sz="1100" dirty="0" smtClean="0">
                <a:cs typeface="Arial" charset="0"/>
              </a:rPr>
              <a:t>Social</a:t>
            </a:r>
          </a:p>
          <a:p>
            <a:pPr algn="ctr"/>
            <a:r>
              <a:rPr lang="es-ES" sz="1100" b="1" dirty="0" smtClean="0">
                <a:cs typeface="Arial" charset="0"/>
              </a:rPr>
              <a:t> </a:t>
            </a:r>
            <a:r>
              <a:rPr lang="es-ES" sz="1100" dirty="0" smtClean="0">
                <a:cs typeface="Arial" charset="0"/>
              </a:rPr>
              <a:t>(01)</a:t>
            </a:r>
          </a:p>
        </p:txBody>
      </p:sp>
      <p:cxnSp>
        <p:nvCxnSpPr>
          <p:cNvPr id="13" name="25 Conector recto"/>
          <p:cNvCxnSpPr/>
          <p:nvPr/>
        </p:nvCxnSpPr>
        <p:spPr bwMode="auto">
          <a:xfrm>
            <a:off x="2256277" y="3598965"/>
            <a:ext cx="0" cy="2880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26 Conector recto"/>
          <p:cNvCxnSpPr/>
          <p:nvPr/>
        </p:nvCxnSpPr>
        <p:spPr bwMode="auto">
          <a:xfrm>
            <a:off x="3639764" y="3600870"/>
            <a:ext cx="0" cy="2880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28 Conector recto"/>
          <p:cNvCxnSpPr/>
          <p:nvPr/>
        </p:nvCxnSpPr>
        <p:spPr bwMode="auto">
          <a:xfrm>
            <a:off x="5141413" y="3598965"/>
            <a:ext cx="0" cy="2880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30 Conector recto"/>
          <p:cNvCxnSpPr/>
          <p:nvPr/>
        </p:nvCxnSpPr>
        <p:spPr bwMode="auto">
          <a:xfrm>
            <a:off x="8154739" y="3598965"/>
            <a:ext cx="0" cy="2880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7326022" y="2317475"/>
            <a:ext cx="1404000" cy="612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b="1" dirty="0" smtClean="0">
                <a:cs typeface="Arial" charset="0"/>
              </a:rPr>
              <a:t>Encargado de Área</a:t>
            </a:r>
          </a:p>
          <a:p>
            <a:pPr algn="ctr"/>
            <a:r>
              <a:rPr lang="es-ES" sz="1100" dirty="0" smtClean="0">
                <a:cs typeface="Arial" charset="0"/>
              </a:rPr>
              <a:t>Encargado de área</a:t>
            </a:r>
          </a:p>
          <a:p>
            <a:pPr algn="ctr"/>
            <a:r>
              <a:rPr lang="es-ES" sz="1100" dirty="0" smtClean="0">
                <a:cs typeface="Arial" charset="0"/>
              </a:rPr>
              <a:t>(01)</a:t>
            </a:r>
          </a:p>
        </p:txBody>
      </p:sp>
      <p:cxnSp>
        <p:nvCxnSpPr>
          <p:cNvPr id="18" name="25 Conector recto"/>
          <p:cNvCxnSpPr>
            <a:stCxn id="30" idx="3"/>
            <a:endCxn id="17" idx="1"/>
          </p:cNvCxnSpPr>
          <p:nvPr/>
        </p:nvCxnSpPr>
        <p:spPr>
          <a:xfrm>
            <a:off x="5426184" y="2623475"/>
            <a:ext cx="189983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4421413" y="3892240"/>
            <a:ext cx="1440000" cy="79018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>
                <a:cs typeface="Arial" charset="0"/>
              </a:rPr>
              <a:t>Fumigador y</a:t>
            </a:r>
          </a:p>
          <a:p>
            <a:pPr algn="ctr"/>
            <a:r>
              <a:rPr lang="es-ES" sz="1100" b="1" dirty="0">
                <a:cs typeface="Arial" charset="0"/>
              </a:rPr>
              <a:t>Contacto CIAC</a:t>
            </a:r>
          </a:p>
          <a:p>
            <a:pPr algn="ctr"/>
            <a:r>
              <a:rPr lang="es-ES" sz="1100" dirty="0" smtClean="0">
                <a:cs typeface="Arial" charset="0"/>
              </a:rPr>
              <a:t>Fumigador</a:t>
            </a:r>
          </a:p>
          <a:p>
            <a:pPr algn="ctr"/>
            <a:r>
              <a:rPr lang="es-ES" sz="1100" dirty="0" smtClean="0">
                <a:cs typeface="Arial" charset="0"/>
              </a:rPr>
              <a:t>(01)</a:t>
            </a:r>
            <a:r>
              <a:rPr lang="es-MX" sz="1100" dirty="0" smtClean="0"/>
              <a:t> </a:t>
            </a:r>
            <a:endParaRPr lang="es-ES" sz="1100" dirty="0" smtClean="0">
              <a:cs typeface="Arial" charset="0"/>
            </a:endParaRP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788184" y="1349837"/>
            <a:ext cx="1800000" cy="76944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>
                <a:cs typeface="Arial" charset="0"/>
              </a:rPr>
              <a:t>Coordinador de Municipio Saludable</a:t>
            </a:r>
          </a:p>
          <a:p>
            <a:pPr algn="ctr"/>
            <a:r>
              <a:rPr lang="es-ES" sz="1100" b="1" dirty="0" smtClean="0">
                <a:cs typeface="Arial" charset="0"/>
              </a:rPr>
              <a:t>Coordinador General</a:t>
            </a:r>
            <a:endParaRPr lang="es-ES" sz="1100" b="1" dirty="0">
              <a:cs typeface="Arial" charset="0"/>
            </a:endParaRPr>
          </a:p>
          <a:p>
            <a:pPr algn="ctr"/>
            <a:r>
              <a:rPr lang="es-ES" sz="1100" dirty="0" smtClean="0">
                <a:cs typeface="Arial" charset="0"/>
              </a:rPr>
              <a:t>(XX)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033571" y="2317475"/>
            <a:ext cx="1476000" cy="612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b="1" dirty="0" smtClean="0">
                <a:cs typeface="Arial" charset="0"/>
              </a:rPr>
              <a:t>Secretaria</a:t>
            </a:r>
          </a:p>
          <a:p>
            <a:pPr algn="ctr"/>
            <a:r>
              <a:rPr lang="es-ES" sz="1100" dirty="0" smtClean="0">
                <a:cs typeface="Arial" charset="0"/>
              </a:rPr>
              <a:t>Vacante</a:t>
            </a:r>
            <a:endParaRPr lang="es-ES" sz="1100" dirty="0">
              <a:cs typeface="Arial" charset="0"/>
            </a:endParaRPr>
          </a:p>
          <a:p>
            <a:pPr algn="ctr"/>
            <a:r>
              <a:rPr lang="es-ES" sz="1100" dirty="0" smtClean="0">
                <a:cs typeface="Arial" charset="0"/>
              </a:rPr>
              <a:t> (XX)</a:t>
            </a:r>
          </a:p>
        </p:txBody>
      </p:sp>
      <p:cxnSp>
        <p:nvCxnSpPr>
          <p:cNvPr id="22" name="25 Conector recto"/>
          <p:cNvCxnSpPr>
            <a:stCxn id="21" idx="3"/>
            <a:endCxn id="30" idx="1"/>
          </p:cNvCxnSpPr>
          <p:nvPr/>
        </p:nvCxnSpPr>
        <p:spPr>
          <a:xfrm>
            <a:off x="2509571" y="2623475"/>
            <a:ext cx="1440613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Line 13"/>
          <p:cNvSpPr>
            <a:spLocks noChangeShapeType="1"/>
          </p:cNvSpPr>
          <p:nvPr/>
        </p:nvSpPr>
        <p:spPr bwMode="auto">
          <a:xfrm>
            <a:off x="732162" y="3600870"/>
            <a:ext cx="7422577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90218" y="3897923"/>
            <a:ext cx="1424257" cy="685349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b="1" dirty="0" smtClean="0">
                <a:cs typeface="Arial" charset="0"/>
              </a:rPr>
              <a:t>Enfermera</a:t>
            </a:r>
            <a:endParaRPr lang="es-ES" sz="1200" b="1" dirty="0">
              <a:cs typeface="Arial" charset="0"/>
            </a:endParaRPr>
          </a:p>
          <a:p>
            <a:pPr algn="ctr"/>
            <a:r>
              <a:rPr lang="es-ES" sz="1200" dirty="0" smtClean="0">
                <a:cs typeface="Arial" charset="0"/>
              </a:rPr>
              <a:t>Enfermera </a:t>
            </a:r>
            <a:r>
              <a:rPr lang="es-ES" sz="1200" dirty="0">
                <a:cs typeface="Arial" charset="0"/>
              </a:rPr>
              <a:t>(o) </a:t>
            </a:r>
            <a:r>
              <a:rPr lang="es-ES" sz="1200" dirty="0" smtClean="0">
                <a:cs typeface="Arial" charset="0"/>
              </a:rPr>
              <a:t>general</a:t>
            </a:r>
            <a:endParaRPr lang="es-ES" sz="1200" dirty="0">
              <a:cs typeface="Arial" charset="0"/>
            </a:endParaRPr>
          </a:p>
          <a:p>
            <a:pPr algn="ctr"/>
            <a:r>
              <a:rPr lang="es-ES" sz="1200" dirty="0" smtClean="0">
                <a:cs typeface="Arial" charset="0"/>
              </a:rPr>
              <a:t>(XX)</a:t>
            </a:r>
            <a:endParaRPr kumimoji="1" lang="es-ES" sz="1200" dirty="0" smtClean="0">
              <a:cs typeface="Arial" charset="0"/>
            </a:endParaRPr>
          </a:p>
        </p:txBody>
      </p:sp>
      <p:cxnSp>
        <p:nvCxnSpPr>
          <p:cNvPr id="26" name="25 Conector recto"/>
          <p:cNvCxnSpPr/>
          <p:nvPr/>
        </p:nvCxnSpPr>
        <p:spPr bwMode="auto">
          <a:xfrm>
            <a:off x="732163" y="3600124"/>
            <a:ext cx="0" cy="2880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5971429" y="3897923"/>
            <a:ext cx="1440000" cy="68345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Fumigador</a:t>
            </a:r>
            <a:endParaRPr lang="es-ES" sz="1100" b="1" dirty="0">
              <a:cs typeface="Arial" charset="0"/>
            </a:endParaRPr>
          </a:p>
          <a:p>
            <a:pPr algn="ctr"/>
            <a:r>
              <a:rPr lang="es-ES" sz="1100" dirty="0" smtClean="0">
                <a:cs typeface="Arial" charset="0"/>
              </a:rPr>
              <a:t>3 Fumigador</a:t>
            </a:r>
          </a:p>
          <a:p>
            <a:pPr algn="ctr"/>
            <a:r>
              <a:rPr lang="es-ES" sz="1100" dirty="0" smtClean="0">
                <a:cs typeface="Arial" charset="0"/>
              </a:rPr>
              <a:t> (01)</a:t>
            </a:r>
          </a:p>
        </p:txBody>
      </p:sp>
      <p:cxnSp>
        <p:nvCxnSpPr>
          <p:cNvPr id="28" name="28 Conector recto"/>
          <p:cNvCxnSpPr/>
          <p:nvPr/>
        </p:nvCxnSpPr>
        <p:spPr bwMode="auto">
          <a:xfrm>
            <a:off x="6691429" y="3608028"/>
            <a:ext cx="0" cy="2880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28 CuadroTexto"/>
          <p:cNvSpPr txBox="1"/>
          <p:nvPr/>
        </p:nvSpPr>
        <p:spPr>
          <a:xfrm>
            <a:off x="155510" y="6339451"/>
            <a:ext cx="25603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  <p:sp>
        <p:nvSpPr>
          <p:cNvPr id="30" name="Rectangle 20"/>
          <p:cNvSpPr>
            <a:spLocks noChangeArrowheads="1"/>
          </p:cNvSpPr>
          <p:nvPr/>
        </p:nvSpPr>
        <p:spPr bwMode="auto">
          <a:xfrm>
            <a:off x="3950184" y="2317475"/>
            <a:ext cx="1476000" cy="612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b="1" dirty="0" smtClean="0">
                <a:cs typeface="Arial" charset="0"/>
              </a:rPr>
              <a:t>Asistente</a:t>
            </a:r>
          </a:p>
          <a:p>
            <a:pPr algn="ctr"/>
            <a:r>
              <a:rPr lang="es-ES" sz="1100" dirty="0" smtClean="0">
                <a:cs typeface="Arial" charset="0"/>
              </a:rPr>
              <a:t>Vacante</a:t>
            </a:r>
            <a:endParaRPr lang="es-ES" sz="1100" dirty="0">
              <a:cs typeface="Arial" charset="0"/>
            </a:endParaRPr>
          </a:p>
          <a:p>
            <a:pPr algn="ctr"/>
            <a:r>
              <a:rPr lang="es-ES" sz="1100" dirty="0" smtClean="0">
                <a:cs typeface="Arial" charset="0"/>
              </a:rPr>
              <a:t> (XX)</a:t>
            </a:r>
          </a:p>
        </p:txBody>
      </p:sp>
      <p:cxnSp>
        <p:nvCxnSpPr>
          <p:cNvPr id="31" name="28 Conector recto"/>
          <p:cNvCxnSpPr>
            <a:stCxn id="20" idx="2"/>
            <a:endCxn id="30" idx="0"/>
          </p:cNvCxnSpPr>
          <p:nvPr/>
        </p:nvCxnSpPr>
        <p:spPr bwMode="auto">
          <a:xfrm>
            <a:off x="4688184" y="2119278"/>
            <a:ext cx="0" cy="19819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25 Conector recto"/>
          <p:cNvCxnSpPr/>
          <p:nvPr/>
        </p:nvCxnSpPr>
        <p:spPr>
          <a:xfrm>
            <a:off x="3067877" y="1734557"/>
            <a:ext cx="720307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25 Conector recto"/>
          <p:cNvCxnSpPr/>
          <p:nvPr/>
        </p:nvCxnSpPr>
        <p:spPr>
          <a:xfrm>
            <a:off x="5588184" y="1748182"/>
            <a:ext cx="674833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26 Conector recto"/>
          <p:cNvCxnSpPr/>
          <p:nvPr/>
        </p:nvCxnSpPr>
        <p:spPr bwMode="auto">
          <a:xfrm>
            <a:off x="3067877" y="1734557"/>
            <a:ext cx="0" cy="1873471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26 Conector recto"/>
          <p:cNvCxnSpPr/>
          <p:nvPr/>
        </p:nvCxnSpPr>
        <p:spPr bwMode="auto">
          <a:xfrm>
            <a:off x="6263017" y="1748182"/>
            <a:ext cx="0" cy="185194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992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Área Médica de Barrio y Centros de Salud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4" name="Line 12"/>
          <p:cNvSpPr>
            <a:spLocks noChangeShapeType="1"/>
          </p:cNvSpPr>
          <p:nvPr/>
        </p:nvSpPr>
        <p:spPr bwMode="auto">
          <a:xfrm>
            <a:off x="4572876" y="2183304"/>
            <a:ext cx="446" cy="86400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559702" y="3351943"/>
            <a:ext cx="1069198" cy="1028839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>
                <a:cs typeface="Arial" charset="0"/>
              </a:rPr>
              <a:t>Pediatra </a:t>
            </a:r>
            <a:r>
              <a:rPr lang="es-ES" sz="1100" b="1" dirty="0" smtClean="0">
                <a:cs typeface="Arial" charset="0"/>
              </a:rPr>
              <a:t>Centro</a:t>
            </a:r>
            <a:endParaRPr lang="es-ES" sz="1100" b="1" dirty="0">
              <a:cs typeface="Arial" charset="0"/>
            </a:endParaRPr>
          </a:p>
          <a:p>
            <a:pPr algn="ctr"/>
            <a:r>
              <a:rPr lang="es-ES" sz="1100" b="1" dirty="0">
                <a:cs typeface="Arial" charset="0"/>
              </a:rPr>
              <a:t> de </a:t>
            </a:r>
          </a:p>
          <a:p>
            <a:pPr algn="ctr"/>
            <a:r>
              <a:rPr lang="es-ES" sz="1100" b="1" dirty="0" smtClean="0">
                <a:cs typeface="Arial" charset="0"/>
              </a:rPr>
              <a:t>Salud </a:t>
            </a:r>
            <a:endParaRPr lang="es-ES" sz="1100" b="1" dirty="0">
              <a:cs typeface="Arial" charset="0"/>
            </a:endParaRPr>
          </a:p>
          <a:p>
            <a:pPr algn="ctr"/>
            <a:r>
              <a:rPr lang="es-ES" sz="1100" dirty="0" smtClean="0">
                <a:cs typeface="Arial" charset="0"/>
              </a:rPr>
              <a:t>Pediatra</a:t>
            </a:r>
          </a:p>
          <a:p>
            <a:pPr marL="457200" indent="-457200" algn="ctr" eaLnBrk="0" hangingPunct="0"/>
            <a:r>
              <a:rPr kumimoji="1" lang="es-ES" sz="1100" dirty="0" smtClean="0">
                <a:cs typeface="Arial" charset="0"/>
              </a:rPr>
              <a:t>(XX)</a:t>
            </a: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7626910" y="3351692"/>
            <a:ext cx="1404000" cy="83099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b="1" dirty="0">
                <a:cs typeface="Arial" charset="0"/>
              </a:rPr>
              <a:t>Psicólogo</a:t>
            </a:r>
          </a:p>
          <a:p>
            <a:pPr algn="ctr"/>
            <a:r>
              <a:rPr lang="es-ES" sz="1200" b="1" dirty="0">
                <a:cs typeface="Arial" charset="0"/>
              </a:rPr>
              <a:t>Centro de Salud</a:t>
            </a:r>
          </a:p>
          <a:p>
            <a:pPr algn="ctr"/>
            <a:r>
              <a:rPr lang="es-ES" sz="1200" dirty="0" smtClean="0">
                <a:cs typeface="Arial" charset="0"/>
              </a:rPr>
              <a:t>Auxiliar Administrativo</a:t>
            </a:r>
            <a:r>
              <a:rPr lang="es-ES" sz="1200" dirty="0">
                <a:cs typeface="Arial" charset="0"/>
              </a:rPr>
              <a:t> </a:t>
            </a:r>
            <a:r>
              <a:rPr lang="es-ES" sz="1200" dirty="0" smtClean="0">
                <a:cs typeface="Arial" charset="0"/>
              </a:rPr>
              <a:t>(01</a:t>
            </a:r>
            <a:r>
              <a:rPr lang="es-ES" sz="1200" dirty="0">
                <a:cs typeface="Arial" charset="0"/>
              </a:rPr>
              <a:t>)</a:t>
            </a:r>
            <a:endParaRPr lang="es-ES" sz="1200" dirty="0" smtClean="0">
              <a:cs typeface="Arial" charset="0"/>
            </a:endParaRPr>
          </a:p>
        </p:txBody>
      </p:sp>
      <p:sp>
        <p:nvSpPr>
          <p:cNvPr id="10" name="Line 44"/>
          <p:cNvSpPr>
            <a:spLocks noChangeShapeType="1"/>
          </p:cNvSpPr>
          <p:nvPr/>
        </p:nvSpPr>
        <p:spPr bwMode="auto">
          <a:xfrm>
            <a:off x="8282225" y="3052736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2840808" y="3382827"/>
            <a:ext cx="1254942" cy="1044331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>
                <a:cs typeface="Arial" charset="0"/>
              </a:rPr>
              <a:t>Ginecólogo Centro</a:t>
            </a:r>
          </a:p>
          <a:p>
            <a:pPr algn="ctr"/>
            <a:r>
              <a:rPr lang="es-ES" sz="1100" b="1" dirty="0">
                <a:cs typeface="Arial" charset="0"/>
              </a:rPr>
              <a:t> de </a:t>
            </a:r>
          </a:p>
          <a:p>
            <a:pPr algn="ctr"/>
            <a:r>
              <a:rPr lang="es-ES" sz="1100" b="1" dirty="0">
                <a:cs typeface="Arial" charset="0"/>
              </a:rPr>
              <a:t>Salud</a:t>
            </a:r>
          </a:p>
          <a:p>
            <a:pPr algn="ctr"/>
            <a:r>
              <a:rPr lang="es-ES" sz="1100" dirty="0" smtClean="0">
                <a:cs typeface="Arial" charset="0"/>
              </a:rPr>
              <a:t>Ginecólogo </a:t>
            </a:r>
          </a:p>
          <a:p>
            <a:pPr algn="ctr"/>
            <a:r>
              <a:rPr lang="es-ES" sz="1100" dirty="0" smtClean="0">
                <a:cs typeface="Arial" charset="0"/>
              </a:rPr>
              <a:t> (XX)</a:t>
            </a:r>
          </a:p>
        </p:txBody>
      </p:sp>
      <p:cxnSp>
        <p:nvCxnSpPr>
          <p:cNvPr id="13" name="25 Conector recto"/>
          <p:cNvCxnSpPr/>
          <p:nvPr/>
        </p:nvCxnSpPr>
        <p:spPr bwMode="auto">
          <a:xfrm>
            <a:off x="2021498" y="3056040"/>
            <a:ext cx="0" cy="2880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26 Conector recto"/>
          <p:cNvCxnSpPr>
            <a:endCxn id="12" idx="0"/>
          </p:cNvCxnSpPr>
          <p:nvPr/>
        </p:nvCxnSpPr>
        <p:spPr bwMode="auto">
          <a:xfrm>
            <a:off x="3468279" y="3067701"/>
            <a:ext cx="0" cy="31512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28 Conector recto"/>
          <p:cNvCxnSpPr/>
          <p:nvPr/>
        </p:nvCxnSpPr>
        <p:spPr bwMode="auto">
          <a:xfrm>
            <a:off x="5181739" y="3047304"/>
            <a:ext cx="0" cy="3364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30 Conector recto"/>
          <p:cNvCxnSpPr/>
          <p:nvPr/>
        </p:nvCxnSpPr>
        <p:spPr bwMode="auto">
          <a:xfrm>
            <a:off x="8286794" y="3056040"/>
            <a:ext cx="0" cy="2880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5227028" y="2294498"/>
            <a:ext cx="2522917" cy="612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b="1" dirty="0">
                <a:cs typeface="Arial" charset="0"/>
              </a:rPr>
              <a:t>Secretaria  de encargado </a:t>
            </a:r>
            <a:r>
              <a:rPr lang="es-ES" sz="1100" b="1" dirty="0" smtClean="0">
                <a:cs typeface="Arial" charset="0"/>
              </a:rPr>
              <a:t>Centros </a:t>
            </a:r>
            <a:r>
              <a:rPr lang="es-ES" sz="1100" b="1" dirty="0">
                <a:cs typeface="Arial" charset="0"/>
              </a:rPr>
              <a:t>de </a:t>
            </a:r>
            <a:r>
              <a:rPr lang="es-ES" sz="1100" b="1" dirty="0" smtClean="0">
                <a:cs typeface="Arial" charset="0"/>
              </a:rPr>
              <a:t>Salud</a:t>
            </a:r>
            <a:endParaRPr lang="es-ES" sz="1100" b="1" dirty="0">
              <a:cs typeface="Arial" charset="0"/>
            </a:endParaRPr>
          </a:p>
          <a:p>
            <a:pPr algn="ctr"/>
            <a:r>
              <a:rPr lang="es-ES" sz="1100" dirty="0" smtClean="0">
                <a:cs typeface="Arial" charset="0"/>
              </a:rPr>
              <a:t>Secretaria </a:t>
            </a:r>
            <a:r>
              <a:rPr lang="es-ES" sz="1100" dirty="0">
                <a:cs typeface="Arial" charset="0"/>
              </a:rPr>
              <a:t>/</a:t>
            </a:r>
            <a:r>
              <a:rPr lang="es-ES" sz="1100" dirty="0" smtClean="0">
                <a:cs typeface="Arial" charset="0"/>
              </a:rPr>
              <a:t>B</a:t>
            </a:r>
          </a:p>
          <a:p>
            <a:pPr algn="ctr"/>
            <a:r>
              <a:rPr lang="es-ES" sz="1100" dirty="0" smtClean="0">
                <a:cs typeface="Arial" charset="0"/>
              </a:rPr>
              <a:t>(01</a:t>
            </a:r>
            <a:r>
              <a:rPr lang="es-ES" sz="1100" dirty="0">
                <a:cs typeface="Arial" charset="0"/>
              </a:rPr>
              <a:t>)</a:t>
            </a:r>
            <a:endParaRPr lang="es-ES" sz="1100" dirty="0" smtClean="0">
              <a:cs typeface="Arial" charset="0"/>
            </a:endParaRPr>
          </a:p>
        </p:txBody>
      </p:sp>
      <p:cxnSp>
        <p:nvCxnSpPr>
          <p:cNvPr id="18" name="25 Conector recto"/>
          <p:cNvCxnSpPr/>
          <p:nvPr/>
        </p:nvCxnSpPr>
        <p:spPr>
          <a:xfrm>
            <a:off x="4569739" y="2591763"/>
            <a:ext cx="61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4717955" y="3383757"/>
            <a:ext cx="1018146" cy="87865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Médicos</a:t>
            </a:r>
          </a:p>
          <a:p>
            <a:pPr algn="ctr"/>
            <a:r>
              <a:rPr lang="es-MX" sz="1100" dirty="0" smtClean="0">
                <a:cs typeface="Arial" charset="0"/>
              </a:rPr>
              <a:t>11 Médico (XX)</a:t>
            </a:r>
          </a:p>
          <a:p>
            <a:pPr algn="ctr"/>
            <a:r>
              <a:rPr lang="es-MX" sz="1100" dirty="0" smtClean="0">
                <a:cs typeface="Arial" charset="0"/>
              </a:rPr>
              <a:t>1 Médico </a:t>
            </a:r>
          </a:p>
          <a:p>
            <a:pPr algn="ctr"/>
            <a:r>
              <a:rPr lang="es-MX" sz="1100" dirty="0" smtClean="0">
                <a:cs typeface="Arial" charset="0"/>
              </a:rPr>
              <a:t>Familiar (XX)</a:t>
            </a:r>
            <a:endParaRPr lang="es-ES" sz="1100" dirty="0" smtClean="0">
              <a:cs typeface="Arial" charset="0"/>
            </a:endParaRP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688601" y="1339925"/>
            <a:ext cx="1800000" cy="83099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b="1" dirty="0">
                <a:cs typeface="Arial" charset="0"/>
              </a:rPr>
              <a:t>Encargado Medico de Barrio y Centros de Salud</a:t>
            </a:r>
          </a:p>
          <a:p>
            <a:pPr algn="ctr"/>
            <a:r>
              <a:rPr lang="es-ES" sz="1200" dirty="0" smtClean="0">
                <a:cs typeface="Arial" charset="0"/>
              </a:rPr>
              <a:t>Encargado</a:t>
            </a:r>
          </a:p>
          <a:p>
            <a:pPr algn="ctr"/>
            <a:r>
              <a:rPr lang="es-ES" sz="1200" dirty="0" smtClean="0">
                <a:cs typeface="Arial" charset="0"/>
              </a:rPr>
              <a:t>(XX</a:t>
            </a:r>
            <a:r>
              <a:rPr lang="es-ES" sz="1200" dirty="0">
                <a:cs typeface="Arial" charset="0"/>
              </a:rPr>
              <a:t>)</a:t>
            </a:r>
            <a:endParaRPr lang="es-ES" sz="1200" dirty="0" smtClean="0">
              <a:cs typeface="Arial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336355" y="2294498"/>
            <a:ext cx="1622950" cy="612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b="1" dirty="0">
                <a:cs typeface="Arial" charset="0"/>
              </a:rPr>
              <a:t>Chofer </a:t>
            </a:r>
            <a:r>
              <a:rPr lang="es-ES" sz="1100" b="1" dirty="0" smtClean="0">
                <a:cs typeface="Arial" charset="0"/>
              </a:rPr>
              <a:t>Centros </a:t>
            </a:r>
            <a:r>
              <a:rPr lang="es-ES" sz="1100" b="1" dirty="0">
                <a:cs typeface="Arial" charset="0"/>
              </a:rPr>
              <a:t>de </a:t>
            </a:r>
            <a:r>
              <a:rPr lang="es-ES" sz="1100" b="1" dirty="0" smtClean="0">
                <a:cs typeface="Arial" charset="0"/>
              </a:rPr>
              <a:t>Salud </a:t>
            </a:r>
          </a:p>
          <a:p>
            <a:pPr algn="ctr"/>
            <a:r>
              <a:rPr lang="es-ES" sz="1100" dirty="0" smtClean="0">
                <a:cs typeface="Arial" charset="0"/>
              </a:rPr>
              <a:t>Chofer</a:t>
            </a:r>
          </a:p>
          <a:p>
            <a:pPr algn="ctr"/>
            <a:r>
              <a:rPr lang="es-ES" sz="1100" b="1" dirty="0" smtClean="0">
                <a:cs typeface="Arial" charset="0"/>
              </a:rPr>
              <a:t> </a:t>
            </a:r>
            <a:r>
              <a:rPr lang="es-ES" sz="1100" dirty="0" smtClean="0">
                <a:cs typeface="Arial" charset="0"/>
              </a:rPr>
              <a:t> (</a:t>
            </a:r>
            <a:r>
              <a:rPr lang="es-ES" sz="1100" dirty="0">
                <a:cs typeface="Arial" charset="0"/>
              </a:rPr>
              <a:t>01)</a:t>
            </a:r>
            <a:endParaRPr lang="es-ES" sz="1100" dirty="0" smtClean="0">
              <a:cs typeface="Arial" charset="0"/>
            </a:endParaRPr>
          </a:p>
        </p:txBody>
      </p:sp>
      <p:cxnSp>
        <p:nvCxnSpPr>
          <p:cNvPr id="22" name="25 Conector recto"/>
          <p:cNvCxnSpPr/>
          <p:nvPr/>
        </p:nvCxnSpPr>
        <p:spPr>
          <a:xfrm>
            <a:off x="3957739" y="2591763"/>
            <a:ext cx="61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Line 13"/>
          <p:cNvSpPr>
            <a:spLocks noChangeShapeType="1"/>
          </p:cNvSpPr>
          <p:nvPr/>
        </p:nvSpPr>
        <p:spPr bwMode="auto">
          <a:xfrm>
            <a:off x="864217" y="3057945"/>
            <a:ext cx="7422577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90218" y="3353102"/>
            <a:ext cx="1267054" cy="688475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Enfermeras</a:t>
            </a:r>
          </a:p>
          <a:p>
            <a:pPr algn="ctr"/>
            <a:r>
              <a:rPr lang="es-ES" sz="1100" dirty="0" smtClean="0">
                <a:cs typeface="Arial" charset="0"/>
              </a:rPr>
              <a:t>17 Enfermera(o)</a:t>
            </a:r>
          </a:p>
          <a:p>
            <a:pPr algn="ctr"/>
            <a:r>
              <a:rPr lang="es-ES" sz="1100" dirty="0" smtClean="0">
                <a:cs typeface="Arial" charset="0"/>
              </a:rPr>
              <a:t>(01)</a:t>
            </a:r>
          </a:p>
        </p:txBody>
      </p:sp>
      <p:cxnSp>
        <p:nvCxnSpPr>
          <p:cNvPr id="26" name="25 Conector recto"/>
          <p:cNvCxnSpPr/>
          <p:nvPr/>
        </p:nvCxnSpPr>
        <p:spPr bwMode="auto">
          <a:xfrm>
            <a:off x="864218" y="3057199"/>
            <a:ext cx="0" cy="2880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6134032" y="3330705"/>
            <a:ext cx="1275090" cy="87297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>
                <a:cs typeface="Arial" charset="0"/>
              </a:rPr>
              <a:t>Recepcionista de </a:t>
            </a:r>
          </a:p>
          <a:p>
            <a:pPr algn="ctr"/>
            <a:r>
              <a:rPr lang="es-ES" sz="1100" b="1" dirty="0">
                <a:cs typeface="Arial" charset="0"/>
              </a:rPr>
              <a:t>Centro de Salud</a:t>
            </a:r>
          </a:p>
          <a:p>
            <a:pPr algn="ctr"/>
            <a:r>
              <a:rPr lang="es-ES" sz="1100" dirty="0" smtClean="0">
                <a:cs typeface="Arial" charset="0"/>
              </a:rPr>
              <a:t>Supervisor</a:t>
            </a:r>
          </a:p>
          <a:p>
            <a:pPr algn="ctr"/>
            <a:r>
              <a:rPr lang="es-ES" sz="1100" dirty="0" smtClean="0">
                <a:cs typeface="Arial" charset="0"/>
              </a:rPr>
              <a:t> </a:t>
            </a:r>
            <a:r>
              <a:rPr lang="es-ES" sz="1100" dirty="0">
                <a:cs typeface="Arial" charset="0"/>
              </a:rPr>
              <a:t>(01)</a:t>
            </a:r>
            <a:endParaRPr lang="es-ES" sz="1100" dirty="0" smtClean="0">
              <a:cs typeface="Arial" charset="0"/>
            </a:endParaRPr>
          </a:p>
        </p:txBody>
      </p:sp>
      <p:cxnSp>
        <p:nvCxnSpPr>
          <p:cNvPr id="28" name="28 Conector recto"/>
          <p:cNvCxnSpPr/>
          <p:nvPr/>
        </p:nvCxnSpPr>
        <p:spPr bwMode="auto">
          <a:xfrm>
            <a:off x="6770879" y="3056040"/>
            <a:ext cx="0" cy="2880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Rectangle 19"/>
          <p:cNvSpPr>
            <a:spLocks noChangeArrowheads="1"/>
          </p:cNvSpPr>
          <p:nvPr/>
        </p:nvSpPr>
        <p:spPr bwMode="auto">
          <a:xfrm>
            <a:off x="793157" y="5083601"/>
            <a:ext cx="1224000" cy="86952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MX" sz="1100" b="1" dirty="0" smtClean="0">
                <a:cs typeface="Arial" charset="0"/>
              </a:rPr>
              <a:t>Secretaria Centro </a:t>
            </a:r>
          </a:p>
          <a:p>
            <a:pPr algn="ctr" eaLnBrk="0" hangingPunct="0"/>
            <a:r>
              <a:rPr kumimoji="1" lang="es-MX" sz="1100" b="1" dirty="0" smtClean="0">
                <a:cs typeface="Arial" charset="0"/>
              </a:rPr>
              <a:t>de Salud</a:t>
            </a:r>
            <a:endParaRPr kumimoji="1" lang="es-MX" sz="1100" b="1" dirty="0">
              <a:latin typeface="Arial" charset="0"/>
              <a:cs typeface="Arial" charset="0"/>
            </a:endParaRPr>
          </a:p>
          <a:p>
            <a:pPr algn="ctr" eaLnBrk="0" hangingPunct="0"/>
            <a:r>
              <a:rPr kumimoji="1" lang="es-ES" sz="1100" dirty="0" smtClean="0">
                <a:cs typeface="Arial" charset="0"/>
              </a:rPr>
              <a:t>Secretaria E</a:t>
            </a:r>
            <a:endParaRPr kumimoji="1" lang="es-ES" sz="1100" dirty="0">
              <a:cs typeface="Arial" charset="0"/>
            </a:endParaRPr>
          </a:p>
          <a:p>
            <a:pPr algn="ctr" eaLnBrk="0" hangingPunct="0"/>
            <a:r>
              <a:rPr kumimoji="1" lang="es-MX" sz="1100" dirty="0" smtClean="0">
                <a:latin typeface="Arial" charset="0"/>
                <a:cs typeface="Arial" charset="0"/>
              </a:rPr>
              <a:t>(01)</a:t>
            </a:r>
          </a:p>
        </p:txBody>
      </p:sp>
      <p:cxnSp>
        <p:nvCxnSpPr>
          <p:cNvPr id="30" name="28 Conector recto"/>
          <p:cNvCxnSpPr/>
          <p:nvPr/>
        </p:nvCxnSpPr>
        <p:spPr>
          <a:xfrm flipH="1">
            <a:off x="1442586" y="3069164"/>
            <a:ext cx="7380" cy="20159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28 Conector recto"/>
          <p:cNvCxnSpPr/>
          <p:nvPr/>
        </p:nvCxnSpPr>
        <p:spPr>
          <a:xfrm>
            <a:off x="2706775" y="3047304"/>
            <a:ext cx="0" cy="19885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19"/>
          <p:cNvSpPr>
            <a:spLocks noChangeArrowheads="1"/>
          </p:cNvSpPr>
          <p:nvPr/>
        </p:nvSpPr>
        <p:spPr bwMode="auto">
          <a:xfrm>
            <a:off x="5422475" y="4400872"/>
            <a:ext cx="1106311" cy="612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b="1" dirty="0" smtClean="0">
                <a:latin typeface="+mj-lt"/>
                <a:cs typeface="Arial" charset="0"/>
              </a:rPr>
              <a:t>Recepcionista</a:t>
            </a:r>
            <a:endParaRPr kumimoji="1" lang="es-ES" sz="1100" b="1" dirty="0">
              <a:latin typeface="+mj-lt"/>
              <a:cs typeface="Arial" charset="0"/>
            </a:endParaRPr>
          </a:p>
          <a:p>
            <a:pPr algn="ctr" eaLnBrk="0" hangingPunct="0"/>
            <a:r>
              <a:rPr kumimoji="1" lang="es-MX" sz="1100" dirty="0" smtClean="0">
                <a:latin typeface="+mj-lt"/>
                <a:cs typeface="Arial" charset="0"/>
              </a:rPr>
              <a:t>Recepcionista </a:t>
            </a:r>
          </a:p>
          <a:p>
            <a:pPr algn="ctr" eaLnBrk="0" hangingPunct="0"/>
            <a:r>
              <a:rPr kumimoji="1" lang="es-MX" sz="1100" dirty="0" smtClean="0">
                <a:latin typeface="+mj-lt"/>
                <a:cs typeface="Arial" charset="0"/>
              </a:rPr>
              <a:t>(01)</a:t>
            </a:r>
          </a:p>
        </p:txBody>
      </p:sp>
      <p:cxnSp>
        <p:nvCxnSpPr>
          <p:cNvPr id="36" name="28 Conector recto"/>
          <p:cNvCxnSpPr/>
          <p:nvPr/>
        </p:nvCxnSpPr>
        <p:spPr>
          <a:xfrm>
            <a:off x="5975631" y="3047304"/>
            <a:ext cx="0" cy="136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34"/>
          <p:cNvSpPr txBox="1">
            <a:spLocks noChangeArrowheads="1"/>
          </p:cNvSpPr>
          <p:nvPr/>
        </p:nvSpPr>
        <p:spPr bwMode="auto">
          <a:xfrm>
            <a:off x="3834084" y="4577004"/>
            <a:ext cx="1204642" cy="110799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cs typeface="Arial" charset="0"/>
              </a:rPr>
              <a:t>Auxiliar Administrativo Centro de Salud </a:t>
            </a:r>
            <a:endParaRPr lang="es-ES" sz="1100" b="1" dirty="0" smtClean="0">
              <a:cs typeface="Arial" charset="0"/>
            </a:endParaRPr>
          </a:p>
          <a:p>
            <a:pPr algn="ctr"/>
            <a:r>
              <a:rPr lang="es-ES" sz="1100" dirty="0" smtClean="0">
                <a:cs typeface="Arial" charset="0"/>
              </a:rPr>
              <a:t>4 Auxiliar Administrativo</a:t>
            </a:r>
          </a:p>
          <a:p>
            <a:pPr algn="ctr"/>
            <a:r>
              <a:rPr lang="es-ES" sz="1100" dirty="0" smtClean="0">
                <a:cs typeface="Arial" charset="0"/>
              </a:rPr>
              <a:t> (01)</a:t>
            </a:r>
          </a:p>
        </p:txBody>
      </p:sp>
      <p:cxnSp>
        <p:nvCxnSpPr>
          <p:cNvPr id="38" name="30 Conector recto"/>
          <p:cNvCxnSpPr/>
          <p:nvPr/>
        </p:nvCxnSpPr>
        <p:spPr bwMode="auto">
          <a:xfrm>
            <a:off x="4365897" y="3069164"/>
            <a:ext cx="0" cy="150784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Rectangle 19"/>
          <p:cNvSpPr>
            <a:spLocks noChangeArrowheads="1"/>
          </p:cNvSpPr>
          <p:nvPr/>
        </p:nvSpPr>
        <p:spPr bwMode="auto">
          <a:xfrm>
            <a:off x="6736982" y="4689543"/>
            <a:ext cx="1575285" cy="79104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MX" sz="1100" b="1" dirty="0">
                <a:cs typeface="Arial" charset="0"/>
              </a:rPr>
              <a:t>Capturador de Centro</a:t>
            </a:r>
          </a:p>
          <a:p>
            <a:pPr algn="ctr" eaLnBrk="0" hangingPunct="0"/>
            <a:r>
              <a:rPr kumimoji="1" lang="es-MX" sz="1100" b="1" dirty="0">
                <a:cs typeface="Arial" charset="0"/>
              </a:rPr>
              <a:t>Canino y Felino </a:t>
            </a:r>
          </a:p>
          <a:p>
            <a:pPr algn="ctr" eaLnBrk="0" hangingPunct="0"/>
            <a:r>
              <a:rPr kumimoji="1" lang="es-ES" sz="1100" dirty="0" smtClean="0">
                <a:latin typeface="+mj-lt"/>
                <a:cs typeface="Arial" charset="0"/>
              </a:rPr>
              <a:t>Capturador</a:t>
            </a:r>
            <a:endParaRPr kumimoji="1" lang="es-ES" sz="1100" dirty="0">
              <a:latin typeface="+mj-lt"/>
              <a:cs typeface="Arial" charset="0"/>
            </a:endParaRPr>
          </a:p>
          <a:p>
            <a:pPr algn="ctr" eaLnBrk="0" hangingPunct="0"/>
            <a:r>
              <a:rPr kumimoji="1" lang="es-MX" sz="1100" dirty="0" smtClean="0">
                <a:latin typeface="+mj-lt"/>
                <a:cs typeface="Arial" charset="0"/>
              </a:rPr>
              <a:t>(01)</a:t>
            </a:r>
          </a:p>
        </p:txBody>
      </p:sp>
      <p:cxnSp>
        <p:nvCxnSpPr>
          <p:cNvPr id="40" name="28 Conector recto"/>
          <p:cNvCxnSpPr>
            <a:endCxn id="39" idx="0"/>
          </p:cNvCxnSpPr>
          <p:nvPr/>
        </p:nvCxnSpPr>
        <p:spPr>
          <a:xfrm>
            <a:off x="7511694" y="3058656"/>
            <a:ext cx="12931" cy="16308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40 CuadroTexto"/>
          <p:cNvSpPr txBox="1"/>
          <p:nvPr/>
        </p:nvSpPr>
        <p:spPr>
          <a:xfrm>
            <a:off x="155510" y="6339451"/>
            <a:ext cx="25603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2197681" y="5056247"/>
            <a:ext cx="1036289" cy="74529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MX" sz="1100" b="1" dirty="0" smtClean="0">
                <a:latin typeface="+mj-lt"/>
                <a:cs typeface="Arial" charset="0"/>
              </a:rPr>
              <a:t> Intendente</a:t>
            </a:r>
          </a:p>
          <a:p>
            <a:pPr algn="ctr" eaLnBrk="0" hangingPunct="0"/>
            <a:r>
              <a:rPr kumimoji="1" lang="es-MX" sz="1100" dirty="0" smtClean="0">
                <a:cs typeface="Arial" charset="0"/>
              </a:rPr>
              <a:t>2 Intendentes</a:t>
            </a:r>
          </a:p>
          <a:p>
            <a:pPr algn="ctr" eaLnBrk="0" hangingPunct="0"/>
            <a:r>
              <a:rPr kumimoji="1" lang="es-MX" sz="1100" dirty="0">
                <a:cs typeface="Arial" charset="0"/>
              </a:rPr>
              <a:t>(XX</a:t>
            </a:r>
            <a:r>
              <a:rPr kumimoji="1" lang="es-MX" sz="1100" dirty="0" smtClean="0">
                <a:cs typeface="Arial" charset="0"/>
              </a:rPr>
              <a:t>)</a:t>
            </a:r>
          </a:p>
          <a:p>
            <a:pPr algn="ctr" eaLnBrk="0" hangingPunct="0"/>
            <a:r>
              <a:rPr kumimoji="1" lang="es-MX" sz="1100" dirty="0" smtClean="0">
                <a:latin typeface="+mj-lt"/>
                <a:cs typeface="Arial" charset="0"/>
              </a:rPr>
              <a:t>2 Auxiliar (XX)</a:t>
            </a:r>
          </a:p>
        </p:txBody>
      </p:sp>
    </p:spTree>
    <p:extLst>
      <p:ext uri="{BB962C8B-B14F-4D97-AF65-F5344CB8AC3E}">
        <p14:creationId xmlns:p14="http://schemas.microsoft.com/office/powerpoint/2010/main" val="1998491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2"/>
          <p:cNvSpPr>
            <a:spLocks noChangeShapeType="1"/>
          </p:cNvSpPr>
          <p:nvPr/>
        </p:nvSpPr>
        <p:spPr bwMode="auto">
          <a:xfrm flipH="1">
            <a:off x="4573169" y="2433744"/>
            <a:ext cx="1" cy="882363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8" name="Line 17"/>
          <p:cNvSpPr>
            <a:spLocks noChangeShapeType="1"/>
          </p:cNvSpPr>
          <p:nvPr/>
        </p:nvSpPr>
        <p:spPr bwMode="auto">
          <a:xfrm>
            <a:off x="2025629" y="3316107"/>
            <a:ext cx="0" cy="504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9" name="Line 19"/>
          <p:cNvSpPr>
            <a:spLocks noChangeShapeType="1"/>
          </p:cNvSpPr>
          <p:nvPr/>
        </p:nvSpPr>
        <p:spPr bwMode="auto">
          <a:xfrm>
            <a:off x="2037078" y="3316107"/>
            <a:ext cx="4807822" cy="11352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10" name="Line 20"/>
          <p:cNvSpPr>
            <a:spLocks noChangeShapeType="1"/>
          </p:cNvSpPr>
          <p:nvPr/>
        </p:nvSpPr>
        <p:spPr bwMode="auto">
          <a:xfrm>
            <a:off x="3730947" y="3316107"/>
            <a:ext cx="0" cy="180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cxnSp>
        <p:nvCxnSpPr>
          <p:cNvPr id="11" name="16 Conector recto"/>
          <p:cNvCxnSpPr>
            <a:stCxn id="19" idx="1"/>
          </p:cNvCxnSpPr>
          <p:nvPr/>
        </p:nvCxnSpPr>
        <p:spPr>
          <a:xfrm flipH="1">
            <a:off x="4573170" y="2900769"/>
            <a:ext cx="93973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1"/>
          <p:cNvSpPr>
            <a:spLocks noChangeArrowheads="1"/>
          </p:cNvSpPr>
          <p:nvPr/>
        </p:nvSpPr>
        <p:spPr bwMode="auto">
          <a:xfrm>
            <a:off x="1485629" y="3821997"/>
            <a:ext cx="1080000" cy="65084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Choferes</a:t>
            </a:r>
          </a:p>
          <a:p>
            <a:pPr algn="ctr"/>
            <a:r>
              <a:rPr lang="es-ES" sz="1100" dirty="0" smtClean="0">
                <a:cs typeface="Arial" charset="0"/>
              </a:rPr>
              <a:t>2 Chofer (01)</a:t>
            </a:r>
          </a:p>
        </p:txBody>
      </p:sp>
      <p:sp>
        <p:nvSpPr>
          <p:cNvPr id="13" name="Rectangle 21"/>
          <p:cNvSpPr>
            <a:spLocks noChangeArrowheads="1"/>
          </p:cNvSpPr>
          <p:nvPr/>
        </p:nvSpPr>
        <p:spPr bwMode="auto">
          <a:xfrm>
            <a:off x="3057455" y="3496106"/>
            <a:ext cx="1281833" cy="122059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 eaLnBrk="0" hangingPunct="0"/>
            <a:endParaRPr kumimoji="1" lang="es-MX" sz="1100" dirty="0" smtClean="0">
              <a:cs typeface="Arial" charset="0"/>
            </a:endParaRPr>
          </a:p>
          <a:p>
            <a:pPr algn="ctr"/>
            <a:r>
              <a:rPr lang="es-ES" sz="1100" b="1" dirty="0" smtClean="0">
                <a:cs typeface="Arial" charset="0"/>
              </a:rPr>
              <a:t>Capturadores</a:t>
            </a:r>
            <a:endParaRPr lang="es-ES" sz="1100" b="1" dirty="0">
              <a:cs typeface="Arial" charset="0"/>
            </a:endParaRPr>
          </a:p>
          <a:p>
            <a:pPr algn="ctr"/>
            <a:r>
              <a:rPr lang="es-ES" sz="1100" dirty="0" smtClean="0">
                <a:cs typeface="Arial" charset="0"/>
              </a:rPr>
              <a:t>Auxiliar (XX)</a:t>
            </a:r>
          </a:p>
          <a:p>
            <a:pPr algn="ctr"/>
            <a:r>
              <a:rPr lang="es-ES" sz="1100" dirty="0" smtClean="0">
                <a:cs typeface="Arial" charset="0"/>
              </a:rPr>
              <a:t>5 Capturador centro</a:t>
            </a:r>
          </a:p>
          <a:p>
            <a:pPr algn="ctr"/>
            <a:r>
              <a:rPr lang="es-ES" sz="1100" dirty="0" smtClean="0">
                <a:cs typeface="Arial" charset="0"/>
              </a:rPr>
              <a:t> canino y felino</a:t>
            </a:r>
            <a:endParaRPr lang="es-ES" sz="1100" dirty="0">
              <a:cs typeface="Arial" charset="0"/>
            </a:endParaRPr>
          </a:p>
          <a:p>
            <a:pPr algn="ctr" eaLnBrk="0" hangingPunct="0"/>
            <a:r>
              <a:rPr kumimoji="1" lang="es-MX" sz="1100" dirty="0">
                <a:cs typeface="Arial" charset="0"/>
              </a:rPr>
              <a:t>(01</a:t>
            </a:r>
            <a:r>
              <a:rPr kumimoji="1" lang="es-MX" sz="1100" dirty="0" smtClean="0">
                <a:cs typeface="Arial" charset="0"/>
              </a:rPr>
              <a:t>)</a:t>
            </a:r>
            <a:endParaRPr kumimoji="1" lang="es-MX" sz="1100" dirty="0">
              <a:cs typeface="Arial" charset="0"/>
            </a:endParaRPr>
          </a:p>
        </p:txBody>
      </p:sp>
      <p:sp>
        <p:nvSpPr>
          <p:cNvPr id="15" name="Line 20"/>
          <p:cNvSpPr>
            <a:spLocks noChangeShapeType="1"/>
          </p:cNvSpPr>
          <p:nvPr/>
        </p:nvSpPr>
        <p:spPr bwMode="auto">
          <a:xfrm>
            <a:off x="5322094" y="3316107"/>
            <a:ext cx="0" cy="504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4782094" y="3821997"/>
            <a:ext cx="1080000" cy="74869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solidFill>
                  <a:srgbClr val="000000"/>
                </a:solidFill>
                <a:cs typeface="Arial" charset="0"/>
              </a:rPr>
              <a:t>Veterinarios</a:t>
            </a:r>
          </a:p>
          <a:p>
            <a:pPr algn="ctr"/>
            <a:r>
              <a:rPr lang="es-ES" sz="1100" dirty="0" smtClean="0">
                <a:solidFill>
                  <a:srgbClr val="000000"/>
                </a:solidFill>
                <a:cs typeface="Arial" charset="0"/>
              </a:rPr>
              <a:t>Encargado (01)</a:t>
            </a:r>
          </a:p>
          <a:p>
            <a:pPr algn="ctr"/>
            <a:r>
              <a:rPr lang="es-ES" sz="1100" dirty="0" smtClean="0">
                <a:solidFill>
                  <a:srgbClr val="000000"/>
                </a:solidFill>
                <a:cs typeface="Arial" charset="0"/>
              </a:rPr>
              <a:t>2 Veterinario</a:t>
            </a:r>
          </a:p>
          <a:p>
            <a:pPr algn="ctr"/>
            <a:r>
              <a:rPr lang="es-MX" sz="1100" dirty="0" smtClean="0">
                <a:solidFill>
                  <a:srgbClr val="000000"/>
                </a:solidFill>
                <a:cs typeface="Arial" charset="0"/>
              </a:rPr>
              <a:t>(XX)</a:t>
            </a:r>
            <a:endParaRPr lang="es-MX" sz="1100" dirty="0" smtClean="0">
              <a:solidFill>
                <a:srgbClr val="000000"/>
              </a:solidFill>
            </a:endParaRP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>
            <a:off x="6844900" y="3327459"/>
            <a:ext cx="0" cy="504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5512900" y="2630769"/>
            <a:ext cx="1332000" cy="540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b="1" dirty="0" smtClean="0">
                <a:cs typeface="Arial" charset="0"/>
              </a:rPr>
              <a:t>Secretaria </a:t>
            </a:r>
            <a:endParaRPr lang="es-ES" sz="1100" b="1" dirty="0">
              <a:cs typeface="Arial" charset="0"/>
            </a:endParaRPr>
          </a:p>
          <a:p>
            <a:pPr algn="ctr"/>
            <a:r>
              <a:rPr lang="es-ES" sz="1100" dirty="0" smtClean="0">
                <a:cs typeface="Arial" charset="0"/>
              </a:rPr>
              <a:t>Secretaria E</a:t>
            </a:r>
          </a:p>
          <a:p>
            <a:pPr algn="ctr" eaLnBrk="0" hangingPunct="0">
              <a:lnSpc>
                <a:spcPct val="80000"/>
              </a:lnSpc>
            </a:pPr>
            <a:r>
              <a:rPr lang="es-ES" sz="1100" dirty="0" smtClean="0">
                <a:cs typeface="Arial" charset="0"/>
              </a:rPr>
              <a:t> </a:t>
            </a:r>
            <a:r>
              <a:rPr kumimoji="1" lang="es-MX" sz="1100" dirty="0" smtClean="0">
                <a:cs typeface="Arial" charset="0"/>
              </a:rPr>
              <a:t>(01)</a:t>
            </a: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615738" y="1664303"/>
            <a:ext cx="1908000" cy="76944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cs typeface="Arial" charset="0"/>
              </a:rPr>
              <a:t>Coordinador del Centro de Atención Canina y Felino</a:t>
            </a:r>
            <a:endParaRPr lang="es-ES" sz="1100" dirty="0">
              <a:cs typeface="Arial" charset="0"/>
            </a:endParaRPr>
          </a:p>
          <a:p>
            <a:pPr algn="ctr"/>
            <a:r>
              <a:rPr lang="es-ES" sz="1100" dirty="0" smtClean="0">
                <a:cs typeface="Arial" charset="0"/>
              </a:rPr>
              <a:t>Jefe</a:t>
            </a:r>
          </a:p>
          <a:p>
            <a:pPr algn="ctr"/>
            <a:r>
              <a:rPr lang="es-ES" sz="1100" dirty="0" smtClean="0">
                <a:cs typeface="Arial" charset="0"/>
              </a:rPr>
              <a:t>(XX)</a:t>
            </a: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6304900" y="3842810"/>
            <a:ext cx="1080000" cy="78392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solidFill>
                  <a:srgbClr val="000000"/>
                </a:solidFill>
                <a:cs typeface="Arial" charset="0"/>
              </a:rPr>
              <a:t>Intendente</a:t>
            </a:r>
          </a:p>
          <a:p>
            <a:pPr algn="ctr"/>
            <a:r>
              <a:rPr lang="es-ES" sz="1100" dirty="0" smtClean="0">
                <a:solidFill>
                  <a:srgbClr val="000000"/>
                </a:solidFill>
                <a:cs typeface="Arial" charset="0"/>
              </a:rPr>
              <a:t>Vacante</a:t>
            </a:r>
          </a:p>
          <a:p>
            <a:pPr algn="ctr"/>
            <a:r>
              <a:rPr lang="es-MX" sz="1100" dirty="0" smtClean="0">
                <a:solidFill>
                  <a:srgbClr val="000000"/>
                </a:solidFill>
                <a:cs typeface="Arial" charset="0"/>
              </a:rPr>
              <a:t>(XX)</a:t>
            </a:r>
            <a:br>
              <a:rPr lang="es-MX" sz="1100" dirty="0" smtClean="0">
                <a:solidFill>
                  <a:srgbClr val="000000"/>
                </a:solidFill>
                <a:cs typeface="Arial" charset="0"/>
              </a:rPr>
            </a:br>
            <a:endParaRPr lang="es-MX" sz="1100" dirty="0" smtClean="0">
              <a:solidFill>
                <a:srgbClr val="000000"/>
              </a:solidFill>
            </a:endParaRPr>
          </a:p>
        </p:txBody>
      </p:sp>
      <p:sp>
        <p:nvSpPr>
          <p:cNvPr id="24" name="CuadroTexto 4"/>
          <p:cNvSpPr txBox="1"/>
          <p:nvPr/>
        </p:nvSpPr>
        <p:spPr>
          <a:xfrm>
            <a:off x="445824" y="2206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del Centro de Atención Canina y Felino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155510" y="6339451"/>
            <a:ext cx="256031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dirty="0" smtClean="0"/>
              <a:t>Clave (01) Sindicalizado</a:t>
            </a:r>
          </a:p>
          <a:p>
            <a:r>
              <a:rPr lang="es-MX" sz="1000" dirty="0" smtClean="0"/>
              <a:t>Clave (XX) Confianza</a:t>
            </a:r>
          </a:p>
          <a:p>
            <a:r>
              <a:rPr lang="es-MX" sz="1000" dirty="0" smtClean="0"/>
              <a:t>Clave (HAS) Honorarios Asimilables a  Sueldo</a:t>
            </a:r>
            <a:endParaRPr lang="es-MX" sz="1000" dirty="0"/>
          </a:p>
        </p:txBody>
      </p:sp>
    </p:spTree>
    <p:extLst>
      <p:ext uri="{BB962C8B-B14F-4D97-AF65-F5344CB8AC3E}">
        <p14:creationId xmlns:p14="http://schemas.microsoft.com/office/powerpoint/2010/main" val="127072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logo-cierre-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09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2010</TotalTime>
  <Words>5417</Words>
  <Application>Microsoft Office PowerPoint</Application>
  <PresentationFormat>Presentación en pantalla (4:3)</PresentationFormat>
  <Paragraphs>1672</Paragraphs>
  <Slides>93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93</vt:i4>
      </vt:variant>
    </vt:vector>
  </HeadingPairs>
  <TitlesOfParts>
    <vt:vector size="94" baseType="lpstr">
      <vt:lpstr>Tema de Office</vt:lpstr>
      <vt:lpstr>Presentación de PowerPoint</vt:lpstr>
      <vt:lpstr>Presentación de PowerPoint</vt:lpstr>
      <vt:lpstr>Oficina del Secretario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Dirección de Cultura</vt:lpstr>
      <vt:lpstr>Dirección de Cultura  </vt:lpstr>
      <vt:lpstr>Dirección de Cultura</vt:lpstr>
      <vt:lpstr>Museo Metropolitano</vt:lpstr>
      <vt:lpstr>Dirección de Cultura</vt:lpstr>
      <vt:lpstr>Dirección de Cultura</vt:lpstr>
      <vt:lpstr>Dirección de Cultura</vt:lpstr>
      <vt:lpstr>Dirección de Cultura</vt:lpstr>
      <vt:lpstr>Dirección de Cultura</vt:lpstr>
      <vt:lpstr>Museo Metropolitano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jACINTO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melendez</dc:creator>
  <cp:lastModifiedBy>Alma Deyanira Castillo Alvarez</cp:lastModifiedBy>
  <cp:revision>83</cp:revision>
  <cp:lastPrinted>2016-10-04T15:10:45Z</cp:lastPrinted>
  <dcterms:created xsi:type="dcterms:W3CDTF">2015-12-30T00:24:58Z</dcterms:created>
  <dcterms:modified xsi:type="dcterms:W3CDTF">2017-07-31T23:26:42Z</dcterms:modified>
</cp:coreProperties>
</file>