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E59DF-AF5E-4317-8F03-4E52D2288BBF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A751D4D1-AD72-4B08-8090-283EDEF72569}">
      <dgm:prSet phldrT="[Texto]" custT="1"/>
      <dgm:spPr/>
      <dgm:t>
        <a:bodyPr/>
        <a:lstStyle/>
        <a:p>
          <a:r>
            <a:rPr lang="es-MX" sz="1300" b="1" dirty="0" smtClean="0"/>
            <a:t>Secretario(a) de Desarrollo Social</a:t>
          </a:r>
        </a:p>
        <a:p>
          <a:endParaRPr lang="es-MX" sz="1300" b="0" dirty="0"/>
        </a:p>
      </dgm:t>
    </dgm:pt>
    <dgm:pt modelId="{926546E7-2A1F-4293-BE73-65AEB0873B62}" type="parTrans" cxnId="{4277B35D-1743-4D0F-A0F9-3F6A59C225C9}">
      <dgm:prSet/>
      <dgm:spPr/>
      <dgm:t>
        <a:bodyPr/>
        <a:lstStyle/>
        <a:p>
          <a:endParaRPr lang="es-MX" sz="1200"/>
        </a:p>
      </dgm:t>
    </dgm:pt>
    <dgm:pt modelId="{529D8783-8F9B-4EAB-BDC8-719FAD79CEFF}" type="sibTrans" cxnId="{4277B35D-1743-4D0F-A0F9-3F6A59C225C9}">
      <dgm:prSet/>
      <dgm:spPr/>
      <dgm:t>
        <a:bodyPr/>
        <a:lstStyle/>
        <a:p>
          <a:endParaRPr lang="es-MX" sz="1200"/>
        </a:p>
      </dgm:t>
    </dgm:pt>
    <dgm:pt modelId="{00205598-CF88-4398-AAA6-0465E914DA04}">
      <dgm:prSet phldrT="[Texto]" custT="1"/>
      <dgm:spPr/>
      <dgm:t>
        <a:bodyPr/>
        <a:lstStyle/>
        <a:p>
          <a:r>
            <a:rPr lang="es-MX" sz="1200" b="1" dirty="0" smtClean="0"/>
            <a:t>Director(a) General de Desarrollo Social</a:t>
          </a:r>
        </a:p>
      </dgm:t>
    </dgm:pt>
    <dgm:pt modelId="{1E2FAD0C-B48E-4D14-8B59-56E35A4D50A9}" type="parTrans" cxnId="{64ADD5E7-BAD1-4749-8A37-E9C0F6415777}">
      <dgm:prSet/>
      <dgm:spPr/>
      <dgm:t>
        <a:bodyPr/>
        <a:lstStyle/>
        <a:p>
          <a:endParaRPr lang="es-MX" sz="1200"/>
        </a:p>
      </dgm:t>
    </dgm:pt>
    <dgm:pt modelId="{C495B702-3CB9-417C-802A-E8BC8866F30A}" type="sibTrans" cxnId="{64ADD5E7-BAD1-4749-8A37-E9C0F6415777}">
      <dgm:prSet/>
      <dgm:spPr/>
      <dgm:t>
        <a:bodyPr/>
        <a:lstStyle/>
        <a:p>
          <a:endParaRPr lang="es-MX" sz="1200"/>
        </a:p>
      </dgm:t>
    </dgm:pt>
    <dgm:pt modelId="{00FCB7F1-EA49-4083-8188-D5172B827B2E}">
      <dgm:prSet phldrT="[Texto]" custT="1"/>
      <dgm:spPr/>
      <dgm:t>
        <a:bodyPr/>
        <a:lstStyle/>
        <a:p>
          <a:r>
            <a:rPr lang="es-MX" sz="1200" b="1" dirty="0" smtClean="0"/>
            <a:t>Director(a) de Atención y Vinculación Ciudadana</a:t>
          </a:r>
        </a:p>
        <a:p>
          <a:endParaRPr lang="es-MX" sz="1200" dirty="0"/>
        </a:p>
      </dgm:t>
    </dgm:pt>
    <dgm:pt modelId="{9A7381F0-700B-4A12-98A5-3B678FC53EC7}" type="parTrans" cxnId="{4C934185-77B0-4215-B498-582855296866}">
      <dgm:prSet/>
      <dgm:spPr/>
      <dgm:t>
        <a:bodyPr/>
        <a:lstStyle/>
        <a:p>
          <a:endParaRPr lang="es-MX" sz="1200"/>
        </a:p>
      </dgm:t>
    </dgm:pt>
    <dgm:pt modelId="{335EB78F-706B-4DCB-9C7D-6EC909721DED}" type="sibTrans" cxnId="{4C934185-77B0-4215-B498-582855296866}">
      <dgm:prSet/>
      <dgm:spPr/>
      <dgm:t>
        <a:bodyPr/>
        <a:lstStyle/>
        <a:p>
          <a:endParaRPr lang="es-MX" sz="1200"/>
        </a:p>
      </dgm:t>
    </dgm:pt>
    <dgm:pt modelId="{A9CFB968-D06B-4C9B-891F-05304AC0D50C}">
      <dgm:prSet custT="1"/>
      <dgm:spPr/>
      <dgm:t>
        <a:bodyPr/>
        <a:lstStyle/>
        <a:p>
          <a:r>
            <a:rPr lang="es-MX" sz="1200" b="1" dirty="0" smtClean="0"/>
            <a:t>Director(a) de Cultura</a:t>
          </a:r>
        </a:p>
      </dgm:t>
    </dgm:pt>
    <dgm:pt modelId="{46E045D6-CD8F-4E43-8814-843C820D80B2}" type="parTrans" cxnId="{5882A1ED-1211-48AF-BE4A-B03C6CC40327}">
      <dgm:prSet/>
      <dgm:spPr/>
      <dgm:t>
        <a:bodyPr/>
        <a:lstStyle/>
        <a:p>
          <a:endParaRPr lang="es-MX" sz="1200"/>
        </a:p>
      </dgm:t>
    </dgm:pt>
    <dgm:pt modelId="{B41B5EA7-5555-4BA4-9E40-18A7F713822C}" type="sibTrans" cxnId="{5882A1ED-1211-48AF-BE4A-B03C6CC40327}">
      <dgm:prSet/>
      <dgm:spPr/>
      <dgm:t>
        <a:bodyPr/>
        <a:lstStyle/>
        <a:p>
          <a:endParaRPr lang="es-MX" sz="1200"/>
        </a:p>
      </dgm:t>
    </dgm:pt>
    <dgm:pt modelId="{0344443D-A6DB-4056-9001-38F4F2981B08}">
      <dgm:prSet custT="1"/>
      <dgm:spPr/>
      <dgm:t>
        <a:bodyPr/>
        <a:lstStyle/>
        <a:p>
          <a:r>
            <a:rPr lang="es-MX" sz="1200" b="1" dirty="0" smtClean="0"/>
            <a:t>Director(a) de Cultura Física y Deporte</a:t>
          </a:r>
        </a:p>
      </dgm:t>
    </dgm:pt>
    <dgm:pt modelId="{38E434AD-1E05-4A6C-AFD7-E6D771BFBCA5}" type="parTrans" cxnId="{F30FA2FA-0C5A-4EFB-8DF2-F826CF5C3658}">
      <dgm:prSet/>
      <dgm:spPr/>
      <dgm:t>
        <a:bodyPr/>
        <a:lstStyle/>
        <a:p>
          <a:endParaRPr lang="es-MX" sz="1200"/>
        </a:p>
      </dgm:t>
    </dgm:pt>
    <dgm:pt modelId="{EE906AF0-3D5B-4D83-B5AC-A4E05D52F861}" type="sibTrans" cxnId="{F30FA2FA-0C5A-4EFB-8DF2-F826CF5C3658}">
      <dgm:prSet/>
      <dgm:spPr/>
      <dgm:t>
        <a:bodyPr/>
        <a:lstStyle/>
        <a:p>
          <a:endParaRPr lang="es-MX" sz="1200"/>
        </a:p>
      </dgm:t>
    </dgm:pt>
    <dgm:pt modelId="{0F6523F8-A062-45A6-A746-62D8C430997A}">
      <dgm:prSet custT="1"/>
      <dgm:spPr/>
      <dgm:t>
        <a:bodyPr/>
        <a:lstStyle/>
        <a:p>
          <a:r>
            <a:rPr lang="es-MX" sz="1200" b="1" dirty="0" smtClean="0"/>
            <a:t>Director(a) de Educación</a:t>
          </a:r>
        </a:p>
        <a:p>
          <a:endParaRPr lang="es-MX" sz="1200" dirty="0" smtClean="0"/>
        </a:p>
      </dgm:t>
    </dgm:pt>
    <dgm:pt modelId="{BA21D566-1564-453D-8520-8BCD7369669C}" type="parTrans" cxnId="{56B3039D-0052-4552-B4F7-63EFAE6442C5}">
      <dgm:prSet/>
      <dgm:spPr/>
      <dgm:t>
        <a:bodyPr/>
        <a:lstStyle/>
        <a:p>
          <a:endParaRPr lang="es-MX" sz="1200"/>
        </a:p>
      </dgm:t>
    </dgm:pt>
    <dgm:pt modelId="{44FAD5BC-ADC9-434A-9569-3B35C9EB49F6}" type="sibTrans" cxnId="{56B3039D-0052-4552-B4F7-63EFAE6442C5}">
      <dgm:prSet/>
      <dgm:spPr/>
      <dgm:t>
        <a:bodyPr/>
        <a:lstStyle/>
        <a:p>
          <a:endParaRPr lang="es-MX" sz="1200"/>
        </a:p>
      </dgm:t>
    </dgm:pt>
    <dgm:pt modelId="{8C954A0F-BDAC-4C7C-84E5-3C4408AEB8E6}">
      <dgm:prSet custT="1"/>
      <dgm:spPr/>
      <dgm:t>
        <a:bodyPr/>
        <a:lstStyle/>
        <a:p>
          <a:r>
            <a:rPr lang="es-MX" sz="1200" b="1" dirty="0" smtClean="0"/>
            <a:t>Director(a) de Parques Públicos</a:t>
          </a:r>
        </a:p>
      </dgm:t>
    </dgm:pt>
    <dgm:pt modelId="{90E131FA-9E97-46ED-A1E1-A6F98F19AF28}" type="parTrans" cxnId="{7D4F760E-0D91-48A5-AA58-D58821B14AE7}">
      <dgm:prSet/>
      <dgm:spPr/>
      <dgm:t>
        <a:bodyPr/>
        <a:lstStyle/>
        <a:p>
          <a:endParaRPr lang="es-MX" sz="1200"/>
        </a:p>
      </dgm:t>
    </dgm:pt>
    <dgm:pt modelId="{DCD548C7-EC94-4A6F-9347-2D72FA1A5469}" type="sibTrans" cxnId="{7D4F760E-0D91-48A5-AA58-D58821B14AE7}">
      <dgm:prSet/>
      <dgm:spPr/>
      <dgm:t>
        <a:bodyPr/>
        <a:lstStyle/>
        <a:p>
          <a:endParaRPr lang="es-MX" sz="1200"/>
        </a:p>
      </dgm:t>
    </dgm:pt>
    <dgm:pt modelId="{8A76F180-FF91-4924-8628-6D78547273EA}">
      <dgm:prSet custT="1"/>
      <dgm:spPr/>
      <dgm:t>
        <a:bodyPr/>
        <a:lstStyle/>
        <a:p>
          <a:r>
            <a:rPr lang="es-MX" sz="1200" b="1" dirty="0" smtClean="0"/>
            <a:t>Director(a) de Salud Pública</a:t>
          </a:r>
        </a:p>
        <a:p>
          <a:endParaRPr lang="es-MX" sz="1200" dirty="0"/>
        </a:p>
      </dgm:t>
    </dgm:pt>
    <dgm:pt modelId="{F3AE59B5-26F2-4D38-9B43-773C901A3BCB}" type="parTrans" cxnId="{1CA6B356-8E52-474F-B7A5-85D69EC51ABA}">
      <dgm:prSet/>
      <dgm:spPr/>
      <dgm:t>
        <a:bodyPr/>
        <a:lstStyle/>
        <a:p>
          <a:endParaRPr lang="es-MX" sz="1200"/>
        </a:p>
      </dgm:t>
    </dgm:pt>
    <dgm:pt modelId="{E00227D0-5755-4BDA-8C42-35A1A9564686}" type="sibTrans" cxnId="{1CA6B356-8E52-474F-B7A5-85D69EC51ABA}">
      <dgm:prSet/>
      <dgm:spPr/>
      <dgm:t>
        <a:bodyPr/>
        <a:lstStyle/>
        <a:p>
          <a:endParaRPr lang="es-MX" sz="1200"/>
        </a:p>
      </dgm:t>
    </dgm:pt>
    <dgm:pt modelId="{B3AA435A-E3D7-40F9-9E0C-FF17D5A96244}">
      <dgm:prSet phldrT="[Texto]" custT="1"/>
      <dgm:spPr/>
      <dgm:t>
        <a:bodyPr/>
        <a:lstStyle/>
        <a:p>
          <a:r>
            <a:rPr lang="es-MX" sz="1200" b="1" dirty="0" smtClean="0"/>
            <a:t>Director(a) Administrativo</a:t>
          </a:r>
        </a:p>
        <a:p>
          <a:endParaRPr lang="es-MX" sz="1200" dirty="0"/>
        </a:p>
      </dgm:t>
    </dgm:pt>
    <dgm:pt modelId="{65EF7A1E-C437-4D03-B804-858BBCDA1DAF}" type="sibTrans" cxnId="{EDE9B8B3-933B-4101-A3C3-5263C43D85EB}">
      <dgm:prSet/>
      <dgm:spPr/>
      <dgm:t>
        <a:bodyPr/>
        <a:lstStyle/>
        <a:p>
          <a:endParaRPr lang="es-MX" sz="1200"/>
        </a:p>
      </dgm:t>
    </dgm:pt>
    <dgm:pt modelId="{CDDC6D44-A70F-4AC4-A1A1-3246F861A2B6}" type="parTrans" cxnId="{EDE9B8B3-933B-4101-A3C3-5263C43D85EB}">
      <dgm:prSet/>
      <dgm:spPr/>
      <dgm:t>
        <a:bodyPr/>
        <a:lstStyle/>
        <a:p>
          <a:endParaRPr lang="es-MX" sz="1200"/>
        </a:p>
      </dgm:t>
    </dgm:pt>
    <dgm:pt modelId="{FA9843D5-AA4E-4A30-A0F1-608C16FEEE26}" type="pres">
      <dgm:prSet presAssocID="{D43E59DF-AF5E-4317-8F03-4E52D2288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37DE94F-383C-4587-848C-9AE98EFE7DDB}" type="pres">
      <dgm:prSet presAssocID="{A751D4D1-AD72-4B08-8090-283EDEF72569}" presName="hierRoot1" presStyleCnt="0">
        <dgm:presLayoutVars>
          <dgm:hierBranch val="hang"/>
        </dgm:presLayoutVars>
      </dgm:prSet>
      <dgm:spPr/>
      <dgm:t>
        <a:bodyPr/>
        <a:lstStyle/>
        <a:p>
          <a:endParaRPr lang="es-MX"/>
        </a:p>
      </dgm:t>
    </dgm:pt>
    <dgm:pt modelId="{07779FE6-5D94-4B6A-81E4-5687CA738055}" type="pres">
      <dgm:prSet presAssocID="{A751D4D1-AD72-4B08-8090-283EDEF72569}" presName="rootComposite1" presStyleCnt="0"/>
      <dgm:spPr/>
      <dgm:t>
        <a:bodyPr/>
        <a:lstStyle/>
        <a:p>
          <a:endParaRPr lang="es-MX"/>
        </a:p>
      </dgm:t>
    </dgm:pt>
    <dgm:pt modelId="{59B2E976-902E-466C-BCBB-F68D232258A1}" type="pres">
      <dgm:prSet presAssocID="{A751D4D1-AD72-4B08-8090-283EDEF72569}" presName="rootText1" presStyleLbl="node0" presStyleIdx="0" presStyleCnt="1" custScaleX="145122" custScaleY="1218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6C263F-8F2F-4C62-81B4-190B89884384}" type="pres">
      <dgm:prSet presAssocID="{A751D4D1-AD72-4B08-8090-283EDEF7256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14C2085-ED09-42AF-A41F-3393ACB9376B}" type="pres">
      <dgm:prSet presAssocID="{A751D4D1-AD72-4B08-8090-283EDEF72569}" presName="hierChild2" presStyleCnt="0"/>
      <dgm:spPr/>
      <dgm:t>
        <a:bodyPr/>
        <a:lstStyle/>
        <a:p>
          <a:endParaRPr lang="es-MX"/>
        </a:p>
      </dgm:t>
    </dgm:pt>
    <dgm:pt modelId="{3D1F2680-129D-47F9-AE73-FA5292BFC942}" type="pres">
      <dgm:prSet presAssocID="{1E2FAD0C-B48E-4D14-8B59-56E35A4D50A9}" presName="Name48" presStyleLbl="parChTrans1D2" presStyleIdx="0" presStyleCnt="8"/>
      <dgm:spPr/>
      <dgm:t>
        <a:bodyPr/>
        <a:lstStyle/>
        <a:p>
          <a:endParaRPr lang="es-MX"/>
        </a:p>
      </dgm:t>
    </dgm:pt>
    <dgm:pt modelId="{721DC565-6BF2-492A-AE30-CEBBBA82F871}" type="pres">
      <dgm:prSet presAssocID="{00205598-CF88-4398-AAA6-0465E914DA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96AEA5D-9974-4733-B152-04E187775DEB}" type="pres">
      <dgm:prSet presAssocID="{00205598-CF88-4398-AAA6-0465E914DA04}" presName="rootComposite" presStyleCnt="0"/>
      <dgm:spPr/>
      <dgm:t>
        <a:bodyPr/>
        <a:lstStyle/>
        <a:p>
          <a:endParaRPr lang="es-MX"/>
        </a:p>
      </dgm:t>
    </dgm:pt>
    <dgm:pt modelId="{C6370CF3-48C7-4FA2-A712-4D398184C4B1}" type="pres">
      <dgm:prSet presAssocID="{00205598-CF88-4398-AAA6-0465E914DA04}" presName="rootText" presStyleLbl="node2" presStyleIdx="0" presStyleCnt="8" custScaleX="1224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AD81642-3451-4365-8914-8A97BEB72E5B}" type="pres">
      <dgm:prSet presAssocID="{00205598-CF88-4398-AAA6-0465E914DA04}" presName="rootConnector" presStyleLbl="node2" presStyleIdx="0" presStyleCnt="8"/>
      <dgm:spPr/>
      <dgm:t>
        <a:bodyPr/>
        <a:lstStyle/>
        <a:p>
          <a:endParaRPr lang="es-MX"/>
        </a:p>
      </dgm:t>
    </dgm:pt>
    <dgm:pt modelId="{6D0D56F1-88AA-4F7D-BB1E-058D95E71D48}" type="pres">
      <dgm:prSet presAssocID="{00205598-CF88-4398-AAA6-0465E914DA04}" presName="hierChild4" presStyleCnt="0"/>
      <dgm:spPr/>
      <dgm:t>
        <a:bodyPr/>
        <a:lstStyle/>
        <a:p>
          <a:endParaRPr lang="es-MX"/>
        </a:p>
      </dgm:t>
    </dgm:pt>
    <dgm:pt modelId="{C3C4721D-F275-41A8-8044-4C1C29A77A21}" type="pres">
      <dgm:prSet presAssocID="{00205598-CF88-4398-AAA6-0465E914DA04}" presName="hierChild5" presStyleCnt="0"/>
      <dgm:spPr/>
      <dgm:t>
        <a:bodyPr/>
        <a:lstStyle/>
        <a:p>
          <a:endParaRPr lang="es-MX"/>
        </a:p>
      </dgm:t>
    </dgm:pt>
    <dgm:pt modelId="{D0414784-C4C1-44DD-87A7-A2528501E49A}" type="pres">
      <dgm:prSet presAssocID="{9A7381F0-700B-4A12-98A5-3B678FC53EC7}" presName="Name48" presStyleLbl="parChTrans1D2" presStyleIdx="1" presStyleCnt="8"/>
      <dgm:spPr/>
      <dgm:t>
        <a:bodyPr/>
        <a:lstStyle/>
        <a:p>
          <a:endParaRPr lang="es-MX"/>
        </a:p>
      </dgm:t>
    </dgm:pt>
    <dgm:pt modelId="{57E9755B-C7D3-4A36-9E30-4FE457A804E6}" type="pres">
      <dgm:prSet presAssocID="{00FCB7F1-EA49-4083-8188-D5172B827B2E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48C7ADE6-5D21-44C5-A979-25CB0D28F67D}" type="pres">
      <dgm:prSet presAssocID="{00FCB7F1-EA49-4083-8188-D5172B827B2E}" presName="rootComposite" presStyleCnt="0"/>
      <dgm:spPr/>
      <dgm:t>
        <a:bodyPr/>
        <a:lstStyle/>
        <a:p>
          <a:endParaRPr lang="es-MX"/>
        </a:p>
      </dgm:t>
    </dgm:pt>
    <dgm:pt modelId="{6BA75B72-1FBD-4521-9515-F2A6E5479C56}" type="pres">
      <dgm:prSet presAssocID="{00FCB7F1-EA49-4083-8188-D5172B827B2E}" presName="rootText" presStyleLbl="node2" presStyleIdx="1" presStyleCnt="8" custScaleX="1217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D334A2-A074-4C1E-BD89-4D70C1C2BC28}" type="pres">
      <dgm:prSet presAssocID="{00FCB7F1-EA49-4083-8188-D5172B827B2E}" presName="rootConnector" presStyleLbl="node2" presStyleIdx="1" presStyleCnt="8"/>
      <dgm:spPr/>
      <dgm:t>
        <a:bodyPr/>
        <a:lstStyle/>
        <a:p>
          <a:endParaRPr lang="es-MX"/>
        </a:p>
      </dgm:t>
    </dgm:pt>
    <dgm:pt modelId="{B374E970-401D-43D2-B594-B9A3D21B8F95}" type="pres">
      <dgm:prSet presAssocID="{00FCB7F1-EA49-4083-8188-D5172B827B2E}" presName="hierChild4" presStyleCnt="0"/>
      <dgm:spPr/>
      <dgm:t>
        <a:bodyPr/>
        <a:lstStyle/>
        <a:p>
          <a:endParaRPr lang="es-MX"/>
        </a:p>
      </dgm:t>
    </dgm:pt>
    <dgm:pt modelId="{373ED7C7-F614-42C5-A82D-977A9DB613E7}" type="pres">
      <dgm:prSet presAssocID="{00FCB7F1-EA49-4083-8188-D5172B827B2E}" presName="hierChild5" presStyleCnt="0"/>
      <dgm:spPr/>
      <dgm:t>
        <a:bodyPr/>
        <a:lstStyle/>
        <a:p>
          <a:endParaRPr lang="es-MX"/>
        </a:p>
      </dgm:t>
    </dgm:pt>
    <dgm:pt modelId="{57C7B824-C91E-4776-814D-1E1640B7251F}" type="pres">
      <dgm:prSet presAssocID="{CDDC6D44-A70F-4AC4-A1A1-3246F861A2B6}" presName="Name48" presStyleLbl="parChTrans1D2" presStyleIdx="2" presStyleCnt="8"/>
      <dgm:spPr/>
      <dgm:t>
        <a:bodyPr/>
        <a:lstStyle/>
        <a:p>
          <a:endParaRPr lang="es-MX"/>
        </a:p>
      </dgm:t>
    </dgm:pt>
    <dgm:pt modelId="{C569EA11-558A-4DD5-BB4D-E761E1652E34}" type="pres">
      <dgm:prSet presAssocID="{B3AA435A-E3D7-40F9-9E0C-FF17D5A962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09B212F3-F16B-4166-8204-412D8FBAAA5C}" type="pres">
      <dgm:prSet presAssocID="{B3AA435A-E3D7-40F9-9E0C-FF17D5A96244}" presName="rootComposite" presStyleCnt="0"/>
      <dgm:spPr/>
      <dgm:t>
        <a:bodyPr/>
        <a:lstStyle/>
        <a:p>
          <a:endParaRPr lang="es-MX"/>
        </a:p>
      </dgm:t>
    </dgm:pt>
    <dgm:pt modelId="{B2D093F6-7849-4C3C-B077-79ECE4C21283}" type="pres">
      <dgm:prSet presAssocID="{B3AA435A-E3D7-40F9-9E0C-FF17D5A96244}" presName="rootText" presStyleLbl="node2" presStyleIdx="2" presStyleCnt="8" custScaleX="1224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2435806-04BD-4781-A6EE-FE560203146F}" type="pres">
      <dgm:prSet presAssocID="{B3AA435A-E3D7-40F9-9E0C-FF17D5A96244}" presName="rootConnector" presStyleLbl="node2" presStyleIdx="2" presStyleCnt="8"/>
      <dgm:spPr/>
      <dgm:t>
        <a:bodyPr/>
        <a:lstStyle/>
        <a:p>
          <a:endParaRPr lang="es-MX"/>
        </a:p>
      </dgm:t>
    </dgm:pt>
    <dgm:pt modelId="{C0280B64-FFAD-4C37-BD3A-87515941F182}" type="pres">
      <dgm:prSet presAssocID="{B3AA435A-E3D7-40F9-9E0C-FF17D5A96244}" presName="hierChild4" presStyleCnt="0"/>
      <dgm:spPr/>
      <dgm:t>
        <a:bodyPr/>
        <a:lstStyle/>
        <a:p>
          <a:endParaRPr lang="es-MX"/>
        </a:p>
      </dgm:t>
    </dgm:pt>
    <dgm:pt modelId="{7E2799FF-BF6F-47D2-B1F2-D1966151F14A}" type="pres">
      <dgm:prSet presAssocID="{B3AA435A-E3D7-40F9-9E0C-FF17D5A96244}" presName="hierChild5" presStyleCnt="0"/>
      <dgm:spPr/>
      <dgm:t>
        <a:bodyPr/>
        <a:lstStyle/>
        <a:p>
          <a:endParaRPr lang="es-MX"/>
        </a:p>
      </dgm:t>
    </dgm:pt>
    <dgm:pt modelId="{AA2C4D62-5CC0-4BCE-847B-E1C184FFB628}" type="pres">
      <dgm:prSet presAssocID="{46E045D6-CD8F-4E43-8814-843C820D80B2}" presName="Name48" presStyleLbl="parChTrans1D2" presStyleIdx="3" presStyleCnt="8"/>
      <dgm:spPr/>
      <dgm:t>
        <a:bodyPr/>
        <a:lstStyle/>
        <a:p>
          <a:endParaRPr lang="es-MX"/>
        </a:p>
      </dgm:t>
    </dgm:pt>
    <dgm:pt modelId="{431CC45F-2437-4CF3-9F6E-860BB468FEFF}" type="pres">
      <dgm:prSet presAssocID="{A9CFB968-D06B-4C9B-891F-05304AC0D5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620A6FF-653B-4270-87D3-59199E20EDB5}" type="pres">
      <dgm:prSet presAssocID="{A9CFB968-D06B-4C9B-891F-05304AC0D50C}" presName="rootComposite" presStyleCnt="0"/>
      <dgm:spPr/>
      <dgm:t>
        <a:bodyPr/>
        <a:lstStyle/>
        <a:p>
          <a:endParaRPr lang="es-MX"/>
        </a:p>
      </dgm:t>
    </dgm:pt>
    <dgm:pt modelId="{421BBDB3-0D85-4A1D-AD84-F31B9490FC90}" type="pres">
      <dgm:prSet presAssocID="{A9CFB968-D06B-4C9B-891F-05304AC0D50C}" presName="rootText" presStyleLbl="node2" presStyleIdx="3" presStyleCnt="8" custScaleX="1217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E8C7C-B1E0-417D-A16E-54AA4F3A765A}" type="pres">
      <dgm:prSet presAssocID="{A9CFB968-D06B-4C9B-891F-05304AC0D50C}" presName="rootConnector" presStyleLbl="node2" presStyleIdx="3" presStyleCnt="8"/>
      <dgm:spPr/>
      <dgm:t>
        <a:bodyPr/>
        <a:lstStyle/>
        <a:p>
          <a:endParaRPr lang="es-MX"/>
        </a:p>
      </dgm:t>
    </dgm:pt>
    <dgm:pt modelId="{B4DC6ABF-20E9-4A13-A38C-F61DEBF8E838}" type="pres">
      <dgm:prSet presAssocID="{A9CFB968-D06B-4C9B-891F-05304AC0D50C}" presName="hierChild4" presStyleCnt="0"/>
      <dgm:spPr/>
      <dgm:t>
        <a:bodyPr/>
        <a:lstStyle/>
        <a:p>
          <a:endParaRPr lang="es-MX"/>
        </a:p>
      </dgm:t>
    </dgm:pt>
    <dgm:pt modelId="{C3B84C03-9D9B-4324-A026-ED15127C6084}" type="pres">
      <dgm:prSet presAssocID="{A9CFB968-D06B-4C9B-891F-05304AC0D50C}" presName="hierChild5" presStyleCnt="0"/>
      <dgm:spPr/>
      <dgm:t>
        <a:bodyPr/>
        <a:lstStyle/>
        <a:p>
          <a:endParaRPr lang="es-MX"/>
        </a:p>
      </dgm:t>
    </dgm:pt>
    <dgm:pt modelId="{5C86A3CB-5C3B-4AB5-837E-D5647A72C463}" type="pres">
      <dgm:prSet presAssocID="{38E434AD-1E05-4A6C-AFD7-E6D771BFBCA5}" presName="Name48" presStyleLbl="parChTrans1D2" presStyleIdx="4" presStyleCnt="8"/>
      <dgm:spPr/>
      <dgm:t>
        <a:bodyPr/>
        <a:lstStyle/>
        <a:p>
          <a:endParaRPr lang="es-MX"/>
        </a:p>
      </dgm:t>
    </dgm:pt>
    <dgm:pt modelId="{CC276BE3-4C9D-484E-B56C-5E521BE74ED6}" type="pres">
      <dgm:prSet presAssocID="{0344443D-A6DB-4056-9001-38F4F2981B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7C60C42-5D1E-44A6-8243-29C5A5D8F911}" type="pres">
      <dgm:prSet presAssocID="{0344443D-A6DB-4056-9001-38F4F2981B08}" presName="rootComposite" presStyleCnt="0"/>
      <dgm:spPr/>
      <dgm:t>
        <a:bodyPr/>
        <a:lstStyle/>
        <a:p>
          <a:endParaRPr lang="es-MX"/>
        </a:p>
      </dgm:t>
    </dgm:pt>
    <dgm:pt modelId="{6085052E-A727-415B-887B-83801F76D185}" type="pres">
      <dgm:prSet presAssocID="{0344443D-A6DB-4056-9001-38F4F2981B08}" presName="rootText" presStyleLbl="node2" presStyleIdx="4" presStyleCnt="8" custScaleX="1224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EBB32E-A5DB-4820-B3CF-2693385F0A21}" type="pres">
      <dgm:prSet presAssocID="{0344443D-A6DB-4056-9001-38F4F2981B08}" presName="rootConnector" presStyleLbl="node2" presStyleIdx="4" presStyleCnt="8"/>
      <dgm:spPr/>
      <dgm:t>
        <a:bodyPr/>
        <a:lstStyle/>
        <a:p>
          <a:endParaRPr lang="es-MX"/>
        </a:p>
      </dgm:t>
    </dgm:pt>
    <dgm:pt modelId="{6882763F-27AB-4753-AD88-E57FBF8E6EC3}" type="pres">
      <dgm:prSet presAssocID="{0344443D-A6DB-4056-9001-38F4F2981B08}" presName="hierChild4" presStyleCnt="0"/>
      <dgm:spPr/>
      <dgm:t>
        <a:bodyPr/>
        <a:lstStyle/>
        <a:p>
          <a:endParaRPr lang="es-MX"/>
        </a:p>
      </dgm:t>
    </dgm:pt>
    <dgm:pt modelId="{AF1E5330-9CD0-478E-B26C-5DC6C1AB912D}" type="pres">
      <dgm:prSet presAssocID="{0344443D-A6DB-4056-9001-38F4F2981B08}" presName="hierChild5" presStyleCnt="0"/>
      <dgm:spPr/>
      <dgm:t>
        <a:bodyPr/>
        <a:lstStyle/>
        <a:p>
          <a:endParaRPr lang="es-MX"/>
        </a:p>
      </dgm:t>
    </dgm:pt>
    <dgm:pt modelId="{085E5ABB-4879-479A-ACE1-E3B910B2E419}" type="pres">
      <dgm:prSet presAssocID="{BA21D566-1564-453D-8520-8BCD7369669C}" presName="Name48" presStyleLbl="parChTrans1D2" presStyleIdx="5" presStyleCnt="8"/>
      <dgm:spPr/>
      <dgm:t>
        <a:bodyPr/>
        <a:lstStyle/>
        <a:p>
          <a:endParaRPr lang="es-MX"/>
        </a:p>
      </dgm:t>
    </dgm:pt>
    <dgm:pt modelId="{388AD0B1-A6D1-4371-8CAD-273C9FEE3BFF}" type="pres">
      <dgm:prSet presAssocID="{0F6523F8-A062-45A6-A746-62D8C43099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5670F31-D675-47C0-A58C-1D3E98D55FCB}" type="pres">
      <dgm:prSet presAssocID="{0F6523F8-A062-45A6-A746-62D8C430997A}" presName="rootComposite" presStyleCnt="0"/>
      <dgm:spPr/>
      <dgm:t>
        <a:bodyPr/>
        <a:lstStyle/>
        <a:p>
          <a:endParaRPr lang="es-MX"/>
        </a:p>
      </dgm:t>
    </dgm:pt>
    <dgm:pt modelId="{3F96DA6C-9814-4336-8FF5-D1E2ABF71B60}" type="pres">
      <dgm:prSet presAssocID="{0F6523F8-A062-45A6-A746-62D8C430997A}" presName="rootText" presStyleLbl="node2" presStyleIdx="5" presStyleCnt="8" custScaleX="1217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38F0542-C036-44CB-A36D-C519E357449E}" type="pres">
      <dgm:prSet presAssocID="{0F6523F8-A062-45A6-A746-62D8C430997A}" presName="rootConnector" presStyleLbl="node2" presStyleIdx="5" presStyleCnt="8"/>
      <dgm:spPr/>
      <dgm:t>
        <a:bodyPr/>
        <a:lstStyle/>
        <a:p>
          <a:endParaRPr lang="es-MX"/>
        </a:p>
      </dgm:t>
    </dgm:pt>
    <dgm:pt modelId="{4226B2DA-F995-4DE1-8C83-75C7586D9700}" type="pres">
      <dgm:prSet presAssocID="{0F6523F8-A062-45A6-A746-62D8C430997A}" presName="hierChild4" presStyleCnt="0"/>
      <dgm:spPr/>
      <dgm:t>
        <a:bodyPr/>
        <a:lstStyle/>
        <a:p>
          <a:endParaRPr lang="es-MX"/>
        </a:p>
      </dgm:t>
    </dgm:pt>
    <dgm:pt modelId="{2AE31A21-C040-46F6-96C2-FAB3CC9CC866}" type="pres">
      <dgm:prSet presAssocID="{0F6523F8-A062-45A6-A746-62D8C430997A}" presName="hierChild5" presStyleCnt="0"/>
      <dgm:spPr/>
      <dgm:t>
        <a:bodyPr/>
        <a:lstStyle/>
        <a:p>
          <a:endParaRPr lang="es-MX"/>
        </a:p>
      </dgm:t>
    </dgm:pt>
    <dgm:pt modelId="{A5EF6E49-4218-4CD6-AC0D-26216A4A05E8}" type="pres">
      <dgm:prSet presAssocID="{90E131FA-9E97-46ED-A1E1-A6F98F19AF28}" presName="Name48" presStyleLbl="parChTrans1D2" presStyleIdx="6" presStyleCnt="8"/>
      <dgm:spPr/>
      <dgm:t>
        <a:bodyPr/>
        <a:lstStyle/>
        <a:p>
          <a:endParaRPr lang="es-MX"/>
        </a:p>
      </dgm:t>
    </dgm:pt>
    <dgm:pt modelId="{145DBB33-BE25-4A4B-86BE-BDCCE7A6B490}" type="pres">
      <dgm:prSet presAssocID="{8C954A0F-BDAC-4C7C-84E5-3C4408AEB8E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71955C9-40E0-4828-83CB-8815330DA894}" type="pres">
      <dgm:prSet presAssocID="{8C954A0F-BDAC-4C7C-84E5-3C4408AEB8E6}" presName="rootComposite" presStyleCnt="0"/>
      <dgm:spPr/>
      <dgm:t>
        <a:bodyPr/>
        <a:lstStyle/>
        <a:p>
          <a:endParaRPr lang="es-MX"/>
        </a:p>
      </dgm:t>
    </dgm:pt>
    <dgm:pt modelId="{53C574C7-6E83-450B-A889-7CCC3AF1FAE1}" type="pres">
      <dgm:prSet presAssocID="{8C954A0F-BDAC-4C7C-84E5-3C4408AEB8E6}" presName="rootText" presStyleLbl="node2" presStyleIdx="6" presStyleCnt="8" custScaleX="1224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2C48519-2EA5-4672-9960-34C4AF76B1DA}" type="pres">
      <dgm:prSet presAssocID="{8C954A0F-BDAC-4C7C-84E5-3C4408AEB8E6}" presName="rootConnector" presStyleLbl="node2" presStyleIdx="6" presStyleCnt="8"/>
      <dgm:spPr/>
      <dgm:t>
        <a:bodyPr/>
        <a:lstStyle/>
        <a:p>
          <a:endParaRPr lang="es-MX"/>
        </a:p>
      </dgm:t>
    </dgm:pt>
    <dgm:pt modelId="{F9E7FEEA-8C47-4454-9544-88EB1135495B}" type="pres">
      <dgm:prSet presAssocID="{8C954A0F-BDAC-4C7C-84E5-3C4408AEB8E6}" presName="hierChild4" presStyleCnt="0"/>
      <dgm:spPr/>
      <dgm:t>
        <a:bodyPr/>
        <a:lstStyle/>
        <a:p>
          <a:endParaRPr lang="es-MX"/>
        </a:p>
      </dgm:t>
    </dgm:pt>
    <dgm:pt modelId="{388141B0-6D70-4974-BE64-F66DA985CAAC}" type="pres">
      <dgm:prSet presAssocID="{8C954A0F-BDAC-4C7C-84E5-3C4408AEB8E6}" presName="hierChild5" presStyleCnt="0"/>
      <dgm:spPr/>
      <dgm:t>
        <a:bodyPr/>
        <a:lstStyle/>
        <a:p>
          <a:endParaRPr lang="es-MX"/>
        </a:p>
      </dgm:t>
    </dgm:pt>
    <dgm:pt modelId="{2A04806E-EDC4-419C-A760-85FB362B27FF}" type="pres">
      <dgm:prSet presAssocID="{F3AE59B5-26F2-4D38-9B43-773C901A3BCB}" presName="Name48" presStyleLbl="parChTrans1D2" presStyleIdx="7" presStyleCnt="8"/>
      <dgm:spPr/>
      <dgm:t>
        <a:bodyPr/>
        <a:lstStyle/>
        <a:p>
          <a:endParaRPr lang="es-MX"/>
        </a:p>
      </dgm:t>
    </dgm:pt>
    <dgm:pt modelId="{42D32C37-3CD6-493C-A976-66F6EEFD7B19}" type="pres">
      <dgm:prSet presAssocID="{8A76F180-FF91-4924-8628-6D78547273E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3AE4980-1393-4757-9DB0-F7E174802E8F}" type="pres">
      <dgm:prSet presAssocID="{8A76F180-FF91-4924-8628-6D78547273EA}" presName="rootComposite" presStyleCnt="0"/>
      <dgm:spPr/>
      <dgm:t>
        <a:bodyPr/>
        <a:lstStyle/>
        <a:p>
          <a:endParaRPr lang="es-MX"/>
        </a:p>
      </dgm:t>
    </dgm:pt>
    <dgm:pt modelId="{386CBDF6-ED76-421D-8DD3-0452EC4C950E}" type="pres">
      <dgm:prSet presAssocID="{8A76F180-FF91-4924-8628-6D78547273EA}" presName="rootText" presStyleLbl="node2" presStyleIdx="7" presStyleCnt="8" custScaleX="1217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BEAF5C-7609-4D70-9F8B-21FCDFEF24AA}" type="pres">
      <dgm:prSet presAssocID="{8A76F180-FF91-4924-8628-6D78547273EA}" presName="rootConnector" presStyleLbl="node2" presStyleIdx="7" presStyleCnt="8"/>
      <dgm:spPr/>
      <dgm:t>
        <a:bodyPr/>
        <a:lstStyle/>
        <a:p>
          <a:endParaRPr lang="es-MX"/>
        </a:p>
      </dgm:t>
    </dgm:pt>
    <dgm:pt modelId="{184F5F7B-BF7D-4C8F-A661-DB1BBC334FCE}" type="pres">
      <dgm:prSet presAssocID="{8A76F180-FF91-4924-8628-6D78547273EA}" presName="hierChild4" presStyleCnt="0"/>
      <dgm:spPr/>
      <dgm:t>
        <a:bodyPr/>
        <a:lstStyle/>
        <a:p>
          <a:endParaRPr lang="es-MX"/>
        </a:p>
      </dgm:t>
    </dgm:pt>
    <dgm:pt modelId="{1EBAB1B2-02A5-4853-A736-D0013ED4E86D}" type="pres">
      <dgm:prSet presAssocID="{8A76F180-FF91-4924-8628-6D78547273EA}" presName="hierChild5" presStyleCnt="0"/>
      <dgm:spPr/>
      <dgm:t>
        <a:bodyPr/>
        <a:lstStyle/>
        <a:p>
          <a:endParaRPr lang="es-MX"/>
        </a:p>
      </dgm:t>
    </dgm:pt>
    <dgm:pt modelId="{4F8299DD-6704-4A3B-A04E-3F3CE60AD4BD}" type="pres">
      <dgm:prSet presAssocID="{A751D4D1-AD72-4B08-8090-283EDEF72569}" presName="hierChild3" presStyleCnt="0"/>
      <dgm:spPr/>
      <dgm:t>
        <a:bodyPr/>
        <a:lstStyle/>
        <a:p>
          <a:endParaRPr lang="es-MX"/>
        </a:p>
      </dgm:t>
    </dgm:pt>
  </dgm:ptLst>
  <dgm:cxnLst>
    <dgm:cxn modelId="{4277B35D-1743-4D0F-A0F9-3F6A59C225C9}" srcId="{D43E59DF-AF5E-4317-8F03-4E52D2288BBF}" destId="{A751D4D1-AD72-4B08-8090-283EDEF72569}" srcOrd="0" destOrd="0" parTransId="{926546E7-2A1F-4293-BE73-65AEB0873B62}" sibTransId="{529D8783-8F9B-4EAB-BDC8-719FAD79CEFF}"/>
    <dgm:cxn modelId="{B3C763DA-0C79-42DE-B401-62253720C49A}" type="presOf" srcId="{0F6523F8-A062-45A6-A746-62D8C430997A}" destId="{3F96DA6C-9814-4336-8FF5-D1E2ABF71B60}" srcOrd="0" destOrd="0" presId="urn:microsoft.com/office/officeart/2005/8/layout/orgChart1"/>
    <dgm:cxn modelId="{F588710A-ED50-4CB6-84E1-AF363AC2EFBA}" type="presOf" srcId="{00FCB7F1-EA49-4083-8188-D5172B827B2E}" destId="{6BA75B72-1FBD-4521-9515-F2A6E5479C56}" srcOrd="0" destOrd="0" presId="urn:microsoft.com/office/officeart/2005/8/layout/orgChart1"/>
    <dgm:cxn modelId="{64941C11-7E34-443C-A30B-A32703BA4803}" type="presOf" srcId="{0344443D-A6DB-4056-9001-38F4F2981B08}" destId="{6DEBB32E-A5DB-4820-B3CF-2693385F0A21}" srcOrd="1" destOrd="0" presId="urn:microsoft.com/office/officeart/2005/8/layout/orgChart1"/>
    <dgm:cxn modelId="{21F125D8-6CF6-499A-B2F4-13479E51F5D2}" type="presOf" srcId="{A751D4D1-AD72-4B08-8090-283EDEF72569}" destId="{CC6C263F-8F2F-4C62-81B4-190B89884384}" srcOrd="1" destOrd="0" presId="urn:microsoft.com/office/officeart/2005/8/layout/orgChart1"/>
    <dgm:cxn modelId="{F90E58C6-82EC-42D5-BC9E-F66D457E1917}" type="presOf" srcId="{46E045D6-CD8F-4E43-8814-843C820D80B2}" destId="{AA2C4D62-5CC0-4BCE-847B-E1C184FFB628}" srcOrd="0" destOrd="0" presId="urn:microsoft.com/office/officeart/2005/8/layout/orgChart1"/>
    <dgm:cxn modelId="{64ADD5E7-BAD1-4749-8A37-E9C0F6415777}" srcId="{A751D4D1-AD72-4B08-8090-283EDEF72569}" destId="{00205598-CF88-4398-AAA6-0465E914DA04}" srcOrd="0" destOrd="0" parTransId="{1E2FAD0C-B48E-4D14-8B59-56E35A4D50A9}" sibTransId="{C495B702-3CB9-417C-802A-E8BC8866F30A}"/>
    <dgm:cxn modelId="{D0B30B42-EEEB-48ED-84BE-5636844908A1}" type="presOf" srcId="{8C954A0F-BDAC-4C7C-84E5-3C4408AEB8E6}" destId="{53C574C7-6E83-450B-A889-7CCC3AF1FAE1}" srcOrd="0" destOrd="0" presId="urn:microsoft.com/office/officeart/2005/8/layout/orgChart1"/>
    <dgm:cxn modelId="{26110487-B760-43C7-82B1-9A2335220699}" type="presOf" srcId="{8C954A0F-BDAC-4C7C-84E5-3C4408AEB8E6}" destId="{22C48519-2EA5-4672-9960-34C4AF76B1DA}" srcOrd="1" destOrd="0" presId="urn:microsoft.com/office/officeart/2005/8/layout/orgChart1"/>
    <dgm:cxn modelId="{CB7FE625-BA98-4D38-9403-3B7920B23CC0}" type="presOf" srcId="{9A7381F0-700B-4A12-98A5-3B678FC53EC7}" destId="{D0414784-C4C1-44DD-87A7-A2528501E49A}" srcOrd="0" destOrd="0" presId="urn:microsoft.com/office/officeart/2005/8/layout/orgChart1"/>
    <dgm:cxn modelId="{91663DC2-EE79-43DF-BC86-A7CA1369C7FB}" type="presOf" srcId="{00205598-CF88-4398-AAA6-0465E914DA04}" destId="{C6370CF3-48C7-4FA2-A712-4D398184C4B1}" srcOrd="0" destOrd="0" presId="urn:microsoft.com/office/officeart/2005/8/layout/orgChart1"/>
    <dgm:cxn modelId="{C5189164-F163-4FD8-9618-697812364A0D}" type="presOf" srcId="{CDDC6D44-A70F-4AC4-A1A1-3246F861A2B6}" destId="{57C7B824-C91E-4776-814D-1E1640B7251F}" srcOrd="0" destOrd="0" presId="urn:microsoft.com/office/officeart/2005/8/layout/orgChart1"/>
    <dgm:cxn modelId="{121FA86B-6796-4380-AD07-576241A9751B}" type="presOf" srcId="{A9CFB968-D06B-4C9B-891F-05304AC0D50C}" destId="{BCDE8C7C-B1E0-417D-A16E-54AA4F3A765A}" srcOrd="1" destOrd="0" presId="urn:microsoft.com/office/officeart/2005/8/layout/orgChart1"/>
    <dgm:cxn modelId="{3316496D-C68A-41BA-8942-EDEC86FD506B}" type="presOf" srcId="{B3AA435A-E3D7-40F9-9E0C-FF17D5A96244}" destId="{B2D093F6-7849-4C3C-B077-79ECE4C21283}" srcOrd="0" destOrd="0" presId="urn:microsoft.com/office/officeart/2005/8/layout/orgChart1"/>
    <dgm:cxn modelId="{6F450845-137D-4131-ABD5-505E0162E505}" type="presOf" srcId="{38E434AD-1E05-4A6C-AFD7-E6D771BFBCA5}" destId="{5C86A3CB-5C3B-4AB5-837E-D5647A72C463}" srcOrd="0" destOrd="0" presId="urn:microsoft.com/office/officeart/2005/8/layout/orgChart1"/>
    <dgm:cxn modelId="{A8F7EFF6-BC4B-4D2D-AF25-2F7341C0093F}" type="presOf" srcId="{A751D4D1-AD72-4B08-8090-283EDEF72569}" destId="{59B2E976-902E-466C-BCBB-F68D232258A1}" srcOrd="0" destOrd="0" presId="urn:microsoft.com/office/officeart/2005/8/layout/orgChart1"/>
    <dgm:cxn modelId="{E5C8B319-DFC3-4ABF-9366-4698CF29E216}" type="presOf" srcId="{F3AE59B5-26F2-4D38-9B43-773C901A3BCB}" destId="{2A04806E-EDC4-419C-A760-85FB362B27FF}" srcOrd="0" destOrd="0" presId="urn:microsoft.com/office/officeart/2005/8/layout/orgChart1"/>
    <dgm:cxn modelId="{6E7034A4-A983-45AC-A14B-728EA2ACC185}" type="presOf" srcId="{90E131FA-9E97-46ED-A1E1-A6F98F19AF28}" destId="{A5EF6E49-4218-4CD6-AC0D-26216A4A05E8}" srcOrd="0" destOrd="0" presId="urn:microsoft.com/office/officeart/2005/8/layout/orgChart1"/>
    <dgm:cxn modelId="{EDE9B8B3-933B-4101-A3C3-5263C43D85EB}" srcId="{A751D4D1-AD72-4B08-8090-283EDEF72569}" destId="{B3AA435A-E3D7-40F9-9E0C-FF17D5A96244}" srcOrd="2" destOrd="0" parTransId="{CDDC6D44-A70F-4AC4-A1A1-3246F861A2B6}" sibTransId="{65EF7A1E-C437-4D03-B804-858BBCDA1DAF}"/>
    <dgm:cxn modelId="{56B3039D-0052-4552-B4F7-63EFAE6442C5}" srcId="{A751D4D1-AD72-4B08-8090-283EDEF72569}" destId="{0F6523F8-A062-45A6-A746-62D8C430997A}" srcOrd="5" destOrd="0" parTransId="{BA21D566-1564-453D-8520-8BCD7369669C}" sibTransId="{44FAD5BC-ADC9-434A-9569-3B35C9EB49F6}"/>
    <dgm:cxn modelId="{4C934185-77B0-4215-B498-582855296866}" srcId="{A751D4D1-AD72-4B08-8090-283EDEF72569}" destId="{00FCB7F1-EA49-4083-8188-D5172B827B2E}" srcOrd="1" destOrd="0" parTransId="{9A7381F0-700B-4A12-98A5-3B678FC53EC7}" sibTransId="{335EB78F-706B-4DCB-9C7D-6EC909721DED}"/>
    <dgm:cxn modelId="{077A33C8-7E9B-45FE-B631-737274EEB862}" type="presOf" srcId="{A9CFB968-D06B-4C9B-891F-05304AC0D50C}" destId="{421BBDB3-0D85-4A1D-AD84-F31B9490FC90}" srcOrd="0" destOrd="0" presId="urn:microsoft.com/office/officeart/2005/8/layout/orgChart1"/>
    <dgm:cxn modelId="{A854928C-6244-4D4A-8383-217414E452A2}" type="presOf" srcId="{1E2FAD0C-B48E-4D14-8B59-56E35A4D50A9}" destId="{3D1F2680-129D-47F9-AE73-FA5292BFC942}" srcOrd="0" destOrd="0" presId="urn:microsoft.com/office/officeart/2005/8/layout/orgChart1"/>
    <dgm:cxn modelId="{F30FA2FA-0C5A-4EFB-8DF2-F826CF5C3658}" srcId="{A751D4D1-AD72-4B08-8090-283EDEF72569}" destId="{0344443D-A6DB-4056-9001-38F4F2981B08}" srcOrd="4" destOrd="0" parTransId="{38E434AD-1E05-4A6C-AFD7-E6D771BFBCA5}" sibTransId="{EE906AF0-3D5B-4D83-B5AC-A4E05D52F861}"/>
    <dgm:cxn modelId="{AFC54C92-E6D7-477A-BDB0-AC681349832E}" type="presOf" srcId="{00205598-CF88-4398-AAA6-0465E914DA04}" destId="{EAD81642-3451-4365-8914-8A97BEB72E5B}" srcOrd="1" destOrd="0" presId="urn:microsoft.com/office/officeart/2005/8/layout/orgChart1"/>
    <dgm:cxn modelId="{1CA6B356-8E52-474F-B7A5-85D69EC51ABA}" srcId="{A751D4D1-AD72-4B08-8090-283EDEF72569}" destId="{8A76F180-FF91-4924-8628-6D78547273EA}" srcOrd="7" destOrd="0" parTransId="{F3AE59B5-26F2-4D38-9B43-773C901A3BCB}" sibTransId="{E00227D0-5755-4BDA-8C42-35A1A9564686}"/>
    <dgm:cxn modelId="{4F7CD13A-1940-4432-9282-904D6F7594E5}" type="presOf" srcId="{00FCB7F1-EA49-4083-8188-D5172B827B2E}" destId="{6DD334A2-A074-4C1E-BD89-4D70C1C2BC28}" srcOrd="1" destOrd="0" presId="urn:microsoft.com/office/officeart/2005/8/layout/orgChart1"/>
    <dgm:cxn modelId="{5882A1ED-1211-48AF-BE4A-B03C6CC40327}" srcId="{A751D4D1-AD72-4B08-8090-283EDEF72569}" destId="{A9CFB968-D06B-4C9B-891F-05304AC0D50C}" srcOrd="3" destOrd="0" parTransId="{46E045D6-CD8F-4E43-8814-843C820D80B2}" sibTransId="{B41B5EA7-5555-4BA4-9E40-18A7F713822C}"/>
    <dgm:cxn modelId="{748439AC-AD65-425B-8292-D14AE91DB02E}" type="presOf" srcId="{BA21D566-1564-453D-8520-8BCD7369669C}" destId="{085E5ABB-4879-479A-ACE1-E3B910B2E419}" srcOrd="0" destOrd="0" presId="urn:microsoft.com/office/officeart/2005/8/layout/orgChart1"/>
    <dgm:cxn modelId="{E4343F7C-F8E3-4BD6-A8E9-B006D0779034}" type="presOf" srcId="{0F6523F8-A062-45A6-A746-62D8C430997A}" destId="{138F0542-C036-44CB-A36D-C519E357449E}" srcOrd="1" destOrd="0" presId="urn:microsoft.com/office/officeart/2005/8/layout/orgChart1"/>
    <dgm:cxn modelId="{A9D0CC3C-A5F1-4971-BAFC-2D02320236A5}" type="presOf" srcId="{0344443D-A6DB-4056-9001-38F4F2981B08}" destId="{6085052E-A727-415B-887B-83801F76D185}" srcOrd="0" destOrd="0" presId="urn:microsoft.com/office/officeart/2005/8/layout/orgChart1"/>
    <dgm:cxn modelId="{7D4F760E-0D91-48A5-AA58-D58821B14AE7}" srcId="{A751D4D1-AD72-4B08-8090-283EDEF72569}" destId="{8C954A0F-BDAC-4C7C-84E5-3C4408AEB8E6}" srcOrd="6" destOrd="0" parTransId="{90E131FA-9E97-46ED-A1E1-A6F98F19AF28}" sibTransId="{DCD548C7-EC94-4A6F-9347-2D72FA1A5469}"/>
    <dgm:cxn modelId="{10DE7F05-9AD0-41F8-9019-87E838C5DF88}" type="presOf" srcId="{D43E59DF-AF5E-4317-8F03-4E52D2288BBF}" destId="{FA9843D5-AA4E-4A30-A0F1-608C16FEEE26}" srcOrd="0" destOrd="0" presId="urn:microsoft.com/office/officeart/2005/8/layout/orgChart1"/>
    <dgm:cxn modelId="{5CFAF2FE-1588-40B9-8E20-6D2D07C8A458}" type="presOf" srcId="{8A76F180-FF91-4924-8628-6D78547273EA}" destId="{29BEAF5C-7609-4D70-9F8B-21FCDFEF24AA}" srcOrd="1" destOrd="0" presId="urn:microsoft.com/office/officeart/2005/8/layout/orgChart1"/>
    <dgm:cxn modelId="{086C96A6-85DE-4B8C-A115-B69CC4F40B09}" type="presOf" srcId="{B3AA435A-E3D7-40F9-9E0C-FF17D5A96244}" destId="{D2435806-04BD-4781-A6EE-FE560203146F}" srcOrd="1" destOrd="0" presId="urn:microsoft.com/office/officeart/2005/8/layout/orgChart1"/>
    <dgm:cxn modelId="{A1A11428-4053-4DE3-A54C-B9606287F03A}" type="presOf" srcId="{8A76F180-FF91-4924-8628-6D78547273EA}" destId="{386CBDF6-ED76-421D-8DD3-0452EC4C950E}" srcOrd="0" destOrd="0" presId="urn:microsoft.com/office/officeart/2005/8/layout/orgChart1"/>
    <dgm:cxn modelId="{EDDFDE42-B8CE-4802-A985-6E006BC99DBB}" type="presParOf" srcId="{FA9843D5-AA4E-4A30-A0F1-608C16FEEE26}" destId="{E37DE94F-383C-4587-848C-9AE98EFE7DDB}" srcOrd="0" destOrd="0" presId="urn:microsoft.com/office/officeart/2005/8/layout/orgChart1"/>
    <dgm:cxn modelId="{D7E43FFF-832A-4CBA-BBA1-BBCF84F7E76F}" type="presParOf" srcId="{E37DE94F-383C-4587-848C-9AE98EFE7DDB}" destId="{07779FE6-5D94-4B6A-81E4-5687CA738055}" srcOrd="0" destOrd="0" presId="urn:microsoft.com/office/officeart/2005/8/layout/orgChart1"/>
    <dgm:cxn modelId="{2095C1B8-4AD6-42AE-A090-C99EBD47B589}" type="presParOf" srcId="{07779FE6-5D94-4B6A-81E4-5687CA738055}" destId="{59B2E976-902E-466C-BCBB-F68D232258A1}" srcOrd="0" destOrd="0" presId="urn:microsoft.com/office/officeart/2005/8/layout/orgChart1"/>
    <dgm:cxn modelId="{3F026345-4E09-4162-B811-6E5879E7B21A}" type="presParOf" srcId="{07779FE6-5D94-4B6A-81E4-5687CA738055}" destId="{CC6C263F-8F2F-4C62-81B4-190B89884384}" srcOrd="1" destOrd="0" presId="urn:microsoft.com/office/officeart/2005/8/layout/orgChart1"/>
    <dgm:cxn modelId="{EC2C5A3E-35D2-47CF-9D0E-EFA0E58AFF40}" type="presParOf" srcId="{E37DE94F-383C-4587-848C-9AE98EFE7DDB}" destId="{A14C2085-ED09-42AF-A41F-3393ACB9376B}" srcOrd="1" destOrd="0" presId="urn:microsoft.com/office/officeart/2005/8/layout/orgChart1"/>
    <dgm:cxn modelId="{71FF437B-4001-4074-BA36-D8CD423D91A7}" type="presParOf" srcId="{A14C2085-ED09-42AF-A41F-3393ACB9376B}" destId="{3D1F2680-129D-47F9-AE73-FA5292BFC942}" srcOrd="0" destOrd="0" presId="urn:microsoft.com/office/officeart/2005/8/layout/orgChart1"/>
    <dgm:cxn modelId="{EB5EB074-9C1D-4F26-B43E-91453FCC0173}" type="presParOf" srcId="{A14C2085-ED09-42AF-A41F-3393ACB9376B}" destId="{721DC565-6BF2-492A-AE30-CEBBBA82F871}" srcOrd="1" destOrd="0" presId="urn:microsoft.com/office/officeart/2005/8/layout/orgChart1"/>
    <dgm:cxn modelId="{AE9C962A-B9CF-4F5B-BCD8-6201C0AF05A9}" type="presParOf" srcId="{721DC565-6BF2-492A-AE30-CEBBBA82F871}" destId="{F96AEA5D-9974-4733-B152-04E187775DEB}" srcOrd="0" destOrd="0" presId="urn:microsoft.com/office/officeart/2005/8/layout/orgChart1"/>
    <dgm:cxn modelId="{D58E677B-CB61-4895-B714-09D76F3F2AF4}" type="presParOf" srcId="{F96AEA5D-9974-4733-B152-04E187775DEB}" destId="{C6370CF3-48C7-4FA2-A712-4D398184C4B1}" srcOrd="0" destOrd="0" presId="urn:microsoft.com/office/officeart/2005/8/layout/orgChart1"/>
    <dgm:cxn modelId="{F8BC32A3-3A55-4C0E-AD40-4E68819FB1E0}" type="presParOf" srcId="{F96AEA5D-9974-4733-B152-04E187775DEB}" destId="{EAD81642-3451-4365-8914-8A97BEB72E5B}" srcOrd="1" destOrd="0" presId="urn:microsoft.com/office/officeart/2005/8/layout/orgChart1"/>
    <dgm:cxn modelId="{C7824C11-ADD4-4C3F-9162-E8156BB8793A}" type="presParOf" srcId="{721DC565-6BF2-492A-AE30-CEBBBA82F871}" destId="{6D0D56F1-88AA-4F7D-BB1E-058D95E71D48}" srcOrd="1" destOrd="0" presId="urn:microsoft.com/office/officeart/2005/8/layout/orgChart1"/>
    <dgm:cxn modelId="{2E67B9D4-2C92-474F-BD29-01CCC541AFB8}" type="presParOf" srcId="{721DC565-6BF2-492A-AE30-CEBBBA82F871}" destId="{C3C4721D-F275-41A8-8044-4C1C29A77A21}" srcOrd="2" destOrd="0" presId="urn:microsoft.com/office/officeart/2005/8/layout/orgChart1"/>
    <dgm:cxn modelId="{445EF2DE-9181-4373-81CC-924E989F438C}" type="presParOf" srcId="{A14C2085-ED09-42AF-A41F-3393ACB9376B}" destId="{D0414784-C4C1-44DD-87A7-A2528501E49A}" srcOrd="2" destOrd="0" presId="urn:microsoft.com/office/officeart/2005/8/layout/orgChart1"/>
    <dgm:cxn modelId="{4CE57FD1-87B4-41E5-8EC7-E89776EEFE77}" type="presParOf" srcId="{A14C2085-ED09-42AF-A41F-3393ACB9376B}" destId="{57E9755B-C7D3-4A36-9E30-4FE457A804E6}" srcOrd="3" destOrd="0" presId="urn:microsoft.com/office/officeart/2005/8/layout/orgChart1"/>
    <dgm:cxn modelId="{A3EC7022-024D-4FBD-AEDA-5291A78C598D}" type="presParOf" srcId="{57E9755B-C7D3-4A36-9E30-4FE457A804E6}" destId="{48C7ADE6-5D21-44C5-A979-25CB0D28F67D}" srcOrd="0" destOrd="0" presId="urn:microsoft.com/office/officeart/2005/8/layout/orgChart1"/>
    <dgm:cxn modelId="{5B9004D6-A36A-4C1C-93C2-48A365AD2540}" type="presParOf" srcId="{48C7ADE6-5D21-44C5-A979-25CB0D28F67D}" destId="{6BA75B72-1FBD-4521-9515-F2A6E5479C56}" srcOrd="0" destOrd="0" presId="urn:microsoft.com/office/officeart/2005/8/layout/orgChart1"/>
    <dgm:cxn modelId="{21141531-ED45-45DE-AD12-BFDEA65A17D3}" type="presParOf" srcId="{48C7ADE6-5D21-44C5-A979-25CB0D28F67D}" destId="{6DD334A2-A074-4C1E-BD89-4D70C1C2BC28}" srcOrd="1" destOrd="0" presId="urn:microsoft.com/office/officeart/2005/8/layout/orgChart1"/>
    <dgm:cxn modelId="{E3A7A8A6-7FFB-44C2-A0D5-6809C6559A9E}" type="presParOf" srcId="{57E9755B-C7D3-4A36-9E30-4FE457A804E6}" destId="{B374E970-401D-43D2-B594-B9A3D21B8F95}" srcOrd="1" destOrd="0" presId="urn:microsoft.com/office/officeart/2005/8/layout/orgChart1"/>
    <dgm:cxn modelId="{DB3CA789-F53A-46EF-A2D7-FC21FB142ED3}" type="presParOf" srcId="{57E9755B-C7D3-4A36-9E30-4FE457A804E6}" destId="{373ED7C7-F614-42C5-A82D-977A9DB613E7}" srcOrd="2" destOrd="0" presId="urn:microsoft.com/office/officeart/2005/8/layout/orgChart1"/>
    <dgm:cxn modelId="{B67E4DE9-E010-44E8-BA73-E4DB2B4CF90C}" type="presParOf" srcId="{A14C2085-ED09-42AF-A41F-3393ACB9376B}" destId="{57C7B824-C91E-4776-814D-1E1640B7251F}" srcOrd="4" destOrd="0" presId="urn:microsoft.com/office/officeart/2005/8/layout/orgChart1"/>
    <dgm:cxn modelId="{E50E69FB-53DA-482B-A877-DD66515ED20A}" type="presParOf" srcId="{A14C2085-ED09-42AF-A41F-3393ACB9376B}" destId="{C569EA11-558A-4DD5-BB4D-E761E1652E34}" srcOrd="5" destOrd="0" presId="urn:microsoft.com/office/officeart/2005/8/layout/orgChart1"/>
    <dgm:cxn modelId="{7DF0F2A4-37CB-4926-8E46-D8CDBA98368F}" type="presParOf" srcId="{C569EA11-558A-4DD5-BB4D-E761E1652E34}" destId="{09B212F3-F16B-4166-8204-412D8FBAAA5C}" srcOrd="0" destOrd="0" presId="urn:microsoft.com/office/officeart/2005/8/layout/orgChart1"/>
    <dgm:cxn modelId="{CA6206A0-1EE9-47B0-9505-60B7F879D474}" type="presParOf" srcId="{09B212F3-F16B-4166-8204-412D8FBAAA5C}" destId="{B2D093F6-7849-4C3C-B077-79ECE4C21283}" srcOrd="0" destOrd="0" presId="urn:microsoft.com/office/officeart/2005/8/layout/orgChart1"/>
    <dgm:cxn modelId="{8BEF6281-10E4-434A-853A-98DF0D0B15A3}" type="presParOf" srcId="{09B212F3-F16B-4166-8204-412D8FBAAA5C}" destId="{D2435806-04BD-4781-A6EE-FE560203146F}" srcOrd="1" destOrd="0" presId="urn:microsoft.com/office/officeart/2005/8/layout/orgChart1"/>
    <dgm:cxn modelId="{E5AC6C78-E299-4B8D-848C-3BBAA892E4E1}" type="presParOf" srcId="{C569EA11-558A-4DD5-BB4D-E761E1652E34}" destId="{C0280B64-FFAD-4C37-BD3A-87515941F182}" srcOrd="1" destOrd="0" presId="urn:microsoft.com/office/officeart/2005/8/layout/orgChart1"/>
    <dgm:cxn modelId="{E34A0D96-FE20-403F-9D09-52B5DF709E0C}" type="presParOf" srcId="{C569EA11-558A-4DD5-BB4D-E761E1652E34}" destId="{7E2799FF-BF6F-47D2-B1F2-D1966151F14A}" srcOrd="2" destOrd="0" presId="urn:microsoft.com/office/officeart/2005/8/layout/orgChart1"/>
    <dgm:cxn modelId="{C7864693-FA75-4457-9135-567B8B7F251D}" type="presParOf" srcId="{A14C2085-ED09-42AF-A41F-3393ACB9376B}" destId="{AA2C4D62-5CC0-4BCE-847B-E1C184FFB628}" srcOrd="6" destOrd="0" presId="urn:microsoft.com/office/officeart/2005/8/layout/orgChart1"/>
    <dgm:cxn modelId="{FE3DF0D2-3A8C-4DE6-B8F9-2F5723F6F385}" type="presParOf" srcId="{A14C2085-ED09-42AF-A41F-3393ACB9376B}" destId="{431CC45F-2437-4CF3-9F6E-860BB468FEFF}" srcOrd="7" destOrd="0" presId="urn:microsoft.com/office/officeart/2005/8/layout/orgChart1"/>
    <dgm:cxn modelId="{45E85E0D-08EF-4413-8219-C4AC650EBBEB}" type="presParOf" srcId="{431CC45F-2437-4CF3-9F6E-860BB468FEFF}" destId="{7620A6FF-653B-4270-87D3-59199E20EDB5}" srcOrd="0" destOrd="0" presId="urn:microsoft.com/office/officeart/2005/8/layout/orgChart1"/>
    <dgm:cxn modelId="{64C7810D-4EF4-4218-82AE-1BB7DC09F3C4}" type="presParOf" srcId="{7620A6FF-653B-4270-87D3-59199E20EDB5}" destId="{421BBDB3-0D85-4A1D-AD84-F31B9490FC90}" srcOrd="0" destOrd="0" presId="urn:microsoft.com/office/officeart/2005/8/layout/orgChart1"/>
    <dgm:cxn modelId="{3A11B236-8C85-45A9-BBBD-3DDE753287B8}" type="presParOf" srcId="{7620A6FF-653B-4270-87D3-59199E20EDB5}" destId="{BCDE8C7C-B1E0-417D-A16E-54AA4F3A765A}" srcOrd="1" destOrd="0" presId="urn:microsoft.com/office/officeart/2005/8/layout/orgChart1"/>
    <dgm:cxn modelId="{B920B9CD-AC28-49FE-9D5E-C3193E3EA3A5}" type="presParOf" srcId="{431CC45F-2437-4CF3-9F6E-860BB468FEFF}" destId="{B4DC6ABF-20E9-4A13-A38C-F61DEBF8E838}" srcOrd="1" destOrd="0" presId="urn:microsoft.com/office/officeart/2005/8/layout/orgChart1"/>
    <dgm:cxn modelId="{74906A4F-CA5F-47F8-91FE-E4FAACAE7471}" type="presParOf" srcId="{431CC45F-2437-4CF3-9F6E-860BB468FEFF}" destId="{C3B84C03-9D9B-4324-A026-ED15127C6084}" srcOrd="2" destOrd="0" presId="urn:microsoft.com/office/officeart/2005/8/layout/orgChart1"/>
    <dgm:cxn modelId="{DAA01CF3-D2C0-4E96-B935-A103B5821BDD}" type="presParOf" srcId="{A14C2085-ED09-42AF-A41F-3393ACB9376B}" destId="{5C86A3CB-5C3B-4AB5-837E-D5647A72C463}" srcOrd="8" destOrd="0" presId="urn:microsoft.com/office/officeart/2005/8/layout/orgChart1"/>
    <dgm:cxn modelId="{2DC6AB79-92B6-4B6D-A7A5-333E9252672F}" type="presParOf" srcId="{A14C2085-ED09-42AF-A41F-3393ACB9376B}" destId="{CC276BE3-4C9D-484E-B56C-5E521BE74ED6}" srcOrd="9" destOrd="0" presId="urn:microsoft.com/office/officeart/2005/8/layout/orgChart1"/>
    <dgm:cxn modelId="{DAE78ACC-36C3-4C76-AC33-83542E81D8B3}" type="presParOf" srcId="{CC276BE3-4C9D-484E-B56C-5E521BE74ED6}" destId="{27C60C42-5D1E-44A6-8243-29C5A5D8F911}" srcOrd="0" destOrd="0" presId="urn:microsoft.com/office/officeart/2005/8/layout/orgChart1"/>
    <dgm:cxn modelId="{31AC3DE8-8402-40FF-95B8-DF60E546949E}" type="presParOf" srcId="{27C60C42-5D1E-44A6-8243-29C5A5D8F911}" destId="{6085052E-A727-415B-887B-83801F76D185}" srcOrd="0" destOrd="0" presId="urn:microsoft.com/office/officeart/2005/8/layout/orgChart1"/>
    <dgm:cxn modelId="{270029BB-CEAB-4386-9555-0500E0199155}" type="presParOf" srcId="{27C60C42-5D1E-44A6-8243-29C5A5D8F911}" destId="{6DEBB32E-A5DB-4820-B3CF-2693385F0A21}" srcOrd="1" destOrd="0" presId="urn:microsoft.com/office/officeart/2005/8/layout/orgChart1"/>
    <dgm:cxn modelId="{1EF52ED0-D8D0-49F8-9138-546D6A1F6727}" type="presParOf" srcId="{CC276BE3-4C9D-484E-B56C-5E521BE74ED6}" destId="{6882763F-27AB-4753-AD88-E57FBF8E6EC3}" srcOrd="1" destOrd="0" presId="urn:microsoft.com/office/officeart/2005/8/layout/orgChart1"/>
    <dgm:cxn modelId="{596F846E-50E3-479B-82D0-BABDA6D48330}" type="presParOf" srcId="{CC276BE3-4C9D-484E-B56C-5E521BE74ED6}" destId="{AF1E5330-9CD0-478E-B26C-5DC6C1AB912D}" srcOrd="2" destOrd="0" presId="urn:microsoft.com/office/officeart/2005/8/layout/orgChart1"/>
    <dgm:cxn modelId="{F772B1D0-113A-4F1B-B448-5A461F6F48D6}" type="presParOf" srcId="{A14C2085-ED09-42AF-A41F-3393ACB9376B}" destId="{085E5ABB-4879-479A-ACE1-E3B910B2E419}" srcOrd="10" destOrd="0" presId="urn:microsoft.com/office/officeart/2005/8/layout/orgChart1"/>
    <dgm:cxn modelId="{4B850896-2398-4D4F-8C3B-65561BF4A94A}" type="presParOf" srcId="{A14C2085-ED09-42AF-A41F-3393ACB9376B}" destId="{388AD0B1-A6D1-4371-8CAD-273C9FEE3BFF}" srcOrd="11" destOrd="0" presId="urn:microsoft.com/office/officeart/2005/8/layout/orgChart1"/>
    <dgm:cxn modelId="{5333884C-1BEF-4AC4-9E2B-A68FE54073DF}" type="presParOf" srcId="{388AD0B1-A6D1-4371-8CAD-273C9FEE3BFF}" destId="{95670F31-D675-47C0-A58C-1D3E98D55FCB}" srcOrd="0" destOrd="0" presId="urn:microsoft.com/office/officeart/2005/8/layout/orgChart1"/>
    <dgm:cxn modelId="{0BB770F3-7EF7-4720-A8D5-3552E28B2CAB}" type="presParOf" srcId="{95670F31-D675-47C0-A58C-1D3E98D55FCB}" destId="{3F96DA6C-9814-4336-8FF5-D1E2ABF71B60}" srcOrd="0" destOrd="0" presId="urn:microsoft.com/office/officeart/2005/8/layout/orgChart1"/>
    <dgm:cxn modelId="{CE7F6E2A-8BA7-498E-ABE6-0C070B5E6AA6}" type="presParOf" srcId="{95670F31-D675-47C0-A58C-1D3E98D55FCB}" destId="{138F0542-C036-44CB-A36D-C519E357449E}" srcOrd="1" destOrd="0" presId="urn:microsoft.com/office/officeart/2005/8/layout/orgChart1"/>
    <dgm:cxn modelId="{F552DE5D-3CB8-4D8A-9215-70A817842E44}" type="presParOf" srcId="{388AD0B1-A6D1-4371-8CAD-273C9FEE3BFF}" destId="{4226B2DA-F995-4DE1-8C83-75C7586D9700}" srcOrd="1" destOrd="0" presId="urn:microsoft.com/office/officeart/2005/8/layout/orgChart1"/>
    <dgm:cxn modelId="{58B0368C-476D-461D-8655-2B08FCCD38D1}" type="presParOf" srcId="{388AD0B1-A6D1-4371-8CAD-273C9FEE3BFF}" destId="{2AE31A21-C040-46F6-96C2-FAB3CC9CC866}" srcOrd="2" destOrd="0" presId="urn:microsoft.com/office/officeart/2005/8/layout/orgChart1"/>
    <dgm:cxn modelId="{9E754947-B31A-4B8C-A207-45C6F2F66D93}" type="presParOf" srcId="{A14C2085-ED09-42AF-A41F-3393ACB9376B}" destId="{A5EF6E49-4218-4CD6-AC0D-26216A4A05E8}" srcOrd="12" destOrd="0" presId="urn:microsoft.com/office/officeart/2005/8/layout/orgChart1"/>
    <dgm:cxn modelId="{E6FC0B1B-952C-437E-89F8-243B0CE6C5BC}" type="presParOf" srcId="{A14C2085-ED09-42AF-A41F-3393ACB9376B}" destId="{145DBB33-BE25-4A4B-86BE-BDCCE7A6B490}" srcOrd="13" destOrd="0" presId="urn:microsoft.com/office/officeart/2005/8/layout/orgChart1"/>
    <dgm:cxn modelId="{2392D3CB-FCF7-428D-B840-0DB4C29656B3}" type="presParOf" srcId="{145DBB33-BE25-4A4B-86BE-BDCCE7A6B490}" destId="{771955C9-40E0-4828-83CB-8815330DA894}" srcOrd="0" destOrd="0" presId="urn:microsoft.com/office/officeart/2005/8/layout/orgChart1"/>
    <dgm:cxn modelId="{C4A16CE2-E739-4C6F-BE34-7E9C9AACB0D5}" type="presParOf" srcId="{771955C9-40E0-4828-83CB-8815330DA894}" destId="{53C574C7-6E83-450B-A889-7CCC3AF1FAE1}" srcOrd="0" destOrd="0" presId="urn:microsoft.com/office/officeart/2005/8/layout/orgChart1"/>
    <dgm:cxn modelId="{0A64E549-7FE4-4F47-A87D-4B19D0C0F6A1}" type="presParOf" srcId="{771955C9-40E0-4828-83CB-8815330DA894}" destId="{22C48519-2EA5-4672-9960-34C4AF76B1DA}" srcOrd="1" destOrd="0" presId="urn:microsoft.com/office/officeart/2005/8/layout/orgChart1"/>
    <dgm:cxn modelId="{9E06835B-72A4-405D-9E0C-882358DF7B55}" type="presParOf" srcId="{145DBB33-BE25-4A4B-86BE-BDCCE7A6B490}" destId="{F9E7FEEA-8C47-4454-9544-88EB1135495B}" srcOrd="1" destOrd="0" presId="urn:microsoft.com/office/officeart/2005/8/layout/orgChart1"/>
    <dgm:cxn modelId="{0846A900-2FCB-4E56-9917-B6B35227240B}" type="presParOf" srcId="{145DBB33-BE25-4A4B-86BE-BDCCE7A6B490}" destId="{388141B0-6D70-4974-BE64-F66DA985CAAC}" srcOrd="2" destOrd="0" presId="urn:microsoft.com/office/officeart/2005/8/layout/orgChart1"/>
    <dgm:cxn modelId="{C358FE9F-CFBC-46A3-910C-9BA72287BAD1}" type="presParOf" srcId="{A14C2085-ED09-42AF-A41F-3393ACB9376B}" destId="{2A04806E-EDC4-419C-A760-85FB362B27FF}" srcOrd="14" destOrd="0" presId="urn:microsoft.com/office/officeart/2005/8/layout/orgChart1"/>
    <dgm:cxn modelId="{2245C47C-8B51-4D91-A9DD-02A60B9890A8}" type="presParOf" srcId="{A14C2085-ED09-42AF-A41F-3393ACB9376B}" destId="{42D32C37-3CD6-493C-A976-66F6EEFD7B19}" srcOrd="15" destOrd="0" presId="urn:microsoft.com/office/officeart/2005/8/layout/orgChart1"/>
    <dgm:cxn modelId="{EEFE17AA-6799-45FB-AA0F-FD4A8F64152A}" type="presParOf" srcId="{42D32C37-3CD6-493C-A976-66F6EEFD7B19}" destId="{73AE4980-1393-4757-9DB0-F7E174802E8F}" srcOrd="0" destOrd="0" presId="urn:microsoft.com/office/officeart/2005/8/layout/orgChart1"/>
    <dgm:cxn modelId="{66C0A38B-C4F2-4132-B54E-05A5C0F864EC}" type="presParOf" srcId="{73AE4980-1393-4757-9DB0-F7E174802E8F}" destId="{386CBDF6-ED76-421D-8DD3-0452EC4C950E}" srcOrd="0" destOrd="0" presId="urn:microsoft.com/office/officeart/2005/8/layout/orgChart1"/>
    <dgm:cxn modelId="{8C87F1DE-5FF6-4870-B085-C3CBFE3BC375}" type="presParOf" srcId="{73AE4980-1393-4757-9DB0-F7E174802E8F}" destId="{29BEAF5C-7609-4D70-9F8B-21FCDFEF24AA}" srcOrd="1" destOrd="0" presId="urn:microsoft.com/office/officeart/2005/8/layout/orgChart1"/>
    <dgm:cxn modelId="{B3496686-D81C-454C-A945-4E18E94AD4B7}" type="presParOf" srcId="{42D32C37-3CD6-493C-A976-66F6EEFD7B19}" destId="{184F5F7B-BF7D-4C8F-A661-DB1BBC334FCE}" srcOrd="1" destOrd="0" presId="urn:microsoft.com/office/officeart/2005/8/layout/orgChart1"/>
    <dgm:cxn modelId="{95F5E3E9-DB70-4CB4-8A5C-98535A01D1D6}" type="presParOf" srcId="{42D32C37-3CD6-493C-A976-66F6EEFD7B19}" destId="{1EBAB1B2-02A5-4853-A736-D0013ED4E86D}" srcOrd="2" destOrd="0" presId="urn:microsoft.com/office/officeart/2005/8/layout/orgChart1"/>
    <dgm:cxn modelId="{190848C9-2207-4A72-AE2D-5C89FC04D4B7}" type="presParOf" srcId="{E37DE94F-383C-4587-848C-9AE98EFE7DDB}" destId="{4F8299DD-6704-4A3B-A04E-3F3CE60AD4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3E59DF-AF5E-4317-8F03-4E52D2288BBF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A751D4D1-AD72-4B08-8090-283EDEF72569}">
      <dgm:prSet phldrT="[Texto]" custT="1"/>
      <dgm:spPr>
        <a:ln w="28575"/>
      </dgm:spPr>
      <dgm:t>
        <a:bodyPr/>
        <a:lstStyle/>
        <a:p>
          <a:r>
            <a:rPr lang="es-MX" sz="1100" b="1" dirty="0" smtClean="0"/>
            <a:t>Director(a) Administrativo</a:t>
          </a:r>
        </a:p>
        <a:p>
          <a:r>
            <a:rPr lang="es-MX" sz="1100" b="0" dirty="0" smtClean="0">
              <a:latin typeface="Calibri" pitchFamily="34" charset="0"/>
              <a:cs typeface="Arial" charset="0"/>
            </a:rPr>
            <a:t>110067</a:t>
          </a:r>
          <a:endParaRPr lang="es-MX" sz="1100" b="0" dirty="0"/>
        </a:p>
      </dgm:t>
    </dgm:pt>
    <dgm:pt modelId="{926546E7-2A1F-4293-BE73-65AEB0873B62}" type="parTrans" cxnId="{4277B35D-1743-4D0F-A0F9-3F6A59C225C9}">
      <dgm:prSet/>
      <dgm:spPr/>
      <dgm:t>
        <a:bodyPr/>
        <a:lstStyle/>
        <a:p>
          <a:endParaRPr lang="es-MX" sz="1100"/>
        </a:p>
      </dgm:t>
    </dgm:pt>
    <dgm:pt modelId="{529D8783-8F9B-4EAB-BDC8-719FAD79CEFF}" type="sibTrans" cxnId="{4277B35D-1743-4D0F-A0F9-3F6A59C225C9}">
      <dgm:prSet/>
      <dgm:spPr/>
      <dgm:t>
        <a:bodyPr/>
        <a:lstStyle/>
        <a:p>
          <a:endParaRPr lang="es-MX" sz="1100"/>
        </a:p>
      </dgm:t>
    </dgm:pt>
    <dgm:pt modelId="{00205598-CF88-4398-AAA6-0465E914DA04}">
      <dgm:prSet phldrT="[Texto]" custT="1"/>
      <dgm:spPr>
        <a:ln w="28575"/>
      </dgm:spPr>
      <dgm:t>
        <a:bodyPr/>
        <a:lstStyle/>
        <a:p>
          <a:r>
            <a:rPr lang="es-MX" sz="1100" b="1" dirty="0" smtClean="0"/>
            <a:t>Coordinador(a) Administrativo</a:t>
          </a:r>
        </a:p>
        <a:p>
          <a:r>
            <a:rPr lang="es-MX" sz="1100" b="0" dirty="0" smtClean="0"/>
            <a:t>100265</a:t>
          </a:r>
          <a:endParaRPr lang="es-MX" sz="1100" dirty="0" smtClean="0"/>
        </a:p>
      </dgm:t>
    </dgm:pt>
    <dgm:pt modelId="{1E2FAD0C-B48E-4D14-8B59-56E35A4D50A9}" type="parTrans" cxnId="{64ADD5E7-BAD1-4749-8A37-E9C0F6415777}">
      <dgm:prSet/>
      <dgm:spPr/>
      <dgm:t>
        <a:bodyPr/>
        <a:lstStyle/>
        <a:p>
          <a:endParaRPr lang="es-MX" sz="1100">
            <a:ln w="28575">
              <a:solidFill>
                <a:schemeClr val="tx1"/>
              </a:solidFill>
            </a:ln>
          </a:endParaRPr>
        </a:p>
      </dgm:t>
    </dgm:pt>
    <dgm:pt modelId="{C495B702-3CB9-417C-802A-E8BC8866F30A}" type="sibTrans" cxnId="{64ADD5E7-BAD1-4749-8A37-E9C0F6415777}">
      <dgm:prSet/>
      <dgm:spPr/>
      <dgm:t>
        <a:bodyPr/>
        <a:lstStyle/>
        <a:p>
          <a:endParaRPr lang="es-MX" sz="1100"/>
        </a:p>
      </dgm:t>
    </dgm:pt>
    <dgm:pt modelId="{00FCB7F1-EA49-4083-8188-D5172B827B2E}">
      <dgm:prSet phldrT="[Texto]" custT="1"/>
      <dgm:spPr>
        <a:ln w="28575"/>
      </dgm:spPr>
      <dgm:t>
        <a:bodyPr/>
        <a:lstStyle/>
        <a:p>
          <a:endParaRPr lang="es-MX" sz="1100" b="1" dirty="0" smtClean="0"/>
        </a:p>
        <a:p>
          <a:r>
            <a:rPr lang="es-MX" sz="1100" b="1" dirty="0" smtClean="0"/>
            <a:t>Coordinador(a) de Proyectos</a:t>
          </a:r>
        </a:p>
        <a:p>
          <a:r>
            <a:rPr lang="es-MX" sz="1100" dirty="0" smtClean="0"/>
            <a:t>112764</a:t>
          </a:r>
        </a:p>
        <a:p>
          <a:endParaRPr lang="es-MX" sz="1100" dirty="0"/>
        </a:p>
      </dgm:t>
    </dgm:pt>
    <dgm:pt modelId="{9A7381F0-700B-4A12-98A5-3B678FC53EC7}" type="parTrans" cxnId="{4C934185-77B0-4215-B498-582855296866}">
      <dgm:prSet/>
      <dgm:spPr/>
      <dgm:t>
        <a:bodyPr/>
        <a:lstStyle/>
        <a:p>
          <a:endParaRPr lang="es-MX" sz="1100"/>
        </a:p>
      </dgm:t>
    </dgm:pt>
    <dgm:pt modelId="{335EB78F-706B-4DCB-9C7D-6EC909721DED}" type="sibTrans" cxnId="{4C934185-77B0-4215-B498-582855296866}">
      <dgm:prSet/>
      <dgm:spPr/>
      <dgm:t>
        <a:bodyPr/>
        <a:lstStyle/>
        <a:p>
          <a:endParaRPr lang="es-MX" sz="1100"/>
        </a:p>
      </dgm:t>
    </dgm:pt>
    <dgm:pt modelId="{64D253B4-DB0D-419D-BA62-A033BC6FA21A}" type="asst">
      <dgm:prSet custT="1"/>
      <dgm:spPr>
        <a:ln w="28575"/>
      </dgm:spPr>
      <dgm:t>
        <a:bodyPr/>
        <a:lstStyle/>
        <a:p>
          <a:r>
            <a:rPr lang="es-MX" sz="1100" b="1" dirty="0" smtClean="0"/>
            <a:t>Chofer</a:t>
          </a:r>
        </a:p>
        <a:p>
          <a:r>
            <a:rPr lang="es-MX" sz="1100" b="0" dirty="0" smtClean="0"/>
            <a:t>43773</a:t>
          </a:r>
        </a:p>
      </dgm:t>
    </dgm:pt>
    <dgm:pt modelId="{ACB6D203-D087-490D-8733-3859101FAAAD}" type="parTrans" cxnId="{381604F4-562D-490D-A28E-5A80E28CC858}">
      <dgm:prSet/>
      <dgm:spPr/>
      <dgm:t>
        <a:bodyPr/>
        <a:lstStyle/>
        <a:p>
          <a:endParaRPr lang="es-MX" sz="1100"/>
        </a:p>
      </dgm:t>
    </dgm:pt>
    <dgm:pt modelId="{8D3528BF-4194-43BE-AA0E-70B0D9CD82B9}" type="sibTrans" cxnId="{381604F4-562D-490D-A28E-5A80E28CC858}">
      <dgm:prSet/>
      <dgm:spPr/>
      <dgm:t>
        <a:bodyPr/>
        <a:lstStyle/>
        <a:p>
          <a:endParaRPr lang="es-MX" sz="1100"/>
        </a:p>
      </dgm:t>
    </dgm:pt>
    <dgm:pt modelId="{77B9B933-C413-4C2A-8C15-D5B1564686E6}" type="asst">
      <dgm:prSet custT="1"/>
      <dgm:spPr>
        <a:ln w="28575"/>
      </dgm:spPr>
      <dgm:t>
        <a:bodyPr/>
        <a:lstStyle/>
        <a:p>
          <a:r>
            <a:rPr lang="es-MX" sz="1100" b="1" dirty="0" smtClean="0"/>
            <a:t>Jefe(a) de Recursos Humanos</a:t>
          </a:r>
        </a:p>
        <a:p>
          <a:r>
            <a:rPr lang="es-MX" sz="1100" dirty="0" smtClean="0"/>
            <a:t>112112</a:t>
          </a:r>
          <a:endParaRPr lang="es-MX" sz="1100" dirty="0"/>
        </a:p>
      </dgm:t>
    </dgm:pt>
    <dgm:pt modelId="{72777482-7D5D-44E5-AD0F-175558035C5E}" type="parTrans" cxnId="{C5060362-608A-4758-BCBB-1535B6D01D25}">
      <dgm:prSet/>
      <dgm:spPr/>
      <dgm:t>
        <a:bodyPr/>
        <a:lstStyle/>
        <a:p>
          <a:endParaRPr lang="es-MX" sz="1100"/>
        </a:p>
      </dgm:t>
    </dgm:pt>
    <dgm:pt modelId="{D0281EEB-8C9C-4D68-9662-947D83F3522B}" type="sibTrans" cxnId="{C5060362-608A-4758-BCBB-1535B6D01D25}">
      <dgm:prSet/>
      <dgm:spPr/>
      <dgm:t>
        <a:bodyPr/>
        <a:lstStyle/>
        <a:p>
          <a:endParaRPr lang="es-MX" sz="1100"/>
        </a:p>
      </dgm:t>
    </dgm:pt>
    <dgm:pt modelId="{D04372B3-8D0A-415D-AC92-AB9CE54C39B9}" type="asst">
      <dgm:prSet custT="1"/>
      <dgm:spPr>
        <a:ln w="28575"/>
      </dgm:spPr>
      <dgm:t>
        <a:bodyPr/>
        <a:lstStyle/>
        <a:p>
          <a:r>
            <a:rPr lang="es-MX" sz="1100" b="1" dirty="0" smtClean="0"/>
            <a:t>Secretaria(o) A</a:t>
          </a:r>
        </a:p>
        <a:p>
          <a:r>
            <a:rPr lang="es-MX" sz="1100" dirty="0" smtClean="0"/>
            <a:t>61008</a:t>
          </a:r>
          <a:endParaRPr lang="es-MX" sz="1100" dirty="0"/>
        </a:p>
      </dgm:t>
    </dgm:pt>
    <dgm:pt modelId="{8DB34E5F-CA7B-48AD-A149-6E42A2F4DACF}" type="parTrans" cxnId="{1DEF2CCE-732F-4499-BB09-CE1A54F94C19}">
      <dgm:prSet/>
      <dgm:spPr/>
      <dgm:t>
        <a:bodyPr/>
        <a:lstStyle/>
        <a:p>
          <a:endParaRPr lang="es-MX" sz="1100"/>
        </a:p>
      </dgm:t>
    </dgm:pt>
    <dgm:pt modelId="{D428665C-2106-42DE-AB7A-DDC723AA1811}" type="sibTrans" cxnId="{1DEF2CCE-732F-4499-BB09-CE1A54F94C19}">
      <dgm:prSet/>
      <dgm:spPr/>
      <dgm:t>
        <a:bodyPr/>
        <a:lstStyle/>
        <a:p>
          <a:endParaRPr lang="es-MX"/>
        </a:p>
      </dgm:t>
    </dgm:pt>
    <dgm:pt modelId="{AAC8EE06-29A8-4BEB-B92B-9306F5B25F60}" type="asst">
      <dgm:prSet custT="1"/>
      <dgm:spPr>
        <a:ln w="28575"/>
      </dgm:spPr>
      <dgm:t>
        <a:bodyPr/>
        <a:lstStyle/>
        <a:p>
          <a:endParaRPr lang="es-MX" sz="1100" b="1" dirty="0" smtClean="0"/>
        </a:p>
        <a:p>
          <a:endParaRPr lang="es-MX" sz="1100" b="1" dirty="0" smtClean="0"/>
        </a:p>
        <a:p>
          <a:r>
            <a:rPr lang="es-MX" sz="1100" b="1" dirty="0" smtClean="0"/>
            <a:t>Oficial Administrativo(a) </a:t>
          </a:r>
          <a:r>
            <a:rPr lang="es-MX" sz="1100" dirty="0" smtClean="0"/>
            <a:t>8097</a:t>
          </a:r>
        </a:p>
        <a:p>
          <a:endParaRPr lang="es-MX" sz="1100" dirty="0" smtClean="0"/>
        </a:p>
        <a:p>
          <a:endParaRPr lang="es-MX" sz="1100" dirty="0"/>
        </a:p>
      </dgm:t>
    </dgm:pt>
    <dgm:pt modelId="{40C52260-6CBE-45B0-AE87-4915850294E4}" type="parTrans" cxnId="{E5F0EFE2-3315-4846-801D-25BA6758485A}">
      <dgm:prSet/>
      <dgm:spPr/>
      <dgm:t>
        <a:bodyPr/>
        <a:lstStyle/>
        <a:p>
          <a:endParaRPr lang="es-MX" sz="1100"/>
        </a:p>
      </dgm:t>
    </dgm:pt>
    <dgm:pt modelId="{02C16FF9-DF71-4F8B-9F7B-064EBF558150}" type="sibTrans" cxnId="{E5F0EFE2-3315-4846-801D-25BA6758485A}">
      <dgm:prSet/>
      <dgm:spPr/>
      <dgm:t>
        <a:bodyPr/>
        <a:lstStyle/>
        <a:p>
          <a:endParaRPr lang="es-MX"/>
        </a:p>
      </dgm:t>
    </dgm:pt>
    <dgm:pt modelId="{4187EFB3-ACA4-43DC-8ECE-1EB74E3E7128}">
      <dgm:prSet custT="1"/>
      <dgm:spPr>
        <a:ln w="28575"/>
      </dgm:spPr>
      <dgm:t>
        <a:bodyPr/>
        <a:lstStyle/>
        <a:p>
          <a:r>
            <a:rPr lang="es-MX" sz="1100" b="1" dirty="0" smtClean="0">
              <a:latin typeface="Calibri" pitchFamily="34" charset="0"/>
              <a:cs typeface="Arial" charset="0"/>
            </a:rPr>
            <a:t>Profesional Especialista 1</a:t>
          </a:r>
        </a:p>
        <a:p>
          <a:r>
            <a:rPr lang="es-MX" sz="1100" b="0" dirty="0" smtClean="0">
              <a:latin typeface="Calibri" pitchFamily="34" charset="0"/>
              <a:cs typeface="Arial" charset="0"/>
            </a:rPr>
            <a:t>102726</a:t>
          </a:r>
          <a:endParaRPr lang="es-MX" sz="1100" b="0" dirty="0"/>
        </a:p>
      </dgm:t>
    </dgm:pt>
    <dgm:pt modelId="{67CB4759-D1F3-4D27-BE1D-919FD5C9FA67}" type="parTrans" cxnId="{ACCB86A7-2393-4367-961E-48DE1588CA43}">
      <dgm:prSet/>
      <dgm:spPr/>
      <dgm:t>
        <a:bodyPr/>
        <a:lstStyle/>
        <a:p>
          <a:endParaRPr lang="es-MX" sz="1100"/>
        </a:p>
      </dgm:t>
    </dgm:pt>
    <dgm:pt modelId="{5B4FE864-5F66-444A-8776-ABF1CE3A373F}" type="sibTrans" cxnId="{ACCB86A7-2393-4367-961E-48DE1588CA43}">
      <dgm:prSet/>
      <dgm:spPr/>
      <dgm:t>
        <a:bodyPr/>
        <a:lstStyle/>
        <a:p>
          <a:endParaRPr lang="es-MX"/>
        </a:p>
      </dgm:t>
    </dgm:pt>
    <dgm:pt modelId="{D1F9DC8E-78C0-4037-83EB-F8AF1B7B9490}">
      <dgm:prSet custT="1"/>
      <dgm:spPr>
        <a:ln w="28575"/>
      </dgm:spPr>
      <dgm:t>
        <a:bodyPr/>
        <a:lstStyle/>
        <a:p>
          <a:r>
            <a:rPr lang="es-MX" sz="1100" b="1" dirty="0" smtClean="0">
              <a:latin typeface="Calibri" pitchFamily="34" charset="0"/>
              <a:cs typeface="Arial" charset="0"/>
            </a:rPr>
            <a:t>Oficial Administrativo(a)</a:t>
          </a:r>
        </a:p>
        <a:p>
          <a:r>
            <a:rPr lang="es-MX" sz="1100" b="0" dirty="0" smtClean="0">
              <a:latin typeface="Calibri" pitchFamily="34" charset="0"/>
              <a:cs typeface="Arial" charset="0"/>
            </a:rPr>
            <a:t>41456</a:t>
          </a:r>
          <a:endParaRPr lang="es-MX" sz="1100" b="0" dirty="0"/>
        </a:p>
      </dgm:t>
    </dgm:pt>
    <dgm:pt modelId="{D7A7BC5A-3CF9-4149-B563-912FCA8C93F9}" type="parTrans" cxnId="{5E92C23E-7170-4B37-A307-E178F99CEA22}">
      <dgm:prSet/>
      <dgm:spPr/>
      <dgm:t>
        <a:bodyPr/>
        <a:lstStyle/>
        <a:p>
          <a:endParaRPr lang="es-MX" sz="1100"/>
        </a:p>
      </dgm:t>
    </dgm:pt>
    <dgm:pt modelId="{50A34D16-1FB9-4E90-ABFE-7E8BEB0E3724}" type="sibTrans" cxnId="{5E92C23E-7170-4B37-A307-E178F99CEA22}">
      <dgm:prSet/>
      <dgm:spPr/>
      <dgm:t>
        <a:bodyPr/>
        <a:lstStyle/>
        <a:p>
          <a:endParaRPr lang="es-MX"/>
        </a:p>
      </dgm:t>
    </dgm:pt>
    <dgm:pt modelId="{41E281CB-A50B-4EEB-A37E-3BFCF083B743}">
      <dgm:prSet custT="1"/>
      <dgm:spPr>
        <a:ln w="28575"/>
      </dgm:spPr>
      <dgm:t>
        <a:bodyPr/>
        <a:lstStyle/>
        <a:p>
          <a:r>
            <a:rPr lang="es-MX" sz="1100" b="1" dirty="0" smtClean="0"/>
            <a:t>Auxiliar Administrativo(a)</a:t>
          </a:r>
        </a:p>
        <a:p>
          <a:r>
            <a:rPr lang="es-MX" sz="1100" dirty="0" smtClean="0"/>
            <a:t>105883</a:t>
          </a:r>
        </a:p>
        <a:p>
          <a:endParaRPr lang="es-MX" sz="1100" dirty="0" smtClean="0"/>
        </a:p>
      </dgm:t>
    </dgm:pt>
    <dgm:pt modelId="{B274AC99-AAE1-47CC-9E6F-E2A3A06481B5}" type="parTrans" cxnId="{1A63665C-C737-402F-9C54-3B55A48DEEBC}">
      <dgm:prSet/>
      <dgm:spPr/>
      <dgm:t>
        <a:bodyPr/>
        <a:lstStyle/>
        <a:p>
          <a:endParaRPr lang="es-MX" sz="1100"/>
        </a:p>
      </dgm:t>
    </dgm:pt>
    <dgm:pt modelId="{E22F8ABC-2FC1-4E6E-8A9D-562C721E3F9E}" type="sibTrans" cxnId="{1A63665C-C737-402F-9C54-3B55A48DEEBC}">
      <dgm:prSet/>
      <dgm:spPr/>
      <dgm:t>
        <a:bodyPr/>
        <a:lstStyle/>
        <a:p>
          <a:endParaRPr lang="es-MX"/>
        </a:p>
      </dgm:t>
    </dgm:pt>
    <dgm:pt modelId="{FA9843D5-AA4E-4A30-A0F1-608C16FEEE26}" type="pres">
      <dgm:prSet presAssocID="{D43E59DF-AF5E-4317-8F03-4E52D2288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37DE94F-383C-4587-848C-9AE98EFE7DDB}" type="pres">
      <dgm:prSet presAssocID="{A751D4D1-AD72-4B08-8090-283EDEF72569}" presName="hierRoot1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07779FE6-5D94-4B6A-81E4-5687CA738055}" type="pres">
      <dgm:prSet presAssocID="{A751D4D1-AD72-4B08-8090-283EDEF72569}" presName="rootComposite1" presStyleCnt="0"/>
      <dgm:spPr/>
      <dgm:t>
        <a:bodyPr/>
        <a:lstStyle/>
        <a:p>
          <a:endParaRPr lang="es-MX"/>
        </a:p>
      </dgm:t>
    </dgm:pt>
    <dgm:pt modelId="{59B2E976-902E-466C-BCBB-F68D232258A1}" type="pres">
      <dgm:prSet presAssocID="{A751D4D1-AD72-4B08-8090-283EDEF72569}" presName="rootText1" presStyleLbl="node0" presStyleIdx="0" presStyleCnt="1" custScaleX="1305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6C263F-8F2F-4C62-81B4-190B89884384}" type="pres">
      <dgm:prSet presAssocID="{A751D4D1-AD72-4B08-8090-283EDEF7256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14C2085-ED09-42AF-A41F-3393ACB9376B}" type="pres">
      <dgm:prSet presAssocID="{A751D4D1-AD72-4B08-8090-283EDEF72569}" presName="hierChild2" presStyleCnt="0"/>
      <dgm:spPr/>
      <dgm:t>
        <a:bodyPr/>
        <a:lstStyle/>
        <a:p>
          <a:endParaRPr lang="es-MX"/>
        </a:p>
      </dgm:t>
    </dgm:pt>
    <dgm:pt modelId="{9CC76FA9-501A-48B7-BE9D-319EAC8FE3B7}" type="pres">
      <dgm:prSet presAssocID="{1E2FAD0C-B48E-4D14-8B59-56E35A4D50A9}" presName="Name35" presStyleLbl="parChTrans1D2" presStyleIdx="0" presStyleCnt="6"/>
      <dgm:spPr/>
      <dgm:t>
        <a:bodyPr/>
        <a:lstStyle/>
        <a:p>
          <a:endParaRPr lang="es-MX"/>
        </a:p>
      </dgm:t>
    </dgm:pt>
    <dgm:pt modelId="{721DC565-6BF2-492A-AE30-CEBBBA82F871}" type="pres">
      <dgm:prSet presAssocID="{00205598-CF88-4398-AAA6-0465E914DA04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F96AEA5D-9974-4733-B152-04E187775DEB}" type="pres">
      <dgm:prSet presAssocID="{00205598-CF88-4398-AAA6-0465E914DA04}" presName="rootComposite" presStyleCnt="0"/>
      <dgm:spPr/>
      <dgm:t>
        <a:bodyPr/>
        <a:lstStyle/>
        <a:p>
          <a:endParaRPr lang="es-MX"/>
        </a:p>
      </dgm:t>
    </dgm:pt>
    <dgm:pt modelId="{C6370CF3-48C7-4FA2-A712-4D398184C4B1}" type="pres">
      <dgm:prSet presAssocID="{00205598-CF88-4398-AAA6-0465E914DA04}" presName="rootText" presStyleLbl="node2" presStyleIdx="0" presStyleCnt="2" custScaleX="148429" custScaleY="100538" custLinFactX="-11814" custLinFactY="-100000" custLinFactNeighborX="-100000" custLinFactNeighborY="-14025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AD81642-3451-4365-8914-8A97BEB72E5B}" type="pres">
      <dgm:prSet presAssocID="{00205598-CF88-4398-AAA6-0465E914DA04}" presName="rootConnector" presStyleLbl="node2" presStyleIdx="0" presStyleCnt="2"/>
      <dgm:spPr/>
      <dgm:t>
        <a:bodyPr/>
        <a:lstStyle/>
        <a:p>
          <a:endParaRPr lang="es-MX"/>
        </a:p>
      </dgm:t>
    </dgm:pt>
    <dgm:pt modelId="{6D0D56F1-88AA-4F7D-BB1E-058D95E71D48}" type="pres">
      <dgm:prSet presAssocID="{00205598-CF88-4398-AAA6-0465E914DA04}" presName="hierChild4" presStyleCnt="0"/>
      <dgm:spPr/>
      <dgm:t>
        <a:bodyPr/>
        <a:lstStyle/>
        <a:p>
          <a:endParaRPr lang="es-MX"/>
        </a:p>
      </dgm:t>
    </dgm:pt>
    <dgm:pt modelId="{951D2A91-2A4F-495F-9D6E-8BEAD92A1647}" type="pres">
      <dgm:prSet presAssocID="{67CB4759-D1F3-4D27-BE1D-919FD5C9FA67}" presName="Name35" presStyleLbl="parChTrans1D3" presStyleIdx="0" presStyleCnt="3"/>
      <dgm:spPr/>
      <dgm:t>
        <a:bodyPr/>
        <a:lstStyle/>
        <a:p>
          <a:endParaRPr lang="es-MX"/>
        </a:p>
      </dgm:t>
    </dgm:pt>
    <dgm:pt modelId="{8CBC4947-786A-4106-AB3B-19BCBEFBDCC0}" type="pres">
      <dgm:prSet presAssocID="{4187EFB3-ACA4-43DC-8ECE-1EB74E3E71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B635963-1B90-43A4-B77F-4FA308A7DB0A}" type="pres">
      <dgm:prSet presAssocID="{4187EFB3-ACA4-43DC-8ECE-1EB74E3E7128}" presName="rootComposite" presStyleCnt="0"/>
      <dgm:spPr/>
      <dgm:t>
        <a:bodyPr/>
        <a:lstStyle/>
        <a:p>
          <a:endParaRPr lang="es-MX"/>
        </a:p>
      </dgm:t>
    </dgm:pt>
    <dgm:pt modelId="{B4D17E0A-2C08-43E2-B07A-19F32D5CE962}" type="pres">
      <dgm:prSet presAssocID="{4187EFB3-ACA4-43DC-8ECE-1EB74E3E7128}" presName="rootText" presStyleLbl="node3" presStyleIdx="0" presStyleCnt="3" custScaleX="126477" custScaleY="100688" custLinFactNeighborX="-86326" custLinFactNeighborY="-374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210C51-778F-4887-AF87-BDC867F04BE9}" type="pres">
      <dgm:prSet presAssocID="{4187EFB3-ACA4-43DC-8ECE-1EB74E3E7128}" presName="rootConnector" presStyleLbl="node3" presStyleIdx="0" presStyleCnt="3"/>
      <dgm:spPr/>
      <dgm:t>
        <a:bodyPr/>
        <a:lstStyle/>
        <a:p>
          <a:endParaRPr lang="es-MX"/>
        </a:p>
      </dgm:t>
    </dgm:pt>
    <dgm:pt modelId="{04BBD079-94FC-4DA2-9CBD-131C9A1D7AE0}" type="pres">
      <dgm:prSet presAssocID="{4187EFB3-ACA4-43DC-8ECE-1EB74E3E7128}" presName="hierChild4" presStyleCnt="0"/>
      <dgm:spPr/>
      <dgm:t>
        <a:bodyPr/>
        <a:lstStyle/>
        <a:p>
          <a:endParaRPr lang="es-MX"/>
        </a:p>
      </dgm:t>
    </dgm:pt>
    <dgm:pt modelId="{E6D7BC4F-9FA2-494B-B363-FC009680188F}" type="pres">
      <dgm:prSet presAssocID="{4187EFB3-ACA4-43DC-8ECE-1EB74E3E7128}" presName="hierChild5" presStyleCnt="0"/>
      <dgm:spPr/>
      <dgm:t>
        <a:bodyPr/>
        <a:lstStyle/>
        <a:p>
          <a:endParaRPr lang="es-MX"/>
        </a:p>
      </dgm:t>
    </dgm:pt>
    <dgm:pt modelId="{57347640-B22F-4285-87AD-EC911E7649D5}" type="pres">
      <dgm:prSet presAssocID="{D7A7BC5A-3CF9-4149-B563-912FCA8C93F9}" presName="Name35" presStyleLbl="parChTrans1D3" presStyleIdx="1" presStyleCnt="3"/>
      <dgm:spPr/>
      <dgm:t>
        <a:bodyPr/>
        <a:lstStyle/>
        <a:p>
          <a:endParaRPr lang="es-MX"/>
        </a:p>
      </dgm:t>
    </dgm:pt>
    <dgm:pt modelId="{541F93CB-D3D8-41E2-9E27-49E559345941}" type="pres">
      <dgm:prSet presAssocID="{D1F9DC8E-78C0-4037-83EB-F8AF1B7B94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4602983-D6F1-456E-B090-E9A7478E37A9}" type="pres">
      <dgm:prSet presAssocID="{D1F9DC8E-78C0-4037-83EB-F8AF1B7B9490}" presName="rootComposite" presStyleCnt="0"/>
      <dgm:spPr/>
      <dgm:t>
        <a:bodyPr/>
        <a:lstStyle/>
        <a:p>
          <a:endParaRPr lang="es-MX"/>
        </a:p>
      </dgm:t>
    </dgm:pt>
    <dgm:pt modelId="{55D0DA9B-B807-42DE-87B8-BA049B76D64A}" type="pres">
      <dgm:prSet presAssocID="{D1F9DC8E-78C0-4037-83EB-F8AF1B7B9490}" presName="rootText" presStyleLbl="node3" presStyleIdx="1" presStyleCnt="3" custScaleY="105768" custLinFactNeighborX="-88648" custLinFactNeighborY="-373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A38378F-807B-4533-ACEE-38E4C474F516}" type="pres">
      <dgm:prSet presAssocID="{D1F9DC8E-78C0-4037-83EB-F8AF1B7B9490}" presName="rootConnector" presStyleLbl="node3" presStyleIdx="1" presStyleCnt="3"/>
      <dgm:spPr/>
      <dgm:t>
        <a:bodyPr/>
        <a:lstStyle/>
        <a:p>
          <a:endParaRPr lang="es-MX"/>
        </a:p>
      </dgm:t>
    </dgm:pt>
    <dgm:pt modelId="{EA0DE73D-BA7F-4368-91EF-F15C0A3CD65C}" type="pres">
      <dgm:prSet presAssocID="{D1F9DC8E-78C0-4037-83EB-F8AF1B7B9490}" presName="hierChild4" presStyleCnt="0"/>
      <dgm:spPr/>
      <dgm:t>
        <a:bodyPr/>
        <a:lstStyle/>
        <a:p>
          <a:endParaRPr lang="es-MX"/>
        </a:p>
      </dgm:t>
    </dgm:pt>
    <dgm:pt modelId="{2A9CB59E-573E-4F93-9888-F55396504406}" type="pres">
      <dgm:prSet presAssocID="{D1F9DC8E-78C0-4037-83EB-F8AF1B7B9490}" presName="hierChild5" presStyleCnt="0"/>
      <dgm:spPr/>
      <dgm:t>
        <a:bodyPr/>
        <a:lstStyle/>
        <a:p>
          <a:endParaRPr lang="es-MX"/>
        </a:p>
      </dgm:t>
    </dgm:pt>
    <dgm:pt modelId="{C3C4721D-F275-41A8-8044-4C1C29A77A21}" type="pres">
      <dgm:prSet presAssocID="{00205598-CF88-4398-AAA6-0465E914DA04}" presName="hierChild5" presStyleCnt="0"/>
      <dgm:spPr/>
      <dgm:t>
        <a:bodyPr/>
        <a:lstStyle/>
        <a:p>
          <a:endParaRPr lang="es-MX"/>
        </a:p>
      </dgm:t>
    </dgm:pt>
    <dgm:pt modelId="{2425BEC6-DDBF-4C2C-ACB1-8B2093BA0931}" type="pres">
      <dgm:prSet presAssocID="{9A7381F0-700B-4A12-98A5-3B678FC53EC7}" presName="Name35" presStyleLbl="parChTrans1D2" presStyleIdx="1" presStyleCnt="6"/>
      <dgm:spPr/>
      <dgm:t>
        <a:bodyPr/>
        <a:lstStyle/>
        <a:p>
          <a:endParaRPr lang="es-MX"/>
        </a:p>
      </dgm:t>
    </dgm:pt>
    <dgm:pt modelId="{57E9755B-C7D3-4A36-9E30-4FE457A804E6}" type="pres">
      <dgm:prSet presAssocID="{00FCB7F1-EA49-4083-8188-D5172B827B2E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48C7ADE6-5D21-44C5-A979-25CB0D28F67D}" type="pres">
      <dgm:prSet presAssocID="{00FCB7F1-EA49-4083-8188-D5172B827B2E}" presName="rootComposite" presStyleCnt="0"/>
      <dgm:spPr/>
      <dgm:t>
        <a:bodyPr/>
        <a:lstStyle/>
        <a:p>
          <a:endParaRPr lang="es-MX"/>
        </a:p>
      </dgm:t>
    </dgm:pt>
    <dgm:pt modelId="{6BA75B72-1FBD-4521-9515-F2A6E5479C56}" type="pres">
      <dgm:prSet presAssocID="{00FCB7F1-EA49-4083-8188-D5172B827B2E}" presName="rootText" presStyleLbl="node2" presStyleIdx="1" presStyleCnt="2" custScaleX="125970" custLinFactY="-100000" custLinFactNeighborX="92761" custLinFactNeighborY="-1402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D334A2-A074-4C1E-BD89-4D70C1C2BC28}" type="pres">
      <dgm:prSet presAssocID="{00FCB7F1-EA49-4083-8188-D5172B827B2E}" presName="rootConnector" presStyleLbl="node2" presStyleIdx="1" presStyleCnt="2"/>
      <dgm:spPr/>
      <dgm:t>
        <a:bodyPr/>
        <a:lstStyle/>
        <a:p>
          <a:endParaRPr lang="es-MX"/>
        </a:p>
      </dgm:t>
    </dgm:pt>
    <dgm:pt modelId="{B374E970-401D-43D2-B594-B9A3D21B8F95}" type="pres">
      <dgm:prSet presAssocID="{00FCB7F1-EA49-4083-8188-D5172B827B2E}" presName="hierChild4" presStyleCnt="0"/>
      <dgm:spPr/>
      <dgm:t>
        <a:bodyPr/>
        <a:lstStyle/>
        <a:p>
          <a:endParaRPr lang="es-MX"/>
        </a:p>
      </dgm:t>
    </dgm:pt>
    <dgm:pt modelId="{9956BDF6-8D3B-4FB0-BC2D-DB87DDB752B2}" type="pres">
      <dgm:prSet presAssocID="{B274AC99-AAE1-47CC-9E6F-E2A3A06481B5}" presName="Name35" presStyleLbl="parChTrans1D3" presStyleIdx="2" presStyleCnt="3"/>
      <dgm:spPr/>
      <dgm:t>
        <a:bodyPr/>
        <a:lstStyle/>
        <a:p>
          <a:endParaRPr lang="es-MX"/>
        </a:p>
      </dgm:t>
    </dgm:pt>
    <dgm:pt modelId="{4E1FF3FA-4BE4-4F99-ABD8-C512514237F0}" type="pres">
      <dgm:prSet presAssocID="{41E281CB-A50B-4EEB-A37E-3BFCF083B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765528A-3F56-4857-8B32-F2720D2AA8E0}" type="pres">
      <dgm:prSet presAssocID="{41E281CB-A50B-4EEB-A37E-3BFCF083B743}" presName="rootComposite" presStyleCnt="0"/>
      <dgm:spPr/>
      <dgm:t>
        <a:bodyPr/>
        <a:lstStyle/>
        <a:p>
          <a:endParaRPr lang="es-MX"/>
        </a:p>
      </dgm:t>
    </dgm:pt>
    <dgm:pt modelId="{E9E257FE-469C-4A7C-977F-893F79C63D6C}" type="pres">
      <dgm:prSet presAssocID="{41E281CB-A50B-4EEB-A37E-3BFCF083B743}" presName="rootText" presStyleLbl="node3" presStyleIdx="2" presStyleCnt="3" custScaleX="134824" custScaleY="99749" custLinFactNeighborX="92850" custLinFactNeighborY="-335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129274B-929A-4139-AEDF-E7C3CDC6CBFB}" type="pres">
      <dgm:prSet presAssocID="{41E281CB-A50B-4EEB-A37E-3BFCF083B743}" presName="rootConnector" presStyleLbl="node3" presStyleIdx="2" presStyleCnt="3"/>
      <dgm:spPr/>
      <dgm:t>
        <a:bodyPr/>
        <a:lstStyle/>
        <a:p>
          <a:endParaRPr lang="es-MX"/>
        </a:p>
      </dgm:t>
    </dgm:pt>
    <dgm:pt modelId="{0EB6CFC0-C85E-4952-8041-873903A78D86}" type="pres">
      <dgm:prSet presAssocID="{41E281CB-A50B-4EEB-A37E-3BFCF083B743}" presName="hierChild4" presStyleCnt="0"/>
      <dgm:spPr/>
      <dgm:t>
        <a:bodyPr/>
        <a:lstStyle/>
        <a:p>
          <a:endParaRPr lang="es-MX"/>
        </a:p>
      </dgm:t>
    </dgm:pt>
    <dgm:pt modelId="{46275929-E025-442E-909E-BF6B103A5505}" type="pres">
      <dgm:prSet presAssocID="{41E281CB-A50B-4EEB-A37E-3BFCF083B743}" presName="hierChild5" presStyleCnt="0"/>
      <dgm:spPr/>
      <dgm:t>
        <a:bodyPr/>
        <a:lstStyle/>
        <a:p>
          <a:endParaRPr lang="es-MX"/>
        </a:p>
      </dgm:t>
    </dgm:pt>
    <dgm:pt modelId="{373ED7C7-F614-42C5-A82D-977A9DB613E7}" type="pres">
      <dgm:prSet presAssocID="{00FCB7F1-EA49-4083-8188-D5172B827B2E}" presName="hierChild5" presStyleCnt="0"/>
      <dgm:spPr/>
      <dgm:t>
        <a:bodyPr/>
        <a:lstStyle/>
        <a:p>
          <a:endParaRPr lang="es-MX"/>
        </a:p>
      </dgm:t>
    </dgm:pt>
    <dgm:pt modelId="{4F8299DD-6704-4A3B-A04E-3F3CE60AD4BD}" type="pres">
      <dgm:prSet presAssocID="{A751D4D1-AD72-4B08-8090-283EDEF72569}" presName="hierChild3" presStyleCnt="0"/>
      <dgm:spPr/>
      <dgm:t>
        <a:bodyPr/>
        <a:lstStyle/>
        <a:p>
          <a:endParaRPr lang="es-MX"/>
        </a:p>
      </dgm:t>
    </dgm:pt>
    <dgm:pt modelId="{C4A9F4E4-05AD-4F64-AE01-5FE024B2B45C}" type="pres">
      <dgm:prSet presAssocID="{ACB6D203-D087-490D-8733-3859101FAAAD}" presName="Name111" presStyleLbl="parChTrans1D2" presStyleIdx="2" presStyleCnt="6"/>
      <dgm:spPr/>
      <dgm:t>
        <a:bodyPr/>
        <a:lstStyle/>
        <a:p>
          <a:endParaRPr lang="es-MX"/>
        </a:p>
      </dgm:t>
    </dgm:pt>
    <dgm:pt modelId="{E65D0362-850A-48DC-9F13-043880468BD0}" type="pres">
      <dgm:prSet presAssocID="{64D253B4-DB0D-419D-BA62-A033BC6FA21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279333B-55C7-42DB-ACD0-6ADF60B9C515}" type="pres">
      <dgm:prSet presAssocID="{64D253B4-DB0D-419D-BA62-A033BC6FA21A}" presName="rootComposite3" presStyleCnt="0"/>
      <dgm:spPr/>
      <dgm:t>
        <a:bodyPr/>
        <a:lstStyle/>
        <a:p>
          <a:endParaRPr lang="es-MX"/>
        </a:p>
      </dgm:t>
    </dgm:pt>
    <dgm:pt modelId="{83CDD99B-74ED-4E4E-84D5-9A9195B92B6F}" type="pres">
      <dgm:prSet presAssocID="{64D253B4-DB0D-419D-BA62-A033BC6FA21A}" presName="rootText3" presStyleLbl="asst1" presStyleIdx="0" presStyleCnt="4" custLinFactX="62992" custLinFactY="100000" custLinFactNeighborX="100000" custLinFactNeighborY="1050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D7134A0-EBA2-4A47-BFB8-C2ED3643B2F5}" type="pres">
      <dgm:prSet presAssocID="{64D253B4-DB0D-419D-BA62-A033BC6FA21A}" presName="rootConnector3" presStyleLbl="asst1" presStyleIdx="0" presStyleCnt="4"/>
      <dgm:spPr/>
      <dgm:t>
        <a:bodyPr/>
        <a:lstStyle/>
        <a:p>
          <a:endParaRPr lang="es-MX"/>
        </a:p>
      </dgm:t>
    </dgm:pt>
    <dgm:pt modelId="{4CFDBC26-7A8D-4D6F-848F-FDEE63303DA0}" type="pres">
      <dgm:prSet presAssocID="{64D253B4-DB0D-419D-BA62-A033BC6FA21A}" presName="hierChild6" presStyleCnt="0"/>
      <dgm:spPr/>
      <dgm:t>
        <a:bodyPr/>
        <a:lstStyle/>
        <a:p>
          <a:endParaRPr lang="es-MX"/>
        </a:p>
      </dgm:t>
    </dgm:pt>
    <dgm:pt modelId="{55513F64-2A77-4D07-BDA4-E2CDA6B61666}" type="pres">
      <dgm:prSet presAssocID="{64D253B4-DB0D-419D-BA62-A033BC6FA21A}" presName="hierChild7" presStyleCnt="0"/>
      <dgm:spPr/>
      <dgm:t>
        <a:bodyPr/>
        <a:lstStyle/>
        <a:p>
          <a:endParaRPr lang="es-MX"/>
        </a:p>
      </dgm:t>
    </dgm:pt>
    <dgm:pt modelId="{D48EA53B-085F-4BC8-9539-1BCFD3D05273}" type="pres">
      <dgm:prSet presAssocID="{72777482-7D5D-44E5-AD0F-175558035C5E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822E1D57-286E-4668-8AFB-990BBDCBC019}" type="pres">
      <dgm:prSet presAssocID="{77B9B933-C413-4C2A-8C15-D5B1564686E6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6DBEF7E-76C8-4AB0-9973-C2A6EF36D8D9}" type="pres">
      <dgm:prSet presAssocID="{77B9B933-C413-4C2A-8C15-D5B1564686E6}" presName="rootComposite3" presStyleCnt="0"/>
      <dgm:spPr/>
      <dgm:t>
        <a:bodyPr/>
        <a:lstStyle/>
        <a:p>
          <a:endParaRPr lang="es-MX"/>
        </a:p>
      </dgm:t>
    </dgm:pt>
    <dgm:pt modelId="{E4536DAA-0957-4640-A743-2E181A275BEA}" type="pres">
      <dgm:prSet presAssocID="{77B9B933-C413-4C2A-8C15-D5B1564686E6}" presName="rootText3" presStyleLbl="asst1" presStyleIdx="1" presStyleCnt="4" custLinFactX="-58660" custLinFactY="100000" custLinFactNeighborX="-100000" custLinFactNeighborY="1050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7E0E708-2D08-42A0-8DAD-4D45258ECCA7}" type="pres">
      <dgm:prSet presAssocID="{77B9B933-C413-4C2A-8C15-D5B1564686E6}" presName="rootConnector3" presStyleLbl="asst1" presStyleIdx="1" presStyleCnt="4"/>
      <dgm:spPr/>
      <dgm:t>
        <a:bodyPr/>
        <a:lstStyle/>
        <a:p>
          <a:endParaRPr lang="es-MX"/>
        </a:p>
      </dgm:t>
    </dgm:pt>
    <dgm:pt modelId="{5DDF6BDD-8FF4-4E9D-AB4B-F9AD36053342}" type="pres">
      <dgm:prSet presAssocID="{77B9B933-C413-4C2A-8C15-D5B1564686E6}" presName="hierChild6" presStyleCnt="0"/>
      <dgm:spPr/>
      <dgm:t>
        <a:bodyPr/>
        <a:lstStyle/>
        <a:p>
          <a:endParaRPr lang="es-MX"/>
        </a:p>
      </dgm:t>
    </dgm:pt>
    <dgm:pt modelId="{5D953A4E-7BCE-4356-B7C3-6A9C6E12E10C}" type="pres">
      <dgm:prSet presAssocID="{77B9B933-C413-4C2A-8C15-D5B1564686E6}" presName="hierChild7" presStyleCnt="0"/>
      <dgm:spPr/>
      <dgm:t>
        <a:bodyPr/>
        <a:lstStyle/>
        <a:p>
          <a:endParaRPr lang="es-MX"/>
        </a:p>
      </dgm:t>
    </dgm:pt>
    <dgm:pt modelId="{D37B0960-F40A-4B3E-8B9A-7932A72E95A5}" type="pres">
      <dgm:prSet presAssocID="{8DB34E5F-CA7B-48AD-A149-6E42A2F4DACF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7772A75C-78A7-4900-AC7F-3E10F3678AC0}" type="pres">
      <dgm:prSet presAssocID="{D04372B3-8D0A-415D-AC92-AB9CE54C39B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0DD3F81F-957C-4CAE-A45F-50E80F5A2A52}" type="pres">
      <dgm:prSet presAssocID="{D04372B3-8D0A-415D-AC92-AB9CE54C39B9}" presName="rootComposite3" presStyleCnt="0"/>
      <dgm:spPr/>
      <dgm:t>
        <a:bodyPr/>
        <a:lstStyle/>
        <a:p>
          <a:endParaRPr lang="es-MX"/>
        </a:p>
      </dgm:t>
    </dgm:pt>
    <dgm:pt modelId="{B1BAE9FF-63B1-4DC7-86F5-D19F98DA44A6}" type="pres">
      <dgm:prSet presAssocID="{D04372B3-8D0A-415D-AC92-AB9CE54C39B9}" presName="rootText3" presStyleLbl="asst1" presStyleIdx="2" presStyleCnt="4" custLinFactX="27724" custLinFactNeighborX="100000" custLinFactNeighborY="-688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504A5ED-D48B-442A-8EEC-A5C94453F803}" type="pres">
      <dgm:prSet presAssocID="{D04372B3-8D0A-415D-AC92-AB9CE54C39B9}" presName="rootConnector3" presStyleLbl="asst1" presStyleIdx="2" presStyleCnt="4"/>
      <dgm:spPr/>
      <dgm:t>
        <a:bodyPr/>
        <a:lstStyle/>
        <a:p>
          <a:endParaRPr lang="es-MX"/>
        </a:p>
      </dgm:t>
    </dgm:pt>
    <dgm:pt modelId="{DFFA874D-F017-4646-8928-90182DBC47C8}" type="pres">
      <dgm:prSet presAssocID="{D04372B3-8D0A-415D-AC92-AB9CE54C39B9}" presName="hierChild6" presStyleCnt="0"/>
      <dgm:spPr/>
      <dgm:t>
        <a:bodyPr/>
        <a:lstStyle/>
        <a:p>
          <a:endParaRPr lang="es-MX"/>
        </a:p>
      </dgm:t>
    </dgm:pt>
    <dgm:pt modelId="{D1881490-C7F4-4646-B38C-B37D445418C9}" type="pres">
      <dgm:prSet presAssocID="{D04372B3-8D0A-415D-AC92-AB9CE54C39B9}" presName="hierChild7" presStyleCnt="0"/>
      <dgm:spPr/>
      <dgm:t>
        <a:bodyPr/>
        <a:lstStyle/>
        <a:p>
          <a:endParaRPr lang="es-MX"/>
        </a:p>
      </dgm:t>
    </dgm:pt>
    <dgm:pt modelId="{D61859BD-AE24-4F32-881D-6CB438F70DCF}" type="pres">
      <dgm:prSet presAssocID="{40C52260-6CBE-45B0-AE87-4915850294E4}" presName="Name111" presStyleLbl="parChTrans1D2" presStyleIdx="5" presStyleCnt="6"/>
      <dgm:spPr/>
      <dgm:t>
        <a:bodyPr/>
        <a:lstStyle/>
        <a:p>
          <a:endParaRPr lang="es-MX"/>
        </a:p>
      </dgm:t>
    </dgm:pt>
    <dgm:pt modelId="{4CA7EAE6-50BC-4B7F-889E-55105F8CAEB5}" type="pres">
      <dgm:prSet presAssocID="{AAC8EE06-29A8-4BEB-B92B-9306F5B25F6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8BE0588-6D16-48C1-AA9E-4F496D3839FB}" type="pres">
      <dgm:prSet presAssocID="{AAC8EE06-29A8-4BEB-B92B-9306F5B25F60}" presName="rootComposite3" presStyleCnt="0"/>
      <dgm:spPr/>
      <dgm:t>
        <a:bodyPr/>
        <a:lstStyle/>
        <a:p>
          <a:endParaRPr lang="es-MX"/>
        </a:p>
      </dgm:t>
    </dgm:pt>
    <dgm:pt modelId="{E0696ACB-E618-4216-B3FB-DDB5308538B0}" type="pres">
      <dgm:prSet presAssocID="{AAC8EE06-29A8-4BEB-B92B-9306F5B25F60}" presName="rootText3" presStyleLbl="asst1" presStyleIdx="3" presStyleCnt="4" custScaleY="101312" custLinFactX="-27553" custLinFactNeighborX="-100000" custLinFactNeighborY="-688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398DB9-B856-4E1A-A329-FEF4176FDEE9}" type="pres">
      <dgm:prSet presAssocID="{AAC8EE06-29A8-4BEB-B92B-9306F5B25F60}" presName="rootConnector3" presStyleLbl="asst1" presStyleIdx="3" presStyleCnt="4"/>
      <dgm:spPr/>
      <dgm:t>
        <a:bodyPr/>
        <a:lstStyle/>
        <a:p>
          <a:endParaRPr lang="es-MX"/>
        </a:p>
      </dgm:t>
    </dgm:pt>
    <dgm:pt modelId="{C0394B54-FBA2-4239-BBAD-DCDF12FBBE84}" type="pres">
      <dgm:prSet presAssocID="{AAC8EE06-29A8-4BEB-B92B-9306F5B25F60}" presName="hierChild6" presStyleCnt="0"/>
      <dgm:spPr/>
      <dgm:t>
        <a:bodyPr/>
        <a:lstStyle/>
        <a:p>
          <a:endParaRPr lang="es-MX"/>
        </a:p>
      </dgm:t>
    </dgm:pt>
    <dgm:pt modelId="{D8740876-88BD-43B3-AF11-4FA62395A99E}" type="pres">
      <dgm:prSet presAssocID="{AAC8EE06-29A8-4BEB-B92B-9306F5B25F60}" presName="hierChild7" presStyleCnt="0"/>
      <dgm:spPr/>
      <dgm:t>
        <a:bodyPr/>
        <a:lstStyle/>
        <a:p>
          <a:endParaRPr lang="es-MX"/>
        </a:p>
      </dgm:t>
    </dgm:pt>
  </dgm:ptLst>
  <dgm:cxnLst>
    <dgm:cxn modelId="{765A39A1-461C-4E2D-8F1C-1B4DAEB738B9}" type="presOf" srcId="{B274AC99-AAE1-47CC-9E6F-E2A3A06481B5}" destId="{9956BDF6-8D3B-4FB0-BC2D-DB87DDB752B2}" srcOrd="0" destOrd="0" presId="urn:microsoft.com/office/officeart/2005/8/layout/orgChart1"/>
    <dgm:cxn modelId="{1A63665C-C737-402F-9C54-3B55A48DEEBC}" srcId="{00FCB7F1-EA49-4083-8188-D5172B827B2E}" destId="{41E281CB-A50B-4EEB-A37E-3BFCF083B743}" srcOrd="0" destOrd="0" parTransId="{B274AC99-AAE1-47CC-9E6F-E2A3A06481B5}" sibTransId="{E22F8ABC-2FC1-4E6E-8A9D-562C721E3F9E}"/>
    <dgm:cxn modelId="{64ADD5E7-BAD1-4749-8A37-E9C0F6415777}" srcId="{A751D4D1-AD72-4B08-8090-283EDEF72569}" destId="{00205598-CF88-4398-AAA6-0465E914DA04}" srcOrd="0" destOrd="0" parTransId="{1E2FAD0C-B48E-4D14-8B59-56E35A4D50A9}" sibTransId="{C495B702-3CB9-417C-802A-E8BC8866F30A}"/>
    <dgm:cxn modelId="{44B647FD-A1D6-47E7-81E1-02B5AC548F33}" type="presOf" srcId="{72777482-7D5D-44E5-AD0F-175558035C5E}" destId="{D48EA53B-085F-4BC8-9539-1BCFD3D05273}" srcOrd="0" destOrd="0" presId="urn:microsoft.com/office/officeart/2005/8/layout/orgChart1"/>
    <dgm:cxn modelId="{9DA5C841-4654-4470-84CC-6F63C3FE7464}" type="presOf" srcId="{A751D4D1-AD72-4B08-8090-283EDEF72569}" destId="{CC6C263F-8F2F-4C62-81B4-190B89884384}" srcOrd="1" destOrd="0" presId="urn:microsoft.com/office/officeart/2005/8/layout/orgChart1"/>
    <dgm:cxn modelId="{CD4DD613-7F0F-4E1A-B10F-25BC99E5C4F9}" type="presOf" srcId="{ACB6D203-D087-490D-8733-3859101FAAAD}" destId="{C4A9F4E4-05AD-4F64-AE01-5FE024B2B45C}" srcOrd="0" destOrd="0" presId="urn:microsoft.com/office/officeart/2005/8/layout/orgChart1"/>
    <dgm:cxn modelId="{C01C6834-0ABF-4E37-981F-B9CBE34A824F}" type="presOf" srcId="{AAC8EE06-29A8-4BEB-B92B-9306F5B25F60}" destId="{0C398DB9-B856-4E1A-A329-FEF4176FDEE9}" srcOrd="1" destOrd="0" presId="urn:microsoft.com/office/officeart/2005/8/layout/orgChart1"/>
    <dgm:cxn modelId="{39643430-DDC9-4B19-8502-1964F66A6486}" type="presOf" srcId="{40C52260-6CBE-45B0-AE87-4915850294E4}" destId="{D61859BD-AE24-4F32-881D-6CB438F70DCF}" srcOrd="0" destOrd="0" presId="urn:microsoft.com/office/officeart/2005/8/layout/orgChart1"/>
    <dgm:cxn modelId="{7E5C0B98-6269-4E0D-B3BA-25946A767630}" type="presOf" srcId="{67CB4759-D1F3-4D27-BE1D-919FD5C9FA67}" destId="{951D2A91-2A4F-495F-9D6E-8BEAD92A1647}" srcOrd="0" destOrd="0" presId="urn:microsoft.com/office/officeart/2005/8/layout/orgChart1"/>
    <dgm:cxn modelId="{3B0AAB04-E028-4DC8-9C6D-4B4C9EBA5A9D}" type="presOf" srcId="{64D253B4-DB0D-419D-BA62-A033BC6FA21A}" destId="{AD7134A0-EBA2-4A47-BFB8-C2ED3643B2F5}" srcOrd="1" destOrd="0" presId="urn:microsoft.com/office/officeart/2005/8/layout/orgChart1"/>
    <dgm:cxn modelId="{D1970CAE-067C-41C6-B111-C5710A00589E}" type="presOf" srcId="{AAC8EE06-29A8-4BEB-B92B-9306F5B25F60}" destId="{E0696ACB-E618-4216-B3FB-DDB5308538B0}" srcOrd="0" destOrd="0" presId="urn:microsoft.com/office/officeart/2005/8/layout/orgChart1"/>
    <dgm:cxn modelId="{ACCB86A7-2393-4367-961E-48DE1588CA43}" srcId="{00205598-CF88-4398-AAA6-0465E914DA04}" destId="{4187EFB3-ACA4-43DC-8ECE-1EB74E3E7128}" srcOrd="0" destOrd="0" parTransId="{67CB4759-D1F3-4D27-BE1D-919FD5C9FA67}" sibTransId="{5B4FE864-5F66-444A-8776-ABF1CE3A373F}"/>
    <dgm:cxn modelId="{8693D6A5-C315-4751-AC31-5C0A63E27B2B}" type="presOf" srcId="{00FCB7F1-EA49-4083-8188-D5172B827B2E}" destId="{6BA75B72-1FBD-4521-9515-F2A6E5479C56}" srcOrd="0" destOrd="0" presId="urn:microsoft.com/office/officeart/2005/8/layout/orgChart1"/>
    <dgm:cxn modelId="{C99F7FBD-E64D-4645-B30F-89ED91560156}" type="presOf" srcId="{D04372B3-8D0A-415D-AC92-AB9CE54C39B9}" destId="{F504A5ED-D48B-442A-8EEC-A5C94453F803}" srcOrd="1" destOrd="0" presId="urn:microsoft.com/office/officeart/2005/8/layout/orgChart1"/>
    <dgm:cxn modelId="{20D24DD2-09EB-4BB2-B90B-1372349D980E}" type="presOf" srcId="{64D253B4-DB0D-419D-BA62-A033BC6FA21A}" destId="{83CDD99B-74ED-4E4E-84D5-9A9195B92B6F}" srcOrd="0" destOrd="0" presId="urn:microsoft.com/office/officeart/2005/8/layout/orgChart1"/>
    <dgm:cxn modelId="{818652A0-8922-492B-9AEC-7D94F3398421}" type="presOf" srcId="{A751D4D1-AD72-4B08-8090-283EDEF72569}" destId="{59B2E976-902E-466C-BCBB-F68D232258A1}" srcOrd="0" destOrd="0" presId="urn:microsoft.com/office/officeart/2005/8/layout/orgChart1"/>
    <dgm:cxn modelId="{C1728DC3-25DE-4D68-BD1C-2797ECC534A8}" type="presOf" srcId="{77B9B933-C413-4C2A-8C15-D5B1564686E6}" destId="{E4536DAA-0957-4640-A743-2E181A275BEA}" srcOrd="0" destOrd="0" presId="urn:microsoft.com/office/officeart/2005/8/layout/orgChart1"/>
    <dgm:cxn modelId="{4C424020-E363-422A-A397-D6E526E7428A}" type="presOf" srcId="{00FCB7F1-EA49-4083-8188-D5172B827B2E}" destId="{6DD334A2-A074-4C1E-BD89-4D70C1C2BC28}" srcOrd="1" destOrd="0" presId="urn:microsoft.com/office/officeart/2005/8/layout/orgChart1"/>
    <dgm:cxn modelId="{E5F0EFE2-3315-4846-801D-25BA6758485A}" srcId="{A751D4D1-AD72-4B08-8090-283EDEF72569}" destId="{AAC8EE06-29A8-4BEB-B92B-9306F5B25F60}" srcOrd="5" destOrd="0" parTransId="{40C52260-6CBE-45B0-AE87-4915850294E4}" sibTransId="{02C16FF9-DF71-4F8B-9F7B-064EBF558150}"/>
    <dgm:cxn modelId="{24194174-81F3-4627-AF92-F34EFA8BC329}" type="presOf" srcId="{9A7381F0-700B-4A12-98A5-3B678FC53EC7}" destId="{2425BEC6-DDBF-4C2C-ACB1-8B2093BA0931}" srcOrd="0" destOrd="0" presId="urn:microsoft.com/office/officeart/2005/8/layout/orgChart1"/>
    <dgm:cxn modelId="{143F4903-4AD1-483A-BBDD-FFF1617AF63C}" type="presOf" srcId="{D7A7BC5A-3CF9-4149-B563-912FCA8C93F9}" destId="{57347640-B22F-4285-87AD-EC911E7649D5}" srcOrd="0" destOrd="0" presId="urn:microsoft.com/office/officeart/2005/8/layout/orgChart1"/>
    <dgm:cxn modelId="{4277B35D-1743-4D0F-A0F9-3F6A59C225C9}" srcId="{D43E59DF-AF5E-4317-8F03-4E52D2288BBF}" destId="{A751D4D1-AD72-4B08-8090-283EDEF72569}" srcOrd="0" destOrd="0" parTransId="{926546E7-2A1F-4293-BE73-65AEB0873B62}" sibTransId="{529D8783-8F9B-4EAB-BDC8-719FAD79CEFF}"/>
    <dgm:cxn modelId="{1DEF2CCE-732F-4499-BB09-CE1A54F94C19}" srcId="{A751D4D1-AD72-4B08-8090-283EDEF72569}" destId="{D04372B3-8D0A-415D-AC92-AB9CE54C39B9}" srcOrd="4" destOrd="0" parTransId="{8DB34E5F-CA7B-48AD-A149-6E42A2F4DACF}" sibTransId="{D428665C-2106-42DE-AB7A-DDC723AA1811}"/>
    <dgm:cxn modelId="{33B2AF49-9FA8-4E40-B420-D3619223FAF1}" type="presOf" srcId="{4187EFB3-ACA4-43DC-8ECE-1EB74E3E7128}" destId="{37210C51-778F-4887-AF87-BDC867F04BE9}" srcOrd="1" destOrd="0" presId="urn:microsoft.com/office/officeart/2005/8/layout/orgChart1"/>
    <dgm:cxn modelId="{0E774670-B722-4285-9DC4-D0FDE3B8A9E6}" type="presOf" srcId="{D43E59DF-AF5E-4317-8F03-4E52D2288BBF}" destId="{FA9843D5-AA4E-4A30-A0F1-608C16FEEE26}" srcOrd="0" destOrd="0" presId="urn:microsoft.com/office/officeart/2005/8/layout/orgChart1"/>
    <dgm:cxn modelId="{D9700992-13FD-40C4-BD1F-33C66A1C4FB0}" type="presOf" srcId="{00205598-CF88-4398-AAA6-0465E914DA04}" destId="{EAD81642-3451-4365-8914-8A97BEB72E5B}" srcOrd="1" destOrd="0" presId="urn:microsoft.com/office/officeart/2005/8/layout/orgChart1"/>
    <dgm:cxn modelId="{8CBDC5C6-3EE4-417C-BB31-9967A5F09513}" type="presOf" srcId="{8DB34E5F-CA7B-48AD-A149-6E42A2F4DACF}" destId="{D37B0960-F40A-4B3E-8B9A-7932A72E95A5}" srcOrd="0" destOrd="0" presId="urn:microsoft.com/office/officeart/2005/8/layout/orgChart1"/>
    <dgm:cxn modelId="{381604F4-562D-490D-A28E-5A80E28CC858}" srcId="{A751D4D1-AD72-4B08-8090-283EDEF72569}" destId="{64D253B4-DB0D-419D-BA62-A033BC6FA21A}" srcOrd="2" destOrd="0" parTransId="{ACB6D203-D087-490D-8733-3859101FAAAD}" sibTransId="{8D3528BF-4194-43BE-AA0E-70B0D9CD82B9}"/>
    <dgm:cxn modelId="{3BC09C52-F762-4F8A-977C-A7C533C29B5F}" type="presOf" srcId="{1E2FAD0C-B48E-4D14-8B59-56E35A4D50A9}" destId="{9CC76FA9-501A-48B7-BE9D-319EAC8FE3B7}" srcOrd="0" destOrd="0" presId="urn:microsoft.com/office/officeart/2005/8/layout/orgChart1"/>
    <dgm:cxn modelId="{E0FCB332-322E-4995-8CEE-91E0BF552A58}" type="presOf" srcId="{D1F9DC8E-78C0-4037-83EB-F8AF1B7B9490}" destId="{55D0DA9B-B807-42DE-87B8-BA049B76D64A}" srcOrd="0" destOrd="0" presId="urn:microsoft.com/office/officeart/2005/8/layout/orgChart1"/>
    <dgm:cxn modelId="{9875DD9E-7BE1-4AAD-8685-2D689C4A6D81}" type="presOf" srcId="{4187EFB3-ACA4-43DC-8ECE-1EB74E3E7128}" destId="{B4D17E0A-2C08-43E2-B07A-19F32D5CE962}" srcOrd="0" destOrd="0" presId="urn:microsoft.com/office/officeart/2005/8/layout/orgChart1"/>
    <dgm:cxn modelId="{4C934185-77B0-4215-B498-582855296866}" srcId="{A751D4D1-AD72-4B08-8090-283EDEF72569}" destId="{00FCB7F1-EA49-4083-8188-D5172B827B2E}" srcOrd="1" destOrd="0" parTransId="{9A7381F0-700B-4A12-98A5-3B678FC53EC7}" sibTransId="{335EB78F-706B-4DCB-9C7D-6EC909721DED}"/>
    <dgm:cxn modelId="{38D0D597-ADB2-4D10-91B0-1FA823AE3DA5}" type="presOf" srcId="{77B9B933-C413-4C2A-8C15-D5B1564686E6}" destId="{97E0E708-2D08-42A0-8DAD-4D45258ECCA7}" srcOrd="1" destOrd="0" presId="urn:microsoft.com/office/officeart/2005/8/layout/orgChart1"/>
    <dgm:cxn modelId="{C5060362-608A-4758-BCBB-1535B6D01D25}" srcId="{A751D4D1-AD72-4B08-8090-283EDEF72569}" destId="{77B9B933-C413-4C2A-8C15-D5B1564686E6}" srcOrd="3" destOrd="0" parTransId="{72777482-7D5D-44E5-AD0F-175558035C5E}" sibTransId="{D0281EEB-8C9C-4D68-9662-947D83F3522B}"/>
    <dgm:cxn modelId="{B386DB81-65B1-42B9-87AB-231F668C3251}" type="presOf" srcId="{41E281CB-A50B-4EEB-A37E-3BFCF083B743}" destId="{2129274B-929A-4139-AEDF-E7C3CDC6CBFB}" srcOrd="1" destOrd="0" presId="urn:microsoft.com/office/officeart/2005/8/layout/orgChart1"/>
    <dgm:cxn modelId="{AA3F0223-D3AD-4A9A-89B6-E1DEC0C511BD}" type="presOf" srcId="{D04372B3-8D0A-415D-AC92-AB9CE54C39B9}" destId="{B1BAE9FF-63B1-4DC7-86F5-D19F98DA44A6}" srcOrd="0" destOrd="0" presId="urn:microsoft.com/office/officeart/2005/8/layout/orgChart1"/>
    <dgm:cxn modelId="{7F5A8723-AF94-4239-A4EB-F817E1ABB28C}" type="presOf" srcId="{41E281CB-A50B-4EEB-A37E-3BFCF083B743}" destId="{E9E257FE-469C-4A7C-977F-893F79C63D6C}" srcOrd="0" destOrd="0" presId="urn:microsoft.com/office/officeart/2005/8/layout/orgChart1"/>
    <dgm:cxn modelId="{D4DADCBB-AB64-489B-A8D1-D30305EC6727}" type="presOf" srcId="{00205598-CF88-4398-AAA6-0465E914DA04}" destId="{C6370CF3-48C7-4FA2-A712-4D398184C4B1}" srcOrd="0" destOrd="0" presId="urn:microsoft.com/office/officeart/2005/8/layout/orgChart1"/>
    <dgm:cxn modelId="{A5CACA32-1A4E-4446-B3D1-849549AEED3B}" type="presOf" srcId="{D1F9DC8E-78C0-4037-83EB-F8AF1B7B9490}" destId="{4A38378F-807B-4533-ACEE-38E4C474F516}" srcOrd="1" destOrd="0" presId="urn:microsoft.com/office/officeart/2005/8/layout/orgChart1"/>
    <dgm:cxn modelId="{5E92C23E-7170-4B37-A307-E178F99CEA22}" srcId="{00205598-CF88-4398-AAA6-0465E914DA04}" destId="{D1F9DC8E-78C0-4037-83EB-F8AF1B7B9490}" srcOrd="1" destOrd="0" parTransId="{D7A7BC5A-3CF9-4149-B563-912FCA8C93F9}" sibTransId="{50A34D16-1FB9-4E90-ABFE-7E8BEB0E3724}"/>
    <dgm:cxn modelId="{101EC0E1-E35D-4C94-9B82-0ED54A6A66DF}" type="presParOf" srcId="{FA9843D5-AA4E-4A30-A0F1-608C16FEEE26}" destId="{E37DE94F-383C-4587-848C-9AE98EFE7DDB}" srcOrd="0" destOrd="0" presId="urn:microsoft.com/office/officeart/2005/8/layout/orgChart1"/>
    <dgm:cxn modelId="{DA9A2FAB-6B77-410C-92DA-13D4CA56A640}" type="presParOf" srcId="{E37DE94F-383C-4587-848C-9AE98EFE7DDB}" destId="{07779FE6-5D94-4B6A-81E4-5687CA738055}" srcOrd="0" destOrd="0" presId="urn:microsoft.com/office/officeart/2005/8/layout/orgChart1"/>
    <dgm:cxn modelId="{E7086233-ED22-4223-924F-1932A0FC2F0E}" type="presParOf" srcId="{07779FE6-5D94-4B6A-81E4-5687CA738055}" destId="{59B2E976-902E-466C-BCBB-F68D232258A1}" srcOrd="0" destOrd="0" presId="urn:microsoft.com/office/officeart/2005/8/layout/orgChart1"/>
    <dgm:cxn modelId="{9329D7E8-89BA-43CC-8EB0-E006DBB081DF}" type="presParOf" srcId="{07779FE6-5D94-4B6A-81E4-5687CA738055}" destId="{CC6C263F-8F2F-4C62-81B4-190B89884384}" srcOrd="1" destOrd="0" presId="urn:microsoft.com/office/officeart/2005/8/layout/orgChart1"/>
    <dgm:cxn modelId="{CB5C48B0-DE71-4347-B03F-3B2E5DBAC154}" type="presParOf" srcId="{E37DE94F-383C-4587-848C-9AE98EFE7DDB}" destId="{A14C2085-ED09-42AF-A41F-3393ACB9376B}" srcOrd="1" destOrd="0" presId="urn:microsoft.com/office/officeart/2005/8/layout/orgChart1"/>
    <dgm:cxn modelId="{9DCC65A7-A154-4008-9E1C-68AE2EC1A22E}" type="presParOf" srcId="{A14C2085-ED09-42AF-A41F-3393ACB9376B}" destId="{9CC76FA9-501A-48B7-BE9D-319EAC8FE3B7}" srcOrd="0" destOrd="0" presId="urn:microsoft.com/office/officeart/2005/8/layout/orgChart1"/>
    <dgm:cxn modelId="{8AEBE760-C271-47E8-8FCA-15AF9E86E164}" type="presParOf" srcId="{A14C2085-ED09-42AF-A41F-3393ACB9376B}" destId="{721DC565-6BF2-492A-AE30-CEBBBA82F871}" srcOrd="1" destOrd="0" presId="urn:microsoft.com/office/officeart/2005/8/layout/orgChart1"/>
    <dgm:cxn modelId="{D1FA027D-5A88-42E9-909A-57B629F7BF11}" type="presParOf" srcId="{721DC565-6BF2-492A-AE30-CEBBBA82F871}" destId="{F96AEA5D-9974-4733-B152-04E187775DEB}" srcOrd="0" destOrd="0" presId="urn:microsoft.com/office/officeart/2005/8/layout/orgChart1"/>
    <dgm:cxn modelId="{60F2C517-8480-4F3D-BB64-B695A1D5D5A3}" type="presParOf" srcId="{F96AEA5D-9974-4733-B152-04E187775DEB}" destId="{C6370CF3-48C7-4FA2-A712-4D398184C4B1}" srcOrd="0" destOrd="0" presId="urn:microsoft.com/office/officeart/2005/8/layout/orgChart1"/>
    <dgm:cxn modelId="{7012234C-C4E0-4830-B920-B5642A2630F2}" type="presParOf" srcId="{F96AEA5D-9974-4733-B152-04E187775DEB}" destId="{EAD81642-3451-4365-8914-8A97BEB72E5B}" srcOrd="1" destOrd="0" presId="urn:microsoft.com/office/officeart/2005/8/layout/orgChart1"/>
    <dgm:cxn modelId="{8F72F230-33A6-46CD-8E42-C50D4024F26A}" type="presParOf" srcId="{721DC565-6BF2-492A-AE30-CEBBBA82F871}" destId="{6D0D56F1-88AA-4F7D-BB1E-058D95E71D48}" srcOrd="1" destOrd="0" presId="urn:microsoft.com/office/officeart/2005/8/layout/orgChart1"/>
    <dgm:cxn modelId="{2DF649CE-52D4-48DF-8ED4-779F160ABB64}" type="presParOf" srcId="{6D0D56F1-88AA-4F7D-BB1E-058D95E71D48}" destId="{951D2A91-2A4F-495F-9D6E-8BEAD92A1647}" srcOrd="0" destOrd="0" presId="urn:microsoft.com/office/officeart/2005/8/layout/orgChart1"/>
    <dgm:cxn modelId="{37ACDCEF-B9FF-46B0-9DFE-0D6BFA08EBFA}" type="presParOf" srcId="{6D0D56F1-88AA-4F7D-BB1E-058D95E71D48}" destId="{8CBC4947-786A-4106-AB3B-19BCBEFBDCC0}" srcOrd="1" destOrd="0" presId="urn:microsoft.com/office/officeart/2005/8/layout/orgChart1"/>
    <dgm:cxn modelId="{DD8CCDB7-E9D3-4026-B770-435A626E7769}" type="presParOf" srcId="{8CBC4947-786A-4106-AB3B-19BCBEFBDCC0}" destId="{7B635963-1B90-43A4-B77F-4FA308A7DB0A}" srcOrd="0" destOrd="0" presId="urn:microsoft.com/office/officeart/2005/8/layout/orgChart1"/>
    <dgm:cxn modelId="{0AE6428C-7DA2-4A96-AEBA-E2A6C599CA90}" type="presParOf" srcId="{7B635963-1B90-43A4-B77F-4FA308A7DB0A}" destId="{B4D17E0A-2C08-43E2-B07A-19F32D5CE962}" srcOrd="0" destOrd="0" presId="urn:microsoft.com/office/officeart/2005/8/layout/orgChart1"/>
    <dgm:cxn modelId="{09E0B01F-02ED-4C1A-9C84-7F2B57D89DCB}" type="presParOf" srcId="{7B635963-1B90-43A4-B77F-4FA308A7DB0A}" destId="{37210C51-778F-4887-AF87-BDC867F04BE9}" srcOrd="1" destOrd="0" presId="urn:microsoft.com/office/officeart/2005/8/layout/orgChart1"/>
    <dgm:cxn modelId="{514F373C-8048-403E-B053-442D2074083F}" type="presParOf" srcId="{8CBC4947-786A-4106-AB3B-19BCBEFBDCC0}" destId="{04BBD079-94FC-4DA2-9CBD-131C9A1D7AE0}" srcOrd="1" destOrd="0" presId="urn:microsoft.com/office/officeart/2005/8/layout/orgChart1"/>
    <dgm:cxn modelId="{00128663-13BA-4151-BC36-15EF4D22F1BD}" type="presParOf" srcId="{8CBC4947-786A-4106-AB3B-19BCBEFBDCC0}" destId="{E6D7BC4F-9FA2-494B-B363-FC009680188F}" srcOrd="2" destOrd="0" presId="urn:microsoft.com/office/officeart/2005/8/layout/orgChart1"/>
    <dgm:cxn modelId="{646F98E2-E269-473F-B43B-F18DA1CF09B3}" type="presParOf" srcId="{6D0D56F1-88AA-4F7D-BB1E-058D95E71D48}" destId="{57347640-B22F-4285-87AD-EC911E7649D5}" srcOrd="2" destOrd="0" presId="urn:microsoft.com/office/officeart/2005/8/layout/orgChart1"/>
    <dgm:cxn modelId="{1C12A47C-4E3F-4175-909E-8559F75C3D7C}" type="presParOf" srcId="{6D0D56F1-88AA-4F7D-BB1E-058D95E71D48}" destId="{541F93CB-D3D8-41E2-9E27-49E559345941}" srcOrd="3" destOrd="0" presId="urn:microsoft.com/office/officeart/2005/8/layout/orgChart1"/>
    <dgm:cxn modelId="{9973D2B5-DDDD-40C7-85E1-A22E6F478952}" type="presParOf" srcId="{541F93CB-D3D8-41E2-9E27-49E559345941}" destId="{E4602983-D6F1-456E-B090-E9A7478E37A9}" srcOrd="0" destOrd="0" presId="urn:microsoft.com/office/officeart/2005/8/layout/orgChart1"/>
    <dgm:cxn modelId="{5A37190D-A7A7-418A-997B-08E21DB83C66}" type="presParOf" srcId="{E4602983-D6F1-456E-B090-E9A7478E37A9}" destId="{55D0DA9B-B807-42DE-87B8-BA049B76D64A}" srcOrd="0" destOrd="0" presId="urn:microsoft.com/office/officeart/2005/8/layout/orgChart1"/>
    <dgm:cxn modelId="{48C5CB12-2F33-4D1E-8FC7-7A6E501B661D}" type="presParOf" srcId="{E4602983-D6F1-456E-B090-E9A7478E37A9}" destId="{4A38378F-807B-4533-ACEE-38E4C474F516}" srcOrd="1" destOrd="0" presId="urn:microsoft.com/office/officeart/2005/8/layout/orgChart1"/>
    <dgm:cxn modelId="{7FA56B88-85AB-456F-8C77-1FE918AD875A}" type="presParOf" srcId="{541F93CB-D3D8-41E2-9E27-49E559345941}" destId="{EA0DE73D-BA7F-4368-91EF-F15C0A3CD65C}" srcOrd="1" destOrd="0" presId="urn:microsoft.com/office/officeart/2005/8/layout/orgChart1"/>
    <dgm:cxn modelId="{AE2EF73F-2094-4299-AEE8-98972E588E44}" type="presParOf" srcId="{541F93CB-D3D8-41E2-9E27-49E559345941}" destId="{2A9CB59E-573E-4F93-9888-F55396504406}" srcOrd="2" destOrd="0" presId="urn:microsoft.com/office/officeart/2005/8/layout/orgChart1"/>
    <dgm:cxn modelId="{1F96B8E8-0994-4348-A1E0-97AE0B404BF6}" type="presParOf" srcId="{721DC565-6BF2-492A-AE30-CEBBBA82F871}" destId="{C3C4721D-F275-41A8-8044-4C1C29A77A21}" srcOrd="2" destOrd="0" presId="urn:microsoft.com/office/officeart/2005/8/layout/orgChart1"/>
    <dgm:cxn modelId="{41635846-757E-4F23-ACDC-A75802ACDD3C}" type="presParOf" srcId="{A14C2085-ED09-42AF-A41F-3393ACB9376B}" destId="{2425BEC6-DDBF-4C2C-ACB1-8B2093BA0931}" srcOrd="2" destOrd="0" presId="urn:microsoft.com/office/officeart/2005/8/layout/orgChart1"/>
    <dgm:cxn modelId="{E7DE7367-1E11-401B-8586-1EEC1C916CAE}" type="presParOf" srcId="{A14C2085-ED09-42AF-A41F-3393ACB9376B}" destId="{57E9755B-C7D3-4A36-9E30-4FE457A804E6}" srcOrd="3" destOrd="0" presId="urn:microsoft.com/office/officeart/2005/8/layout/orgChart1"/>
    <dgm:cxn modelId="{10FB0E97-6E41-421F-AEAB-F69CFC2CF756}" type="presParOf" srcId="{57E9755B-C7D3-4A36-9E30-4FE457A804E6}" destId="{48C7ADE6-5D21-44C5-A979-25CB0D28F67D}" srcOrd="0" destOrd="0" presId="urn:microsoft.com/office/officeart/2005/8/layout/orgChart1"/>
    <dgm:cxn modelId="{B2947E9E-A48B-46F6-B814-15EE32BD668E}" type="presParOf" srcId="{48C7ADE6-5D21-44C5-A979-25CB0D28F67D}" destId="{6BA75B72-1FBD-4521-9515-F2A6E5479C56}" srcOrd="0" destOrd="0" presId="urn:microsoft.com/office/officeart/2005/8/layout/orgChart1"/>
    <dgm:cxn modelId="{B8265F1B-76F0-4089-AE67-71E9600D871E}" type="presParOf" srcId="{48C7ADE6-5D21-44C5-A979-25CB0D28F67D}" destId="{6DD334A2-A074-4C1E-BD89-4D70C1C2BC28}" srcOrd="1" destOrd="0" presId="urn:microsoft.com/office/officeart/2005/8/layout/orgChart1"/>
    <dgm:cxn modelId="{E7EC0342-FB8C-4740-B6E3-EDC471D22C37}" type="presParOf" srcId="{57E9755B-C7D3-4A36-9E30-4FE457A804E6}" destId="{B374E970-401D-43D2-B594-B9A3D21B8F95}" srcOrd="1" destOrd="0" presId="urn:microsoft.com/office/officeart/2005/8/layout/orgChart1"/>
    <dgm:cxn modelId="{FF6459BD-A860-4DBE-B58E-9378E332AECC}" type="presParOf" srcId="{B374E970-401D-43D2-B594-B9A3D21B8F95}" destId="{9956BDF6-8D3B-4FB0-BC2D-DB87DDB752B2}" srcOrd="0" destOrd="0" presId="urn:microsoft.com/office/officeart/2005/8/layout/orgChart1"/>
    <dgm:cxn modelId="{1FD6B1A4-CDFC-4672-998C-271C9248DFE1}" type="presParOf" srcId="{B374E970-401D-43D2-B594-B9A3D21B8F95}" destId="{4E1FF3FA-4BE4-4F99-ABD8-C512514237F0}" srcOrd="1" destOrd="0" presId="urn:microsoft.com/office/officeart/2005/8/layout/orgChart1"/>
    <dgm:cxn modelId="{D09432B2-D031-4B72-BE36-0665E225E484}" type="presParOf" srcId="{4E1FF3FA-4BE4-4F99-ABD8-C512514237F0}" destId="{2765528A-3F56-4857-8B32-F2720D2AA8E0}" srcOrd="0" destOrd="0" presId="urn:microsoft.com/office/officeart/2005/8/layout/orgChart1"/>
    <dgm:cxn modelId="{D83CC778-1F60-4033-9E4D-7BABA035209A}" type="presParOf" srcId="{2765528A-3F56-4857-8B32-F2720D2AA8E0}" destId="{E9E257FE-469C-4A7C-977F-893F79C63D6C}" srcOrd="0" destOrd="0" presId="urn:microsoft.com/office/officeart/2005/8/layout/orgChart1"/>
    <dgm:cxn modelId="{1FC5557B-EBA5-475E-AD71-2E363F7711FC}" type="presParOf" srcId="{2765528A-3F56-4857-8B32-F2720D2AA8E0}" destId="{2129274B-929A-4139-AEDF-E7C3CDC6CBFB}" srcOrd="1" destOrd="0" presId="urn:microsoft.com/office/officeart/2005/8/layout/orgChart1"/>
    <dgm:cxn modelId="{3D64FC0D-91B5-413B-8768-C7B4D8E4F6B7}" type="presParOf" srcId="{4E1FF3FA-4BE4-4F99-ABD8-C512514237F0}" destId="{0EB6CFC0-C85E-4952-8041-873903A78D86}" srcOrd="1" destOrd="0" presId="urn:microsoft.com/office/officeart/2005/8/layout/orgChart1"/>
    <dgm:cxn modelId="{5786183B-D6A5-4F62-9339-F1EF93011FEB}" type="presParOf" srcId="{4E1FF3FA-4BE4-4F99-ABD8-C512514237F0}" destId="{46275929-E025-442E-909E-BF6B103A5505}" srcOrd="2" destOrd="0" presId="urn:microsoft.com/office/officeart/2005/8/layout/orgChart1"/>
    <dgm:cxn modelId="{38BF91D7-F3D0-4EC1-985A-A03D77750ABC}" type="presParOf" srcId="{57E9755B-C7D3-4A36-9E30-4FE457A804E6}" destId="{373ED7C7-F614-42C5-A82D-977A9DB613E7}" srcOrd="2" destOrd="0" presId="urn:microsoft.com/office/officeart/2005/8/layout/orgChart1"/>
    <dgm:cxn modelId="{A4772BEB-4698-4599-8D18-6CD9D7A60809}" type="presParOf" srcId="{E37DE94F-383C-4587-848C-9AE98EFE7DDB}" destId="{4F8299DD-6704-4A3B-A04E-3F3CE60AD4BD}" srcOrd="2" destOrd="0" presId="urn:microsoft.com/office/officeart/2005/8/layout/orgChart1"/>
    <dgm:cxn modelId="{EAA3CCCE-CF79-4515-825C-44384218C0E6}" type="presParOf" srcId="{4F8299DD-6704-4A3B-A04E-3F3CE60AD4BD}" destId="{C4A9F4E4-05AD-4F64-AE01-5FE024B2B45C}" srcOrd="0" destOrd="0" presId="urn:microsoft.com/office/officeart/2005/8/layout/orgChart1"/>
    <dgm:cxn modelId="{114C2ECE-8486-4D90-ABF3-AC1BE25AB2D3}" type="presParOf" srcId="{4F8299DD-6704-4A3B-A04E-3F3CE60AD4BD}" destId="{E65D0362-850A-48DC-9F13-043880468BD0}" srcOrd="1" destOrd="0" presId="urn:microsoft.com/office/officeart/2005/8/layout/orgChart1"/>
    <dgm:cxn modelId="{406D4DAC-B6E9-417A-82FE-F83C9FD482EA}" type="presParOf" srcId="{E65D0362-850A-48DC-9F13-043880468BD0}" destId="{6279333B-55C7-42DB-ACD0-6ADF60B9C515}" srcOrd="0" destOrd="0" presId="urn:microsoft.com/office/officeart/2005/8/layout/orgChart1"/>
    <dgm:cxn modelId="{F262EF34-EC74-40C6-8B81-CEAC89E8EFC3}" type="presParOf" srcId="{6279333B-55C7-42DB-ACD0-6ADF60B9C515}" destId="{83CDD99B-74ED-4E4E-84D5-9A9195B92B6F}" srcOrd="0" destOrd="0" presId="urn:microsoft.com/office/officeart/2005/8/layout/orgChart1"/>
    <dgm:cxn modelId="{E04C639E-E174-4366-BAB7-968D0AE2C09C}" type="presParOf" srcId="{6279333B-55C7-42DB-ACD0-6ADF60B9C515}" destId="{AD7134A0-EBA2-4A47-BFB8-C2ED3643B2F5}" srcOrd="1" destOrd="0" presId="urn:microsoft.com/office/officeart/2005/8/layout/orgChart1"/>
    <dgm:cxn modelId="{1D3C6C2F-CC0F-46D2-B074-13507D6BF08E}" type="presParOf" srcId="{E65D0362-850A-48DC-9F13-043880468BD0}" destId="{4CFDBC26-7A8D-4D6F-848F-FDEE63303DA0}" srcOrd="1" destOrd="0" presId="urn:microsoft.com/office/officeart/2005/8/layout/orgChart1"/>
    <dgm:cxn modelId="{98180EC3-C3B9-4133-A116-20B8CFE837FC}" type="presParOf" srcId="{E65D0362-850A-48DC-9F13-043880468BD0}" destId="{55513F64-2A77-4D07-BDA4-E2CDA6B61666}" srcOrd="2" destOrd="0" presId="urn:microsoft.com/office/officeart/2005/8/layout/orgChart1"/>
    <dgm:cxn modelId="{812B853E-3FA7-4D0D-85AC-A04700EE418C}" type="presParOf" srcId="{4F8299DD-6704-4A3B-A04E-3F3CE60AD4BD}" destId="{D48EA53B-085F-4BC8-9539-1BCFD3D05273}" srcOrd="2" destOrd="0" presId="urn:microsoft.com/office/officeart/2005/8/layout/orgChart1"/>
    <dgm:cxn modelId="{BB8C5AC0-B598-4032-B8BC-59A9906C01AD}" type="presParOf" srcId="{4F8299DD-6704-4A3B-A04E-3F3CE60AD4BD}" destId="{822E1D57-286E-4668-8AFB-990BBDCBC019}" srcOrd="3" destOrd="0" presId="urn:microsoft.com/office/officeart/2005/8/layout/orgChart1"/>
    <dgm:cxn modelId="{22DE4167-364E-4BCF-81E5-D0AC4478CF95}" type="presParOf" srcId="{822E1D57-286E-4668-8AFB-990BBDCBC019}" destId="{B6DBEF7E-76C8-4AB0-9973-C2A6EF36D8D9}" srcOrd="0" destOrd="0" presId="urn:microsoft.com/office/officeart/2005/8/layout/orgChart1"/>
    <dgm:cxn modelId="{98A4BDA7-9AAD-4678-B99D-0E78E5EC2BCA}" type="presParOf" srcId="{B6DBEF7E-76C8-4AB0-9973-C2A6EF36D8D9}" destId="{E4536DAA-0957-4640-A743-2E181A275BEA}" srcOrd="0" destOrd="0" presId="urn:microsoft.com/office/officeart/2005/8/layout/orgChart1"/>
    <dgm:cxn modelId="{F283EDB4-DA1B-4985-836F-181A4C36966E}" type="presParOf" srcId="{B6DBEF7E-76C8-4AB0-9973-C2A6EF36D8D9}" destId="{97E0E708-2D08-42A0-8DAD-4D45258ECCA7}" srcOrd="1" destOrd="0" presId="urn:microsoft.com/office/officeart/2005/8/layout/orgChart1"/>
    <dgm:cxn modelId="{E00B363E-8532-4D3D-BC24-B444130B2F6F}" type="presParOf" srcId="{822E1D57-286E-4668-8AFB-990BBDCBC019}" destId="{5DDF6BDD-8FF4-4E9D-AB4B-F9AD36053342}" srcOrd="1" destOrd="0" presId="urn:microsoft.com/office/officeart/2005/8/layout/orgChart1"/>
    <dgm:cxn modelId="{C1E2ACE8-6D55-4444-886D-3E13827F65D2}" type="presParOf" srcId="{822E1D57-286E-4668-8AFB-990BBDCBC019}" destId="{5D953A4E-7BCE-4356-B7C3-6A9C6E12E10C}" srcOrd="2" destOrd="0" presId="urn:microsoft.com/office/officeart/2005/8/layout/orgChart1"/>
    <dgm:cxn modelId="{A8117938-6748-40E4-AD70-C13B1C1CAD8E}" type="presParOf" srcId="{4F8299DD-6704-4A3B-A04E-3F3CE60AD4BD}" destId="{D37B0960-F40A-4B3E-8B9A-7932A72E95A5}" srcOrd="4" destOrd="0" presId="urn:microsoft.com/office/officeart/2005/8/layout/orgChart1"/>
    <dgm:cxn modelId="{8BAC9B8D-5E21-4F68-8B7E-165BAE50279B}" type="presParOf" srcId="{4F8299DD-6704-4A3B-A04E-3F3CE60AD4BD}" destId="{7772A75C-78A7-4900-AC7F-3E10F3678AC0}" srcOrd="5" destOrd="0" presId="urn:microsoft.com/office/officeart/2005/8/layout/orgChart1"/>
    <dgm:cxn modelId="{B2C72A3D-FF4C-47A2-BCBB-A1F96B0F13CF}" type="presParOf" srcId="{7772A75C-78A7-4900-AC7F-3E10F3678AC0}" destId="{0DD3F81F-957C-4CAE-A45F-50E80F5A2A52}" srcOrd="0" destOrd="0" presId="urn:microsoft.com/office/officeart/2005/8/layout/orgChart1"/>
    <dgm:cxn modelId="{CCB04D6B-D611-4B4D-A759-3D56B2AC18B9}" type="presParOf" srcId="{0DD3F81F-957C-4CAE-A45F-50E80F5A2A52}" destId="{B1BAE9FF-63B1-4DC7-86F5-D19F98DA44A6}" srcOrd="0" destOrd="0" presId="urn:microsoft.com/office/officeart/2005/8/layout/orgChart1"/>
    <dgm:cxn modelId="{C9C8211B-866B-453D-8759-481E4669FAF2}" type="presParOf" srcId="{0DD3F81F-957C-4CAE-A45F-50E80F5A2A52}" destId="{F504A5ED-D48B-442A-8EEC-A5C94453F803}" srcOrd="1" destOrd="0" presId="urn:microsoft.com/office/officeart/2005/8/layout/orgChart1"/>
    <dgm:cxn modelId="{AEBEAB66-649D-466A-A513-20764EBD294F}" type="presParOf" srcId="{7772A75C-78A7-4900-AC7F-3E10F3678AC0}" destId="{DFFA874D-F017-4646-8928-90182DBC47C8}" srcOrd="1" destOrd="0" presId="urn:microsoft.com/office/officeart/2005/8/layout/orgChart1"/>
    <dgm:cxn modelId="{B49B7C54-819F-438A-A3E3-756A82C85A2F}" type="presParOf" srcId="{7772A75C-78A7-4900-AC7F-3E10F3678AC0}" destId="{D1881490-C7F4-4646-B38C-B37D445418C9}" srcOrd="2" destOrd="0" presId="urn:microsoft.com/office/officeart/2005/8/layout/orgChart1"/>
    <dgm:cxn modelId="{957E09AE-A427-4055-85F6-6A9C4968979B}" type="presParOf" srcId="{4F8299DD-6704-4A3B-A04E-3F3CE60AD4BD}" destId="{D61859BD-AE24-4F32-881D-6CB438F70DCF}" srcOrd="6" destOrd="0" presId="urn:microsoft.com/office/officeart/2005/8/layout/orgChart1"/>
    <dgm:cxn modelId="{6B71B466-FFB8-4561-96B4-04960AD7BC15}" type="presParOf" srcId="{4F8299DD-6704-4A3B-A04E-3F3CE60AD4BD}" destId="{4CA7EAE6-50BC-4B7F-889E-55105F8CAEB5}" srcOrd="7" destOrd="0" presId="urn:microsoft.com/office/officeart/2005/8/layout/orgChart1"/>
    <dgm:cxn modelId="{B744712C-5638-45A1-B496-C5F7E459DFF0}" type="presParOf" srcId="{4CA7EAE6-50BC-4B7F-889E-55105F8CAEB5}" destId="{88BE0588-6D16-48C1-AA9E-4F496D3839FB}" srcOrd="0" destOrd="0" presId="urn:microsoft.com/office/officeart/2005/8/layout/orgChart1"/>
    <dgm:cxn modelId="{1531E9FA-4E61-4EAB-91B8-11663DAD79DA}" type="presParOf" srcId="{88BE0588-6D16-48C1-AA9E-4F496D3839FB}" destId="{E0696ACB-E618-4216-B3FB-DDB5308538B0}" srcOrd="0" destOrd="0" presId="urn:microsoft.com/office/officeart/2005/8/layout/orgChart1"/>
    <dgm:cxn modelId="{64E6C2F3-ADBD-47DC-8658-04ADFCD44D88}" type="presParOf" srcId="{88BE0588-6D16-48C1-AA9E-4F496D3839FB}" destId="{0C398DB9-B856-4E1A-A329-FEF4176FDEE9}" srcOrd="1" destOrd="0" presId="urn:microsoft.com/office/officeart/2005/8/layout/orgChart1"/>
    <dgm:cxn modelId="{86FE1580-A97E-490E-A733-C35BD503FC18}" type="presParOf" srcId="{4CA7EAE6-50BC-4B7F-889E-55105F8CAEB5}" destId="{C0394B54-FBA2-4239-BBAD-DCDF12FBBE84}" srcOrd="1" destOrd="0" presId="urn:microsoft.com/office/officeart/2005/8/layout/orgChart1"/>
    <dgm:cxn modelId="{6E3F0AB0-BC12-4A36-A862-2D1A75E046D7}" type="presParOf" srcId="{4CA7EAE6-50BC-4B7F-889E-55105F8CAEB5}" destId="{D8740876-88BD-43B3-AF11-4FA62395A9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AC02534F-BF75-4176-A092-6F90CF567E13}" type="presOf" srcId="{486F7B77-2E6F-431F-AB3A-014DEEEEF642}" destId="{60C8E765-EB00-4D1A-B56B-7AE052BA9B1F}" srcOrd="1" destOrd="0" presId="urn:microsoft.com/office/officeart/2005/8/layout/orgChart1"/>
    <dgm:cxn modelId="{37A353F4-F4B4-4C1E-8061-2E1DD11CB4F9}" type="presOf" srcId="{B3D22919-0017-4B8C-978F-2ED379B51B5F}" destId="{ECF96277-3884-4EB7-B28E-2A48627599FB}" srcOrd="0" destOrd="0" presId="urn:microsoft.com/office/officeart/2005/8/layout/orgChart1"/>
    <dgm:cxn modelId="{0E785CD4-CA43-455D-8447-5B021DB21543}" type="presOf" srcId="{6CB5BFA7-0419-48CD-AECD-B5FB64D5B009}" destId="{A0BBB3F8-0AC8-43FB-9271-880FBF9EFDA4}" srcOrd="0" destOrd="0" presId="urn:microsoft.com/office/officeart/2005/8/layout/orgChart1"/>
    <dgm:cxn modelId="{B3E85C07-610A-4DD9-A04A-6E78131C0842}" type="presOf" srcId="{16F5153C-3EA4-4127-B116-2F09B4565AC2}" destId="{FCA54C2A-B292-4002-8FC9-98446AD68113}" srcOrd="1" destOrd="0" presId="urn:microsoft.com/office/officeart/2005/8/layout/orgChart1"/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B4BE2BC0-1663-46EE-ABDB-F277296AB42D}" type="presOf" srcId="{D6ACBD94-BC91-4795-B9B8-2B5DC309B812}" destId="{D4CFBA87-5781-4102-8738-DA447456135D}" srcOrd="1" destOrd="0" presId="urn:microsoft.com/office/officeart/2005/8/layout/orgChart1"/>
    <dgm:cxn modelId="{01FBB0A6-77C0-41D2-AC97-5C365621D687}" type="presOf" srcId="{C9F11FB7-AE7A-4AED-BCD8-2FDE09438413}" destId="{D23EE5F0-3389-42F8-A9E0-8BDA75AF4A3A}" srcOrd="0" destOrd="0" presId="urn:microsoft.com/office/officeart/2005/8/layout/orgChart1"/>
    <dgm:cxn modelId="{E99757EB-F65E-498E-8026-80CC3AE061A5}" type="presOf" srcId="{D6ACBD94-BC91-4795-B9B8-2B5DC309B812}" destId="{77FEBD7C-C5C2-4A04-B6F5-8C860F433F55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D271516E-6072-4424-BC91-44EC54DC1A70}" type="presOf" srcId="{B32C22C7-3622-45EC-B22A-7B6354381EE3}" destId="{B07F0D18-B917-4B4E-AC0F-C561B6BA350E}" srcOrd="0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340769F2-59A5-4B6B-9672-FB270480EC75}" type="presOf" srcId="{F40B86F3-0070-4EED-AA1E-8F5E0A3F0C43}" destId="{D4AC8BC1-C752-4AD1-873F-91DDD8631BBD}" srcOrd="1" destOrd="0" presId="urn:microsoft.com/office/officeart/2005/8/layout/orgChart1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76929935-AB71-42AC-A9AE-4C0BA0D0EFA6}" type="presOf" srcId="{5BDBD206-0632-4B54-8EBD-2FD79DD4BBB9}" destId="{23568916-E3F5-44BB-9F33-8D2D31149994}" srcOrd="0" destOrd="0" presId="urn:microsoft.com/office/officeart/2005/8/layout/orgChart1"/>
    <dgm:cxn modelId="{4EC00EAE-8076-43AF-AF35-49123206CDEC}" type="presOf" srcId="{8E85C141-A673-4029-8676-782F4F8FEDCF}" destId="{899D4578-FE26-458D-AF48-7EDA0418D091}" srcOrd="0" destOrd="0" presId="urn:microsoft.com/office/officeart/2005/8/layout/orgChart1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4EBCA19F-9192-46A2-8236-09FE9787E7E4}" type="presOf" srcId="{E48F241E-D999-42C3-87A4-BA13093C20B1}" destId="{6FB3CF5E-B0C5-4C9D-A296-84F08C1C021E}" srcOrd="1" destOrd="0" presId="urn:microsoft.com/office/officeart/2005/8/layout/orgChart1"/>
    <dgm:cxn modelId="{2F3B7D3E-FC61-4B28-8533-F3C8E5EBE828}" type="presOf" srcId="{16F5153C-3EA4-4127-B116-2F09B4565AC2}" destId="{65ADBE1B-B4A5-4FBC-AD65-37E29501066C}" srcOrd="0" destOrd="0" presId="urn:microsoft.com/office/officeart/2005/8/layout/orgChart1"/>
    <dgm:cxn modelId="{91175093-D7E6-4099-8E8F-F91AB6F3B2B2}" type="presOf" srcId="{FEC829A5-15EE-482B-AEF5-3A64889BCC53}" destId="{C2C1BD80-209A-4441-A9FE-4994DA386930}" srcOrd="0" destOrd="0" presId="urn:microsoft.com/office/officeart/2005/8/layout/orgChart1"/>
    <dgm:cxn modelId="{2B1A9F0E-B744-4E42-BB5E-566C6302B8C3}" type="presOf" srcId="{E48F241E-D999-42C3-87A4-BA13093C20B1}" destId="{77E103CA-E2A6-487C-B657-206CD5703F2E}" srcOrd="0" destOrd="0" presId="urn:microsoft.com/office/officeart/2005/8/layout/orgChart1"/>
    <dgm:cxn modelId="{9E57D973-B270-4743-A084-D4B6EED66CD4}" type="presOf" srcId="{F40B86F3-0070-4EED-AA1E-8F5E0A3F0C43}" destId="{699510C4-88CC-48F0-B265-0D1F4A33A3AA}" srcOrd="0" destOrd="0" presId="urn:microsoft.com/office/officeart/2005/8/layout/orgChart1"/>
    <dgm:cxn modelId="{27FAC0EC-B9E4-4781-BCBE-7C2EF2D21CF1}" type="presOf" srcId="{486F7B77-2E6F-431F-AB3A-014DEEEEF642}" destId="{F6094256-61FC-4C97-83E3-C3E48EF2ECAA}" srcOrd="0" destOrd="0" presId="urn:microsoft.com/office/officeart/2005/8/layout/orgChart1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270E47D4-77F6-4D1B-87FE-325A433EC20F}" type="presOf" srcId="{834D1092-A01E-4FFA-9A94-5C16D26BEA0F}" destId="{2FE882E9-6776-47CE-875F-7A77FA9D3770}" srcOrd="0" destOrd="0" presId="urn:microsoft.com/office/officeart/2005/8/layout/orgChart1"/>
    <dgm:cxn modelId="{31B10FF3-6A8D-415D-A116-0D4D15057EA1}" type="presOf" srcId="{37D40357-A599-4745-92F8-02577BB42989}" destId="{91A1538B-A542-4B89-B5E3-AAF31224783F}" srcOrd="1" destOrd="0" presId="urn:microsoft.com/office/officeart/2005/8/layout/orgChart1"/>
    <dgm:cxn modelId="{53E4243A-69F6-4A15-B127-DE69A117745F}" type="presOf" srcId="{5BDBD206-0632-4B54-8EBD-2FD79DD4BBB9}" destId="{BF7A633A-553D-48ED-99B2-64535AB7A000}" srcOrd="1" destOrd="0" presId="urn:microsoft.com/office/officeart/2005/8/layout/orgChart1"/>
    <dgm:cxn modelId="{37AE77DA-C0C8-4FD3-84D1-4D335E9F22A2}" type="presOf" srcId="{37D40357-A599-4745-92F8-02577BB42989}" destId="{4B93C9F3-CF6E-4F91-A797-61A97DE3D6E0}" srcOrd="0" destOrd="0" presId="urn:microsoft.com/office/officeart/2005/8/layout/orgChart1"/>
    <dgm:cxn modelId="{F0DA35D3-568B-4310-817E-33004C29D62A}" type="presParOf" srcId="{C2C1BD80-209A-4441-A9FE-4994DA386930}" destId="{EEBC71AF-A27C-45A2-9B8E-1F0C2FC3D047}" srcOrd="0" destOrd="0" presId="urn:microsoft.com/office/officeart/2005/8/layout/orgChart1"/>
    <dgm:cxn modelId="{06542769-7C84-4B92-A600-C693B9D2E811}" type="presParOf" srcId="{EEBC71AF-A27C-45A2-9B8E-1F0C2FC3D047}" destId="{FDBC969C-C599-402D-A44E-5BD935C152C9}" srcOrd="0" destOrd="0" presId="urn:microsoft.com/office/officeart/2005/8/layout/orgChart1"/>
    <dgm:cxn modelId="{FF3DF12D-4F3D-4B71-B7E4-21527744C253}" type="presParOf" srcId="{FDBC969C-C599-402D-A44E-5BD935C152C9}" destId="{23568916-E3F5-44BB-9F33-8D2D31149994}" srcOrd="0" destOrd="0" presId="urn:microsoft.com/office/officeart/2005/8/layout/orgChart1"/>
    <dgm:cxn modelId="{7B27F891-6D27-4CC9-9352-6EFEAE136761}" type="presParOf" srcId="{FDBC969C-C599-402D-A44E-5BD935C152C9}" destId="{BF7A633A-553D-48ED-99B2-64535AB7A000}" srcOrd="1" destOrd="0" presId="urn:microsoft.com/office/officeart/2005/8/layout/orgChart1"/>
    <dgm:cxn modelId="{264E945D-4A44-4738-96A7-792533926D6C}" type="presParOf" srcId="{EEBC71AF-A27C-45A2-9B8E-1F0C2FC3D047}" destId="{76C06FD6-ED2B-4205-A296-CB4D2645B3C3}" srcOrd="1" destOrd="0" presId="urn:microsoft.com/office/officeart/2005/8/layout/orgChart1"/>
    <dgm:cxn modelId="{97467DA2-5A8D-4A83-B4BA-9BCF447E7254}" type="presParOf" srcId="{76C06FD6-ED2B-4205-A296-CB4D2645B3C3}" destId="{2FE882E9-6776-47CE-875F-7A77FA9D3770}" srcOrd="0" destOrd="0" presId="urn:microsoft.com/office/officeart/2005/8/layout/orgChart1"/>
    <dgm:cxn modelId="{DEA5CEC7-699E-40C2-BF30-0E9C01166E25}" type="presParOf" srcId="{76C06FD6-ED2B-4205-A296-CB4D2645B3C3}" destId="{1207DD78-8D64-46AE-B9D5-40E93F01E719}" srcOrd="1" destOrd="0" presId="urn:microsoft.com/office/officeart/2005/8/layout/orgChart1"/>
    <dgm:cxn modelId="{5CE3D517-37A3-4585-9189-81E58E23AFF3}" type="presParOf" srcId="{1207DD78-8D64-46AE-B9D5-40E93F01E719}" destId="{55FB3945-4A92-4F0B-8434-D2DF47B94937}" srcOrd="0" destOrd="0" presId="urn:microsoft.com/office/officeart/2005/8/layout/orgChart1"/>
    <dgm:cxn modelId="{30CC69C9-D415-428A-B0D4-F1151C44A64E}" type="presParOf" srcId="{55FB3945-4A92-4F0B-8434-D2DF47B94937}" destId="{65ADBE1B-B4A5-4FBC-AD65-37E29501066C}" srcOrd="0" destOrd="0" presId="urn:microsoft.com/office/officeart/2005/8/layout/orgChart1"/>
    <dgm:cxn modelId="{81E0D1C5-250E-49A7-AB17-D53943DF5A05}" type="presParOf" srcId="{55FB3945-4A92-4F0B-8434-D2DF47B94937}" destId="{FCA54C2A-B292-4002-8FC9-98446AD68113}" srcOrd="1" destOrd="0" presId="urn:microsoft.com/office/officeart/2005/8/layout/orgChart1"/>
    <dgm:cxn modelId="{C33E76AB-C67B-4FE0-A69D-69673DA278C6}" type="presParOf" srcId="{1207DD78-8D64-46AE-B9D5-40E93F01E719}" destId="{A5694061-BE1D-4BDE-8EF2-FFF9F89226A1}" srcOrd="1" destOrd="0" presId="urn:microsoft.com/office/officeart/2005/8/layout/orgChart1"/>
    <dgm:cxn modelId="{5064B3CF-D30C-4782-B9F6-570EA5FC3B48}" type="presParOf" srcId="{A5694061-BE1D-4BDE-8EF2-FFF9F89226A1}" destId="{899D4578-FE26-458D-AF48-7EDA0418D091}" srcOrd="0" destOrd="0" presId="urn:microsoft.com/office/officeart/2005/8/layout/orgChart1"/>
    <dgm:cxn modelId="{64474FD2-E395-4932-99C1-6108DC94057C}" type="presParOf" srcId="{A5694061-BE1D-4BDE-8EF2-FFF9F89226A1}" destId="{984434C9-7E62-4073-92ED-26E04C7B83A6}" srcOrd="1" destOrd="0" presId="urn:microsoft.com/office/officeart/2005/8/layout/orgChart1"/>
    <dgm:cxn modelId="{36AD5B50-27E5-484F-BF51-1E0CC5B68581}" type="presParOf" srcId="{984434C9-7E62-4073-92ED-26E04C7B83A6}" destId="{A6F7B6EF-375B-4C21-8F05-FD13690D1F49}" srcOrd="0" destOrd="0" presId="urn:microsoft.com/office/officeart/2005/8/layout/orgChart1"/>
    <dgm:cxn modelId="{6DB3A4B9-0642-4B14-8EF4-3CD6A163362E}" type="presParOf" srcId="{A6F7B6EF-375B-4C21-8F05-FD13690D1F49}" destId="{4B93C9F3-CF6E-4F91-A797-61A97DE3D6E0}" srcOrd="0" destOrd="0" presId="urn:microsoft.com/office/officeart/2005/8/layout/orgChart1"/>
    <dgm:cxn modelId="{3301ECBF-3E77-445C-AF93-827339D34D61}" type="presParOf" srcId="{A6F7B6EF-375B-4C21-8F05-FD13690D1F49}" destId="{91A1538B-A542-4B89-B5E3-AAF31224783F}" srcOrd="1" destOrd="0" presId="urn:microsoft.com/office/officeart/2005/8/layout/orgChart1"/>
    <dgm:cxn modelId="{96CF92BD-8886-4F72-83CA-0A26F08E2C0A}" type="presParOf" srcId="{984434C9-7E62-4073-92ED-26E04C7B83A6}" destId="{FE9F2F80-14A0-4610-82CD-8224A4488A8D}" srcOrd="1" destOrd="0" presId="urn:microsoft.com/office/officeart/2005/8/layout/orgChart1"/>
    <dgm:cxn modelId="{0E119649-64D3-4FB0-A33E-C6CC46C25B8D}" type="presParOf" srcId="{984434C9-7E62-4073-92ED-26E04C7B83A6}" destId="{070E1274-C97B-43E6-A637-28135446639B}" srcOrd="2" destOrd="0" presId="urn:microsoft.com/office/officeart/2005/8/layout/orgChart1"/>
    <dgm:cxn modelId="{DD6849B3-3BB6-4A7B-A321-2598081238D4}" type="presParOf" srcId="{1207DD78-8D64-46AE-B9D5-40E93F01E719}" destId="{B92D7B37-4BC1-409D-819E-B4B4BAE45731}" srcOrd="2" destOrd="0" presId="urn:microsoft.com/office/officeart/2005/8/layout/orgChart1"/>
    <dgm:cxn modelId="{8A9637D2-2A38-4CE8-8B96-2F86767C9FF6}" type="presParOf" srcId="{76C06FD6-ED2B-4205-A296-CB4D2645B3C3}" destId="{D23EE5F0-3389-42F8-A9E0-8BDA75AF4A3A}" srcOrd="2" destOrd="0" presId="urn:microsoft.com/office/officeart/2005/8/layout/orgChart1"/>
    <dgm:cxn modelId="{5D2884AE-FC41-42F0-B092-F0089856781E}" type="presParOf" srcId="{76C06FD6-ED2B-4205-A296-CB4D2645B3C3}" destId="{7F0F7628-2731-4D5F-B67F-8779121E87AE}" srcOrd="3" destOrd="0" presId="urn:microsoft.com/office/officeart/2005/8/layout/orgChart1"/>
    <dgm:cxn modelId="{9EF37F9C-D4B4-44DB-9F15-7CA8FDC6F5C4}" type="presParOf" srcId="{7F0F7628-2731-4D5F-B67F-8779121E87AE}" destId="{E5101430-44B6-451C-B572-9D9B2EFCC912}" srcOrd="0" destOrd="0" presId="urn:microsoft.com/office/officeart/2005/8/layout/orgChart1"/>
    <dgm:cxn modelId="{04F98DCD-B39B-49A9-A36D-BB7C282191B8}" type="presParOf" srcId="{E5101430-44B6-451C-B572-9D9B2EFCC912}" destId="{699510C4-88CC-48F0-B265-0D1F4A33A3AA}" srcOrd="0" destOrd="0" presId="urn:microsoft.com/office/officeart/2005/8/layout/orgChart1"/>
    <dgm:cxn modelId="{30E8BB03-38DE-4E99-A271-5D7DC33AF82F}" type="presParOf" srcId="{E5101430-44B6-451C-B572-9D9B2EFCC912}" destId="{D4AC8BC1-C752-4AD1-873F-91DDD8631BBD}" srcOrd="1" destOrd="0" presId="urn:microsoft.com/office/officeart/2005/8/layout/orgChart1"/>
    <dgm:cxn modelId="{D807BA87-4633-426C-857C-84AC7DA85913}" type="presParOf" srcId="{7F0F7628-2731-4D5F-B67F-8779121E87AE}" destId="{D594EF87-F7F8-4E1E-85A9-8364A3D1ADC4}" srcOrd="1" destOrd="0" presId="urn:microsoft.com/office/officeart/2005/8/layout/orgChart1"/>
    <dgm:cxn modelId="{5D26794E-842F-411D-AE69-C9BAEE574042}" type="presParOf" srcId="{D594EF87-F7F8-4E1E-85A9-8364A3D1ADC4}" destId="{ECF96277-3884-4EB7-B28E-2A48627599FB}" srcOrd="0" destOrd="0" presId="urn:microsoft.com/office/officeart/2005/8/layout/orgChart1"/>
    <dgm:cxn modelId="{2AE34AA2-554E-43EC-A602-113BA673E521}" type="presParOf" srcId="{D594EF87-F7F8-4E1E-85A9-8364A3D1ADC4}" destId="{F24FFE2C-A8E1-4925-9C64-DCA802A6A7E6}" srcOrd="1" destOrd="0" presId="urn:microsoft.com/office/officeart/2005/8/layout/orgChart1"/>
    <dgm:cxn modelId="{B2F51D03-9398-40F2-9822-D962837D8A3F}" type="presParOf" srcId="{F24FFE2C-A8E1-4925-9C64-DCA802A6A7E6}" destId="{007F4A48-F529-4AC6-AAF7-8D8D5956A4CF}" srcOrd="0" destOrd="0" presId="urn:microsoft.com/office/officeart/2005/8/layout/orgChart1"/>
    <dgm:cxn modelId="{A84A366E-7041-4B10-8D13-ED335B0860A2}" type="presParOf" srcId="{007F4A48-F529-4AC6-AAF7-8D8D5956A4CF}" destId="{F6094256-61FC-4C97-83E3-C3E48EF2ECAA}" srcOrd="0" destOrd="0" presId="urn:microsoft.com/office/officeart/2005/8/layout/orgChart1"/>
    <dgm:cxn modelId="{F983CBB4-F48E-4E3F-AF09-E551220F477F}" type="presParOf" srcId="{007F4A48-F529-4AC6-AAF7-8D8D5956A4CF}" destId="{60C8E765-EB00-4D1A-B56B-7AE052BA9B1F}" srcOrd="1" destOrd="0" presId="urn:microsoft.com/office/officeart/2005/8/layout/orgChart1"/>
    <dgm:cxn modelId="{EB257372-8DC6-40B7-9D4B-8C059B8ECAE3}" type="presParOf" srcId="{F24FFE2C-A8E1-4925-9C64-DCA802A6A7E6}" destId="{29ED3555-55EA-4450-A103-D878892CA008}" srcOrd="1" destOrd="0" presId="urn:microsoft.com/office/officeart/2005/8/layout/orgChart1"/>
    <dgm:cxn modelId="{A66A9FCD-010B-461E-B7BF-0E0D44D2BDBA}" type="presParOf" srcId="{F24FFE2C-A8E1-4925-9C64-DCA802A6A7E6}" destId="{557894EA-743A-403D-A015-B4D466287B98}" srcOrd="2" destOrd="0" presId="urn:microsoft.com/office/officeart/2005/8/layout/orgChart1"/>
    <dgm:cxn modelId="{DE69DFAC-C272-4962-B2B5-6F59D7F44093}" type="presParOf" srcId="{D594EF87-F7F8-4E1E-85A9-8364A3D1ADC4}" destId="{B07F0D18-B917-4B4E-AC0F-C561B6BA350E}" srcOrd="2" destOrd="0" presId="urn:microsoft.com/office/officeart/2005/8/layout/orgChart1"/>
    <dgm:cxn modelId="{36C4AA46-C9E0-4A6F-843D-799898A5BD3A}" type="presParOf" srcId="{D594EF87-F7F8-4E1E-85A9-8364A3D1ADC4}" destId="{8377BA2C-4C92-402B-BDD5-69AB75FBF7BC}" srcOrd="3" destOrd="0" presId="urn:microsoft.com/office/officeart/2005/8/layout/orgChart1"/>
    <dgm:cxn modelId="{11E2D57E-FA58-413A-AB66-9E892C27B2A6}" type="presParOf" srcId="{8377BA2C-4C92-402B-BDD5-69AB75FBF7BC}" destId="{E1D4C4AC-901F-4CBF-9A3B-583B46AE2576}" srcOrd="0" destOrd="0" presId="urn:microsoft.com/office/officeart/2005/8/layout/orgChart1"/>
    <dgm:cxn modelId="{16D6EF36-743E-4B58-84E8-A6AD0946F464}" type="presParOf" srcId="{E1D4C4AC-901F-4CBF-9A3B-583B46AE2576}" destId="{77E103CA-E2A6-487C-B657-206CD5703F2E}" srcOrd="0" destOrd="0" presId="urn:microsoft.com/office/officeart/2005/8/layout/orgChart1"/>
    <dgm:cxn modelId="{16C6479D-F88A-43C6-B76F-1497C724137A}" type="presParOf" srcId="{E1D4C4AC-901F-4CBF-9A3B-583B46AE2576}" destId="{6FB3CF5E-B0C5-4C9D-A296-84F08C1C021E}" srcOrd="1" destOrd="0" presId="urn:microsoft.com/office/officeart/2005/8/layout/orgChart1"/>
    <dgm:cxn modelId="{256573E0-4FD9-4885-90D3-25E5E15739E0}" type="presParOf" srcId="{8377BA2C-4C92-402B-BDD5-69AB75FBF7BC}" destId="{7DA4E7F3-1CC1-4123-9BD8-BEA7D0EDE9E4}" srcOrd="1" destOrd="0" presId="urn:microsoft.com/office/officeart/2005/8/layout/orgChart1"/>
    <dgm:cxn modelId="{A349FD54-FD42-4EE9-AF8E-602AB8951DD0}" type="presParOf" srcId="{8377BA2C-4C92-402B-BDD5-69AB75FBF7BC}" destId="{D3E60031-A34E-4060-9021-7F395FBAED6B}" srcOrd="2" destOrd="0" presId="urn:microsoft.com/office/officeart/2005/8/layout/orgChart1"/>
    <dgm:cxn modelId="{C469C17F-83B0-4262-9816-1A0FE23FD8DC}" type="presParOf" srcId="{7F0F7628-2731-4D5F-B67F-8779121E87AE}" destId="{AB3BDB42-6F32-4ACE-932B-34667EB3AA14}" srcOrd="2" destOrd="0" presId="urn:microsoft.com/office/officeart/2005/8/layout/orgChart1"/>
    <dgm:cxn modelId="{ADA03EDF-EF89-469E-A37B-5BEE6FABC206}" type="presParOf" srcId="{EEBC71AF-A27C-45A2-9B8E-1F0C2FC3D047}" destId="{C496171C-AA31-43C1-B829-5CB207A92AEE}" srcOrd="2" destOrd="0" presId="urn:microsoft.com/office/officeart/2005/8/layout/orgChart1"/>
    <dgm:cxn modelId="{AC62A5B5-6689-494F-9D4B-00F8FDB615A3}" type="presParOf" srcId="{C496171C-AA31-43C1-B829-5CB207A92AEE}" destId="{A0BBB3F8-0AC8-43FB-9271-880FBF9EFDA4}" srcOrd="0" destOrd="0" presId="urn:microsoft.com/office/officeart/2005/8/layout/orgChart1"/>
    <dgm:cxn modelId="{25A9BB63-C4E6-4093-9351-12323BDFF154}" type="presParOf" srcId="{C496171C-AA31-43C1-B829-5CB207A92AEE}" destId="{299C7CDE-73D3-4ADB-9B82-AC79FDC6B10D}" srcOrd="1" destOrd="0" presId="urn:microsoft.com/office/officeart/2005/8/layout/orgChart1"/>
    <dgm:cxn modelId="{EB38BE9A-3818-4A7F-BB99-9C8D2301EBCF}" type="presParOf" srcId="{299C7CDE-73D3-4ADB-9B82-AC79FDC6B10D}" destId="{31DF2947-36F4-4A87-A9C9-AC2287E089EA}" srcOrd="0" destOrd="0" presId="urn:microsoft.com/office/officeart/2005/8/layout/orgChart1"/>
    <dgm:cxn modelId="{18EE490B-2722-41F7-869B-63108E57810D}" type="presParOf" srcId="{31DF2947-36F4-4A87-A9C9-AC2287E089EA}" destId="{77FEBD7C-C5C2-4A04-B6F5-8C860F433F55}" srcOrd="0" destOrd="0" presId="urn:microsoft.com/office/officeart/2005/8/layout/orgChart1"/>
    <dgm:cxn modelId="{69097226-9E65-4BA5-9BDB-035BF34A65E9}" type="presParOf" srcId="{31DF2947-36F4-4A87-A9C9-AC2287E089EA}" destId="{D4CFBA87-5781-4102-8738-DA447456135D}" srcOrd="1" destOrd="0" presId="urn:microsoft.com/office/officeart/2005/8/layout/orgChart1"/>
    <dgm:cxn modelId="{673B933C-EA09-423C-8E09-190E453420EF}" type="presParOf" srcId="{299C7CDE-73D3-4ADB-9B82-AC79FDC6B10D}" destId="{18F7E4E4-F7DC-46E0-AFD0-5BFBC81828A1}" srcOrd="1" destOrd="0" presId="urn:microsoft.com/office/officeart/2005/8/layout/orgChart1"/>
    <dgm:cxn modelId="{1631A27A-7130-4E7A-BD6B-1EA93383F613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8AC3EFB3-4DEE-434C-809B-47D857045F45}" type="presOf" srcId="{D6ACBD94-BC91-4795-B9B8-2B5DC309B812}" destId="{D4CFBA87-5781-4102-8738-DA447456135D}" srcOrd="1" destOrd="0" presId="urn:microsoft.com/office/officeart/2005/8/layout/orgChart1"/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D5386695-C68F-44D7-BFF5-46D2A41E0581}" type="presOf" srcId="{F40B86F3-0070-4EED-AA1E-8F5E0A3F0C43}" destId="{D4AC8BC1-C752-4AD1-873F-91DDD8631BBD}" srcOrd="1" destOrd="0" presId="urn:microsoft.com/office/officeart/2005/8/layout/orgChart1"/>
    <dgm:cxn modelId="{86551614-3394-4AE6-97C4-3FE9F8CFCB48}" type="presOf" srcId="{486F7B77-2E6F-431F-AB3A-014DEEEEF642}" destId="{F6094256-61FC-4C97-83E3-C3E48EF2ECAA}" srcOrd="0" destOrd="0" presId="urn:microsoft.com/office/officeart/2005/8/layout/orgChart1"/>
    <dgm:cxn modelId="{D635E7C4-8D13-4753-8B98-FB7E9B02C790}" type="presOf" srcId="{5BDBD206-0632-4B54-8EBD-2FD79DD4BBB9}" destId="{BF7A633A-553D-48ED-99B2-64535AB7A000}" srcOrd="1" destOrd="0" presId="urn:microsoft.com/office/officeart/2005/8/layout/orgChart1"/>
    <dgm:cxn modelId="{D0946E44-583A-4D25-A091-8A89F8A7BAF7}" type="presOf" srcId="{F40B86F3-0070-4EED-AA1E-8F5E0A3F0C43}" destId="{699510C4-88CC-48F0-B265-0D1F4A33A3AA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C780114E-335B-4948-BFFD-4E0EF1EDC93E}" type="presOf" srcId="{6CB5BFA7-0419-48CD-AECD-B5FB64D5B009}" destId="{A0BBB3F8-0AC8-43FB-9271-880FBF9EFDA4}" srcOrd="0" destOrd="0" presId="urn:microsoft.com/office/officeart/2005/8/layout/orgChart1"/>
    <dgm:cxn modelId="{A74D8D6D-8648-42BB-983B-F0715877D4AB}" type="presOf" srcId="{37D40357-A599-4745-92F8-02577BB42989}" destId="{91A1538B-A542-4B89-B5E3-AAF31224783F}" srcOrd="1" destOrd="0" presId="urn:microsoft.com/office/officeart/2005/8/layout/orgChart1"/>
    <dgm:cxn modelId="{EC9C0832-0989-40E6-B165-10CBF983E59A}" type="presOf" srcId="{486F7B77-2E6F-431F-AB3A-014DEEEEF642}" destId="{60C8E765-EB00-4D1A-B56B-7AE052BA9B1F}" srcOrd="1" destOrd="0" presId="urn:microsoft.com/office/officeart/2005/8/layout/orgChart1"/>
    <dgm:cxn modelId="{66E732B8-72CA-42E5-996A-FCEF97313C45}" type="presOf" srcId="{5BDBD206-0632-4B54-8EBD-2FD79DD4BBB9}" destId="{23568916-E3F5-44BB-9F33-8D2D31149994}" srcOrd="0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BC06CFE4-818E-4EF5-B0EE-389CCAA6A622}" type="presOf" srcId="{834D1092-A01E-4FFA-9A94-5C16D26BEA0F}" destId="{2FE882E9-6776-47CE-875F-7A77FA9D3770}" srcOrd="0" destOrd="0" presId="urn:microsoft.com/office/officeart/2005/8/layout/orgChart1"/>
    <dgm:cxn modelId="{9957E7BA-12E8-49FB-BF23-3747A2820DF4}" type="presOf" srcId="{FEC829A5-15EE-482B-AEF5-3A64889BCC53}" destId="{C2C1BD80-209A-4441-A9FE-4994DA386930}" srcOrd="0" destOrd="0" presId="urn:microsoft.com/office/officeart/2005/8/layout/orgChart1"/>
    <dgm:cxn modelId="{9273DDCF-8215-4AE4-B0D4-90ABE90CA36A}" type="presOf" srcId="{D6ACBD94-BC91-4795-B9B8-2B5DC309B812}" destId="{77FEBD7C-C5C2-4A04-B6F5-8C860F433F55}" srcOrd="0" destOrd="0" presId="urn:microsoft.com/office/officeart/2005/8/layout/orgChart1"/>
    <dgm:cxn modelId="{9DB3B8C6-DB33-4376-8614-FC6801096B50}" type="presOf" srcId="{37D40357-A599-4745-92F8-02577BB42989}" destId="{4B93C9F3-CF6E-4F91-A797-61A97DE3D6E0}" srcOrd="0" destOrd="0" presId="urn:microsoft.com/office/officeart/2005/8/layout/orgChart1"/>
    <dgm:cxn modelId="{10B0A5BE-2E29-400C-85C2-3A8910BF22DC}" type="presOf" srcId="{16F5153C-3EA4-4127-B116-2F09B4565AC2}" destId="{65ADBE1B-B4A5-4FBC-AD65-37E29501066C}" srcOrd="0" destOrd="0" presId="urn:microsoft.com/office/officeart/2005/8/layout/orgChart1"/>
    <dgm:cxn modelId="{4EFD7E17-D3AC-4250-9E1A-023166AB746F}" type="presOf" srcId="{B3D22919-0017-4B8C-978F-2ED379B51B5F}" destId="{ECF96277-3884-4EB7-B28E-2A48627599FB}" srcOrd="0" destOrd="0" presId="urn:microsoft.com/office/officeart/2005/8/layout/orgChart1"/>
    <dgm:cxn modelId="{65DBA210-DECD-4961-86D8-D524670EE9E7}" type="presOf" srcId="{16F5153C-3EA4-4127-B116-2F09B4565AC2}" destId="{FCA54C2A-B292-4002-8FC9-98446AD68113}" srcOrd="1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FA4BAF64-73EA-4B6B-AB24-55118E092047}" type="presOf" srcId="{8E85C141-A673-4029-8676-782F4F8FEDCF}" destId="{899D4578-FE26-458D-AF48-7EDA0418D091}" srcOrd="0" destOrd="0" presId="urn:microsoft.com/office/officeart/2005/8/layout/orgChart1"/>
    <dgm:cxn modelId="{F6EE9D30-F008-4CFC-AB3A-A7E18A60C831}" type="presOf" srcId="{B32C22C7-3622-45EC-B22A-7B6354381EE3}" destId="{B07F0D18-B917-4B4E-AC0F-C561B6BA350E}" srcOrd="0" destOrd="0" presId="urn:microsoft.com/office/officeart/2005/8/layout/orgChart1"/>
    <dgm:cxn modelId="{A60FEC50-D026-47BD-BA1F-235C71D358F2}" type="presOf" srcId="{E48F241E-D999-42C3-87A4-BA13093C20B1}" destId="{6FB3CF5E-B0C5-4C9D-A296-84F08C1C021E}" srcOrd="1" destOrd="0" presId="urn:microsoft.com/office/officeart/2005/8/layout/orgChart1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2044C4C0-8BF8-465C-88B4-576BD0242409}" type="presOf" srcId="{E48F241E-D999-42C3-87A4-BA13093C20B1}" destId="{77E103CA-E2A6-487C-B657-206CD5703F2E}" srcOrd="0" destOrd="0" presId="urn:microsoft.com/office/officeart/2005/8/layout/orgChart1"/>
    <dgm:cxn modelId="{87683864-ADAF-4905-9BDD-834AA99D5F28}" type="presOf" srcId="{C9F11FB7-AE7A-4AED-BCD8-2FDE09438413}" destId="{D23EE5F0-3389-42F8-A9E0-8BDA75AF4A3A}" srcOrd="0" destOrd="0" presId="urn:microsoft.com/office/officeart/2005/8/layout/orgChart1"/>
    <dgm:cxn modelId="{FCC7C2A3-58B3-45D3-8A61-82C3879A39A3}" type="presParOf" srcId="{C2C1BD80-209A-4441-A9FE-4994DA386930}" destId="{EEBC71AF-A27C-45A2-9B8E-1F0C2FC3D047}" srcOrd="0" destOrd="0" presId="urn:microsoft.com/office/officeart/2005/8/layout/orgChart1"/>
    <dgm:cxn modelId="{690058A1-86C2-4D36-985D-9CAF6E7A2ED2}" type="presParOf" srcId="{EEBC71AF-A27C-45A2-9B8E-1F0C2FC3D047}" destId="{FDBC969C-C599-402D-A44E-5BD935C152C9}" srcOrd="0" destOrd="0" presId="urn:microsoft.com/office/officeart/2005/8/layout/orgChart1"/>
    <dgm:cxn modelId="{200DD5F6-D1E1-44F4-AAA7-711493925523}" type="presParOf" srcId="{FDBC969C-C599-402D-A44E-5BD935C152C9}" destId="{23568916-E3F5-44BB-9F33-8D2D31149994}" srcOrd="0" destOrd="0" presId="urn:microsoft.com/office/officeart/2005/8/layout/orgChart1"/>
    <dgm:cxn modelId="{934F5AB4-C62F-4F1F-823F-B7AFDB60732F}" type="presParOf" srcId="{FDBC969C-C599-402D-A44E-5BD935C152C9}" destId="{BF7A633A-553D-48ED-99B2-64535AB7A000}" srcOrd="1" destOrd="0" presId="urn:microsoft.com/office/officeart/2005/8/layout/orgChart1"/>
    <dgm:cxn modelId="{EB83A3B4-796C-4C1B-BEC8-8C34B7479DBE}" type="presParOf" srcId="{EEBC71AF-A27C-45A2-9B8E-1F0C2FC3D047}" destId="{76C06FD6-ED2B-4205-A296-CB4D2645B3C3}" srcOrd="1" destOrd="0" presId="urn:microsoft.com/office/officeart/2005/8/layout/orgChart1"/>
    <dgm:cxn modelId="{B0E3B1E0-4E99-49B0-81AB-63EF9B4CE01C}" type="presParOf" srcId="{76C06FD6-ED2B-4205-A296-CB4D2645B3C3}" destId="{2FE882E9-6776-47CE-875F-7A77FA9D3770}" srcOrd="0" destOrd="0" presId="urn:microsoft.com/office/officeart/2005/8/layout/orgChart1"/>
    <dgm:cxn modelId="{98C4E0E8-8BB1-465C-BA89-F2696E06E99B}" type="presParOf" srcId="{76C06FD6-ED2B-4205-A296-CB4D2645B3C3}" destId="{1207DD78-8D64-46AE-B9D5-40E93F01E719}" srcOrd="1" destOrd="0" presId="urn:microsoft.com/office/officeart/2005/8/layout/orgChart1"/>
    <dgm:cxn modelId="{7D3126CE-D5E9-4CF4-8987-BDA5E0055037}" type="presParOf" srcId="{1207DD78-8D64-46AE-B9D5-40E93F01E719}" destId="{55FB3945-4A92-4F0B-8434-D2DF47B94937}" srcOrd="0" destOrd="0" presId="urn:microsoft.com/office/officeart/2005/8/layout/orgChart1"/>
    <dgm:cxn modelId="{8EB871A2-DAD2-4229-9E1E-9B1190A1F92F}" type="presParOf" srcId="{55FB3945-4A92-4F0B-8434-D2DF47B94937}" destId="{65ADBE1B-B4A5-4FBC-AD65-37E29501066C}" srcOrd="0" destOrd="0" presId="urn:microsoft.com/office/officeart/2005/8/layout/orgChart1"/>
    <dgm:cxn modelId="{DAC0A940-DE96-4C23-A22F-75F7D65D2610}" type="presParOf" srcId="{55FB3945-4A92-4F0B-8434-D2DF47B94937}" destId="{FCA54C2A-B292-4002-8FC9-98446AD68113}" srcOrd="1" destOrd="0" presId="urn:microsoft.com/office/officeart/2005/8/layout/orgChart1"/>
    <dgm:cxn modelId="{6A678B0A-A0A4-4A36-9D29-67244185B168}" type="presParOf" srcId="{1207DD78-8D64-46AE-B9D5-40E93F01E719}" destId="{A5694061-BE1D-4BDE-8EF2-FFF9F89226A1}" srcOrd="1" destOrd="0" presId="urn:microsoft.com/office/officeart/2005/8/layout/orgChart1"/>
    <dgm:cxn modelId="{493AC356-6BB2-4ABD-BDD9-3064BFB97BC1}" type="presParOf" srcId="{A5694061-BE1D-4BDE-8EF2-FFF9F89226A1}" destId="{899D4578-FE26-458D-AF48-7EDA0418D091}" srcOrd="0" destOrd="0" presId="urn:microsoft.com/office/officeart/2005/8/layout/orgChart1"/>
    <dgm:cxn modelId="{E0C5460A-F6DD-4EA0-AEF4-FEE5FADCA864}" type="presParOf" srcId="{A5694061-BE1D-4BDE-8EF2-FFF9F89226A1}" destId="{984434C9-7E62-4073-92ED-26E04C7B83A6}" srcOrd="1" destOrd="0" presId="urn:microsoft.com/office/officeart/2005/8/layout/orgChart1"/>
    <dgm:cxn modelId="{7C4E361E-D112-43D6-A4C4-7CB87A48284E}" type="presParOf" srcId="{984434C9-7E62-4073-92ED-26E04C7B83A6}" destId="{A6F7B6EF-375B-4C21-8F05-FD13690D1F49}" srcOrd="0" destOrd="0" presId="urn:microsoft.com/office/officeart/2005/8/layout/orgChart1"/>
    <dgm:cxn modelId="{EA41BBAE-C206-4837-8DD6-653B55579EC1}" type="presParOf" srcId="{A6F7B6EF-375B-4C21-8F05-FD13690D1F49}" destId="{4B93C9F3-CF6E-4F91-A797-61A97DE3D6E0}" srcOrd="0" destOrd="0" presId="urn:microsoft.com/office/officeart/2005/8/layout/orgChart1"/>
    <dgm:cxn modelId="{1901E284-FBFF-4A20-86E8-71A216D32DE9}" type="presParOf" srcId="{A6F7B6EF-375B-4C21-8F05-FD13690D1F49}" destId="{91A1538B-A542-4B89-B5E3-AAF31224783F}" srcOrd="1" destOrd="0" presId="urn:microsoft.com/office/officeart/2005/8/layout/orgChart1"/>
    <dgm:cxn modelId="{292AB15A-E322-42D0-ACA2-43AD9301AC64}" type="presParOf" srcId="{984434C9-7E62-4073-92ED-26E04C7B83A6}" destId="{FE9F2F80-14A0-4610-82CD-8224A4488A8D}" srcOrd="1" destOrd="0" presId="urn:microsoft.com/office/officeart/2005/8/layout/orgChart1"/>
    <dgm:cxn modelId="{1838AE23-B295-4BAB-A682-E8EBF369CB06}" type="presParOf" srcId="{984434C9-7E62-4073-92ED-26E04C7B83A6}" destId="{070E1274-C97B-43E6-A637-28135446639B}" srcOrd="2" destOrd="0" presId="urn:microsoft.com/office/officeart/2005/8/layout/orgChart1"/>
    <dgm:cxn modelId="{E0775A8D-8633-45D8-BCB7-3E5AA286965D}" type="presParOf" srcId="{1207DD78-8D64-46AE-B9D5-40E93F01E719}" destId="{B92D7B37-4BC1-409D-819E-B4B4BAE45731}" srcOrd="2" destOrd="0" presId="urn:microsoft.com/office/officeart/2005/8/layout/orgChart1"/>
    <dgm:cxn modelId="{02768292-0323-41C1-90B1-3794207E09A7}" type="presParOf" srcId="{76C06FD6-ED2B-4205-A296-CB4D2645B3C3}" destId="{D23EE5F0-3389-42F8-A9E0-8BDA75AF4A3A}" srcOrd="2" destOrd="0" presId="urn:microsoft.com/office/officeart/2005/8/layout/orgChart1"/>
    <dgm:cxn modelId="{AD03A792-5933-46B2-9361-CA5AD6012278}" type="presParOf" srcId="{76C06FD6-ED2B-4205-A296-CB4D2645B3C3}" destId="{7F0F7628-2731-4D5F-B67F-8779121E87AE}" srcOrd="3" destOrd="0" presId="urn:microsoft.com/office/officeart/2005/8/layout/orgChart1"/>
    <dgm:cxn modelId="{FFE3A50B-3B39-4A4D-A9F3-14B9CC5F1CC0}" type="presParOf" srcId="{7F0F7628-2731-4D5F-B67F-8779121E87AE}" destId="{E5101430-44B6-451C-B572-9D9B2EFCC912}" srcOrd="0" destOrd="0" presId="urn:microsoft.com/office/officeart/2005/8/layout/orgChart1"/>
    <dgm:cxn modelId="{9C7104DB-DE13-4E80-9B91-7AC898EC9666}" type="presParOf" srcId="{E5101430-44B6-451C-B572-9D9B2EFCC912}" destId="{699510C4-88CC-48F0-B265-0D1F4A33A3AA}" srcOrd="0" destOrd="0" presId="urn:microsoft.com/office/officeart/2005/8/layout/orgChart1"/>
    <dgm:cxn modelId="{62CFF7A3-36FC-46A2-8D00-1F9CBFC54A4E}" type="presParOf" srcId="{E5101430-44B6-451C-B572-9D9B2EFCC912}" destId="{D4AC8BC1-C752-4AD1-873F-91DDD8631BBD}" srcOrd="1" destOrd="0" presId="urn:microsoft.com/office/officeart/2005/8/layout/orgChart1"/>
    <dgm:cxn modelId="{94AB1724-6BF2-4C9A-979D-B23000CF35DD}" type="presParOf" srcId="{7F0F7628-2731-4D5F-B67F-8779121E87AE}" destId="{D594EF87-F7F8-4E1E-85A9-8364A3D1ADC4}" srcOrd="1" destOrd="0" presId="urn:microsoft.com/office/officeart/2005/8/layout/orgChart1"/>
    <dgm:cxn modelId="{1F032B26-AD62-45BF-996E-7295B913E225}" type="presParOf" srcId="{D594EF87-F7F8-4E1E-85A9-8364A3D1ADC4}" destId="{ECF96277-3884-4EB7-B28E-2A48627599FB}" srcOrd="0" destOrd="0" presId="urn:microsoft.com/office/officeart/2005/8/layout/orgChart1"/>
    <dgm:cxn modelId="{06614584-3E92-4834-B28F-7A37C0C4559E}" type="presParOf" srcId="{D594EF87-F7F8-4E1E-85A9-8364A3D1ADC4}" destId="{F24FFE2C-A8E1-4925-9C64-DCA802A6A7E6}" srcOrd="1" destOrd="0" presId="urn:microsoft.com/office/officeart/2005/8/layout/orgChart1"/>
    <dgm:cxn modelId="{CE84628A-838B-4137-A303-413918A65DAF}" type="presParOf" srcId="{F24FFE2C-A8E1-4925-9C64-DCA802A6A7E6}" destId="{007F4A48-F529-4AC6-AAF7-8D8D5956A4CF}" srcOrd="0" destOrd="0" presId="urn:microsoft.com/office/officeart/2005/8/layout/orgChart1"/>
    <dgm:cxn modelId="{C37AA8CA-071B-439C-AC0F-63024A266108}" type="presParOf" srcId="{007F4A48-F529-4AC6-AAF7-8D8D5956A4CF}" destId="{F6094256-61FC-4C97-83E3-C3E48EF2ECAA}" srcOrd="0" destOrd="0" presId="urn:microsoft.com/office/officeart/2005/8/layout/orgChart1"/>
    <dgm:cxn modelId="{5C609DE5-E8B9-4015-B33B-95CF0CED4302}" type="presParOf" srcId="{007F4A48-F529-4AC6-AAF7-8D8D5956A4CF}" destId="{60C8E765-EB00-4D1A-B56B-7AE052BA9B1F}" srcOrd="1" destOrd="0" presId="urn:microsoft.com/office/officeart/2005/8/layout/orgChart1"/>
    <dgm:cxn modelId="{23031E09-C5F5-4961-9EB5-E938B653EF98}" type="presParOf" srcId="{F24FFE2C-A8E1-4925-9C64-DCA802A6A7E6}" destId="{29ED3555-55EA-4450-A103-D878892CA008}" srcOrd="1" destOrd="0" presId="urn:microsoft.com/office/officeart/2005/8/layout/orgChart1"/>
    <dgm:cxn modelId="{C868B7AE-3661-4168-BF56-B15193E1735C}" type="presParOf" srcId="{F24FFE2C-A8E1-4925-9C64-DCA802A6A7E6}" destId="{557894EA-743A-403D-A015-B4D466287B98}" srcOrd="2" destOrd="0" presId="urn:microsoft.com/office/officeart/2005/8/layout/orgChart1"/>
    <dgm:cxn modelId="{CEF253E5-D1A0-48C1-A953-ECB4FC85938C}" type="presParOf" srcId="{D594EF87-F7F8-4E1E-85A9-8364A3D1ADC4}" destId="{B07F0D18-B917-4B4E-AC0F-C561B6BA350E}" srcOrd="2" destOrd="0" presId="urn:microsoft.com/office/officeart/2005/8/layout/orgChart1"/>
    <dgm:cxn modelId="{110D16B1-B9BC-4CAF-A096-FDAE75B5795B}" type="presParOf" srcId="{D594EF87-F7F8-4E1E-85A9-8364A3D1ADC4}" destId="{8377BA2C-4C92-402B-BDD5-69AB75FBF7BC}" srcOrd="3" destOrd="0" presId="urn:microsoft.com/office/officeart/2005/8/layout/orgChart1"/>
    <dgm:cxn modelId="{15FF0D0D-2BAC-47C2-8984-0A3AA938232E}" type="presParOf" srcId="{8377BA2C-4C92-402B-BDD5-69AB75FBF7BC}" destId="{E1D4C4AC-901F-4CBF-9A3B-583B46AE2576}" srcOrd="0" destOrd="0" presId="urn:microsoft.com/office/officeart/2005/8/layout/orgChart1"/>
    <dgm:cxn modelId="{ACA8DB19-273D-420B-BBE2-0F0F989767A0}" type="presParOf" srcId="{E1D4C4AC-901F-4CBF-9A3B-583B46AE2576}" destId="{77E103CA-E2A6-487C-B657-206CD5703F2E}" srcOrd="0" destOrd="0" presId="urn:microsoft.com/office/officeart/2005/8/layout/orgChart1"/>
    <dgm:cxn modelId="{F63914E6-1473-4BC8-9851-CEF3646B079E}" type="presParOf" srcId="{E1D4C4AC-901F-4CBF-9A3B-583B46AE2576}" destId="{6FB3CF5E-B0C5-4C9D-A296-84F08C1C021E}" srcOrd="1" destOrd="0" presId="urn:microsoft.com/office/officeart/2005/8/layout/orgChart1"/>
    <dgm:cxn modelId="{AE50B774-4B4D-4A06-8A8F-344427D2A096}" type="presParOf" srcId="{8377BA2C-4C92-402B-BDD5-69AB75FBF7BC}" destId="{7DA4E7F3-1CC1-4123-9BD8-BEA7D0EDE9E4}" srcOrd="1" destOrd="0" presId="urn:microsoft.com/office/officeart/2005/8/layout/orgChart1"/>
    <dgm:cxn modelId="{3AF8B0D5-9DB0-449E-8328-2B9DE3562B3B}" type="presParOf" srcId="{8377BA2C-4C92-402B-BDD5-69AB75FBF7BC}" destId="{D3E60031-A34E-4060-9021-7F395FBAED6B}" srcOrd="2" destOrd="0" presId="urn:microsoft.com/office/officeart/2005/8/layout/orgChart1"/>
    <dgm:cxn modelId="{0C036B70-7979-4E78-BEAD-3CAEA62DBF83}" type="presParOf" srcId="{7F0F7628-2731-4D5F-B67F-8779121E87AE}" destId="{AB3BDB42-6F32-4ACE-932B-34667EB3AA14}" srcOrd="2" destOrd="0" presId="urn:microsoft.com/office/officeart/2005/8/layout/orgChart1"/>
    <dgm:cxn modelId="{1999C619-7C45-4B87-80C1-461855BBFEB9}" type="presParOf" srcId="{EEBC71AF-A27C-45A2-9B8E-1F0C2FC3D047}" destId="{C496171C-AA31-43C1-B829-5CB207A92AEE}" srcOrd="2" destOrd="0" presId="urn:microsoft.com/office/officeart/2005/8/layout/orgChart1"/>
    <dgm:cxn modelId="{B2B8F6CF-2200-47DA-9787-F63BB1906F80}" type="presParOf" srcId="{C496171C-AA31-43C1-B829-5CB207A92AEE}" destId="{A0BBB3F8-0AC8-43FB-9271-880FBF9EFDA4}" srcOrd="0" destOrd="0" presId="urn:microsoft.com/office/officeart/2005/8/layout/orgChart1"/>
    <dgm:cxn modelId="{B6D20D48-E0EF-43E3-963F-C7330D941057}" type="presParOf" srcId="{C496171C-AA31-43C1-B829-5CB207A92AEE}" destId="{299C7CDE-73D3-4ADB-9B82-AC79FDC6B10D}" srcOrd="1" destOrd="0" presId="urn:microsoft.com/office/officeart/2005/8/layout/orgChart1"/>
    <dgm:cxn modelId="{610C9F2B-7F24-41F5-BC4A-115CBD1F0D30}" type="presParOf" srcId="{299C7CDE-73D3-4ADB-9B82-AC79FDC6B10D}" destId="{31DF2947-36F4-4A87-A9C9-AC2287E089EA}" srcOrd="0" destOrd="0" presId="urn:microsoft.com/office/officeart/2005/8/layout/orgChart1"/>
    <dgm:cxn modelId="{3BFB4A2B-923B-44B8-AE37-964948CECC41}" type="presParOf" srcId="{31DF2947-36F4-4A87-A9C9-AC2287E089EA}" destId="{77FEBD7C-C5C2-4A04-B6F5-8C860F433F55}" srcOrd="0" destOrd="0" presId="urn:microsoft.com/office/officeart/2005/8/layout/orgChart1"/>
    <dgm:cxn modelId="{BE0FCCD1-51A0-46F5-9D4C-52F9A2874D94}" type="presParOf" srcId="{31DF2947-36F4-4A87-A9C9-AC2287E089EA}" destId="{D4CFBA87-5781-4102-8738-DA447456135D}" srcOrd="1" destOrd="0" presId="urn:microsoft.com/office/officeart/2005/8/layout/orgChart1"/>
    <dgm:cxn modelId="{6575D488-2850-4FC2-8568-F3C6E596A632}" type="presParOf" srcId="{299C7CDE-73D3-4ADB-9B82-AC79FDC6B10D}" destId="{18F7E4E4-F7DC-46E0-AFD0-5BFBC81828A1}" srcOrd="1" destOrd="0" presId="urn:microsoft.com/office/officeart/2005/8/layout/orgChart1"/>
    <dgm:cxn modelId="{E0CCE31C-E81B-40E3-8DA8-16FC9747CA3B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3FFB0869-D8F2-46C7-B348-1B760676EA1D}" type="presOf" srcId="{5BDBD206-0632-4B54-8EBD-2FD79DD4BBB9}" destId="{23568916-E3F5-44BB-9F33-8D2D31149994}" srcOrd="0" destOrd="0" presId="urn:microsoft.com/office/officeart/2005/8/layout/orgChart1"/>
    <dgm:cxn modelId="{1E1271A9-EB98-4593-AAF2-38DD8C11487E}" type="presOf" srcId="{486F7B77-2E6F-431F-AB3A-014DEEEEF642}" destId="{60C8E765-EB00-4D1A-B56B-7AE052BA9B1F}" srcOrd="1" destOrd="0" presId="urn:microsoft.com/office/officeart/2005/8/layout/orgChart1"/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43F06ECE-1FF8-4447-B4FD-D46A33990D37}" type="presOf" srcId="{834D1092-A01E-4FFA-9A94-5C16D26BEA0F}" destId="{2FE882E9-6776-47CE-875F-7A77FA9D3770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75695211-9153-4689-8B45-CC5106F2FE93}" type="presOf" srcId="{E48F241E-D999-42C3-87A4-BA13093C20B1}" destId="{77E103CA-E2A6-487C-B657-206CD5703F2E}" srcOrd="0" destOrd="0" presId="urn:microsoft.com/office/officeart/2005/8/layout/orgChart1"/>
    <dgm:cxn modelId="{EB159946-E3A9-486F-A39C-05D9577363FE}" type="presOf" srcId="{D6ACBD94-BC91-4795-B9B8-2B5DC309B812}" destId="{77FEBD7C-C5C2-4A04-B6F5-8C860F433F55}" srcOrd="0" destOrd="0" presId="urn:microsoft.com/office/officeart/2005/8/layout/orgChart1"/>
    <dgm:cxn modelId="{4FE7A359-7133-4BE0-AAF4-48AE3CACF71C}" type="presOf" srcId="{16F5153C-3EA4-4127-B116-2F09B4565AC2}" destId="{FCA54C2A-B292-4002-8FC9-98446AD68113}" srcOrd="1" destOrd="0" presId="urn:microsoft.com/office/officeart/2005/8/layout/orgChart1"/>
    <dgm:cxn modelId="{609559BA-2BC1-4C6F-9F81-8455AF76AC96}" type="presOf" srcId="{D6ACBD94-BC91-4795-B9B8-2B5DC309B812}" destId="{D4CFBA87-5781-4102-8738-DA447456135D}" srcOrd="1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2191FF9E-7E2D-48A9-84F4-21951F96A30F}" type="presOf" srcId="{37D40357-A599-4745-92F8-02577BB42989}" destId="{4B93C9F3-CF6E-4F91-A797-61A97DE3D6E0}" srcOrd="0" destOrd="0" presId="urn:microsoft.com/office/officeart/2005/8/layout/orgChart1"/>
    <dgm:cxn modelId="{092F3446-AF4B-4D60-8DC1-6502A160483F}" type="presOf" srcId="{8E85C141-A673-4029-8676-782F4F8FEDCF}" destId="{899D4578-FE26-458D-AF48-7EDA0418D091}" srcOrd="0" destOrd="0" presId="urn:microsoft.com/office/officeart/2005/8/layout/orgChart1"/>
    <dgm:cxn modelId="{26917A4B-7306-4731-8E5E-110B329B3A5E}" type="presOf" srcId="{486F7B77-2E6F-431F-AB3A-014DEEEEF642}" destId="{F6094256-61FC-4C97-83E3-C3E48EF2ECAA}" srcOrd="0" destOrd="0" presId="urn:microsoft.com/office/officeart/2005/8/layout/orgChart1"/>
    <dgm:cxn modelId="{DFEC1007-4D7A-44A0-8A62-063084595D76}" type="presOf" srcId="{C9F11FB7-AE7A-4AED-BCD8-2FDE09438413}" destId="{D23EE5F0-3389-42F8-A9E0-8BDA75AF4A3A}" srcOrd="0" destOrd="0" presId="urn:microsoft.com/office/officeart/2005/8/layout/orgChart1"/>
    <dgm:cxn modelId="{1D1533AF-5191-4857-946A-FC4D2F5019F7}" type="presOf" srcId="{B3D22919-0017-4B8C-978F-2ED379B51B5F}" destId="{ECF96277-3884-4EB7-B28E-2A48627599FB}" srcOrd="0" destOrd="0" presId="urn:microsoft.com/office/officeart/2005/8/layout/orgChart1"/>
    <dgm:cxn modelId="{B83643AA-F2B3-4307-90C3-1CB1310E612D}" type="presOf" srcId="{16F5153C-3EA4-4127-B116-2F09B4565AC2}" destId="{65ADBE1B-B4A5-4FBC-AD65-37E29501066C}" srcOrd="0" destOrd="0" presId="urn:microsoft.com/office/officeart/2005/8/layout/orgChart1"/>
    <dgm:cxn modelId="{C3331E72-FB89-41E3-ACF5-1178A4D4064C}" type="presOf" srcId="{B32C22C7-3622-45EC-B22A-7B6354381EE3}" destId="{B07F0D18-B917-4B4E-AC0F-C561B6BA350E}" srcOrd="0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5023ED65-101D-46E7-8339-8C8B93FC9B47}" type="presOf" srcId="{FEC829A5-15EE-482B-AEF5-3A64889BCC53}" destId="{C2C1BD80-209A-4441-A9FE-4994DA386930}" srcOrd="0" destOrd="0" presId="urn:microsoft.com/office/officeart/2005/8/layout/orgChart1"/>
    <dgm:cxn modelId="{22689C0D-635A-4461-AD5A-9D76D6928403}" type="presOf" srcId="{37D40357-A599-4745-92F8-02577BB42989}" destId="{91A1538B-A542-4B89-B5E3-AAF31224783F}" srcOrd="1" destOrd="0" presId="urn:microsoft.com/office/officeart/2005/8/layout/orgChart1"/>
    <dgm:cxn modelId="{EE3196F9-8768-4B8D-B1A6-9E439A0725ED}" type="presOf" srcId="{E48F241E-D999-42C3-87A4-BA13093C20B1}" destId="{6FB3CF5E-B0C5-4C9D-A296-84F08C1C021E}" srcOrd="1" destOrd="0" presId="urn:microsoft.com/office/officeart/2005/8/layout/orgChart1"/>
    <dgm:cxn modelId="{BF7DECD3-6C9C-4482-82F0-D0D6904644D4}" type="presOf" srcId="{5BDBD206-0632-4B54-8EBD-2FD79DD4BBB9}" destId="{BF7A633A-553D-48ED-99B2-64535AB7A000}" srcOrd="1" destOrd="0" presId="urn:microsoft.com/office/officeart/2005/8/layout/orgChart1"/>
    <dgm:cxn modelId="{D8E10193-223B-4B2B-8C0A-CA148AB9B23C}" type="presOf" srcId="{F40B86F3-0070-4EED-AA1E-8F5E0A3F0C43}" destId="{D4AC8BC1-C752-4AD1-873F-91DDD8631BBD}" srcOrd="1" destOrd="0" presId="urn:microsoft.com/office/officeart/2005/8/layout/orgChart1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EF4E9F8F-83DC-4534-8D4A-4A7CCFCF2609}" type="presOf" srcId="{F40B86F3-0070-4EED-AA1E-8F5E0A3F0C43}" destId="{699510C4-88CC-48F0-B265-0D1F4A33A3AA}" srcOrd="0" destOrd="0" presId="urn:microsoft.com/office/officeart/2005/8/layout/orgChart1"/>
    <dgm:cxn modelId="{54FAF5BB-DC0E-427C-BE5E-A5BBFA14310D}" type="presOf" srcId="{6CB5BFA7-0419-48CD-AECD-B5FB64D5B009}" destId="{A0BBB3F8-0AC8-43FB-9271-880FBF9EFDA4}" srcOrd="0" destOrd="0" presId="urn:microsoft.com/office/officeart/2005/8/layout/orgChart1"/>
    <dgm:cxn modelId="{B96657C2-D8D3-4E0F-B287-658338B6EF2B}" type="presParOf" srcId="{C2C1BD80-209A-4441-A9FE-4994DA386930}" destId="{EEBC71AF-A27C-45A2-9B8E-1F0C2FC3D047}" srcOrd="0" destOrd="0" presId="urn:microsoft.com/office/officeart/2005/8/layout/orgChart1"/>
    <dgm:cxn modelId="{59E98644-573F-4BD8-A40C-754B22213646}" type="presParOf" srcId="{EEBC71AF-A27C-45A2-9B8E-1F0C2FC3D047}" destId="{FDBC969C-C599-402D-A44E-5BD935C152C9}" srcOrd="0" destOrd="0" presId="urn:microsoft.com/office/officeart/2005/8/layout/orgChart1"/>
    <dgm:cxn modelId="{9FD8CD5E-C2E7-49DF-A015-0A9F108CA088}" type="presParOf" srcId="{FDBC969C-C599-402D-A44E-5BD935C152C9}" destId="{23568916-E3F5-44BB-9F33-8D2D31149994}" srcOrd="0" destOrd="0" presId="urn:microsoft.com/office/officeart/2005/8/layout/orgChart1"/>
    <dgm:cxn modelId="{7A6DD63E-F1B5-4D1D-AA29-9BB14868537D}" type="presParOf" srcId="{FDBC969C-C599-402D-A44E-5BD935C152C9}" destId="{BF7A633A-553D-48ED-99B2-64535AB7A000}" srcOrd="1" destOrd="0" presId="urn:microsoft.com/office/officeart/2005/8/layout/orgChart1"/>
    <dgm:cxn modelId="{0E74AFA7-C568-411E-B34A-9C83C06313B9}" type="presParOf" srcId="{EEBC71AF-A27C-45A2-9B8E-1F0C2FC3D047}" destId="{76C06FD6-ED2B-4205-A296-CB4D2645B3C3}" srcOrd="1" destOrd="0" presId="urn:microsoft.com/office/officeart/2005/8/layout/orgChart1"/>
    <dgm:cxn modelId="{F501ACBA-FCF1-49E0-809F-3C9E2A6D22CD}" type="presParOf" srcId="{76C06FD6-ED2B-4205-A296-CB4D2645B3C3}" destId="{2FE882E9-6776-47CE-875F-7A77FA9D3770}" srcOrd="0" destOrd="0" presId="urn:microsoft.com/office/officeart/2005/8/layout/orgChart1"/>
    <dgm:cxn modelId="{630D8CFD-FAD5-426A-853F-56509D161A70}" type="presParOf" srcId="{76C06FD6-ED2B-4205-A296-CB4D2645B3C3}" destId="{1207DD78-8D64-46AE-B9D5-40E93F01E719}" srcOrd="1" destOrd="0" presId="urn:microsoft.com/office/officeart/2005/8/layout/orgChart1"/>
    <dgm:cxn modelId="{1C9595CF-D49A-4BAC-85B2-9297827B949E}" type="presParOf" srcId="{1207DD78-8D64-46AE-B9D5-40E93F01E719}" destId="{55FB3945-4A92-4F0B-8434-D2DF47B94937}" srcOrd="0" destOrd="0" presId="urn:microsoft.com/office/officeart/2005/8/layout/orgChart1"/>
    <dgm:cxn modelId="{9526E590-89F9-4C5E-84E3-C5BCA281D37F}" type="presParOf" srcId="{55FB3945-4A92-4F0B-8434-D2DF47B94937}" destId="{65ADBE1B-B4A5-4FBC-AD65-37E29501066C}" srcOrd="0" destOrd="0" presId="urn:microsoft.com/office/officeart/2005/8/layout/orgChart1"/>
    <dgm:cxn modelId="{490B62B7-AEAD-4C38-8EC7-6BFF2AA2F32C}" type="presParOf" srcId="{55FB3945-4A92-4F0B-8434-D2DF47B94937}" destId="{FCA54C2A-B292-4002-8FC9-98446AD68113}" srcOrd="1" destOrd="0" presId="urn:microsoft.com/office/officeart/2005/8/layout/orgChart1"/>
    <dgm:cxn modelId="{2DD8C2F1-7A51-4EBD-8A04-488B9E34B157}" type="presParOf" srcId="{1207DD78-8D64-46AE-B9D5-40E93F01E719}" destId="{A5694061-BE1D-4BDE-8EF2-FFF9F89226A1}" srcOrd="1" destOrd="0" presId="urn:microsoft.com/office/officeart/2005/8/layout/orgChart1"/>
    <dgm:cxn modelId="{8A1FCFE8-3212-49DF-AB45-F27A1D2EBFF7}" type="presParOf" srcId="{A5694061-BE1D-4BDE-8EF2-FFF9F89226A1}" destId="{899D4578-FE26-458D-AF48-7EDA0418D091}" srcOrd="0" destOrd="0" presId="urn:microsoft.com/office/officeart/2005/8/layout/orgChart1"/>
    <dgm:cxn modelId="{68266A16-0002-4572-B5A2-27102F0520D7}" type="presParOf" srcId="{A5694061-BE1D-4BDE-8EF2-FFF9F89226A1}" destId="{984434C9-7E62-4073-92ED-26E04C7B83A6}" srcOrd="1" destOrd="0" presId="urn:microsoft.com/office/officeart/2005/8/layout/orgChart1"/>
    <dgm:cxn modelId="{BABF16C0-FC96-4FF2-9F0F-CBFFF32F108C}" type="presParOf" srcId="{984434C9-7E62-4073-92ED-26E04C7B83A6}" destId="{A6F7B6EF-375B-4C21-8F05-FD13690D1F49}" srcOrd="0" destOrd="0" presId="urn:microsoft.com/office/officeart/2005/8/layout/orgChart1"/>
    <dgm:cxn modelId="{B74C086F-5ED2-416C-B5CA-167DC4C0B559}" type="presParOf" srcId="{A6F7B6EF-375B-4C21-8F05-FD13690D1F49}" destId="{4B93C9F3-CF6E-4F91-A797-61A97DE3D6E0}" srcOrd="0" destOrd="0" presId="urn:microsoft.com/office/officeart/2005/8/layout/orgChart1"/>
    <dgm:cxn modelId="{19A21B78-2D53-469B-9B34-2F67A848109B}" type="presParOf" srcId="{A6F7B6EF-375B-4C21-8F05-FD13690D1F49}" destId="{91A1538B-A542-4B89-B5E3-AAF31224783F}" srcOrd="1" destOrd="0" presId="urn:microsoft.com/office/officeart/2005/8/layout/orgChart1"/>
    <dgm:cxn modelId="{95C0B4D8-EAD1-45A2-8393-D15360D3D10B}" type="presParOf" srcId="{984434C9-7E62-4073-92ED-26E04C7B83A6}" destId="{FE9F2F80-14A0-4610-82CD-8224A4488A8D}" srcOrd="1" destOrd="0" presId="urn:microsoft.com/office/officeart/2005/8/layout/orgChart1"/>
    <dgm:cxn modelId="{290D98CD-D2EC-4009-9C9D-E5928308CF2F}" type="presParOf" srcId="{984434C9-7E62-4073-92ED-26E04C7B83A6}" destId="{070E1274-C97B-43E6-A637-28135446639B}" srcOrd="2" destOrd="0" presId="urn:microsoft.com/office/officeart/2005/8/layout/orgChart1"/>
    <dgm:cxn modelId="{2D52AD84-633D-4DD4-B218-D9B57DD47202}" type="presParOf" srcId="{1207DD78-8D64-46AE-B9D5-40E93F01E719}" destId="{B92D7B37-4BC1-409D-819E-B4B4BAE45731}" srcOrd="2" destOrd="0" presId="urn:microsoft.com/office/officeart/2005/8/layout/orgChart1"/>
    <dgm:cxn modelId="{A010FB16-B20A-4973-8072-91CAA4326151}" type="presParOf" srcId="{76C06FD6-ED2B-4205-A296-CB4D2645B3C3}" destId="{D23EE5F0-3389-42F8-A9E0-8BDA75AF4A3A}" srcOrd="2" destOrd="0" presId="urn:microsoft.com/office/officeart/2005/8/layout/orgChart1"/>
    <dgm:cxn modelId="{B5BCE4AD-BFE9-4931-B4DA-729B1DC5E8ED}" type="presParOf" srcId="{76C06FD6-ED2B-4205-A296-CB4D2645B3C3}" destId="{7F0F7628-2731-4D5F-B67F-8779121E87AE}" srcOrd="3" destOrd="0" presId="urn:microsoft.com/office/officeart/2005/8/layout/orgChart1"/>
    <dgm:cxn modelId="{4754ACF5-6BD2-4C71-AECE-D39B169BBEC8}" type="presParOf" srcId="{7F0F7628-2731-4D5F-B67F-8779121E87AE}" destId="{E5101430-44B6-451C-B572-9D9B2EFCC912}" srcOrd="0" destOrd="0" presId="urn:microsoft.com/office/officeart/2005/8/layout/orgChart1"/>
    <dgm:cxn modelId="{B292C494-B9B3-4F9E-A182-BB305F53EBA1}" type="presParOf" srcId="{E5101430-44B6-451C-B572-9D9B2EFCC912}" destId="{699510C4-88CC-48F0-B265-0D1F4A33A3AA}" srcOrd="0" destOrd="0" presId="urn:microsoft.com/office/officeart/2005/8/layout/orgChart1"/>
    <dgm:cxn modelId="{DC0AF49B-E24E-46ED-88F4-0ED60FAB1D9A}" type="presParOf" srcId="{E5101430-44B6-451C-B572-9D9B2EFCC912}" destId="{D4AC8BC1-C752-4AD1-873F-91DDD8631BBD}" srcOrd="1" destOrd="0" presId="urn:microsoft.com/office/officeart/2005/8/layout/orgChart1"/>
    <dgm:cxn modelId="{FC1251E4-7A76-41F0-BF61-99E05A3955FA}" type="presParOf" srcId="{7F0F7628-2731-4D5F-B67F-8779121E87AE}" destId="{D594EF87-F7F8-4E1E-85A9-8364A3D1ADC4}" srcOrd="1" destOrd="0" presId="urn:microsoft.com/office/officeart/2005/8/layout/orgChart1"/>
    <dgm:cxn modelId="{219366D8-6C7C-429D-98CE-2152AC7F988E}" type="presParOf" srcId="{D594EF87-F7F8-4E1E-85A9-8364A3D1ADC4}" destId="{ECF96277-3884-4EB7-B28E-2A48627599FB}" srcOrd="0" destOrd="0" presId="urn:microsoft.com/office/officeart/2005/8/layout/orgChart1"/>
    <dgm:cxn modelId="{D8E4943D-38FB-4D22-854B-71EB5FAD2884}" type="presParOf" srcId="{D594EF87-F7F8-4E1E-85A9-8364A3D1ADC4}" destId="{F24FFE2C-A8E1-4925-9C64-DCA802A6A7E6}" srcOrd="1" destOrd="0" presId="urn:microsoft.com/office/officeart/2005/8/layout/orgChart1"/>
    <dgm:cxn modelId="{39417962-3E66-42C0-AF38-523EDE8D3B6D}" type="presParOf" srcId="{F24FFE2C-A8E1-4925-9C64-DCA802A6A7E6}" destId="{007F4A48-F529-4AC6-AAF7-8D8D5956A4CF}" srcOrd="0" destOrd="0" presId="urn:microsoft.com/office/officeart/2005/8/layout/orgChart1"/>
    <dgm:cxn modelId="{C0A52677-762F-4654-B951-AAA79248AD02}" type="presParOf" srcId="{007F4A48-F529-4AC6-AAF7-8D8D5956A4CF}" destId="{F6094256-61FC-4C97-83E3-C3E48EF2ECAA}" srcOrd="0" destOrd="0" presId="urn:microsoft.com/office/officeart/2005/8/layout/orgChart1"/>
    <dgm:cxn modelId="{7A3CB32F-1AD8-4D92-A796-271BB3D5FE2D}" type="presParOf" srcId="{007F4A48-F529-4AC6-AAF7-8D8D5956A4CF}" destId="{60C8E765-EB00-4D1A-B56B-7AE052BA9B1F}" srcOrd="1" destOrd="0" presId="urn:microsoft.com/office/officeart/2005/8/layout/orgChart1"/>
    <dgm:cxn modelId="{1903D334-D80B-42E3-8181-1460EAD1BE77}" type="presParOf" srcId="{F24FFE2C-A8E1-4925-9C64-DCA802A6A7E6}" destId="{29ED3555-55EA-4450-A103-D878892CA008}" srcOrd="1" destOrd="0" presId="urn:microsoft.com/office/officeart/2005/8/layout/orgChart1"/>
    <dgm:cxn modelId="{4B758868-0784-4B42-A9EF-1C5135A21F1C}" type="presParOf" srcId="{F24FFE2C-A8E1-4925-9C64-DCA802A6A7E6}" destId="{557894EA-743A-403D-A015-B4D466287B98}" srcOrd="2" destOrd="0" presId="urn:microsoft.com/office/officeart/2005/8/layout/orgChart1"/>
    <dgm:cxn modelId="{23A7CEA7-8A42-4060-B173-24126B29650E}" type="presParOf" srcId="{D594EF87-F7F8-4E1E-85A9-8364A3D1ADC4}" destId="{B07F0D18-B917-4B4E-AC0F-C561B6BA350E}" srcOrd="2" destOrd="0" presId="urn:microsoft.com/office/officeart/2005/8/layout/orgChart1"/>
    <dgm:cxn modelId="{697C0CCF-3099-486D-B569-3AAB7E36AF2C}" type="presParOf" srcId="{D594EF87-F7F8-4E1E-85A9-8364A3D1ADC4}" destId="{8377BA2C-4C92-402B-BDD5-69AB75FBF7BC}" srcOrd="3" destOrd="0" presId="urn:microsoft.com/office/officeart/2005/8/layout/orgChart1"/>
    <dgm:cxn modelId="{49682245-D876-465F-880E-8829B86EC993}" type="presParOf" srcId="{8377BA2C-4C92-402B-BDD5-69AB75FBF7BC}" destId="{E1D4C4AC-901F-4CBF-9A3B-583B46AE2576}" srcOrd="0" destOrd="0" presId="urn:microsoft.com/office/officeart/2005/8/layout/orgChart1"/>
    <dgm:cxn modelId="{54BBCDDE-B5DB-4914-A300-06DB30E199FE}" type="presParOf" srcId="{E1D4C4AC-901F-4CBF-9A3B-583B46AE2576}" destId="{77E103CA-E2A6-487C-B657-206CD5703F2E}" srcOrd="0" destOrd="0" presId="urn:microsoft.com/office/officeart/2005/8/layout/orgChart1"/>
    <dgm:cxn modelId="{68350189-0E42-4766-830B-6EEEEE75E435}" type="presParOf" srcId="{E1D4C4AC-901F-4CBF-9A3B-583B46AE2576}" destId="{6FB3CF5E-B0C5-4C9D-A296-84F08C1C021E}" srcOrd="1" destOrd="0" presId="urn:microsoft.com/office/officeart/2005/8/layout/orgChart1"/>
    <dgm:cxn modelId="{FD2DED22-1D08-4CDF-BEEF-6F8407A72DAD}" type="presParOf" srcId="{8377BA2C-4C92-402B-BDD5-69AB75FBF7BC}" destId="{7DA4E7F3-1CC1-4123-9BD8-BEA7D0EDE9E4}" srcOrd="1" destOrd="0" presId="urn:microsoft.com/office/officeart/2005/8/layout/orgChart1"/>
    <dgm:cxn modelId="{B035C538-DDFF-4CC4-AC92-D6C9366F7B32}" type="presParOf" srcId="{8377BA2C-4C92-402B-BDD5-69AB75FBF7BC}" destId="{D3E60031-A34E-4060-9021-7F395FBAED6B}" srcOrd="2" destOrd="0" presId="urn:microsoft.com/office/officeart/2005/8/layout/orgChart1"/>
    <dgm:cxn modelId="{24837FFD-60AD-4864-84E4-CA4C6C0E4D75}" type="presParOf" srcId="{7F0F7628-2731-4D5F-B67F-8779121E87AE}" destId="{AB3BDB42-6F32-4ACE-932B-34667EB3AA14}" srcOrd="2" destOrd="0" presId="urn:microsoft.com/office/officeart/2005/8/layout/orgChart1"/>
    <dgm:cxn modelId="{FE51978F-F465-48FC-BE88-4B9E0F267070}" type="presParOf" srcId="{EEBC71AF-A27C-45A2-9B8E-1F0C2FC3D047}" destId="{C496171C-AA31-43C1-B829-5CB207A92AEE}" srcOrd="2" destOrd="0" presId="urn:microsoft.com/office/officeart/2005/8/layout/orgChart1"/>
    <dgm:cxn modelId="{6F2A0D1F-9F65-4EFD-B6C3-9075D99413F8}" type="presParOf" srcId="{C496171C-AA31-43C1-B829-5CB207A92AEE}" destId="{A0BBB3F8-0AC8-43FB-9271-880FBF9EFDA4}" srcOrd="0" destOrd="0" presId="urn:microsoft.com/office/officeart/2005/8/layout/orgChart1"/>
    <dgm:cxn modelId="{EB1F377E-60BC-4E5A-B806-81657A996A87}" type="presParOf" srcId="{C496171C-AA31-43C1-B829-5CB207A92AEE}" destId="{299C7CDE-73D3-4ADB-9B82-AC79FDC6B10D}" srcOrd="1" destOrd="0" presId="urn:microsoft.com/office/officeart/2005/8/layout/orgChart1"/>
    <dgm:cxn modelId="{F8EEEDBC-3D2D-4ECA-9BA2-EEBCA68DBB11}" type="presParOf" srcId="{299C7CDE-73D3-4ADB-9B82-AC79FDC6B10D}" destId="{31DF2947-36F4-4A87-A9C9-AC2287E089EA}" srcOrd="0" destOrd="0" presId="urn:microsoft.com/office/officeart/2005/8/layout/orgChart1"/>
    <dgm:cxn modelId="{B64DF771-E051-4D93-9CD2-3119C200868B}" type="presParOf" srcId="{31DF2947-36F4-4A87-A9C9-AC2287E089EA}" destId="{77FEBD7C-C5C2-4A04-B6F5-8C860F433F55}" srcOrd="0" destOrd="0" presId="urn:microsoft.com/office/officeart/2005/8/layout/orgChart1"/>
    <dgm:cxn modelId="{0780A3E8-340F-4110-AB7F-2451D5D41982}" type="presParOf" srcId="{31DF2947-36F4-4A87-A9C9-AC2287E089EA}" destId="{D4CFBA87-5781-4102-8738-DA447456135D}" srcOrd="1" destOrd="0" presId="urn:microsoft.com/office/officeart/2005/8/layout/orgChart1"/>
    <dgm:cxn modelId="{0530BB6D-95A3-42B3-9921-8EE3D106F6F9}" type="presParOf" srcId="{299C7CDE-73D3-4ADB-9B82-AC79FDC6B10D}" destId="{18F7E4E4-F7DC-46E0-AFD0-5BFBC81828A1}" srcOrd="1" destOrd="0" presId="urn:microsoft.com/office/officeart/2005/8/layout/orgChart1"/>
    <dgm:cxn modelId="{2BE788EE-7D80-45A3-9E10-5AA27D3D4956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0E78C470-2EC4-45FE-88D5-885C01F45FDA}" type="presOf" srcId="{8E85C141-A673-4029-8676-782F4F8FEDCF}" destId="{899D4578-FE26-458D-AF48-7EDA0418D091}" srcOrd="0" destOrd="0" presId="urn:microsoft.com/office/officeart/2005/8/layout/orgChart1"/>
    <dgm:cxn modelId="{6B3A8762-4C78-413F-BBCD-27B1BF26D95E}" type="presOf" srcId="{C9F11FB7-AE7A-4AED-BCD8-2FDE09438413}" destId="{D23EE5F0-3389-42F8-A9E0-8BDA75AF4A3A}" srcOrd="0" destOrd="0" presId="urn:microsoft.com/office/officeart/2005/8/layout/orgChart1"/>
    <dgm:cxn modelId="{F60C9905-F7F9-42EC-866E-A62D599C0930}" type="presOf" srcId="{6CB5BFA7-0419-48CD-AECD-B5FB64D5B009}" destId="{A0BBB3F8-0AC8-43FB-9271-880FBF9EFDA4}" srcOrd="0" destOrd="0" presId="urn:microsoft.com/office/officeart/2005/8/layout/orgChart1"/>
    <dgm:cxn modelId="{02990566-B80B-4FC4-B72B-10E12B5DF518}" type="presOf" srcId="{486F7B77-2E6F-431F-AB3A-014DEEEEF642}" destId="{F6094256-61FC-4C97-83E3-C3E48EF2ECAA}" srcOrd="0" destOrd="0" presId="urn:microsoft.com/office/officeart/2005/8/layout/orgChart1"/>
    <dgm:cxn modelId="{10785773-8DF2-4201-BEC0-33C590BBC063}" type="presOf" srcId="{486F7B77-2E6F-431F-AB3A-014DEEEEF642}" destId="{60C8E765-EB00-4D1A-B56B-7AE052BA9B1F}" srcOrd="1" destOrd="0" presId="urn:microsoft.com/office/officeart/2005/8/layout/orgChart1"/>
    <dgm:cxn modelId="{23DB44B6-B32E-4D04-BF08-0FC4EC9B9ACB}" type="presOf" srcId="{5BDBD206-0632-4B54-8EBD-2FD79DD4BBB9}" destId="{23568916-E3F5-44BB-9F33-8D2D31149994}" srcOrd="0" destOrd="0" presId="urn:microsoft.com/office/officeart/2005/8/layout/orgChart1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9A57159A-7823-4120-B795-62360A445AF8}" type="presOf" srcId="{D6ACBD94-BC91-4795-B9B8-2B5DC309B812}" destId="{D4CFBA87-5781-4102-8738-DA447456135D}" srcOrd="1" destOrd="0" presId="urn:microsoft.com/office/officeart/2005/8/layout/orgChart1"/>
    <dgm:cxn modelId="{036A85FA-AB14-45CB-8A61-3C53E135C482}" type="presOf" srcId="{D6ACBD94-BC91-4795-B9B8-2B5DC309B812}" destId="{77FEBD7C-C5C2-4A04-B6F5-8C860F433F55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38A2D212-323A-48F1-ACFA-B692BD614FFB}" type="presOf" srcId="{37D40357-A599-4745-92F8-02577BB42989}" destId="{91A1538B-A542-4B89-B5E3-AAF31224783F}" srcOrd="1" destOrd="0" presId="urn:microsoft.com/office/officeart/2005/8/layout/orgChart1"/>
    <dgm:cxn modelId="{2D7A81CF-E9C7-40EE-9067-6D6FE9671E3E}" type="presOf" srcId="{E48F241E-D999-42C3-87A4-BA13093C20B1}" destId="{6FB3CF5E-B0C5-4C9D-A296-84F08C1C021E}" srcOrd="1" destOrd="0" presId="urn:microsoft.com/office/officeart/2005/8/layout/orgChart1"/>
    <dgm:cxn modelId="{B64B162F-0001-4DF4-907F-88F04060088A}" type="presOf" srcId="{B3D22919-0017-4B8C-978F-2ED379B51B5F}" destId="{ECF96277-3884-4EB7-B28E-2A48627599FB}" srcOrd="0" destOrd="0" presId="urn:microsoft.com/office/officeart/2005/8/layout/orgChart1"/>
    <dgm:cxn modelId="{B5BEAFCC-8189-4BBF-B2C7-7044C6060201}" type="presOf" srcId="{5BDBD206-0632-4B54-8EBD-2FD79DD4BBB9}" destId="{BF7A633A-553D-48ED-99B2-64535AB7A000}" srcOrd="1" destOrd="0" presId="urn:microsoft.com/office/officeart/2005/8/layout/orgChart1"/>
    <dgm:cxn modelId="{87070A3E-0E33-4616-8715-5888FE7DF40A}" type="presOf" srcId="{E48F241E-D999-42C3-87A4-BA13093C20B1}" destId="{77E103CA-E2A6-487C-B657-206CD5703F2E}" srcOrd="0" destOrd="0" presId="urn:microsoft.com/office/officeart/2005/8/layout/orgChart1"/>
    <dgm:cxn modelId="{0A99F558-52B1-4B8B-AF6C-A000F8B197C9}" type="presOf" srcId="{834D1092-A01E-4FFA-9A94-5C16D26BEA0F}" destId="{2FE882E9-6776-47CE-875F-7A77FA9D3770}" srcOrd="0" destOrd="0" presId="urn:microsoft.com/office/officeart/2005/8/layout/orgChart1"/>
    <dgm:cxn modelId="{BC0ED912-9E40-44C4-911F-17B57AB72132}" type="presOf" srcId="{F40B86F3-0070-4EED-AA1E-8F5E0A3F0C43}" destId="{D4AC8BC1-C752-4AD1-873F-91DDD8631BBD}" srcOrd="1" destOrd="0" presId="urn:microsoft.com/office/officeart/2005/8/layout/orgChart1"/>
    <dgm:cxn modelId="{98262F74-0943-4871-8E09-D162BC2F0B1A}" type="presOf" srcId="{16F5153C-3EA4-4127-B116-2F09B4565AC2}" destId="{FCA54C2A-B292-4002-8FC9-98446AD68113}" srcOrd="1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D92309C2-9BB1-47B6-8AFD-74B404ACD8C7}" type="presOf" srcId="{37D40357-A599-4745-92F8-02577BB42989}" destId="{4B93C9F3-CF6E-4F91-A797-61A97DE3D6E0}" srcOrd="0" destOrd="0" presId="urn:microsoft.com/office/officeart/2005/8/layout/orgChart1"/>
    <dgm:cxn modelId="{E777D2FC-FA62-4562-B75D-BCA38ACC9790}" type="presOf" srcId="{B32C22C7-3622-45EC-B22A-7B6354381EE3}" destId="{B07F0D18-B917-4B4E-AC0F-C561B6BA350E}" srcOrd="0" destOrd="0" presId="urn:microsoft.com/office/officeart/2005/8/layout/orgChart1"/>
    <dgm:cxn modelId="{AB7FFDFD-E79D-484B-98B5-718F859C4008}" type="presOf" srcId="{FEC829A5-15EE-482B-AEF5-3A64889BCC53}" destId="{C2C1BD80-209A-4441-A9FE-4994DA386930}" srcOrd="0" destOrd="0" presId="urn:microsoft.com/office/officeart/2005/8/layout/orgChart1"/>
    <dgm:cxn modelId="{3221119E-84CF-4A93-9D3A-E3FBE00C0D9B}" type="presOf" srcId="{16F5153C-3EA4-4127-B116-2F09B4565AC2}" destId="{65ADBE1B-B4A5-4FBC-AD65-37E29501066C}" srcOrd="0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89ACEAE9-0916-4A57-AF0B-1A2F59625332}" type="presOf" srcId="{F40B86F3-0070-4EED-AA1E-8F5E0A3F0C43}" destId="{699510C4-88CC-48F0-B265-0D1F4A33A3AA}" srcOrd="0" destOrd="0" presId="urn:microsoft.com/office/officeart/2005/8/layout/orgChart1"/>
    <dgm:cxn modelId="{FBB1B7F9-8341-4EAC-8D3B-E5378D1ED13D}" type="presParOf" srcId="{C2C1BD80-209A-4441-A9FE-4994DA386930}" destId="{EEBC71AF-A27C-45A2-9B8E-1F0C2FC3D047}" srcOrd="0" destOrd="0" presId="urn:microsoft.com/office/officeart/2005/8/layout/orgChart1"/>
    <dgm:cxn modelId="{28653DB9-E61B-48A6-A86E-6A58B2F83B36}" type="presParOf" srcId="{EEBC71AF-A27C-45A2-9B8E-1F0C2FC3D047}" destId="{FDBC969C-C599-402D-A44E-5BD935C152C9}" srcOrd="0" destOrd="0" presId="urn:microsoft.com/office/officeart/2005/8/layout/orgChart1"/>
    <dgm:cxn modelId="{350B2E57-2EDD-4206-ADBC-D38E16BF9062}" type="presParOf" srcId="{FDBC969C-C599-402D-A44E-5BD935C152C9}" destId="{23568916-E3F5-44BB-9F33-8D2D31149994}" srcOrd="0" destOrd="0" presId="urn:microsoft.com/office/officeart/2005/8/layout/orgChart1"/>
    <dgm:cxn modelId="{304596D1-F478-40B2-8C14-AD224158E97C}" type="presParOf" srcId="{FDBC969C-C599-402D-A44E-5BD935C152C9}" destId="{BF7A633A-553D-48ED-99B2-64535AB7A000}" srcOrd="1" destOrd="0" presId="urn:microsoft.com/office/officeart/2005/8/layout/orgChart1"/>
    <dgm:cxn modelId="{90C9A8CE-DD9E-454D-ABE1-F77FA172A45D}" type="presParOf" srcId="{EEBC71AF-A27C-45A2-9B8E-1F0C2FC3D047}" destId="{76C06FD6-ED2B-4205-A296-CB4D2645B3C3}" srcOrd="1" destOrd="0" presId="urn:microsoft.com/office/officeart/2005/8/layout/orgChart1"/>
    <dgm:cxn modelId="{75F597DA-647C-4574-BAD2-4B6741C3D8CE}" type="presParOf" srcId="{76C06FD6-ED2B-4205-A296-CB4D2645B3C3}" destId="{2FE882E9-6776-47CE-875F-7A77FA9D3770}" srcOrd="0" destOrd="0" presId="urn:microsoft.com/office/officeart/2005/8/layout/orgChart1"/>
    <dgm:cxn modelId="{03B61023-0F6C-4156-B1E9-6DB70418166B}" type="presParOf" srcId="{76C06FD6-ED2B-4205-A296-CB4D2645B3C3}" destId="{1207DD78-8D64-46AE-B9D5-40E93F01E719}" srcOrd="1" destOrd="0" presId="urn:microsoft.com/office/officeart/2005/8/layout/orgChart1"/>
    <dgm:cxn modelId="{0CC3C3F7-B3CF-4AA8-861E-CDDF74F579C5}" type="presParOf" srcId="{1207DD78-8D64-46AE-B9D5-40E93F01E719}" destId="{55FB3945-4A92-4F0B-8434-D2DF47B94937}" srcOrd="0" destOrd="0" presId="urn:microsoft.com/office/officeart/2005/8/layout/orgChart1"/>
    <dgm:cxn modelId="{CB38FDD9-04A4-4C6F-B41E-149C3B2F4701}" type="presParOf" srcId="{55FB3945-4A92-4F0B-8434-D2DF47B94937}" destId="{65ADBE1B-B4A5-4FBC-AD65-37E29501066C}" srcOrd="0" destOrd="0" presId="urn:microsoft.com/office/officeart/2005/8/layout/orgChart1"/>
    <dgm:cxn modelId="{C2A9D3FE-B558-4EB5-A9BC-4A5EA4DC64DE}" type="presParOf" srcId="{55FB3945-4A92-4F0B-8434-D2DF47B94937}" destId="{FCA54C2A-B292-4002-8FC9-98446AD68113}" srcOrd="1" destOrd="0" presId="urn:microsoft.com/office/officeart/2005/8/layout/orgChart1"/>
    <dgm:cxn modelId="{69659039-964D-491E-8FA1-52539BF8B6CC}" type="presParOf" srcId="{1207DD78-8D64-46AE-B9D5-40E93F01E719}" destId="{A5694061-BE1D-4BDE-8EF2-FFF9F89226A1}" srcOrd="1" destOrd="0" presId="urn:microsoft.com/office/officeart/2005/8/layout/orgChart1"/>
    <dgm:cxn modelId="{8BF7836F-8527-4FCD-A6EA-CE962ECCA552}" type="presParOf" srcId="{A5694061-BE1D-4BDE-8EF2-FFF9F89226A1}" destId="{899D4578-FE26-458D-AF48-7EDA0418D091}" srcOrd="0" destOrd="0" presId="urn:microsoft.com/office/officeart/2005/8/layout/orgChart1"/>
    <dgm:cxn modelId="{ED645AAB-89FC-4C32-9E79-692824230672}" type="presParOf" srcId="{A5694061-BE1D-4BDE-8EF2-FFF9F89226A1}" destId="{984434C9-7E62-4073-92ED-26E04C7B83A6}" srcOrd="1" destOrd="0" presId="urn:microsoft.com/office/officeart/2005/8/layout/orgChart1"/>
    <dgm:cxn modelId="{03C416C1-D331-4AB3-8A23-307A7FBAD318}" type="presParOf" srcId="{984434C9-7E62-4073-92ED-26E04C7B83A6}" destId="{A6F7B6EF-375B-4C21-8F05-FD13690D1F49}" srcOrd="0" destOrd="0" presId="urn:microsoft.com/office/officeart/2005/8/layout/orgChart1"/>
    <dgm:cxn modelId="{E21158CF-FD93-400C-AC80-75B1A0AE881C}" type="presParOf" srcId="{A6F7B6EF-375B-4C21-8F05-FD13690D1F49}" destId="{4B93C9F3-CF6E-4F91-A797-61A97DE3D6E0}" srcOrd="0" destOrd="0" presId="urn:microsoft.com/office/officeart/2005/8/layout/orgChart1"/>
    <dgm:cxn modelId="{3DC7F730-313F-414B-AB36-9C0658DDA85A}" type="presParOf" srcId="{A6F7B6EF-375B-4C21-8F05-FD13690D1F49}" destId="{91A1538B-A542-4B89-B5E3-AAF31224783F}" srcOrd="1" destOrd="0" presId="urn:microsoft.com/office/officeart/2005/8/layout/orgChart1"/>
    <dgm:cxn modelId="{AB548D7C-C1CD-4CE5-9AAC-2DB47539893E}" type="presParOf" srcId="{984434C9-7E62-4073-92ED-26E04C7B83A6}" destId="{FE9F2F80-14A0-4610-82CD-8224A4488A8D}" srcOrd="1" destOrd="0" presId="urn:microsoft.com/office/officeart/2005/8/layout/orgChart1"/>
    <dgm:cxn modelId="{5547BB4E-44EA-4537-A6B5-39F16E0817E2}" type="presParOf" srcId="{984434C9-7E62-4073-92ED-26E04C7B83A6}" destId="{070E1274-C97B-43E6-A637-28135446639B}" srcOrd="2" destOrd="0" presId="urn:microsoft.com/office/officeart/2005/8/layout/orgChart1"/>
    <dgm:cxn modelId="{8652EFCA-2D56-4C09-B36C-F963B634990D}" type="presParOf" srcId="{1207DD78-8D64-46AE-B9D5-40E93F01E719}" destId="{B92D7B37-4BC1-409D-819E-B4B4BAE45731}" srcOrd="2" destOrd="0" presId="urn:microsoft.com/office/officeart/2005/8/layout/orgChart1"/>
    <dgm:cxn modelId="{63D37F2B-55CD-489D-BF03-42C06F6C96F0}" type="presParOf" srcId="{76C06FD6-ED2B-4205-A296-CB4D2645B3C3}" destId="{D23EE5F0-3389-42F8-A9E0-8BDA75AF4A3A}" srcOrd="2" destOrd="0" presId="urn:microsoft.com/office/officeart/2005/8/layout/orgChart1"/>
    <dgm:cxn modelId="{557037D3-2B65-4B75-BAFA-D9CE4DCBDCD1}" type="presParOf" srcId="{76C06FD6-ED2B-4205-A296-CB4D2645B3C3}" destId="{7F0F7628-2731-4D5F-B67F-8779121E87AE}" srcOrd="3" destOrd="0" presId="urn:microsoft.com/office/officeart/2005/8/layout/orgChart1"/>
    <dgm:cxn modelId="{40A9C850-5A13-46FA-86F5-43495D92EF43}" type="presParOf" srcId="{7F0F7628-2731-4D5F-B67F-8779121E87AE}" destId="{E5101430-44B6-451C-B572-9D9B2EFCC912}" srcOrd="0" destOrd="0" presId="urn:microsoft.com/office/officeart/2005/8/layout/orgChart1"/>
    <dgm:cxn modelId="{8A26023D-5210-4D15-9433-E01890377659}" type="presParOf" srcId="{E5101430-44B6-451C-B572-9D9B2EFCC912}" destId="{699510C4-88CC-48F0-B265-0D1F4A33A3AA}" srcOrd="0" destOrd="0" presId="urn:microsoft.com/office/officeart/2005/8/layout/orgChart1"/>
    <dgm:cxn modelId="{39CC20BA-5A6E-4394-AC0F-98A63CA2EB49}" type="presParOf" srcId="{E5101430-44B6-451C-B572-9D9B2EFCC912}" destId="{D4AC8BC1-C752-4AD1-873F-91DDD8631BBD}" srcOrd="1" destOrd="0" presId="urn:microsoft.com/office/officeart/2005/8/layout/orgChart1"/>
    <dgm:cxn modelId="{B64D4EFF-0B73-4F3A-B3E2-65E12031323F}" type="presParOf" srcId="{7F0F7628-2731-4D5F-B67F-8779121E87AE}" destId="{D594EF87-F7F8-4E1E-85A9-8364A3D1ADC4}" srcOrd="1" destOrd="0" presId="urn:microsoft.com/office/officeart/2005/8/layout/orgChart1"/>
    <dgm:cxn modelId="{85228720-62F4-45AF-993F-B39D553011BF}" type="presParOf" srcId="{D594EF87-F7F8-4E1E-85A9-8364A3D1ADC4}" destId="{ECF96277-3884-4EB7-B28E-2A48627599FB}" srcOrd="0" destOrd="0" presId="urn:microsoft.com/office/officeart/2005/8/layout/orgChart1"/>
    <dgm:cxn modelId="{C66D54D0-90AA-4D9B-8752-02EC7889777B}" type="presParOf" srcId="{D594EF87-F7F8-4E1E-85A9-8364A3D1ADC4}" destId="{F24FFE2C-A8E1-4925-9C64-DCA802A6A7E6}" srcOrd="1" destOrd="0" presId="urn:microsoft.com/office/officeart/2005/8/layout/orgChart1"/>
    <dgm:cxn modelId="{1D591C7E-70F6-4BC2-9A75-3C301B47CC84}" type="presParOf" srcId="{F24FFE2C-A8E1-4925-9C64-DCA802A6A7E6}" destId="{007F4A48-F529-4AC6-AAF7-8D8D5956A4CF}" srcOrd="0" destOrd="0" presId="urn:microsoft.com/office/officeart/2005/8/layout/orgChart1"/>
    <dgm:cxn modelId="{614B1518-CA6A-4857-B0D5-15209C07FA61}" type="presParOf" srcId="{007F4A48-F529-4AC6-AAF7-8D8D5956A4CF}" destId="{F6094256-61FC-4C97-83E3-C3E48EF2ECAA}" srcOrd="0" destOrd="0" presId="urn:microsoft.com/office/officeart/2005/8/layout/orgChart1"/>
    <dgm:cxn modelId="{591907BF-24CF-453A-B5D2-A9AD666B889E}" type="presParOf" srcId="{007F4A48-F529-4AC6-AAF7-8D8D5956A4CF}" destId="{60C8E765-EB00-4D1A-B56B-7AE052BA9B1F}" srcOrd="1" destOrd="0" presId="urn:microsoft.com/office/officeart/2005/8/layout/orgChart1"/>
    <dgm:cxn modelId="{F1E6BE48-CB16-4A5B-BA4C-D7D8D36750F9}" type="presParOf" srcId="{F24FFE2C-A8E1-4925-9C64-DCA802A6A7E6}" destId="{29ED3555-55EA-4450-A103-D878892CA008}" srcOrd="1" destOrd="0" presId="urn:microsoft.com/office/officeart/2005/8/layout/orgChart1"/>
    <dgm:cxn modelId="{06D6166E-DBA9-4690-B02B-77BA364F925A}" type="presParOf" srcId="{F24FFE2C-A8E1-4925-9C64-DCA802A6A7E6}" destId="{557894EA-743A-403D-A015-B4D466287B98}" srcOrd="2" destOrd="0" presId="urn:microsoft.com/office/officeart/2005/8/layout/orgChart1"/>
    <dgm:cxn modelId="{DD125452-4972-4867-B915-B9DFA2FE4C87}" type="presParOf" srcId="{D594EF87-F7F8-4E1E-85A9-8364A3D1ADC4}" destId="{B07F0D18-B917-4B4E-AC0F-C561B6BA350E}" srcOrd="2" destOrd="0" presId="urn:microsoft.com/office/officeart/2005/8/layout/orgChart1"/>
    <dgm:cxn modelId="{F9EF50D3-9359-4591-9477-A69AA16ABAAD}" type="presParOf" srcId="{D594EF87-F7F8-4E1E-85A9-8364A3D1ADC4}" destId="{8377BA2C-4C92-402B-BDD5-69AB75FBF7BC}" srcOrd="3" destOrd="0" presId="urn:microsoft.com/office/officeart/2005/8/layout/orgChart1"/>
    <dgm:cxn modelId="{ED1E5A4D-67D6-4DFB-87BD-61ACE7460D62}" type="presParOf" srcId="{8377BA2C-4C92-402B-BDD5-69AB75FBF7BC}" destId="{E1D4C4AC-901F-4CBF-9A3B-583B46AE2576}" srcOrd="0" destOrd="0" presId="urn:microsoft.com/office/officeart/2005/8/layout/orgChart1"/>
    <dgm:cxn modelId="{F72E991B-2BA0-4F92-AA8A-8B955796BDFD}" type="presParOf" srcId="{E1D4C4AC-901F-4CBF-9A3B-583B46AE2576}" destId="{77E103CA-E2A6-487C-B657-206CD5703F2E}" srcOrd="0" destOrd="0" presId="urn:microsoft.com/office/officeart/2005/8/layout/orgChart1"/>
    <dgm:cxn modelId="{336D8699-F510-49C7-9B8D-914029CAEE7B}" type="presParOf" srcId="{E1D4C4AC-901F-4CBF-9A3B-583B46AE2576}" destId="{6FB3CF5E-B0C5-4C9D-A296-84F08C1C021E}" srcOrd="1" destOrd="0" presId="urn:microsoft.com/office/officeart/2005/8/layout/orgChart1"/>
    <dgm:cxn modelId="{5EC47554-D9E5-486C-9F4B-E2E4604481AC}" type="presParOf" srcId="{8377BA2C-4C92-402B-BDD5-69AB75FBF7BC}" destId="{7DA4E7F3-1CC1-4123-9BD8-BEA7D0EDE9E4}" srcOrd="1" destOrd="0" presId="urn:microsoft.com/office/officeart/2005/8/layout/orgChart1"/>
    <dgm:cxn modelId="{FAE840C9-5D8A-494B-A98C-B8F2D8EFA22A}" type="presParOf" srcId="{8377BA2C-4C92-402B-BDD5-69AB75FBF7BC}" destId="{D3E60031-A34E-4060-9021-7F395FBAED6B}" srcOrd="2" destOrd="0" presId="urn:microsoft.com/office/officeart/2005/8/layout/orgChart1"/>
    <dgm:cxn modelId="{5207861E-FE08-44D4-91B1-186E6A7BE37C}" type="presParOf" srcId="{7F0F7628-2731-4D5F-B67F-8779121E87AE}" destId="{AB3BDB42-6F32-4ACE-932B-34667EB3AA14}" srcOrd="2" destOrd="0" presId="urn:microsoft.com/office/officeart/2005/8/layout/orgChart1"/>
    <dgm:cxn modelId="{EF337D93-4532-41A3-8FA0-5E027EF4FE1F}" type="presParOf" srcId="{EEBC71AF-A27C-45A2-9B8E-1F0C2FC3D047}" destId="{C496171C-AA31-43C1-B829-5CB207A92AEE}" srcOrd="2" destOrd="0" presId="urn:microsoft.com/office/officeart/2005/8/layout/orgChart1"/>
    <dgm:cxn modelId="{C9D82867-4009-4B8B-B82C-DB30D2E06665}" type="presParOf" srcId="{C496171C-AA31-43C1-B829-5CB207A92AEE}" destId="{A0BBB3F8-0AC8-43FB-9271-880FBF9EFDA4}" srcOrd="0" destOrd="0" presId="urn:microsoft.com/office/officeart/2005/8/layout/orgChart1"/>
    <dgm:cxn modelId="{432045E9-0570-402B-9417-00DCCF849A82}" type="presParOf" srcId="{C496171C-AA31-43C1-B829-5CB207A92AEE}" destId="{299C7CDE-73D3-4ADB-9B82-AC79FDC6B10D}" srcOrd="1" destOrd="0" presId="urn:microsoft.com/office/officeart/2005/8/layout/orgChart1"/>
    <dgm:cxn modelId="{E7DBA726-CA92-4202-A6D1-F493AF00835A}" type="presParOf" srcId="{299C7CDE-73D3-4ADB-9B82-AC79FDC6B10D}" destId="{31DF2947-36F4-4A87-A9C9-AC2287E089EA}" srcOrd="0" destOrd="0" presId="urn:microsoft.com/office/officeart/2005/8/layout/orgChart1"/>
    <dgm:cxn modelId="{AFC1AFE1-3543-4799-84D4-8266CFE7CB95}" type="presParOf" srcId="{31DF2947-36F4-4A87-A9C9-AC2287E089EA}" destId="{77FEBD7C-C5C2-4A04-B6F5-8C860F433F55}" srcOrd="0" destOrd="0" presId="urn:microsoft.com/office/officeart/2005/8/layout/orgChart1"/>
    <dgm:cxn modelId="{B8AAF0AE-899D-46CA-9EC8-52B606A2F24B}" type="presParOf" srcId="{31DF2947-36F4-4A87-A9C9-AC2287E089EA}" destId="{D4CFBA87-5781-4102-8738-DA447456135D}" srcOrd="1" destOrd="0" presId="urn:microsoft.com/office/officeart/2005/8/layout/orgChart1"/>
    <dgm:cxn modelId="{60DE06E0-5764-4C9B-9AE3-BBB79F25B81D}" type="presParOf" srcId="{299C7CDE-73D3-4ADB-9B82-AC79FDC6B10D}" destId="{18F7E4E4-F7DC-46E0-AFD0-5BFBC81828A1}" srcOrd="1" destOrd="0" presId="urn:microsoft.com/office/officeart/2005/8/layout/orgChart1"/>
    <dgm:cxn modelId="{89F9365B-AD0B-4AB7-94ED-F0A6D0FDE3E2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6A55FDC0-8931-4A97-B1FB-804E52B01C73}" type="presOf" srcId="{FEC829A5-15EE-482B-AEF5-3A64889BCC53}" destId="{C2C1BD80-209A-4441-A9FE-4994DA386930}" srcOrd="0" destOrd="0" presId="urn:microsoft.com/office/officeart/2005/8/layout/orgChart1"/>
    <dgm:cxn modelId="{4965ADD6-0CDB-46C2-830E-A9E5D78EEF8E}" type="presOf" srcId="{F40B86F3-0070-4EED-AA1E-8F5E0A3F0C43}" destId="{D4AC8BC1-C752-4AD1-873F-91DDD8631BBD}" srcOrd="1" destOrd="0" presId="urn:microsoft.com/office/officeart/2005/8/layout/orgChart1"/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2E18B394-2522-4078-A41E-D8A347790D67}" type="presOf" srcId="{834D1092-A01E-4FFA-9A94-5C16D26BEA0F}" destId="{2FE882E9-6776-47CE-875F-7A77FA9D3770}" srcOrd="0" destOrd="0" presId="urn:microsoft.com/office/officeart/2005/8/layout/orgChart1"/>
    <dgm:cxn modelId="{7EC96721-AC6C-4E1C-B864-1AA45692B481}" type="presOf" srcId="{37D40357-A599-4745-92F8-02577BB42989}" destId="{4B93C9F3-CF6E-4F91-A797-61A97DE3D6E0}" srcOrd="0" destOrd="0" presId="urn:microsoft.com/office/officeart/2005/8/layout/orgChart1"/>
    <dgm:cxn modelId="{5EB7E2D0-D217-4C04-9C41-4E8B5040D64B}" type="presOf" srcId="{5BDBD206-0632-4B54-8EBD-2FD79DD4BBB9}" destId="{BF7A633A-553D-48ED-99B2-64535AB7A000}" srcOrd="1" destOrd="0" presId="urn:microsoft.com/office/officeart/2005/8/layout/orgChart1"/>
    <dgm:cxn modelId="{6B8DE485-F34E-479D-887A-C18D605BF467}" type="presOf" srcId="{6CB5BFA7-0419-48CD-AECD-B5FB64D5B009}" destId="{A0BBB3F8-0AC8-43FB-9271-880FBF9EFDA4}" srcOrd="0" destOrd="0" presId="urn:microsoft.com/office/officeart/2005/8/layout/orgChart1"/>
    <dgm:cxn modelId="{5ACACCD9-952A-4516-BC46-024AB73C42DD}" type="presOf" srcId="{D6ACBD94-BC91-4795-B9B8-2B5DC309B812}" destId="{D4CFBA87-5781-4102-8738-DA447456135D}" srcOrd="1" destOrd="0" presId="urn:microsoft.com/office/officeart/2005/8/layout/orgChart1"/>
    <dgm:cxn modelId="{F15894F9-B588-43B4-B2F0-52DBA3CDF3EC}" type="presOf" srcId="{5BDBD206-0632-4B54-8EBD-2FD79DD4BBB9}" destId="{23568916-E3F5-44BB-9F33-8D2D31149994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5611B478-AE9F-44BC-A348-39588FDF988C}" type="presOf" srcId="{C9F11FB7-AE7A-4AED-BCD8-2FDE09438413}" destId="{D23EE5F0-3389-42F8-A9E0-8BDA75AF4A3A}" srcOrd="0" destOrd="0" presId="urn:microsoft.com/office/officeart/2005/8/layout/orgChart1"/>
    <dgm:cxn modelId="{C1B10288-6945-42A6-9B00-0B172669BE86}" type="presOf" srcId="{486F7B77-2E6F-431F-AB3A-014DEEEEF642}" destId="{F6094256-61FC-4C97-83E3-C3E48EF2ECAA}" srcOrd="0" destOrd="0" presId="urn:microsoft.com/office/officeart/2005/8/layout/orgChart1"/>
    <dgm:cxn modelId="{B458E481-54A4-41AF-8479-B09F074BCB9A}" type="presOf" srcId="{E48F241E-D999-42C3-87A4-BA13093C20B1}" destId="{77E103CA-E2A6-487C-B657-206CD5703F2E}" srcOrd="0" destOrd="0" presId="urn:microsoft.com/office/officeart/2005/8/layout/orgChart1"/>
    <dgm:cxn modelId="{A40923D8-DC24-48C8-8FFB-6FEE04F1048B}" type="presOf" srcId="{37D40357-A599-4745-92F8-02577BB42989}" destId="{91A1538B-A542-4B89-B5E3-AAF31224783F}" srcOrd="1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BCB61D2F-7F2B-4DA3-88A3-1EFDD16CF87A}" type="presOf" srcId="{16F5153C-3EA4-4127-B116-2F09B4565AC2}" destId="{65ADBE1B-B4A5-4FBC-AD65-37E29501066C}" srcOrd="0" destOrd="0" presId="urn:microsoft.com/office/officeart/2005/8/layout/orgChart1"/>
    <dgm:cxn modelId="{A858D8D4-30FD-4123-845F-9A32E49F2BAA}" type="presOf" srcId="{E48F241E-D999-42C3-87A4-BA13093C20B1}" destId="{6FB3CF5E-B0C5-4C9D-A296-84F08C1C021E}" srcOrd="1" destOrd="0" presId="urn:microsoft.com/office/officeart/2005/8/layout/orgChart1"/>
    <dgm:cxn modelId="{B0C4FD4A-985C-4A08-9D93-130D140F8239}" type="presOf" srcId="{16F5153C-3EA4-4127-B116-2F09B4565AC2}" destId="{FCA54C2A-B292-4002-8FC9-98446AD68113}" srcOrd="1" destOrd="0" presId="urn:microsoft.com/office/officeart/2005/8/layout/orgChart1"/>
    <dgm:cxn modelId="{9D67ED69-6406-4616-9C4C-C4A25D119670}" type="presOf" srcId="{8E85C141-A673-4029-8676-782F4F8FEDCF}" destId="{899D4578-FE26-458D-AF48-7EDA0418D091}" srcOrd="0" destOrd="0" presId="urn:microsoft.com/office/officeart/2005/8/layout/orgChart1"/>
    <dgm:cxn modelId="{9863B56D-F8CD-465C-9B8B-1EC87F556FA7}" type="presOf" srcId="{F40B86F3-0070-4EED-AA1E-8F5E0A3F0C43}" destId="{699510C4-88CC-48F0-B265-0D1F4A33A3AA}" srcOrd="0" destOrd="0" presId="urn:microsoft.com/office/officeart/2005/8/layout/orgChart1"/>
    <dgm:cxn modelId="{FB908A9A-DD87-4BDA-BFD3-934395A4C1E7}" type="presOf" srcId="{D6ACBD94-BC91-4795-B9B8-2B5DC309B812}" destId="{77FEBD7C-C5C2-4A04-B6F5-8C860F433F55}" srcOrd="0" destOrd="0" presId="urn:microsoft.com/office/officeart/2005/8/layout/orgChart1"/>
    <dgm:cxn modelId="{AD9A3645-6BE4-4620-8EA2-C164B058B267}" type="presOf" srcId="{B32C22C7-3622-45EC-B22A-7B6354381EE3}" destId="{B07F0D18-B917-4B4E-AC0F-C561B6BA350E}" srcOrd="0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9F2C6893-1C9F-45A9-B88C-50C1C54A919F}" type="presOf" srcId="{B3D22919-0017-4B8C-978F-2ED379B51B5F}" destId="{ECF96277-3884-4EB7-B28E-2A48627599FB}" srcOrd="0" destOrd="0" presId="urn:microsoft.com/office/officeart/2005/8/layout/orgChart1"/>
    <dgm:cxn modelId="{C112E353-2465-4816-AC2C-D406FE0F9ECB}" type="presOf" srcId="{486F7B77-2E6F-431F-AB3A-014DEEEEF642}" destId="{60C8E765-EB00-4D1A-B56B-7AE052BA9B1F}" srcOrd="1" destOrd="0" presId="urn:microsoft.com/office/officeart/2005/8/layout/orgChart1"/>
    <dgm:cxn modelId="{B20EC950-EF48-41A4-B1C9-5F37F5E4E624}" type="presParOf" srcId="{C2C1BD80-209A-4441-A9FE-4994DA386930}" destId="{EEBC71AF-A27C-45A2-9B8E-1F0C2FC3D047}" srcOrd="0" destOrd="0" presId="urn:microsoft.com/office/officeart/2005/8/layout/orgChart1"/>
    <dgm:cxn modelId="{041B16D4-8ED8-4996-B5BB-9042B7606999}" type="presParOf" srcId="{EEBC71AF-A27C-45A2-9B8E-1F0C2FC3D047}" destId="{FDBC969C-C599-402D-A44E-5BD935C152C9}" srcOrd="0" destOrd="0" presId="urn:microsoft.com/office/officeart/2005/8/layout/orgChart1"/>
    <dgm:cxn modelId="{282F8083-10C6-48DA-8F72-901735F78706}" type="presParOf" srcId="{FDBC969C-C599-402D-A44E-5BD935C152C9}" destId="{23568916-E3F5-44BB-9F33-8D2D31149994}" srcOrd="0" destOrd="0" presId="urn:microsoft.com/office/officeart/2005/8/layout/orgChart1"/>
    <dgm:cxn modelId="{A2A53B1A-F853-4173-BB03-0A2520185BFA}" type="presParOf" srcId="{FDBC969C-C599-402D-A44E-5BD935C152C9}" destId="{BF7A633A-553D-48ED-99B2-64535AB7A000}" srcOrd="1" destOrd="0" presId="urn:microsoft.com/office/officeart/2005/8/layout/orgChart1"/>
    <dgm:cxn modelId="{E0931EC6-2CB4-49E7-A10E-BF06BDB69AB7}" type="presParOf" srcId="{EEBC71AF-A27C-45A2-9B8E-1F0C2FC3D047}" destId="{76C06FD6-ED2B-4205-A296-CB4D2645B3C3}" srcOrd="1" destOrd="0" presId="urn:microsoft.com/office/officeart/2005/8/layout/orgChart1"/>
    <dgm:cxn modelId="{68594A55-280F-4BF8-A635-72B57BB138AF}" type="presParOf" srcId="{76C06FD6-ED2B-4205-A296-CB4D2645B3C3}" destId="{2FE882E9-6776-47CE-875F-7A77FA9D3770}" srcOrd="0" destOrd="0" presId="urn:microsoft.com/office/officeart/2005/8/layout/orgChart1"/>
    <dgm:cxn modelId="{BC09F935-03D1-48E4-9E2F-E6462FBEC359}" type="presParOf" srcId="{76C06FD6-ED2B-4205-A296-CB4D2645B3C3}" destId="{1207DD78-8D64-46AE-B9D5-40E93F01E719}" srcOrd="1" destOrd="0" presId="urn:microsoft.com/office/officeart/2005/8/layout/orgChart1"/>
    <dgm:cxn modelId="{5D3A0FCB-BDB5-4178-A920-E7F15CF85175}" type="presParOf" srcId="{1207DD78-8D64-46AE-B9D5-40E93F01E719}" destId="{55FB3945-4A92-4F0B-8434-D2DF47B94937}" srcOrd="0" destOrd="0" presId="urn:microsoft.com/office/officeart/2005/8/layout/orgChart1"/>
    <dgm:cxn modelId="{B3DDDFAE-5F25-4A13-ADB5-CF54D5797FF1}" type="presParOf" srcId="{55FB3945-4A92-4F0B-8434-D2DF47B94937}" destId="{65ADBE1B-B4A5-4FBC-AD65-37E29501066C}" srcOrd="0" destOrd="0" presId="urn:microsoft.com/office/officeart/2005/8/layout/orgChart1"/>
    <dgm:cxn modelId="{92677B3D-7050-4627-873B-7E44170F476B}" type="presParOf" srcId="{55FB3945-4A92-4F0B-8434-D2DF47B94937}" destId="{FCA54C2A-B292-4002-8FC9-98446AD68113}" srcOrd="1" destOrd="0" presId="urn:microsoft.com/office/officeart/2005/8/layout/orgChart1"/>
    <dgm:cxn modelId="{328FA9EC-871E-4286-8160-B3B8E3F2DD04}" type="presParOf" srcId="{1207DD78-8D64-46AE-B9D5-40E93F01E719}" destId="{A5694061-BE1D-4BDE-8EF2-FFF9F89226A1}" srcOrd="1" destOrd="0" presId="urn:microsoft.com/office/officeart/2005/8/layout/orgChart1"/>
    <dgm:cxn modelId="{E2B6EEF6-504D-4B87-BE57-C422E96EFECF}" type="presParOf" srcId="{A5694061-BE1D-4BDE-8EF2-FFF9F89226A1}" destId="{899D4578-FE26-458D-AF48-7EDA0418D091}" srcOrd="0" destOrd="0" presId="urn:microsoft.com/office/officeart/2005/8/layout/orgChart1"/>
    <dgm:cxn modelId="{63FE1B10-4A84-4CC0-8A33-E59B9D64386D}" type="presParOf" srcId="{A5694061-BE1D-4BDE-8EF2-FFF9F89226A1}" destId="{984434C9-7E62-4073-92ED-26E04C7B83A6}" srcOrd="1" destOrd="0" presId="urn:microsoft.com/office/officeart/2005/8/layout/orgChart1"/>
    <dgm:cxn modelId="{31833473-7E43-4F3D-ADCF-BF1EF0855F02}" type="presParOf" srcId="{984434C9-7E62-4073-92ED-26E04C7B83A6}" destId="{A6F7B6EF-375B-4C21-8F05-FD13690D1F49}" srcOrd="0" destOrd="0" presId="urn:microsoft.com/office/officeart/2005/8/layout/orgChart1"/>
    <dgm:cxn modelId="{9F75452A-B5BE-461E-A236-225F455E8D48}" type="presParOf" srcId="{A6F7B6EF-375B-4C21-8F05-FD13690D1F49}" destId="{4B93C9F3-CF6E-4F91-A797-61A97DE3D6E0}" srcOrd="0" destOrd="0" presId="urn:microsoft.com/office/officeart/2005/8/layout/orgChart1"/>
    <dgm:cxn modelId="{35DD6E9F-1BF2-480E-BCE6-832CEC197401}" type="presParOf" srcId="{A6F7B6EF-375B-4C21-8F05-FD13690D1F49}" destId="{91A1538B-A542-4B89-B5E3-AAF31224783F}" srcOrd="1" destOrd="0" presId="urn:microsoft.com/office/officeart/2005/8/layout/orgChart1"/>
    <dgm:cxn modelId="{C44882C5-4FE3-4055-9FB2-88690A36F937}" type="presParOf" srcId="{984434C9-7E62-4073-92ED-26E04C7B83A6}" destId="{FE9F2F80-14A0-4610-82CD-8224A4488A8D}" srcOrd="1" destOrd="0" presId="urn:microsoft.com/office/officeart/2005/8/layout/orgChart1"/>
    <dgm:cxn modelId="{DEEDF256-77F5-4B27-AF84-6DB570F2F20C}" type="presParOf" srcId="{984434C9-7E62-4073-92ED-26E04C7B83A6}" destId="{070E1274-C97B-43E6-A637-28135446639B}" srcOrd="2" destOrd="0" presId="urn:microsoft.com/office/officeart/2005/8/layout/orgChart1"/>
    <dgm:cxn modelId="{9F5E2F13-AF82-4CCA-97FA-847723B9A109}" type="presParOf" srcId="{1207DD78-8D64-46AE-B9D5-40E93F01E719}" destId="{B92D7B37-4BC1-409D-819E-B4B4BAE45731}" srcOrd="2" destOrd="0" presId="urn:microsoft.com/office/officeart/2005/8/layout/orgChart1"/>
    <dgm:cxn modelId="{3EF575E6-25F7-456E-8016-D397AC417812}" type="presParOf" srcId="{76C06FD6-ED2B-4205-A296-CB4D2645B3C3}" destId="{D23EE5F0-3389-42F8-A9E0-8BDA75AF4A3A}" srcOrd="2" destOrd="0" presId="urn:microsoft.com/office/officeart/2005/8/layout/orgChart1"/>
    <dgm:cxn modelId="{F4BDE822-F309-4B05-9D6F-D2C88E642CA2}" type="presParOf" srcId="{76C06FD6-ED2B-4205-A296-CB4D2645B3C3}" destId="{7F0F7628-2731-4D5F-B67F-8779121E87AE}" srcOrd="3" destOrd="0" presId="urn:microsoft.com/office/officeart/2005/8/layout/orgChart1"/>
    <dgm:cxn modelId="{1C7C69E5-8061-4677-AA7C-DEA7711D51AB}" type="presParOf" srcId="{7F0F7628-2731-4D5F-B67F-8779121E87AE}" destId="{E5101430-44B6-451C-B572-9D9B2EFCC912}" srcOrd="0" destOrd="0" presId="urn:microsoft.com/office/officeart/2005/8/layout/orgChart1"/>
    <dgm:cxn modelId="{8473CE7F-E3EA-43A5-ABF8-871F1C6BE416}" type="presParOf" srcId="{E5101430-44B6-451C-B572-9D9B2EFCC912}" destId="{699510C4-88CC-48F0-B265-0D1F4A33A3AA}" srcOrd="0" destOrd="0" presId="urn:microsoft.com/office/officeart/2005/8/layout/orgChart1"/>
    <dgm:cxn modelId="{32913FC7-5DA3-4440-A4A8-E27B5B00AF01}" type="presParOf" srcId="{E5101430-44B6-451C-B572-9D9B2EFCC912}" destId="{D4AC8BC1-C752-4AD1-873F-91DDD8631BBD}" srcOrd="1" destOrd="0" presId="urn:microsoft.com/office/officeart/2005/8/layout/orgChart1"/>
    <dgm:cxn modelId="{06FED198-B8B9-44DA-AB12-120228D69965}" type="presParOf" srcId="{7F0F7628-2731-4D5F-B67F-8779121E87AE}" destId="{D594EF87-F7F8-4E1E-85A9-8364A3D1ADC4}" srcOrd="1" destOrd="0" presId="urn:microsoft.com/office/officeart/2005/8/layout/orgChart1"/>
    <dgm:cxn modelId="{B92BB2AB-E5AE-40E6-9A8A-5548A373128A}" type="presParOf" srcId="{D594EF87-F7F8-4E1E-85A9-8364A3D1ADC4}" destId="{ECF96277-3884-4EB7-B28E-2A48627599FB}" srcOrd="0" destOrd="0" presId="urn:microsoft.com/office/officeart/2005/8/layout/orgChart1"/>
    <dgm:cxn modelId="{92C62E55-8EBD-44F7-BB49-42C50EDC9688}" type="presParOf" srcId="{D594EF87-F7F8-4E1E-85A9-8364A3D1ADC4}" destId="{F24FFE2C-A8E1-4925-9C64-DCA802A6A7E6}" srcOrd="1" destOrd="0" presId="urn:microsoft.com/office/officeart/2005/8/layout/orgChart1"/>
    <dgm:cxn modelId="{55116CD0-50FF-44BD-9C08-C3E5C898B186}" type="presParOf" srcId="{F24FFE2C-A8E1-4925-9C64-DCA802A6A7E6}" destId="{007F4A48-F529-4AC6-AAF7-8D8D5956A4CF}" srcOrd="0" destOrd="0" presId="urn:microsoft.com/office/officeart/2005/8/layout/orgChart1"/>
    <dgm:cxn modelId="{39E628EE-4785-4821-821F-CC8B37BD340F}" type="presParOf" srcId="{007F4A48-F529-4AC6-AAF7-8D8D5956A4CF}" destId="{F6094256-61FC-4C97-83E3-C3E48EF2ECAA}" srcOrd="0" destOrd="0" presId="urn:microsoft.com/office/officeart/2005/8/layout/orgChart1"/>
    <dgm:cxn modelId="{7B439E10-EF4D-419D-9695-915BEEB479D8}" type="presParOf" srcId="{007F4A48-F529-4AC6-AAF7-8D8D5956A4CF}" destId="{60C8E765-EB00-4D1A-B56B-7AE052BA9B1F}" srcOrd="1" destOrd="0" presId="urn:microsoft.com/office/officeart/2005/8/layout/orgChart1"/>
    <dgm:cxn modelId="{1C12FA62-4FE3-474A-81D4-EF10ABFFE2D7}" type="presParOf" srcId="{F24FFE2C-A8E1-4925-9C64-DCA802A6A7E6}" destId="{29ED3555-55EA-4450-A103-D878892CA008}" srcOrd="1" destOrd="0" presId="urn:microsoft.com/office/officeart/2005/8/layout/orgChart1"/>
    <dgm:cxn modelId="{058D5910-000B-4990-8A34-65A2A62E3DDC}" type="presParOf" srcId="{F24FFE2C-A8E1-4925-9C64-DCA802A6A7E6}" destId="{557894EA-743A-403D-A015-B4D466287B98}" srcOrd="2" destOrd="0" presId="urn:microsoft.com/office/officeart/2005/8/layout/orgChart1"/>
    <dgm:cxn modelId="{54206471-BD89-44AE-A2B9-C3595387C75A}" type="presParOf" srcId="{D594EF87-F7F8-4E1E-85A9-8364A3D1ADC4}" destId="{B07F0D18-B917-4B4E-AC0F-C561B6BA350E}" srcOrd="2" destOrd="0" presId="urn:microsoft.com/office/officeart/2005/8/layout/orgChart1"/>
    <dgm:cxn modelId="{4322D5E9-FDB8-4F16-BE6B-FD54D02566E7}" type="presParOf" srcId="{D594EF87-F7F8-4E1E-85A9-8364A3D1ADC4}" destId="{8377BA2C-4C92-402B-BDD5-69AB75FBF7BC}" srcOrd="3" destOrd="0" presId="urn:microsoft.com/office/officeart/2005/8/layout/orgChart1"/>
    <dgm:cxn modelId="{EE04FCFE-ADFE-43D7-A89D-8569A420B6FE}" type="presParOf" srcId="{8377BA2C-4C92-402B-BDD5-69AB75FBF7BC}" destId="{E1D4C4AC-901F-4CBF-9A3B-583B46AE2576}" srcOrd="0" destOrd="0" presId="urn:microsoft.com/office/officeart/2005/8/layout/orgChart1"/>
    <dgm:cxn modelId="{FB241B22-5B59-41D9-A9CC-8364B50DFD58}" type="presParOf" srcId="{E1D4C4AC-901F-4CBF-9A3B-583B46AE2576}" destId="{77E103CA-E2A6-487C-B657-206CD5703F2E}" srcOrd="0" destOrd="0" presId="urn:microsoft.com/office/officeart/2005/8/layout/orgChart1"/>
    <dgm:cxn modelId="{AB9FDAA7-2E06-4A13-A087-1EC12BD83FD8}" type="presParOf" srcId="{E1D4C4AC-901F-4CBF-9A3B-583B46AE2576}" destId="{6FB3CF5E-B0C5-4C9D-A296-84F08C1C021E}" srcOrd="1" destOrd="0" presId="urn:microsoft.com/office/officeart/2005/8/layout/orgChart1"/>
    <dgm:cxn modelId="{F76A3617-E6EB-41EF-84B9-96E9E413DFC1}" type="presParOf" srcId="{8377BA2C-4C92-402B-BDD5-69AB75FBF7BC}" destId="{7DA4E7F3-1CC1-4123-9BD8-BEA7D0EDE9E4}" srcOrd="1" destOrd="0" presId="urn:microsoft.com/office/officeart/2005/8/layout/orgChart1"/>
    <dgm:cxn modelId="{24810DA1-E56C-45F3-8508-B388093073DB}" type="presParOf" srcId="{8377BA2C-4C92-402B-BDD5-69AB75FBF7BC}" destId="{D3E60031-A34E-4060-9021-7F395FBAED6B}" srcOrd="2" destOrd="0" presId="urn:microsoft.com/office/officeart/2005/8/layout/orgChart1"/>
    <dgm:cxn modelId="{4680698B-9C33-4B5E-A9C1-A88C82A9E44B}" type="presParOf" srcId="{7F0F7628-2731-4D5F-B67F-8779121E87AE}" destId="{AB3BDB42-6F32-4ACE-932B-34667EB3AA14}" srcOrd="2" destOrd="0" presId="urn:microsoft.com/office/officeart/2005/8/layout/orgChart1"/>
    <dgm:cxn modelId="{D23D9314-FB2E-413B-BA39-C448E6D9AF35}" type="presParOf" srcId="{EEBC71AF-A27C-45A2-9B8E-1F0C2FC3D047}" destId="{C496171C-AA31-43C1-B829-5CB207A92AEE}" srcOrd="2" destOrd="0" presId="urn:microsoft.com/office/officeart/2005/8/layout/orgChart1"/>
    <dgm:cxn modelId="{28E9AE35-E89F-4745-8591-BD65A6024319}" type="presParOf" srcId="{C496171C-AA31-43C1-B829-5CB207A92AEE}" destId="{A0BBB3F8-0AC8-43FB-9271-880FBF9EFDA4}" srcOrd="0" destOrd="0" presId="urn:microsoft.com/office/officeart/2005/8/layout/orgChart1"/>
    <dgm:cxn modelId="{FF7E3578-1174-434C-9B96-7A8BABF4C634}" type="presParOf" srcId="{C496171C-AA31-43C1-B829-5CB207A92AEE}" destId="{299C7CDE-73D3-4ADB-9B82-AC79FDC6B10D}" srcOrd="1" destOrd="0" presId="urn:microsoft.com/office/officeart/2005/8/layout/orgChart1"/>
    <dgm:cxn modelId="{AC5D05B2-D628-4AE7-BD1A-FCB20046031F}" type="presParOf" srcId="{299C7CDE-73D3-4ADB-9B82-AC79FDC6B10D}" destId="{31DF2947-36F4-4A87-A9C9-AC2287E089EA}" srcOrd="0" destOrd="0" presId="urn:microsoft.com/office/officeart/2005/8/layout/orgChart1"/>
    <dgm:cxn modelId="{2CC770EC-8D5E-448C-8B6B-4A3ABEF84F06}" type="presParOf" srcId="{31DF2947-36F4-4A87-A9C9-AC2287E089EA}" destId="{77FEBD7C-C5C2-4A04-B6F5-8C860F433F55}" srcOrd="0" destOrd="0" presId="urn:microsoft.com/office/officeart/2005/8/layout/orgChart1"/>
    <dgm:cxn modelId="{37794A7A-8AF5-4959-BCC2-6337ABC465BA}" type="presParOf" srcId="{31DF2947-36F4-4A87-A9C9-AC2287E089EA}" destId="{D4CFBA87-5781-4102-8738-DA447456135D}" srcOrd="1" destOrd="0" presId="urn:microsoft.com/office/officeart/2005/8/layout/orgChart1"/>
    <dgm:cxn modelId="{E4365DA5-069F-4B93-B94C-F1BACA04E2A0}" type="presParOf" srcId="{299C7CDE-73D3-4ADB-9B82-AC79FDC6B10D}" destId="{18F7E4E4-F7DC-46E0-AFD0-5BFBC81828A1}" srcOrd="1" destOrd="0" presId="urn:microsoft.com/office/officeart/2005/8/layout/orgChart1"/>
    <dgm:cxn modelId="{FD4D02E8-4338-472A-9CAD-461648D09D7A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E4B743DC-B3CC-49AA-9636-4E8F47BEE875}" type="presOf" srcId="{F40B86F3-0070-4EED-AA1E-8F5E0A3F0C43}" destId="{D4AC8BC1-C752-4AD1-873F-91DDD8631BBD}" srcOrd="1" destOrd="0" presId="urn:microsoft.com/office/officeart/2005/8/layout/orgChart1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379B0B59-FE85-4A24-8181-4E877526829B}" type="presOf" srcId="{E48F241E-D999-42C3-87A4-BA13093C20B1}" destId="{6FB3CF5E-B0C5-4C9D-A296-84F08C1C021E}" srcOrd="1" destOrd="0" presId="urn:microsoft.com/office/officeart/2005/8/layout/orgChart1"/>
    <dgm:cxn modelId="{5684620C-74D7-4B0A-9925-657D6AF9C70C}" type="presOf" srcId="{FEC829A5-15EE-482B-AEF5-3A64889BCC53}" destId="{C2C1BD80-209A-4441-A9FE-4994DA386930}" srcOrd="0" destOrd="0" presId="urn:microsoft.com/office/officeart/2005/8/layout/orgChart1"/>
    <dgm:cxn modelId="{243CBE3F-855E-4D75-95E4-6C4DDDF891BB}" type="presOf" srcId="{37D40357-A599-4745-92F8-02577BB42989}" destId="{4B93C9F3-CF6E-4F91-A797-61A97DE3D6E0}" srcOrd="0" destOrd="0" presId="urn:microsoft.com/office/officeart/2005/8/layout/orgChart1"/>
    <dgm:cxn modelId="{E37293B5-4579-46EF-B879-FF2B5C3540DA}" type="presOf" srcId="{37D40357-A599-4745-92F8-02577BB42989}" destId="{91A1538B-A542-4B89-B5E3-AAF31224783F}" srcOrd="1" destOrd="0" presId="urn:microsoft.com/office/officeart/2005/8/layout/orgChart1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E0021209-C660-4B72-8835-92FB3D1BEBE7}" type="presOf" srcId="{486F7B77-2E6F-431F-AB3A-014DEEEEF642}" destId="{60C8E765-EB00-4D1A-B56B-7AE052BA9B1F}" srcOrd="1" destOrd="0" presId="urn:microsoft.com/office/officeart/2005/8/layout/orgChart1"/>
    <dgm:cxn modelId="{9AE7979B-8EC5-4795-8296-FECF7A1A2BB5}" type="presOf" srcId="{16F5153C-3EA4-4127-B116-2F09B4565AC2}" destId="{FCA54C2A-B292-4002-8FC9-98446AD68113}" srcOrd="1" destOrd="0" presId="urn:microsoft.com/office/officeart/2005/8/layout/orgChart1"/>
    <dgm:cxn modelId="{B15DCD5D-02F9-450E-BE4C-AF6C32B8C9A3}" type="presOf" srcId="{B3D22919-0017-4B8C-978F-2ED379B51B5F}" destId="{ECF96277-3884-4EB7-B28E-2A48627599FB}" srcOrd="0" destOrd="0" presId="urn:microsoft.com/office/officeart/2005/8/layout/orgChart1"/>
    <dgm:cxn modelId="{E5D48AD2-9AB2-4F54-8358-2BB8CDEA8299}" type="presOf" srcId="{486F7B77-2E6F-431F-AB3A-014DEEEEF642}" destId="{F6094256-61FC-4C97-83E3-C3E48EF2ECAA}" srcOrd="0" destOrd="0" presId="urn:microsoft.com/office/officeart/2005/8/layout/orgChart1"/>
    <dgm:cxn modelId="{2D1E6394-C445-40CB-B571-CA732ED83006}" type="presOf" srcId="{6CB5BFA7-0419-48CD-AECD-B5FB64D5B009}" destId="{A0BBB3F8-0AC8-43FB-9271-880FBF9EFDA4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4DB42C65-D2EE-4A9E-ADD2-62B31C8A321F}" type="presOf" srcId="{5BDBD206-0632-4B54-8EBD-2FD79DD4BBB9}" destId="{BF7A633A-553D-48ED-99B2-64535AB7A000}" srcOrd="1" destOrd="0" presId="urn:microsoft.com/office/officeart/2005/8/layout/orgChart1"/>
    <dgm:cxn modelId="{1360F262-32BD-4BA7-AF43-18D4EBF70759}" type="presOf" srcId="{C9F11FB7-AE7A-4AED-BCD8-2FDE09438413}" destId="{D23EE5F0-3389-42F8-A9E0-8BDA75AF4A3A}" srcOrd="0" destOrd="0" presId="urn:microsoft.com/office/officeart/2005/8/layout/orgChart1"/>
    <dgm:cxn modelId="{AE69B3A9-714D-47C1-B7EA-D2FE37051277}" type="presOf" srcId="{B32C22C7-3622-45EC-B22A-7B6354381EE3}" destId="{B07F0D18-B917-4B4E-AC0F-C561B6BA350E}" srcOrd="0" destOrd="0" presId="urn:microsoft.com/office/officeart/2005/8/layout/orgChart1"/>
    <dgm:cxn modelId="{9D898224-4E60-4282-816A-57DEDF437CA2}" type="presOf" srcId="{8E85C141-A673-4029-8676-782F4F8FEDCF}" destId="{899D4578-FE26-458D-AF48-7EDA0418D091}" srcOrd="0" destOrd="0" presId="urn:microsoft.com/office/officeart/2005/8/layout/orgChart1"/>
    <dgm:cxn modelId="{7666D771-25C2-4BE5-86EA-B2857335ABA4}" type="presOf" srcId="{834D1092-A01E-4FFA-9A94-5C16D26BEA0F}" destId="{2FE882E9-6776-47CE-875F-7A77FA9D3770}" srcOrd="0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349B1EE1-2EC3-4D9D-9D23-962E46BF9235}" type="presOf" srcId="{F40B86F3-0070-4EED-AA1E-8F5E0A3F0C43}" destId="{699510C4-88CC-48F0-B265-0D1F4A33A3AA}" srcOrd="0" destOrd="0" presId="urn:microsoft.com/office/officeart/2005/8/layout/orgChart1"/>
    <dgm:cxn modelId="{03E5ABE8-EE01-4F36-AFE2-D70483429ADB}" type="presOf" srcId="{E48F241E-D999-42C3-87A4-BA13093C20B1}" destId="{77E103CA-E2A6-487C-B657-206CD5703F2E}" srcOrd="0" destOrd="0" presId="urn:microsoft.com/office/officeart/2005/8/layout/orgChart1"/>
    <dgm:cxn modelId="{2267FDA0-B371-4602-B10B-D950A68511E0}" type="presOf" srcId="{D6ACBD94-BC91-4795-B9B8-2B5DC309B812}" destId="{D4CFBA87-5781-4102-8738-DA447456135D}" srcOrd="1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62F17D2A-B002-4F7A-9226-AFA0F708C7F1}" type="presOf" srcId="{5BDBD206-0632-4B54-8EBD-2FD79DD4BBB9}" destId="{23568916-E3F5-44BB-9F33-8D2D31149994}" srcOrd="0" destOrd="0" presId="urn:microsoft.com/office/officeart/2005/8/layout/orgChart1"/>
    <dgm:cxn modelId="{CFB58617-AFC6-4012-B163-6929EDA98BBB}" type="presOf" srcId="{D6ACBD94-BC91-4795-B9B8-2B5DC309B812}" destId="{77FEBD7C-C5C2-4A04-B6F5-8C860F433F55}" srcOrd="0" destOrd="0" presId="urn:microsoft.com/office/officeart/2005/8/layout/orgChart1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C4267429-A0F4-499F-9150-AA7FDFB40605}" type="presOf" srcId="{16F5153C-3EA4-4127-B116-2F09B4565AC2}" destId="{65ADBE1B-B4A5-4FBC-AD65-37E29501066C}" srcOrd="0" destOrd="0" presId="urn:microsoft.com/office/officeart/2005/8/layout/orgChart1"/>
    <dgm:cxn modelId="{F67A8006-6FF4-4D17-A421-9D942F21C7D3}" type="presParOf" srcId="{C2C1BD80-209A-4441-A9FE-4994DA386930}" destId="{EEBC71AF-A27C-45A2-9B8E-1F0C2FC3D047}" srcOrd="0" destOrd="0" presId="urn:microsoft.com/office/officeart/2005/8/layout/orgChart1"/>
    <dgm:cxn modelId="{CF53E5B3-BC93-484F-B704-2EB398B6C2EE}" type="presParOf" srcId="{EEBC71AF-A27C-45A2-9B8E-1F0C2FC3D047}" destId="{FDBC969C-C599-402D-A44E-5BD935C152C9}" srcOrd="0" destOrd="0" presId="urn:microsoft.com/office/officeart/2005/8/layout/orgChart1"/>
    <dgm:cxn modelId="{A31B1D97-2371-46D1-AD91-B8F6C4D3FA88}" type="presParOf" srcId="{FDBC969C-C599-402D-A44E-5BD935C152C9}" destId="{23568916-E3F5-44BB-9F33-8D2D31149994}" srcOrd="0" destOrd="0" presId="urn:microsoft.com/office/officeart/2005/8/layout/orgChart1"/>
    <dgm:cxn modelId="{C5AE3295-21D8-4D4B-B0F6-2739B56F8813}" type="presParOf" srcId="{FDBC969C-C599-402D-A44E-5BD935C152C9}" destId="{BF7A633A-553D-48ED-99B2-64535AB7A000}" srcOrd="1" destOrd="0" presId="urn:microsoft.com/office/officeart/2005/8/layout/orgChart1"/>
    <dgm:cxn modelId="{48AFB9EE-A7DB-4989-800F-6F396156F4BC}" type="presParOf" srcId="{EEBC71AF-A27C-45A2-9B8E-1F0C2FC3D047}" destId="{76C06FD6-ED2B-4205-A296-CB4D2645B3C3}" srcOrd="1" destOrd="0" presId="urn:microsoft.com/office/officeart/2005/8/layout/orgChart1"/>
    <dgm:cxn modelId="{8261E787-7B66-4012-A917-C3A15D422664}" type="presParOf" srcId="{76C06FD6-ED2B-4205-A296-CB4D2645B3C3}" destId="{2FE882E9-6776-47CE-875F-7A77FA9D3770}" srcOrd="0" destOrd="0" presId="urn:microsoft.com/office/officeart/2005/8/layout/orgChart1"/>
    <dgm:cxn modelId="{6B0B93C5-5C5E-410F-BBE0-395090DED3E0}" type="presParOf" srcId="{76C06FD6-ED2B-4205-A296-CB4D2645B3C3}" destId="{1207DD78-8D64-46AE-B9D5-40E93F01E719}" srcOrd="1" destOrd="0" presId="urn:microsoft.com/office/officeart/2005/8/layout/orgChart1"/>
    <dgm:cxn modelId="{BE088A44-04F4-4BBB-8069-4B33E9225350}" type="presParOf" srcId="{1207DD78-8D64-46AE-B9D5-40E93F01E719}" destId="{55FB3945-4A92-4F0B-8434-D2DF47B94937}" srcOrd="0" destOrd="0" presId="urn:microsoft.com/office/officeart/2005/8/layout/orgChart1"/>
    <dgm:cxn modelId="{342F3695-25D9-41ED-9C20-8D3B92F0618F}" type="presParOf" srcId="{55FB3945-4A92-4F0B-8434-D2DF47B94937}" destId="{65ADBE1B-B4A5-4FBC-AD65-37E29501066C}" srcOrd="0" destOrd="0" presId="urn:microsoft.com/office/officeart/2005/8/layout/orgChart1"/>
    <dgm:cxn modelId="{8066805B-FA84-4248-B3F8-B1E5C3D1E81D}" type="presParOf" srcId="{55FB3945-4A92-4F0B-8434-D2DF47B94937}" destId="{FCA54C2A-B292-4002-8FC9-98446AD68113}" srcOrd="1" destOrd="0" presId="urn:microsoft.com/office/officeart/2005/8/layout/orgChart1"/>
    <dgm:cxn modelId="{516F95BF-9BE4-4784-8CC0-70AAC893EE94}" type="presParOf" srcId="{1207DD78-8D64-46AE-B9D5-40E93F01E719}" destId="{A5694061-BE1D-4BDE-8EF2-FFF9F89226A1}" srcOrd="1" destOrd="0" presId="urn:microsoft.com/office/officeart/2005/8/layout/orgChart1"/>
    <dgm:cxn modelId="{8ED33900-3CA8-4885-B25A-63D532A10F6B}" type="presParOf" srcId="{A5694061-BE1D-4BDE-8EF2-FFF9F89226A1}" destId="{899D4578-FE26-458D-AF48-7EDA0418D091}" srcOrd="0" destOrd="0" presId="urn:microsoft.com/office/officeart/2005/8/layout/orgChart1"/>
    <dgm:cxn modelId="{003E31E2-5348-4828-906F-1BB4454F8251}" type="presParOf" srcId="{A5694061-BE1D-4BDE-8EF2-FFF9F89226A1}" destId="{984434C9-7E62-4073-92ED-26E04C7B83A6}" srcOrd="1" destOrd="0" presId="urn:microsoft.com/office/officeart/2005/8/layout/orgChart1"/>
    <dgm:cxn modelId="{683E087E-1781-4982-ADFC-6F92D32EBC14}" type="presParOf" srcId="{984434C9-7E62-4073-92ED-26E04C7B83A6}" destId="{A6F7B6EF-375B-4C21-8F05-FD13690D1F49}" srcOrd="0" destOrd="0" presId="urn:microsoft.com/office/officeart/2005/8/layout/orgChart1"/>
    <dgm:cxn modelId="{3898C69B-90F4-493F-B858-BE705CFC955E}" type="presParOf" srcId="{A6F7B6EF-375B-4C21-8F05-FD13690D1F49}" destId="{4B93C9F3-CF6E-4F91-A797-61A97DE3D6E0}" srcOrd="0" destOrd="0" presId="urn:microsoft.com/office/officeart/2005/8/layout/orgChart1"/>
    <dgm:cxn modelId="{0942717C-3F1C-4B4B-8552-7AB7B4E88B28}" type="presParOf" srcId="{A6F7B6EF-375B-4C21-8F05-FD13690D1F49}" destId="{91A1538B-A542-4B89-B5E3-AAF31224783F}" srcOrd="1" destOrd="0" presId="urn:microsoft.com/office/officeart/2005/8/layout/orgChart1"/>
    <dgm:cxn modelId="{ACDEECD3-0615-4504-A1AD-3C7373C7E32F}" type="presParOf" srcId="{984434C9-7E62-4073-92ED-26E04C7B83A6}" destId="{FE9F2F80-14A0-4610-82CD-8224A4488A8D}" srcOrd="1" destOrd="0" presId="urn:microsoft.com/office/officeart/2005/8/layout/orgChart1"/>
    <dgm:cxn modelId="{2D938102-2CBB-4039-A3A8-7C885F7CAD9E}" type="presParOf" srcId="{984434C9-7E62-4073-92ED-26E04C7B83A6}" destId="{070E1274-C97B-43E6-A637-28135446639B}" srcOrd="2" destOrd="0" presId="urn:microsoft.com/office/officeart/2005/8/layout/orgChart1"/>
    <dgm:cxn modelId="{384D4000-C6AC-4933-8F54-1ED6BDEBEDF8}" type="presParOf" srcId="{1207DD78-8D64-46AE-B9D5-40E93F01E719}" destId="{B92D7B37-4BC1-409D-819E-B4B4BAE45731}" srcOrd="2" destOrd="0" presId="urn:microsoft.com/office/officeart/2005/8/layout/orgChart1"/>
    <dgm:cxn modelId="{1E4E1287-4C7F-465B-8463-064A9F4C1A9B}" type="presParOf" srcId="{76C06FD6-ED2B-4205-A296-CB4D2645B3C3}" destId="{D23EE5F0-3389-42F8-A9E0-8BDA75AF4A3A}" srcOrd="2" destOrd="0" presId="urn:microsoft.com/office/officeart/2005/8/layout/orgChart1"/>
    <dgm:cxn modelId="{A6A94DC0-304F-43F6-B2F5-D903FD0D1A3E}" type="presParOf" srcId="{76C06FD6-ED2B-4205-A296-CB4D2645B3C3}" destId="{7F0F7628-2731-4D5F-B67F-8779121E87AE}" srcOrd="3" destOrd="0" presId="urn:microsoft.com/office/officeart/2005/8/layout/orgChart1"/>
    <dgm:cxn modelId="{8BBAD580-7A0A-4B54-BB90-128299C7EB62}" type="presParOf" srcId="{7F0F7628-2731-4D5F-B67F-8779121E87AE}" destId="{E5101430-44B6-451C-B572-9D9B2EFCC912}" srcOrd="0" destOrd="0" presId="urn:microsoft.com/office/officeart/2005/8/layout/orgChart1"/>
    <dgm:cxn modelId="{20139008-2E63-496A-A9C7-3A9B02944A3D}" type="presParOf" srcId="{E5101430-44B6-451C-B572-9D9B2EFCC912}" destId="{699510C4-88CC-48F0-B265-0D1F4A33A3AA}" srcOrd="0" destOrd="0" presId="urn:microsoft.com/office/officeart/2005/8/layout/orgChart1"/>
    <dgm:cxn modelId="{6DE70FA2-4C78-4850-B776-847C05317342}" type="presParOf" srcId="{E5101430-44B6-451C-B572-9D9B2EFCC912}" destId="{D4AC8BC1-C752-4AD1-873F-91DDD8631BBD}" srcOrd="1" destOrd="0" presId="urn:microsoft.com/office/officeart/2005/8/layout/orgChart1"/>
    <dgm:cxn modelId="{6A905B73-FB39-4341-919A-B021B4929A06}" type="presParOf" srcId="{7F0F7628-2731-4D5F-B67F-8779121E87AE}" destId="{D594EF87-F7F8-4E1E-85A9-8364A3D1ADC4}" srcOrd="1" destOrd="0" presId="urn:microsoft.com/office/officeart/2005/8/layout/orgChart1"/>
    <dgm:cxn modelId="{E513C455-44D9-44B6-BAA1-2C407410BA20}" type="presParOf" srcId="{D594EF87-F7F8-4E1E-85A9-8364A3D1ADC4}" destId="{ECF96277-3884-4EB7-B28E-2A48627599FB}" srcOrd="0" destOrd="0" presId="urn:microsoft.com/office/officeart/2005/8/layout/orgChart1"/>
    <dgm:cxn modelId="{E3A7335D-1559-4544-96DF-F33664CC97E4}" type="presParOf" srcId="{D594EF87-F7F8-4E1E-85A9-8364A3D1ADC4}" destId="{F24FFE2C-A8E1-4925-9C64-DCA802A6A7E6}" srcOrd="1" destOrd="0" presId="urn:microsoft.com/office/officeart/2005/8/layout/orgChart1"/>
    <dgm:cxn modelId="{264AE41F-313D-478E-99F2-D7EFFA6B2723}" type="presParOf" srcId="{F24FFE2C-A8E1-4925-9C64-DCA802A6A7E6}" destId="{007F4A48-F529-4AC6-AAF7-8D8D5956A4CF}" srcOrd="0" destOrd="0" presId="urn:microsoft.com/office/officeart/2005/8/layout/orgChart1"/>
    <dgm:cxn modelId="{E78ED33B-D72A-47D6-A313-CF13AC03811E}" type="presParOf" srcId="{007F4A48-F529-4AC6-AAF7-8D8D5956A4CF}" destId="{F6094256-61FC-4C97-83E3-C3E48EF2ECAA}" srcOrd="0" destOrd="0" presId="urn:microsoft.com/office/officeart/2005/8/layout/orgChart1"/>
    <dgm:cxn modelId="{EF0FB791-E50D-4C3F-A3EC-E209F20F9ECF}" type="presParOf" srcId="{007F4A48-F529-4AC6-AAF7-8D8D5956A4CF}" destId="{60C8E765-EB00-4D1A-B56B-7AE052BA9B1F}" srcOrd="1" destOrd="0" presId="urn:microsoft.com/office/officeart/2005/8/layout/orgChart1"/>
    <dgm:cxn modelId="{C50D0CD6-E3E6-4758-B53F-1A35E0CC46D9}" type="presParOf" srcId="{F24FFE2C-A8E1-4925-9C64-DCA802A6A7E6}" destId="{29ED3555-55EA-4450-A103-D878892CA008}" srcOrd="1" destOrd="0" presId="urn:microsoft.com/office/officeart/2005/8/layout/orgChart1"/>
    <dgm:cxn modelId="{02A7F6A2-65C9-41E1-8838-8B05EAC8CE01}" type="presParOf" srcId="{F24FFE2C-A8E1-4925-9C64-DCA802A6A7E6}" destId="{557894EA-743A-403D-A015-B4D466287B98}" srcOrd="2" destOrd="0" presId="urn:microsoft.com/office/officeart/2005/8/layout/orgChart1"/>
    <dgm:cxn modelId="{A208D74D-EBD9-4084-8B72-DC8E6D26CEEC}" type="presParOf" srcId="{D594EF87-F7F8-4E1E-85A9-8364A3D1ADC4}" destId="{B07F0D18-B917-4B4E-AC0F-C561B6BA350E}" srcOrd="2" destOrd="0" presId="urn:microsoft.com/office/officeart/2005/8/layout/orgChart1"/>
    <dgm:cxn modelId="{1C6C9969-C708-4D40-8BA3-D3AC0DE32DC1}" type="presParOf" srcId="{D594EF87-F7F8-4E1E-85A9-8364A3D1ADC4}" destId="{8377BA2C-4C92-402B-BDD5-69AB75FBF7BC}" srcOrd="3" destOrd="0" presId="urn:microsoft.com/office/officeart/2005/8/layout/orgChart1"/>
    <dgm:cxn modelId="{F150B089-9EE4-4FDB-B0A1-FBB3115A2141}" type="presParOf" srcId="{8377BA2C-4C92-402B-BDD5-69AB75FBF7BC}" destId="{E1D4C4AC-901F-4CBF-9A3B-583B46AE2576}" srcOrd="0" destOrd="0" presId="urn:microsoft.com/office/officeart/2005/8/layout/orgChart1"/>
    <dgm:cxn modelId="{5CD649AF-3871-48A6-BA7F-2C2689D5C158}" type="presParOf" srcId="{E1D4C4AC-901F-4CBF-9A3B-583B46AE2576}" destId="{77E103CA-E2A6-487C-B657-206CD5703F2E}" srcOrd="0" destOrd="0" presId="urn:microsoft.com/office/officeart/2005/8/layout/orgChart1"/>
    <dgm:cxn modelId="{A78A0DEC-5B4A-4950-960C-E013594D1CB3}" type="presParOf" srcId="{E1D4C4AC-901F-4CBF-9A3B-583B46AE2576}" destId="{6FB3CF5E-B0C5-4C9D-A296-84F08C1C021E}" srcOrd="1" destOrd="0" presId="urn:microsoft.com/office/officeart/2005/8/layout/orgChart1"/>
    <dgm:cxn modelId="{5DDF83CA-0E39-4C57-8BD0-B1BF3E49DAF8}" type="presParOf" srcId="{8377BA2C-4C92-402B-BDD5-69AB75FBF7BC}" destId="{7DA4E7F3-1CC1-4123-9BD8-BEA7D0EDE9E4}" srcOrd="1" destOrd="0" presId="urn:microsoft.com/office/officeart/2005/8/layout/orgChart1"/>
    <dgm:cxn modelId="{AA4B131C-E451-479D-9A3A-3A437169CB24}" type="presParOf" srcId="{8377BA2C-4C92-402B-BDD5-69AB75FBF7BC}" destId="{D3E60031-A34E-4060-9021-7F395FBAED6B}" srcOrd="2" destOrd="0" presId="urn:microsoft.com/office/officeart/2005/8/layout/orgChart1"/>
    <dgm:cxn modelId="{753FDC1B-EF8A-4F4A-8FE7-279530769016}" type="presParOf" srcId="{7F0F7628-2731-4D5F-B67F-8779121E87AE}" destId="{AB3BDB42-6F32-4ACE-932B-34667EB3AA14}" srcOrd="2" destOrd="0" presId="urn:microsoft.com/office/officeart/2005/8/layout/orgChart1"/>
    <dgm:cxn modelId="{9AFC59F3-BE3A-41D7-9703-ED5ECC29EABC}" type="presParOf" srcId="{EEBC71AF-A27C-45A2-9B8E-1F0C2FC3D047}" destId="{C496171C-AA31-43C1-B829-5CB207A92AEE}" srcOrd="2" destOrd="0" presId="urn:microsoft.com/office/officeart/2005/8/layout/orgChart1"/>
    <dgm:cxn modelId="{B6A8A47F-7879-4BA6-9EE1-E197BF2EDF6A}" type="presParOf" srcId="{C496171C-AA31-43C1-B829-5CB207A92AEE}" destId="{A0BBB3F8-0AC8-43FB-9271-880FBF9EFDA4}" srcOrd="0" destOrd="0" presId="urn:microsoft.com/office/officeart/2005/8/layout/orgChart1"/>
    <dgm:cxn modelId="{47CB92C6-923A-412B-8C04-D602FA5BED81}" type="presParOf" srcId="{C496171C-AA31-43C1-B829-5CB207A92AEE}" destId="{299C7CDE-73D3-4ADB-9B82-AC79FDC6B10D}" srcOrd="1" destOrd="0" presId="urn:microsoft.com/office/officeart/2005/8/layout/orgChart1"/>
    <dgm:cxn modelId="{A9FA0180-4039-478D-A3EA-B39E6036989A}" type="presParOf" srcId="{299C7CDE-73D3-4ADB-9B82-AC79FDC6B10D}" destId="{31DF2947-36F4-4A87-A9C9-AC2287E089EA}" srcOrd="0" destOrd="0" presId="urn:microsoft.com/office/officeart/2005/8/layout/orgChart1"/>
    <dgm:cxn modelId="{9AEAB1D1-8CC6-4F4D-B9BC-05C44AB8FAAD}" type="presParOf" srcId="{31DF2947-36F4-4A87-A9C9-AC2287E089EA}" destId="{77FEBD7C-C5C2-4A04-B6F5-8C860F433F55}" srcOrd="0" destOrd="0" presId="urn:microsoft.com/office/officeart/2005/8/layout/orgChart1"/>
    <dgm:cxn modelId="{20A986A0-228B-49D9-B31C-244574A42EC5}" type="presParOf" srcId="{31DF2947-36F4-4A87-A9C9-AC2287E089EA}" destId="{D4CFBA87-5781-4102-8738-DA447456135D}" srcOrd="1" destOrd="0" presId="urn:microsoft.com/office/officeart/2005/8/layout/orgChart1"/>
    <dgm:cxn modelId="{1FBC2F47-5D5D-4506-9C1E-A36DB32E9EF2}" type="presParOf" srcId="{299C7CDE-73D3-4ADB-9B82-AC79FDC6B10D}" destId="{18F7E4E4-F7DC-46E0-AFD0-5BFBC81828A1}" srcOrd="1" destOrd="0" presId="urn:microsoft.com/office/officeart/2005/8/layout/orgChart1"/>
    <dgm:cxn modelId="{144076C3-8303-4DF7-8362-828E7AA10D1A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6B49460B-4149-4F96-A305-FB137AF75FBC}" type="presOf" srcId="{B3D22919-0017-4B8C-978F-2ED379B51B5F}" destId="{ECF96277-3884-4EB7-B28E-2A48627599FB}" srcOrd="0" destOrd="0" presId="urn:microsoft.com/office/officeart/2005/8/layout/orgChart1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89AEE375-B07B-475E-9B61-4080ADB47A23}" type="presOf" srcId="{37D40357-A599-4745-92F8-02577BB42989}" destId="{4B93C9F3-CF6E-4F91-A797-61A97DE3D6E0}" srcOrd="0" destOrd="0" presId="urn:microsoft.com/office/officeart/2005/8/layout/orgChart1"/>
    <dgm:cxn modelId="{1C529DE5-0BB2-4953-9678-DE9CA6C7371E}" type="presOf" srcId="{486F7B77-2E6F-431F-AB3A-014DEEEEF642}" destId="{F6094256-61FC-4C97-83E3-C3E48EF2ECAA}" srcOrd="0" destOrd="0" presId="urn:microsoft.com/office/officeart/2005/8/layout/orgChart1"/>
    <dgm:cxn modelId="{0D8574B1-68CF-407F-ABC4-AB1A300BE4A3}" type="presOf" srcId="{D6ACBD94-BC91-4795-B9B8-2B5DC309B812}" destId="{D4CFBA87-5781-4102-8738-DA447456135D}" srcOrd="1" destOrd="0" presId="urn:microsoft.com/office/officeart/2005/8/layout/orgChart1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5E8477BA-E9BD-4EF8-A783-7EDBB89037D2}" type="presOf" srcId="{8E85C141-A673-4029-8676-782F4F8FEDCF}" destId="{899D4578-FE26-458D-AF48-7EDA0418D091}" srcOrd="0" destOrd="0" presId="urn:microsoft.com/office/officeart/2005/8/layout/orgChart1"/>
    <dgm:cxn modelId="{968C605D-A422-4575-B608-486051CE7ADE}" type="presOf" srcId="{E48F241E-D999-42C3-87A4-BA13093C20B1}" destId="{77E103CA-E2A6-487C-B657-206CD5703F2E}" srcOrd="0" destOrd="0" presId="urn:microsoft.com/office/officeart/2005/8/layout/orgChart1"/>
    <dgm:cxn modelId="{761F986F-11C6-46CA-ADB6-1C29E2F87083}" type="presOf" srcId="{834D1092-A01E-4FFA-9A94-5C16D26BEA0F}" destId="{2FE882E9-6776-47CE-875F-7A77FA9D3770}" srcOrd="0" destOrd="0" presId="urn:microsoft.com/office/officeart/2005/8/layout/orgChart1"/>
    <dgm:cxn modelId="{4442E595-76C7-4C40-85AF-66A7B3E5121F}" type="presOf" srcId="{486F7B77-2E6F-431F-AB3A-014DEEEEF642}" destId="{60C8E765-EB00-4D1A-B56B-7AE052BA9B1F}" srcOrd="1" destOrd="0" presId="urn:microsoft.com/office/officeart/2005/8/layout/orgChart1"/>
    <dgm:cxn modelId="{8E77093E-53CC-456E-9586-387B63ADA39C}" type="presOf" srcId="{16F5153C-3EA4-4127-B116-2F09B4565AC2}" destId="{65ADBE1B-B4A5-4FBC-AD65-37E29501066C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72D63267-FD31-41E6-9EAB-0BC4A2149189}" type="presOf" srcId="{F40B86F3-0070-4EED-AA1E-8F5E0A3F0C43}" destId="{699510C4-88CC-48F0-B265-0D1F4A33A3AA}" srcOrd="0" destOrd="0" presId="urn:microsoft.com/office/officeart/2005/8/layout/orgChart1"/>
    <dgm:cxn modelId="{FF42A55C-28F0-4CD1-9F26-B2DB06301F49}" type="presOf" srcId="{16F5153C-3EA4-4127-B116-2F09B4565AC2}" destId="{FCA54C2A-B292-4002-8FC9-98446AD68113}" srcOrd="1" destOrd="0" presId="urn:microsoft.com/office/officeart/2005/8/layout/orgChart1"/>
    <dgm:cxn modelId="{CC649B84-01DB-4F21-B353-F0FC9B2410F2}" type="presOf" srcId="{E48F241E-D999-42C3-87A4-BA13093C20B1}" destId="{6FB3CF5E-B0C5-4C9D-A296-84F08C1C021E}" srcOrd="1" destOrd="0" presId="urn:microsoft.com/office/officeart/2005/8/layout/orgChart1"/>
    <dgm:cxn modelId="{0E7860C1-662E-489C-AF30-E4EA558EC383}" type="presOf" srcId="{C9F11FB7-AE7A-4AED-BCD8-2FDE09438413}" destId="{D23EE5F0-3389-42F8-A9E0-8BDA75AF4A3A}" srcOrd="0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B6421E64-BD3A-45E8-A673-FA7B4A8C2F99}" type="presOf" srcId="{5BDBD206-0632-4B54-8EBD-2FD79DD4BBB9}" destId="{23568916-E3F5-44BB-9F33-8D2D31149994}" srcOrd="0" destOrd="0" presId="urn:microsoft.com/office/officeart/2005/8/layout/orgChart1"/>
    <dgm:cxn modelId="{7D17B0D6-154E-4B93-8117-90763697425C}" type="presOf" srcId="{37D40357-A599-4745-92F8-02577BB42989}" destId="{91A1538B-A542-4B89-B5E3-AAF31224783F}" srcOrd="1" destOrd="0" presId="urn:microsoft.com/office/officeart/2005/8/layout/orgChart1"/>
    <dgm:cxn modelId="{E6782D7B-578C-418C-843C-82D1CF4B0A40}" type="presOf" srcId="{FEC829A5-15EE-482B-AEF5-3A64889BCC53}" destId="{C2C1BD80-209A-4441-A9FE-4994DA386930}" srcOrd="0" destOrd="0" presId="urn:microsoft.com/office/officeart/2005/8/layout/orgChart1"/>
    <dgm:cxn modelId="{2CEC92AF-8E9C-4419-89BD-CD27BD0BF078}" type="presOf" srcId="{5BDBD206-0632-4B54-8EBD-2FD79DD4BBB9}" destId="{BF7A633A-553D-48ED-99B2-64535AB7A000}" srcOrd="1" destOrd="0" presId="urn:microsoft.com/office/officeart/2005/8/layout/orgChart1"/>
    <dgm:cxn modelId="{C7002D85-3B41-4862-B447-05C3A872388A}" type="presOf" srcId="{B32C22C7-3622-45EC-B22A-7B6354381EE3}" destId="{B07F0D18-B917-4B4E-AC0F-C561B6BA350E}" srcOrd="0" destOrd="0" presId="urn:microsoft.com/office/officeart/2005/8/layout/orgChart1"/>
    <dgm:cxn modelId="{CE7C53EE-D6D2-4565-B765-C8A68571570F}" type="presOf" srcId="{F40B86F3-0070-4EED-AA1E-8F5E0A3F0C43}" destId="{D4AC8BC1-C752-4AD1-873F-91DDD8631BBD}" srcOrd="1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896CB432-1861-4F57-A889-B33A28E553E7}" type="presOf" srcId="{D6ACBD94-BC91-4795-B9B8-2B5DC309B812}" destId="{77FEBD7C-C5C2-4A04-B6F5-8C860F433F55}" srcOrd="0" destOrd="0" presId="urn:microsoft.com/office/officeart/2005/8/layout/orgChart1"/>
    <dgm:cxn modelId="{2371C377-6D70-49EE-956A-A9D0E9B555AA}" type="presOf" srcId="{6CB5BFA7-0419-48CD-AECD-B5FB64D5B009}" destId="{A0BBB3F8-0AC8-43FB-9271-880FBF9EFDA4}" srcOrd="0" destOrd="0" presId="urn:microsoft.com/office/officeart/2005/8/layout/orgChart1"/>
    <dgm:cxn modelId="{44E2293D-59C8-43DC-931F-86A1475CCBBF}" type="presParOf" srcId="{C2C1BD80-209A-4441-A9FE-4994DA386930}" destId="{EEBC71AF-A27C-45A2-9B8E-1F0C2FC3D047}" srcOrd="0" destOrd="0" presId="urn:microsoft.com/office/officeart/2005/8/layout/orgChart1"/>
    <dgm:cxn modelId="{1C36B819-FDC9-4D93-91DC-93D1AF4335DD}" type="presParOf" srcId="{EEBC71AF-A27C-45A2-9B8E-1F0C2FC3D047}" destId="{FDBC969C-C599-402D-A44E-5BD935C152C9}" srcOrd="0" destOrd="0" presId="urn:microsoft.com/office/officeart/2005/8/layout/orgChart1"/>
    <dgm:cxn modelId="{F9407A2C-B4E2-4B34-9D56-C74B7ABBF673}" type="presParOf" srcId="{FDBC969C-C599-402D-A44E-5BD935C152C9}" destId="{23568916-E3F5-44BB-9F33-8D2D31149994}" srcOrd="0" destOrd="0" presId="urn:microsoft.com/office/officeart/2005/8/layout/orgChart1"/>
    <dgm:cxn modelId="{69073746-E74E-4671-9C74-3F9F64E60F5F}" type="presParOf" srcId="{FDBC969C-C599-402D-A44E-5BD935C152C9}" destId="{BF7A633A-553D-48ED-99B2-64535AB7A000}" srcOrd="1" destOrd="0" presId="urn:microsoft.com/office/officeart/2005/8/layout/orgChart1"/>
    <dgm:cxn modelId="{872AE2BE-E5E2-413E-8856-1B58AB8DA347}" type="presParOf" srcId="{EEBC71AF-A27C-45A2-9B8E-1F0C2FC3D047}" destId="{76C06FD6-ED2B-4205-A296-CB4D2645B3C3}" srcOrd="1" destOrd="0" presId="urn:microsoft.com/office/officeart/2005/8/layout/orgChart1"/>
    <dgm:cxn modelId="{04D83A49-F2A1-40A8-9519-62EC9971E6E3}" type="presParOf" srcId="{76C06FD6-ED2B-4205-A296-CB4D2645B3C3}" destId="{2FE882E9-6776-47CE-875F-7A77FA9D3770}" srcOrd="0" destOrd="0" presId="urn:microsoft.com/office/officeart/2005/8/layout/orgChart1"/>
    <dgm:cxn modelId="{BCF9EE37-11E6-42CF-A9EC-4E1160DBAF14}" type="presParOf" srcId="{76C06FD6-ED2B-4205-A296-CB4D2645B3C3}" destId="{1207DD78-8D64-46AE-B9D5-40E93F01E719}" srcOrd="1" destOrd="0" presId="urn:microsoft.com/office/officeart/2005/8/layout/orgChart1"/>
    <dgm:cxn modelId="{061213D5-2145-48D6-8BB7-0F5FDCEDBAC0}" type="presParOf" srcId="{1207DD78-8D64-46AE-B9D5-40E93F01E719}" destId="{55FB3945-4A92-4F0B-8434-D2DF47B94937}" srcOrd="0" destOrd="0" presId="urn:microsoft.com/office/officeart/2005/8/layout/orgChart1"/>
    <dgm:cxn modelId="{F4A14E4E-EA51-4283-8A9C-192BCAB623E0}" type="presParOf" srcId="{55FB3945-4A92-4F0B-8434-D2DF47B94937}" destId="{65ADBE1B-B4A5-4FBC-AD65-37E29501066C}" srcOrd="0" destOrd="0" presId="urn:microsoft.com/office/officeart/2005/8/layout/orgChart1"/>
    <dgm:cxn modelId="{C64DD40F-05B2-4EEF-9D7E-D201BC1825B5}" type="presParOf" srcId="{55FB3945-4A92-4F0B-8434-D2DF47B94937}" destId="{FCA54C2A-B292-4002-8FC9-98446AD68113}" srcOrd="1" destOrd="0" presId="urn:microsoft.com/office/officeart/2005/8/layout/orgChart1"/>
    <dgm:cxn modelId="{85322151-64AE-4E34-9994-DAFC9273DEBC}" type="presParOf" srcId="{1207DD78-8D64-46AE-B9D5-40E93F01E719}" destId="{A5694061-BE1D-4BDE-8EF2-FFF9F89226A1}" srcOrd="1" destOrd="0" presId="urn:microsoft.com/office/officeart/2005/8/layout/orgChart1"/>
    <dgm:cxn modelId="{AA474532-5B69-4633-A76E-38FCF45383AA}" type="presParOf" srcId="{A5694061-BE1D-4BDE-8EF2-FFF9F89226A1}" destId="{899D4578-FE26-458D-AF48-7EDA0418D091}" srcOrd="0" destOrd="0" presId="urn:microsoft.com/office/officeart/2005/8/layout/orgChart1"/>
    <dgm:cxn modelId="{F8C53402-9B6D-423A-80ED-73704B6323BA}" type="presParOf" srcId="{A5694061-BE1D-4BDE-8EF2-FFF9F89226A1}" destId="{984434C9-7E62-4073-92ED-26E04C7B83A6}" srcOrd="1" destOrd="0" presId="urn:microsoft.com/office/officeart/2005/8/layout/orgChart1"/>
    <dgm:cxn modelId="{60527AC3-3EB3-427C-AEBD-C871680C91B3}" type="presParOf" srcId="{984434C9-7E62-4073-92ED-26E04C7B83A6}" destId="{A6F7B6EF-375B-4C21-8F05-FD13690D1F49}" srcOrd="0" destOrd="0" presId="urn:microsoft.com/office/officeart/2005/8/layout/orgChart1"/>
    <dgm:cxn modelId="{AB557DBF-8EC5-4661-86DB-334220099566}" type="presParOf" srcId="{A6F7B6EF-375B-4C21-8F05-FD13690D1F49}" destId="{4B93C9F3-CF6E-4F91-A797-61A97DE3D6E0}" srcOrd="0" destOrd="0" presId="urn:microsoft.com/office/officeart/2005/8/layout/orgChart1"/>
    <dgm:cxn modelId="{833E1CE2-A470-46BE-B30E-940107AC70A5}" type="presParOf" srcId="{A6F7B6EF-375B-4C21-8F05-FD13690D1F49}" destId="{91A1538B-A542-4B89-B5E3-AAF31224783F}" srcOrd="1" destOrd="0" presId="urn:microsoft.com/office/officeart/2005/8/layout/orgChart1"/>
    <dgm:cxn modelId="{00CC0EEE-216F-4A0E-8CDE-A1F7BEAD8F79}" type="presParOf" srcId="{984434C9-7E62-4073-92ED-26E04C7B83A6}" destId="{FE9F2F80-14A0-4610-82CD-8224A4488A8D}" srcOrd="1" destOrd="0" presId="urn:microsoft.com/office/officeart/2005/8/layout/orgChart1"/>
    <dgm:cxn modelId="{ACFFE941-ECD8-4BB1-800A-623A584427C5}" type="presParOf" srcId="{984434C9-7E62-4073-92ED-26E04C7B83A6}" destId="{070E1274-C97B-43E6-A637-28135446639B}" srcOrd="2" destOrd="0" presId="urn:microsoft.com/office/officeart/2005/8/layout/orgChart1"/>
    <dgm:cxn modelId="{1ACF57CA-BD9A-4BEE-8E95-6F0916FEBA30}" type="presParOf" srcId="{1207DD78-8D64-46AE-B9D5-40E93F01E719}" destId="{B92D7B37-4BC1-409D-819E-B4B4BAE45731}" srcOrd="2" destOrd="0" presId="urn:microsoft.com/office/officeart/2005/8/layout/orgChart1"/>
    <dgm:cxn modelId="{18030CB6-A71D-41FE-A8A6-BA45DEC0FA14}" type="presParOf" srcId="{76C06FD6-ED2B-4205-A296-CB4D2645B3C3}" destId="{D23EE5F0-3389-42F8-A9E0-8BDA75AF4A3A}" srcOrd="2" destOrd="0" presId="urn:microsoft.com/office/officeart/2005/8/layout/orgChart1"/>
    <dgm:cxn modelId="{668CBBC9-099B-4F13-A87D-B7CF452EF152}" type="presParOf" srcId="{76C06FD6-ED2B-4205-A296-CB4D2645B3C3}" destId="{7F0F7628-2731-4D5F-B67F-8779121E87AE}" srcOrd="3" destOrd="0" presId="urn:microsoft.com/office/officeart/2005/8/layout/orgChart1"/>
    <dgm:cxn modelId="{5D9A73A2-0797-4AFB-814C-6EFF5C333D6D}" type="presParOf" srcId="{7F0F7628-2731-4D5F-B67F-8779121E87AE}" destId="{E5101430-44B6-451C-B572-9D9B2EFCC912}" srcOrd="0" destOrd="0" presId="urn:microsoft.com/office/officeart/2005/8/layout/orgChart1"/>
    <dgm:cxn modelId="{B52C5947-8849-45A0-9A89-C6F0314B0387}" type="presParOf" srcId="{E5101430-44B6-451C-B572-9D9B2EFCC912}" destId="{699510C4-88CC-48F0-B265-0D1F4A33A3AA}" srcOrd="0" destOrd="0" presId="urn:microsoft.com/office/officeart/2005/8/layout/orgChart1"/>
    <dgm:cxn modelId="{B0B369AC-C72C-4050-BA2B-E553A88CD951}" type="presParOf" srcId="{E5101430-44B6-451C-B572-9D9B2EFCC912}" destId="{D4AC8BC1-C752-4AD1-873F-91DDD8631BBD}" srcOrd="1" destOrd="0" presId="urn:microsoft.com/office/officeart/2005/8/layout/orgChart1"/>
    <dgm:cxn modelId="{79B8D33F-0D53-4489-B365-81D168373C00}" type="presParOf" srcId="{7F0F7628-2731-4D5F-B67F-8779121E87AE}" destId="{D594EF87-F7F8-4E1E-85A9-8364A3D1ADC4}" srcOrd="1" destOrd="0" presId="urn:microsoft.com/office/officeart/2005/8/layout/orgChart1"/>
    <dgm:cxn modelId="{D8FD13D0-671B-4E86-B821-0911216B1B89}" type="presParOf" srcId="{D594EF87-F7F8-4E1E-85A9-8364A3D1ADC4}" destId="{ECF96277-3884-4EB7-B28E-2A48627599FB}" srcOrd="0" destOrd="0" presId="urn:microsoft.com/office/officeart/2005/8/layout/orgChart1"/>
    <dgm:cxn modelId="{F0674A02-532C-41DC-824A-173367177336}" type="presParOf" srcId="{D594EF87-F7F8-4E1E-85A9-8364A3D1ADC4}" destId="{F24FFE2C-A8E1-4925-9C64-DCA802A6A7E6}" srcOrd="1" destOrd="0" presId="urn:microsoft.com/office/officeart/2005/8/layout/orgChart1"/>
    <dgm:cxn modelId="{65BEBC20-9479-4511-ABBD-ECBD008BF0E8}" type="presParOf" srcId="{F24FFE2C-A8E1-4925-9C64-DCA802A6A7E6}" destId="{007F4A48-F529-4AC6-AAF7-8D8D5956A4CF}" srcOrd="0" destOrd="0" presId="urn:microsoft.com/office/officeart/2005/8/layout/orgChart1"/>
    <dgm:cxn modelId="{F8823C74-0589-4F3B-B043-7446814FB837}" type="presParOf" srcId="{007F4A48-F529-4AC6-AAF7-8D8D5956A4CF}" destId="{F6094256-61FC-4C97-83E3-C3E48EF2ECAA}" srcOrd="0" destOrd="0" presId="urn:microsoft.com/office/officeart/2005/8/layout/orgChart1"/>
    <dgm:cxn modelId="{F5989B36-4507-41F4-B703-C2BC572AFEBE}" type="presParOf" srcId="{007F4A48-F529-4AC6-AAF7-8D8D5956A4CF}" destId="{60C8E765-EB00-4D1A-B56B-7AE052BA9B1F}" srcOrd="1" destOrd="0" presId="urn:microsoft.com/office/officeart/2005/8/layout/orgChart1"/>
    <dgm:cxn modelId="{884EB08C-52EA-45E9-B093-A9CC851F913F}" type="presParOf" srcId="{F24FFE2C-A8E1-4925-9C64-DCA802A6A7E6}" destId="{29ED3555-55EA-4450-A103-D878892CA008}" srcOrd="1" destOrd="0" presId="urn:microsoft.com/office/officeart/2005/8/layout/orgChart1"/>
    <dgm:cxn modelId="{79BA68AC-67A0-487B-AFB6-7E838D01A972}" type="presParOf" srcId="{F24FFE2C-A8E1-4925-9C64-DCA802A6A7E6}" destId="{557894EA-743A-403D-A015-B4D466287B98}" srcOrd="2" destOrd="0" presId="urn:microsoft.com/office/officeart/2005/8/layout/orgChart1"/>
    <dgm:cxn modelId="{D5583DDF-587F-445B-807E-BB5B925C721D}" type="presParOf" srcId="{D594EF87-F7F8-4E1E-85A9-8364A3D1ADC4}" destId="{B07F0D18-B917-4B4E-AC0F-C561B6BA350E}" srcOrd="2" destOrd="0" presId="urn:microsoft.com/office/officeart/2005/8/layout/orgChart1"/>
    <dgm:cxn modelId="{8F819C48-0AF0-428E-B77F-8BFDFB13ECB4}" type="presParOf" srcId="{D594EF87-F7F8-4E1E-85A9-8364A3D1ADC4}" destId="{8377BA2C-4C92-402B-BDD5-69AB75FBF7BC}" srcOrd="3" destOrd="0" presId="urn:microsoft.com/office/officeart/2005/8/layout/orgChart1"/>
    <dgm:cxn modelId="{2DBB5D52-4B83-4B69-A1FB-A3907E24A30D}" type="presParOf" srcId="{8377BA2C-4C92-402B-BDD5-69AB75FBF7BC}" destId="{E1D4C4AC-901F-4CBF-9A3B-583B46AE2576}" srcOrd="0" destOrd="0" presId="urn:microsoft.com/office/officeart/2005/8/layout/orgChart1"/>
    <dgm:cxn modelId="{7FF692A0-A413-4C67-89A2-B1B36E9E47E5}" type="presParOf" srcId="{E1D4C4AC-901F-4CBF-9A3B-583B46AE2576}" destId="{77E103CA-E2A6-487C-B657-206CD5703F2E}" srcOrd="0" destOrd="0" presId="urn:microsoft.com/office/officeart/2005/8/layout/orgChart1"/>
    <dgm:cxn modelId="{86AFC65C-90E5-4955-BAFA-D611618EF4FE}" type="presParOf" srcId="{E1D4C4AC-901F-4CBF-9A3B-583B46AE2576}" destId="{6FB3CF5E-B0C5-4C9D-A296-84F08C1C021E}" srcOrd="1" destOrd="0" presId="urn:microsoft.com/office/officeart/2005/8/layout/orgChart1"/>
    <dgm:cxn modelId="{6208EFE9-AA0A-441C-B812-8978F26F2ECD}" type="presParOf" srcId="{8377BA2C-4C92-402B-BDD5-69AB75FBF7BC}" destId="{7DA4E7F3-1CC1-4123-9BD8-BEA7D0EDE9E4}" srcOrd="1" destOrd="0" presId="urn:microsoft.com/office/officeart/2005/8/layout/orgChart1"/>
    <dgm:cxn modelId="{18C6A0A5-E568-4AA6-A7F1-5A35BBF947FE}" type="presParOf" srcId="{8377BA2C-4C92-402B-BDD5-69AB75FBF7BC}" destId="{D3E60031-A34E-4060-9021-7F395FBAED6B}" srcOrd="2" destOrd="0" presId="urn:microsoft.com/office/officeart/2005/8/layout/orgChart1"/>
    <dgm:cxn modelId="{413D2241-DF67-4156-A8D1-8AB3B7FACD8B}" type="presParOf" srcId="{7F0F7628-2731-4D5F-B67F-8779121E87AE}" destId="{AB3BDB42-6F32-4ACE-932B-34667EB3AA14}" srcOrd="2" destOrd="0" presId="urn:microsoft.com/office/officeart/2005/8/layout/orgChart1"/>
    <dgm:cxn modelId="{CFD6067C-325C-4E0A-B87E-46DAD9E4395B}" type="presParOf" srcId="{EEBC71AF-A27C-45A2-9B8E-1F0C2FC3D047}" destId="{C496171C-AA31-43C1-B829-5CB207A92AEE}" srcOrd="2" destOrd="0" presId="urn:microsoft.com/office/officeart/2005/8/layout/orgChart1"/>
    <dgm:cxn modelId="{2AEDFF77-5C93-4711-9389-13308AA59A79}" type="presParOf" srcId="{C496171C-AA31-43C1-B829-5CB207A92AEE}" destId="{A0BBB3F8-0AC8-43FB-9271-880FBF9EFDA4}" srcOrd="0" destOrd="0" presId="urn:microsoft.com/office/officeart/2005/8/layout/orgChart1"/>
    <dgm:cxn modelId="{9DF05BFC-EC14-4A01-B671-E3802824C188}" type="presParOf" srcId="{C496171C-AA31-43C1-B829-5CB207A92AEE}" destId="{299C7CDE-73D3-4ADB-9B82-AC79FDC6B10D}" srcOrd="1" destOrd="0" presId="urn:microsoft.com/office/officeart/2005/8/layout/orgChart1"/>
    <dgm:cxn modelId="{69E0718A-9760-42B0-AA62-05E66AD829A5}" type="presParOf" srcId="{299C7CDE-73D3-4ADB-9B82-AC79FDC6B10D}" destId="{31DF2947-36F4-4A87-A9C9-AC2287E089EA}" srcOrd="0" destOrd="0" presId="urn:microsoft.com/office/officeart/2005/8/layout/orgChart1"/>
    <dgm:cxn modelId="{2F8FDEA6-3227-41B3-B1DA-5AA7764197D3}" type="presParOf" srcId="{31DF2947-36F4-4A87-A9C9-AC2287E089EA}" destId="{77FEBD7C-C5C2-4A04-B6F5-8C860F433F55}" srcOrd="0" destOrd="0" presId="urn:microsoft.com/office/officeart/2005/8/layout/orgChart1"/>
    <dgm:cxn modelId="{C87F9AE7-6E33-4ADF-9568-7B2481DF8CF8}" type="presParOf" srcId="{31DF2947-36F4-4A87-A9C9-AC2287E089EA}" destId="{D4CFBA87-5781-4102-8738-DA447456135D}" srcOrd="1" destOrd="0" presId="urn:microsoft.com/office/officeart/2005/8/layout/orgChart1"/>
    <dgm:cxn modelId="{EA88FFEA-7016-46B1-9A2E-DAC37D7CEA22}" type="presParOf" srcId="{299C7CDE-73D3-4ADB-9B82-AC79FDC6B10D}" destId="{18F7E4E4-F7DC-46E0-AFD0-5BFBC81828A1}" srcOrd="1" destOrd="0" presId="urn:microsoft.com/office/officeart/2005/8/layout/orgChart1"/>
    <dgm:cxn modelId="{50FCBFF1-D1E2-47F4-AA17-4D37A69A1BF2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4DE8A200-4A85-4EBD-B707-BAEC4758EEF5}" type="presOf" srcId="{F40B86F3-0070-4EED-AA1E-8F5E0A3F0C43}" destId="{699510C4-88CC-48F0-B265-0D1F4A33A3AA}" srcOrd="0" destOrd="0" presId="urn:microsoft.com/office/officeart/2005/8/layout/orgChart1"/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7C23D7B1-78D5-4087-9EC3-603DC3DD610B}" type="presOf" srcId="{B3D22919-0017-4B8C-978F-2ED379B51B5F}" destId="{ECF96277-3884-4EB7-B28E-2A48627599FB}" srcOrd="0" destOrd="0" presId="urn:microsoft.com/office/officeart/2005/8/layout/orgChart1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E24F305F-F8F8-4131-9A43-4C7C0E4321F9}" type="presOf" srcId="{37D40357-A599-4745-92F8-02577BB42989}" destId="{91A1538B-A542-4B89-B5E3-AAF31224783F}" srcOrd="1" destOrd="0" presId="urn:microsoft.com/office/officeart/2005/8/layout/orgChart1"/>
    <dgm:cxn modelId="{83C58B64-2151-4C78-B991-891A7E2BC597}" type="presOf" srcId="{37D40357-A599-4745-92F8-02577BB42989}" destId="{4B93C9F3-CF6E-4F91-A797-61A97DE3D6E0}" srcOrd="0" destOrd="0" presId="urn:microsoft.com/office/officeart/2005/8/layout/orgChart1"/>
    <dgm:cxn modelId="{1D640E75-F44E-4D0D-B742-98BA06195EC2}" type="presOf" srcId="{E48F241E-D999-42C3-87A4-BA13093C20B1}" destId="{6FB3CF5E-B0C5-4C9D-A296-84F08C1C021E}" srcOrd="1" destOrd="0" presId="urn:microsoft.com/office/officeart/2005/8/layout/orgChart1"/>
    <dgm:cxn modelId="{97103BE8-5344-48FA-8EF0-754761024261}" type="presOf" srcId="{16F5153C-3EA4-4127-B116-2F09B4565AC2}" destId="{FCA54C2A-B292-4002-8FC9-98446AD68113}" srcOrd="1" destOrd="0" presId="urn:microsoft.com/office/officeart/2005/8/layout/orgChart1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1B88B069-E0C6-47C3-AC3C-673749D807CE}" type="presOf" srcId="{FEC829A5-15EE-482B-AEF5-3A64889BCC53}" destId="{C2C1BD80-209A-4441-A9FE-4994DA386930}" srcOrd="0" destOrd="0" presId="urn:microsoft.com/office/officeart/2005/8/layout/orgChart1"/>
    <dgm:cxn modelId="{CC84C92A-5E5D-4845-A50A-4C9AD841294B}" type="presOf" srcId="{E48F241E-D999-42C3-87A4-BA13093C20B1}" destId="{77E103CA-E2A6-487C-B657-206CD5703F2E}" srcOrd="0" destOrd="0" presId="urn:microsoft.com/office/officeart/2005/8/layout/orgChart1"/>
    <dgm:cxn modelId="{DA9775FF-F046-4D89-8E2A-AAFB01E142DB}" type="presOf" srcId="{8E85C141-A673-4029-8676-782F4F8FEDCF}" destId="{899D4578-FE26-458D-AF48-7EDA0418D091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9A01460C-A12F-4B20-9243-373188BDAEB9}" type="presOf" srcId="{C9F11FB7-AE7A-4AED-BCD8-2FDE09438413}" destId="{D23EE5F0-3389-42F8-A9E0-8BDA75AF4A3A}" srcOrd="0" destOrd="0" presId="urn:microsoft.com/office/officeart/2005/8/layout/orgChart1"/>
    <dgm:cxn modelId="{781CDCE1-0AC6-4269-B987-83FDB69817E8}" type="presOf" srcId="{5BDBD206-0632-4B54-8EBD-2FD79DD4BBB9}" destId="{23568916-E3F5-44BB-9F33-8D2D31149994}" srcOrd="0" destOrd="0" presId="urn:microsoft.com/office/officeart/2005/8/layout/orgChart1"/>
    <dgm:cxn modelId="{D344EFCD-1FFE-4CBD-AC96-B721A261747B}" type="presOf" srcId="{6CB5BFA7-0419-48CD-AECD-B5FB64D5B009}" destId="{A0BBB3F8-0AC8-43FB-9271-880FBF9EFDA4}" srcOrd="0" destOrd="0" presId="urn:microsoft.com/office/officeart/2005/8/layout/orgChart1"/>
    <dgm:cxn modelId="{1B6BAA4D-FB8D-4F64-8839-B6BACDAA1F5B}" type="presOf" srcId="{D6ACBD94-BC91-4795-B9B8-2B5DC309B812}" destId="{77FEBD7C-C5C2-4A04-B6F5-8C860F433F55}" srcOrd="0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0EEA1067-FB1F-45AA-B82B-28213958789D}" type="presOf" srcId="{D6ACBD94-BC91-4795-B9B8-2B5DC309B812}" destId="{D4CFBA87-5781-4102-8738-DA447456135D}" srcOrd="1" destOrd="0" presId="urn:microsoft.com/office/officeart/2005/8/layout/orgChart1"/>
    <dgm:cxn modelId="{29E94391-87DA-4DAB-A4D2-BA5256FAFC43}" type="presOf" srcId="{5BDBD206-0632-4B54-8EBD-2FD79DD4BBB9}" destId="{BF7A633A-553D-48ED-99B2-64535AB7A000}" srcOrd="1" destOrd="0" presId="urn:microsoft.com/office/officeart/2005/8/layout/orgChart1"/>
    <dgm:cxn modelId="{D04A20B8-C92E-49EC-B368-5B300B83E54D}" type="presOf" srcId="{486F7B77-2E6F-431F-AB3A-014DEEEEF642}" destId="{60C8E765-EB00-4D1A-B56B-7AE052BA9B1F}" srcOrd="1" destOrd="0" presId="urn:microsoft.com/office/officeart/2005/8/layout/orgChart1"/>
    <dgm:cxn modelId="{27063F77-9DAB-4547-9C59-F9F83B9B8F38}" type="presOf" srcId="{B32C22C7-3622-45EC-B22A-7B6354381EE3}" destId="{B07F0D18-B917-4B4E-AC0F-C561B6BA350E}" srcOrd="0" destOrd="0" presId="urn:microsoft.com/office/officeart/2005/8/layout/orgChart1"/>
    <dgm:cxn modelId="{FDBDCF48-F831-4AD2-BC0F-6BCB54265AED}" type="presOf" srcId="{486F7B77-2E6F-431F-AB3A-014DEEEEF642}" destId="{F6094256-61FC-4C97-83E3-C3E48EF2ECAA}" srcOrd="0" destOrd="0" presId="urn:microsoft.com/office/officeart/2005/8/layout/orgChart1"/>
    <dgm:cxn modelId="{696E2FBE-E447-4B46-B899-08CFDF622E3A}" type="presOf" srcId="{834D1092-A01E-4FFA-9A94-5C16D26BEA0F}" destId="{2FE882E9-6776-47CE-875F-7A77FA9D3770}" srcOrd="0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A7C091DB-93B0-44A9-97D1-D102A8AD46D8}" type="presOf" srcId="{F40B86F3-0070-4EED-AA1E-8F5E0A3F0C43}" destId="{D4AC8BC1-C752-4AD1-873F-91DDD8631BBD}" srcOrd="1" destOrd="0" presId="urn:microsoft.com/office/officeart/2005/8/layout/orgChart1"/>
    <dgm:cxn modelId="{849B0E5D-D8E4-4759-83EE-28F594184724}" type="presOf" srcId="{16F5153C-3EA4-4127-B116-2F09B4565AC2}" destId="{65ADBE1B-B4A5-4FBC-AD65-37E29501066C}" srcOrd="0" destOrd="0" presId="urn:microsoft.com/office/officeart/2005/8/layout/orgChart1"/>
    <dgm:cxn modelId="{C84A981D-6B5C-4BF0-A017-0EB6834C23C8}" type="presParOf" srcId="{C2C1BD80-209A-4441-A9FE-4994DA386930}" destId="{EEBC71AF-A27C-45A2-9B8E-1F0C2FC3D047}" srcOrd="0" destOrd="0" presId="urn:microsoft.com/office/officeart/2005/8/layout/orgChart1"/>
    <dgm:cxn modelId="{E6163E54-3272-436C-BC34-C7904E21B934}" type="presParOf" srcId="{EEBC71AF-A27C-45A2-9B8E-1F0C2FC3D047}" destId="{FDBC969C-C599-402D-A44E-5BD935C152C9}" srcOrd="0" destOrd="0" presId="urn:microsoft.com/office/officeart/2005/8/layout/orgChart1"/>
    <dgm:cxn modelId="{191A0F99-0B19-4299-9BB0-E2848F439542}" type="presParOf" srcId="{FDBC969C-C599-402D-A44E-5BD935C152C9}" destId="{23568916-E3F5-44BB-9F33-8D2D31149994}" srcOrd="0" destOrd="0" presId="urn:microsoft.com/office/officeart/2005/8/layout/orgChart1"/>
    <dgm:cxn modelId="{A5DF7B94-F614-44F8-B247-D09F9A97C5EB}" type="presParOf" srcId="{FDBC969C-C599-402D-A44E-5BD935C152C9}" destId="{BF7A633A-553D-48ED-99B2-64535AB7A000}" srcOrd="1" destOrd="0" presId="urn:microsoft.com/office/officeart/2005/8/layout/orgChart1"/>
    <dgm:cxn modelId="{6D64BC4C-C1A0-4778-B543-AE23ADC608A3}" type="presParOf" srcId="{EEBC71AF-A27C-45A2-9B8E-1F0C2FC3D047}" destId="{76C06FD6-ED2B-4205-A296-CB4D2645B3C3}" srcOrd="1" destOrd="0" presId="urn:microsoft.com/office/officeart/2005/8/layout/orgChart1"/>
    <dgm:cxn modelId="{7BBAAC1E-0945-4CE4-BE26-32721946E394}" type="presParOf" srcId="{76C06FD6-ED2B-4205-A296-CB4D2645B3C3}" destId="{2FE882E9-6776-47CE-875F-7A77FA9D3770}" srcOrd="0" destOrd="0" presId="urn:microsoft.com/office/officeart/2005/8/layout/orgChart1"/>
    <dgm:cxn modelId="{0C3582A2-FF54-4229-9185-1ACBDA8F9709}" type="presParOf" srcId="{76C06FD6-ED2B-4205-A296-CB4D2645B3C3}" destId="{1207DD78-8D64-46AE-B9D5-40E93F01E719}" srcOrd="1" destOrd="0" presId="urn:microsoft.com/office/officeart/2005/8/layout/orgChart1"/>
    <dgm:cxn modelId="{EB38BAEA-DBC7-4792-A6C0-3C77F47B3FE7}" type="presParOf" srcId="{1207DD78-8D64-46AE-B9D5-40E93F01E719}" destId="{55FB3945-4A92-4F0B-8434-D2DF47B94937}" srcOrd="0" destOrd="0" presId="urn:microsoft.com/office/officeart/2005/8/layout/orgChart1"/>
    <dgm:cxn modelId="{52F46A9F-8A38-452B-B33C-410F7A065510}" type="presParOf" srcId="{55FB3945-4A92-4F0B-8434-D2DF47B94937}" destId="{65ADBE1B-B4A5-4FBC-AD65-37E29501066C}" srcOrd="0" destOrd="0" presId="urn:microsoft.com/office/officeart/2005/8/layout/orgChart1"/>
    <dgm:cxn modelId="{658E55D4-CF8F-427B-A304-F98FBD90A4A1}" type="presParOf" srcId="{55FB3945-4A92-4F0B-8434-D2DF47B94937}" destId="{FCA54C2A-B292-4002-8FC9-98446AD68113}" srcOrd="1" destOrd="0" presId="urn:microsoft.com/office/officeart/2005/8/layout/orgChart1"/>
    <dgm:cxn modelId="{D9D47B22-8B78-4BA3-A7F5-C64808ECA98D}" type="presParOf" srcId="{1207DD78-8D64-46AE-B9D5-40E93F01E719}" destId="{A5694061-BE1D-4BDE-8EF2-FFF9F89226A1}" srcOrd="1" destOrd="0" presId="urn:microsoft.com/office/officeart/2005/8/layout/orgChart1"/>
    <dgm:cxn modelId="{AFE574FB-55C3-47F7-B766-51827C9172B2}" type="presParOf" srcId="{A5694061-BE1D-4BDE-8EF2-FFF9F89226A1}" destId="{899D4578-FE26-458D-AF48-7EDA0418D091}" srcOrd="0" destOrd="0" presId="urn:microsoft.com/office/officeart/2005/8/layout/orgChart1"/>
    <dgm:cxn modelId="{9AB98AEB-7514-4324-A5D3-14927070681D}" type="presParOf" srcId="{A5694061-BE1D-4BDE-8EF2-FFF9F89226A1}" destId="{984434C9-7E62-4073-92ED-26E04C7B83A6}" srcOrd="1" destOrd="0" presId="urn:microsoft.com/office/officeart/2005/8/layout/orgChart1"/>
    <dgm:cxn modelId="{424DFFF7-C0F6-4024-AE76-E4894ADBF568}" type="presParOf" srcId="{984434C9-7E62-4073-92ED-26E04C7B83A6}" destId="{A6F7B6EF-375B-4C21-8F05-FD13690D1F49}" srcOrd="0" destOrd="0" presId="urn:microsoft.com/office/officeart/2005/8/layout/orgChart1"/>
    <dgm:cxn modelId="{9E8FF04C-F199-4670-A9B5-C302B3C20614}" type="presParOf" srcId="{A6F7B6EF-375B-4C21-8F05-FD13690D1F49}" destId="{4B93C9F3-CF6E-4F91-A797-61A97DE3D6E0}" srcOrd="0" destOrd="0" presId="urn:microsoft.com/office/officeart/2005/8/layout/orgChart1"/>
    <dgm:cxn modelId="{37D9AE3D-5709-4964-92AD-61802619A2CE}" type="presParOf" srcId="{A6F7B6EF-375B-4C21-8F05-FD13690D1F49}" destId="{91A1538B-A542-4B89-B5E3-AAF31224783F}" srcOrd="1" destOrd="0" presId="urn:microsoft.com/office/officeart/2005/8/layout/orgChart1"/>
    <dgm:cxn modelId="{5958D5A4-A2FB-4A2D-BB3E-B323CFB4AFDF}" type="presParOf" srcId="{984434C9-7E62-4073-92ED-26E04C7B83A6}" destId="{FE9F2F80-14A0-4610-82CD-8224A4488A8D}" srcOrd="1" destOrd="0" presId="urn:microsoft.com/office/officeart/2005/8/layout/orgChart1"/>
    <dgm:cxn modelId="{EC2265AA-5AE8-4204-965A-A9AEA5EE0716}" type="presParOf" srcId="{984434C9-7E62-4073-92ED-26E04C7B83A6}" destId="{070E1274-C97B-43E6-A637-28135446639B}" srcOrd="2" destOrd="0" presId="urn:microsoft.com/office/officeart/2005/8/layout/orgChart1"/>
    <dgm:cxn modelId="{81B04BBD-A229-4CBD-AC0E-B6B3A27E45CD}" type="presParOf" srcId="{1207DD78-8D64-46AE-B9D5-40E93F01E719}" destId="{B92D7B37-4BC1-409D-819E-B4B4BAE45731}" srcOrd="2" destOrd="0" presId="urn:microsoft.com/office/officeart/2005/8/layout/orgChart1"/>
    <dgm:cxn modelId="{A8215B49-F86D-4001-9889-40C2836025AC}" type="presParOf" srcId="{76C06FD6-ED2B-4205-A296-CB4D2645B3C3}" destId="{D23EE5F0-3389-42F8-A9E0-8BDA75AF4A3A}" srcOrd="2" destOrd="0" presId="urn:microsoft.com/office/officeart/2005/8/layout/orgChart1"/>
    <dgm:cxn modelId="{A625DCED-3599-468C-9A2B-99B8CA31F984}" type="presParOf" srcId="{76C06FD6-ED2B-4205-A296-CB4D2645B3C3}" destId="{7F0F7628-2731-4D5F-B67F-8779121E87AE}" srcOrd="3" destOrd="0" presId="urn:microsoft.com/office/officeart/2005/8/layout/orgChart1"/>
    <dgm:cxn modelId="{8EAE40F2-87C7-4AC6-91B1-1EF9A374F40F}" type="presParOf" srcId="{7F0F7628-2731-4D5F-B67F-8779121E87AE}" destId="{E5101430-44B6-451C-B572-9D9B2EFCC912}" srcOrd="0" destOrd="0" presId="urn:microsoft.com/office/officeart/2005/8/layout/orgChart1"/>
    <dgm:cxn modelId="{BA6245BC-731B-4696-B82E-871D6F189C1A}" type="presParOf" srcId="{E5101430-44B6-451C-B572-9D9B2EFCC912}" destId="{699510C4-88CC-48F0-B265-0D1F4A33A3AA}" srcOrd="0" destOrd="0" presId="urn:microsoft.com/office/officeart/2005/8/layout/orgChart1"/>
    <dgm:cxn modelId="{B71CAC1C-30EE-4D13-9E53-E80528951532}" type="presParOf" srcId="{E5101430-44B6-451C-B572-9D9B2EFCC912}" destId="{D4AC8BC1-C752-4AD1-873F-91DDD8631BBD}" srcOrd="1" destOrd="0" presId="urn:microsoft.com/office/officeart/2005/8/layout/orgChart1"/>
    <dgm:cxn modelId="{12056896-1D74-4521-8695-EDEA61CE6E04}" type="presParOf" srcId="{7F0F7628-2731-4D5F-B67F-8779121E87AE}" destId="{D594EF87-F7F8-4E1E-85A9-8364A3D1ADC4}" srcOrd="1" destOrd="0" presId="urn:microsoft.com/office/officeart/2005/8/layout/orgChart1"/>
    <dgm:cxn modelId="{AD2451EA-0C68-4C42-85DE-D3D32C976EBB}" type="presParOf" srcId="{D594EF87-F7F8-4E1E-85A9-8364A3D1ADC4}" destId="{ECF96277-3884-4EB7-B28E-2A48627599FB}" srcOrd="0" destOrd="0" presId="urn:microsoft.com/office/officeart/2005/8/layout/orgChart1"/>
    <dgm:cxn modelId="{B01155F7-4B08-4546-BD1B-024A8756B4C8}" type="presParOf" srcId="{D594EF87-F7F8-4E1E-85A9-8364A3D1ADC4}" destId="{F24FFE2C-A8E1-4925-9C64-DCA802A6A7E6}" srcOrd="1" destOrd="0" presId="urn:microsoft.com/office/officeart/2005/8/layout/orgChart1"/>
    <dgm:cxn modelId="{8FED1D48-9F60-4637-978E-ECF9E132AE1E}" type="presParOf" srcId="{F24FFE2C-A8E1-4925-9C64-DCA802A6A7E6}" destId="{007F4A48-F529-4AC6-AAF7-8D8D5956A4CF}" srcOrd="0" destOrd="0" presId="urn:microsoft.com/office/officeart/2005/8/layout/orgChart1"/>
    <dgm:cxn modelId="{9312B64B-D36F-49C6-AF09-28908E4E746E}" type="presParOf" srcId="{007F4A48-F529-4AC6-AAF7-8D8D5956A4CF}" destId="{F6094256-61FC-4C97-83E3-C3E48EF2ECAA}" srcOrd="0" destOrd="0" presId="urn:microsoft.com/office/officeart/2005/8/layout/orgChart1"/>
    <dgm:cxn modelId="{6CD0BA95-71D3-4A98-8BBE-2B15C4A843D5}" type="presParOf" srcId="{007F4A48-F529-4AC6-AAF7-8D8D5956A4CF}" destId="{60C8E765-EB00-4D1A-B56B-7AE052BA9B1F}" srcOrd="1" destOrd="0" presId="urn:microsoft.com/office/officeart/2005/8/layout/orgChart1"/>
    <dgm:cxn modelId="{D26D50BB-021B-45AC-B5B4-64B38B25E68C}" type="presParOf" srcId="{F24FFE2C-A8E1-4925-9C64-DCA802A6A7E6}" destId="{29ED3555-55EA-4450-A103-D878892CA008}" srcOrd="1" destOrd="0" presId="urn:microsoft.com/office/officeart/2005/8/layout/orgChart1"/>
    <dgm:cxn modelId="{B52A6F52-9DED-4D7F-B81E-B2A81F7FB6D6}" type="presParOf" srcId="{F24FFE2C-A8E1-4925-9C64-DCA802A6A7E6}" destId="{557894EA-743A-403D-A015-B4D466287B98}" srcOrd="2" destOrd="0" presId="urn:microsoft.com/office/officeart/2005/8/layout/orgChart1"/>
    <dgm:cxn modelId="{DE0CB368-9970-4011-A59D-26BF1D3F08C3}" type="presParOf" srcId="{D594EF87-F7F8-4E1E-85A9-8364A3D1ADC4}" destId="{B07F0D18-B917-4B4E-AC0F-C561B6BA350E}" srcOrd="2" destOrd="0" presId="urn:microsoft.com/office/officeart/2005/8/layout/orgChart1"/>
    <dgm:cxn modelId="{0C98987C-DB75-401E-84EE-49ED212AC4A4}" type="presParOf" srcId="{D594EF87-F7F8-4E1E-85A9-8364A3D1ADC4}" destId="{8377BA2C-4C92-402B-BDD5-69AB75FBF7BC}" srcOrd="3" destOrd="0" presId="urn:microsoft.com/office/officeart/2005/8/layout/orgChart1"/>
    <dgm:cxn modelId="{5E26F6D9-2E22-4D94-855A-636114B4E123}" type="presParOf" srcId="{8377BA2C-4C92-402B-BDD5-69AB75FBF7BC}" destId="{E1D4C4AC-901F-4CBF-9A3B-583B46AE2576}" srcOrd="0" destOrd="0" presId="urn:microsoft.com/office/officeart/2005/8/layout/orgChart1"/>
    <dgm:cxn modelId="{C211526D-E8E3-47FB-96F8-93FE6D5A04CA}" type="presParOf" srcId="{E1D4C4AC-901F-4CBF-9A3B-583B46AE2576}" destId="{77E103CA-E2A6-487C-B657-206CD5703F2E}" srcOrd="0" destOrd="0" presId="urn:microsoft.com/office/officeart/2005/8/layout/orgChart1"/>
    <dgm:cxn modelId="{9490B2BE-FEC1-489C-913C-8346CC8EA1E2}" type="presParOf" srcId="{E1D4C4AC-901F-4CBF-9A3B-583B46AE2576}" destId="{6FB3CF5E-B0C5-4C9D-A296-84F08C1C021E}" srcOrd="1" destOrd="0" presId="urn:microsoft.com/office/officeart/2005/8/layout/orgChart1"/>
    <dgm:cxn modelId="{3D753606-A857-49D9-B4DA-BAB3F9DF2BBE}" type="presParOf" srcId="{8377BA2C-4C92-402B-BDD5-69AB75FBF7BC}" destId="{7DA4E7F3-1CC1-4123-9BD8-BEA7D0EDE9E4}" srcOrd="1" destOrd="0" presId="urn:microsoft.com/office/officeart/2005/8/layout/orgChart1"/>
    <dgm:cxn modelId="{DF877A81-946C-4B22-9DAD-A554347B306E}" type="presParOf" srcId="{8377BA2C-4C92-402B-BDD5-69AB75FBF7BC}" destId="{D3E60031-A34E-4060-9021-7F395FBAED6B}" srcOrd="2" destOrd="0" presId="urn:microsoft.com/office/officeart/2005/8/layout/orgChart1"/>
    <dgm:cxn modelId="{28842FFC-D2EC-4681-8E66-3DED26A10254}" type="presParOf" srcId="{7F0F7628-2731-4D5F-B67F-8779121E87AE}" destId="{AB3BDB42-6F32-4ACE-932B-34667EB3AA14}" srcOrd="2" destOrd="0" presId="urn:microsoft.com/office/officeart/2005/8/layout/orgChart1"/>
    <dgm:cxn modelId="{C8D12F2F-6D57-43BC-8B0B-D5EFBB9DE96E}" type="presParOf" srcId="{EEBC71AF-A27C-45A2-9B8E-1F0C2FC3D047}" destId="{C496171C-AA31-43C1-B829-5CB207A92AEE}" srcOrd="2" destOrd="0" presId="urn:microsoft.com/office/officeart/2005/8/layout/orgChart1"/>
    <dgm:cxn modelId="{C106D328-95D6-46A6-BCF1-7F0B5A4BC74E}" type="presParOf" srcId="{C496171C-AA31-43C1-B829-5CB207A92AEE}" destId="{A0BBB3F8-0AC8-43FB-9271-880FBF9EFDA4}" srcOrd="0" destOrd="0" presId="urn:microsoft.com/office/officeart/2005/8/layout/orgChart1"/>
    <dgm:cxn modelId="{88E6EC08-97DF-4364-9A1B-9BCAAC78E439}" type="presParOf" srcId="{C496171C-AA31-43C1-B829-5CB207A92AEE}" destId="{299C7CDE-73D3-4ADB-9B82-AC79FDC6B10D}" srcOrd="1" destOrd="0" presId="urn:microsoft.com/office/officeart/2005/8/layout/orgChart1"/>
    <dgm:cxn modelId="{950C7DC2-53EB-4557-B7C3-5F22C951C9CC}" type="presParOf" srcId="{299C7CDE-73D3-4ADB-9B82-AC79FDC6B10D}" destId="{31DF2947-36F4-4A87-A9C9-AC2287E089EA}" srcOrd="0" destOrd="0" presId="urn:microsoft.com/office/officeart/2005/8/layout/orgChart1"/>
    <dgm:cxn modelId="{D233E6C6-087B-46E3-9D13-64BFB48CFA71}" type="presParOf" srcId="{31DF2947-36F4-4A87-A9C9-AC2287E089EA}" destId="{77FEBD7C-C5C2-4A04-B6F5-8C860F433F55}" srcOrd="0" destOrd="0" presId="urn:microsoft.com/office/officeart/2005/8/layout/orgChart1"/>
    <dgm:cxn modelId="{F56F39CA-93BC-4C68-BCCD-DC9DA19AA528}" type="presParOf" srcId="{31DF2947-36F4-4A87-A9C9-AC2287E089EA}" destId="{D4CFBA87-5781-4102-8738-DA447456135D}" srcOrd="1" destOrd="0" presId="urn:microsoft.com/office/officeart/2005/8/layout/orgChart1"/>
    <dgm:cxn modelId="{2C7D4ED5-319A-494B-AE66-56CD4EB50672}" type="presParOf" srcId="{299C7CDE-73D3-4ADB-9B82-AC79FDC6B10D}" destId="{18F7E4E4-F7DC-46E0-AFD0-5BFBC81828A1}" srcOrd="1" destOrd="0" presId="urn:microsoft.com/office/officeart/2005/8/layout/orgChart1"/>
    <dgm:cxn modelId="{2B0FA7FF-8642-4405-B0E2-755C7E5777E7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F9E8F7D6-9B26-4230-88BF-DDA3A397300D}" type="presOf" srcId="{D6ACBD94-BC91-4795-B9B8-2B5DC309B812}" destId="{D4CFBA87-5781-4102-8738-DA447456135D}" srcOrd="1" destOrd="0" presId="urn:microsoft.com/office/officeart/2005/8/layout/orgChart1"/>
    <dgm:cxn modelId="{B63217D0-9320-4B89-9CED-89590B819533}" type="presOf" srcId="{8E85C141-A673-4029-8676-782F4F8FEDCF}" destId="{899D4578-FE26-458D-AF48-7EDA0418D091}" srcOrd="0" destOrd="0" presId="urn:microsoft.com/office/officeart/2005/8/layout/orgChart1"/>
    <dgm:cxn modelId="{CD8CC74C-FE98-4502-9443-F936E4E5C232}" type="presOf" srcId="{5BDBD206-0632-4B54-8EBD-2FD79DD4BBB9}" destId="{23568916-E3F5-44BB-9F33-8D2D31149994}" srcOrd="0" destOrd="0" presId="urn:microsoft.com/office/officeart/2005/8/layout/orgChart1"/>
    <dgm:cxn modelId="{C3212746-905B-4B06-A0C8-A2095FF9DB35}" type="presOf" srcId="{486F7B77-2E6F-431F-AB3A-014DEEEEF642}" destId="{F6094256-61FC-4C97-83E3-C3E48EF2ECAA}" srcOrd="0" destOrd="0" presId="urn:microsoft.com/office/officeart/2005/8/layout/orgChart1"/>
    <dgm:cxn modelId="{0B12DD7F-4AF1-4BCA-8158-B1A79238CC56}" type="presOf" srcId="{37D40357-A599-4745-92F8-02577BB42989}" destId="{4B93C9F3-CF6E-4F91-A797-61A97DE3D6E0}" srcOrd="0" destOrd="0" presId="urn:microsoft.com/office/officeart/2005/8/layout/orgChart1"/>
    <dgm:cxn modelId="{D745CF6C-A534-4D76-BF66-CEC91848F89C}" type="presOf" srcId="{F40B86F3-0070-4EED-AA1E-8F5E0A3F0C43}" destId="{699510C4-88CC-48F0-B265-0D1F4A33A3AA}" srcOrd="0" destOrd="0" presId="urn:microsoft.com/office/officeart/2005/8/layout/orgChart1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714FB8E8-CE23-4E80-9E8C-BF62430AA194}" type="presOf" srcId="{D6ACBD94-BC91-4795-B9B8-2B5DC309B812}" destId="{77FEBD7C-C5C2-4A04-B6F5-8C860F433F55}" srcOrd="0" destOrd="0" presId="urn:microsoft.com/office/officeart/2005/8/layout/orgChart1"/>
    <dgm:cxn modelId="{D767C88C-36A8-41E8-A8D0-AEA66934DF61}" type="presOf" srcId="{16F5153C-3EA4-4127-B116-2F09B4565AC2}" destId="{65ADBE1B-B4A5-4FBC-AD65-37E29501066C}" srcOrd="0" destOrd="0" presId="urn:microsoft.com/office/officeart/2005/8/layout/orgChart1"/>
    <dgm:cxn modelId="{899F57A3-AA94-4EC4-B9DD-922B6EB88425}" type="presOf" srcId="{37D40357-A599-4745-92F8-02577BB42989}" destId="{91A1538B-A542-4B89-B5E3-AAF31224783F}" srcOrd="1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3676E788-79DE-44FC-85E8-DF0E9B721649}" type="presOf" srcId="{F40B86F3-0070-4EED-AA1E-8F5E0A3F0C43}" destId="{D4AC8BC1-C752-4AD1-873F-91DDD8631BBD}" srcOrd="1" destOrd="0" presId="urn:microsoft.com/office/officeart/2005/8/layout/orgChart1"/>
    <dgm:cxn modelId="{446C0B4F-A840-4CD0-9245-068A54FFAF8C}" type="presOf" srcId="{834D1092-A01E-4FFA-9A94-5C16D26BEA0F}" destId="{2FE882E9-6776-47CE-875F-7A77FA9D3770}" srcOrd="0" destOrd="0" presId="urn:microsoft.com/office/officeart/2005/8/layout/orgChart1"/>
    <dgm:cxn modelId="{0697F826-CF5E-4AAF-90BD-619D0B5776CE}" type="presOf" srcId="{16F5153C-3EA4-4127-B116-2F09B4565AC2}" destId="{FCA54C2A-B292-4002-8FC9-98446AD68113}" srcOrd="1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0F2EDC4B-3EAD-4FB7-9D8B-A22FB847402D}" type="presOf" srcId="{B3D22919-0017-4B8C-978F-2ED379B51B5F}" destId="{ECF96277-3884-4EB7-B28E-2A48627599FB}" srcOrd="0" destOrd="0" presId="urn:microsoft.com/office/officeart/2005/8/layout/orgChart1"/>
    <dgm:cxn modelId="{E30D4F6E-9D09-4628-B3A4-0AC5CD7A2B87}" type="presOf" srcId="{E48F241E-D999-42C3-87A4-BA13093C20B1}" destId="{6FB3CF5E-B0C5-4C9D-A296-84F08C1C021E}" srcOrd="1" destOrd="0" presId="urn:microsoft.com/office/officeart/2005/8/layout/orgChart1"/>
    <dgm:cxn modelId="{694D3161-4ECA-40C3-9A46-DB9B2379BC2F}" type="presOf" srcId="{C9F11FB7-AE7A-4AED-BCD8-2FDE09438413}" destId="{D23EE5F0-3389-42F8-A9E0-8BDA75AF4A3A}" srcOrd="0" destOrd="0" presId="urn:microsoft.com/office/officeart/2005/8/layout/orgChart1"/>
    <dgm:cxn modelId="{33D65103-3BB6-4B62-91E6-0D0A54159F0F}" type="presOf" srcId="{E48F241E-D999-42C3-87A4-BA13093C20B1}" destId="{77E103CA-E2A6-487C-B657-206CD5703F2E}" srcOrd="0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53203A31-F9FF-4359-B2F4-721B36DB2C82}" type="presOf" srcId="{B32C22C7-3622-45EC-B22A-7B6354381EE3}" destId="{B07F0D18-B917-4B4E-AC0F-C561B6BA350E}" srcOrd="0" destOrd="0" presId="urn:microsoft.com/office/officeart/2005/8/layout/orgChart1"/>
    <dgm:cxn modelId="{E7C18926-4D5E-4699-B364-66E0F54A8F3C}" type="presOf" srcId="{486F7B77-2E6F-431F-AB3A-014DEEEEF642}" destId="{60C8E765-EB00-4D1A-B56B-7AE052BA9B1F}" srcOrd="1" destOrd="0" presId="urn:microsoft.com/office/officeart/2005/8/layout/orgChart1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BDAF051A-8EC4-419B-BE8A-F629150D7750}" type="presOf" srcId="{5BDBD206-0632-4B54-8EBD-2FD79DD4BBB9}" destId="{BF7A633A-553D-48ED-99B2-64535AB7A000}" srcOrd="1" destOrd="0" presId="urn:microsoft.com/office/officeart/2005/8/layout/orgChart1"/>
    <dgm:cxn modelId="{DECA180A-F4A8-4E4B-93AA-821CC175972C}" type="presOf" srcId="{6CB5BFA7-0419-48CD-AECD-B5FB64D5B009}" destId="{A0BBB3F8-0AC8-43FB-9271-880FBF9EFDA4}" srcOrd="0" destOrd="0" presId="urn:microsoft.com/office/officeart/2005/8/layout/orgChart1"/>
    <dgm:cxn modelId="{550C1279-73F8-4473-9F4B-EDBD189218E8}" type="presOf" srcId="{FEC829A5-15EE-482B-AEF5-3A64889BCC53}" destId="{C2C1BD80-209A-4441-A9FE-4994DA386930}" srcOrd="0" destOrd="0" presId="urn:microsoft.com/office/officeart/2005/8/layout/orgChart1"/>
    <dgm:cxn modelId="{CEF6A1D3-319B-4F7C-9E00-A89FD893FB3F}" type="presParOf" srcId="{C2C1BD80-209A-4441-A9FE-4994DA386930}" destId="{EEBC71AF-A27C-45A2-9B8E-1F0C2FC3D047}" srcOrd="0" destOrd="0" presId="urn:microsoft.com/office/officeart/2005/8/layout/orgChart1"/>
    <dgm:cxn modelId="{D0FE7C4B-AF52-473A-89D8-5764889F3E70}" type="presParOf" srcId="{EEBC71AF-A27C-45A2-9B8E-1F0C2FC3D047}" destId="{FDBC969C-C599-402D-A44E-5BD935C152C9}" srcOrd="0" destOrd="0" presId="urn:microsoft.com/office/officeart/2005/8/layout/orgChart1"/>
    <dgm:cxn modelId="{D470213C-C2A7-4D72-95EA-279A2FD25B87}" type="presParOf" srcId="{FDBC969C-C599-402D-A44E-5BD935C152C9}" destId="{23568916-E3F5-44BB-9F33-8D2D31149994}" srcOrd="0" destOrd="0" presId="urn:microsoft.com/office/officeart/2005/8/layout/orgChart1"/>
    <dgm:cxn modelId="{1906703B-5FC9-4E9C-95A3-17A15E02147F}" type="presParOf" srcId="{FDBC969C-C599-402D-A44E-5BD935C152C9}" destId="{BF7A633A-553D-48ED-99B2-64535AB7A000}" srcOrd="1" destOrd="0" presId="urn:microsoft.com/office/officeart/2005/8/layout/orgChart1"/>
    <dgm:cxn modelId="{C6065809-47E6-488C-A830-2A2CB15A4898}" type="presParOf" srcId="{EEBC71AF-A27C-45A2-9B8E-1F0C2FC3D047}" destId="{76C06FD6-ED2B-4205-A296-CB4D2645B3C3}" srcOrd="1" destOrd="0" presId="urn:microsoft.com/office/officeart/2005/8/layout/orgChart1"/>
    <dgm:cxn modelId="{39887CA6-59F9-4190-85DE-06FC2679CF71}" type="presParOf" srcId="{76C06FD6-ED2B-4205-A296-CB4D2645B3C3}" destId="{2FE882E9-6776-47CE-875F-7A77FA9D3770}" srcOrd="0" destOrd="0" presId="urn:microsoft.com/office/officeart/2005/8/layout/orgChart1"/>
    <dgm:cxn modelId="{5CF916DE-BC4E-4292-85BB-2229FBC0D870}" type="presParOf" srcId="{76C06FD6-ED2B-4205-A296-CB4D2645B3C3}" destId="{1207DD78-8D64-46AE-B9D5-40E93F01E719}" srcOrd="1" destOrd="0" presId="urn:microsoft.com/office/officeart/2005/8/layout/orgChart1"/>
    <dgm:cxn modelId="{A412E971-6AA7-4A3A-9B18-4178FBF25E54}" type="presParOf" srcId="{1207DD78-8D64-46AE-B9D5-40E93F01E719}" destId="{55FB3945-4A92-4F0B-8434-D2DF47B94937}" srcOrd="0" destOrd="0" presId="urn:microsoft.com/office/officeart/2005/8/layout/orgChart1"/>
    <dgm:cxn modelId="{DFF4B0E9-3C37-47EC-A85F-78820603FF83}" type="presParOf" srcId="{55FB3945-4A92-4F0B-8434-D2DF47B94937}" destId="{65ADBE1B-B4A5-4FBC-AD65-37E29501066C}" srcOrd="0" destOrd="0" presId="urn:microsoft.com/office/officeart/2005/8/layout/orgChart1"/>
    <dgm:cxn modelId="{C5F5C548-3757-4A2F-AF70-BE8D475527CB}" type="presParOf" srcId="{55FB3945-4A92-4F0B-8434-D2DF47B94937}" destId="{FCA54C2A-B292-4002-8FC9-98446AD68113}" srcOrd="1" destOrd="0" presId="urn:microsoft.com/office/officeart/2005/8/layout/orgChart1"/>
    <dgm:cxn modelId="{D07222EE-7979-4ADD-ACD8-462E35AF2636}" type="presParOf" srcId="{1207DD78-8D64-46AE-B9D5-40E93F01E719}" destId="{A5694061-BE1D-4BDE-8EF2-FFF9F89226A1}" srcOrd="1" destOrd="0" presId="urn:microsoft.com/office/officeart/2005/8/layout/orgChart1"/>
    <dgm:cxn modelId="{10802572-2829-45A3-9557-30DCF89FD270}" type="presParOf" srcId="{A5694061-BE1D-4BDE-8EF2-FFF9F89226A1}" destId="{899D4578-FE26-458D-AF48-7EDA0418D091}" srcOrd="0" destOrd="0" presId="urn:microsoft.com/office/officeart/2005/8/layout/orgChart1"/>
    <dgm:cxn modelId="{8FECB88A-EBBE-4B19-9590-3CF343404B9B}" type="presParOf" srcId="{A5694061-BE1D-4BDE-8EF2-FFF9F89226A1}" destId="{984434C9-7E62-4073-92ED-26E04C7B83A6}" srcOrd="1" destOrd="0" presId="urn:microsoft.com/office/officeart/2005/8/layout/orgChart1"/>
    <dgm:cxn modelId="{1104B27B-791F-4F3A-97B5-0E3C37BD0268}" type="presParOf" srcId="{984434C9-7E62-4073-92ED-26E04C7B83A6}" destId="{A6F7B6EF-375B-4C21-8F05-FD13690D1F49}" srcOrd="0" destOrd="0" presId="urn:microsoft.com/office/officeart/2005/8/layout/orgChart1"/>
    <dgm:cxn modelId="{767E11D7-44C7-4576-9496-C600F21B338B}" type="presParOf" srcId="{A6F7B6EF-375B-4C21-8F05-FD13690D1F49}" destId="{4B93C9F3-CF6E-4F91-A797-61A97DE3D6E0}" srcOrd="0" destOrd="0" presId="urn:microsoft.com/office/officeart/2005/8/layout/orgChart1"/>
    <dgm:cxn modelId="{3DF8A430-30A0-406D-A797-97CDF3DD257B}" type="presParOf" srcId="{A6F7B6EF-375B-4C21-8F05-FD13690D1F49}" destId="{91A1538B-A542-4B89-B5E3-AAF31224783F}" srcOrd="1" destOrd="0" presId="urn:microsoft.com/office/officeart/2005/8/layout/orgChart1"/>
    <dgm:cxn modelId="{9217C91B-8680-4827-9AB8-61A8BED59413}" type="presParOf" srcId="{984434C9-7E62-4073-92ED-26E04C7B83A6}" destId="{FE9F2F80-14A0-4610-82CD-8224A4488A8D}" srcOrd="1" destOrd="0" presId="urn:microsoft.com/office/officeart/2005/8/layout/orgChart1"/>
    <dgm:cxn modelId="{3A912C18-FD46-489E-A11A-8032BC949F30}" type="presParOf" srcId="{984434C9-7E62-4073-92ED-26E04C7B83A6}" destId="{070E1274-C97B-43E6-A637-28135446639B}" srcOrd="2" destOrd="0" presId="urn:microsoft.com/office/officeart/2005/8/layout/orgChart1"/>
    <dgm:cxn modelId="{1DF98209-46CF-4398-A860-F735A1FE4490}" type="presParOf" srcId="{1207DD78-8D64-46AE-B9D5-40E93F01E719}" destId="{B92D7B37-4BC1-409D-819E-B4B4BAE45731}" srcOrd="2" destOrd="0" presId="urn:microsoft.com/office/officeart/2005/8/layout/orgChart1"/>
    <dgm:cxn modelId="{6C12BF05-1EE3-4249-9D33-020F2ACCE57B}" type="presParOf" srcId="{76C06FD6-ED2B-4205-A296-CB4D2645B3C3}" destId="{D23EE5F0-3389-42F8-A9E0-8BDA75AF4A3A}" srcOrd="2" destOrd="0" presId="urn:microsoft.com/office/officeart/2005/8/layout/orgChart1"/>
    <dgm:cxn modelId="{5ABDD0B9-5CB1-4512-AF2B-880571E0E002}" type="presParOf" srcId="{76C06FD6-ED2B-4205-A296-CB4D2645B3C3}" destId="{7F0F7628-2731-4D5F-B67F-8779121E87AE}" srcOrd="3" destOrd="0" presId="urn:microsoft.com/office/officeart/2005/8/layout/orgChart1"/>
    <dgm:cxn modelId="{965DDC74-F381-4297-AAE0-FA2751678AE3}" type="presParOf" srcId="{7F0F7628-2731-4D5F-B67F-8779121E87AE}" destId="{E5101430-44B6-451C-B572-9D9B2EFCC912}" srcOrd="0" destOrd="0" presId="urn:microsoft.com/office/officeart/2005/8/layout/orgChart1"/>
    <dgm:cxn modelId="{21251645-FBB6-4030-AEC1-F58B6A192C3C}" type="presParOf" srcId="{E5101430-44B6-451C-B572-9D9B2EFCC912}" destId="{699510C4-88CC-48F0-B265-0D1F4A33A3AA}" srcOrd="0" destOrd="0" presId="urn:microsoft.com/office/officeart/2005/8/layout/orgChart1"/>
    <dgm:cxn modelId="{133A26C4-31A2-4F1A-9D84-8D1307EA215D}" type="presParOf" srcId="{E5101430-44B6-451C-B572-9D9B2EFCC912}" destId="{D4AC8BC1-C752-4AD1-873F-91DDD8631BBD}" srcOrd="1" destOrd="0" presId="urn:microsoft.com/office/officeart/2005/8/layout/orgChart1"/>
    <dgm:cxn modelId="{2DA65828-4CA0-444D-9B61-D59B1B7ACB72}" type="presParOf" srcId="{7F0F7628-2731-4D5F-B67F-8779121E87AE}" destId="{D594EF87-F7F8-4E1E-85A9-8364A3D1ADC4}" srcOrd="1" destOrd="0" presId="urn:microsoft.com/office/officeart/2005/8/layout/orgChart1"/>
    <dgm:cxn modelId="{E0EB64D0-F7C9-4415-97D5-0266882FDDCB}" type="presParOf" srcId="{D594EF87-F7F8-4E1E-85A9-8364A3D1ADC4}" destId="{ECF96277-3884-4EB7-B28E-2A48627599FB}" srcOrd="0" destOrd="0" presId="urn:microsoft.com/office/officeart/2005/8/layout/orgChart1"/>
    <dgm:cxn modelId="{A6732F26-6C0E-4666-B5E7-7B78D32E1DD0}" type="presParOf" srcId="{D594EF87-F7F8-4E1E-85A9-8364A3D1ADC4}" destId="{F24FFE2C-A8E1-4925-9C64-DCA802A6A7E6}" srcOrd="1" destOrd="0" presId="urn:microsoft.com/office/officeart/2005/8/layout/orgChart1"/>
    <dgm:cxn modelId="{26997687-7AAB-474E-B5FE-6A0F21B8FB5E}" type="presParOf" srcId="{F24FFE2C-A8E1-4925-9C64-DCA802A6A7E6}" destId="{007F4A48-F529-4AC6-AAF7-8D8D5956A4CF}" srcOrd="0" destOrd="0" presId="urn:microsoft.com/office/officeart/2005/8/layout/orgChart1"/>
    <dgm:cxn modelId="{12596FB1-0959-4455-973F-533DB7F29016}" type="presParOf" srcId="{007F4A48-F529-4AC6-AAF7-8D8D5956A4CF}" destId="{F6094256-61FC-4C97-83E3-C3E48EF2ECAA}" srcOrd="0" destOrd="0" presId="urn:microsoft.com/office/officeart/2005/8/layout/orgChart1"/>
    <dgm:cxn modelId="{D348E8AF-AF18-43C9-99AE-A866365BE6F1}" type="presParOf" srcId="{007F4A48-F529-4AC6-AAF7-8D8D5956A4CF}" destId="{60C8E765-EB00-4D1A-B56B-7AE052BA9B1F}" srcOrd="1" destOrd="0" presId="urn:microsoft.com/office/officeart/2005/8/layout/orgChart1"/>
    <dgm:cxn modelId="{B8C7FEFE-DE35-4350-92A0-8441A3F1B7DA}" type="presParOf" srcId="{F24FFE2C-A8E1-4925-9C64-DCA802A6A7E6}" destId="{29ED3555-55EA-4450-A103-D878892CA008}" srcOrd="1" destOrd="0" presId="urn:microsoft.com/office/officeart/2005/8/layout/orgChart1"/>
    <dgm:cxn modelId="{B08E3E64-D086-4264-AB63-0A84CD709903}" type="presParOf" srcId="{F24FFE2C-A8E1-4925-9C64-DCA802A6A7E6}" destId="{557894EA-743A-403D-A015-B4D466287B98}" srcOrd="2" destOrd="0" presId="urn:microsoft.com/office/officeart/2005/8/layout/orgChart1"/>
    <dgm:cxn modelId="{8B948AD5-FF50-45AA-8F62-43FA2EA378C7}" type="presParOf" srcId="{D594EF87-F7F8-4E1E-85A9-8364A3D1ADC4}" destId="{B07F0D18-B917-4B4E-AC0F-C561B6BA350E}" srcOrd="2" destOrd="0" presId="urn:microsoft.com/office/officeart/2005/8/layout/orgChart1"/>
    <dgm:cxn modelId="{E87CD18C-FA38-44DC-A342-B7C9B06D7D8C}" type="presParOf" srcId="{D594EF87-F7F8-4E1E-85A9-8364A3D1ADC4}" destId="{8377BA2C-4C92-402B-BDD5-69AB75FBF7BC}" srcOrd="3" destOrd="0" presId="urn:microsoft.com/office/officeart/2005/8/layout/orgChart1"/>
    <dgm:cxn modelId="{7EC344F8-F2D3-4CC9-8E3D-7B6D277F5204}" type="presParOf" srcId="{8377BA2C-4C92-402B-BDD5-69AB75FBF7BC}" destId="{E1D4C4AC-901F-4CBF-9A3B-583B46AE2576}" srcOrd="0" destOrd="0" presId="urn:microsoft.com/office/officeart/2005/8/layout/orgChart1"/>
    <dgm:cxn modelId="{3865D34B-B43E-4261-989C-0E5CF83D432E}" type="presParOf" srcId="{E1D4C4AC-901F-4CBF-9A3B-583B46AE2576}" destId="{77E103CA-E2A6-487C-B657-206CD5703F2E}" srcOrd="0" destOrd="0" presId="urn:microsoft.com/office/officeart/2005/8/layout/orgChart1"/>
    <dgm:cxn modelId="{CCB2FD51-BB76-4A6E-A5B1-FCA0C4CB4D51}" type="presParOf" srcId="{E1D4C4AC-901F-4CBF-9A3B-583B46AE2576}" destId="{6FB3CF5E-B0C5-4C9D-A296-84F08C1C021E}" srcOrd="1" destOrd="0" presId="urn:microsoft.com/office/officeart/2005/8/layout/orgChart1"/>
    <dgm:cxn modelId="{E0D1604A-BE3F-413C-82E3-7ED4B91A1D2C}" type="presParOf" srcId="{8377BA2C-4C92-402B-BDD5-69AB75FBF7BC}" destId="{7DA4E7F3-1CC1-4123-9BD8-BEA7D0EDE9E4}" srcOrd="1" destOrd="0" presId="urn:microsoft.com/office/officeart/2005/8/layout/orgChart1"/>
    <dgm:cxn modelId="{9AD00780-61A1-44FD-A132-99AD9B74540B}" type="presParOf" srcId="{8377BA2C-4C92-402B-BDD5-69AB75FBF7BC}" destId="{D3E60031-A34E-4060-9021-7F395FBAED6B}" srcOrd="2" destOrd="0" presId="urn:microsoft.com/office/officeart/2005/8/layout/orgChart1"/>
    <dgm:cxn modelId="{13783459-3A5A-471E-8A85-168D496957EE}" type="presParOf" srcId="{7F0F7628-2731-4D5F-B67F-8779121E87AE}" destId="{AB3BDB42-6F32-4ACE-932B-34667EB3AA14}" srcOrd="2" destOrd="0" presId="urn:microsoft.com/office/officeart/2005/8/layout/orgChart1"/>
    <dgm:cxn modelId="{9D14C3E1-8BE9-4BED-B611-3AEC849B51FC}" type="presParOf" srcId="{EEBC71AF-A27C-45A2-9B8E-1F0C2FC3D047}" destId="{C496171C-AA31-43C1-B829-5CB207A92AEE}" srcOrd="2" destOrd="0" presId="urn:microsoft.com/office/officeart/2005/8/layout/orgChart1"/>
    <dgm:cxn modelId="{80C3B740-3FA2-41FC-8C82-3C0336A9ADD9}" type="presParOf" srcId="{C496171C-AA31-43C1-B829-5CB207A92AEE}" destId="{A0BBB3F8-0AC8-43FB-9271-880FBF9EFDA4}" srcOrd="0" destOrd="0" presId="urn:microsoft.com/office/officeart/2005/8/layout/orgChart1"/>
    <dgm:cxn modelId="{E9845473-FCAA-4D39-905E-9B6C86E54C6A}" type="presParOf" srcId="{C496171C-AA31-43C1-B829-5CB207A92AEE}" destId="{299C7CDE-73D3-4ADB-9B82-AC79FDC6B10D}" srcOrd="1" destOrd="0" presId="urn:microsoft.com/office/officeart/2005/8/layout/orgChart1"/>
    <dgm:cxn modelId="{3C149D36-CDD8-47AF-A760-651E8238B1B3}" type="presParOf" srcId="{299C7CDE-73D3-4ADB-9B82-AC79FDC6B10D}" destId="{31DF2947-36F4-4A87-A9C9-AC2287E089EA}" srcOrd="0" destOrd="0" presId="urn:microsoft.com/office/officeart/2005/8/layout/orgChart1"/>
    <dgm:cxn modelId="{01104E9C-E876-40E5-A4B5-FB32FFFDC350}" type="presParOf" srcId="{31DF2947-36F4-4A87-A9C9-AC2287E089EA}" destId="{77FEBD7C-C5C2-4A04-B6F5-8C860F433F55}" srcOrd="0" destOrd="0" presId="urn:microsoft.com/office/officeart/2005/8/layout/orgChart1"/>
    <dgm:cxn modelId="{7EB76B09-EE82-4D08-9F76-C38A6250DF61}" type="presParOf" srcId="{31DF2947-36F4-4A87-A9C9-AC2287E089EA}" destId="{D4CFBA87-5781-4102-8738-DA447456135D}" srcOrd="1" destOrd="0" presId="urn:microsoft.com/office/officeart/2005/8/layout/orgChart1"/>
    <dgm:cxn modelId="{54D3D56C-B9CF-449C-B01A-7794959309E1}" type="presParOf" srcId="{299C7CDE-73D3-4ADB-9B82-AC79FDC6B10D}" destId="{18F7E4E4-F7DC-46E0-AFD0-5BFBC81828A1}" srcOrd="1" destOrd="0" presId="urn:microsoft.com/office/officeart/2005/8/layout/orgChart1"/>
    <dgm:cxn modelId="{97E4395B-C5C3-4BB8-B5C1-4C535FC56388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E59DF-AF5E-4317-8F03-4E52D2288BB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A751D4D1-AD72-4B08-8090-283EDEF72569}">
      <dgm:prSet phldrT="[Texto]" custT="1"/>
      <dgm:spPr/>
      <dgm:t>
        <a:bodyPr/>
        <a:lstStyle/>
        <a:p>
          <a:r>
            <a:rPr lang="es-MX" sz="1100" b="1" dirty="0" smtClean="0">
              <a:ln/>
            </a:rPr>
            <a:t>Secretario(a) de Desarrollo Social</a:t>
          </a:r>
          <a:endParaRPr lang="es-MX" sz="1100" b="0" dirty="0" smtClean="0">
            <a:ln/>
            <a:latin typeface="Calibri" pitchFamily="34" charset="0"/>
            <a:cs typeface="Arial" charset="0"/>
          </a:endParaRPr>
        </a:p>
        <a:p>
          <a:r>
            <a:rPr lang="es-MX" sz="1100" b="0" dirty="0" smtClean="0">
              <a:ln/>
              <a:latin typeface="Calibri" pitchFamily="34" charset="0"/>
              <a:cs typeface="Arial" charset="0"/>
            </a:rPr>
            <a:t>110035</a:t>
          </a:r>
          <a:endParaRPr lang="es-MX" sz="1100" b="0" dirty="0">
            <a:ln/>
          </a:endParaRPr>
        </a:p>
      </dgm:t>
    </dgm:pt>
    <dgm:pt modelId="{926546E7-2A1F-4293-BE73-65AEB0873B62}" type="parTrans" cxnId="{4277B35D-1743-4D0F-A0F9-3F6A59C225C9}">
      <dgm:prSet/>
      <dgm:spPr/>
      <dgm:t>
        <a:bodyPr/>
        <a:lstStyle/>
        <a:p>
          <a:endParaRPr lang="es-MX" sz="1100"/>
        </a:p>
      </dgm:t>
    </dgm:pt>
    <dgm:pt modelId="{529D8783-8F9B-4EAB-BDC8-719FAD79CEFF}" type="sibTrans" cxnId="{4277B35D-1743-4D0F-A0F9-3F6A59C225C9}">
      <dgm:prSet/>
      <dgm:spPr/>
      <dgm:t>
        <a:bodyPr/>
        <a:lstStyle/>
        <a:p>
          <a:endParaRPr lang="es-MX" sz="1100"/>
        </a:p>
      </dgm:t>
    </dgm:pt>
    <dgm:pt modelId="{6CF95964-C4F0-4A9D-98AD-D89BBB94BB86}" type="asst">
      <dgm:prSet phldrT="[Texto]" custT="1"/>
      <dgm:spPr/>
      <dgm:t>
        <a:bodyPr/>
        <a:lstStyle/>
        <a:p>
          <a:r>
            <a:rPr lang="es-MX" sz="1100" b="1" dirty="0" smtClean="0"/>
            <a:t> Jefe(a) Jurídico</a:t>
          </a:r>
          <a:endParaRPr lang="es-MX" sz="1100" dirty="0" smtClean="0"/>
        </a:p>
        <a:p>
          <a:r>
            <a:rPr lang="es-MX" sz="1100" dirty="0" smtClean="0"/>
            <a:t>110624</a:t>
          </a:r>
          <a:endParaRPr lang="es-MX" sz="1100" dirty="0"/>
        </a:p>
      </dgm:t>
    </dgm:pt>
    <dgm:pt modelId="{D8906F7E-9834-4599-BCE3-8CFEE8562A35}" type="parTrans" cxnId="{E3FAAE91-00D7-4D6B-A415-5DAD63668428}">
      <dgm:prSet/>
      <dgm:spPr/>
      <dgm:t>
        <a:bodyPr/>
        <a:lstStyle/>
        <a:p>
          <a:endParaRPr lang="es-MX"/>
        </a:p>
      </dgm:t>
    </dgm:pt>
    <dgm:pt modelId="{87415CAB-CD40-4AAE-B774-185AC56F64B6}" type="sibTrans" cxnId="{E3FAAE91-00D7-4D6B-A415-5DAD63668428}">
      <dgm:prSet/>
      <dgm:spPr/>
      <dgm:t>
        <a:bodyPr/>
        <a:lstStyle/>
        <a:p>
          <a:endParaRPr lang="es-MX" sz="1100"/>
        </a:p>
      </dgm:t>
    </dgm:pt>
    <dgm:pt modelId="{00205598-CF88-4398-AAA6-0465E914DA04}">
      <dgm:prSet phldrT="[Texto]" custT="1"/>
      <dgm:spPr/>
      <dgm:t>
        <a:bodyPr/>
        <a:lstStyle/>
        <a:p>
          <a:r>
            <a:rPr lang="es-MX" sz="1100" b="1" dirty="0" smtClean="0"/>
            <a:t>Auxiliar </a:t>
          </a:r>
        </a:p>
        <a:p>
          <a:r>
            <a:rPr lang="es-MX" sz="1100" dirty="0" smtClean="0"/>
            <a:t>42289</a:t>
          </a:r>
        </a:p>
      </dgm:t>
    </dgm:pt>
    <dgm:pt modelId="{1E2FAD0C-B48E-4D14-8B59-56E35A4D50A9}" type="parTrans" cxnId="{64ADD5E7-BAD1-4749-8A37-E9C0F6415777}">
      <dgm:prSet/>
      <dgm:spPr/>
      <dgm:t>
        <a:bodyPr/>
        <a:lstStyle/>
        <a:p>
          <a:endParaRPr lang="es-MX" sz="1100"/>
        </a:p>
      </dgm:t>
    </dgm:pt>
    <dgm:pt modelId="{C495B702-3CB9-417C-802A-E8BC8866F30A}" type="sibTrans" cxnId="{64ADD5E7-BAD1-4749-8A37-E9C0F6415777}">
      <dgm:prSet/>
      <dgm:spPr/>
      <dgm:t>
        <a:bodyPr/>
        <a:lstStyle/>
        <a:p>
          <a:endParaRPr lang="es-MX" sz="1100"/>
        </a:p>
      </dgm:t>
    </dgm:pt>
    <dgm:pt modelId="{00FCB7F1-EA49-4083-8188-D5172B827B2E}">
      <dgm:prSet phldrT="[Texto]" custT="1"/>
      <dgm:spPr/>
      <dgm:t>
        <a:bodyPr/>
        <a:lstStyle/>
        <a:p>
          <a:r>
            <a:rPr lang="es-MX" sz="1100" b="1" dirty="0" smtClean="0"/>
            <a:t>Jefe(a) de Proyectos</a:t>
          </a:r>
        </a:p>
        <a:p>
          <a:r>
            <a:rPr lang="es-MX" sz="1100" dirty="0" smtClean="0"/>
            <a:t>100164</a:t>
          </a:r>
          <a:endParaRPr lang="es-MX" sz="1100" dirty="0"/>
        </a:p>
      </dgm:t>
    </dgm:pt>
    <dgm:pt modelId="{9A7381F0-700B-4A12-98A5-3B678FC53EC7}" type="parTrans" cxnId="{4C934185-77B0-4215-B498-582855296866}">
      <dgm:prSet/>
      <dgm:spPr/>
      <dgm:t>
        <a:bodyPr/>
        <a:lstStyle/>
        <a:p>
          <a:endParaRPr lang="es-MX" sz="1100"/>
        </a:p>
      </dgm:t>
    </dgm:pt>
    <dgm:pt modelId="{335EB78F-706B-4DCB-9C7D-6EC909721DED}" type="sibTrans" cxnId="{4C934185-77B0-4215-B498-582855296866}">
      <dgm:prSet/>
      <dgm:spPr/>
      <dgm:t>
        <a:bodyPr/>
        <a:lstStyle/>
        <a:p>
          <a:endParaRPr lang="es-MX" sz="1100"/>
        </a:p>
      </dgm:t>
    </dgm:pt>
    <dgm:pt modelId="{64D253B4-DB0D-419D-BA62-A033BC6FA21A}" type="asst">
      <dgm:prSet custT="1"/>
      <dgm:spPr/>
      <dgm:t>
        <a:bodyPr/>
        <a:lstStyle/>
        <a:p>
          <a:r>
            <a:rPr lang="es-MX" sz="1100" b="1" dirty="0" smtClean="0"/>
            <a:t>Ejecutivo(a) Enlace</a:t>
          </a:r>
        </a:p>
        <a:p>
          <a:r>
            <a:rPr lang="es-MX" sz="1100" b="0" dirty="0" smtClean="0"/>
            <a:t>110145</a:t>
          </a:r>
        </a:p>
      </dgm:t>
    </dgm:pt>
    <dgm:pt modelId="{ACB6D203-D087-490D-8733-3859101FAAAD}" type="parTrans" cxnId="{381604F4-562D-490D-A28E-5A80E28CC858}">
      <dgm:prSet/>
      <dgm:spPr/>
      <dgm:t>
        <a:bodyPr/>
        <a:lstStyle/>
        <a:p>
          <a:endParaRPr lang="es-MX" sz="1100"/>
        </a:p>
      </dgm:t>
    </dgm:pt>
    <dgm:pt modelId="{8D3528BF-4194-43BE-AA0E-70B0D9CD82B9}" type="sibTrans" cxnId="{381604F4-562D-490D-A28E-5A80E28CC858}">
      <dgm:prSet/>
      <dgm:spPr/>
      <dgm:t>
        <a:bodyPr/>
        <a:lstStyle/>
        <a:p>
          <a:endParaRPr lang="es-MX" sz="1100"/>
        </a:p>
      </dgm:t>
    </dgm:pt>
    <dgm:pt modelId="{77B9B933-C413-4C2A-8C15-D5B1564686E6}" type="asst">
      <dgm:prSet custT="1"/>
      <dgm:spPr/>
      <dgm:t>
        <a:bodyPr/>
        <a:lstStyle/>
        <a:p>
          <a:r>
            <a:rPr lang="es-MX" sz="1100" b="1" dirty="0" smtClean="0"/>
            <a:t>Auxiliar</a:t>
          </a:r>
        </a:p>
        <a:p>
          <a:r>
            <a:rPr lang="es-MX" sz="1100" dirty="0" smtClean="0"/>
            <a:t>104241</a:t>
          </a:r>
          <a:endParaRPr lang="es-MX" sz="1100" dirty="0"/>
        </a:p>
      </dgm:t>
    </dgm:pt>
    <dgm:pt modelId="{72777482-7D5D-44E5-AD0F-175558035C5E}" type="parTrans" cxnId="{C5060362-608A-4758-BCBB-1535B6D01D25}">
      <dgm:prSet/>
      <dgm:spPr/>
      <dgm:t>
        <a:bodyPr/>
        <a:lstStyle/>
        <a:p>
          <a:endParaRPr lang="es-MX" sz="1100"/>
        </a:p>
      </dgm:t>
    </dgm:pt>
    <dgm:pt modelId="{D0281EEB-8C9C-4D68-9662-947D83F3522B}" type="sibTrans" cxnId="{C5060362-608A-4758-BCBB-1535B6D01D25}">
      <dgm:prSet/>
      <dgm:spPr/>
      <dgm:t>
        <a:bodyPr/>
        <a:lstStyle/>
        <a:p>
          <a:endParaRPr lang="es-MX" sz="1100"/>
        </a:p>
      </dgm:t>
    </dgm:pt>
    <dgm:pt modelId="{B4DE300D-B271-4759-9961-4EB93D8CEDCA}">
      <dgm:prSet custT="1"/>
      <dgm:spPr/>
      <dgm:t>
        <a:bodyPr/>
        <a:lstStyle/>
        <a:p>
          <a:r>
            <a:rPr lang="es-MX" sz="1100" b="1" dirty="0" smtClean="0"/>
            <a:t>Administrativo(a) </a:t>
          </a:r>
        </a:p>
        <a:p>
          <a:r>
            <a:rPr lang="es-MX" sz="1100" dirty="0" smtClean="0"/>
            <a:t>44653</a:t>
          </a:r>
        </a:p>
      </dgm:t>
    </dgm:pt>
    <dgm:pt modelId="{6990DB29-C23D-4FE3-B520-4E9264144DD7}" type="parTrans" cxnId="{7E646F57-4E17-4F52-AA79-DBF1240A842D}">
      <dgm:prSet/>
      <dgm:spPr/>
      <dgm:t>
        <a:bodyPr/>
        <a:lstStyle/>
        <a:p>
          <a:endParaRPr lang="es-MX" sz="1100"/>
        </a:p>
      </dgm:t>
    </dgm:pt>
    <dgm:pt modelId="{0144D881-F837-4504-AC31-2B709C7CEC23}" type="sibTrans" cxnId="{7E646F57-4E17-4F52-AA79-DBF1240A842D}">
      <dgm:prSet/>
      <dgm:spPr/>
      <dgm:t>
        <a:bodyPr/>
        <a:lstStyle/>
        <a:p>
          <a:endParaRPr lang="es-MX" sz="1100"/>
        </a:p>
      </dgm:t>
    </dgm:pt>
    <dgm:pt modelId="{A9CFB968-D06B-4C9B-891F-05304AC0D50C}">
      <dgm:prSet custT="1"/>
      <dgm:spPr/>
      <dgm:t>
        <a:bodyPr/>
        <a:lstStyle/>
        <a:p>
          <a:r>
            <a:rPr lang="es-MX" sz="1100" b="1" dirty="0" smtClean="0"/>
            <a:t>Asistente</a:t>
          </a:r>
        </a:p>
        <a:p>
          <a:r>
            <a:rPr lang="es-MX" sz="1100" dirty="0" smtClean="0"/>
            <a:t>112561</a:t>
          </a:r>
          <a:endParaRPr lang="es-MX" sz="1100" dirty="0"/>
        </a:p>
      </dgm:t>
    </dgm:pt>
    <dgm:pt modelId="{46E045D6-CD8F-4E43-8814-843C820D80B2}" type="parTrans" cxnId="{5882A1ED-1211-48AF-BE4A-B03C6CC40327}">
      <dgm:prSet/>
      <dgm:spPr/>
      <dgm:t>
        <a:bodyPr/>
        <a:lstStyle/>
        <a:p>
          <a:endParaRPr lang="es-MX" sz="1100"/>
        </a:p>
      </dgm:t>
    </dgm:pt>
    <dgm:pt modelId="{B41B5EA7-5555-4BA4-9E40-18A7F713822C}" type="sibTrans" cxnId="{5882A1ED-1211-48AF-BE4A-B03C6CC40327}">
      <dgm:prSet/>
      <dgm:spPr/>
      <dgm:t>
        <a:bodyPr/>
        <a:lstStyle/>
        <a:p>
          <a:endParaRPr lang="es-MX" sz="1100"/>
        </a:p>
      </dgm:t>
    </dgm:pt>
    <dgm:pt modelId="{970C7702-4843-43D3-8968-2E606636D3F8}" type="asst">
      <dgm:prSet custT="1"/>
      <dgm:spPr/>
      <dgm:t>
        <a:bodyPr/>
        <a:lstStyle/>
        <a:p>
          <a:r>
            <a:rPr lang="es-MX" sz="1100" b="1" dirty="0" smtClean="0">
              <a:latin typeface="+mj-lt"/>
            </a:rPr>
            <a:t>Auxiliar Administrativo(a)</a:t>
          </a:r>
        </a:p>
        <a:p>
          <a:r>
            <a:rPr lang="es-MX" sz="1100" dirty="0" smtClean="0">
              <a:latin typeface="+mj-lt"/>
            </a:rPr>
            <a:t>83943</a:t>
          </a:r>
          <a:endParaRPr lang="es-MX" sz="1100" dirty="0">
            <a:latin typeface="+mj-lt"/>
          </a:endParaRPr>
        </a:p>
      </dgm:t>
    </dgm:pt>
    <dgm:pt modelId="{B077961D-B10C-4834-A1D1-F85103544799}" type="parTrans" cxnId="{0D3DF76C-6FDF-41EC-9D49-E2855A2898DE}">
      <dgm:prSet/>
      <dgm:spPr/>
      <dgm:t>
        <a:bodyPr/>
        <a:lstStyle/>
        <a:p>
          <a:endParaRPr lang="es-MX"/>
        </a:p>
      </dgm:t>
    </dgm:pt>
    <dgm:pt modelId="{F97C94EA-1981-4024-907D-6CA9A0FB7B52}" type="sibTrans" cxnId="{0D3DF76C-6FDF-41EC-9D49-E2855A2898DE}">
      <dgm:prSet/>
      <dgm:spPr/>
      <dgm:t>
        <a:bodyPr/>
        <a:lstStyle/>
        <a:p>
          <a:endParaRPr lang="es-MX"/>
        </a:p>
      </dgm:t>
    </dgm:pt>
    <dgm:pt modelId="{8DD6FB0D-1FBA-4898-B01C-5E81B9A60FB2}" type="asst">
      <dgm:prSet custT="1"/>
      <dgm:spPr/>
      <dgm:t>
        <a:bodyPr/>
        <a:lstStyle/>
        <a:p>
          <a:r>
            <a:rPr lang="es-MX" sz="1100" b="1" dirty="0" smtClean="0">
              <a:latin typeface="Calibri" panose="020F0502020204030204" pitchFamily="34" charset="0"/>
            </a:rPr>
            <a:t> Auxiliar Administrativo(a)</a:t>
          </a:r>
        </a:p>
        <a:p>
          <a:r>
            <a:rPr lang="es-MX" sz="1100" b="0" dirty="0" smtClean="0">
              <a:latin typeface="Calibri" panose="020F0502020204030204" pitchFamily="34" charset="0"/>
            </a:rPr>
            <a:t>110898</a:t>
          </a:r>
        </a:p>
      </dgm:t>
    </dgm:pt>
    <dgm:pt modelId="{9353C7D4-F6B3-410B-AA57-7C04B8C6BBF2}" type="parTrans" cxnId="{81645B2F-6BDB-4899-9233-B1F95E105A82}">
      <dgm:prSet/>
      <dgm:spPr/>
      <dgm:t>
        <a:bodyPr/>
        <a:lstStyle/>
        <a:p>
          <a:endParaRPr lang="es-MX"/>
        </a:p>
      </dgm:t>
    </dgm:pt>
    <dgm:pt modelId="{FFA194A2-EF8F-48FB-B61A-58BFC89B8940}" type="sibTrans" cxnId="{81645B2F-6BDB-4899-9233-B1F95E105A82}">
      <dgm:prSet/>
      <dgm:spPr/>
      <dgm:t>
        <a:bodyPr/>
        <a:lstStyle/>
        <a:p>
          <a:endParaRPr lang="es-MX"/>
        </a:p>
      </dgm:t>
    </dgm:pt>
    <dgm:pt modelId="{FA9843D5-AA4E-4A30-A0F1-608C16FEEE26}" type="pres">
      <dgm:prSet presAssocID="{D43E59DF-AF5E-4317-8F03-4E52D2288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37DE94F-383C-4587-848C-9AE98EFE7DDB}" type="pres">
      <dgm:prSet presAssocID="{A751D4D1-AD72-4B08-8090-283EDEF72569}" presName="hierRoot1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07779FE6-5D94-4B6A-81E4-5687CA738055}" type="pres">
      <dgm:prSet presAssocID="{A751D4D1-AD72-4B08-8090-283EDEF72569}" presName="rootComposite1" presStyleCnt="0"/>
      <dgm:spPr/>
      <dgm:t>
        <a:bodyPr/>
        <a:lstStyle/>
        <a:p>
          <a:endParaRPr lang="es-MX"/>
        </a:p>
      </dgm:t>
    </dgm:pt>
    <dgm:pt modelId="{59B2E976-902E-466C-BCBB-F68D232258A1}" type="pres">
      <dgm:prSet presAssocID="{A751D4D1-AD72-4B08-8090-283EDEF72569}" presName="rootText1" presStyleLbl="node0" presStyleIdx="0" presStyleCnt="2" custScaleX="1305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6C263F-8F2F-4C62-81B4-190B89884384}" type="pres">
      <dgm:prSet presAssocID="{A751D4D1-AD72-4B08-8090-283EDEF7256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14C2085-ED09-42AF-A41F-3393ACB9376B}" type="pres">
      <dgm:prSet presAssocID="{A751D4D1-AD72-4B08-8090-283EDEF72569}" presName="hierChild2" presStyleCnt="0"/>
      <dgm:spPr/>
      <dgm:t>
        <a:bodyPr/>
        <a:lstStyle/>
        <a:p>
          <a:endParaRPr lang="es-MX"/>
        </a:p>
      </dgm:t>
    </dgm:pt>
    <dgm:pt modelId="{2425BEC6-DDBF-4C2C-ACB1-8B2093BA0931}" type="pres">
      <dgm:prSet presAssocID="{9A7381F0-700B-4A12-98A5-3B678FC53EC7}" presName="Name35" presStyleLbl="parChTrans1D2" presStyleIdx="0" presStyleCnt="7"/>
      <dgm:spPr/>
      <dgm:t>
        <a:bodyPr/>
        <a:lstStyle/>
        <a:p>
          <a:endParaRPr lang="es-MX"/>
        </a:p>
      </dgm:t>
    </dgm:pt>
    <dgm:pt modelId="{57E9755B-C7D3-4A36-9E30-4FE457A804E6}" type="pres">
      <dgm:prSet presAssocID="{00FCB7F1-EA49-4083-8188-D5172B827B2E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48C7ADE6-5D21-44C5-A979-25CB0D28F67D}" type="pres">
      <dgm:prSet presAssocID="{00FCB7F1-EA49-4083-8188-D5172B827B2E}" presName="rootComposite" presStyleCnt="0"/>
      <dgm:spPr/>
      <dgm:t>
        <a:bodyPr/>
        <a:lstStyle/>
        <a:p>
          <a:endParaRPr lang="es-MX"/>
        </a:p>
      </dgm:t>
    </dgm:pt>
    <dgm:pt modelId="{6BA75B72-1FBD-4521-9515-F2A6E5479C56}" type="pres">
      <dgm:prSet presAssocID="{00FCB7F1-EA49-4083-8188-D5172B827B2E}" presName="rootText" presStyleLbl="node2" presStyleIdx="0" presStyleCnt="3" custLinFactNeighborX="78328" custLinFactNeighborY="45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D334A2-A074-4C1E-BD89-4D70C1C2BC28}" type="pres">
      <dgm:prSet presAssocID="{00FCB7F1-EA49-4083-8188-D5172B827B2E}" presName="rootConnector" presStyleLbl="node2" presStyleIdx="0" presStyleCnt="3"/>
      <dgm:spPr/>
      <dgm:t>
        <a:bodyPr/>
        <a:lstStyle/>
        <a:p>
          <a:endParaRPr lang="es-MX"/>
        </a:p>
      </dgm:t>
    </dgm:pt>
    <dgm:pt modelId="{B374E970-401D-43D2-B594-B9A3D21B8F95}" type="pres">
      <dgm:prSet presAssocID="{00FCB7F1-EA49-4083-8188-D5172B827B2E}" presName="hierChild4" presStyleCnt="0"/>
      <dgm:spPr/>
      <dgm:t>
        <a:bodyPr/>
        <a:lstStyle/>
        <a:p>
          <a:endParaRPr lang="es-MX"/>
        </a:p>
      </dgm:t>
    </dgm:pt>
    <dgm:pt modelId="{EE5F4D98-4C7E-49FA-A46E-E7DD74DB55DA}" type="pres">
      <dgm:prSet presAssocID="{6990DB29-C23D-4FE3-B520-4E9264144DD7}" presName="Name35" presStyleLbl="parChTrans1D3" presStyleIdx="0" presStyleCnt="1"/>
      <dgm:spPr/>
      <dgm:t>
        <a:bodyPr/>
        <a:lstStyle/>
        <a:p>
          <a:endParaRPr lang="es-MX"/>
        </a:p>
      </dgm:t>
    </dgm:pt>
    <dgm:pt modelId="{44DF6F44-7D99-46CA-A651-1CC475F7DE6C}" type="pres">
      <dgm:prSet presAssocID="{B4DE300D-B271-4759-9961-4EB93D8CED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06F1DBB8-271B-4A88-B5B9-449D1D0A2322}" type="pres">
      <dgm:prSet presAssocID="{B4DE300D-B271-4759-9961-4EB93D8CEDCA}" presName="rootComposite" presStyleCnt="0"/>
      <dgm:spPr/>
      <dgm:t>
        <a:bodyPr/>
        <a:lstStyle/>
        <a:p>
          <a:endParaRPr lang="es-MX"/>
        </a:p>
      </dgm:t>
    </dgm:pt>
    <dgm:pt modelId="{2D636FF3-84A1-4A03-A86A-6222F5110444}" type="pres">
      <dgm:prSet presAssocID="{B4DE300D-B271-4759-9961-4EB93D8CEDCA}" presName="rootText" presStyleLbl="node3" presStyleIdx="0" presStyleCnt="1" custLinFactNeighborX="78345" custLinFactNeighborY="-232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0CB9AE8-28DB-4BF9-96CB-B10EFB666D93}" type="pres">
      <dgm:prSet presAssocID="{B4DE300D-B271-4759-9961-4EB93D8CEDCA}" presName="rootConnector" presStyleLbl="node3" presStyleIdx="0" presStyleCnt="1"/>
      <dgm:spPr/>
      <dgm:t>
        <a:bodyPr/>
        <a:lstStyle/>
        <a:p>
          <a:endParaRPr lang="es-MX"/>
        </a:p>
      </dgm:t>
    </dgm:pt>
    <dgm:pt modelId="{ED038D12-F856-4DEC-A914-51065C70260C}" type="pres">
      <dgm:prSet presAssocID="{B4DE300D-B271-4759-9961-4EB93D8CEDCA}" presName="hierChild4" presStyleCnt="0"/>
      <dgm:spPr/>
      <dgm:t>
        <a:bodyPr/>
        <a:lstStyle/>
        <a:p>
          <a:endParaRPr lang="es-MX"/>
        </a:p>
      </dgm:t>
    </dgm:pt>
    <dgm:pt modelId="{E1E58CAD-62D0-4BF7-ACE1-A7C3AB596BA5}" type="pres">
      <dgm:prSet presAssocID="{B4DE300D-B271-4759-9961-4EB93D8CEDCA}" presName="hierChild5" presStyleCnt="0"/>
      <dgm:spPr/>
      <dgm:t>
        <a:bodyPr/>
        <a:lstStyle/>
        <a:p>
          <a:endParaRPr lang="es-MX"/>
        </a:p>
      </dgm:t>
    </dgm:pt>
    <dgm:pt modelId="{373ED7C7-F614-42C5-A82D-977A9DB613E7}" type="pres">
      <dgm:prSet presAssocID="{00FCB7F1-EA49-4083-8188-D5172B827B2E}" presName="hierChild5" presStyleCnt="0"/>
      <dgm:spPr/>
      <dgm:t>
        <a:bodyPr/>
        <a:lstStyle/>
        <a:p>
          <a:endParaRPr lang="es-MX"/>
        </a:p>
      </dgm:t>
    </dgm:pt>
    <dgm:pt modelId="{9CC76FA9-501A-48B7-BE9D-319EAC8FE3B7}" type="pres">
      <dgm:prSet presAssocID="{1E2FAD0C-B48E-4D14-8B59-56E35A4D50A9}" presName="Name35" presStyleLbl="parChTrans1D2" presStyleIdx="1" presStyleCnt="7"/>
      <dgm:spPr/>
      <dgm:t>
        <a:bodyPr/>
        <a:lstStyle/>
        <a:p>
          <a:endParaRPr lang="es-MX"/>
        </a:p>
      </dgm:t>
    </dgm:pt>
    <dgm:pt modelId="{721DC565-6BF2-492A-AE30-CEBBBA82F871}" type="pres">
      <dgm:prSet presAssocID="{00205598-CF88-4398-AAA6-0465E914DA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96AEA5D-9974-4733-B152-04E187775DEB}" type="pres">
      <dgm:prSet presAssocID="{00205598-CF88-4398-AAA6-0465E914DA04}" presName="rootComposite" presStyleCnt="0"/>
      <dgm:spPr/>
      <dgm:t>
        <a:bodyPr/>
        <a:lstStyle/>
        <a:p>
          <a:endParaRPr lang="es-MX"/>
        </a:p>
      </dgm:t>
    </dgm:pt>
    <dgm:pt modelId="{C6370CF3-48C7-4FA2-A712-4D398184C4B1}" type="pres">
      <dgm:prSet presAssocID="{00205598-CF88-4398-AAA6-0465E914DA04}" presName="rootText" presStyleLbl="node2" presStyleIdx="1" presStyleCnt="3" custLinFactX="100000" custLinFactNeighborX="116382" custLinFactNeighborY="57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AD81642-3451-4365-8914-8A97BEB72E5B}" type="pres">
      <dgm:prSet presAssocID="{00205598-CF88-4398-AAA6-0465E914DA04}" presName="rootConnector" presStyleLbl="node2" presStyleIdx="1" presStyleCnt="3"/>
      <dgm:spPr/>
      <dgm:t>
        <a:bodyPr/>
        <a:lstStyle/>
        <a:p>
          <a:endParaRPr lang="es-MX"/>
        </a:p>
      </dgm:t>
    </dgm:pt>
    <dgm:pt modelId="{6D0D56F1-88AA-4F7D-BB1E-058D95E71D48}" type="pres">
      <dgm:prSet presAssocID="{00205598-CF88-4398-AAA6-0465E914DA04}" presName="hierChild4" presStyleCnt="0"/>
      <dgm:spPr/>
      <dgm:t>
        <a:bodyPr/>
        <a:lstStyle/>
        <a:p>
          <a:endParaRPr lang="es-MX"/>
        </a:p>
      </dgm:t>
    </dgm:pt>
    <dgm:pt modelId="{C3C4721D-F275-41A8-8044-4C1C29A77A21}" type="pres">
      <dgm:prSet presAssocID="{00205598-CF88-4398-AAA6-0465E914DA04}" presName="hierChild5" presStyleCnt="0"/>
      <dgm:spPr/>
      <dgm:t>
        <a:bodyPr/>
        <a:lstStyle/>
        <a:p>
          <a:endParaRPr lang="es-MX"/>
        </a:p>
      </dgm:t>
    </dgm:pt>
    <dgm:pt modelId="{3DC7D4E4-1F37-4967-AC5C-56AB19661D5A}" type="pres">
      <dgm:prSet presAssocID="{46E045D6-CD8F-4E43-8814-843C820D80B2}" presName="Name35" presStyleLbl="parChTrans1D2" presStyleIdx="2" presStyleCnt="7"/>
      <dgm:spPr/>
      <dgm:t>
        <a:bodyPr/>
        <a:lstStyle/>
        <a:p>
          <a:endParaRPr lang="es-MX"/>
        </a:p>
      </dgm:t>
    </dgm:pt>
    <dgm:pt modelId="{431CC45F-2437-4CF3-9F6E-860BB468FEFF}" type="pres">
      <dgm:prSet presAssocID="{A9CFB968-D06B-4C9B-891F-05304AC0D5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620A6FF-653B-4270-87D3-59199E20EDB5}" type="pres">
      <dgm:prSet presAssocID="{A9CFB968-D06B-4C9B-891F-05304AC0D50C}" presName="rootComposite" presStyleCnt="0"/>
      <dgm:spPr/>
      <dgm:t>
        <a:bodyPr/>
        <a:lstStyle/>
        <a:p>
          <a:endParaRPr lang="es-MX"/>
        </a:p>
      </dgm:t>
    </dgm:pt>
    <dgm:pt modelId="{421BBDB3-0D85-4A1D-AD84-F31B9490FC90}" type="pres">
      <dgm:prSet presAssocID="{A9CFB968-D06B-4C9B-891F-05304AC0D50C}" presName="rootText" presStyleLbl="node2" presStyleIdx="2" presStyleCnt="3" custScaleX="88882" custScaleY="136754" custLinFactNeighborX="-26626" custLinFactNeighborY="489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E8C7C-B1E0-417D-A16E-54AA4F3A765A}" type="pres">
      <dgm:prSet presAssocID="{A9CFB968-D06B-4C9B-891F-05304AC0D50C}" presName="rootConnector" presStyleLbl="node2" presStyleIdx="2" presStyleCnt="3"/>
      <dgm:spPr/>
      <dgm:t>
        <a:bodyPr/>
        <a:lstStyle/>
        <a:p>
          <a:endParaRPr lang="es-MX"/>
        </a:p>
      </dgm:t>
    </dgm:pt>
    <dgm:pt modelId="{B4DC6ABF-20E9-4A13-A38C-F61DEBF8E838}" type="pres">
      <dgm:prSet presAssocID="{A9CFB968-D06B-4C9B-891F-05304AC0D50C}" presName="hierChild4" presStyleCnt="0"/>
      <dgm:spPr/>
      <dgm:t>
        <a:bodyPr/>
        <a:lstStyle/>
        <a:p>
          <a:endParaRPr lang="es-MX"/>
        </a:p>
      </dgm:t>
    </dgm:pt>
    <dgm:pt modelId="{C3B84C03-9D9B-4324-A026-ED15127C6084}" type="pres">
      <dgm:prSet presAssocID="{A9CFB968-D06B-4C9B-891F-05304AC0D50C}" presName="hierChild5" presStyleCnt="0"/>
      <dgm:spPr/>
      <dgm:t>
        <a:bodyPr/>
        <a:lstStyle/>
        <a:p>
          <a:endParaRPr lang="es-MX"/>
        </a:p>
      </dgm:t>
    </dgm:pt>
    <dgm:pt modelId="{4F8299DD-6704-4A3B-A04E-3F3CE60AD4BD}" type="pres">
      <dgm:prSet presAssocID="{A751D4D1-AD72-4B08-8090-283EDEF72569}" presName="hierChild3" presStyleCnt="0"/>
      <dgm:spPr/>
      <dgm:t>
        <a:bodyPr/>
        <a:lstStyle/>
        <a:p>
          <a:endParaRPr lang="es-MX"/>
        </a:p>
      </dgm:t>
    </dgm:pt>
    <dgm:pt modelId="{623B9107-B8F0-4632-A9E9-CED44CF47744}" type="pres">
      <dgm:prSet presAssocID="{D8906F7E-9834-4599-BCE3-8CFEE8562A35}" presName="Name111" presStyleLbl="parChTrans1D2" presStyleIdx="3" presStyleCnt="7"/>
      <dgm:spPr/>
      <dgm:t>
        <a:bodyPr/>
        <a:lstStyle/>
        <a:p>
          <a:endParaRPr lang="es-MX"/>
        </a:p>
      </dgm:t>
    </dgm:pt>
    <dgm:pt modelId="{1B2F6D77-72A3-48AF-8DFB-AF7C61708D03}" type="pres">
      <dgm:prSet presAssocID="{6CF95964-C4F0-4A9D-98AD-D89BBB94BB86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42135D4-162D-4226-B062-34DA164719B2}" type="pres">
      <dgm:prSet presAssocID="{6CF95964-C4F0-4A9D-98AD-D89BBB94BB86}" presName="rootComposite3" presStyleCnt="0"/>
      <dgm:spPr/>
      <dgm:t>
        <a:bodyPr/>
        <a:lstStyle/>
        <a:p>
          <a:endParaRPr lang="es-MX"/>
        </a:p>
      </dgm:t>
    </dgm:pt>
    <dgm:pt modelId="{36AE0E81-1059-40E6-BD94-4E65B05C6419}" type="pres">
      <dgm:prSet presAssocID="{6CF95964-C4F0-4A9D-98AD-D89BBB94BB86}" presName="rootText3" presStyleLbl="asst1" presStyleIdx="0" presStyleCnt="4" custFlipHor="1" custScaleX="111492" custScaleY="104434" custLinFactX="-68864" custLinFactY="100000" custLinFactNeighborX="-100000" custLinFactNeighborY="1162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8295AD7-D652-4873-BB93-4F034537E78A}" type="pres">
      <dgm:prSet presAssocID="{6CF95964-C4F0-4A9D-98AD-D89BBB94BB86}" presName="rootConnector3" presStyleLbl="asst1" presStyleIdx="0" presStyleCnt="4"/>
      <dgm:spPr/>
      <dgm:t>
        <a:bodyPr/>
        <a:lstStyle/>
        <a:p>
          <a:endParaRPr lang="es-MX"/>
        </a:p>
      </dgm:t>
    </dgm:pt>
    <dgm:pt modelId="{94ED93B2-0D65-45FA-A538-6364E3B4B054}" type="pres">
      <dgm:prSet presAssocID="{6CF95964-C4F0-4A9D-98AD-D89BBB94BB86}" presName="hierChild6" presStyleCnt="0"/>
      <dgm:spPr/>
      <dgm:t>
        <a:bodyPr/>
        <a:lstStyle/>
        <a:p>
          <a:endParaRPr lang="es-MX"/>
        </a:p>
      </dgm:t>
    </dgm:pt>
    <dgm:pt modelId="{26BD4F66-4079-4DCB-98CD-F9CA9DBBF24D}" type="pres">
      <dgm:prSet presAssocID="{6CF95964-C4F0-4A9D-98AD-D89BBB94BB86}" presName="hierChild7" presStyleCnt="0"/>
      <dgm:spPr/>
      <dgm:t>
        <a:bodyPr/>
        <a:lstStyle/>
        <a:p>
          <a:endParaRPr lang="es-MX"/>
        </a:p>
      </dgm:t>
    </dgm:pt>
    <dgm:pt modelId="{C4A9F4E4-05AD-4F64-AE01-5FE024B2B45C}" type="pres">
      <dgm:prSet presAssocID="{ACB6D203-D087-490D-8733-3859101FAAAD}" presName="Name111" presStyleLbl="parChTrans1D2" presStyleIdx="4" presStyleCnt="7"/>
      <dgm:spPr/>
      <dgm:t>
        <a:bodyPr/>
        <a:lstStyle/>
        <a:p>
          <a:endParaRPr lang="es-MX"/>
        </a:p>
      </dgm:t>
    </dgm:pt>
    <dgm:pt modelId="{E65D0362-850A-48DC-9F13-043880468BD0}" type="pres">
      <dgm:prSet presAssocID="{64D253B4-DB0D-419D-BA62-A033BC6FA21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279333B-55C7-42DB-ACD0-6ADF60B9C515}" type="pres">
      <dgm:prSet presAssocID="{64D253B4-DB0D-419D-BA62-A033BC6FA21A}" presName="rootComposite3" presStyleCnt="0"/>
      <dgm:spPr/>
      <dgm:t>
        <a:bodyPr/>
        <a:lstStyle/>
        <a:p>
          <a:endParaRPr lang="es-MX"/>
        </a:p>
      </dgm:t>
    </dgm:pt>
    <dgm:pt modelId="{83CDD99B-74ED-4E4E-84D5-9A9195B92B6F}" type="pres">
      <dgm:prSet presAssocID="{64D253B4-DB0D-419D-BA62-A033BC6FA21A}" presName="rootText3" presStyleLbl="asst1" presStyleIdx="1" presStyleCnt="4" custLinFactNeighborX="21005" custLinFactNeighborY="-113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D7134A0-EBA2-4A47-BFB8-C2ED3643B2F5}" type="pres">
      <dgm:prSet presAssocID="{64D253B4-DB0D-419D-BA62-A033BC6FA21A}" presName="rootConnector3" presStyleLbl="asst1" presStyleIdx="1" presStyleCnt="4"/>
      <dgm:spPr/>
      <dgm:t>
        <a:bodyPr/>
        <a:lstStyle/>
        <a:p>
          <a:endParaRPr lang="es-MX"/>
        </a:p>
      </dgm:t>
    </dgm:pt>
    <dgm:pt modelId="{4CFDBC26-7A8D-4D6F-848F-FDEE63303DA0}" type="pres">
      <dgm:prSet presAssocID="{64D253B4-DB0D-419D-BA62-A033BC6FA21A}" presName="hierChild6" presStyleCnt="0"/>
      <dgm:spPr/>
      <dgm:t>
        <a:bodyPr/>
        <a:lstStyle/>
        <a:p>
          <a:endParaRPr lang="es-MX"/>
        </a:p>
      </dgm:t>
    </dgm:pt>
    <dgm:pt modelId="{55513F64-2A77-4D07-BDA4-E2CDA6B61666}" type="pres">
      <dgm:prSet presAssocID="{64D253B4-DB0D-419D-BA62-A033BC6FA21A}" presName="hierChild7" presStyleCnt="0"/>
      <dgm:spPr/>
      <dgm:t>
        <a:bodyPr/>
        <a:lstStyle/>
        <a:p>
          <a:endParaRPr lang="es-MX"/>
        </a:p>
      </dgm:t>
    </dgm:pt>
    <dgm:pt modelId="{D48EA53B-085F-4BC8-9539-1BCFD3D05273}" type="pres">
      <dgm:prSet presAssocID="{72777482-7D5D-44E5-AD0F-175558035C5E}" presName="Name111" presStyleLbl="parChTrans1D2" presStyleIdx="5" presStyleCnt="7"/>
      <dgm:spPr/>
      <dgm:t>
        <a:bodyPr/>
        <a:lstStyle/>
        <a:p>
          <a:endParaRPr lang="es-MX"/>
        </a:p>
      </dgm:t>
    </dgm:pt>
    <dgm:pt modelId="{822E1D57-286E-4668-8AFB-990BBDCBC019}" type="pres">
      <dgm:prSet presAssocID="{77B9B933-C413-4C2A-8C15-D5B1564686E6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6DBEF7E-76C8-4AB0-9973-C2A6EF36D8D9}" type="pres">
      <dgm:prSet presAssocID="{77B9B933-C413-4C2A-8C15-D5B1564686E6}" presName="rootComposite3" presStyleCnt="0"/>
      <dgm:spPr/>
      <dgm:t>
        <a:bodyPr/>
        <a:lstStyle/>
        <a:p>
          <a:endParaRPr lang="es-MX"/>
        </a:p>
      </dgm:t>
    </dgm:pt>
    <dgm:pt modelId="{E4536DAA-0957-4640-A743-2E181A275BEA}" type="pres">
      <dgm:prSet presAssocID="{77B9B933-C413-4C2A-8C15-D5B1564686E6}" presName="rootText3" presStyleLbl="asst1" presStyleIdx="2" presStyleCnt="4" custLinFactX="50724" custLinFactNeighborX="100000" custLinFactNeighborY="114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7E0E708-2D08-42A0-8DAD-4D45258ECCA7}" type="pres">
      <dgm:prSet presAssocID="{77B9B933-C413-4C2A-8C15-D5B1564686E6}" presName="rootConnector3" presStyleLbl="asst1" presStyleIdx="2" presStyleCnt="4"/>
      <dgm:spPr/>
      <dgm:t>
        <a:bodyPr/>
        <a:lstStyle/>
        <a:p>
          <a:endParaRPr lang="es-MX"/>
        </a:p>
      </dgm:t>
    </dgm:pt>
    <dgm:pt modelId="{5DDF6BDD-8FF4-4E9D-AB4B-F9AD36053342}" type="pres">
      <dgm:prSet presAssocID="{77B9B933-C413-4C2A-8C15-D5B1564686E6}" presName="hierChild6" presStyleCnt="0"/>
      <dgm:spPr/>
      <dgm:t>
        <a:bodyPr/>
        <a:lstStyle/>
        <a:p>
          <a:endParaRPr lang="es-MX"/>
        </a:p>
      </dgm:t>
    </dgm:pt>
    <dgm:pt modelId="{5D953A4E-7BCE-4356-B7C3-6A9C6E12E10C}" type="pres">
      <dgm:prSet presAssocID="{77B9B933-C413-4C2A-8C15-D5B1564686E6}" presName="hierChild7" presStyleCnt="0"/>
      <dgm:spPr/>
      <dgm:t>
        <a:bodyPr/>
        <a:lstStyle/>
        <a:p>
          <a:endParaRPr lang="es-MX"/>
        </a:p>
      </dgm:t>
    </dgm:pt>
    <dgm:pt modelId="{C9FF683B-5B6D-4A1B-B4B5-5EEDA1E91354}" type="pres">
      <dgm:prSet presAssocID="{B077961D-B10C-4834-A1D1-F85103544799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DD9A6F65-1930-412D-9010-F72A45772134}" type="pres">
      <dgm:prSet presAssocID="{970C7702-4843-43D3-8968-2E606636D3F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55DA74E7-E6BF-4329-9200-565D4A6C0CB0}" type="pres">
      <dgm:prSet presAssocID="{970C7702-4843-43D3-8968-2E606636D3F8}" presName="rootComposite3" presStyleCnt="0"/>
      <dgm:spPr/>
      <dgm:t>
        <a:bodyPr/>
        <a:lstStyle/>
        <a:p>
          <a:endParaRPr lang="es-MX"/>
        </a:p>
      </dgm:t>
    </dgm:pt>
    <dgm:pt modelId="{AF347B9D-D928-493B-A8D1-4093AC8AD822}" type="pres">
      <dgm:prSet presAssocID="{970C7702-4843-43D3-8968-2E606636D3F8}" presName="rootText3" presStyleLbl="asst1" presStyleIdx="3" presStyleCnt="4" custScaleX="89983" custLinFactX="-33119" custLinFactNeighborX="-100000" custLinFactNeighborY="13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40189D-2033-4EF0-9273-5FF96D791141}" type="pres">
      <dgm:prSet presAssocID="{970C7702-4843-43D3-8968-2E606636D3F8}" presName="rootConnector3" presStyleLbl="asst1" presStyleIdx="3" presStyleCnt="4"/>
      <dgm:spPr/>
      <dgm:t>
        <a:bodyPr/>
        <a:lstStyle/>
        <a:p>
          <a:endParaRPr lang="es-MX"/>
        </a:p>
      </dgm:t>
    </dgm:pt>
    <dgm:pt modelId="{D88B3479-A80D-4AC9-A6DF-4BD877A763A4}" type="pres">
      <dgm:prSet presAssocID="{970C7702-4843-43D3-8968-2E606636D3F8}" presName="hierChild6" presStyleCnt="0"/>
      <dgm:spPr/>
      <dgm:t>
        <a:bodyPr/>
        <a:lstStyle/>
        <a:p>
          <a:endParaRPr lang="es-MX"/>
        </a:p>
      </dgm:t>
    </dgm:pt>
    <dgm:pt modelId="{384033B9-445D-4A3E-81F6-1EE6252A7A6B}" type="pres">
      <dgm:prSet presAssocID="{970C7702-4843-43D3-8968-2E606636D3F8}" presName="hierChild7" presStyleCnt="0"/>
      <dgm:spPr/>
      <dgm:t>
        <a:bodyPr/>
        <a:lstStyle/>
        <a:p>
          <a:endParaRPr lang="es-MX"/>
        </a:p>
      </dgm:t>
    </dgm:pt>
    <dgm:pt modelId="{B967B0FF-B85B-41F8-ABF6-30036893775B}" type="pres">
      <dgm:prSet presAssocID="{8DD6FB0D-1FBA-4898-B01C-5E81B9A60FB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01067CA-1721-49AA-8BEF-A86AA6E93B0B}" type="pres">
      <dgm:prSet presAssocID="{8DD6FB0D-1FBA-4898-B01C-5E81B9A60FB2}" presName="rootComposite1" presStyleCnt="0"/>
      <dgm:spPr/>
      <dgm:t>
        <a:bodyPr/>
        <a:lstStyle/>
        <a:p>
          <a:endParaRPr lang="es-MX"/>
        </a:p>
      </dgm:t>
    </dgm:pt>
    <dgm:pt modelId="{E28E2EE0-28BB-41C2-89FC-768EE9B061CD}" type="pres">
      <dgm:prSet presAssocID="{8DD6FB0D-1FBA-4898-B01C-5E81B9A60FB2}" presName="rootText1" presStyleLbl="node0" presStyleIdx="1" presStyleCnt="2" custScaleX="89983" custLinFactX="-100000" custLinFactY="40787" custLinFactNeighborX="-104058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CDC129-2EDE-43D5-B838-2A149A250FB4}" type="pres">
      <dgm:prSet presAssocID="{8DD6FB0D-1FBA-4898-B01C-5E81B9A60FB2}" presName="rootConnector1" presStyleLbl="asst0" presStyleIdx="0" presStyleCnt="0"/>
      <dgm:spPr/>
      <dgm:t>
        <a:bodyPr/>
        <a:lstStyle/>
        <a:p>
          <a:endParaRPr lang="es-MX"/>
        </a:p>
      </dgm:t>
    </dgm:pt>
    <dgm:pt modelId="{719E5D15-A5AF-4CB4-AA5A-38EF92F22FA1}" type="pres">
      <dgm:prSet presAssocID="{8DD6FB0D-1FBA-4898-B01C-5E81B9A60FB2}" presName="hierChild2" presStyleCnt="0"/>
      <dgm:spPr/>
      <dgm:t>
        <a:bodyPr/>
        <a:lstStyle/>
        <a:p>
          <a:endParaRPr lang="es-MX"/>
        </a:p>
      </dgm:t>
    </dgm:pt>
    <dgm:pt modelId="{B774D837-4D13-40BE-87A1-4DC9C00F04CC}" type="pres">
      <dgm:prSet presAssocID="{8DD6FB0D-1FBA-4898-B01C-5E81B9A60FB2}" presName="hierChild3" presStyleCnt="0"/>
      <dgm:spPr/>
      <dgm:t>
        <a:bodyPr/>
        <a:lstStyle/>
        <a:p>
          <a:endParaRPr lang="es-MX"/>
        </a:p>
      </dgm:t>
    </dgm:pt>
  </dgm:ptLst>
  <dgm:cxnLst>
    <dgm:cxn modelId="{C5060362-608A-4758-BCBB-1535B6D01D25}" srcId="{A751D4D1-AD72-4B08-8090-283EDEF72569}" destId="{77B9B933-C413-4C2A-8C15-D5B1564686E6}" srcOrd="4" destOrd="0" parTransId="{72777482-7D5D-44E5-AD0F-175558035C5E}" sibTransId="{D0281EEB-8C9C-4D68-9662-947D83F3522B}"/>
    <dgm:cxn modelId="{3EE10CA0-E9D8-4057-B412-1D14398F46D6}" type="presOf" srcId="{77B9B933-C413-4C2A-8C15-D5B1564686E6}" destId="{97E0E708-2D08-42A0-8DAD-4D45258ECCA7}" srcOrd="1" destOrd="0" presId="urn:microsoft.com/office/officeart/2005/8/layout/orgChart1"/>
    <dgm:cxn modelId="{BD896DD5-BEB1-4409-A25D-846BC887C3CA}" type="presOf" srcId="{970C7702-4843-43D3-8968-2E606636D3F8}" destId="{0840189D-2033-4EF0-9273-5FF96D791141}" srcOrd="1" destOrd="0" presId="urn:microsoft.com/office/officeart/2005/8/layout/orgChart1"/>
    <dgm:cxn modelId="{4277B35D-1743-4D0F-A0F9-3F6A59C225C9}" srcId="{D43E59DF-AF5E-4317-8F03-4E52D2288BBF}" destId="{A751D4D1-AD72-4B08-8090-283EDEF72569}" srcOrd="0" destOrd="0" parTransId="{926546E7-2A1F-4293-BE73-65AEB0873B62}" sibTransId="{529D8783-8F9B-4EAB-BDC8-719FAD79CEFF}"/>
    <dgm:cxn modelId="{BC8A9D0C-F298-4CFC-8F08-A778C86293D6}" type="presOf" srcId="{8DD6FB0D-1FBA-4898-B01C-5E81B9A60FB2}" destId="{E28E2EE0-28BB-41C2-89FC-768EE9B061CD}" srcOrd="0" destOrd="0" presId="urn:microsoft.com/office/officeart/2005/8/layout/orgChart1"/>
    <dgm:cxn modelId="{BE76F88C-57BC-4257-80A1-5427FF43A1C7}" type="presOf" srcId="{77B9B933-C413-4C2A-8C15-D5B1564686E6}" destId="{E4536DAA-0957-4640-A743-2E181A275BEA}" srcOrd="0" destOrd="0" presId="urn:microsoft.com/office/officeart/2005/8/layout/orgChart1"/>
    <dgm:cxn modelId="{7C8AAA25-1992-4069-B233-6FCF8A13CDE1}" type="presOf" srcId="{B077961D-B10C-4834-A1D1-F85103544799}" destId="{C9FF683B-5B6D-4A1B-B4B5-5EEDA1E91354}" srcOrd="0" destOrd="0" presId="urn:microsoft.com/office/officeart/2005/8/layout/orgChart1"/>
    <dgm:cxn modelId="{78EEB865-4EBA-4DD7-98F3-072A86CEF563}" type="presOf" srcId="{1E2FAD0C-B48E-4D14-8B59-56E35A4D50A9}" destId="{9CC76FA9-501A-48B7-BE9D-319EAC8FE3B7}" srcOrd="0" destOrd="0" presId="urn:microsoft.com/office/officeart/2005/8/layout/orgChart1"/>
    <dgm:cxn modelId="{9B3F96D2-B7BB-4311-9BB2-E9FD7254DF84}" type="presOf" srcId="{46E045D6-CD8F-4E43-8814-843C820D80B2}" destId="{3DC7D4E4-1F37-4967-AC5C-56AB19661D5A}" srcOrd="0" destOrd="0" presId="urn:microsoft.com/office/officeart/2005/8/layout/orgChart1"/>
    <dgm:cxn modelId="{72E53299-1C15-4A62-8559-31B3C4F26E0F}" type="presOf" srcId="{B4DE300D-B271-4759-9961-4EB93D8CEDCA}" destId="{2D636FF3-84A1-4A03-A86A-6222F5110444}" srcOrd="0" destOrd="0" presId="urn:microsoft.com/office/officeart/2005/8/layout/orgChart1"/>
    <dgm:cxn modelId="{8BB264F8-A620-4097-BE81-44767C91AC41}" type="presOf" srcId="{D8906F7E-9834-4599-BCE3-8CFEE8562A35}" destId="{623B9107-B8F0-4632-A9E9-CED44CF47744}" srcOrd="0" destOrd="0" presId="urn:microsoft.com/office/officeart/2005/8/layout/orgChart1"/>
    <dgm:cxn modelId="{E9FA8265-CA37-4A1C-B396-F1C676D3029B}" type="presOf" srcId="{ACB6D203-D087-490D-8733-3859101FAAAD}" destId="{C4A9F4E4-05AD-4F64-AE01-5FE024B2B45C}" srcOrd="0" destOrd="0" presId="urn:microsoft.com/office/officeart/2005/8/layout/orgChart1"/>
    <dgm:cxn modelId="{F643CEBF-2703-47C4-A7D1-25F6E9BFC674}" type="presOf" srcId="{64D253B4-DB0D-419D-BA62-A033BC6FA21A}" destId="{AD7134A0-EBA2-4A47-BFB8-C2ED3643B2F5}" srcOrd="1" destOrd="0" presId="urn:microsoft.com/office/officeart/2005/8/layout/orgChart1"/>
    <dgm:cxn modelId="{82890A2F-6AF8-44FA-960F-E7CC2FE8E75A}" type="presOf" srcId="{A9CFB968-D06B-4C9B-891F-05304AC0D50C}" destId="{421BBDB3-0D85-4A1D-AD84-F31B9490FC90}" srcOrd="0" destOrd="0" presId="urn:microsoft.com/office/officeart/2005/8/layout/orgChart1"/>
    <dgm:cxn modelId="{E0FCC2B7-5E28-45F8-9E51-FE2C6C68ABFA}" type="presOf" srcId="{D43E59DF-AF5E-4317-8F03-4E52D2288BBF}" destId="{FA9843D5-AA4E-4A30-A0F1-608C16FEEE26}" srcOrd="0" destOrd="0" presId="urn:microsoft.com/office/officeart/2005/8/layout/orgChart1"/>
    <dgm:cxn modelId="{4C934185-77B0-4215-B498-582855296866}" srcId="{A751D4D1-AD72-4B08-8090-283EDEF72569}" destId="{00FCB7F1-EA49-4083-8188-D5172B827B2E}" srcOrd="1" destOrd="0" parTransId="{9A7381F0-700B-4A12-98A5-3B678FC53EC7}" sibTransId="{335EB78F-706B-4DCB-9C7D-6EC909721DED}"/>
    <dgm:cxn modelId="{DC06A80E-92FE-40E8-A45F-F428A54ABF28}" type="presOf" srcId="{72777482-7D5D-44E5-AD0F-175558035C5E}" destId="{D48EA53B-085F-4BC8-9539-1BCFD3D05273}" srcOrd="0" destOrd="0" presId="urn:microsoft.com/office/officeart/2005/8/layout/orgChart1"/>
    <dgm:cxn modelId="{E3FAAE91-00D7-4D6B-A415-5DAD63668428}" srcId="{A751D4D1-AD72-4B08-8090-283EDEF72569}" destId="{6CF95964-C4F0-4A9D-98AD-D89BBB94BB86}" srcOrd="0" destOrd="0" parTransId="{D8906F7E-9834-4599-BCE3-8CFEE8562A35}" sibTransId="{87415CAB-CD40-4AAE-B774-185AC56F64B6}"/>
    <dgm:cxn modelId="{AF5DF6BF-2981-4732-ACA5-B4ABFB9EB1BC}" type="presOf" srcId="{00FCB7F1-EA49-4083-8188-D5172B827B2E}" destId="{6DD334A2-A074-4C1E-BD89-4D70C1C2BC28}" srcOrd="1" destOrd="0" presId="urn:microsoft.com/office/officeart/2005/8/layout/orgChart1"/>
    <dgm:cxn modelId="{78D35B64-341D-467D-A249-85F58315A6DC}" type="presOf" srcId="{970C7702-4843-43D3-8968-2E606636D3F8}" destId="{AF347B9D-D928-493B-A8D1-4093AC8AD822}" srcOrd="0" destOrd="0" presId="urn:microsoft.com/office/officeart/2005/8/layout/orgChart1"/>
    <dgm:cxn modelId="{381604F4-562D-490D-A28E-5A80E28CC858}" srcId="{A751D4D1-AD72-4B08-8090-283EDEF72569}" destId="{64D253B4-DB0D-419D-BA62-A033BC6FA21A}" srcOrd="3" destOrd="0" parTransId="{ACB6D203-D087-490D-8733-3859101FAAAD}" sibTransId="{8D3528BF-4194-43BE-AA0E-70B0D9CD82B9}"/>
    <dgm:cxn modelId="{B4E4076B-D40C-493D-B78D-62FC33BC432E}" type="presOf" srcId="{A9CFB968-D06B-4C9B-891F-05304AC0D50C}" destId="{BCDE8C7C-B1E0-417D-A16E-54AA4F3A765A}" srcOrd="1" destOrd="0" presId="urn:microsoft.com/office/officeart/2005/8/layout/orgChart1"/>
    <dgm:cxn modelId="{4ACD4BE1-F1EE-4584-B5EE-31D07FFF6AB0}" type="presOf" srcId="{A751D4D1-AD72-4B08-8090-283EDEF72569}" destId="{CC6C263F-8F2F-4C62-81B4-190B89884384}" srcOrd="1" destOrd="0" presId="urn:microsoft.com/office/officeart/2005/8/layout/orgChart1"/>
    <dgm:cxn modelId="{0FA3CCE7-52CE-4211-9055-B70F2E178F01}" type="presOf" srcId="{9A7381F0-700B-4A12-98A5-3B678FC53EC7}" destId="{2425BEC6-DDBF-4C2C-ACB1-8B2093BA0931}" srcOrd="0" destOrd="0" presId="urn:microsoft.com/office/officeart/2005/8/layout/orgChart1"/>
    <dgm:cxn modelId="{C30AE54D-2582-42A7-BB9E-F25E5333341D}" type="presOf" srcId="{00205598-CF88-4398-AAA6-0465E914DA04}" destId="{C6370CF3-48C7-4FA2-A712-4D398184C4B1}" srcOrd="0" destOrd="0" presId="urn:microsoft.com/office/officeart/2005/8/layout/orgChart1"/>
    <dgm:cxn modelId="{FCF9A6C8-8145-4281-8A84-4E9D62A47C1C}" type="presOf" srcId="{A751D4D1-AD72-4B08-8090-283EDEF72569}" destId="{59B2E976-902E-466C-BCBB-F68D232258A1}" srcOrd="0" destOrd="0" presId="urn:microsoft.com/office/officeart/2005/8/layout/orgChart1"/>
    <dgm:cxn modelId="{59231698-7161-4475-B4A2-C379F93AF46F}" type="presOf" srcId="{8DD6FB0D-1FBA-4898-B01C-5E81B9A60FB2}" destId="{BACDC129-2EDE-43D5-B838-2A149A250FB4}" srcOrd="1" destOrd="0" presId="urn:microsoft.com/office/officeart/2005/8/layout/orgChart1"/>
    <dgm:cxn modelId="{C256B21E-FC96-48A1-88DC-60ECAFF1FF21}" type="presOf" srcId="{6990DB29-C23D-4FE3-B520-4E9264144DD7}" destId="{EE5F4D98-4C7E-49FA-A46E-E7DD74DB55DA}" srcOrd="0" destOrd="0" presId="urn:microsoft.com/office/officeart/2005/8/layout/orgChart1"/>
    <dgm:cxn modelId="{5D0170D9-3608-452A-8CBB-CDEC651AC43C}" type="presOf" srcId="{00205598-CF88-4398-AAA6-0465E914DA04}" destId="{EAD81642-3451-4365-8914-8A97BEB72E5B}" srcOrd="1" destOrd="0" presId="urn:microsoft.com/office/officeart/2005/8/layout/orgChart1"/>
    <dgm:cxn modelId="{5882A1ED-1211-48AF-BE4A-B03C6CC40327}" srcId="{A751D4D1-AD72-4B08-8090-283EDEF72569}" destId="{A9CFB968-D06B-4C9B-891F-05304AC0D50C}" srcOrd="5" destOrd="0" parTransId="{46E045D6-CD8F-4E43-8814-843C820D80B2}" sibTransId="{B41B5EA7-5555-4BA4-9E40-18A7F713822C}"/>
    <dgm:cxn modelId="{7E646F57-4E17-4F52-AA79-DBF1240A842D}" srcId="{00FCB7F1-EA49-4083-8188-D5172B827B2E}" destId="{B4DE300D-B271-4759-9961-4EB93D8CEDCA}" srcOrd="0" destOrd="0" parTransId="{6990DB29-C23D-4FE3-B520-4E9264144DD7}" sibTransId="{0144D881-F837-4504-AC31-2B709C7CEC23}"/>
    <dgm:cxn modelId="{81645B2F-6BDB-4899-9233-B1F95E105A82}" srcId="{D43E59DF-AF5E-4317-8F03-4E52D2288BBF}" destId="{8DD6FB0D-1FBA-4898-B01C-5E81B9A60FB2}" srcOrd="1" destOrd="0" parTransId="{9353C7D4-F6B3-410B-AA57-7C04B8C6BBF2}" sibTransId="{FFA194A2-EF8F-48FB-B61A-58BFC89B8940}"/>
    <dgm:cxn modelId="{17739781-1810-4D49-B4F0-9BA1A9AE5D31}" type="presOf" srcId="{00FCB7F1-EA49-4083-8188-D5172B827B2E}" destId="{6BA75B72-1FBD-4521-9515-F2A6E5479C56}" srcOrd="0" destOrd="0" presId="urn:microsoft.com/office/officeart/2005/8/layout/orgChart1"/>
    <dgm:cxn modelId="{F5BFFF14-CBFE-453F-BA50-B26C3ED9509E}" type="presOf" srcId="{6CF95964-C4F0-4A9D-98AD-D89BBB94BB86}" destId="{36AE0E81-1059-40E6-BD94-4E65B05C6419}" srcOrd="0" destOrd="0" presId="urn:microsoft.com/office/officeart/2005/8/layout/orgChart1"/>
    <dgm:cxn modelId="{71A7ACBA-77CF-4154-ABE3-67EC70D8D2D8}" type="presOf" srcId="{B4DE300D-B271-4759-9961-4EB93D8CEDCA}" destId="{20CB9AE8-28DB-4BF9-96CB-B10EFB666D93}" srcOrd="1" destOrd="0" presId="urn:microsoft.com/office/officeart/2005/8/layout/orgChart1"/>
    <dgm:cxn modelId="{BE355FBC-53DB-434B-9DDE-EF2256311336}" type="presOf" srcId="{64D253B4-DB0D-419D-BA62-A033BC6FA21A}" destId="{83CDD99B-74ED-4E4E-84D5-9A9195B92B6F}" srcOrd="0" destOrd="0" presId="urn:microsoft.com/office/officeart/2005/8/layout/orgChart1"/>
    <dgm:cxn modelId="{0D3DF76C-6FDF-41EC-9D49-E2855A2898DE}" srcId="{A751D4D1-AD72-4B08-8090-283EDEF72569}" destId="{970C7702-4843-43D3-8968-2E606636D3F8}" srcOrd="6" destOrd="0" parTransId="{B077961D-B10C-4834-A1D1-F85103544799}" sibTransId="{F97C94EA-1981-4024-907D-6CA9A0FB7B52}"/>
    <dgm:cxn modelId="{64ADD5E7-BAD1-4749-8A37-E9C0F6415777}" srcId="{A751D4D1-AD72-4B08-8090-283EDEF72569}" destId="{00205598-CF88-4398-AAA6-0465E914DA04}" srcOrd="2" destOrd="0" parTransId="{1E2FAD0C-B48E-4D14-8B59-56E35A4D50A9}" sibTransId="{C495B702-3CB9-417C-802A-E8BC8866F30A}"/>
    <dgm:cxn modelId="{13A1D3DF-A878-4EB8-B8EB-B167037A4555}" type="presOf" srcId="{6CF95964-C4F0-4A9D-98AD-D89BBB94BB86}" destId="{38295AD7-D652-4873-BB93-4F034537E78A}" srcOrd="1" destOrd="0" presId="urn:microsoft.com/office/officeart/2005/8/layout/orgChart1"/>
    <dgm:cxn modelId="{92D59296-0AD0-432B-A419-CFBFFE9C648A}" type="presParOf" srcId="{FA9843D5-AA4E-4A30-A0F1-608C16FEEE26}" destId="{E37DE94F-383C-4587-848C-9AE98EFE7DDB}" srcOrd="0" destOrd="0" presId="urn:microsoft.com/office/officeart/2005/8/layout/orgChart1"/>
    <dgm:cxn modelId="{22CA834B-8C5F-447B-ACDA-C7BF97452FE5}" type="presParOf" srcId="{E37DE94F-383C-4587-848C-9AE98EFE7DDB}" destId="{07779FE6-5D94-4B6A-81E4-5687CA738055}" srcOrd="0" destOrd="0" presId="urn:microsoft.com/office/officeart/2005/8/layout/orgChart1"/>
    <dgm:cxn modelId="{DD7FA467-A73D-40DE-9A57-BE7F7D563E4C}" type="presParOf" srcId="{07779FE6-5D94-4B6A-81E4-5687CA738055}" destId="{59B2E976-902E-466C-BCBB-F68D232258A1}" srcOrd="0" destOrd="0" presId="urn:microsoft.com/office/officeart/2005/8/layout/orgChart1"/>
    <dgm:cxn modelId="{4EB922FC-5E99-4B55-937F-C7ABC9E2005F}" type="presParOf" srcId="{07779FE6-5D94-4B6A-81E4-5687CA738055}" destId="{CC6C263F-8F2F-4C62-81B4-190B89884384}" srcOrd="1" destOrd="0" presId="urn:microsoft.com/office/officeart/2005/8/layout/orgChart1"/>
    <dgm:cxn modelId="{899D372E-66F1-46FA-AB65-45A31D4E7849}" type="presParOf" srcId="{E37DE94F-383C-4587-848C-9AE98EFE7DDB}" destId="{A14C2085-ED09-42AF-A41F-3393ACB9376B}" srcOrd="1" destOrd="0" presId="urn:microsoft.com/office/officeart/2005/8/layout/orgChart1"/>
    <dgm:cxn modelId="{E1998445-EBDA-4930-88B7-7236440B8561}" type="presParOf" srcId="{A14C2085-ED09-42AF-A41F-3393ACB9376B}" destId="{2425BEC6-DDBF-4C2C-ACB1-8B2093BA0931}" srcOrd="0" destOrd="0" presId="urn:microsoft.com/office/officeart/2005/8/layout/orgChart1"/>
    <dgm:cxn modelId="{2CDCF24A-CDAE-4461-8E78-63C14A7AA579}" type="presParOf" srcId="{A14C2085-ED09-42AF-A41F-3393ACB9376B}" destId="{57E9755B-C7D3-4A36-9E30-4FE457A804E6}" srcOrd="1" destOrd="0" presId="urn:microsoft.com/office/officeart/2005/8/layout/orgChart1"/>
    <dgm:cxn modelId="{76C36D1C-CE7D-41CE-9F53-7975D97D463B}" type="presParOf" srcId="{57E9755B-C7D3-4A36-9E30-4FE457A804E6}" destId="{48C7ADE6-5D21-44C5-A979-25CB0D28F67D}" srcOrd="0" destOrd="0" presId="urn:microsoft.com/office/officeart/2005/8/layout/orgChart1"/>
    <dgm:cxn modelId="{DEDC7CD5-DF23-401B-A570-CA9E6E92F619}" type="presParOf" srcId="{48C7ADE6-5D21-44C5-A979-25CB0D28F67D}" destId="{6BA75B72-1FBD-4521-9515-F2A6E5479C56}" srcOrd="0" destOrd="0" presId="urn:microsoft.com/office/officeart/2005/8/layout/orgChart1"/>
    <dgm:cxn modelId="{75E4CB8C-C477-4A40-A57E-394765F762DE}" type="presParOf" srcId="{48C7ADE6-5D21-44C5-A979-25CB0D28F67D}" destId="{6DD334A2-A074-4C1E-BD89-4D70C1C2BC28}" srcOrd="1" destOrd="0" presId="urn:microsoft.com/office/officeart/2005/8/layout/orgChart1"/>
    <dgm:cxn modelId="{24EBC1EE-3239-4643-9BB2-895A31A40915}" type="presParOf" srcId="{57E9755B-C7D3-4A36-9E30-4FE457A804E6}" destId="{B374E970-401D-43D2-B594-B9A3D21B8F95}" srcOrd="1" destOrd="0" presId="urn:microsoft.com/office/officeart/2005/8/layout/orgChart1"/>
    <dgm:cxn modelId="{9450F875-E47B-40C9-A21B-8B46A7B0BDA4}" type="presParOf" srcId="{B374E970-401D-43D2-B594-B9A3D21B8F95}" destId="{EE5F4D98-4C7E-49FA-A46E-E7DD74DB55DA}" srcOrd="0" destOrd="0" presId="urn:microsoft.com/office/officeart/2005/8/layout/orgChart1"/>
    <dgm:cxn modelId="{3E96D36A-0B3E-4237-B837-AA6DECFE74EF}" type="presParOf" srcId="{B374E970-401D-43D2-B594-B9A3D21B8F95}" destId="{44DF6F44-7D99-46CA-A651-1CC475F7DE6C}" srcOrd="1" destOrd="0" presId="urn:microsoft.com/office/officeart/2005/8/layout/orgChart1"/>
    <dgm:cxn modelId="{0029B022-EEFD-4DD3-8DE2-D321EE3CBEE2}" type="presParOf" srcId="{44DF6F44-7D99-46CA-A651-1CC475F7DE6C}" destId="{06F1DBB8-271B-4A88-B5B9-449D1D0A2322}" srcOrd="0" destOrd="0" presId="urn:microsoft.com/office/officeart/2005/8/layout/orgChart1"/>
    <dgm:cxn modelId="{73108224-43F2-4F9B-9711-B37B6D0E5759}" type="presParOf" srcId="{06F1DBB8-271B-4A88-B5B9-449D1D0A2322}" destId="{2D636FF3-84A1-4A03-A86A-6222F5110444}" srcOrd="0" destOrd="0" presId="urn:microsoft.com/office/officeart/2005/8/layout/orgChart1"/>
    <dgm:cxn modelId="{A1CA5855-8F91-4E58-8014-8865FAD5A796}" type="presParOf" srcId="{06F1DBB8-271B-4A88-B5B9-449D1D0A2322}" destId="{20CB9AE8-28DB-4BF9-96CB-B10EFB666D93}" srcOrd="1" destOrd="0" presId="urn:microsoft.com/office/officeart/2005/8/layout/orgChart1"/>
    <dgm:cxn modelId="{60074DF1-C1B0-4DDC-803A-7E770B065FF5}" type="presParOf" srcId="{44DF6F44-7D99-46CA-A651-1CC475F7DE6C}" destId="{ED038D12-F856-4DEC-A914-51065C70260C}" srcOrd="1" destOrd="0" presId="urn:microsoft.com/office/officeart/2005/8/layout/orgChart1"/>
    <dgm:cxn modelId="{D962F6B8-8C51-45DD-92CA-A0BEE94670D6}" type="presParOf" srcId="{44DF6F44-7D99-46CA-A651-1CC475F7DE6C}" destId="{E1E58CAD-62D0-4BF7-ACE1-A7C3AB596BA5}" srcOrd="2" destOrd="0" presId="urn:microsoft.com/office/officeart/2005/8/layout/orgChart1"/>
    <dgm:cxn modelId="{587D00A6-F3EE-4E1F-B68F-BECD75E36211}" type="presParOf" srcId="{57E9755B-C7D3-4A36-9E30-4FE457A804E6}" destId="{373ED7C7-F614-42C5-A82D-977A9DB613E7}" srcOrd="2" destOrd="0" presId="urn:microsoft.com/office/officeart/2005/8/layout/orgChart1"/>
    <dgm:cxn modelId="{ED90F36D-2032-47FD-8DD0-A5FEEA1AEA4D}" type="presParOf" srcId="{A14C2085-ED09-42AF-A41F-3393ACB9376B}" destId="{9CC76FA9-501A-48B7-BE9D-319EAC8FE3B7}" srcOrd="2" destOrd="0" presId="urn:microsoft.com/office/officeart/2005/8/layout/orgChart1"/>
    <dgm:cxn modelId="{5768F111-7F05-403F-B9B7-42B18C933E83}" type="presParOf" srcId="{A14C2085-ED09-42AF-A41F-3393ACB9376B}" destId="{721DC565-6BF2-492A-AE30-CEBBBA82F871}" srcOrd="3" destOrd="0" presId="urn:microsoft.com/office/officeart/2005/8/layout/orgChart1"/>
    <dgm:cxn modelId="{A02A998C-7E0A-4C70-A724-D68C66DEDD38}" type="presParOf" srcId="{721DC565-6BF2-492A-AE30-CEBBBA82F871}" destId="{F96AEA5D-9974-4733-B152-04E187775DEB}" srcOrd="0" destOrd="0" presId="urn:microsoft.com/office/officeart/2005/8/layout/orgChart1"/>
    <dgm:cxn modelId="{1FD4A29D-BA76-4843-B62F-B3C93BAF6D14}" type="presParOf" srcId="{F96AEA5D-9974-4733-B152-04E187775DEB}" destId="{C6370CF3-48C7-4FA2-A712-4D398184C4B1}" srcOrd="0" destOrd="0" presId="urn:microsoft.com/office/officeart/2005/8/layout/orgChart1"/>
    <dgm:cxn modelId="{B6DE8FF6-9E6A-4009-8ACA-BC566D062B5B}" type="presParOf" srcId="{F96AEA5D-9974-4733-B152-04E187775DEB}" destId="{EAD81642-3451-4365-8914-8A97BEB72E5B}" srcOrd="1" destOrd="0" presId="urn:microsoft.com/office/officeart/2005/8/layout/orgChart1"/>
    <dgm:cxn modelId="{D8AD3CB5-EE15-4FF2-8FC4-85D325351A5A}" type="presParOf" srcId="{721DC565-6BF2-492A-AE30-CEBBBA82F871}" destId="{6D0D56F1-88AA-4F7D-BB1E-058D95E71D48}" srcOrd="1" destOrd="0" presId="urn:microsoft.com/office/officeart/2005/8/layout/orgChart1"/>
    <dgm:cxn modelId="{A8576C15-C8F8-49E3-BDB5-662E760D89CE}" type="presParOf" srcId="{721DC565-6BF2-492A-AE30-CEBBBA82F871}" destId="{C3C4721D-F275-41A8-8044-4C1C29A77A21}" srcOrd="2" destOrd="0" presId="urn:microsoft.com/office/officeart/2005/8/layout/orgChart1"/>
    <dgm:cxn modelId="{76A504E9-0C85-4DC9-A87F-5EE256569672}" type="presParOf" srcId="{A14C2085-ED09-42AF-A41F-3393ACB9376B}" destId="{3DC7D4E4-1F37-4967-AC5C-56AB19661D5A}" srcOrd="4" destOrd="0" presId="urn:microsoft.com/office/officeart/2005/8/layout/orgChart1"/>
    <dgm:cxn modelId="{AEB9FE01-5AAA-4752-80DE-EC68061B4F35}" type="presParOf" srcId="{A14C2085-ED09-42AF-A41F-3393ACB9376B}" destId="{431CC45F-2437-4CF3-9F6E-860BB468FEFF}" srcOrd="5" destOrd="0" presId="urn:microsoft.com/office/officeart/2005/8/layout/orgChart1"/>
    <dgm:cxn modelId="{F93CCBE9-70E3-44D3-BA6B-0556D4D27278}" type="presParOf" srcId="{431CC45F-2437-4CF3-9F6E-860BB468FEFF}" destId="{7620A6FF-653B-4270-87D3-59199E20EDB5}" srcOrd="0" destOrd="0" presId="urn:microsoft.com/office/officeart/2005/8/layout/orgChart1"/>
    <dgm:cxn modelId="{74399499-8FB1-4773-8111-F29507689AA4}" type="presParOf" srcId="{7620A6FF-653B-4270-87D3-59199E20EDB5}" destId="{421BBDB3-0D85-4A1D-AD84-F31B9490FC90}" srcOrd="0" destOrd="0" presId="urn:microsoft.com/office/officeart/2005/8/layout/orgChart1"/>
    <dgm:cxn modelId="{79EBD740-330C-4286-8C40-294A65A6D40C}" type="presParOf" srcId="{7620A6FF-653B-4270-87D3-59199E20EDB5}" destId="{BCDE8C7C-B1E0-417D-A16E-54AA4F3A765A}" srcOrd="1" destOrd="0" presId="urn:microsoft.com/office/officeart/2005/8/layout/orgChart1"/>
    <dgm:cxn modelId="{594667B7-E1CD-49FF-B763-820CBCFD0A6F}" type="presParOf" srcId="{431CC45F-2437-4CF3-9F6E-860BB468FEFF}" destId="{B4DC6ABF-20E9-4A13-A38C-F61DEBF8E838}" srcOrd="1" destOrd="0" presId="urn:microsoft.com/office/officeart/2005/8/layout/orgChart1"/>
    <dgm:cxn modelId="{FD0E16BD-ABB3-4571-B544-CDC0364C3AEF}" type="presParOf" srcId="{431CC45F-2437-4CF3-9F6E-860BB468FEFF}" destId="{C3B84C03-9D9B-4324-A026-ED15127C6084}" srcOrd="2" destOrd="0" presId="urn:microsoft.com/office/officeart/2005/8/layout/orgChart1"/>
    <dgm:cxn modelId="{530265D8-A47E-493C-8B3E-FDF522F24B81}" type="presParOf" srcId="{E37DE94F-383C-4587-848C-9AE98EFE7DDB}" destId="{4F8299DD-6704-4A3B-A04E-3F3CE60AD4BD}" srcOrd="2" destOrd="0" presId="urn:microsoft.com/office/officeart/2005/8/layout/orgChart1"/>
    <dgm:cxn modelId="{B67C663C-EDDD-43F3-8C45-9A74B5466596}" type="presParOf" srcId="{4F8299DD-6704-4A3B-A04E-3F3CE60AD4BD}" destId="{623B9107-B8F0-4632-A9E9-CED44CF47744}" srcOrd="0" destOrd="0" presId="urn:microsoft.com/office/officeart/2005/8/layout/orgChart1"/>
    <dgm:cxn modelId="{75829828-4851-44E3-9340-B1381C9B999E}" type="presParOf" srcId="{4F8299DD-6704-4A3B-A04E-3F3CE60AD4BD}" destId="{1B2F6D77-72A3-48AF-8DFB-AF7C61708D03}" srcOrd="1" destOrd="0" presId="urn:microsoft.com/office/officeart/2005/8/layout/orgChart1"/>
    <dgm:cxn modelId="{21C2D78B-6C41-4E82-A061-7F50F9301B49}" type="presParOf" srcId="{1B2F6D77-72A3-48AF-8DFB-AF7C61708D03}" destId="{C42135D4-162D-4226-B062-34DA164719B2}" srcOrd="0" destOrd="0" presId="urn:microsoft.com/office/officeart/2005/8/layout/orgChart1"/>
    <dgm:cxn modelId="{5017F4C5-4093-49DB-AD9C-85B4B7EE66C1}" type="presParOf" srcId="{C42135D4-162D-4226-B062-34DA164719B2}" destId="{36AE0E81-1059-40E6-BD94-4E65B05C6419}" srcOrd="0" destOrd="0" presId="urn:microsoft.com/office/officeart/2005/8/layout/orgChart1"/>
    <dgm:cxn modelId="{D9B29A15-6E0E-42FF-8237-C1288698B1CE}" type="presParOf" srcId="{C42135D4-162D-4226-B062-34DA164719B2}" destId="{38295AD7-D652-4873-BB93-4F034537E78A}" srcOrd="1" destOrd="0" presId="urn:microsoft.com/office/officeart/2005/8/layout/orgChart1"/>
    <dgm:cxn modelId="{DDF87045-2FC5-448C-8403-481446255716}" type="presParOf" srcId="{1B2F6D77-72A3-48AF-8DFB-AF7C61708D03}" destId="{94ED93B2-0D65-45FA-A538-6364E3B4B054}" srcOrd="1" destOrd="0" presId="urn:microsoft.com/office/officeart/2005/8/layout/orgChart1"/>
    <dgm:cxn modelId="{2AD9F8FA-6B4A-49A1-962A-98D1D53D275E}" type="presParOf" srcId="{1B2F6D77-72A3-48AF-8DFB-AF7C61708D03}" destId="{26BD4F66-4079-4DCB-98CD-F9CA9DBBF24D}" srcOrd="2" destOrd="0" presId="urn:microsoft.com/office/officeart/2005/8/layout/orgChart1"/>
    <dgm:cxn modelId="{2762E66F-1AB2-4990-BBB2-627D33C7CE41}" type="presParOf" srcId="{4F8299DD-6704-4A3B-A04E-3F3CE60AD4BD}" destId="{C4A9F4E4-05AD-4F64-AE01-5FE024B2B45C}" srcOrd="2" destOrd="0" presId="urn:microsoft.com/office/officeart/2005/8/layout/orgChart1"/>
    <dgm:cxn modelId="{8407D8AE-6D7B-4597-9E47-5431C6F9028C}" type="presParOf" srcId="{4F8299DD-6704-4A3B-A04E-3F3CE60AD4BD}" destId="{E65D0362-850A-48DC-9F13-043880468BD0}" srcOrd="3" destOrd="0" presId="urn:microsoft.com/office/officeart/2005/8/layout/orgChart1"/>
    <dgm:cxn modelId="{A18AB0B3-7989-4539-90A1-B9300E95D3D2}" type="presParOf" srcId="{E65D0362-850A-48DC-9F13-043880468BD0}" destId="{6279333B-55C7-42DB-ACD0-6ADF60B9C515}" srcOrd="0" destOrd="0" presId="urn:microsoft.com/office/officeart/2005/8/layout/orgChart1"/>
    <dgm:cxn modelId="{6BD2B8A4-4FAB-4E50-B457-3A6E4314A5C2}" type="presParOf" srcId="{6279333B-55C7-42DB-ACD0-6ADF60B9C515}" destId="{83CDD99B-74ED-4E4E-84D5-9A9195B92B6F}" srcOrd="0" destOrd="0" presId="urn:microsoft.com/office/officeart/2005/8/layout/orgChart1"/>
    <dgm:cxn modelId="{9E0BF740-C50D-4C80-B219-290F8AA20410}" type="presParOf" srcId="{6279333B-55C7-42DB-ACD0-6ADF60B9C515}" destId="{AD7134A0-EBA2-4A47-BFB8-C2ED3643B2F5}" srcOrd="1" destOrd="0" presId="urn:microsoft.com/office/officeart/2005/8/layout/orgChart1"/>
    <dgm:cxn modelId="{4560BE1D-C1CB-459B-B11B-ACFBD67400B1}" type="presParOf" srcId="{E65D0362-850A-48DC-9F13-043880468BD0}" destId="{4CFDBC26-7A8D-4D6F-848F-FDEE63303DA0}" srcOrd="1" destOrd="0" presId="urn:microsoft.com/office/officeart/2005/8/layout/orgChart1"/>
    <dgm:cxn modelId="{EB12FE08-DBBF-47B3-B70D-B8BB8A96E5E2}" type="presParOf" srcId="{E65D0362-850A-48DC-9F13-043880468BD0}" destId="{55513F64-2A77-4D07-BDA4-E2CDA6B61666}" srcOrd="2" destOrd="0" presId="urn:microsoft.com/office/officeart/2005/8/layout/orgChart1"/>
    <dgm:cxn modelId="{EE67040E-DDFB-42F0-A3EB-FE1AEFA30BC6}" type="presParOf" srcId="{4F8299DD-6704-4A3B-A04E-3F3CE60AD4BD}" destId="{D48EA53B-085F-4BC8-9539-1BCFD3D05273}" srcOrd="4" destOrd="0" presId="urn:microsoft.com/office/officeart/2005/8/layout/orgChart1"/>
    <dgm:cxn modelId="{E0843848-4769-4632-B08E-B744ABB1F4CC}" type="presParOf" srcId="{4F8299DD-6704-4A3B-A04E-3F3CE60AD4BD}" destId="{822E1D57-286E-4668-8AFB-990BBDCBC019}" srcOrd="5" destOrd="0" presId="urn:microsoft.com/office/officeart/2005/8/layout/orgChart1"/>
    <dgm:cxn modelId="{C3C721E7-2E01-4207-A65F-C379391B7CB6}" type="presParOf" srcId="{822E1D57-286E-4668-8AFB-990BBDCBC019}" destId="{B6DBEF7E-76C8-4AB0-9973-C2A6EF36D8D9}" srcOrd="0" destOrd="0" presId="urn:microsoft.com/office/officeart/2005/8/layout/orgChart1"/>
    <dgm:cxn modelId="{ADB0B28F-20D4-48CC-BC8E-FF11AB3C8A58}" type="presParOf" srcId="{B6DBEF7E-76C8-4AB0-9973-C2A6EF36D8D9}" destId="{E4536DAA-0957-4640-A743-2E181A275BEA}" srcOrd="0" destOrd="0" presId="urn:microsoft.com/office/officeart/2005/8/layout/orgChart1"/>
    <dgm:cxn modelId="{E73BD039-BB79-4245-932F-518BB2C157A1}" type="presParOf" srcId="{B6DBEF7E-76C8-4AB0-9973-C2A6EF36D8D9}" destId="{97E0E708-2D08-42A0-8DAD-4D45258ECCA7}" srcOrd="1" destOrd="0" presId="urn:microsoft.com/office/officeart/2005/8/layout/orgChart1"/>
    <dgm:cxn modelId="{B2F14C0E-F84B-4527-8128-FE7008DF8EDD}" type="presParOf" srcId="{822E1D57-286E-4668-8AFB-990BBDCBC019}" destId="{5DDF6BDD-8FF4-4E9D-AB4B-F9AD36053342}" srcOrd="1" destOrd="0" presId="urn:microsoft.com/office/officeart/2005/8/layout/orgChart1"/>
    <dgm:cxn modelId="{ABEF392A-B1E7-420F-84D9-E2382173D768}" type="presParOf" srcId="{822E1D57-286E-4668-8AFB-990BBDCBC019}" destId="{5D953A4E-7BCE-4356-B7C3-6A9C6E12E10C}" srcOrd="2" destOrd="0" presId="urn:microsoft.com/office/officeart/2005/8/layout/orgChart1"/>
    <dgm:cxn modelId="{C0B0CD41-4649-4594-9565-C55404B73161}" type="presParOf" srcId="{4F8299DD-6704-4A3B-A04E-3F3CE60AD4BD}" destId="{C9FF683B-5B6D-4A1B-B4B5-5EEDA1E91354}" srcOrd="6" destOrd="0" presId="urn:microsoft.com/office/officeart/2005/8/layout/orgChart1"/>
    <dgm:cxn modelId="{2A0B374E-3F1D-473F-A3AD-962920F5FD10}" type="presParOf" srcId="{4F8299DD-6704-4A3B-A04E-3F3CE60AD4BD}" destId="{DD9A6F65-1930-412D-9010-F72A45772134}" srcOrd="7" destOrd="0" presId="urn:microsoft.com/office/officeart/2005/8/layout/orgChart1"/>
    <dgm:cxn modelId="{CE3CA015-8552-4764-9B1D-F84E2EE380AE}" type="presParOf" srcId="{DD9A6F65-1930-412D-9010-F72A45772134}" destId="{55DA74E7-E6BF-4329-9200-565D4A6C0CB0}" srcOrd="0" destOrd="0" presId="urn:microsoft.com/office/officeart/2005/8/layout/orgChart1"/>
    <dgm:cxn modelId="{7F7C7537-A149-4FC1-861F-FD2C7D459A90}" type="presParOf" srcId="{55DA74E7-E6BF-4329-9200-565D4A6C0CB0}" destId="{AF347B9D-D928-493B-A8D1-4093AC8AD822}" srcOrd="0" destOrd="0" presId="urn:microsoft.com/office/officeart/2005/8/layout/orgChart1"/>
    <dgm:cxn modelId="{7614A11F-9A10-4509-9AA3-00AD75F4DC61}" type="presParOf" srcId="{55DA74E7-E6BF-4329-9200-565D4A6C0CB0}" destId="{0840189D-2033-4EF0-9273-5FF96D791141}" srcOrd="1" destOrd="0" presId="urn:microsoft.com/office/officeart/2005/8/layout/orgChart1"/>
    <dgm:cxn modelId="{F504CC5E-2E96-45FF-8681-93EC1174C3D2}" type="presParOf" srcId="{DD9A6F65-1930-412D-9010-F72A45772134}" destId="{D88B3479-A80D-4AC9-A6DF-4BD877A763A4}" srcOrd="1" destOrd="0" presId="urn:microsoft.com/office/officeart/2005/8/layout/orgChart1"/>
    <dgm:cxn modelId="{2EE2BB60-95A6-4EA7-A212-6D0ADAC69112}" type="presParOf" srcId="{DD9A6F65-1930-412D-9010-F72A45772134}" destId="{384033B9-445D-4A3E-81F6-1EE6252A7A6B}" srcOrd="2" destOrd="0" presId="urn:microsoft.com/office/officeart/2005/8/layout/orgChart1"/>
    <dgm:cxn modelId="{C75717D0-D13E-4FC7-BC33-0DFF4DD8CC17}" type="presParOf" srcId="{FA9843D5-AA4E-4A30-A0F1-608C16FEEE26}" destId="{B967B0FF-B85B-41F8-ABF6-30036893775B}" srcOrd="1" destOrd="0" presId="urn:microsoft.com/office/officeart/2005/8/layout/orgChart1"/>
    <dgm:cxn modelId="{EFDE4240-05BF-4552-A80B-FE75DA878CD8}" type="presParOf" srcId="{B967B0FF-B85B-41F8-ABF6-30036893775B}" destId="{101067CA-1721-49AA-8BEF-A86AA6E93B0B}" srcOrd="0" destOrd="0" presId="urn:microsoft.com/office/officeart/2005/8/layout/orgChart1"/>
    <dgm:cxn modelId="{CE406D3B-D72C-49EE-A2A2-0B7F03598663}" type="presParOf" srcId="{101067CA-1721-49AA-8BEF-A86AA6E93B0B}" destId="{E28E2EE0-28BB-41C2-89FC-768EE9B061CD}" srcOrd="0" destOrd="0" presId="urn:microsoft.com/office/officeart/2005/8/layout/orgChart1"/>
    <dgm:cxn modelId="{3907451B-9205-438C-A322-D40E67A4C377}" type="presParOf" srcId="{101067CA-1721-49AA-8BEF-A86AA6E93B0B}" destId="{BACDC129-2EDE-43D5-B838-2A149A250FB4}" srcOrd="1" destOrd="0" presId="urn:microsoft.com/office/officeart/2005/8/layout/orgChart1"/>
    <dgm:cxn modelId="{65DD8C96-D190-438C-BE05-B0B3CD4970CA}" type="presParOf" srcId="{B967B0FF-B85B-41F8-ABF6-30036893775B}" destId="{719E5D15-A5AF-4CB4-AA5A-38EF92F22FA1}" srcOrd="1" destOrd="0" presId="urn:microsoft.com/office/officeart/2005/8/layout/orgChart1"/>
    <dgm:cxn modelId="{F034F22E-40F6-445F-8122-9726DE3704A2}" type="presParOf" srcId="{B967B0FF-B85B-41F8-ABF6-30036893775B}" destId="{B774D837-4D13-40BE-87A1-4DC9C00F04CC}" srcOrd="2" destOrd="0" presId="urn:microsoft.com/office/officeart/2005/8/layout/orgChart1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C829A5-15EE-482B-AEF5-3A64889BCC5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BDBD206-0632-4B54-8EBD-2FD79DD4BBB9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gm:t>
    </dgm:pt>
    <dgm:pt modelId="{0717173D-578A-44C3-B7AF-6721F673A237}" type="par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D9399C2-FD82-4F86-9440-39476F1588D0}" type="sibTrans" cxnId="{08DD43EE-3802-42EA-9346-6802DFDAB1CF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6F5153C-3EA4-4127-B116-2F09B4565AC2}">
      <dgm:prSet phldrT="[Texto]"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gm:t>
    </dgm:pt>
    <dgm:pt modelId="{834D1092-A01E-4FFA-9A94-5C16D26BEA0F}" type="par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52C0EB8-191A-45D3-B706-C7A64A917F46}" type="sibTrans" cxnId="{B5CB4CE5-A763-463F-8854-C95596A7B1E3}">
      <dgm:prSet/>
      <dgm:spPr/>
      <dgm:t>
        <a:bodyPr/>
        <a:lstStyle/>
        <a:p>
          <a:endParaRPr lang="es-MX" sz="12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6ACBD94-BC91-4795-B9B8-2B5DC309B812}" type="asst">
      <dgm:prSet custT="1"/>
      <dgm:spPr/>
      <dgm:t>
        <a:bodyPr/>
        <a:lstStyle/>
        <a:p>
          <a:r>
            <a:rPr lang="es-MX" sz="1200" b="0" dirty="0" smtClean="0"/>
            <a:t>Auxiliar Administrativo</a:t>
          </a:r>
        </a:p>
        <a:p>
          <a:r>
            <a:rPr lang="es-MX" sz="1200" b="0" dirty="0" smtClean="0"/>
            <a:t>24257</a:t>
          </a:r>
        </a:p>
      </dgm:t>
    </dgm:pt>
    <dgm:pt modelId="{6CB5BFA7-0419-48CD-AECD-B5FB64D5B009}" type="par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03C7563E-508B-45C5-BE4B-8B746ECF7683}" type="sibTrans" cxnId="{79318E6F-8B7F-4BE5-B195-BAE30FEA20A4}">
      <dgm:prSet/>
      <dgm:spPr/>
      <dgm:t>
        <a:bodyPr/>
        <a:lstStyle/>
        <a:p>
          <a:endParaRPr lang="es-MX" sz="1200" b="0"/>
        </a:p>
      </dgm:t>
    </dgm:pt>
    <dgm:pt modelId="{F40B86F3-0070-4EED-AA1E-8F5E0A3F0C4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gm:t>
    </dgm:pt>
    <dgm:pt modelId="{C9F11FB7-AE7A-4AED-BCD8-2FDE09438413}" type="par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B936E25-4443-487F-A0C9-92FB2C6DA7FB}" type="sibTrans" cxnId="{7F086A8B-402C-4CB9-B314-13FEA79FFEAA}">
      <dgm:prSet/>
      <dgm:spPr/>
      <dgm:t>
        <a:bodyPr/>
        <a:lstStyle/>
        <a:p>
          <a:endParaRPr lang="es-MX" sz="1200" b="0"/>
        </a:p>
      </dgm:t>
    </dgm:pt>
    <dgm:pt modelId="{486F7B77-2E6F-431F-AB3A-014DEEEEF642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gm:t>
    </dgm:pt>
    <dgm:pt modelId="{B3D22919-0017-4B8C-978F-2ED379B51B5F}" type="par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A4EF89A9-3135-4976-90D6-C7291921185C}" type="sibTrans" cxnId="{295A05D8-9A53-46B5-B10F-E15A2311A6F5}">
      <dgm:prSet/>
      <dgm:spPr/>
      <dgm:t>
        <a:bodyPr/>
        <a:lstStyle/>
        <a:p>
          <a:endParaRPr lang="es-MX" sz="1200" b="0"/>
        </a:p>
      </dgm:t>
    </dgm:pt>
    <dgm:pt modelId="{E48F241E-D999-42C3-87A4-BA13093C20B1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r>
            <a:rPr lang="es-MX" sz="1200" b="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gm:t>
    </dgm:pt>
    <dgm:pt modelId="{B32C22C7-3622-45EC-B22A-7B6354381EE3}" type="par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879A66DC-C34B-4ECC-B919-64FD87FFD473}" type="sibTrans" cxnId="{A14A5B6A-24CD-4E39-B470-A5A99B042D94}">
      <dgm:prSet/>
      <dgm:spPr/>
      <dgm:t>
        <a:bodyPr/>
        <a:lstStyle/>
        <a:p>
          <a:endParaRPr lang="es-MX" sz="1200" b="0"/>
        </a:p>
      </dgm:t>
    </dgm:pt>
    <dgm:pt modelId="{37D40357-A599-4745-92F8-02577BB42989}">
      <dgm:prSet custT="1"/>
      <dgm:spPr/>
      <dgm:t>
        <a:bodyPr/>
        <a:lstStyle/>
        <a:p>
          <a:r>
            <a:rPr lang="es-MX" sz="1200" b="0" dirty="0" smtClean="0"/>
            <a:t>Operador de Nóminas</a:t>
          </a:r>
        </a:p>
        <a:p>
          <a:r>
            <a:rPr lang="es-MX" sz="1200" b="0" dirty="0" smtClean="0"/>
            <a:t>81284</a:t>
          </a:r>
        </a:p>
        <a:p>
          <a:r>
            <a:rPr lang="es-MX" sz="1200" b="0" dirty="0" smtClean="0"/>
            <a:t>Analistas de Nóminas</a:t>
          </a:r>
        </a:p>
        <a:p>
          <a:r>
            <a:rPr lang="es-MX" sz="1200" b="0" dirty="0" smtClean="0"/>
            <a:t>111988  /  112428</a:t>
          </a:r>
        </a:p>
      </dgm:t>
    </dgm:pt>
    <dgm:pt modelId="{8E85C141-A673-4029-8676-782F4F8FEDCF}" type="par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C040182-3F9F-473F-9AA8-EB9BDDA9A7D1}" type="sibTrans" cxnId="{8DDDEEE4-1FF2-4E7E-99E3-7BFEA2D10FC5}">
      <dgm:prSet/>
      <dgm:spPr/>
      <dgm:t>
        <a:bodyPr/>
        <a:lstStyle/>
        <a:p>
          <a:endParaRPr lang="es-MX" sz="1200" b="0"/>
        </a:p>
      </dgm:t>
    </dgm:pt>
    <dgm:pt modelId="{C2C1BD80-209A-4441-A9FE-4994DA386930}" type="pres">
      <dgm:prSet presAssocID="{FEC829A5-15EE-482B-AEF5-3A64889BC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EBC71AF-A27C-45A2-9B8E-1F0C2FC3D047}" type="pres">
      <dgm:prSet presAssocID="{5BDBD206-0632-4B54-8EBD-2FD79DD4B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DBC969C-C599-402D-A44E-5BD935C152C9}" type="pres">
      <dgm:prSet presAssocID="{5BDBD206-0632-4B54-8EBD-2FD79DD4BBB9}" presName="rootComposite1" presStyleCnt="0"/>
      <dgm:spPr/>
      <dgm:t>
        <a:bodyPr/>
        <a:lstStyle/>
        <a:p>
          <a:endParaRPr lang="es-MX"/>
        </a:p>
      </dgm:t>
    </dgm:pt>
    <dgm:pt modelId="{23568916-E3F5-44BB-9F33-8D2D31149994}" type="pres">
      <dgm:prSet presAssocID="{5BDBD206-0632-4B54-8EBD-2FD79DD4BBB9}" presName="rootText1" presStyleLbl="node0" presStyleIdx="0" presStyleCnt="1" custScaleX="143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7A633A-553D-48ED-99B2-64535AB7A000}" type="pres">
      <dgm:prSet presAssocID="{5BDBD206-0632-4B54-8EBD-2FD79DD4BBB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6C06FD6-ED2B-4205-A296-CB4D2645B3C3}" type="pres">
      <dgm:prSet presAssocID="{5BDBD206-0632-4B54-8EBD-2FD79DD4BBB9}" presName="hierChild2" presStyleCnt="0"/>
      <dgm:spPr/>
      <dgm:t>
        <a:bodyPr/>
        <a:lstStyle/>
        <a:p>
          <a:endParaRPr lang="es-MX"/>
        </a:p>
      </dgm:t>
    </dgm:pt>
    <dgm:pt modelId="{2FE882E9-6776-47CE-875F-7A77FA9D3770}" type="pres">
      <dgm:prSet presAssocID="{834D1092-A01E-4FFA-9A94-5C16D26BEA0F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07DD78-8D64-46AE-B9D5-40E93F01E719}" type="pres">
      <dgm:prSet presAssocID="{16F5153C-3EA4-4127-B116-2F09B4565AC2}" presName="hierRoot2" presStyleCnt="0">
        <dgm:presLayoutVars>
          <dgm:hierBranch/>
        </dgm:presLayoutVars>
      </dgm:prSet>
      <dgm:spPr/>
      <dgm:t>
        <a:bodyPr/>
        <a:lstStyle/>
        <a:p>
          <a:endParaRPr lang="es-MX"/>
        </a:p>
      </dgm:t>
    </dgm:pt>
    <dgm:pt modelId="{55FB3945-4A92-4F0B-8434-D2DF47B94937}" type="pres">
      <dgm:prSet presAssocID="{16F5153C-3EA4-4127-B116-2F09B4565AC2}" presName="rootComposite" presStyleCnt="0"/>
      <dgm:spPr/>
      <dgm:t>
        <a:bodyPr/>
        <a:lstStyle/>
        <a:p>
          <a:endParaRPr lang="es-MX"/>
        </a:p>
      </dgm:t>
    </dgm:pt>
    <dgm:pt modelId="{65ADBE1B-B4A5-4FBC-AD65-37E29501066C}" type="pres">
      <dgm:prSet presAssocID="{16F5153C-3EA4-4127-B116-2F09B4565AC2}" presName="rootText" presStyleLbl="node2" presStyleIdx="0" presStyleCnt="2" custScaleX="104660" custLinFactNeighborX="-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A54C2A-B292-4002-8FC9-98446AD68113}" type="pres">
      <dgm:prSet presAssocID="{16F5153C-3EA4-4127-B116-2F09B4565AC2}" presName="rootConnector" presStyleLbl="node2" presStyleIdx="0" presStyleCnt="2"/>
      <dgm:spPr/>
      <dgm:t>
        <a:bodyPr/>
        <a:lstStyle/>
        <a:p>
          <a:endParaRPr lang="es-MX"/>
        </a:p>
      </dgm:t>
    </dgm:pt>
    <dgm:pt modelId="{A5694061-BE1D-4BDE-8EF2-FFF9F89226A1}" type="pres">
      <dgm:prSet presAssocID="{16F5153C-3EA4-4127-B116-2F09B4565AC2}" presName="hierChild4" presStyleCnt="0"/>
      <dgm:spPr/>
      <dgm:t>
        <a:bodyPr/>
        <a:lstStyle/>
        <a:p>
          <a:endParaRPr lang="es-MX"/>
        </a:p>
      </dgm:t>
    </dgm:pt>
    <dgm:pt modelId="{899D4578-FE26-458D-AF48-7EDA0418D091}" type="pres">
      <dgm:prSet presAssocID="{8E85C141-A673-4029-8676-782F4F8FEDC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984434C9-7E62-4073-92ED-26E04C7B83A6}" type="pres">
      <dgm:prSet presAssocID="{37D40357-A599-4745-92F8-02577BB42989}" presName="hierRoot2" presStyleCnt="0">
        <dgm:presLayoutVars>
          <dgm:hierBranch val="init"/>
        </dgm:presLayoutVars>
      </dgm:prSet>
      <dgm:spPr/>
    </dgm:pt>
    <dgm:pt modelId="{A6F7B6EF-375B-4C21-8F05-FD13690D1F49}" type="pres">
      <dgm:prSet presAssocID="{37D40357-A599-4745-92F8-02577BB42989}" presName="rootComposite" presStyleCnt="0"/>
      <dgm:spPr/>
    </dgm:pt>
    <dgm:pt modelId="{4B93C9F3-CF6E-4F91-A797-61A97DE3D6E0}" type="pres">
      <dgm:prSet presAssocID="{37D40357-A599-4745-92F8-02577BB42989}" presName="rootText" presStyleLbl="node3" presStyleIdx="0" presStyleCnt="3" custScaleX="114529" custScaleY="1150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A1538B-A542-4B89-B5E3-AAF31224783F}" type="pres">
      <dgm:prSet presAssocID="{37D40357-A599-4745-92F8-02577BB42989}" presName="rootConnector" presStyleLbl="node3" presStyleIdx="0" presStyleCnt="3"/>
      <dgm:spPr/>
      <dgm:t>
        <a:bodyPr/>
        <a:lstStyle/>
        <a:p>
          <a:endParaRPr lang="es-MX"/>
        </a:p>
      </dgm:t>
    </dgm:pt>
    <dgm:pt modelId="{FE9F2F80-14A0-4610-82CD-8224A4488A8D}" type="pres">
      <dgm:prSet presAssocID="{37D40357-A599-4745-92F8-02577BB42989}" presName="hierChild4" presStyleCnt="0"/>
      <dgm:spPr/>
    </dgm:pt>
    <dgm:pt modelId="{070E1274-C97B-43E6-A637-28135446639B}" type="pres">
      <dgm:prSet presAssocID="{37D40357-A599-4745-92F8-02577BB42989}" presName="hierChild5" presStyleCnt="0"/>
      <dgm:spPr/>
    </dgm:pt>
    <dgm:pt modelId="{B92D7B37-4BC1-409D-819E-B4B4BAE45731}" type="pres">
      <dgm:prSet presAssocID="{16F5153C-3EA4-4127-B116-2F09B4565AC2}" presName="hierChild5" presStyleCnt="0"/>
      <dgm:spPr/>
      <dgm:t>
        <a:bodyPr/>
        <a:lstStyle/>
        <a:p>
          <a:endParaRPr lang="es-MX"/>
        </a:p>
      </dgm:t>
    </dgm:pt>
    <dgm:pt modelId="{D23EE5F0-3389-42F8-A9E0-8BDA75AF4A3A}" type="pres">
      <dgm:prSet presAssocID="{C9F11FB7-AE7A-4AED-BCD8-2FDE09438413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F0F7628-2731-4D5F-B67F-8779121E87AE}" type="pres">
      <dgm:prSet presAssocID="{F40B86F3-0070-4EED-AA1E-8F5E0A3F0C43}" presName="hierRoot2" presStyleCnt="0">
        <dgm:presLayoutVars>
          <dgm:hierBranch/>
        </dgm:presLayoutVars>
      </dgm:prSet>
      <dgm:spPr/>
    </dgm:pt>
    <dgm:pt modelId="{E5101430-44B6-451C-B572-9D9B2EFCC912}" type="pres">
      <dgm:prSet presAssocID="{F40B86F3-0070-4EED-AA1E-8F5E0A3F0C43}" presName="rootComposite" presStyleCnt="0"/>
      <dgm:spPr/>
    </dgm:pt>
    <dgm:pt modelId="{699510C4-88CC-48F0-B265-0D1F4A33A3AA}" type="pres">
      <dgm:prSet presAssocID="{F40B86F3-0070-4EED-AA1E-8F5E0A3F0C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AC8BC1-C752-4AD1-873F-91DDD8631BBD}" type="pres">
      <dgm:prSet presAssocID="{F40B86F3-0070-4EED-AA1E-8F5E0A3F0C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D594EF87-F7F8-4E1E-85A9-8364A3D1ADC4}" type="pres">
      <dgm:prSet presAssocID="{F40B86F3-0070-4EED-AA1E-8F5E0A3F0C43}" presName="hierChild4" presStyleCnt="0"/>
      <dgm:spPr/>
    </dgm:pt>
    <dgm:pt modelId="{ECF96277-3884-4EB7-B28E-2A48627599FB}" type="pres">
      <dgm:prSet presAssocID="{B3D22919-0017-4B8C-978F-2ED379B51B5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F24FFE2C-A8E1-4925-9C64-DCA802A6A7E6}" type="pres">
      <dgm:prSet presAssocID="{486F7B77-2E6F-431F-AB3A-014DEEEEF642}" presName="hierRoot2" presStyleCnt="0">
        <dgm:presLayoutVars>
          <dgm:hierBranch val="init"/>
        </dgm:presLayoutVars>
      </dgm:prSet>
      <dgm:spPr/>
    </dgm:pt>
    <dgm:pt modelId="{007F4A48-F529-4AC6-AAF7-8D8D5956A4CF}" type="pres">
      <dgm:prSet presAssocID="{486F7B77-2E6F-431F-AB3A-014DEEEEF642}" presName="rootComposite" presStyleCnt="0"/>
      <dgm:spPr/>
    </dgm:pt>
    <dgm:pt modelId="{F6094256-61FC-4C97-83E3-C3E48EF2ECAA}" type="pres">
      <dgm:prSet presAssocID="{486F7B77-2E6F-431F-AB3A-014DEEEEF64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C8E765-EB00-4D1A-B56B-7AE052BA9B1F}" type="pres">
      <dgm:prSet presAssocID="{486F7B77-2E6F-431F-AB3A-014DEEEEF642}" presName="rootConnector" presStyleLbl="node3" presStyleIdx="1" presStyleCnt="3"/>
      <dgm:spPr/>
      <dgm:t>
        <a:bodyPr/>
        <a:lstStyle/>
        <a:p>
          <a:endParaRPr lang="es-MX"/>
        </a:p>
      </dgm:t>
    </dgm:pt>
    <dgm:pt modelId="{29ED3555-55EA-4450-A103-D878892CA008}" type="pres">
      <dgm:prSet presAssocID="{486F7B77-2E6F-431F-AB3A-014DEEEEF642}" presName="hierChild4" presStyleCnt="0"/>
      <dgm:spPr/>
    </dgm:pt>
    <dgm:pt modelId="{557894EA-743A-403D-A015-B4D466287B98}" type="pres">
      <dgm:prSet presAssocID="{486F7B77-2E6F-431F-AB3A-014DEEEEF642}" presName="hierChild5" presStyleCnt="0"/>
      <dgm:spPr/>
    </dgm:pt>
    <dgm:pt modelId="{B07F0D18-B917-4B4E-AC0F-C561B6BA350E}" type="pres">
      <dgm:prSet presAssocID="{B32C22C7-3622-45EC-B22A-7B6354381EE3}" presName="Name35" presStyleLbl="parChTrans1D3" presStyleIdx="2" presStyleCnt="3"/>
      <dgm:spPr/>
      <dgm:t>
        <a:bodyPr/>
        <a:lstStyle/>
        <a:p>
          <a:endParaRPr lang="es-MX"/>
        </a:p>
      </dgm:t>
    </dgm:pt>
    <dgm:pt modelId="{8377BA2C-4C92-402B-BDD5-69AB75FBF7BC}" type="pres">
      <dgm:prSet presAssocID="{E48F241E-D999-42C3-87A4-BA13093C20B1}" presName="hierRoot2" presStyleCnt="0">
        <dgm:presLayoutVars>
          <dgm:hierBranch val="init"/>
        </dgm:presLayoutVars>
      </dgm:prSet>
      <dgm:spPr/>
    </dgm:pt>
    <dgm:pt modelId="{E1D4C4AC-901F-4CBF-9A3B-583B46AE2576}" type="pres">
      <dgm:prSet presAssocID="{E48F241E-D999-42C3-87A4-BA13093C20B1}" presName="rootComposite" presStyleCnt="0"/>
      <dgm:spPr/>
    </dgm:pt>
    <dgm:pt modelId="{77E103CA-E2A6-487C-B657-206CD5703F2E}" type="pres">
      <dgm:prSet presAssocID="{E48F241E-D999-42C3-87A4-BA13093C20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B3CF5E-B0C5-4C9D-A296-84F08C1C021E}" type="pres">
      <dgm:prSet presAssocID="{E48F241E-D999-42C3-87A4-BA13093C20B1}" presName="rootConnector" presStyleLbl="node3" presStyleIdx="2" presStyleCnt="3"/>
      <dgm:spPr/>
      <dgm:t>
        <a:bodyPr/>
        <a:lstStyle/>
        <a:p>
          <a:endParaRPr lang="es-MX"/>
        </a:p>
      </dgm:t>
    </dgm:pt>
    <dgm:pt modelId="{7DA4E7F3-1CC1-4123-9BD8-BEA7D0EDE9E4}" type="pres">
      <dgm:prSet presAssocID="{E48F241E-D999-42C3-87A4-BA13093C20B1}" presName="hierChild4" presStyleCnt="0"/>
      <dgm:spPr/>
    </dgm:pt>
    <dgm:pt modelId="{D3E60031-A34E-4060-9021-7F395FBAED6B}" type="pres">
      <dgm:prSet presAssocID="{E48F241E-D999-42C3-87A4-BA13093C20B1}" presName="hierChild5" presStyleCnt="0"/>
      <dgm:spPr/>
    </dgm:pt>
    <dgm:pt modelId="{AB3BDB42-6F32-4ACE-932B-34667EB3AA14}" type="pres">
      <dgm:prSet presAssocID="{F40B86F3-0070-4EED-AA1E-8F5E0A3F0C43}" presName="hierChild5" presStyleCnt="0"/>
      <dgm:spPr/>
    </dgm:pt>
    <dgm:pt modelId="{C496171C-AA31-43C1-B829-5CB207A92AEE}" type="pres">
      <dgm:prSet presAssocID="{5BDBD206-0632-4B54-8EBD-2FD79DD4BBB9}" presName="hierChild3" presStyleCnt="0"/>
      <dgm:spPr/>
      <dgm:t>
        <a:bodyPr/>
        <a:lstStyle/>
        <a:p>
          <a:endParaRPr lang="es-MX"/>
        </a:p>
      </dgm:t>
    </dgm:pt>
    <dgm:pt modelId="{A0BBB3F8-0AC8-43FB-9271-880FBF9EFDA4}" type="pres">
      <dgm:prSet presAssocID="{6CB5BFA7-0419-48CD-AECD-B5FB64D5B00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299C7CDE-73D3-4ADB-9B82-AC79FDC6B10D}" type="pres">
      <dgm:prSet presAssocID="{D6ACBD94-BC91-4795-B9B8-2B5DC309B812}" presName="hierRoot3" presStyleCnt="0">
        <dgm:presLayoutVars>
          <dgm:hierBranch val="init"/>
        </dgm:presLayoutVars>
      </dgm:prSet>
      <dgm:spPr/>
    </dgm:pt>
    <dgm:pt modelId="{31DF2947-36F4-4A87-A9C9-AC2287E089EA}" type="pres">
      <dgm:prSet presAssocID="{D6ACBD94-BC91-4795-B9B8-2B5DC309B812}" presName="rootComposite3" presStyleCnt="0"/>
      <dgm:spPr/>
    </dgm:pt>
    <dgm:pt modelId="{77FEBD7C-C5C2-4A04-B6F5-8C860F433F55}" type="pres">
      <dgm:prSet presAssocID="{D6ACBD94-BC91-4795-B9B8-2B5DC309B812}" presName="rootText3" presStyleLbl="asst1" presStyleIdx="0" presStyleCnt="1" custScaleX="105824" custScaleY="83159" custLinFactNeighborY="-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CFBA87-5781-4102-8738-DA447456135D}" type="pres">
      <dgm:prSet presAssocID="{D6ACBD94-BC91-4795-B9B8-2B5DC309B81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8F7E4E4-F7DC-46E0-AFD0-5BFBC81828A1}" type="pres">
      <dgm:prSet presAssocID="{D6ACBD94-BC91-4795-B9B8-2B5DC309B812}" presName="hierChild6" presStyleCnt="0"/>
      <dgm:spPr/>
    </dgm:pt>
    <dgm:pt modelId="{793B4CC9-DFF3-4332-810D-84E1E8C9E933}" type="pres">
      <dgm:prSet presAssocID="{D6ACBD94-BC91-4795-B9B8-2B5DC309B812}" presName="hierChild7" presStyleCnt="0"/>
      <dgm:spPr/>
    </dgm:pt>
  </dgm:ptLst>
  <dgm:cxnLst>
    <dgm:cxn modelId="{7F086A8B-402C-4CB9-B314-13FEA79FFEAA}" srcId="{5BDBD206-0632-4B54-8EBD-2FD79DD4BBB9}" destId="{F40B86F3-0070-4EED-AA1E-8F5E0A3F0C43}" srcOrd="2" destOrd="0" parTransId="{C9F11FB7-AE7A-4AED-BCD8-2FDE09438413}" sibTransId="{4B936E25-4443-487F-A0C9-92FB2C6DA7FB}"/>
    <dgm:cxn modelId="{F9E96E19-45DE-4636-9717-B3AAAB0B805F}" type="presOf" srcId="{37D40357-A599-4745-92F8-02577BB42989}" destId="{4B93C9F3-CF6E-4F91-A797-61A97DE3D6E0}" srcOrd="0" destOrd="0" presId="urn:microsoft.com/office/officeart/2005/8/layout/orgChart1"/>
    <dgm:cxn modelId="{B5CB4CE5-A763-463F-8854-C95596A7B1E3}" srcId="{5BDBD206-0632-4B54-8EBD-2FD79DD4BBB9}" destId="{16F5153C-3EA4-4127-B116-2F09B4565AC2}" srcOrd="0" destOrd="0" parTransId="{834D1092-A01E-4FFA-9A94-5C16D26BEA0F}" sibTransId="{952C0EB8-191A-45D3-B706-C7A64A917F46}"/>
    <dgm:cxn modelId="{0617F6C7-F375-4757-9731-C88768A95849}" type="presOf" srcId="{5BDBD206-0632-4B54-8EBD-2FD79DD4BBB9}" destId="{23568916-E3F5-44BB-9F33-8D2D31149994}" srcOrd="0" destOrd="0" presId="urn:microsoft.com/office/officeart/2005/8/layout/orgChart1"/>
    <dgm:cxn modelId="{BF6CF9FE-FD92-442B-A612-4D9E067EE99C}" type="presOf" srcId="{E48F241E-D999-42C3-87A4-BA13093C20B1}" destId="{6FB3CF5E-B0C5-4C9D-A296-84F08C1C021E}" srcOrd="1" destOrd="0" presId="urn:microsoft.com/office/officeart/2005/8/layout/orgChart1"/>
    <dgm:cxn modelId="{1B478378-540D-4D45-A38B-03E2CF3EB58E}" type="presOf" srcId="{16F5153C-3EA4-4127-B116-2F09B4565AC2}" destId="{FCA54C2A-B292-4002-8FC9-98446AD68113}" srcOrd="1" destOrd="0" presId="urn:microsoft.com/office/officeart/2005/8/layout/orgChart1"/>
    <dgm:cxn modelId="{08DD43EE-3802-42EA-9346-6802DFDAB1CF}" srcId="{FEC829A5-15EE-482B-AEF5-3A64889BCC53}" destId="{5BDBD206-0632-4B54-8EBD-2FD79DD4BBB9}" srcOrd="0" destOrd="0" parTransId="{0717173D-578A-44C3-B7AF-6721F673A237}" sibTransId="{8D9399C2-FD82-4F86-9440-39476F1588D0}"/>
    <dgm:cxn modelId="{882885B0-0A28-464E-BAAB-79EE6738E7B3}" type="presOf" srcId="{D6ACBD94-BC91-4795-B9B8-2B5DC309B812}" destId="{77FEBD7C-C5C2-4A04-B6F5-8C860F433F55}" srcOrd="0" destOrd="0" presId="urn:microsoft.com/office/officeart/2005/8/layout/orgChart1"/>
    <dgm:cxn modelId="{995AA773-8819-4A18-94D4-A0A511F420AF}" type="presOf" srcId="{486F7B77-2E6F-431F-AB3A-014DEEEEF642}" destId="{F6094256-61FC-4C97-83E3-C3E48EF2ECAA}" srcOrd="0" destOrd="0" presId="urn:microsoft.com/office/officeart/2005/8/layout/orgChart1"/>
    <dgm:cxn modelId="{79318E6F-8B7F-4BE5-B195-BAE30FEA20A4}" srcId="{5BDBD206-0632-4B54-8EBD-2FD79DD4BBB9}" destId="{D6ACBD94-BC91-4795-B9B8-2B5DC309B812}" srcOrd="1" destOrd="0" parTransId="{6CB5BFA7-0419-48CD-AECD-B5FB64D5B009}" sibTransId="{03C7563E-508B-45C5-BE4B-8B746ECF7683}"/>
    <dgm:cxn modelId="{4EA29860-7418-456E-92DB-81A69C80EDEA}" type="presOf" srcId="{D6ACBD94-BC91-4795-B9B8-2B5DC309B812}" destId="{D4CFBA87-5781-4102-8738-DA447456135D}" srcOrd="1" destOrd="0" presId="urn:microsoft.com/office/officeart/2005/8/layout/orgChart1"/>
    <dgm:cxn modelId="{7F17FE88-8156-4E39-B91A-3B7DCE9A90BB}" type="presOf" srcId="{C9F11FB7-AE7A-4AED-BCD8-2FDE09438413}" destId="{D23EE5F0-3389-42F8-A9E0-8BDA75AF4A3A}" srcOrd="0" destOrd="0" presId="urn:microsoft.com/office/officeart/2005/8/layout/orgChart1"/>
    <dgm:cxn modelId="{CD52E310-0753-4C83-8109-10A1647AE43F}" type="presOf" srcId="{B3D22919-0017-4B8C-978F-2ED379B51B5F}" destId="{ECF96277-3884-4EB7-B28E-2A48627599FB}" srcOrd="0" destOrd="0" presId="urn:microsoft.com/office/officeart/2005/8/layout/orgChart1"/>
    <dgm:cxn modelId="{45BA264E-E66F-4361-9CE1-B7EC37D85209}" type="presOf" srcId="{F40B86F3-0070-4EED-AA1E-8F5E0A3F0C43}" destId="{D4AC8BC1-C752-4AD1-873F-91DDD8631BBD}" srcOrd="1" destOrd="0" presId="urn:microsoft.com/office/officeart/2005/8/layout/orgChart1"/>
    <dgm:cxn modelId="{9FEF042F-6A86-46C7-B0AD-C005A9E97CAE}" type="presOf" srcId="{E48F241E-D999-42C3-87A4-BA13093C20B1}" destId="{77E103CA-E2A6-487C-B657-206CD5703F2E}" srcOrd="0" destOrd="0" presId="urn:microsoft.com/office/officeart/2005/8/layout/orgChart1"/>
    <dgm:cxn modelId="{295A05D8-9A53-46B5-B10F-E15A2311A6F5}" srcId="{F40B86F3-0070-4EED-AA1E-8F5E0A3F0C43}" destId="{486F7B77-2E6F-431F-AB3A-014DEEEEF642}" srcOrd="0" destOrd="0" parTransId="{B3D22919-0017-4B8C-978F-2ED379B51B5F}" sibTransId="{A4EF89A9-3135-4976-90D6-C7291921185C}"/>
    <dgm:cxn modelId="{319BFE34-0BE4-4358-A7B8-1FA5E469E9CA}" type="presOf" srcId="{8E85C141-A673-4029-8676-782F4F8FEDCF}" destId="{899D4578-FE26-458D-AF48-7EDA0418D091}" srcOrd="0" destOrd="0" presId="urn:microsoft.com/office/officeart/2005/8/layout/orgChart1"/>
    <dgm:cxn modelId="{7F63451C-6042-49AB-8D53-C8CC3ECB342D}" type="presOf" srcId="{B32C22C7-3622-45EC-B22A-7B6354381EE3}" destId="{B07F0D18-B917-4B4E-AC0F-C561B6BA350E}" srcOrd="0" destOrd="0" presId="urn:microsoft.com/office/officeart/2005/8/layout/orgChart1"/>
    <dgm:cxn modelId="{9586821D-C51E-4B22-93F9-CA7663F262ED}" type="presOf" srcId="{F40B86F3-0070-4EED-AA1E-8F5E0A3F0C43}" destId="{699510C4-88CC-48F0-B265-0D1F4A33A3AA}" srcOrd="0" destOrd="0" presId="urn:microsoft.com/office/officeart/2005/8/layout/orgChart1"/>
    <dgm:cxn modelId="{77F68495-CD81-4F95-8E7E-F81E76A50AD7}" type="presOf" srcId="{486F7B77-2E6F-431F-AB3A-014DEEEEF642}" destId="{60C8E765-EB00-4D1A-B56B-7AE052BA9B1F}" srcOrd="1" destOrd="0" presId="urn:microsoft.com/office/officeart/2005/8/layout/orgChart1"/>
    <dgm:cxn modelId="{B9353C2B-8716-4FDC-A90F-36D8811ABEAD}" type="presOf" srcId="{834D1092-A01E-4FFA-9A94-5C16D26BEA0F}" destId="{2FE882E9-6776-47CE-875F-7A77FA9D3770}" srcOrd="0" destOrd="0" presId="urn:microsoft.com/office/officeart/2005/8/layout/orgChart1"/>
    <dgm:cxn modelId="{74497837-B8CA-4462-B1E4-4B696A78CB1C}" type="presOf" srcId="{FEC829A5-15EE-482B-AEF5-3A64889BCC53}" destId="{C2C1BD80-209A-4441-A9FE-4994DA386930}" srcOrd="0" destOrd="0" presId="urn:microsoft.com/office/officeart/2005/8/layout/orgChart1"/>
    <dgm:cxn modelId="{A14A5B6A-24CD-4E39-B470-A5A99B042D94}" srcId="{F40B86F3-0070-4EED-AA1E-8F5E0A3F0C43}" destId="{E48F241E-D999-42C3-87A4-BA13093C20B1}" srcOrd="1" destOrd="0" parTransId="{B32C22C7-3622-45EC-B22A-7B6354381EE3}" sibTransId="{879A66DC-C34B-4ECC-B919-64FD87FFD473}"/>
    <dgm:cxn modelId="{D60AD606-B588-4682-A857-61B55129C04F}" type="presOf" srcId="{5BDBD206-0632-4B54-8EBD-2FD79DD4BBB9}" destId="{BF7A633A-553D-48ED-99B2-64535AB7A000}" srcOrd="1" destOrd="0" presId="urn:microsoft.com/office/officeart/2005/8/layout/orgChart1"/>
    <dgm:cxn modelId="{8DDDEEE4-1FF2-4E7E-99E3-7BFEA2D10FC5}" srcId="{16F5153C-3EA4-4127-B116-2F09B4565AC2}" destId="{37D40357-A599-4745-92F8-02577BB42989}" srcOrd="0" destOrd="0" parTransId="{8E85C141-A673-4029-8676-782F4F8FEDCF}" sibTransId="{CC040182-3F9F-473F-9AA8-EB9BDDA9A7D1}"/>
    <dgm:cxn modelId="{508CB350-8858-44BA-837D-2945D34F0B72}" type="presOf" srcId="{16F5153C-3EA4-4127-B116-2F09B4565AC2}" destId="{65ADBE1B-B4A5-4FBC-AD65-37E29501066C}" srcOrd="0" destOrd="0" presId="urn:microsoft.com/office/officeart/2005/8/layout/orgChart1"/>
    <dgm:cxn modelId="{BDDC92DA-7B6F-491B-A855-4622BA90D65E}" type="presOf" srcId="{37D40357-A599-4745-92F8-02577BB42989}" destId="{91A1538B-A542-4B89-B5E3-AAF31224783F}" srcOrd="1" destOrd="0" presId="urn:microsoft.com/office/officeart/2005/8/layout/orgChart1"/>
    <dgm:cxn modelId="{2C85F005-1AE4-4277-8165-E0E4315D6A9A}" type="presOf" srcId="{6CB5BFA7-0419-48CD-AECD-B5FB64D5B009}" destId="{A0BBB3F8-0AC8-43FB-9271-880FBF9EFDA4}" srcOrd="0" destOrd="0" presId="urn:microsoft.com/office/officeart/2005/8/layout/orgChart1"/>
    <dgm:cxn modelId="{5743A48D-8593-4C7F-B098-1AB17E58012D}" type="presParOf" srcId="{C2C1BD80-209A-4441-A9FE-4994DA386930}" destId="{EEBC71AF-A27C-45A2-9B8E-1F0C2FC3D047}" srcOrd="0" destOrd="0" presId="urn:microsoft.com/office/officeart/2005/8/layout/orgChart1"/>
    <dgm:cxn modelId="{B17FD527-71FD-4D5A-8389-997B43ACD96D}" type="presParOf" srcId="{EEBC71AF-A27C-45A2-9B8E-1F0C2FC3D047}" destId="{FDBC969C-C599-402D-A44E-5BD935C152C9}" srcOrd="0" destOrd="0" presId="urn:microsoft.com/office/officeart/2005/8/layout/orgChart1"/>
    <dgm:cxn modelId="{AAE2FFB1-B984-449F-93A2-6C4079CD53E9}" type="presParOf" srcId="{FDBC969C-C599-402D-A44E-5BD935C152C9}" destId="{23568916-E3F5-44BB-9F33-8D2D31149994}" srcOrd="0" destOrd="0" presId="urn:microsoft.com/office/officeart/2005/8/layout/orgChart1"/>
    <dgm:cxn modelId="{D92C23E2-F205-4DBB-BEB3-EE05DAD27F30}" type="presParOf" srcId="{FDBC969C-C599-402D-A44E-5BD935C152C9}" destId="{BF7A633A-553D-48ED-99B2-64535AB7A000}" srcOrd="1" destOrd="0" presId="urn:microsoft.com/office/officeart/2005/8/layout/orgChart1"/>
    <dgm:cxn modelId="{FDC8E44C-AF34-40AA-8F5B-8A38D53F58B4}" type="presParOf" srcId="{EEBC71AF-A27C-45A2-9B8E-1F0C2FC3D047}" destId="{76C06FD6-ED2B-4205-A296-CB4D2645B3C3}" srcOrd="1" destOrd="0" presId="urn:microsoft.com/office/officeart/2005/8/layout/orgChart1"/>
    <dgm:cxn modelId="{834B914D-A594-43CF-99EB-D31187BE193B}" type="presParOf" srcId="{76C06FD6-ED2B-4205-A296-CB4D2645B3C3}" destId="{2FE882E9-6776-47CE-875F-7A77FA9D3770}" srcOrd="0" destOrd="0" presId="urn:microsoft.com/office/officeart/2005/8/layout/orgChart1"/>
    <dgm:cxn modelId="{76E8EAF8-5690-43AA-8824-21653009A063}" type="presParOf" srcId="{76C06FD6-ED2B-4205-A296-CB4D2645B3C3}" destId="{1207DD78-8D64-46AE-B9D5-40E93F01E719}" srcOrd="1" destOrd="0" presId="urn:microsoft.com/office/officeart/2005/8/layout/orgChart1"/>
    <dgm:cxn modelId="{3920D721-54CD-452D-BABC-42CB027CE528}" type="presParOf" srcId="{1207DD78-8D64-46AE-B9D5-40E93F01E719}" destId="{55FB3945-4A92-4F0B-8434-D2DF47B94937}" srcOrd="0" destOrd="0" presId="urn:microsoft.com/office/officeart/2005/8/layout/orgChart1"/>
    <dgm:cxn modelId="{639C9E18-C049-4C65-B9CD-EDCED51364A2}" type="presParOf" srcId="{55FB3945-4A92-4F0B-8434-D2DF47B94937}" destId="{65ADBE1B-B4A5-4FBC-AD65-37E29501066C}" srcOrd="0" destOrd="0" presId="urn:microsoft.com/office/officeart/2005/8/layout/orgChart1"/>
    <dgm:cxn modelId="{BBADDCA3-E89E-401C-9C06-EF12486C9C43}" type="presParOf" srcId="{55FB3945-4A92-4F0B-8434-D2DF47B94937}" destId="{FCA54C2A-B292-4002-8FC9-98446AD68113}" srcOrd="1" destOrd="0" presId="urn:microsoft.com/office/officeart/2005/8/layout/orgChart1"/>
    <dgm:cxn modelId="{B193BA48-3A93-4913-A695-C1BFD5713EA5}" type="presParOf" srcId="{1207DD78-8D64-46AE-B9D5-40E93F01E719}" destId="{A5694061-BE1D-4BDE-8EF2-FFF9F89226A1}" srcOrd="1" destOrd="0" presId="urn:microsoft.com/office/officeart/2005/8/layout/orgChart1"/>
    <dgm:cxn modelId="{BA376371-C7C7-4ECB-B0A9-0F45E03D88C5}" type="presParOf" srcId="{A5694061-BE1D-4BDE-8EF2-FFF9F89226A1}" destId="{899D4578-FE26-458D-AF48-7EDA0418D091}" srcOrd="0" destOrd="0" presId="urn:microsoft.com/office/officeart/2005/8/layout/orgChart1"/>
    <dgm:cxn modelId="{89CFBA7C-FCA5-47E1-840A-6C19B9B79A30}" type="presParOf" srcId="{A5694061-BE1D-4BDE-8EF2-FFF9F89226A1}" destId="{984434C9-7E62-4073-92ED-26E04C7B83A6}" srcOrd="1" destOrd="0" presId="urn:microsoft.com/office/officeart/2005/8/layout/orgChart1"/>
    <dgm:cxn modelId="{F8B9CBE0-64C2-4E50-97AB-6EACF19D4D34}" type="presParOf" srcId="{984434C9-7E62-4073-92ED-26E04C7B83A6}" destId="{A6F7B6EF-375B-4C21-8F05-FD13690D1F49}" srcOrd="0" destOrd="0" presId="urn:microsoft.com/office/officeart/2005/8/layout/orgChart1"/>
    <dgm:cxn modelId="{1A240752-0CF1-46AE-B885-8239A8549EA3}" type="presParOf" srcId="{A6F7B6EF-375B-4C21-8F05-FD13690D1F49}" destId="{4B93C9F3-CF6E-4F91-A797-61A97DE3D6E0}" srcOrd="0" destOrd="0" presId="urn:microsoft.com/office/officeart/2005/8/layout/orgChart1"/>
    <dgm:cxn modelId="{BFC42DF2-07EC-48AA-9F32-170738579CD1}" type="presParOf" srcId="{A6F7B6EF-375B-4C21-8F05-FD13690D1F49}" destId="{91A1538B-A542-4B89-B5E3-AAF31224783F}" srcOrd="1" destOrd="0" presId="urn:microsoft.com/office/officeart/2005/8/layout/orgChart1"/>
    <dgm:cxn modelId="{83AB7F97-7201-4FDA-A24B-AD80DEA7A877}" type="presParOf" srcId="{984434C9-7E62-4073-92ED-26E04C7B83A6}" destId="{FE9F2F80-14A0-4610-82CD-8224A4488A8D}" srcOrd="1" destOrd="0" presId="urn:microsoft.com/office/officeart/2005/8/layout/orgChart1"/>
    <dgm:cxn modelId="{FF06533A-1921-4BDE-8E6D-1B5887C80A0D}" type="presParOf" srcId="{984434C9-7E62-4073-92ED-26E04C7B83A6}" destId="{070E1274-C97B-43E6-A637-28135446639B}" srcOrd="2" destOrd="0" presId="urn:microsoft.com/office/officeart/2005/8/layout/orgChart1"/>
    <dgm:cxn modelId="{535303BD-F347-4C8A-BECB-9339949AA932}" type="presParOf" srcId="{1207DD78-8D64-46AE-B9D5-40E93F01E719}" destId="{B92D7B37-4BC1-409D-819E-B4B4BAE45731}" srcOrd="2" destOrd="0" presId="urn:microsoft.com/office/officeart/2005/8/layout/orgChart1"/>
    <dgm:cxn modelId="{178F3946-FCF1-4F77-A5DD-66CC87C1E648}" type="presParOf" srcId="{76C06FD6-ED2B-4205-A296-CB4D2645B3C3}" destId="{D23EE5F0-3389-42F8-A9E0-8BDA75AF4A3A}" srcOrd="2" destOrd="0" presId="urn:microsoft.com/office/officeart/2005/8/layout/orgChart1"/>
    <dgm:cxn modelId="{287DABA2-B7CE-4A0E-8544-7949F5869219}" type="presParOf" srcId="{76C06FD6-ED2B-4205-A296-CB4D2645B3C3}" destId="{7F0F7628-2731-4D5F-B67F-8779121E87AE}" srcOrd="3" destOrd="0" presId="urn:microsoft.com/office/officeart/2005/8/layout/orgChart1"/>
    <dgm:cxn modelId="{C3AF4BAA-F817-43CD-8DB9-F50D9848A151}" type="presParOf" srcId="{7F0F7628-2731-4D5F-B67F-8779121E87AE}" destId="{E5101430-44B6-451C-B572-9D9B2EFCC912}" srcOrd="0" destOrd="0" presId="urn:microsoft.com/office/officeart/2005/8/layout/orgChart1"/>
    <dgm:cxn modelId="{23E9B003-2B74-4CBB-A2A7-8865972D15EE}" type="presParOf" srcId="{E5101430-44B6-451C-B572-9D9B2EFCC912}" destId="{699510C4-88CC-48F0-B265-0D1F4A33A3AA}" srcOrd="0" destOrd="0" presId="urn:microsoft.com/office/officeart/2005/8/layout/orgChart1"/>
    <dgm:cxn modelId="{33DCFD05-094C-4294-ADEC-0140AFB911DB}" type="presParOf" srcId="{E5101430-44B6-451C-B572-9D9B2EFCC912}" destId="{D4AC8BC1-C752-4AD1-873F-91DDD8631BBD}" srcOrd="1" destOrd="0" presId="urn:microsoft.com/office/officeart/2005/8/layout/orgChart1"/>
    <dgm:cxn modelId="{0ACA1506-CC91-4920-868F-1A9F45D157FB}" type="presParOf" srcId="{7F0F7628-2731-4D5F-B67F-8779121E87AE}" destId="{D594EF87-F7F8-4E1E-85A9-8364A3D1ADC4}" srcOrd="1" destOrd="0" presId="urn:microsoft.com/office/officeart/2005/8/layout/orgChart1"/>
    <dgm:cxn modelId="{66E415AA-6ECA-40E3-AFAC-C47E8DB55CE9}" type="presParOf" srcId="{D594EF87-F7F8-4E1E-85A9-8364A3D1ADC4}" destId="{ECF96277-3884-4EB7-B28E-2A48627599FB}" srcOrd="0" destOrd="0" presId="urn:microsoft.com/office/officeart/2005/8/layout/orgChart1"/>
    <dgm:cxn modelId="{53A8F334-2F41-4D28-A72D-B69905CC38A7}" type="presParOf" srcId="{D594EF87-F7F8-4E1E-85A9-8364A3D1ADC4}" destId="{F24FFE2C-A8E1-4925-9C64-DCA802A6A7E6}" srcOrd="1" destOrd="0" presId="urn:microsoft.com/office/officeart/2005/8/layout/orgChart1"/>
    <dgm:cxn modelId="{496EB486-841C-4969-989A-47D03E09FB81}" type="presParOf" srcId="{F24FFE2C-A8E1-4925-9C64-DCA802A6A7E6}" destId="{007F4A48-F529-4AC6-AAF7-8D8D5956A4CF}" srcOrd="0" destOrd="0" presId="urn:microsoft.com/office/officeart/2005/8/layout/orgChart1"/>
    <dgm:cxn modelId="{33776FBF-C411-414F-917E-B64E87E4A0C8}" type="presParOf" srcId="{007F4A48-F529-4AC6-AAF7-8D8D5956A4CF}" destId="{F6094256-61FC-4C97-83E3-C3E48EF2ECAA}" srcOrd="0" destOrd="0" presId="urn:microsoft.com/office/officeart/2005/8/layout/orgChart1"/>
    <dgm:cxn modelId="{93BEC2F7-3B69-4923-8375-F7488A78D7F5}" type="presParOf" srcId="{007F4A48-F529-4AC6-AAF7-8D8D5956A4CF}" destId="{60C8E765-EB00-4D1A-B56B-7AE052BA9B1F}" srcOrd="1" destOrd="0" presId="urn:microsoft.com/office/officeart/2005/8/layout/orgChart1"/>
    <dgm:cxn modelId="{99769B36-72E3-481C-A1D8-CECDF10945D9}" type="presParOf" srcId="{F24FFE2C-A8E1-4925-9C64-DCA802A6A7E6}" destId="{29ED3555-55EA-4450-A103-D878892CA008}" srcOrd="1" destOrd="0" presId="urn:microsoft.com/office/officeart/2005/8/layout/orgChart1"/>
    <dgm:cxn modelId="{D23D59C3-D0ED-4C85-A1F5-7DD61998B5D0}" type="presParOf" srcId="{F24FFE2C-A8E1-4925-9C64-DCA802A6A7E6}" destId="{557894EA-743A-403D-A015-B4D466287B98}" srcOrd="2" destOrd="0" presId="urn:microsoft.com/office/officeart/2005/8/layout/orgChart1"/>
    <dgm:cxn modelId="{C104E9CE-6B95-4C69-B9A6-99146577847F}" type="presParOf" srcId="{D594EF87-F7F8-4E1E-85A9-8364A3D1ADC4}" destId="{B07F0D18-B917-4B4E-AC0F-C561B6BA350E}" srcOrd="2" destOrd="0" presId="urn:microsoft.com/office/officeart/2005/8/layout/orgChart1"/>
    <dgm:cxn modelId="{EF748C96-B8BB-44C6-8778-DE62B3F9A861}" type="presParOf" srcId="{D594EF87-F7F8-4E1E-85A9-8364A3D1ADC4}" destId="{8377BA2C-4C92-402B-BDD5-69AB75FBF7BC}" srcOrd="3" destOrd="0" presId="urn:microsoft.com/office/officeart/2005/8/layout/orgChart1"/>
    <dgm:cxn modelId="{5A7B4C7F-D8F0-457A-8CFE-BA414FD3A869}" type="presParOf" srcId="{8377BA2C-4C92-402B-BDD5-69AB75FBF7BC}" destId="{E1D4C4AC-901F-4CBF-9A3B-583B46AE2576}" srcOrd="0" destOrd="0" presId="urn:microsoft.com/office/officeart/2005/8/layout/orgChart1"/>
    <dgm:cxn modelId="{7FCCAA81-D7F5-4C35-B820-8F2937AD41DD}" type="presParOf" srcId="{E1D4C4AC-901F-4CBF-9A3B-583B46AE2576}" destId="{77E103CA-E2A6-487C-B657-206CD5703F2E}" srcOrd="0" destOrd="0" presId="urn:microsoft.com/office/officeart/2005/8/layout/orgChart1"/>
    <dgm:cxn modelId="{F7E8F75B-F465-473C-8CAE-ECCDE486C103}" type="presParOf" srcId="{E1D4C4AC-901F-4CBF-9A3B-583B46AE2576}" destId="{6FB3CF5E-B0C5-4C9D-A296-84F08C1C021E}" srcOrd="1" destOrd="0" presId="urn:microsoft.com/office/officeart/2005/8/layout/orgChart1"/>
    <dgm:cxn modelId="{613950F2-D6C1-49BE-BC8D-759D9BEF9C56}" type="presParOf" srcId="{8377BA2C-4C92-402B-BDD5-69AB75FBF7BC}" destId="{7DA4E7F3-1CC1-4123-9BD8-BEA7D0EDE9E4}" srcOrd="1" destOrd="0" presId="urn:microsoft.com/office/officeart/2005/8/layout/orgChart1"/>
    <dgm:cxn modelId="{420AB243-625B-42A3-A4E3-38FE1CE48965}" type="presParOf" srcId="{8377BA2C-4C92-402B-BDD5-69AB75FBF7BC}" destId="{D3E60031-A34E-4060-9021-7F395FBAED6B}" srcOrd="2" destOrd="0" presId="urn:microsoft.com/office/officeart/2005/8/layout/orgChart1"/>
    <dgm:cxn modelId="{7D5C81AD-A2E1-468D-9243-D8FB730BF81E}" type="presParOf" srcId="{7F0F7628-2731-4D5F-B67F-8779121E87AE}" destId="{AB3BDB42-6F32-4ACE-932B-34667EB3AA14}" srcOrd="2" destOrd="0" presId="urn:microsoft.com/office/officeart/2005/8/layout/orgChart1"/>
    <dgm:cxn modelId="{5383AF7F-A6AD-46A0-8B1E-C0588E7F101F}" type="presParOf" srcId="{EEBC71AF-A27C-45A2-9B8E-1F0C2FC3D047}" destId="{C496171C-AA31-43C1-B829-5CB207A92AEE}" srcOrd="2" destOrd="0" presId="urn:microsoft.com/office/officeart/2005/8/layout/orgChart1"/>
    <dgm:cxn modelId="{68BB460A-C084-4963-808A-D0570632DBA7}" type="presParOf" srcId="{C496171C-AA31-43C1-B829-5CB207A92AEE}" destId="{A0BBB3F8-0AC8-43FB-9271-880FBF9EFDA4}" srcOrd="0" destOrd="0" presId="urn:microsoft.com/office/officeart/2005/8/layout/orgChart1"/>
    <dgm:cxn modelId="{56CE2503-39DE-4B01-9923-4804062DD6ED}" type="presParOf" srcId="{C496171C-AA31-43C1-B829-5CB207A92AEE}" destId="{299C7CDE-73D3-4ADB-9B82-AC79FDC6B10D}" srcOrd="1" destOrd="0" presId="urn:microsoft.com/office/officeart/2005/8/layout/orgChart1"/>
    <dgm:cxn modelId="{69257EE5-1001-4DFB-A37F-F385EDDDF546}" type="presParOf" srcId="{299C7CDE-73D3-4ADB-9B82-AC79FDC6B10D}" destId="{31DF2947-36F4-4A87-A9C9-AC2287E089EA}" srcOrd="0" destOrd="0" presId="urn:microsoft.com/office/officeart/2005/8/layout/orgChart1"/>
    <dgm:cxn modelId="{E63C55E4-334D-44ED-8898-FE993E6D1979}" type="presParOf" srcId="{31DF2947-36F4-4A87-A9C9-AC2287E089EA}" destId="{77FEBD7C-C5C2-4A04-B6F5-8C860F433F55}" srcOrd="0" destOrd="0" presId="urn:microsoft.com/office/officeart/2005/8/layout/orgChart1"/>
    <dgm:cxn modelId="{8997BA94-B1B5-4746-ADBE-41AD14145988}" type="presParOf" srcId="{31DF2947-36F4-4A87-A9C9-AC2287E089EA}" destId="{D4CFBA87-5781-4102-8738-DA447456135D}" srcOrd="1" destOrd="0" presId="urn:microsoft.com/office/officeart/2005/8/layout/orgChart1"/>
    <dgm:cxn modelId="{925B661B-FE83-438F-98B8-C1651AAEF221}" type="presParOf" srcId="{299C7CDE-73D3-4ADB-9B82-AC79FDC6B10D}" destId="{18F7E4E4-F7DC-46E0-AFD0-5BFBC81828A1}" srcOrd="1" destOrd="0" presId="urn:microsoft.com/office/officeart/2005/8/layout/orgChart1"/>
    <dgm:cxn modelId="{291D77C8-3317-4A9F-BEEF-C5241BC9FF2F}" type="presParOf" srcId="{299C7CDE-73D3-4ADB-9B82-AC79FDC6B10D}" destId="{793B4CC9-DFF3-4332-810D-84E1E8C9E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E59DF-AF5E-4317-8F03-4E52D2288BB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A751D4D1-AD72-4B08-8090-283EDEF72569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Director General de Desarrollo Social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110397</a:t>
          </a:r>
          <a:endParaRPr lang="es-MX" sz="1100" dirty="0"/>
        </a:p>
      </dgm:t>
    </dgm:pt>
    <dgm:pt modelId="{926546E7-2A1F-4293-BE73-65AEB0873B62}" type="parTrans" cxnId="{4277B35D-1743-4D0F-A0F9-3F6A59C225C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529D8783-8F9B-4EAB-BDC8-719FAD79CEFF}" type="sibTrans" cxnId="{4277B35D-1743-4D0F-A0F9-3F6A59C225C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11133E44-B1B9-4A53-B457-98F01C44D4D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Coordinador Administrativo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112549</a:t>
          </a:r>
          <a:endParaRPr lang="es-MX" sz="1100" dirty="0"/>
        </a:p>
      </dgm:t>
    </dgm:pt>
    <dgm:pt modelId="{F6559F41-3EE6-40CD-B139-2396E476B972}" type="parTrans" cxnId="{180C3BFA-2EE7-494D-BFC4-F0E6345912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21580E22-35CC-487E-82B1-1E8BA3A935FE}" type="sibTrans" cxnId="{180C3BFA-2EE7-494D-BFC4-F0E6345912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B20EC071-AB89-4EF6-A0FC-8C678232D06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Coordinador Operativo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110356</a:t>
          </a:r>
          <a:endParaRPr lang="es-MX" sz="1100" dirty="0"/>
        </a:p>
      </dgm:t>
    </dgm:pt>
    <dgm:pt modelId="{999198BE-3D0F-4DC9-9F7C-B37579C8C354}" type="parTrans" cxnId="{2AB4C767-4CB9-41B6-8205-65CEF35C2B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235E4055-4D96-4F7B-A670-262196C8C68A}" type="sibTrans" cxnId="{2AB4C767-4CB9-41B6-8205-65CEF35C2B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794E53D5-61B8-427A-979C-F3F03070CB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Coordinador de Huertos y Enlace CMT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Vacante</a:t>
          </a:r>
        </a:p>
      </dgm:t>
    </dgm:pt>
    <dgm:pt modelId="{29967F89-C8CB-4B24-9772-8506A04AEB16}" type="parTrans" cxnId="{8D89ADDE-EED6-4BDD-9FAC-071F81E4CC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E6DE1E2E-3189-4268-9C35-7742F2006007}" type="sibTrans" cxnId="{8D89ADDE-EED6-4BDD-9FAC-071F81E4CC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3DB88148-8523-441D-87DC-6232EA66F01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>
              <a:solidFill>
                <a:schemeClr val="tx1"/>
              </a:solidFill>
            </a:rPr>
            <a:t>Coordinador de Talleres de Oficio y Control de Almacén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110344</a:t>
          </a:r>
          <a:endParaRPr lang="es-MX" sz="1100" dirty="0"/>
        </a:p>
      </dgm:t>
    </dgm:pt>
    <dgm:pt modelId="{80E18B26-4E5F-4C66-A018-EF84293B1665}" type="parTrans" cxnId="{627AC8B1-D5F8-4BEE-BB57-CCD1D4B9A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D1CA6F8D-7F30-49EF-AFC5-5A372D602920}" type="sibTrans" cxnId="{627AC8B1-D5F8-4BEE-BB57-CCD1D4B9A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AE241E53-4557-4588-8D55-6CBC00384A9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>
              <a:solidFill>
                <a:schemeClr val="tx1"/>
              </a:solidFill>
            </a:rPr>
            <a:t>Coordinador de Brigadas Sociales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110338</a:t>
          </a:r>
          <a:endParaRPr lang="es-MX" sz="1100" dirty="0"/>
        </a:p>
      </dgm:t>
    </dgm:pt>
    <dgm:pt modelId="{0551C049-682B-4E08-86CB-34E70D3DAF19}" type="parTrans" cxnId="{66FC4E25-4E38-4EF6-8255-44720F00C5D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40812E82-6A98-4E07-8252-6C83EB0C5E1E}" type="sibTrans" cxnId="{66FC4E25-4E38-4EF6-8255-44720F00C5D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3F5B7F2C-D764-4A2F-9E9D-1A98A2E8B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Coordinador de Vivienda</a:t>
          </a:r>
          <a:r>
            <a:rPr lang="es-MX" sz="1100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110343</a:t>
          </a:r>
          <a:endParaRPr lang="es-MX" sz="1100" dirty="0"/>
        </a:p>
      </dgm:t>
    </dgm:pt>
    <dgm:pt modelId="{0F149411-E23F-44B1-BE1D-E745292C9CFD}" type="parTrans" cxnId="{38F20970-733D-44CE-A19C-5B29F8CC377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6C1CC88F-3B0D-49D2-BB21-147A9FFDA592}" type="sibTrans" cxnId="{38F20970-733D-44CE-A19C-5B29F8CC377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A1951C01-6BE6-446C-BE0E-BC05E3DF0B3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Coordinador General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110363</a:t>
          </a:r>
          <a:endParaRPr lang="es-MX" sz="1100" dirty="0"/>
        </a:p>
      </dgm:t>
    </dgm:pt>
    <dgm:pt modelId="{B5FCAD42-B439-4798-9124-63E057D8B11F}" type="parTrans" cxnId="{501D8659-8859-4981-9BE3-D0CE78F6D5A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49CC3E3B-C539-40C4-85B5-F317515CB5DC}" type="sibTrans" cxnId="{501D8659-8859-4981-9BE3-D0CE78F6D5A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F6A4F24E-5A5C-4F52-8ED4-D67DCB0CC4E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Coordinador de Capacitación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110471</a:t>
          </a:r>
          <a:endParaRPr lang="es-MX" sz="1100" dirty="0"/>
        </a:p>
      </dgm:t>
    </dgm:pt>
    <dgm:pt modelId="{7DF68866-258F-4008-9BD3-57EA1ABC414E}" type="parTrans" cxnId="{3BA01391-F7D2-41A2-92F8-BC5C4527A68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90B3A190-379B-46EE-A2DE-B1AE9AAC80A1}" type="sibTrans" cxnId="{3BA01391-F7D2-41A2-92F8-BC5C4527A68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BA6650D1-1B9C-4FC2-BC3E-8D894F44E32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>
              <a:solidFill>
                <a:schemeClr val="tx1"/>
              </a:solidFill>
            </a:rPr>
            <a:t>Coordinador de Gestoría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110335</a:t>
          </a:r>
          <a:endParaRPr lang="es-MX" sz="1100" dirty="0"/>
        </a:p>
      </dgm:t>
    </dgm:pt>
    <dgm:pt modelId="{1A2CC1E7-D190-4EFD-A22E-13159646302D}" type="parTrans" cxnId="{AA3CD7B7-CF59-46F0-B71C-EFEF2E7A4C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04522282-1118-4794-A46C-84529EA70947}" type="sibTrans" cxnId="{AA3CD7B7-CF59-46F0-B71C-EFEF2E7A4C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1400D59C-70D0-42D6-AFDB-FAC0509DAFA0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100" b="1" dirty="0" smtClean="0"/>
            <a:t>Secretaria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100" dirty="0" smtClean="0"/>
            <a:t>63423</a:t>
          </a:r>
          <a:endParaRPr lang="es-MX" sz="1100" dirty="0"/>
        </a:p>
      </dgm:t>
    </dgm:pt>
    <dgm:pt modelId="{CF6A3B1E-575C-4948-A1BA-D3A54998B801}" type="parTrans" cxnId="{AC855BC1-A53F-42FB-B210-1BA74A013E6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E36BC4EC-C3A0-42D8-B30F-1D8E83689E8F}" type="sibTrans" cxnId="{AC855BC1-A53F-42FB-B210-1BA74A013E6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61DAB54A-D8D4-488A-A36A-8F7808E2DB77}">
      <dgm:prSet custT="1"/>
      <dgm:spPr/>
      <dgm:t>
        <a:bodyPr/>
        <a:lstStyle/>
        <a:p>
          <a:r>
            <a:rPr lang="es-MX" sz="1200" b="1" dirty="0" smtClean="0">
              <a:solidFill>
                <a:schemeClr val="tx1"/>
              </a:solidFill>
            </a:rPr>
            <a:t>Coordinador de Eventos Especiales</a:t>
          </a:r>
        </a:p>
        <a:p>
          <a:r>
            <a:rPr lang="es-MX" sz="1200" b="0" dirty="0" smtClean="0">
              <a:solidFill>
                <a:schemeClr val="tx1"/>
              </a:solidFill>
            </a:rPr>
            <a:t>110402</a:t>
          </a:r>
          <a:endParaRPr lang="es-MX" sz="1200" b="0" dirty="0">
            <a:solidFill>
              <a:schemeClr val="tx1"/>
            </a:solidFill>
          </a:endParaRPr>
        </a:p>
      </dgm:t>
    </dgm:pt>
    <dgm:pt modelId="{87517C50-FA1F-405D-9EB8-6432C89C9E3E}" type="parTrans" cxnId="{908C443B-3C84-4425-81E0-EA75E9F6C677}">
      <dgm:prSet/>
      <dgm:spPr/>
      <dgm:t>
        <a:bodyPr/>
        <a:lstStyle/>
        <a:p>
          <a:endParaRPr lang="es-MX"/>
        </a:p>
      </dgm:t>
    </dgm:pt>
    <dgm:pt modelId="{0A0B9734-906A-4E97-AA17-D173630F5203}" type="sibTrans" cxnId="{908C443B-3C84-4425-81E0-EA75E9F6C677}">
      <dgm:prSet/>
      <dgm:spPr/>
      <dgm:t>
        <a:bodyPr/>
        <a:lstStyle/>
        <a:p>
          <a:endParaRPr lang="es-MX"/>
        </a:p>
      </dgm:t>
    </dgm:pt>
    <dgm:pt modelId="{A8DFFE0B-DCEC-4889-ABAF-686BCC1D33E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 dirty="0"/>
        </a:p>
      </dgm:t>
    </dgm:pt>
    <dgm:pt modelId="{E26C361E-0223-474E-871C-ECAB4E192D70}" type="sibTrans" cxnId="{43570C4D-6401-45C4-A098-042141070F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8ACA54A4-4C7B-47CF-B90D-B9E3C57253BE}" type="parTrans" cxnId="{43570C4D-6401-45C4-A098-042141070F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100"/>
        </a:p>
      </dgm:t>
    </dgm:pt>
    <dgm:pt modelId="{FA9843D5-AA4E-4A30-A0F1-608C16FEEE26}" type="pres">
      <dgm:prSet presAssocID="{D43E59DF-AF5E-4317-8F03-4E52D2288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37DE94F-383C-4587-848C-9AE98EFE7DDB}" type="pres">
      <dgm:prSet presAssocID="{A751D4D1-AD72-4B08-8090-283EDEF72569}" presName="hierRoot1" presStyleCnt="0">
        <dgm:presLayoutVars>
          <dgm:hierBranch val="hang"/>
        </dgm:presLayoutVars>
      </dgm:prSet>
      <dgm:spPr/>
      <dgm:t>
        <a:bodyPr/>
        <a:lstStyle/>
        <a:p>
          <a:endParaRPr lang="es-MX"/>
        </a:p>
      </dgm:t>
    </dgm:pt>
    <dgm:pt modelId="{07779FE6-5D94-4B6A-81E4-5687CA738055}" type="pres">
      <dgm:prSet presAssocID="{A751D4D1-AD72-4B08-8090-283EDEF72569}" presName="rootComposite1" presStyleCnt="0"/>
      <dgm:spPr/>
      <dgm:t>
        <a:bodyPr/>
        <a:lstStyle/>
        <a:p>
          <a:endParaRPr lang="es-MX"/>
        </a:p>
      </dgm:t>
    </dgm:pt>
    <dgm:pt modelId="{59B2E976-902E-466C-BCBB-F68D232258A1}" type="pres">
      <dgm:prSet presAssocID="{A751D4D1-AD72-4B08-8090-283EDEF72569}" presName="rootText1" presStyleLbl="node0" presStyleIdx="0" presStyleCnt="1" custScaleX="1503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6C263F-8F2F-4C62-81B4-190B89884384}" type="pres">
      <dgm:prSet presAssocID="{A751D4D1-AD72-4B08-8090-283EDEF7256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14C2085-ED09-42AF-A41F-3393ACB9376B}" type="pres">
      <dgm:prSet presAssocID="{A751D4D1-AD72-4B08-8090-283EDEF72569}" presName="hierChild2" presStyleCnt="0"/>
      <dgm:spPr/>
      <dgm:t>
        <a:bodyPr/>
        <a:lstStyle/>
        <a:p>
          <a:endParaRPr lang="es-MX"/>
        </a:p>
      </dgm:t>
    </dgm:pt>
    <dgm:pt modelId="{D1CEE561-E94B-4CFB-A38E-4FB32E7603B0}" type="pres">
      <dgm:prSet presAssocID="{F6559F41-3EE6-40CD-B139-2396E476B972}" presName="Name48" presStyleLbl="parChTrans1D2" presStyleIdx="0" presStyleCnt="12"/>
      <dgm:spPr/>
      <dgm:t>
        <a:bodyPr/>
        <a:lstStyle/>
        <a:p>
          <a:endParaRPr lang="es-MX"/>
        </a:p>
      </dgm:t>
    </dgm:pt>
    <dgm:pt modelId="{5D3158B5-4437-4752-92C1-FEA51D3C2FEE}" type="pres">
      <dgm:prSet presAssocID="{11133E44-B1B9-4A53-B457-98F01C44D4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1896A838-2D34-4E55-86C4-48A61269D08B}" type="pres">
      <dgm:prSet presAssocID="{11133E44-B1B9-4A53-B457-98F01C44D4DA}" presName="rootComposite" presStyleCnt="0"/>
      <dgm:spPr/>
      <dgm:t>
        <a:bodyPr/>
        <a:lstStyle/>
        <a:p>
          <a:endParaRPr lang="es-MX"/>
        </a:p>
      </dgm:t>
    </dgm:pt>
    <dgm:pt modelId="{DFD03099-1FA6-47B5-9A12-F684024E6AA3}" type="pres">
      <dgm:prSet presAssocID="{11133E44-B1B9-4A53-B457-98F01C44D4DA}" presName="rootText" presStyleLbl="node2" presStyleIdx="0" presStyleCnt="11" custScaleX="1255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6F4117-F510-456D-898D-02C4E70190ED}" type="pres">
      <dgm:prSet presAssocID="{11133E44-B1B9-4A53-B457-98F01C44D4DA}" presName="rootConnector" presStyleLbl="node2" presStyleIdx="0" presStyleCnt="11"/>
      <dgm:spPr/>
      <dgm:t>
        <a:bodyPr/>
        <a:lstStyle/>
        <a:p>
          <a:endParaRPr lang="es-MX"/>
        </a:p>
      </dgm:t>
    </dgm:pt>
    <dgm:pt modelId="{D0007207-A3E9-450C-9B91-A13948B21113}" type="pres">
      <dgm:prSet presAssocID="{11133E44-B1B9-4A53-B457-98F01C44D4DA}" presName="hierChild4" presStyleCnt="0"/>
      <dgm:spPr/>
      <dgm:t>
        <a:bodyPr/>
        <a:lstStyle/>
        <a:p>
          <a:endParaRPr lang="es-MX"/>
        </a:p>
      </dgm:t>
    </dgm:pt>
    <dgm:pt modelId="{6F3DD9BE-BD5E-4EB9-9424-413EE9579D00}" type="pres">
      <dgm:prSet presAssocID="{11133E44-B1B9-4A53-B457-98F01C44D4DA}" presName="hierChild5" presStyleCnt="0"/>
      <dgm:spPr/>
      <dgm:t>
        <a:bodyPr/>
        <a:lstStyle/>
        <a:p>
          <a:endParaRPr lang="es-MX"/>
        </a:p>
      </dgm:t>
    </dgm:pt>
    <dgm:pt modelId="{47A95D2B-0CD7-4F51-8809-7D423BAF24DD}" type="pres">
      <dgm:prSet presAssocID="{999198BE-3D0F-4DC9-9F7C-B37579C8C354}" presName="Name48" presStyleLbl="parChTrans1D2" presStyleIdx="1" presStyleCnt="12"/>
      <dgm:spPr/>
      <dgm:t>
        <a:bodyPr/>
        <a:lstStyle/>
        <a:p>
          <a:endParaRPr lang="es-MX"/>
        </a:p>
      </dgm:t>
    </dgm:pt>
    <dgm:pt modelId="{34D8BF23-2184-4D77-B995-8A55334404C1}" type="pres">
      <dgm:prSet presAssocID="{B20EC071-AB89-4EF6-A0FC-8C678232D0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5CB2E70-6A09-438D-9E97-AC93531C9636}" type="pres">
      <dgm:prSet presAssocID="{B20EC071-AB89-4EF6-A0FC-8C678232D06D}" presName="rootComposite" presStyleCnt="0"/>
      <dgm:spPr/>
      <dgm:t>
        <a:bodyPr/>
        <a:lstStyle/>
        <a:p>
          <a:endParaRPr lang="es-MX"/>
        </a:p>
      </dgm:t>
    </dgm:pt>
    <dgm:pt modelId="{C9FFC94D-DF3D-40D5-BF2B-A87772F22D3B}" type="pres">
      <dgm:prSet presAssocID="{B20EC071-AB89-4EF6-A0FC-8C678232D06D}" presName="rootText" presStyleLbl="node2" presStyleIdx="1" presStyleCnt="11" custScaleX="1255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1B312FF-BA93-41D7-AED4-A602151C09FE}" type="pres">
      <dgm:prSet presAssocID="{B20EC071-AB89-4EF6-A0FC-8C678232D06D}" presName="rootConnector" presStyleLbl="node2" presStyleIdx="1" presStyleCnt="11"/>
      <dgm:spPr/>
      <dgm:t>
        <a:bodyPr/>
        <a:lstStyle/>
        <a:p>
          <a:endParaRPr lang="es-MX"/>
        </a:p>
      </dgm:t>
    </dgm:pt>
    <dgm:pt modelId="{F3E595D1-26A0-4806-AE00-12F888688E7C}" type="pres">
      <dgm:prSet presAssocID="{B20EC071-AB89-4EF6-A0FC-8C678232D06D}" presName="hierChild4" presStyleCnt="0"/>
      <dgm:spPr/>
      <dgm:t>
        <a:bodyPr/>
        <a:lstStyle/>
        <a:p>
          <a:endParaRPr lang="es-MX"/>
        </a:p>
      </dgm:t>
    </dgm:pt>
    <dgm:pt modelId="{ACD14754-E729-4698-BF15-F8CC530798CD}" type="pres">
      <dgm:prSet presAssocID="{B20EC071-AB89-4EF6-A0FC-8C678232D06D}" presName="hierChild5" presStyleCnt="0"/>
      <dgm:spPr/>
      <dgm:t>
        <a:bodyPr/>
        <a:lstStyle/>
        <a:p>
          <a:endParaRPr lang="es-MX"/>
        </a:p>
      </dgm:t>
    </dgm:pt>
    <dgm:pt modelId="{3150748E-7E03-49C6-9C1D-C9F22C9F6046}" type="pres">
      <dgm:prSet presAssocID="{29967F89-C8CB-4B24-9772-8506A04AEB16}" presName="Name48" presStyleLbl="parChTrans1D2" presStyleIdx="2" presStyleCnt="12"/>
      <dgm:spPr/>
      <dgm:t>
        <a:bodyPr/>
        <a:lstStyle/>
        <a:p>
          <a:endParaRPr lang="es-MX"/>
        </a:p>
      </dgm:t>
    </dgm:pt>
    <dgm:pt modelId="{1E8E9952-6AC0-49A4-9CF0-13ADE006E29F}" type="pres">
      <dgm:prSet presAssocID="{794E53D5-61B8-427A-979C-F3F03070CB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8FD7515-F963-4C11-A1A8-589C6330FC4A}" type="pres">
      <dgm:prSet presAssocID="{794E53D5-61B8-427A-979C-F3F03070CBA6}" presName="rootComposite" presStyleCnt="0"/>
      <dgm:spPr/>
      <dgm:t>
        <a:bodyPr/>
        <a:lstStyle/>
        <a:p>
          <a:endParaRPr lang="es-MX"/>
        </a:p>
      </dgm:t>
    </dgm:pt>
    <dgm:pt modelId="{F4184B70-62AE-439F-8084-75E54C3F04CE}" type="pres">
      <dgm:prSet presAssocID="{794E53D5-61B8-427A-979C-F3F03070CBA6}" presName="rootText" presStyleLbl="node2" presStyleIdx="2" presStyleCnt="11" custScaleX="1255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2D49AFF-7BAA-47FC-AA47-31FCF41C576F}" type="pres">
      <dgm:prSet presAssocID="{794E53D5-61B8-427A-979C-F3F03070CBA6}" presName="rootConnector" presStyleLbl="node2" presStyleIdx="2" presStyleCnt="11"/>
      <dgm:spPr/>
      <dgm:t>
        <a:bodyPr/>
        <a:lstStyle/>
        <a:p>
          <a:endParaRPr lang="es-MX"/>
        </a:p>
      </dgm:t>
    </dgm:pt>
    <dgm:pt modelId="{91099A7B-324C-46BA-A715-BE91DE7990C3}" type="pres">
      <dgm:prSet presAssocID="{794E53D5-61B8-427A-979C-F3F03070CBA6}" presName="hierChild4" presStyleCnt="0"/>
      <dgm:spPr/>
      <dgm:t>
        <a:bodyPr/>
        <a:lstStyle/>
        <a:p>
          <a:endParaRPr lang="es-MX"/>
        </a:p>
      </dgm:t>
    </dgm:pt>
    <dgm:pt modelId="{87DA990A-6578-46FC-B4E4-FA73B8C299CF}" type="pres">
      <dgm:prSet presAssocID="{794E53D5-61B8-427A-979C-F3F03070CBA6}" presName="hierChild5" presStyleCnt="0"/>
      <dgm:spPr/>
      <dgm:t>
        <a:bodyPr/>
        <a:lstStyle/>
        <a:p>
          <a:endParaRPr lang="es-MX"/>
        </a:p>
      </dgm:t>
    </dgm:pt>
    <dgm:pt modelId="{1D3A39B8-40E0-4C2B-93DB-ED81F1CFFB51}" type="pres">
      <dgm:prSet presAssocID="{80E18B26-4E5F-4C66-A018-EF84293B1665}" presName="Name48" presStyleLbl="parChTrans1D2" presStyleIdx="3" presStyleCnt="12"/>
      <dgm:spPr/>
      <dgm:t>
        <a:bodyPr/>
        <a:lstStyle/>
        <a:p>
          <a:endParaRPr lang="es-MX"/>
        </a:p>
      </dgm:t>
    </dgm:pt>
    <dgm:pt modelId="{31D71BD7-E42B-4025-8488-561FCFE7AB20}" type="pres">
      <dgm:prSet presAssocID="{3DB88148-8523-441D-87DC-6232EA66F0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55801429-4EF4-4C9F-AE4C-D22FC5FE6E70}" type="pres">
      <dgm:prSet presAssocID="{3DB88148-8523-441D-87DC-6232EA66F014}" presName="rootComposite" presStyleCnt="0"/>
      <dgm:spPr/>
      <dgm:t>
        <a:bodyPr/>
        <a:lstStyle/>
        <a:p>
          <a:endParaRPr lang="es-MX"/>
        </a:p>
      </dgm:t>
    </dgm:pt>
    <dgm:pt modelId="{6F78071E-585E-4D34-977C-69E93BD76F39}" type="pres">
      <dgm:prSet presAssocID="{3DB88148-8523-441D-87DC-6232EA66F014}" presName="rootText" presStyleLbl="node2" presStyleIdx="3" presStyleCnt="11" custScaleX="127033" custLinFactNeighborX="7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42C3B2-75EE-4942-A34F-09247EAF6050}" type="pres">
      <dgm:prSet presAssocID="{3DB88148-8523-441D-87DC-6232EA66F014}" presName="rootConnector" presStyleLbl="node2" presStyleIdx="3" presStyleCnt="11"/>
      <dgm:spPr/>
      <dgm:t>
        <a:bodyPr/>
        <a:lstStyle/>
        <a:p>
          <a:endParaRPr lang="es-MX"/>
        </a:p>
      </dgm:t>
    </dgm:pt>
    <dgm:pt modelId="{FDCF0430-CD94-41D1-B436-8CBB73E0F3AD}" type="pres">
      <dgm:prSet presAssocID="{3DB88148-8523-441D-87DC-6232EA66F014}" presName="hierChild4" presStyleCnt="0"/>
      <dgm:spPr/>
      <dgm:t>
        <a:bodyPr/>
        <a:lstStyle/>
        <a:p>
          <a:endParaRPr lang="es-MX"/>
        </a:p>
      </dgm:t>
    </dgm:pt>
    <dgm:pt modelId="{368685C6-729C-4467-BD9F-186FB2CCAB7D}" type="pres">
      <dgm:prSet presAssocID="{3DB88148-8523-441D-87DC-6232EA66F014}" presName="hierChild5" presStyleCnt="0"/>
      <dgm:spPr/>
      <dgm:t>
        <a:bodyPr/>
        <a:lstStyle/>
        <a:p>
          <a:endParaRPr lang="es-MX"/>
        </a:p>
      </dgm:t>
    </dgm:pt>
    <dgm:pt modelId="{28996E22-344D-48E2-8C2C-B506C84585C4}" type="pres">
      <dgm:prSet presAssocID="{0551C049-682B-4E08-86CB-34E70D3DAF19}" presName="Name48" presStyleLbl="parChTrans1D2" presStyleIdx="4" presStyleCnt="12"/>
      <dgm:spPr/>
      <dgm:t>
        <a:bodyPr/>
        <a:lstStyle/>
        <a:p>
          <a:endParaRPr lang="es-MX"/>
        </a:p>
      </dgm:t>
    </dgm:pt>
    <dgm:pt modelId="{80484101-F84C-4EC1-A8D5-83DF06D8952E}" type="pres">
      <dgm:prSet presAssocID="{AE241E53-4557-4588-8D55-6CBC00384A9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84687F6-9A20-40DD-817A-80DCFC8BFBAA}" type="pres">
      <dgm:prSet presAssocID="{AE241E53-4557-4588-8D55-6CBC00384A95}" presName="rootComposite" presStyleCnt="0"/>
      <dgm:spPr/>
      <dgm:t>
        <a:bodyPr/>
        <a:lstStyle/>
        <a:p>
          <a:endParaRPr lang="es-MX"/>
        </a:p>
      </dgm:t>
    </dgm:pt>
    <dgm:pt modelId="{E21D2CF8-383A-45BD-8DDA-38C866455082}" type="pres">
      <dgm:prSet presAssocID="{AE241E53-4557-4588-8D55-6CBC00384A95}" presName="rootText" presStyleLbl="node2" presStyleIdx="4" presStyleCnt="11" custScaleX="1255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140353-860E-4CCB-9003-12A65016883A}" type="pres">
      <dgm:prSet presAssocID="{AE241E53-4557-4588-8D55-6CBC00384A95}" presName="rootConnector" presStyleLbl="node2" presStyleIdx="4" presStyleCnt="11"/>
      <dgm:spPr/>
      <dgm:t>
        <a:bodyPr/>
        <a:lstStyle/>
        <a:p>
          <a:endParaRPr lang="es-MX"/>
        </a:p>
      </dgm:t>
    </dgm:pt>
    <dgm:pt modelId="{5C6B13BC-CEA0-42F2-8E1B-EA10A9AA8DF2}" type="pres">
      <dgm:prSet presAssocID="{AE241E53-4557-4588-8D55-6CBC00384A95}" presName="hierChild4" presStyleCnt="0"/>
      <dgm:spPr/>
      <dgm:t>
        <a:bodyPr/>
        <a:lstStyle/>
        <a:p>
          <a:endParaRPr lang="es-MX"/>
        </a:p>
      </dgm:t>
    </dgm:pt>
    <dgm:pt modelId="{F9B7B519-7AC7-4FAC-B7F2-8C4BDA3C0E5B}" type="pres">
      <dgm:prSet presAssocID="{AE241E53-4557-4588-8D55-6CBC00384A95}" presName="hierChild5" presStyleCnt="0"/>
      <dgm:spPr/>
      <dgm:t>
        <a:bodyPr/>
        <a:lstStyle/>
        <a:p>
          <a:endParaRPr lang="es-MX"/>
        </a:p>
      </dgm:t>
    </dgm:pt>
    <dgm:pt modelId="{05EFA8E3-27BC-494B-BFF0-7B3EEFF2DC98}" type="pres">
      <dgm:prSet presAssocID="{0F149411-E23F-44B1-BE1D-E745292C9CFD}" presName="Name48" presStyleLbl="parChTrans1D2" presStyleIdx="5" presStyleCnt="12"/>
      <dgm:spPr/>
      <dgm:t>
        <a:bodyPr/>
        <a:lstStyle/>
        <a:p>
          <a:endParaRPr lang="es-MX"/>
        </a:p>
      </dgm:t>
    </dgm:pt>
    <dgm:pt modelId="{53AC49F9-9C07-42FA-BF3F-8C9B4B2F5D48}" type="pres">
      <dgm:prSet presAssocID="{3F5B7F2C-D764-4A2F-9E9D-1A98A2E8B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DCE66E6-CF14-461C-AF7B-ED57599FD3F3}" type="pres">
      <dgm:prSet presAssocID="{3F5B7F2C-D764-4A2F-9E9D-1A98A2E8B6A7}" presName="rootComposite" presStyleCnt="0"/>
      <dgm:spPr/>
      <dgm:t>
        <a:bodyPr/>
        <a:lstStyle/>
        <a:p>
          <a:endParaRPr lang="es-MX"/>
        </a:p>
      </dgm:t>
    </dgm:pt>
    <dgm:pt modelId="{A4B61070-DAA6-480E-B697-3042F4770F51}" type="pres">
      <dgm:prSet presAssocID="{3F5B7F2C-D764-4A2F-9E9D-1A98A2E8B6A7}" presName="rootText" presStyleLbl="node2" presStyleIdx="5" presStyleCnt="11" custScaleX="125530" custLinFactX="45711" custLinFactY="-100000" custLinFactNeighborX="100000" custLinFactNeighborY="-1841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2E35E2A-3321-473A-A0E6-3A787F6366BA}" type="pres">
      <dgm:prSet presAssocID="{3F5B7F2C-D764-4A2F-9E9D-1A98A2E8B6A7}" presName="rootConnector" presStyleLbl="node2" presStyleIdx="5" presStyleCnt="11"/>
      <dgm:spPr/>
      <dgm:t>
        <a:bodyPr/>
        <a:lstStyle/>
        <a:p>
          <a:endParaRPr lang="es-MX"/>
        </a:p>
      </dgm:t>
    </dgm:pt>
    <dgm:pt modelId="{0E613342-05E4-4D1E-8C90-673B7C7DB5B5}" type="pres">
      <dgm:prSet presAssocID="{3F5B7F2C-D764-4A2F-9E9D-1A98A2E8B6A7}" presName="hierChild4" presStyleCnt="0"/>
      <dgm:spPr/>
      <dgm:t>
        <a:bodyPr/>
        <a:lstStyle/>
        <a:p>
          <a:endParaRPr lang="es-MX"/>
        </a:p>
      </dgm:t>
    </dgm:pt>
    <dgm:pt modelId="{4C3F0289-C51C-45F5-90FF-F777264E8D48}" type="pres">
      <dgm:prSet presAssocID="{3F5B7F2C-D764-4A2F-9E9D-1A98A2E8B6A7}" presName="hierChild5" presStyleCnt="0"/>
      <dgm:spPr/>
      <dgm:t>
        <a:bodyPr/>
        <a:lstStyle/>
        <a:p>
          <a:endParaRPr lang="es-MX"/>
        </a:p>
      </dgm:t>
    </dgm:pt>
    <dgm:pt modelId="{D4667A8B-09E8-4953-AF4A-2CB962F359EF}" type="pres">
      <dgm:prSet presAssocID="{B5FCAD42-B439-4798-9124-63E057D8B11F}" presName="Name48" presStyleLbl="parChTrans1D2" presStyleIdx="6" presStyleCnt="12"/>
      <dgm:spPr/>
      <dgm:t>
        <a:bodyPr/>
        <a:lstStyle/>
        <a:p>
          <a:endParaRPr lang="es-MX"/>
        </a:p>
      </dgm:t>
    </dgm:pt>
    <dgm:pt modelId="{446FBCE1-1478-4CC9-ACED-A644426C6756}" type="pres">
      <dgm:prSet presAssocID="{A1951C01-6BE6-446C-BE0E-BC05E3DF0B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2734E2F-66B1-4355-867A-9DCC9D75ED88}" type="pres">
      <dgm:prSet presAssocID="{A1951C01-6BE6-446C-BE0E-BC05E3DF0B3C}" presName="rootComposite" presStyleCnt="0"/>
      <dgm:spPr/>
      <dgm:t>
        <a:bodyPr/>
        <a:lstStyle/>
        <a:p>
          <a:endParaRPr lang="es-MX"/>
        </a:p>
      </dgm:t>
    </dgm:pt>
    <dgm:pt modelId="{C31483BD-55CB-49E2-B204-9DD7B35985F1}" type="pres">
      <dgm:prSet presAssocID="{A1951C01-6BE6-446C-BE0E-BC05E3DF0B3C}" presName="rootText" presStyleLbl="node2" presStyleIdx="6" presStyleCnt="11" custScaleX="125530" custLinFactX="-46493" custLinFactY="-200000" custLinFactNeighborX="-100000" custLinFactNeighborY="-2254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84CAAA5-515D-42BF-B9CA-D7295B479425}" type="pres">
      <dgm:prSet presAssocID="{A1951C01-6BE6-446C-BE0E-BC05E3DF0B3C}" presName="rootConnector" presStyleLbl="node2" presStyleIdx="6" presStyleCnt="11"/>
      <dgm:spPr/>
      <dgm:t>
        <a:bodyPr/>
        <a:lstStyle/>
        <a:p>
          <a:endParaRPr lang="es-MX"/>
        </a:p>
      </dgm:t>
    </dgm:pt>
    <dgm:pt modelId="{065B8E91-3E24-4628-AF5D-CD6D98FC108A}" type="pres">
      <dgm:prSet presAssocID="{A1951C01-6BE6-446C-BE0E-BC05E3DF0B3C}" presName="hierChild4" presStyleCnt="0"/>
      <dgm:spPr/>
      <dgm:t>
        <a:bodyPr/>
        <a:lstStyle/>
        <a:p>
          <a:endParaRPr lang="es-MX"/>
        </a:p>
      </dgm:t>
    </dgm:pt>
    <dgm:pt modelId="{A43EF5D9-2136-46EB-BE42-58CB1B321078}" type="pres">
      <dgm:prSet presAssocID="{A1951C01-6BE6-446C-BE0E-BC05E3DF0B3C}" presName="hierChild5" presStyleCnt="0"/>
      <dgm:spPr/>
      <dgm:t>
        <a:bodyPr/>
        <a:lstStyle/>
        <a:p>
          <a:endParaRPr lang="es-MX"/>
        </a:p>
      </dgm:t>
    </dgm:pt>
    <dgm:pt modelId="{114893EB-5156-4752-8CAE-3E44EBB077B6}" type="pres">
      <dgm:prSet presAssocID="{8ACA54A4-4C7B-47CF-B90D-B9E3C57253BE}" presName="Name48" presStyleLbl="parChTrans1D2" presStyleIdx="7" presStyleCnt="12"/>
      <dgm:spPr/>
      <dgm:t>
        <a:bodyPr/>
        <a:lstStyle/>
        <a:p>
          <a:endParaRPr lang="es-MX"/>
        </a:p>
      </dgm:t>
    </dgm:pt>
    <dgm:pt modelId="{2446DE35-0B66-49BB-A6E4-A8E6847CF3C2}" type="pres">
      <dgm:prSet presAssocID="{A8DFFE0B-DCEC-4889-ABAF-686BCC1D33E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659F2835-028C-49A3-9100-4B67854D2778}" type="pres">
      <dgm:prSet presAssocID="{A8DFFE0B-DCEC-4889-ABAF-686BCC1D33E6}" presName="rootComposite" presStyleCnt="0"/>
      <dgm:spPr/>
      <dgm:t>
        <a:bodyPr/>
        <a:lstStyle/>
        <a:p>
          <a:endParaRPr lang="es-MX"/>
        </a:p>
      </dgm:t>
    </dgm:pt>
    <dgm:pt modelId="{6179E264-DFE4-4C12-A674-96AA5F68229A}" type="pres">
      <dgm:prSet presAssocID="{A8DFFE0B-DCEC-4889-ABAF-686BCC1D33E6}" presName="rootText" presStyleLbl="node2" presStyleIdx="7" presStyleCnt="11" custFlipVert="1" custFlipHor="0" custScaleX="61978" custScaleY="8576" custLinFactY="-41303" custLinFactNeighborX="3005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CE9E74-E80D-4F85-A1C6-FAB8FB7F1223}" type="pres">
      <dgm:prSet presAssocID="{A8DFFE0B-DCEC-4889-ABAF-686BCC1D33E6}" presName="rootConnector" presStyleLbl="node2" presStyleIdx="7" presStyleCnt="11"/>
      <dgm:spPr/>
      <dgm:t>
        <a:bodyPr/>
        <a:lstStyle/>
        <a:p>
          <a:endParaRPr lang="es-MX"/>
        </a:p>
      </dgm:t>
    </dgm:pt>
    <dgm:pt modelId="{EEC196EE-FF38-41F2-BCA0-93E6EB347E7C}" type="pres">
      <dgm:prSet presAssocID="{A8DFFE0B-DCEC-4889-ABAF-686BCC1D33E6}" presName="hierChild4" presStyleCnt="0"/>
      <dgm:spPr/>
      <dgm:t>
        <a:bodyPr/>
        <a:lstStyle/>
        <a:p>
          <a:endParaRPr lang="es-MX"/>
        </a:p>
      </dgm:t>
    </dgm:pt>
    <dgm:pt modelId="{81719A08-D518-4544-8F93-B1DFFE38A13D}" type="pres">
      <dgm:prSet presAssocID="{A8DFFE0B-DCEC-4889-ABAF-686BCC1D33E6}" presName="hierChild5" presStyleCnt="0"/>
      <dgm:spPr/>
      <dgm:t>
        <a:bodyPr/>
        <a:lstStyle/>
        <a:p>
          <a:endParaRPr lang="es-MX"/>
        </a:p>
      </dgm:t>
    </dgm:pt>
    <dgm:pt modelId="{549220EF-CEDE-4884-A7F5-EBF0DAA5FB5B}" type="pres">
      <dgm:prSet presAssocID="{7DF68866-258F-4008-9BD3-57EA1ABC414E}" presName="Name48" presStyleLbl="parChTrans1D2" presStyleIdx="8" presStyleCnt="12"/>
      <dgm:spPr/>
      <dgm:t>
        <a:bodyPr/>
        <a:lstStyle/>
        <a:p>
          <a:endParaRPr lang="es-MX"/>
        </a:p>
      </dgm:t>
    </dgm:pt>
    <dgm:pt modelId="{4645F843-1252-4A61-BE0D-991CEC7BE14E}" type="pres">
      <dgm:prSet presAssocID="{F6A4F24E-5A5C-4F52-8ED4-D67DCB0CC4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0B734A2-66DF-426F-B43C-B867ABD86F22}" type="pres">
      <dgm:prSet presAssocID="{F6A4F24E-5A5C-4F52-8ED4-D67DCB0CC4ED}" presName="rootComposite" presStyleCnt="0"/>
      <dgm:spPr/>
      <dgm:t>
        <a:bodyPr/>
        <a:lstStyle/>
        <a:p>
          <a:endParaRPr lang="es-MX"/>
        </a:p>
      </dgm:t>
    </dgm:pt>
    <dgm:pt modelId="{DE3DCE1D-1E86-4273-9083-5CAFDED9ED54}" type="pres">
      <dgm:prSet presAssocID="{F6A4F24E-5A5C-4F52-8ED4-D67DCB0CC4ED}" presName="rootText" presStyleLbl="node2" presStyleIdx="8" presStyleCnt="11" custScaleX="125530" custLinFactX="-47313" custLinFactY="-200000" custLinFactNeighborX="-100000" custLinFactNeighborY="-22691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3B78E8A-1F74-43AB-8AF9-194A74B51AC7}" type="pres">
      <dgm:prSet presAssocID="{F6A4F24E-5A5C-4F52-8ED4-D67DCB0CC4ED}" presName="rootConnector" presStyleLbl="node2" presStyleIdx="8" presStyleCnt="11"/>
      <dgm:spPr/>
      <dgm:t>
        <a:bodyPr/>
        <a:lstStyle/>
        <a:p>
          <a:endParaRPr lang="es-MX"/>
        </a:p>
      </dgm:t>
    </dgm:pt>
    <dgm:pt modelId="{E616C93A-C1ED-4DA9-87E1-D4A815FEB313}" type="pres">
      <dgm:prSet presAssocID="{F6A4F24E-5A5C-4F52-8ED4-D67DCB0CC4ED}" presName="hierChild4" presStyleCnt="0"/>
      <dgm:spPr/>
      <dgm:t>
        <a:bodyPr/>
        <a:lstStyle/>
        <a:p>
          <a:endParaRPr lang="es-MX"/>
        </a:p>
      </dgm:t>
    </dgm:pt>
    <dgm:pt modelId="{44B4F5B5-7802-4DD1-A931-16819675DA62}" type="pres">
      <dgm:prSet presAssocID="{F6A4F24E-5A5C-4F52-8ED4-D67DCB0CC4ED}" presName="hierChild5" presStyleCnt="0"/>
      <dgm:spPr/>
      <dgm:t>
        <a:bodyPr/>
        <a:lstStyle/>
        <a:p>
          <a:endParaRPr lang="es-MX"/>
        </a:p>
      </dgm:t>
    </dgm:pt>
    <dgm:pt modelId="{2D489BF6-E417-4099-B319-2AC4F402B0C4}" type="pres">
      <dgm:prSet presAssocID="{1A2CC1E7-D190-4EFD-A22E-13159646302D}" presName="Name48" presStyleLbl="parChTrans1D2" presStyleIdx="9" presStyleCnt="12"/>
      <dgm:spPr/>
      <dgm:t>
        <a:bodyPr/>
        <a:lstStyle/>
        <a:p>
          <a:endParaRPr lang="es-MX"/>
        </a:p>
      </dgm:t>
    </dgm:pt>
    <dgm:pt modelId="{94489326-00BA-4B37-AD47-6165F63BDA6B}" type="pres">
      <dgm:prSet presAssocID="{BA6650D1-1B9C-4FC2-BC3E-8D894F44E3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8299823-944A-41AA-A421-12365FC5E6E3}" type="pres">
      <dgm:prSet presAssocID="{BA6650D1-1B9C-4FC2-BC3E-8D894F44E321}" presName="rootComposite" presStyleCnt="0"/>
      <dgm:spPr/>
      <dgm:t>
        <a:bodyPr/>
        <a:lstStyle/>
        <a:p>
          <a:endParaRPr lang="es-MX"/>
        </a:p>
      </dgm:t>
    </dgm:pt>
    <dgm:pt modelId="{0475B01C-CDEE-4CFE-A69B-E130C2CDD6FF}" type="pres">
      <dgm:prSet presAssocID="{BA6650D1-1B9C-4FC2-BC3E-8D894F44E321}" presName="rootText" presStyleLbl="node2" presStyleIdx="9" presStyleCnt="11" custScaleX="125530" custLinFactX="47322" custLinFactY="-200000" custLinFactNeighborX="100000" custLinFactNeighborY="-2254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9D6364-BC13-4518-A62C-1A0FC8922EB0}" type="pres">
      <dgm:prSet presAssocID="{BA6650D1-1B9C-4FC2-BC3E-8D894F44E321}" presName="rootConnector" presStyleLbl="node2" presStyleIdx="9" presStyleCnt="11"/>
      <dgm:spPr/>
      <dgm:t>
        <a:bodyPr/>
        <a:lstStyle/>
        <a:p>
          <a:endParaRPr lang="es-MX"/>
        </a:p>
      </dgm:t>
    </dgm:pt>
    <dgm:pt modelId="{2A5B6D12-B58B-4370-8BBC-30CECDF9EE19}" type="pres">
      <dgm:prSet presAssocID="{BA6650D1-1B9C-4FC2-BC3E-8D894F44E321}" presName="hierChild4" presStyleCnt="0"/>
      <dgm:spPr/>
      <dgm:t>
        <a:bodyPr/>
        <a:lstStyle/>
        <a:p>
          <a:endParaRPr lang="es-MX"/>
        </a:p>
      </dgm:t>
    </dgm:pt>
    <dgm:pt modelId="{3E52C405-1FE7-4114-9432-3D4257B9090F}" type="pres">
      <dgm:prSet presAssocID="{BA6650D1-1B9C-4FC2-BC3E-8D894F44E321}" presName="hierChild5" presStyleCnt="0"/>
      <dgm:spPr/>
      <dgm:t>
        <a:bodyPr/>
        <a:lstStyle/>
        <a:p>
          <a:endParaRPr lang="es-MX"/>
        </a:p>
      </dgm:t>
    </dgm:pt>
    <dgm:pt modelId="{F035ED6C-60BB-49CC-B4B9-1EC3FA0B8BEB}" type="pres">
      <dgm:prSet presAssocID="{87517C50-FA1F-405D-9EB8-6432C89C9E3E}" presName="Name48" presStyleLbl="parChTrans1D2" presStyleIdx="10" presStyleCnt="12"/>
      <dgm:spPr/>
      <dgm:t>
        <a:bodyPr/>
        <a:lstStyle/>
        <a:p>
          <a:endParaRPr lang="es-MX"/>
        </a:p>
      </dgm:t>
    </dgm:pt>
    <dgm:pt modelId="{9464EB01-693A-4F5B-B473-5B33AB9B67B3}" type="pres">
      <dgm:prSet presAssocID="{61DAB54A-D8D4-488A-A36A-8F7808E2DB77}" presName="hierRoot2" presStyleCnt="0">
        <dgm:presLayoutVars>
          <dgm:hierBranch val="init"/>
        </dgm:presLayoutVars>
      </dgm:prSet>
      <dgm:spPr/>
    </dgm:pt>
    <dgm:pt modelId="{EDB305CF-BFFC-4873-B501-AD2D1322A57A}" type="pres">
      <dgm:prSet presAssocID="{61DAB54A-D8D4-488A-A36A-8F7808E2DB77}" presName="rootComposite" presStyleCnt="0"/>
      <dgm:spPr/>
    </dgm:pt>
    <dgm:pt modelId="{88AD2EA2-6944-45AC-8170-24027D775EA5}" type="pres">
      <dgm:prSet presAssocID="{61DAB54A-D8D4-488A-A36A-8F7808E2DB77}" presName="rootText" presStyleLbl="node2" presStyleIdx="10" presStyleCnt="11" custScaleX="158376" custScaleY="138528" custLinFactY="-100000" custLinFactNeighborX="-18142" custLinFactNeighborY="-18860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8E7AE63-A3F5-4DC2-9F35-217CEB34BEED}" type="pres">
      <dgm:prSet presAssocID="{61DAB54A-D8D4-488A-A36A-8F7808E2DB77}" presName="rootConnector" presStyleLbl="node2" presStyleIdx="10" presStyleCnt="11"/>
      <dgm:spPr/>
      <dgm:t>
        <a:bodyPr/>
        <a:lstStyle/>
        <a:p>
          <a:endParaRPr lang="es-MX"/>
        </a:p>
      </dgm:t>
    </dgm:pt>
    <dgm:pt modelId="{2849E6B4-543D-4F67-AAED-38893BC07C27}" type="pres">
      <dgm:prSet presAssocID="{61DAB54A-D8D4-488A-A36A-8F7808E2DB77}" presName="hierChild4" presStyleCnt="0"/>
      <dgm:spPr/>
    </dgm:pt>
    <dgm:pt modelId="{678CF628-8AE3-4164-8AC2-6CB3D7F573E7}" type="pres">
      <dgm:prSet presAssocID="{61DAB54A-D8D4-488A-A36A-8F7808E2DB77}" presName="hierChild5" presStyleCnt="0"/>
      <dgm:spPr/>
    </dgm:pt>
    <dgm:pt modelId="{4F8299DD-6704-4A3B-A04E-3F3CE60AD4BD}" type="pres">
      <dgm:prSet presAssocID="{A751D4D1-AD72-4B08-8090-283EDEF72569}" presName="hierChild3" presStyleCnt="0"/>
      <dgm:spPr/>
      <dgm:t>
        <a:bodyPr/>
        <a:lstStyle/>
        <a:p>
          <a:endParaRPr lang="es-MX"/>
        </a:p>
      </dgm:t>
    </dgm:pt>
    <dgm:pt modelId="{03C88F4E-8A75-46DA-B6E6-A57075DCB61E}" type="pres">
      <dgm:prSet presAssocID="{CF6A3B1E-575C-4948-A1BA-D3A54998B801}" presName="Name111" presStyleLbl="parChTrans1D2" presStyleIdx="11" presStyleCnt="12"/>
      <dgm:spPr/>
      <dgm:t>
        <a:bodyPr/>
        <a:lstStyle/>
        <a:p>
          <a:endParaRPr lang="es-MX"/>
        </a:p>
      </dgm:t>
    </dgm:pt>
    <dgm:pt modelId="{0573E9E5-389D-4FDF-926D-1CF8D801033F}" type="pres">
      <dgm:prSet presAssocID="{1400D59C-70D0-42D6-AFDB-FAC0509DAFA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0F1BAD3-58EE-4A86-BF54-0851BEF81530}" type="pres">
      <dgm:prSet presAssocID="{1400D59C-70D0-42D6-AFDB-FAC0509DAFA0}" presName="rootComposite3" presStyleCnt="0"/>
      <dgm:spPr/>
      <dgm:t>
        <a:bodyPr/>
        <a:lstStyle/>
        <a:p>
          <a:endParaRPr lang="es-MX"/>
        </a:p>
      </dgm:t>
    </dgm:pt>
    <dgm:pt modelId="{B9B91907-B386-4A1E-AFB8-40916F706034}" type="pres">
      <dgm:prSet presAssocID="{1400D59C-70D0-42D6-AFDB-FAC0509DAF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270C7A-DEFB-47FB-9FC8-3C97D0A09E8A}" type="pres">
      <dgm:prSet presAssocID="{1400D59C-70D0-42D6-AFDB-FAC0509DAFA0}" presName="rootConnector3" presStyleLbl="asst1" presStyleIdx="0" presStyleCnt="1"/>
      <dgm:spPr/>
      <dgm:t>
        <a:bodyPr/>
        <a:lstStyle/>
        <a:p>
          <a:endParaRPr lang="es-MX"/>
        </a:p>
      </dgm:t>
    </dgm:pt>
    <dgm:pt modelId="{EFD55C4C-8CE0-4B51-B17F-BD1315CAEA63}" type="pres">
      <dgm:prSet presAssocID="{1400D59C-70D0-42D6-AFDB-FAC0509DAFA0}" presName="hierChild6" presStyleCnt="0"/>
      <dgm:spPr/>
      <dgm:t>
        <a:bodyPr/>
        <a:lstStyle/>
        <a:p>
          <a:endParaRPr lang="es-MX"/>
        </a:p>
      </dgm:t>
    </dgm:pt>
    <dgm:pt modelId="{87609CF1-5773-4AC9-8C54-98C26ED79396}" type="pres">
      <dgm:prSet presAssocID="{1400D59C-70D0-42D6-AFDB-FAC0509DAFA0}" presName="hierChild7" presStyleCnt="0"/>
      <dgm:spPr/>
      <dgm:t>
        <a:bodyPr/>
        <a:lstStyle/>
        <a:p>
          <a:endParaRPr lang="es-MX"/>
        </a:p>
      </dgm:t>
    </dgm:pt>
  </dgm:ptLst>
  <dgm:cxnLst>
    <dgm:cxn modelId="{E51A77DF-5F8E-4E2C-B629-98F9828ABFC8}" type="presOf" srcId="{D43E59DF-AF5E-4317-8F03-4E52D2288BBF}" destId="{FA9843D5-AA4E-4A30-A0F1-608C16FEEE26}" srcOrd="0" destOrd="0" presId="urn:microsoft.com/office/officeart/2005/8/layout/orgChart1"/>
    <dgm:cxn modelId="{1D992DD5-1E95-4FA7-93B9-75E5107B627B}" type="presOf" srcId="{BA6650D1-1B9C-4FC2-BC3E-8D894F44E321}" destId="{6D9D6364-BC13-4518-A62C-1A0FC8922EB0}" srcOrd="1" destOrd="0" presId="urn:microsoft.com/office/officeart/2005/8/layout/orgChart1"/>
    <dgm:cxn modelId="{38F20970-733D-44CE-A19C-5B29F8CC377B}" srcId="{A751D4D1-AD72-4B08-8090-283EDEF72569}" destId="{3F5B7F2C-D764-4A2F-9E9D-1A98A2E8B6A7}" srcOrd="5" destOrd="0" parTransId="{0F149411-E23F-44B1-BE1D-E745292C9CFD}" sibTransId="{6C1CC88F-3B0D-49D2-BB21-147A9FFDA592}"/>
    <dgm:cxn modelId="{6E234439-C94C-407E-858F-D97D50B316D3}" type="presOf" srcId="{11133E44-B1B9-4A53-B457-98F01C44D4DA}" destId="{DFD03099-1FA6-47B5-9A12-F684024E6AA3}" srcOrd="0" destOrd="0" presId="urn:microsoft.com/office/officeart/2005/8/layout/orgChart1"/>
    <dgm:cxn modelId="{627AC8B1-D5F8-4BEE-BB57-CCD1D4B9A852}" srcId="{A751D4D1-AD72-4B08-8090-283EDEF72569}" destId="{3DB88148-8523-441D-87DC-6232EA66F014}" srcOrd="3" destOrd="0" parTransId="{80E18B26-4E5F-4C66-A018-EF84293B1665}" sibTransId="{D1CA6F8D-7F30-49EF-AFC5-5A372D602920}"/>
    <dgm:cxn modelId="{4C7F2E78-6899-4B43-B89F-9FC53C4C2CF4}" type="presOf" srcId="{87517C50-FA1F-405D-9EB8-6432C89C9E3E}" destId="{F035ED6C-60BB-49CC-B4B9-1EC3FA0B8BEB}" srcOrd="0" destOrd="0" presId="urn:microsoft.com/office/officeart/2005/8/layout/orgChart1"/>
    <dgm:cxn modelId="{D2385237-CDDB-459C-A097-9D60467E74D1}" type="presOf" srcId="{B20EC071-AB89-4EF6-A0FC-8C678232D06D}" destId="{A1B312FF-BA93-41D7-AED4-A602151C09FE}" srcOrd="1" destOrd="0" presId="urn:microsoft.com/office/officeart/2005/8/layout/orgChart1"/>
    <dgm:cxn modelId="{43570C4D-6401-45C4-A098-042141070F69}" srcId="{A751D4D1-AD72-4B08-8090-283EDEF72569}" destId="{A8DFFE0B-DCEC-4889-ABAF-686BCC1D33E6}" srcOrd="7" destOrd="0" parTransId="{8ACA54A4-4C7B-47CF-B90D-B9E3C57253BE}" sibTransId="{E26C361E-0223-474E-871C-ECAB4E192D70}"/>
    <dgm:cxn modelId="{180C3BFA-2EE7-494D-BFC4-F0E634591263}" srcId="{A751D4D1-AD72-4B08-8090-283EDEF72569}" destId="{11133E44-B1B9-4A53-B457-98F01C44D4DA}" srcOrd="0" destOrd="0" parTransId="{F6559F41-3EE6-40CD-B139-2396E476B972}" sibTransId="{21580E22-35CC-487E-82B1-1E8BA3A935FE}"/>
    <dgm:cxn modelId="{777BFDB0-0AFE-4157-86DF-19D28EB2DF65}" type="presOf" srcId="{999198BE-3D0F-4DC9-9F7C-B37579C8C354}" destId="{47A95D2B-0CD7-4F51-8809-7D423BAF24DD}" srcOrd="0" destOrd="0" presId="urn:microsoft.com/office/officeart/2005/8/layout/orgChart1"/>
    <dgm:cxn modelId="{C88B7EFA-2DCA-4AE2-97EF-72DA98E300F4}" type="presOf" srcId="{0551C049-682B-4E08-86CB-34E70D3DAF19}" destId="{28996E22-344D-48E2-8C2C-B506C84585C4}" srcOrd="0" destOrd="0" presId="urn:microsoft.com/office/officeart/2005/8/layout/orgChart1"/>
    <dgm:cxn modelId="{0B59FEB6-B106-43C4-97D8-9F2E61CFE486}" type="presOf" srcId="{A1951C01-6BE6-446C-BE0E-BC05E3DF0B3C}" destId="{C31483BD-55CB-49E2-B204-9DD7B35985F1}" srcOrd="0" destOrd="0" presId="urn:microsoft.com/office/officeart/2005/8/layout/orgChart1"/>
    <dgm:cxn modelId="{4C5E762F-E3A6-44C2-8079-4B67437382AD}" type="presOf" srcId="{A751D4D1-AD72-4B08-8090-283EDEF72569}" destId="{CC6C263F-8F2F-4C62-81B4-190B89884384}" srcOrd="1" destOrd="0" presId="urn:microsoft.com/office/officeart/2005/8/layout/orgChart1"/>
    <dgm:cxn modelId="{4B0FA473-193C-4229-B975-C29CCCF46DD2}" type="presOf" srcId="{794E53D5-61B8-427A-979C-F3F03070CBA6}" destId="{F4184B70-62AE-439F-8084-75E54C3F04CE}" srcOrd="0" destOrd="0" presId="urn:microsoft.com/office/officeart/2005/8/layout/orgChart1"/>
    <dgm:cxn modelId="{3BA01391-F7D2-41A2-92F8-BC5C4527A68C}" srcId="{A751D4D1-AD72-4B08-8090-283EDEF72569}" destId="{F6A4F24E-5A5C-4F52-8ED4-D67DCB0CC4ED}" srcOrd="8" destOrd="0" parTransId="{7DF68866-258F-4008-9BD3-57EA1ABC414E}" sibTransId="{90B3A190-379B-46EE-A2DE-B1AE9AAC80A1}"/>
    <dgm:cxn modelId="{F6068D11-9A23-42A8-929E-FE136399FD8A}" type="presOf" srcId="{F6A4F24E-5A5C-4F52-8ED4-D67DCB0CC4ED}" destId="{DE3DCE1D-1E86-4273-9083-5CAFDED9ED54}" srcOrd="0" destOrd="0" presId="urn:microsoft.com/office/officeart/2005/8/layout/orgChart1"/>
    <dgm:cxn modelId="{501D8659-8859-4981-9BE3-D0CE78F6D5A3}" srcId="{A751D4D1-AD72-4B08-8090-283EDEF72569}" destId="{A1951C01-6BE6-446C-BE0E-BC05E3DF0B3C}" srcOrd="6" destOrd="0" parTransId="{B5FCAD42-B439-4798-9124-63E057D8B11F}" sibTransId="{49CC3E3B-C539-40C4-85B5-F317515CB5DC}"/>
    <dgm:cxn modelId="{4277B35D-1743-4D0F-A0F9-3F6A59C225C9}" srcId="{D43E59DF-AF5E-4317-8F03-4E52D2288BBF}" destId="{A751D4D1-AD72-4B08-8090-283EDEF72569}" srcOrd="0" destOrd="0" parTransId="{926546E7-2A1F-4293-BE73-65AEB0873B62}" sibTransId="{529D8783-8F9B-4EAB-BDC8-719FAD79CEFF}"/>
    <dgm:cxn modelId="{579A717F-ECF0-4F47-AB99-DFFE47872C30}" type="presOf" srcId="{AE241E53-4557-4588-8D55-6CBC00384A95}" destId="{E21D2CF8-383A-45BD-8DDA-38C866455082}" srcOrd="0" destOrd="0" presId="urn:microsoft.com/office/officeart/2005/8/layout/orgChart1"/>
    <dgm:cxn modelId="{74236E1E-0CD7-40B8-8931-D76C1DE04C0C}" type="presOf" srcId="{AE241E53-4557-4588-8D55-6CBC00384A95}" destId="{49140353-860E-4CCB-9003-12A65016883A}" srcOrd="1" destOrd="0" presId="urn:microsoft.com/office/officeart/2005/8/layout/orgChart1"/>
    <dgm:cxn modelId="{D838F2A4-027B-4A95-9DDE-410A962B5E3F}" type="presOf" srcId="{29967F89-C8CB-4B24-9772-8506A04AEB16}" destId="{3150748E-7E03-49C6-9C1D-C9F22C9F6046}" srcOrd="0" destOrd="0" presId="urn:microsoft.com/office/officeart/2005/8/layout/orgChart1"/>
    <dgm:cxn modelId="{563B282F-5647-41C8-8860-694D078B925E}" type="presOf" srcId="{F6559F41-3EE6-40CD-B139-2396E476B972}" destId="{D1CEE561-E94B-4CFB-A38E-4FB32E7603B0}" srcOrd="0" destOrd="0" presId="urn:microsoft.com/office/officeart/2005/8/layout/orgChart1"/>
    <dgm:cxn modelId="{AC855BC1-A53F-42FB-B210-1BA74A013E67}" srcId="{A751D4D1-AD72-4B08-8090-283EDEF72569}" destId="{1400D59C-70D0-42D6-AFDB-FAC0509DAFA0}" srcOrd="10" destOrd="0" parTransId="{CF6A3B1E-575C-4948-A1BA-D3A54998B801}" sibTransId="{E36BC4EC-C3A0-42D8-B30F-1D8E83689E8F}"/>
    <dgm:cxn modelId="{978A5138-85AD-4C85-9C5C-CAD4F93AFBA0}" type="presOf" srcId="{1400D59C-70D0-42D6-AFDB-FAC0509DAFA0}" destId="{B9B91907-B386-4A1E-AFB8-40916F706034}" srcOrd="0" destOrd="0" presId="urn:microsoft.com/office/officeart/2005/8/layout/orgChart1"/>
    <dgm:cxn modelId="{464F28CC-E2FB-458E-AF7A-A6E42879F9CD}" type="presOf" srcId="{B5FCAD42-B439-4798-9124-63E057D8B11F}" destId="{D4667A8B-09E8-4953-AF4A-2CB962F359EF}" srcOrd="0" destOrd="0" presId="urn:microsoft.com/office/officeart/2005/8/layout/orgChart1"/>
    <dgm:cxn modelId="{479DFBBA-43FC-4F6B-BE86-73AFD057FB72}" type="presOf" srcId="{F6A4F24E-5A5C-4F52-8ED4-D67DCB0CC4ED}" destId="{23B78E8A-1F74-43AB-8AF9-194A74B51AC7}" srcOrd="1" destOrd="0" presId="urn:microsoft.com/office/officeart/2005/8/layout/orgChart1"/>
    <dgm:cxn modelId="{E4004097-E2D6-4609-B9A7-B67342DE6E01}" type="presOf" srcId="{CF6A3B1E-575C-4948-A1BA-D3A54998B801}" destId="{03C88F4E-8A75-46DA-B6E6-A57075DCB61E}" srcOrd="0" destOrd="0" presId="urn:microsoft.com/office/officeart/2005/8/layout/orgChart1"/>
    <dgm:cxn modelId="{ECD75FE5-20CD-474F-9538-AC06E7F7359A}" type="presOf" srcId="{BA6650D1-1B9C-4FC2-BC3E-8D894F44E321}" destId="{0475B01C-CDEE-4CFE-A69B-E130C2CDD6FF}" srcOrd="0" destOrd="0" presId="urn:microsoft.com/office/officeart/2005/8/layout/orgChart1"/>
    <dgm:cxn modelId="{65C9145C-7B19-474B-B556-7411D9028E06}" type="presOf" srcId="{61DAB54A-D8D4-488A-A36A-8F7808E2DB77}" destId="{88AD2EA2-6944-45AC-8170-24027D775EA5}" srcOrd="0" destOrd="0" presId="urn:microsoft.com/office/officeart/2005/8/layout/orgChart1"/>
    <dgm:cxn modelId="{66FC4E25-4E38-4EF6-8255-44720F00C5D0}" srcId="{A751D4D1-AD72-4B08-8090-283EDEF72569}" destId="{AE241E53-4557-4588-8D55-6CBC00384A95}" srcOrd="4" destOrd="0" parTransId="{0551C049-682B-4E08-86CB-34E70D3DAF19}" sibTransId="{40812E82-6A98-4E07-8252-6C83EB0C5E1E}"/>
    <dgm:cxn modelId="{8D89ADDE-EED6-4BDD-9FAC-071F81E4CC60}" srcId="{A751D4D1-AD72-4B08-8090-283EDEF72569}" destId="{794E53D5-61B8-427A-979C-F3F03070CBA6}" srcOrd="2" destOrd="0" parTransId="{29967F89-C8CB-4B24-9772-8506A04AEB16}" sibTransId="{E6DE1E2E-3189-4268-9C35-7742F2006007}"/>
    <dgm:cxn modelId="{22C7010F-291D-44D0-8D7C-A435B701315B}" type="presOf" srcId="{7DF68866-258F-4008-9BD3-57EA1ABC414E}" destId="{549220EF-CEDE-4884-A7F5-EBF0DAA5FB5B}" srcOrd="0" destOrd="0" presId="urn:microsoft.com/office/officeart/2005/8/layout/orgChart1"/>
    <dgm:cxn modelId="{2362193B-2340-4B3A-9105-319D0FE0B79F}" type="presOf" srcId="{A8DFFE0B-DCEC-4889-ABAF-686BCC1D33E6}" destId="{80CE9E74-E80D-4F85-A1C6-FAB8FB7F1223}" srcOrd="1" destOrd="0" presId="urn:microsoft.com/office/officeart/2005/8/layout/orgChart1"/>
    <dgm:cxn modelId="{40E02D4B-D852-43FE-8975-83885EF2CBA9}" type="presOf" srcId="{8ACA54A4-4C7B-47CF-B90D-B9E3C57253BE}" destId="{114893EB-5156-4752-8CAE-3E44EBB077B6}" srcOrd="0" destOrd="0" presId="urn:microsoft.com/office/officeart/2005/8/layout/orgChart1"/>
    <dgm:cxn modelId="{04BC947B-2979-4F2D-BFB7-771148AF6706}" type="presOf" srcId="{80E18B26-4E5F-4C66-A018-EF84293B1665}" destId="{1D3A39B8-40E0-4C2B-93DB-ED81F1CFFB51}" srcOrd="0" destOrd="0" presId="urn:microsoft.com/office/officeart/2005/8/layout/orgChart1"/>
    <dgm:cxn modelId="{34C929C3-AF7B-4890-BDC8-95358C59F7A0}" type="presOf" srcId="{1A2CC1E7-D190-4EFD-A22E-13159646302D}" destId="{2D489BF6-E417-4099-B319-2AC4F402B0C4}" srcOrd="0" destOrd="0" presId="urn:microsoft.com/office/officeart/2005/8/layout/orgChart1"/>
    <dgm:cxn modelId="{D54D7810-20AF-4AF8-A5E2-8B2108ED213C}" type="presOf" srcId="{B20EC071-AB89-4EF6-A0FC-8C678232D06D}" destId="{C9FFC94D-DF3D-40D5-BF2B-A87772F22D3B}" srcOrd="0" destOrd="0" presId="urn:microsoft.com/office/officeart/2005/8/layout/orgChart1"/>
    <dgm:cxn modelId="{908C443B-3C84-4425-81E0-EA75E9F6C677}" srcId="{A751D4D1-AD72-4B08-8090-283EDEF72569}" destId="{61DAB54A-D8D4-488A-A36A-8F7808E2DB77}" srcOrd="11" destOrd="0" parTransId="{87517C50-FA1F-405D-9EB8-6432C89C9E3E}" sibTransId="{0A0B9734-906A-4E97-AA17-D173630F5203}"/>
    <dgm:cxn modelId="{E4C218DD-9E3C-4594-A3DF-A9ED5A3254BE}" type="presOf" srcId="{794E53D5-61B8-427A-979C-F3F03070CBA6}" destId="{D2D49AFF-7BAA-47FC-AA47-31FCF41C576F}" srcOrd="1" destOrd="0" presId="urn:microsoft.com/office/officeart/2005/8/layout/orgChart1"/>
    <dgm:cxn modelId="{B3437726-BD28-462D-9355-36CF9B97CE0D}" type="presOf" srcId="{A8DFFE0B-DCEC-4889-ABAF-686BCC1D33E6}" destId="{6179E264-DFE4-4C12-A674-96AA5F68229A}" srcOrd="0" destOrd="0" presId="urn:microsoft.com/office/officeart/2005/8/layout/orgChart1"/>
    <dgm:cxn modelId="{EF7308CE-F18D-44AD-BCEE-47BBE07EEAEC}" type="presOf" srcId="{3F5B7F2C-D764-4A2F-9E9D-1A98A2E8B6A7}" destId="{A4B61070-DAA6-480E-B697-3042F4770F51}" srcOrd="0" destOrd="0" presId="urn:microsoft.com/office/officeart/2005/8/layout/orgChart1"/>
    <dgm:cxn modelId="{F62A1D96-4861-4A75-8AB7-82BD184B7430}" type="presOf" srcId="{3DB88148-8523-441D-87DC-6232EA66F014}" destId="{6F78071E-585E-4D34-977C-69E93BD76F39}" srcOrd="0" destOrd="0" presId="urn:microsoft.com/office/officeart/2005/8/layout/orgChart1"/>
    <dgm:cxn modelId="{2AB4C767-4CB9-41B6-8205-65CEF35C2BE7}" srcId="{A751D4D1-AD72-4B08-8090-283EDEF72569}" destId="{B20EC071-AB89-4EF6-A0FC-8C678232D06D}" srcOrd="1" destOrd="0" parTransId="{999198BE-3D0F-4DC9-9F7C-B37579C8C354}" sibTransId="{235E4055-4D96-4F7B-A670-262196C8C68A}"/>
    <dgm:cxn modelId="{998EE172-9507-42DD-94A5-3A15DBE817CB}" type="presOf" srcId="{A751D4D1-AD72-4B08-8090-283EDEF72569}" destId="{59B2E976-902E-466C-BCBB-F68D232258A1}" srcOrd="0" destOrd="0" presId="urn:microsoft.com/office/officeart/2005/8/layout/orgChart1"/>
    <dgm:cxn modelId="{83E7B4E1-778D-44A0-86D8-A5DBBA0A3B77}" type="presOf" srcId="{0F149411-E23F-44B1-BE1D-E745292C9CFD}" destId="{05EFA8E3-27BC-494B-BFF0-7B3EEFF2DC98}" srcOrd="0" destOrd="0" presId="urn:microsoft.com/office/officeart/2005/8/layout/orgChart1"/>
    <dgm:cxn modelId="{C070578A-79B2-4B50-95A1-4A8156AE287E}" type="presOf" srcId="{11133E44-B1B9-4A53-B457-98F01C44D4DA}" destId="{946F4117-F510-456D-898D-02C4E70190ED}" srcOrd="1" destOrd="0" presId="urn:microsoft.com/office/officeart/2005/8/layout/orgChart1"/>
    <dgm:cxn modelId="{EBD0367A-DCC8-4FC4-9077-DD13B1C4ED37}" type="presOf" srcId="{3F5B7F2C-D764-4A2F-9E9D-1A98A2E8B6A7}" destId="{E2E35E2A-3321-473A-A0E6-3A787F6366BA}" srcOrd="1" destOrd="0" presId="urn:microsoft.com/office/officeart/2005/8/layout/orgChart1"/>
    <dgm:cxn modelId="{AA3CD7B7-CF59-46F0-B71C-EFEF2E7A4C4D}" srcId="{A751D4D1-AD72-4B08-8090-283EDEF72569}" destId="{BA6650D1-1B9C-4FC2-BC3E-8D894F44E321}" srcOrd="9" destOrd="0" parTransId="{1A2CC1E7-D190-4EFD-A22E-13159646302D}" sibTransId="{04522282-1118-4794-A46C-84529EA70947}"/>
    <dgm:cxn modelId="{7F0D8A1D-AF4E-40EA-95D8-0D1A0D6DCBA2}" type="presOf" srcId="{3DB88148-8523-441D-87DC-6232EA66F014}" destId="{FB42C3B2-75EE-4942-A34F-09247EAF6050}" srcOrd="1" destOrd="0" presId="urn:microsoft.com/office/officeart/2005/8/layout/orgChart1"/>
    <dgm:cxn modelId="{714725AA-B2FD-46C4-9C68-963250CF3B0E}" type="presOf" srcId="{1400D59C-70D0-42D6-AFDB-FAC0509DAFA0}" destId="{27270C7A-DEFB-47FB-9FC8-3C97D0A09E8A}" srcOrd="1" destOrd="0" presId="urn:microsoft.com/office/officeart/2005/8/layout/orgChart1"/>
    <dgm:cxn modelId="{F2A5F877-3F81-4668-BA13-2BED0D46E2A0}" type="presOf" srcId="{61DAB54A-D8D4-488A-A36A-8F7808E2DB77}" destId="{68E7AE63-A3F5-4DC2-9F35-217CEB34BEED}" srcOrd="1" destOrd="0" presId="urn:microsoft.com/office/officeart/2005/8/layout/orgChart1"/>
    <dgm:cxn modelId="{D87285F2-6F6C-4BF6-8BF0-11BC2EA50F40}" type="presOf" srcId="{A1951C01-6BE6-446C-BE0E-BC05E3DF0B3C}" destId="{484CAAA5-515D-42BF-B9CA-D7295B479425}" srcOrd="1" destOrd="0" presId="urn:microsoft.com/office/officeart/2005/8/layout/orgChart1"/>
    <dgm:cxn modelId="{11C1B92D-F0D6-4CB2-B8D6-D33CEAF6E6AB}" type="presParOf" srcId="{FA9843D5-AA4E-4A30-A0F1-608C16FEEE26}" destId="{E37DE94F-383C-4587-848C-9AE98EFE7DDB}" srcOrd="0" destOrd="0" presId="urn:microsoft.com/office/officeart/2005/8/layout/orgChart1"/>
    <dgm:cxn modelId="{0D3FC538-F53A-41B2-B789-A138BB777C14}" type="presParOf" srcId="{E37DE94F-383C-4587-848C-9AE98EFE7DDB}" destId="{07779FE6-5D94-4B6A-81E4-5687CA738055}" srcOrd="0" destOrd="0" presId="urn:microsoft.com/office/officeart/2005/8/layout/orgChart1"/>
    <dgm:cxn modelId="{C124CD33-FD53-4C8F-84DC-5A09E5EE0738}" type="presParOf" srcId="{07779FE6-5D94-4B6A-81E4-5687CA738055}" destId="{59B2E976-902E-466C-BCBB-F68D232258A1}" srcOrd="0" destOrd="0" presId="urn:microsoft.com/office/officeart/2005/8/layout/orgChart1"/>
    <dgm:cxn modelId="{8EBE319C-6485-4255-8B91-68A6BF683E10}" type="presParOf" srcId="{07779FE6-5D94-4B6A-81E4-5687CA738055}" destId="{CC6C263F-8F2F-4C62-81B4-190B89884384}" srcOrd="1" destOrd="0" presId="urn:microsoft.com/office/officeart/2005/8/layout/orgChart1"/>
    <dgm:cxn modelId="{C3974585-6C7E-45A5-8817-B4FA34D04118}" type="presParOf" srcId="{E37DE94F-383C-4587-848C-9AE98EFE7DDB}" destId="{A14C2085-ED09-42AF-A41F-3393ACB9376B}" srcOrd="1" destOrd="0" presId="urn:microsoft.com/office/officeart/2005/8/layout/orgChart1"/>
    <dgm:cxn modelId="{C31201B4-9047-4377-9D44-7F8306E44F1E}" type="presParOf" srcId="{A14C2085-ED09-42AF-A41F-3393ACB9376B}" destId="{D1CEE561-E94B-4CFB-A38E-4FB32E7603B0}" srcOrd="0" destOrd="0" presId="urn:microsoft.com/office/officeart/2005/8/layout/orgChart1"/>
    <dgm:cxn modelId="{8561003E-B300-48D2-B46E-3BF008C3FEC6}" type="presParOf" srcId="{A14C2085-ED09-42AF-A41F-3393ACB9376B}" destId="{5D3158B5-4437-4752-92C1-FEA51D3C2FEE}" srcOrd="1" destOrd="0" presId="urn:microsoft.com/office/officeart/2005/8/layout/orgChart1"/>
    <dgm:cxn modelId="{95A5B678-6966-4E96-BF48-0A25AFC93CEF}" type="presParOf" srcId="{5D3158B5-4437-4752-92C1-FEA51D3C2FEE}" destId="{1896A838-2D34-4E55-86C4-48A61269D08B}" srcOrd="0" destOrd="0" presId="urn:microsoft.com/office/officeart/2005/8/layout/orgChart1"/>
    <dgm:cxn modelId="{6E7FB7D7-5D00-45F1-B2FD-9C7914B512FE}" type="presParOf" srcId="{1896A838-2D34-4E55-86C4-48A61269D08B}" destId="{DFD03099-1FA6-47B5-9A12-F684024E6AA3}" srcOrd="0" destOrd="0" presId="urn:microsoft.com/office/officeart/2005/8/layout/orgChart1"/>
    <dgm:cxn modelId="{A0414705-17AA-42CD-BD66-F158865F1042}" type="presParOf" srcId="{1896A838-2D34-4E55-86C4-48A61269D08B}" destId="{946F4117-F510-456D-898D-02C4E70190ED}" srcOrd="1" destOrd="0" presId="urn:microsoft.com/office/officeart/2005/8/layout/orgChart1"/>
    <dgm:cxn modelId="{268EAFE8-9F18-44C9-A136-7F12CED0D4AB}" type="presParOf" srcId="{5D3158B5-4437-4752-92C1-FEA51D3C2FEE}" destId="{D0007207-A3E9-450C-9B91-A13948B21113}" srcOrd="1" destOrd="0" presId="urn:microsoft.com/office/officeart/2005/8/layout/orgChart1"/>
    <dgm:cxn modelId="{1D7DE66E-6E25-4587-8B85-06874E4AE04F}" type="presParOf" srcId="{5D3158B5-4437-4752-92C1-FEA51D3C2FEE}" destId="{6F3DD9BE-BD5E-4EB9-9424-413EE9579D00}" srcOrd="2" destOrd="0" presId="urn:microsoft.com/office/officeart/2005/8/layout/orgChart1"/>
    <dgm:cxn modelId="{F4538FFF-882F-4335-BAA3-70275562034D}" type="presParOf" srcId="{A14C2085-ED09-42AF-A41F-3393ACB9376B}" destId="{47A95D2B-0CD7-4F51-8809-7D423BAF24DD}" srcOrd="2" destOrd="0" presId="urn:microsoft.com/office/officeart/2005/8/layout/orgChart1"/>
    <dgm:cxn modelId="{5BFCB6EB-30B4-455E-A50B-1C44AECDECB5}" type="presParOf" srcId="{A14C2085-ED09-42AF-A41F-3393ACB9376B}" destId="{34D8BF23-2184-4D77-B995-8A55334404C1}" srcOrd="3" destOrd="0" presId="urn:microsoft.com/office/officeart/2005/8/layout/orgChart1"/>
    <dgm:cxn modelId="{862881F3-5F12-4AFA-983B-96872234DB47}" type="presParOf" srcId="{34D8BF23-2184-4D77-B995-8A55334404C1}" destId="{B5CB2E70-6A09-438D-9E97-AC93531C9636}" srcOrd="0" destOrd="0" presId="urn:microsoft.com/office/officeart/2005/8/layout/orgChart1"/>
    <dgm:cxn modelId="{5A0E1AFF-D72D-43F7-BCF3-195B2FDCA157}" type="presParOf" srcId="{B5CB2E70-6A09-438D-9E97-AC93531C9636}" destId="{C9FFC94D-DF3D-40D5-BF2B-A87772F22D3B}" srcOrd="0" destOrd="0" presId="urn:microsoft.com/office/officeart/2005/8/layout/orgChart1"/>
    <dgm:cxn modelId="{4BD54FCA-1BA0-461B-9329-35B17CE1BC7D}" type="presParOf" srcId="{B5CB2E70-6A09-438D-9E97-AC93531C9636}" destId="{A1B312FF-BA93-41D7-AED4-A602151C09FE}" srcOrd="1" destOrd="0" presId="urn:microsoft.com/office/officeart/2005/8/layout/orgChart1"/>
    <dgm:cxn modelId="{658602AF-80F6-4FEB-9AE9-B13CCCE84A5E}" type="presParOf" srcId="{34D8BF23-2184-4D77-B995-8A55334404C1}" destId="{F3E595D1-26A0-4806-AE00-12F888688E7C}" srcOrd="1" destOrd="0" presId="urn:microsoft.com/office/officeart/2005/8/layout/orgChart1"/>
    <dgm:cxn modelId="{97E1AB0B-7B13-49CF-A370-9E17D0D128F8}" type="presParOf" srcId="{34D8BF23-2184-4D77-B995-8A55334404C1}" destId="{ACD14754-E729-4698-BF15-F8CC530798CD}" srcOrd="2" destOrd="0" presId="urn:microsoft.com/office/officeart/2005/8/layout/orgChart1"/>
    <dgm:cxn modelId="{74D1913F-D502-40EF-B821-7916E64BB458}" type="presParOf" srcId="{A14C2085-ED09-42AF-A41F-3393ACB9376B}" destId="{3150748E-7E03-49C6-9C1D-C9F22C9F6046}" srcOrd="4" destOrd="0" presId="urn:microsoft.com/office/officeart/2005/8/layout/orgChart1"/>
    <dgm:cxn modelId="{B31D945D-E3BE-4554-8F3C-53688B560ED8}" type="presParOf" srcId="{A14C2085-ED09-42AF-A41F-3393ACB9376B}" destId="{1E8E9952-6AC0-49A4-9CF0-13ADE006E29F}" srcOrd="5" destOrd="0" presId="urn:microsoft.com/office/officeart/2005/8/layout/orgChart1"/>
    <dgm:cxn modelId="{FBC355A2-6B90-4970-8A7C-45DB67787D00}" type="presParOf" srcId="{1E8E9952-6AC0-49A4-9CF0-13ADE006E29F}" destId="{68FD7515-F963-4C11-A1A8-589C6330FC4A}" srcOrd="0" destOrd="0" presId="urn:microsoft.com/office/officeart/2005/8/layout/orgChart1"/>
    <dgm:cxn modelId="{D947E41A-CC2A-4474-9D5E-B3F7E0E09874}" type="presParOf" srcId="{68FD7515-F963-4C11-A1A8-589C6330FC4A}" destId="{F4184B70-62AE-439F-8084-75E54C3F04CE}" srcOrd="0" destOrd="0" presId="urn:microsoft.com/office/officeart/2005/8/layout/orgChart1"/>
    <dgm:cxn modelId="{CE0D8A77-B370-45F2-A19D-3AF5318DB0E8}" type="presParOf" srcId="{68FD7515-F963-4C11-A1A8-589C6330FC4A}" destId="{D2D49AFF-7BAA-47FC-AA47-31FCF41C576F}" srcOrd="1" destOrd="0" presId="urn:microsoft.com/office/officeart/2005/8/layout/orgChart1"/>
    <dgm:cxn modelId="{C633F78A-B4AA-4ECB-B2A4-953772F89AC3}" type="presParOf" srcId="{1E8E9952-6AC0-49A4-9CF0-13ADE006E29F}" destId="{91099A7B-324C-46BA-A715-BE91DE7990C3}" srcOrd="1" destOrd="0" presId="urn:microsoft.com/office/officeart/2005/8/layout/orgChart1"/>
    <dgm:cxn modelId="{10CAD706-7CF4-450C-A443-9AF85C3A477C}" type="presParOf" srcId="{1E8E9952-6AC0-49A4-9CF0-13ADE006E29F}" destId="{87DA990A-6578-46FC-B4E4-FA73B8C299CF}" srcOrd="2" destOrd="0" presId="urn:microsoft.com/office/officeart/2005/8/layout/orgChart1"/>
    <dgm:cxn modelId="{4980715B-A7CC-4C85-9FBE-7DC4441FFA2E}" type="presParOf" srcId="{A14C2085-ED09-42AF-A41F-3393ACB9376B}" destId="{1D3A39B8-40E0-4C2B-93DB-ED81F1CFFB51}" srcOrd="6" destOrd="0" presId="urn:microsoft.com/office/officeart/2005/8/layout/orgChart1"/>
    <dgm:cxn modelId="{265FF0FE-095D-4496-B2B6-A554280D8318}" type="presParOf" srcId="{A14C2085-ED09-42AF-A41F-3393ACB9376B}" destId="{31D71BD7-E42B-4025-8488-561FCFE7AB20}" srcOrd="7" destOrd="0" presId="urn:microsoft.com/office/officeart/2005/8/layout/orgChart1"/>
    <dgm:cxn modelId="{C5455ADB-ED12-40B9-B9B3-46EDC10A9A91}" type="presParOf" srcId="{31D71BD7-E42B-4025-8488-561FCFE7AB20}" destId="{55801429-4EF4-4C9F-AE4C-D22FC5FE6E70}" srcOrd="0" destOrd="0" presId="urn:microsoft.com/office/officeart/2005/8/layout/orgChart1"/>
    <dgm:cxn modelId="{DE7C1032-DA57-4B1E-BC53-6C0C7A936D33}" type="presParOf" srcId="{55801429-4EF4-4C9F-AE4C-D22FC5FE6E70}" destId="{6F78071E-585E-4D34-977C-69E93BD76F39}" srcOrd="0" destOrd="0" presId="urn:microsoft.com/office/officeart/2005/8/layout/orgChart1"/>
    <dgm:cxn modelId="{8F615074-9D19-4F34-A63C-8B035689F67D}" type="presParOf" srcId="{55801429-4EF4-4C9F-AE4C-D22FC5FE6E70}" destId="{FB42C3B2-75EE-4942-A34F-09247EAF6050}" srcOrd="1" destOrd="0" presId="urn:microsoft.com/office/officeart/2005/8/layout/orgChart1"/>
    <dgm:cxn modelId="{02532BA5-88DD-4171-A0D6-7023F7EE3B86}" type="presParOf" srcId="{31D71BD7-E42B-4025-8488-561FCFE7AB20}" destId="{FDCF0430-CD94-41D1-B436-8CBB73E0F3AD}" srcOrd="1" destOrd="0" presId="urn:microsoft.com/office/officeart/2005/8/layout/orgChart1"/>
    <dgm:cxn modelId="{B868D576-E73E-46D1-A29D-8AB5FABC7C78}" type="presParOf" srcId="{31D71BD7-E42B-4025-8488-561FCFE7AB20}" destId="{368685C6-729C-4467-BD9F-186FB2CCAB7D}" srcOrd="2" destOrd="0" presId="urn:microsoft.com/office/officeart/2005/8/layout/orgChart1"/>
    <dgm:cxn modelId="{43BF1BC7-E933-408B-82A5-E6E5B5A673E2}" type="presParOf" srcId="{A14C2085-ED09-42AF-A41F-3393ACB9376B}" destId="{28996E22-344D-48E2-8C2C-B506C84585C4}" srcOrd="8" destOrd="0" presId="urn:microsoft.com/office/officeart/2005/8/layout/orgChart1"/>
    <dgm:cxn modelId="{66DC84BB-8715-4D5D-AC3F-58D84B919964}" type="presParOf" srcId="{A14C2085-ED09-42AF-A41F-3393ACB9376B}" destId="{80484101-F84C-4EC1-A8D5-83DF06D8952E}" srcOrd="9" destOrd="0" presId="urn:microsoft.com/office/officeart/2005/8/layout/orgChart1"/>
    <dgm:cxn modelId="{D25801D9-EE45-4E49-88EC-265D67B75875}" type="presParOf" srcId="{80484101-F84C-4EC1-A8D5-83DF06D8952E}" destId="{A84687F6-9A20-40DD-817A-80DCFC8BFBAA}" srcOrd="0" destOrd="0" presId="urn:microsoft.com/office/officeart/2005/8/layout/orgChart1"/>
    <dgm:cxn modelId="{CE1F73FD-F0D8-4A0B-B4B8-027F26A995E4}" type="presParOf" srcId="{A84687F6-9A20-40DD-817A-80DCFC8BFBAA}" destId="{E21D2CF8-383A-45BD-8DDA-38C866455082}" srcOrd="0" destOrd="0" presId="urn:microsoft.com/office/officeart/2005/8/layout/orgChart1"/>
    <dgm:cxn modelId="{28416C6B-D29D-4F04-93BE-B37D7EB6EDC6}" type="presParOf" srcId="{A84687F6-9A20-40DD-817A-80DCFC8BFBAA}" destId="{49140353-860E-4CCB-9003-12A65016883A}" srcOrd="1" destOrd="0" presId="urn:microsoft.com/office/officeart/2005/8/layout/orgChart1"/>
    <dgm:cxn modelId="{5DCFE3BE-2FC8-4661-8D59-9491EC9DD97B}" type="presParOf" srcId="{80484101-F84C-4EC1-A8D5-83DF06D8952E}" destId="{5C6B13BC-CEA0-42F2-8E1B-EA10A9AA8DF2}" srcOrd="1" destOrd="0" presId="urn:microsoft.com/office/officeart/2005/8/layout/orgChart1"/>
    <dgm:cxn modelId="{5C8065D1-D8FF-420D-9215-D91EF3531138}" type="presParOf" srcId="{80484101-F84C-4EC1-A8D5-83DF06D8952E}" destId="{F9B7B519-7AC7-4FAC-B7F2-8C4BDA3C0E5B}" srcOrd="2" destOrd="0" presId="urn:microsoft.com/office/officeart/2005/8/layout/orgChart1"/>
    <dgm:cxn modelId="{A976B822-C268-4FB7-AFAE-6C212F3EB7F6}" type="presParOf" srcId="{A14C2085-ED09-42AF-A41F-3393ACB9376B}" destId="{05EFA8E3-27BC-494B-BFF0-7B3EEFF2DC98}" srcOrd="10" destOrd="0" presId="urn:microsoft.com/office/officeart/2005/8/layout/orgChart1"/>
    <dgm:cxn modelId="{DDB6BB10-0293-4979-9761-979A6357B3DF}" type="presParOf" srcId="{A14C2085-ED09-42AF-A41F-3393ACB9376B}" destId="{53AC49F9-9C07-42FA-BF3F-8C9B4B2F5D48}" srcOrd="11" destOrd="0" presId="urn:microsoft.com/office/officeart/2005/8/layout/orgChart1"/>
    <dgm:cxn modelId="{01215321-6D6E-4CD9-A939-DAC0B7DB207B}" type="presParOf" srcId="{53AC49F9-9C07-42FA-BF3F-8C9B4B2F5D48}" destId="{2DCE66E6-CF14-461C-AF7B-ED57599FD3F3}" srcOrd="0" destOrd="0" presId="urn:microsoft.com/office/officeart/2005/8/layout/orgChart1"/>
    <dgm:cxn modelId="{DCBA71E2-DAAD-4DD2-92DE-EBD7BFE7E64A}" type="presParOf" srcId="{2DCE66E6-CF14-461C-AF7B-ED57599FD3F3}" destId="{A4B61070-DAA6-480E-B697-3042F4770F51}" srcOrd="0" destOrd="0" presId="urn:microsoft.com/office/officeart/2005/8/layout/orgChart1"/>
    <dgm:cxn modelId="{62824737-FFF6-48C9-96CF-E01284E2EE9F}" type="presParOf" srcId="{2DCE66E6-CF14-461C-AF7B-ED57599FD3F3}" destId="{E2E35E2A-3321-473A-A0E6-3A787F6366BA}" srcOrd="1" destOrd="0" presId="urn:microsoft.com/office/officeart/2005/8/layout/orgChart1"/>
    <dgm:cxn modelId="{84DD1B58-ABB0-41AC-A78E-D688FA29D5B1}" type="presParOf" srcId="{53AC49F9-9C07-42FA-BF3F-8C9B4B2F5D48}" destId="{0E613342-05E4-4D1E-8C90-673B7C7DB5B5}" srcOrd="1" destOrd="0" presId="urn:microsoft.com/office/officeart/2005/8/layout/orgChart1"/>
    <dgm:cxn modelId="{44E091FB-2D65-4B84-8773-A5694BD608FB}" type="presParOf" srcId="{53AC49F9-9C07-42FA-BF3F-8C9B4B2F5D48}" destId="{4C3F0289-C51C-45F5-90FF-F777264E8D48}" srcOrd="2" destOrd="0" presId="urn:microsoft.com/office/officeart/2005/8/layout/orgChart1"/>
    <dgm:cxn modelId="{D5AA7B78-AEB6-4F55-961F-F550A068A62A}" type="presParOf" srcId="{A14C2085-ED09-42AF-A41F-3393ACB9376B}" destId="{D4667A8B-09E8-4953-AF4A-2CB962F359EF}" srcOrd="12" destOrd="0" presId="urn:microsoft.com/office/officeart/2005/8/layout/orgChart1"/>
    <dgm:cxn modelId="{0274163D-0509-4367-821C-893123459097}" type="presParOf" srcId="{A14C2085-ED09-42AF-A41F-3393ACB9376B}" destId="{446FBCE1-1478-4CC9-ACED-A644426C6756}" srcOrd="13" destOrd="0" presId="urn:microsoft.com/office/officeart/2005/8/layout/orgChart1"/>
    <dgm:cxn modelId="{A40CBA9D-2270-4792-A3A4-A11659C4B410}" type="presParOf" srcId="{446FBCE1-1478-4CC9-ACED-A644426C6756}" destId="{A2734E2F-66B1-4355-867A-9DCC9D75ED88}" srcOrd="0" destOrd="0" presId="urn:microsoft.com/office/officeart/2005/8/layout/orgChart1"/>
    <dgm:cxn modelId="{B9B22893-A767-4150-B849-BB1E2DE8756E}" type="presParOf" srcId="{A2734E2F-66B1-4355-867A-9DCC9D75ED88}" destId="{C31483BD-55CB-49E2-B204-9DD7B35985F1}" srcOrd="0" destOrd="0" presId="urn:microsoft.com/office/officeart/2005/8/layout/orgChart1"/>
    <dgm:cxn modelId="{0B9B49E3-4E25-47CC-8085-7041E7C0BE5F}" type="presParOf" srcId="{A2734E2F-66B1-4355-867A-9DCC9D75ED88}" destId="{484CAAA5-515D-42BF-B9CA-D7295B479425}" srcOrd="1" destOrd="0" presId="urn:microsoft.com/office/officeart/2005/8/layout/orgChart1"/>
    <dgm:cxn modelId="{BCBE27E5-58C8-4355-A8E5-79ACD84A8CEC}" type="presParOf" srcId="{446FBCE1-1478-4CC9-ACED-A644426C6756}" destId="{065B8E91-3E24-4628-AF5D-CD6D98FC108A}" srcOrd="1" destOrd="0" presId="urn:microsoft.com/office/officeart/2005/8/layout/orgChart1"/>
    <dgm:cxn modelId="{242B53C1-B813-4326-B2A7-4ECDF428B45E}" type="presParOf" srcId="{446FBCE1-1478-4CC9-ACED-A644426C6756}" destId="{A43EF5D9-2136-46EB-BE42-58CB1B321078}" srcOrd="2" destOrd="0" presId="urn:microsoft.com/office/officeart/2005/8/layout/orgChart1"/>
    <dgm:cxn modelId="{6C5E0873-7453-45F0-8D3B-8A2AD6CC878F}" type="presParOf" srcId="{A14C2085-ED09-42AF-A41F-3393ACB9376B}" destId="{114893EB-5156-4752-8CAE-3E44EBB077B6}" srcOrd="14" destOrd="0" presId="urn:microsoft.com/office/officeart/2005/8/layout/orgChart1"/>
    <dgm:cxn modelId="{02A8FFBC-D736-4878-8128-48FD29C23D79}" type="presParOf" srcId="{A14C2085-ED09-42AF-A41F-3393ACB9376B}" destId="{2446DE35-0B66-49BB-A6E4-A8E6847CF3C2}" srcOrd="15" destOrd="0" presId="urn:microsoft.com/office/officeart/2005/8/layout/orgChart1"/>
    <dgm:cxn modelId="{850E1A4F-6BF9-4601-9D7A-DC153D1E85FC}" type="presParOf" srcId="{2446DE35-0B66-49BB-A6E4-A8E6847CF3C2}" destId="{659F2835-028C-49A3-9100-4B67854D2778}" srcOrd="0" destOrd="0" presId="urn:microsoft.com/office/officeart/2005/8/layout/orgChart1"/>
    <dgm:cxn modelId="{80E08B2A-92E4-4E39-9ABF-3C29A8A922BC}" type="presParOf" srcId="{659F2835-028C-49A3-9100-4B67854D2778}" destId="{6179E264-DFE4-4C12-A674-96AA5F68229A}" srcOrd="0" destOrd="0" presId="urn:microsoft.com/office/officeart/2005/8/layout/orgChart1"/>
    <dgm:cxn modelId="{BB1B0B88-9265-4AE4-BCEE-71FFE088BDA4}" type="presParOf" srcId="{659F2835-028C-49A3-9100-4B67854D2778}" destId="{80CE9E74-E80D-4F85-A1C6-FAB8FB7F1223}" srcOrd="1" destOrd="0" presId="urn:microsoft.com/office/officeart/2005/8/layout/orgChart1"/>
    <dgm:cxn modelId="{20281420-F57A-45F7-AADE-7116AADD241A}" type="presParOf" srcId="{2446DE35-0B66-49BB-A6E4-A8E6847CF3C2}" destId="{EEC196EE-FF38-41F2-BCA0-93E6EB347E7C}" srcOrd="1" destOrd="0" presId="urn:microsoft.com/office/officeart/2005/8/layout/orgChart1"/>
    <dgm:cxn modelId="{F3F82EA0-5427-4066-9A12-8FA93727F0AB}" type="presParOf" srcId="{2446DE35-0B66-49BB-A6E4-A8E6847CF3C2}" destId="{81719A08-D518-4544-8F93-B1DFFE38A13D}" srcOrd="2" destOrd="0" presId="urn:microsoft.com/office/officeart/2005/8/layout/orgChart1"/>
    <dgm:cxn modelId="{39597748-C928-40E3-B978-81F5B6DCB2A5}" type="presParOf" srcId="{A14C2085-ED09-42AF-A41F-3393ACB9376B}" destId="{549220EF-CEDE-4884-A7F5-EBF0DAA5FB5B}" srcOrd="16" destOrd="0" presId="urn:microsoft.com/office/officeart/2005/8/layout/orgChart1"/>
    <dgm:cxn modelId="{E7D222E7-4672-4ACA-BC93-2E84B6940F4B}" type="presParOf" srcId="{A14C2085-ED09-42AF-A41F-3393ACB9376B}" destId="{4645F843-1252-4A61-BE0D-991CEC7BE14E}" srcOrd="17" destOrd="0" presId="urn:microsoft.com/office/officeart/2005/8/layout/orgChart1"/>
    <dgm:cxn modelId="{71C922B9-2302-4FF1-9A45-3ACFAE0AE63E}" type="presParOf" srcId="{4645F843-1252-4A61-BE0D-991CEC7BE14E}" destId="{30B734A2-66DF-426F-B43C-B867ABD86F22}" srcOrd="0" destOrd="0" presId="urn:microsoft.com/office/officeart/2005/8/layout/orgChart1"/>
    <dgm:cxn modelId="{455BD848-FD91-4B25-98EB-49BBB96BAEFB}" type="presParOf" srcId="{30B734A2-66DF-426F-B43C-B867ABD86F22}" destId="{DE3DCE1D-1E86-4273-9083-5CAFDED9ED54}" srcOrd="0" destOrd="0" presId="urn:microsoft.com/office/officeart/2005/8/layout/orgChart1"/>
    <dgm:cxn modelId="{54F3FF08-4C2B-4C51-B717-12C660848499}" type="presParOf" srcId="{30B734A2-66DF-426F-B43C-B867ABD86F22}" destId="{23B78E8A-1F74-43AB-8AF9-194A74B51AC7}" srcOrd="1" destOrd="0" presId="urn:microsoft.com/office/officeart/2005/8/layout/orgChart1"/>
    <dgm:cxn modelId="{5A8D87CB-0CBB-41CC-9AAF-3B462B866FC1}" type="presParOf" srcId="{4645F843-1252-4A61-BE0D-991CEC7BE14E}" destId="{E616C93A-C1ED-4DA9-87E1-D4A815FEB313}" srcOrd="1" destOrd="0" presId="urn:microsoft.com/office/officeart/2005/8/layout/orgChart1"/>
    <dgm:cxn modelId="{B91EEBA3-47D3-4890-8D6E-138526EBA043}" type="presParOf" srcId="{4645F843-1252-4A61-BE0D-991CEC7BE14E}" destId="{44B4F5B5-7802-4DD1-A931-16819675DA62}" srcOrd="2" destOrd="0" presId="urn:microsoft.com/office/officeart/2005/8/layout/orgChart1"/>
    <dgm:cxn modelId="{E01C89F8-EA6A-4599-B69E-A9FB16260B25}" type="presParOf" srcId="{A14C2085-ED09-42AF-A41F-3393ACB9376B}" destId="{2D489BF6-E417-4099-B319-2AC4F402B0C4}" srcOrd="18" destOrd="0" presId="urn:microsoft.com/office/officeart/2005/8/layout/orgChart1"/>
    <dgm:cxn modelId="{429A5E22-0D3D-4D90-B61E-0C35EB2215D4}" type="presParOf" srcId="{A14C2085-ED09-42AF-A41F-3393ACB9376B}" destId="{94489326-00BA-4B37-AD47-6165F63BDA6B}" srcOrd="19" destOrd="0" presId="urn:microsoft.com/office/officeart/2005/8/layout/orgChart1"/>
    <dgm:cxn modelId="{797912A4-ACF8-4B4F-A01D-CAA2A4E11E2A}" type="presParOf" srcId="{94489326-00BA-4B37-AD47-6165F63BDA6B}" destId="{C8299823-944A-41AA-A421-12365FC5E6E3}" srcOrd="0" destOrd="0" presId="urn:microsoft.com/office/officeart/2005/8/layout/orgChart1"/>
    <dgm:cxn modelId="{EBC06073-8494-4AE6-8B37-C1C62E053043}" type="presParOf" srcId="{C8299823-944A-41AA-A421-12365FC5E6E3}" destId="{0475B01C-CDEE-4CFE-A69B-E130C2CDD6FF}" srcOrd="0" destOrd="0" presId="urn:microsoft.com/office/officeart/2005/8/layout/orgChart1"/>
    <dgm:cxn modelId="{F88D2811-9B2E-4E26-8845-78CCFF814B50}" type="presParOf" srcId="{C8299823-944A-41AA-A421-12365FC5E6E3}" destId="{6D9D6364-BC13-4518-A62C-1A0FC8922EB0}" srcOrd="1" destOrd="0" presId="urn:microsoft.com/office/officeart/2005/8/layout/orgChart1"/>
    <dgm:cxn modelId="{1468E448-9824-4EDE-B536-CC233920FB96}" type="presParOf" srcId="{94489326-00BA-4B37-AD47-6165F63BDA6B}" destId="{2A5B6D12-B58B-4370-8BBC-30CECDF9EE19}" srcOrd="1" destOrd="0" presId="urn:microsoft.com/office/officeart/2005/8/layout/orgChart1"/>
    <dgm:cxn modelId="{380E3891-B343-40A2-9F67-75A55F7956CC}" type="presParOf" srcId="{94489326-00BA-4B37-AD47-6165F63BDA6B}" destId="{3E52C405-1FE7-4114-9432-3D4257B9090F}" srcOrd="2" destOrd="0" presId="urn:microsoft.com/office/officeart/2005/8/layout/orgChart1"/>
    <dgm:cxn modelId="{B5BB12EF-18AA-4A7C-83CF-9D08CCC086C1}" type="presParOf" srcId="{A14C2085-ED09-42AF-A41F-3393ACB9376B}" destId="{F035ED6C-60BB-49CC-B4B9-1EC3FA0B8BEB}" srcOrd="20" destOrd="0" presId="urn:microsoft.com/office/officeart/2005/8/layout/orgChart1"/>
    <dgm:cxn modelId="{CD1F70C1-6AB6-4926-AC2F-976F8E3E9A85}" type="presParOf" srcId="{A14C2085-ED09-42AF-A41F-3393ACB9376B}" destId="{9464EB01-693A-4F5B-B473-5B33AB9B67B3}" srcOrd="21" destOrd="0" presId="urn:microsoft.com/office/officeart/2005/8/layout/orgChart1"/>
    <dgm:cxn modelId="{C86D3C0B-71B4-4578-B855-BA8E2897075E}" type="presParOf" srcId="{9464EB01-693A-4F5B-B473-5B33AB9B67B3}" destId="{EDB305CF-BFFC-4873-B501-AD2D1322A57A}" srcOrd="0" destOrd="0" presId="urn:microsoft.com/office/officeart/2005/8/layout/orgChart1"/>
    <dgm:cxn modelId="{C6827665-8F72-48F4-A749-1ADBF09B85F2}" type="presParOf" srcId="{EDB305CF-BFFC-4873-B501-AD2D1322A57A}" destId="{88AD2EA2-6944-45AC-8170-24027D775EA5}" srcOrd="0" destOrd="0" presId="urn:microsoft.com/office/officeart/2005/8/layout/orgChart1"/>
    <dgm:cxn modelId="{BAC5AE96-FC73-42D5-A1EC-DA430BF48D11}" type="presParOf" srcId="{EDB305CF-BFFC-4873-B501-AD2D1322A57A}" destId="{68E7AE63-A3F5-4DC2-9F35-217CEB34BEED}" srcOrd="1" destOrd="0" presId="urn:microsoft.com/office/officeart/2005/8/layout/orgChart1"/>
    <dgm:cxn modelId="{96C1D512-7D1E-41CE-B70D-A0DFFB006D85}" type="presParOf" srcId="{9464EB01-693A-4F5B-B473-5B33AB9B67B3}" destId="{2849E6B4-543D-4F67-AAED-38893BC07C27}" srcOrd="1" destOrd="0" presId="urn:microsoft.com/office/officeart/2005/8/layout/orgChart1"/>
    <dgm:cxn modelId="{7B1CA20E-C66C-449F-A445-FA1D2C08963F}" type="presParOf" srcId="{9464EB01-693A-4F5B-B473-5B33AB9B67B3}" destId="{678CF628-8AE3-4164-8AC2-6CB3D7F573E7}" srcOrd="2" destOrd="0" presId="urn:microsoft.com/office/officeart/2005/8/layout/orgChart1"/>
    <dgm:cxn modelId="{BEA315E9-32DA-41F8-BED1-0FC8D3C648AF}" type="presParOf" srcId="{E37DE94F-383C-4587-848C-9AE98EFE7DDB}" destId="{4F8299DD-6704-4A3B-A04E-3F3CE60AD4BD}" srcOrd="2" destOrd="0" presId="urn:microsoft.com/office/officeart/2005/8/layout/orgChart1"/>
    <dgm:cxn modelId="{83D093CC-9B47-405D-80C0-A21542CC383F}" type="presParOf" srcId="{4F8299DD-6704-4A3B-A04E-3F3CE60AD4BD}" destId="{03C88F4E-8A75-46DA-B6E6-A57075DCB61E}" srcOrd="0" destOrd="0" presId="urn:microsoft.com/office/officeart/2005/8/layout/orgChart1"/>
    <dgm:cxn modelId="{DE69BE1E-01FC-49AE-8B20-65CE054F26ED}" type="presParOf" srcId="{4F8299DD-6704-4A3B-A04E-3F3CE60AD4BD}" destId="{0573E9E5-389D-4FDF-926D-1CF8D801033F}" srcOrd="1" destOrd="0" presId="urn:microsoft.com/office/officeart/2005/8/layout/orgChart1"/>
    <dgm:cxn modelId="{9B319953-B108-466B-8C68-990ACECFA37B}" type="presParOf" srcId="{0573E9E5-389D-4FDF-926D-1CF8D801033F}" destId="{30F1BAD3-58EE-4A86-BF54-0851BEF81530}" srcOrd="0" destOrd="0" presId="urn:microsoft.com/office/officeart/2005/8/layout/orgChart1"/>
    <dgm:cxn modelId="{932B5F56-B552-4AB3-9FB5-9931A0A74E71}" type="presParOf" srcId="{30F1BAD3-58EE-4A86-BF54-0851BEF81530}" destId="{B9B91907-B386-4A1E-AFB8-40916F706034}" srcOrd="0" destOrd="0" presId="urn:microsoft.com/office/officeart/2005/8/layout/orgChart1"/>
    <dgm:cxn modelId="{C8713CEB-74B8-472F-99D6-94E58195FF22}" type="presParOf" srcId="{30F1BAD3-58EE-4A86-BF54-0851BEF81530}" destId="{27270C7A-DEFB-47FB-9FC8-3C97D0A09E8A}" srcOrd="1" destOrd="0" presId="urn:microsoft.com/office/officeart/2005/8/layout/orgChart1"/>
    <dgm:cxn modelId="{CD53A6A2-C783-4F03-AEFE-9BF750633C4F}" type="presParOf" srcId="{0573E9E5-389D-4FDF-926D-1CF8D801033F}" destId="{EFD55C4C-8CE0-4B51-B17F-BD1315CAEA63}" srcOrd="1" destOrd="0" presId="urn:microsoft.com/office/officeart/2005/8/layout/orgChart1"/>
    <dgm:cxn modelId="{253C0DC1-BE2B-4173-92DF-D3AE2CE29D9E}" type="presParOf" srcId="{0573E9E5-389D-4FDF-926D-1CF8D801033F}" destId="{87609CF1-5773-4AC9-8C54-98C26ED793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226C2A-B68A-4BAB-BB36-7CEB3EC754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DB8C421-D87B-4673-9C0E-C6547E78D51C}">
      <dgm:prSet phldrT="[Texto]" custT="1"/>
      <dgm:spPr>
        <a:ln>
          <a:prstDash val="sysDot"/>
        </a:ln>
      </dgm:spPr>
      <dgm:t>
        <a:bodyPr/>
        <a:lstStyle/>
        <a:p>
          <a:r>
            <a:rPr lang="es-MX" sz="1100" b="1" dirty="0" smtClean="0"/>
            <a:t>Coordinador Administrativo</a:t>
          </a:r>
        </a:p>
        <a:p>
          <a:endParaRPr lang="es-MX" sz="1100" dirty="0" smtClean="0"/>
        </a:p>
        <a:p>
          <a:r>
            <a:rPr lang="es-MX" sz="1100" dirty="0" smtClean="0"/>
            <a:t>112549</a:t>
          </a:r>
          <a:endParaRPr lang="es-MX" sz="1100" dirty="0"/>
        </a:p>
      </dgm:t>
    </dgm:pt>
    <dgm:pt modelId="{5977645F-C7A7-4FCA-8ED4-7840D5EF710F}" type="parTrans" cxnId="{5111E9DB-EA1D-4B48-B04F-FD43618369B4}">
      <dgm:prSet/>
      <dgm:spPr/>
      <dgm:t>
        <a:bodyPr/>
        <a:lstStyle/>
        <a:p>
          <a:endParaRPr lang="es-MX" sz="1100"/>
        </a:p>
      </dgm:t>
    </dgm:pt>
    <dgm:pt modelId="{E39DE4BC-B255-4F09-B3D4-41D9AE62C201}" type="sibTrans" cxnId="{5111E9DB-EA1D-4B48-B04F-FD43618369B4}">
      <dgm:prSet/>
      <dgm:spPr/>
      <dgm:t>
        <a:bodyPr/>
        <a:lstStyle/>
        <a:p>
          <a:endParaRPr lang="es-MX" sz="1100"/>
        </a:p>
      </dgm:t>
    </dgm:pt>
    <dgm:pt modelId="{2AEA3E13-5351-485D-860E-D8EA18C61082}">
      <dgm:prSet custT="1"/>
      <dgm:spPr/>
      <dgm:t>
        <a:bodyPr/>
        <a:lstStyle/>
        <a:p>
          <a:r>
            <a:rPr lang="es-MX" sz="1100" b="1" dirty="0" smtClean="0"/>
            <a:t>Auxiliar Administrativo </a:t>
          </a:r>
        </a:p>
        <a:p>
          <a:r>
            <a:rPr lang="es-MX" sz="1100" dirty="0" smtClean="0"/>
            <a:t>22226</a:t>
          </a:r>
          <a:endParaRPr lang="es-MX" sz="1100" dirty="0"/>
        </a:p>
      </dgm:t>
    </dgm:pt>
    <dgm:pt modelId="{93845C1A-B714-4B8D-B924-D14E1CB3E156}" type="parTrans" cxnId="{31B0BD35-B63F-41BB-BB81-9665A36D1064}">
      <dgm:prSet/>
      <dgm:spPr/>
      <dgm:t>
        <a:bodyPr/>
        <a:lstStyle/>
        <a:p>
          <a:endParaRPr lang="es-MX" sz="1100"/>
        </a:p>
      </dgm:t>
    </dgm:pt>
    <dgm:pt modelId="{E06C272D-7C9E-47CD-A582-AF25E76D819E}" type="sibTrans" cxnId="{31B0BD35-B63F-41BB-BB81-9665A36D1064}">
      <dgm:prSet/>
      <dgm:spPr/>
      <dgm:t>
        <a:bodyPr/>
        <a:lstStyle/>
        <a:p>
          <a:endParaRPr lang="es-MX" sz="1100"/>
        </a:p>
      </dgm:t>
    </dgm:pt>
    <dgm:pt modelId="{60273D17-4B78-420F-947A-2406A096C597}">
      <dgm:prSet custT="1"/>
      <dgm:spPr/>
      <dgm:t>
        <a:bodyPr/>
        <a:lstStyle/>
        <a:p>
          <a:r>
            <a:rPr lang="es-MX" sz="1100" b="1" dirty="0" smtClean="0"/>
            <a:t>Auxiliar Administrativo</a:t>
          </a:r>
        </a:p>
        <a:p>
          <a:r>
            <a:rPr lang="es-MX" sz="1100" dirty="0" smtClean="0"/>
            <a:t>105047</a:t>
          </a:r>
          <a:endParaRPr lang="es-MX" sz="1100" dirty="0"/>
        </a:p>
      </dgm:t>
    </dgm:pt>
    <dgm:pt modelId="{A148698E-D87A-4519-9F56-0F6971B351CE}" type="parTrans" cxnId="{12B7259C-642F-49D5-94C3-42E7E2AA12A9}">
      <dgm:prSet/>
      <dgm:spPr/>
      <dgm:t>
        <a:bodyPr/>
        <a:lstStyle/>
        <a:p>
          <a:endParaRPr lang="es-MX" sz="1100"/>
        </a:p>
      </dgm:t>
    </dgm:pt>
    <dgm:pt modelId="{3822D78E-C13C-428A-A4B4-CA7CB889D3FA}" type="sibTrans" cxnId="{12B7259C-642F-49D5-94C3-42E7E2AA12A9}">
      <dgm:prSet/>
      <dgm:spPr/>
      <dgm:t>
        <a:bodyPr/>
        <a:lstStyle/>
        <a:p>
          <a:endParaRPr lang="es-MX" sz="1100"/>
        </a:p>
      </dgm:t>
    </dgm:pt>
    <dgm:pt modelId="{4F1BAB86-C00A-4B89-ACC4-BEEF9E8CCB92}">
      <dgm:prSet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Auxiliar Administrativo</a:t>
          </a:r>
          <a:endParaRPr lang="es-MX" sz="1100" dirty="0" smtClean="0"/>
        </a:p>
        <a:p>
          <a:r>
            <a:rPr lang="es-MX" sz="1100" dirty="0" smtClean="0"/>
            <a:t>101016</a:t>
          </a:r>
          <a:endParaRPr lang="es-MX" sz="1100" dirty="0"/>
        </a:p>
      </dgm:t>
    </dgm:pt>
    <dgm:pt modelId="{AA9BF390-022B-42E2-B28E-9E35815B5998}" type="parTrans" cxnId="{262B6F50-7548-4C5D-8AF8-5FB58A813E8C}">
      <dgm:prSet/>
      <dgm:spPr/>
      <dgm:t>
        <a:bodyPr/>
        <a:lstStyle/>
        <a:p>
          <a:endParaRPr lang="es-MX" sz="1100"/>
        </a:p>
      </dgm:t>
    </dgm:pt>
    <dgm:pt modelId="{9411B1F9-2E3E-4FD0-B3EB-048D9DF3AB25}" type="sibTrans" cxnId="{262B6F50-7548-4C5D-8AF8-5FB58A813E8C}">
      <dgm:prSet/>
      <dgm:spPr/>
      <dgm:t>
        <a:bodyPr/>
        <a:lstStyle/>
        <a:p>
          <a:endParaRPr lang="es-MX" sz="1100"/>
        </a:p>
      </dgm:t>
    </dgm:pt>
    <dgm:pt modelId="{C475718F-9A17-4724-8E59-BFC6179CCAED}">
      <dgm:prSet custT="1"/>
      <dgm:spPr/>
      <dgm:t>
        <a:bodyPr/>
        <a:lstStyle/>
        <a:p>
          <a:r>
            <a:rPr lang="es-MX" sz="1100" b="1" dirty="0" smtClean="0"/>
            <a:t>Auxiliar </a:t>
          </a:r>
          <a:r>
            <a:rPr lang="es-MX" sz="1100" dirty="0" smtClean="0"/>
            <a:t> </a:t>
          </a:r>
        </a:p>
        <a:p>
          <a:r>
            <a:rPr lang="es-MX" sz="1100" dirty="0" smtClean="0"/>
            <a:t>85524</a:t>
          </a:r>
          <a:endParaRPr lang="es-MX" sz="1100" dirty="0"/>
        </a:p>
      </dgm:t>
    </dgm:pt>
    <dgm:pt modelId="{D8832C48-DB56-40B7-AE77-FB2102AF9093}" type="parTrans" cxnId="{5285FB79-665A-4EB9-9EFF-EEAE0378B76C}">
      <dgm:prSet/>
      <dgm:spPr/>
      <dgm:t>
        <a:bodyPr/>
        <a:lstStyle/>
        <a:p>
          <a:endParaRPr lang="es-MX"/>
        </a:p>
      </dgm:t>
    </dgm:pt>
    <dgm:pt modelId="{697F8D4F-0B16-4927-8257-4F9E61FABD29}" type="sibTrans" cxnId="{5285FB79-665A-4EB9-9EFF-EEAE0378B76C}">
      <dgm:prSet/>
      <dgm:spPr/>
      <dgm:t>
        <a:bodyPr/>
        <a:lstStyle/>
        <a:p>
          <a:endParaRPr lang="es-MX"/>
        </a:p>
      </dgm:t>
    </dgm:pt>
    <dgm:pt modelId="{9CD45CC4-7046-4561-9BE1-6778C036A8C0}">
      <dgm:prSet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Auxiliar</a:t>
          </a:r>
        </a:p>
        <a:p>
          <a:r>
            <a:rPr lang="es-MX" sz="1100" b="0" dirty="0" smtClean="0">
              <a:solidFill>
                <a:schemeClr val="tx1"/>
              </a:solidFill>
            </a:rPr>
            <a:t>113113</a:t>
          </a:r>
        </a:p>
        <a:p>
          <a:r>
            <a:rPr lang="es-MX" sz="1100" b="1" dirty="0" smtClean="0">
              <a:solidFill>
                <a:schemeClr val="tx1"/>
              </a:solidFill>
            </a:rPr>
            <a:t>	</a:t>
          </a:r>
          <a:endParaRPr lang="es-MX" sz="1100" dirty="0"/>
        </a:p>
      </dgm:t>
    </dgm:pt>
    <dgm:pt modelId="{E8EA3B5B-D704-464C-ACAC-EE6D5B918556}" type="parTrans" cxnId="{26D6E92A-31B4-48FA-BC13-E045DE47D657}">
      <dgm:prSet/>
      <dgm:spPr/>
      <dgm:t>
        <a:bodyPr/>
        <a:lstStyle/>
        <a:p>
          <a:endParaRPr lang="es-MX"/>
        </a:p>
      </dgm:t>
    </dgm:pt>
    <dgm:pt modelId="{E6769BFE-04F1-4FAB-82C7-354FEADC79F1}" type="sibTrans" cxnId="{26D6E92A-31B4-48FA-BC13-E045DE47D657}">
      <dgm:prSet/>
      <dgm:spPr/>
      <dgm:t>
        <a:bodyPr/>
        <a:lstStyle/>
        <a:p>
          <a:endParaRPr lang="es-MX"/>
        </a:p>
      </dgm:t>
    </dgm:pt>
    <dgm:pt modelId="{4131B93F-E292-49EA-A2CE-0CCA497CBE47}" type="asst">
      <dgm:prSet custT="1"/>
      <dgm:spPr/>
      <dgm:t>
        <a:bodyPr/>
        <a:lstStyle/>
        <a:p>
          <a:r>
            <a:rPr lang="es-MX" sz="1100" b="1" dirty="0" smtClean="0"/>
            <a:t>Chofer</a:t>
          </a:r>
          <a:r>
            <a:rPr lang="es-MX" sz="1100" dirty="0" smtClean="0"/>
            <a:t> </a:t>
          </a:r>
        </a:p>
        <a:p>
          <a:r>
            <a:rPr lang="es-MX" sz="1100" dirty="0" smtClean="0"/>
            <a:t>18235</a:t>
          </a:r>
          <a:endParaRPr lang="es-MX" sz="1100" dirty="0"/>
        </a:p>
      </dgm:t>
    </dgm:pt>
    <dgm:pt modelId="{C342000A-E80E-4F5D-8BB0-64C201BAA2B7}" type="parTrans" cxnId="{0E410F28-B8FB-4E97-9D31-C6AD0B478EC6}">
      <dgm:prSet/>
      <dgm:spPr/>
      <dgm:t>
        <a:bodyPr/>
        <a:lstStyle/>
        <a:p>
          <a:endParaRPr lang="es-MX"/>
        </a:p>
      </dgm:t>
    </dgm:pt>
    <dgm:pt modelId="{8F105842-FFBF-413E-9B4D-3C72A2F94D75}" type="sibTrans" cxnId="{0E410F28-B8FB-4E97-9D31-C6AD0B478EC6}">
      <dgm:prSet/>
      <dgm:spPr/>
      <dgm:t>
        <a:bodyPr/>
        <a:lstStyle/>
        <a:p>
          <a:endParaRPr lang="es-MX"/>
        </a:p>
      </dgm:t>
    </dgm:pt>
    <dgm:pt modelId="{A6092E8F-58AB-492D-8DEF-AB7BF5698EB0}" type="pres">
      <dgm:prSet presAssocID="{D4226C2A-B68A-4BAB-BB36-7CEB3EC75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592C9B6-F7E1-489C-A18C-5D8B4F550B49}" type="pres">
      <dgm:prSet presAssocID="{0DB8C421-D87B-4673-9C0E-C6547E78D51C}" presName="hierRoot1" presStyleCnt="0">
        <dgm:presLayoutVars>
          <dgm:hierBranch/>
        </dgm:presLayoutVars>
      </dgm:prSet>
      <dgm:spPr/>
    </dgm:pt>
    <dgm:pt modelId="{B322630A-8BD4-4A46-AF1B-DA402A1B485D}" type="pres">
      <dgm:prSet presAssocID="{0DB8C421-D87B-4673-9C0E-C6547E78D51C}" presName="rootComposite1" presStyleCnt="0"/>
      <dgm:spPr/>
    </dgm:pt>
    <dgm:pt modelId="{D85EC97E-5D90-4BDC-936E-11D045CD89F1}" type="pres">
      <dgm:prSet presAssocID="{0DB8C421-D87B-4673-9C0E-C6547E78D51C}" presName="rootText1" presStyleLbl="node0" presStyleIdx="0" presStyleCnt="1" custScaleX="1241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93CB672-7949-40A4-8BA4-BFCCF4F01A86}" type="pres">
      <dgm:prSet presAssocID="{0DB8C421-D87B-4673-9C0E-C6547E78D51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35A2F8C-D532-4109-8F64-CAD2A53509D9}" type="pres">
      <dgm:prSet presAssocID="{0DB8C421-D87B-4673-9C0E-C6547E78D51C}" presName="hierChild2" presStyleCnt="0"/>
      <dgm:spPr/>
    </dgm:pt>
    <dgm:pt modelId="{23CAF4DC-CE69-454F-BBC2-2426AE549409}" type="pres">
      <dgm:prSet presAssocID="{93845C1A-B714-4B8D-B924-D14E1CB3E156}" presName="Name35" presStyleLbl="parChTrans1D2" presStyleIdx="0" presStyleCnt="6"/>
      <dgm:spPr/>
      <dgm:t>
        <a:bodyPr/>
        <a:lstStyle/>
        <a:p>
          <a:endParaRPr lang="es-MX"/>
        </a:p>
      </dgm:t>
    </dgm:pt>
    <dgm:pt modelId="{22341337-7E9B-49F0-86DE-F2C20F3563BE}" type="pres">
      <dgm:prSet presAssocID="{2AEA3E13-5351-485D-860E-D8EA18C61082}" presName="hierRoot2" presStyleCnt="0">
        <dgm:presLayoutVars>
          <dgm:hierBranch val="init"/>
        </dgm:presLayoutVars>
      </dgm:prSet>
      <dgm:spPr/>
    </dgm:pt>
    <dgm:pt modelId="{D006E974-1B69-46A3-A64F-11C894C8F8D6}" type="pres">
      <dgm:prSet presAssocID="{2AEA3E13-5351-485D-860E-D8EA18C61082}" presName="rootComposite" presStyleCnt="0"/>
      <dgm:spPr/>
    </dgm:pt>
    <dgm:pt modelId="{8B0513A3-6B81-4A27-BAB8-4B87F2BF9740}" type="pres">
      <dgm:prSet presAssocID="{2AEA3E13-5351-485D-860E-D8EA18C6108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D79AEF-2DC6-487D-8FB1-2ABF30D7FFC8}" type="pres">
      <dgm:prSet presAssocID="{2AEA3E13-5351-485D-860E-D8EA18C61082}" presName="rootConnector" presStyleLbl="node2" presStyleIdx="0" presStyleCnt="5"/>
      <dgm:spPr/>
      <dgm:t>
        <a:bodyPr/>
        <a:lstStyle/>
        <a:p>
          <a:endParaRPr lang="es-MX"/>
        </a:p>
      </dgm:t>
    </dgm:pt>
    <dgm:pt modelId="{BD8D2077-48CD-4517-BB73-C3AED69D72C8}" type="pres">
      <dgm:prSet presAssocID="{2AEA3E13-5351-485D-860E-D8EA18C61082}" presName="hierChild4" presStyleCnt="0"/>
      <dgm:spPr/>
    </dgm:pt>
    <dgm:pt modelId="{A3749070-D12E-4087-BF49-5DE4A4B6A80F}" type="pres">
      <dgm:prSet presAssocID="{2AEA3E13-5351-485D-860E-D8EA18C61082}" presName="hierChild5" presStyleCnt="0"/>
      <dgm:spPr/>
    </dgm:pt>
    <dgm:pt modelId="{194EDE05-D220-4138-8AC0-430111D67276}" type="pres">
      <dgm:prSet presAssocID="{A148698E-D87A-4519-9F56-0F6971B351CE}" presName="Name35" presStyleLbl="parChTrans1D2" presStyleIdx="1" presStyleCnt="6"/>
      <dgm:spPr/>
      <dgm:t>
        <a:bodyPr/>
        <a:lstStyle/>
        <a:p>
          <a:endParaRPr lang="es-MX"/>
        </a:p>
      </dgm:t>
    </dgm:pt>
    <dgm:pt modelId="{312E5794-7C4B-4F6F-B823-F89B9F7392E5}" type="pres">
      <dgm:prSet presAssocID="{60273D17-4B78-420F-947A-2406A096C597}" presName="hierRoot2" presStyleCnt="0">
        <dgm:presLayoutVars>
          <dgm:hierBranch val="init"/>
        </dgm:presLayoutVars>
      </dgm:prSet>
      <dgm:spPr/>
    </dgm:pt>
    <dgm:pt modelId="{FE95CD60-D606-4F3C-8792-A03E6C1FD969}" type="pres">
      <dgm:prSet presAssocID="{60273D17-4B78-420F-947A-2406A096C597}" presName="rootComposite" presStyleCnt="0"/>
      <dgm:spPr/>
    </dgm:pt>
    <dgm:pt modelId="{2507752E-6CCC-4834-B9A4-E3DB4620B2B3}" type="pres">
      <dgm:prSet presAssocID="{60273D17-4B78-420F-947A-2406A096C59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A0D9C7-40AD-4C50-9070-2BC175A865FC}" type="pres">
      <dgm:prSet presAssocID="{60273D17-4B78-420F-947A-2406A096C597}" presName="rootConnector" presStyleLbl="node2" presStyleIdx="1" presStyleCnt="5"/>
      <dgm:spPr/>
      <dgm:t>
        <a:bodyPr/>
        <a:lstStyle/>
        <a:p>
          <a:endParaRPr lang="es-MX"/>
        </a:p>
      </dgm:t>
    </dgm:pt>
    <dgm:pt modelId="{F5FC6B1A-B31A-4049-9F0D-17F244177707}" type="pres">
      <dgm:prSet presAssocID="{60273D17-4B78-420F-947A-2406A096C597}" presName="hierChild4" presStyleCnt="0"/>
      <dgm:spPr/>
    </dgm:pt>
    <dgm:pt modelId="{553F4E54-51D3-4081-A18E-5040D2C470D1}" type="pres">
      <dgm:prSet presAssocID="{60273D17-4B78-420F-947A-2406A096C597}" presName="hierChild5" presStyleCnt="0"/>
      <dgm:spPr/>
    </dgm:pt>
    <dgm:pt modelId="{A574D214-C22A-431B-927C-BFDD400A56D4}" type="pres">
      <dgm:prSet presAssocID="{AA9BF390-022B-42E2-B28E-9E35815B5998}" presName="Name35" presStyleLbl="parChTrans1D2" presStyleIdx="2" presStyleCnt="6"/>
      <dgm:spPr/>
      <dgm:t>
        <a:bodyPr/>
        <a:lstStyle/>
        <a:p>
          <a:endParaRPr lang="es-MX"/>
        </a:p>
      </dgm:t>
    </dgm:pt>
    <dgm:pt modelId="{02036FC8-25AF-4908-8945-32B908C0373F}" type="pres">
      <dgm:prSet presAssocID="{4F1BAB86-C00A-4B89-ACC4-BEEF9E8CCB92}" presName="hierRoot2" presStyleCnt="0">
        <dgm:presLayoutVars>
          <dgm:hierBranch val="init"/>
        </dgm:presLayoutVars>
      </dgm:prSet>
      <dgm:spPr/>
    </dgm:pt>
    <dgm:pt modelId="{EBF0F4BD-BE41-4D08-858C-C1A548D814AB}" type="pres">
      <dgm:prSet presAssocID="{4F1BAB86-C00A-4B89-ACC4-BEEF9E8CCB92}" presName="rootComposite" presStyleCnt="0"/>
      <dgm:spPr/>
    </dgm:pt>
    <dgm:pt modelId="{4A25D03B-122A-4751-A895-8582AE3E8C27}" type="pres">
      <dgm:prSet presAssocID="{4F1BAB86-C00A-4B89-ACC4-BEEF9E8CCB9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EC8461-5433-4805-9DFA-A365826E7D97}" type="pres">
      <dgm:prSet presAssocID="{4F1BAB86-C00A-4B89-ACC4-BEEF9E8CCB92}" presName="rootConnector" presStyleLbl="node2" presStyleIdx="2" presStyleCnt="5"/>
      <dgm:spPr/>
      <dgm:t>
        <a:bodyPr/>
        <a:lstStyle/>
        <a:p>
          <a:endParaRPr lang="es-MX"/>
        </a:p>
      </dgm:t>
    </dgm:pt>
    <dgm:pt modelId="{51D6BE23-A65C-458C-98C0-0EACD28E95C9}" type="pres">
      <dgm:prSet presAssocID="{4F1BAB86-C00A-4B89-ACC4-BEEF9E8CCB92}" presName="hierChild4" presStyleCnt="0"/>
      <dgm:spPr/>
    </dgm:pt>
    <dgm:pt modelId="{6744EEB2-3758-4EDC-9A2E-316AB442944C}" type="pres">
      <dgm:prSet presAssocID="{4F1BAB86-C00A-4B89-ACC4-BEEF9E8CCB92}" presName="hierChild5" presStyleCnt="0"/>
      <dgm:spPr/>
    </dgm:pt>
    <dgm:pt modelId="{C3F88AA1-AB66-445D-9DF1-5680A5A01B35}" type="pres">
      <dgm:prSet presAssocID="{D8832C48-DB56-40B7-AE77-FB2102AF9093}" presName="Name35" presStyleLbl="parChTrans1D2" presStyleIdx="3" presStyleCnt="6"/>
      <dgm:spPr/>
      <dgm:t>
        <a:bodyPr/>
        <a:lstStyle/>
        <a:p>
          <a:endParaRPr lang="es-MX"/>
        </a:p>
      </dgm:t>
    </dgm:pt>
    <dgm:pt modelId="{D011EC8E-CA94-4C9D-BEB0-A43E70294A71}" type="pres">
      <dgm:prSet presAssocID="{C475718F-9A17-4724-8E59-BFC6179CCAED}" presName="hierRoot2" presStyleCnt="0">
        <dgm:presLayoutVars>
          <dgm:hierBranch val="init"/>
        </dgm:presLayoutVars>
      </dgm:prSet>
      <dgm:spPr/>
    </dgm:pt>
    <dgm:pt modelId="{8873676C-82A3-4A38-A5E5-AE88F0220EA7}" type="pres">
      <dgm:prSet presAssocID="{C475718F-9A17-4724-8E59-BFC6179CCAED}" presName="rootComposite" presStyleCnt="0"/>
      <dgm:spPr/>
    </dgm:pt>
    <dgm:pt modelId="{84A2FA77-F48E-4AAA-A8EE-A16276DDD664}" type="pres">
      <dgm:prSet presAssocID="{C475718F-9A17-4724-8E59-BFC6179CCAE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255949-8A0E-4109-8D96-DAED1F4BD60F}" type="pres">
      <dgm:prSet presAssocID="{C475718F-9A17-4724-8E59-BFC6179CCAED}" presName="rootConnector" presStyleLbl="node2" presStyleIdx="3" presStyleCnt="5"/>
      <dgm:spPr/>
      <dgm:t>
        <a:bodyPr/>
        <a:lstStyle/>
        <a:p>
          <a:endParaRPr lang="es-MX"/>
        </a:p>
      </dgm:t>
    </dgm:pt>
    <dgm:pt modelId="{3CC271AB-8612-4B8C-BF47-6777B7DC818D}" type="pres">
      <dgm:prSet presAssocID="{C475718F-9A17-4724-8E59-BFC6179CCAED}" presName="hierChild4" presStyleCnt="0"/>
      <dgm:spPr/>
    </dgm:pt>
    <dgm:pt modelId="{C2229940-477F-42AD-A65C-0356DEEFF833}" type="pres">
      <dgm:prSet presAssocID="{C475718F-9A17-4724-8E59-BFC6179CCAED}" presName="hierChild5" presStyleCnt="0"/>
      <dgm:spPr/>
    </dgm:pt>
    <dgm:pt modelId="{D33A89E2-268F-4722-97ED-10AC2EAE935D}" type="pres">
      <dgm:prSet presAssocID="{E8EA3B5B-D704-464C-ACAC-EE6D5B918556}" presName="Name35" presStyleLbl="parChTrans1D2" presStyleIdx="4" presStyleCnt="6"/>
      <dgm:spPr/>
      <dgm:t>
        <a:bodyPr/>
        <a:lstStyle/>
        <a:p>
          <a:endParaRPr lang="es-MX"/>
        </a:p>
      </dgm:t>
    </dgm:pt>
    <dgm:pt modelId="{B8639978-6C7E-4545-A982-C24E400FA1AA}" type="pres">
      <dgm:prSet presAssocID="{9CD45CC4-7046-4561-9BE1-6778C036A8C0}" presName="hierRoot2" presStyleCnt="0">
        <dgm:presLayoutVars>
          <dgm:hierBranch val="init"/>
        </dgm:presLayoutVars>
      </dgm:prSet>
      <dgm:spPr/>
    </dgm:pt>
    <dgm:pt modelId="{2239DAC7-D7B7-4997-962D-6A4FF0BF3911}" type="pres">
      <dgm:prSet presAssocID="{9CD45CC4-7046-4561-9BE1-6778C036A8C0}" presName="rootComposite" presStyleCnt="0"/>
      <dgm:spPr/>
    </dgm:pt>
    <dgm:pt modelId="{146BD14A-77BA-401E-8A02-8C37DFB53278}" type="pres">
      <dgm:prSet presAssocID="{9CD45CC4-7046-4561-9BE1-6778C036A8C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ADAAA5-8966-4BE5-A58B-037FC0369071}" type="pres">
      <dgm:prSet presAssocID="{9CD45CC4-7046-4561-9BE1-6778C036A8C0}" presName="rootConnector" presStyleLbl="node2" presStyleIdx="4" presStyleCnt="5"/>
      <dgm:spPr/>
      <dgm:t>
        <a:bodyPr/>
        <a:lstStyle/>
        <a:p>
          <a:endParaRPr lang="es-MX"/>
        </a:p>
      </dgm:t>
    </dgm:pt>
    <dgm:pt modelId="{14CA1972-03B8-4557-B318-4BAEDEA45AED}" type="pres">
      <dgm:prSet presAssocID="{9CD45CC4-7046-4561-9BE1-6778C036A8C0}" presName="hierChild4" presStyleCnt="0"/>
      <dgm:spPr/>
    </dgm:pt>
    <dgm:pt modelId="{1701C41C-D199-48B8-A983-B03CF992D7C7}" type="pres">
      <dgm:prSet presAssocID="{9CD45CC4-7046-4561-9BE1-6778C036A8C0}" presName="hierChild5" presStyleCnt="0"/>
      <dgm:spPr/>
    </dgm:pt>
    <dgm:pt modelId="{096FC2BA-9326-4F68-876A-5FC0F50345BF}" type="pres">
      <dgm:prSet presAssocID="{0DB8C421-D87B-4673-9C0E-C6547E78D51C}" presName="hierChild3" presStyleCnt="0"/>
      <dgm:spPr/>
    </dgm:pt>
    <dgm:pt modelId="{4867FE7D-B8BC-4B7F-B99B-199B9E5769EF}" type="pres">
      <dgm:prSet presAssocID="{C342000A-E80E-4F5D-8BB0-64C201BAA2B7}" presName="Name111" presStyleLbl="parChTrans1D2" presStyleIdx="5" presStyleCnt="6"/>
      <dgm:spPr/>
      <dgm:t>
        <a:bodyPr/>
        <a:lstStyle/>
        <a:p>
          <a:endParaRPr lang="es-MX"/>
        </a:p>
      </dgm:t>
    </dgm:pt>
    <dgm:pt modelId="{E08BDA52-20F2-4B36-A227-F1D594D36758}" type="pres">
      <dgm:prSet presAssocID="{4131B93F-E292-49EA-A2CE-0CCA497CBE47}" presName="hierRoot3" presStyleCnt="0">
        <dgm:presLayoutVars>
          <dgm:hierBranch val="init"/>
        </dgm:presLayoutVars>
      </dgm:prSet>
      <dgm:spPr/>
    </dgm:pt>
    <dgm:pt modelId="{368A0136-6205-4EC7-806A-10E92DD162C7}" type="pres">
      <dgm:prSet presAssocID="{4131B93F-E292-49EA-A2CE-0CCA497CBE47}" presName="rootComposite3" presStyleCnt="0"/>
      <dgm:spPr/>
    </dgm:pt>
    <dgm:pt modelId="{B3CC0863-C752-4266-A3B0-7162477CAC5F}" type="pres">
      <dgm:prSet presAssocID="{4131B93F-E292-49EA-A2CE-0CCA497CBE4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F1CCC9-9B2D-4C87-B7A5-252936DD67DA}" type="pres">
      <dgm:prSet presAssocID="{4131B93F-E292-49EA-A2CE-0CCA497CBE47}" presName="rootConnector3" presStyleLbl="asst1" presStyleIdx="0" presStyleCnt="1"/>
      <dgm:spPr/>
      <dgm:t>
        <a:bodyPr/>
        <a:lstStyle/>
        <a:p>
          <a:endParaRPr lang="es-MX"/>
        </a:p>
      </dgm:t>
    </dgm:pt>
    <dgm:pt modelId="{5F296C3A-82AA-43B0-BDCA-51C9D9EE66A3}" type="pres">
      <dgm:prSet presAssocID="{4131B93F-E292-49EA-A2CE-0CCA497CBE47}" presName="hierChild6" presStyleCnt="0"/>
      <dgm:spPr/>
    </dgm:pt>
    <dgm:pt modelId="{2938044E-F1F7-4E06-896D-730E69DB8898}" type="pres">
      <dgm:prSet presAssocID="{4131B93F-E292-49EA-A2CE-0CCA497CBE47}" presName="hierChild7" presStyleCnt="0"/>
      <dgm:spPr/>
    </dgm:pt>
  </dgm:ptLst>
  <dgm:cxnLst>
    <dgm:cxn modelId="{5285FB79-665A-4EB9-9EFF-EEAE0378B76C}" srcId="{0DB8C421-D87B-4673-9C0E-C6547E78D51C}" destId="{C475718F-9A17-4724-8E59-BFC6179CCAED}" srcOrd="3" destOrd="0" parTransId="{D8832C48-DB56-40B7-AE77-FB2102AF9093}" sibTransId="{697F8D4F-0B16-4927-8257-4F9E61FABD29}"/>
    <dgm:cxn modelId="{E8E0F9D8-89AD-443F-B7C0-735A6404947A}" type="presOf" srcId="{4131B93F-E292-49EA-A2CE-0CCA497CBE47}" destId="{B3CC0863-C752-4266-A3B0-7162477CAC5F}" srcOrd="0" destOrd="0" presId="urn:microsoft.com/office/officeart/2005/8/layout/orgChart1"/>
    <dgm:cxn modelId="{15E2E0AF-8A3D-42CF-98FA-09EDD92572B6}" type="presOf" srcId="{4F1BAB86-C00A-4B89-ACC4-BEEF9E8CCB92}" destId="{0EEC8461-5433-4805-9DFA-A365826E7D97}" srcOrd="1" destOrd="0" presId="urn:microsoft.com/office/officeart/2005/8/layout/orgChart1"/>
    <dgm:cxn modelId="{5111E9DB-EA1D-4B48-B04F-FD43618369B4}" srcId="{D4226C2A-B68A-4BAB-BB36-7CEB3EC75454}" destId="{0DB8C421-D87B-4673-9C0E-C6547E78D51C}" srcOrd="0" destOrd="0" parTransId="{5977645F-C7A7-4FCA-8ED4-7840D5EF710F}" sibTransId="{E39DE4BC-B255-4F09-B3D4-41D9AE62C201}"/>
    <dgm:cxn modelId="{B56FEF64-503C-41C1-9957-2769F379C32A}" type="presOf" srcId="{4F1BAB86-C00A-4B89-ACC4-BEEF9E8CCB92}" destId="{4A25D03B-122A-4751-A895-8582AE3E8C27}" srcOrd="0" destOrd="0" presId="urn:microsoft.com/office/officeart/2005/8/layout/orgChart1"/>
    <dgm:cxn modelId="{D5F3AB8F-15F6-4D20-8F07-A257E840122E}" type="presOf" srcId="{D8832C48-DB56-40B7-AE77-FB2102AF9093}" destId="{C3F88AA1-AB66-445D-9DF1-5680A5A01B35}" srcOrd="0" destOrd="0" presId="urn:microsoft.com/office/officeart/2005/8/layout/orgChart1"/>
    <dgm:cxn modelId="{E36C473E-476F-47FC-BE9D-62934E3A6472}" type="presOf" srcId="{AA9BF390-022B-42E2-B28E-9E35815B5998}" destId="{A574D214-C22A-431B-927C-BFDD400A56D4}" srcOrd="0" destOrd="0" presId="urn:microsoft.com/office/officeart/2005/8/layout/orgChart1"/>
    <dgm:cxn modelId="{12B7259C-642F-49D5-94C3-42E7E2AA12A9}" srcId="{0DB8C421-D87B-4673-9C0E-C6547E78D51C}" destId="{60273D17-4B78-420F-947A-2406A096C597}" srcOrd="1" destOrd="0" parTransId="{A148698E-D87A-4519-9F56-0F6971B351CE}" sibTransId="{3822D78E-C13C-428A-A4B4-CA7CB889D3FA}"/>
    <dgm:cxn modelId="{048443F2-DEA3-498B-928B-E8BD6ABD6C8B}" type="presOf" srcId="{9CD45CC4-7046-4561-9BE1-6778C036A8C0}" destId="{146BD14A-77BA-401E-8A02-8C37DFB53278}" srcOrd="0" destOrd="0" presId="urn:microsoft.com/office/officeart/2005/8/layout/orgChart1"/>
    <dgm:cxn modelId="{31B0BD35-B63F-41BB-BB81-9665A36D1064}" srcId="{0DB8C421-D87B-4673-9C0E-C6547E78D51C}" destId="{2AEA3E13-5351-485D-860E-D8EA18C61082}" srcOrd="0" destOrd="0" parTransId="{93845C1A-B714-4B8D-B924-D14E1CB3E156}" sibTransId="{E06C272D-7C9E-47CD-A582-AF25E76D819E}"/>
    <dgm:cxn modelId="{49DD2FA1-C32D-44C8-8B45-A2C6E0D1B0F0}" type="presOf" srcId="{C342000A-E80E-4F5D-8BB0-64C201BAA2B7}" destId="{4867FE7D-B8BC-4B7F-B99B-199B9E5769EF}" srcOrd="0" destOrd="0" presId="urn:microsoft.com/office/officeart/2005/8/layout/orgChart1"/>
    <dgm:cxn modelId="{A3C0C693-624C-4A3E-BEEE-F1559898AFA0}" type="presOf" srcId="{C475718F-9A17-4724-8E59-BFC6179CCAED}" destId="{EB255949-8A0E-4109-8D96-DAED1F4BD60F}" srcOrd="1" destOrd="0" presId="urn:microsoft.com/office/officeart/2005/8/layout/orgChart1"/>
    <dgm:cxn modelId="{E6066E51-087E-4BE9-BBC0-591902303495}" type="presOf" srcId="{0DB8C421-D87B-4673-9C0E-C6547E78D51C}" destId="{C93CB672-7949-40A4-8BA4-BFCCF4F01A86}" srcOrd="1" destOrd="0" presId="urn:microsoft.com/office/officeart/2005/8/layout/orgChart1"/>
    <dgm:cxn modelId="{896D2898-81CC-4BF6-B1D5-7F33DA4DC509}" type="presOf" srcId="{93845C1A-B714-4B8D-B924-D14E1CB3E156}" destId="{23CAF4DC-CE69-454F-BBC2-2426AE549409}" srcOrd="0" destOrd="0" presId="urn:microsoft.com/office/officeart/2005/8/layout/orgChart1"/>
    <dgm:cxn modelId="{26D6E92A-31B4-48FA-BC13-E045DE47D657}" srcId="{0DB8C421-D87B-4673-9C0E-C6547E78D51C}" destId="{9CD45CC4-7046-4561-9BE1-6778C036A8C0}" srcOrd="4" destOrd="0" parTransId="{E8EA3B5B-D704-464C-ACAC-EE6D5B918556}" sibTransId="{E6769BFE-04F1-4FAB-82C7-354FEADC79F1}"/>
    <dgm:cxn modelId="{423358DA-9665-4F67-A5CC-4EEB2B11CC6B}" type="presOf" srcId="{9CD45CC4-7046-4561-9BE1-6778C036A8C0}" destId="{33ADAAA5-8966-4BE5-A58B-037FC0369071}" srcOrd="1" destOrd="0" presId="urn:microsoft.com/office/officeart/2005/8/layout/orgChart1"/>
    <dgm:cxn modelId="{162BDDC3-8C39-4BED-8454-6746D9CCDBEC}" type="presOf" srcId="{A148698E-D87A-4519-9F56-0F6971B351CE}" destId="{194EDE05-D220-4138-8AC0-430111D67276}" srcOrd="0" destOrd="0" presId="urn:microsoft.com/office/officeart/2005/8/layout/orgChart1"/>
    <dgm:cxn modelId="{0E410F28-B8FB-4E97-9D31-C6AD0B478EC6}" srcId="{0DB8C421-D87B-4673-9C0E-C6547E78D51C}" destId="{4131B93F-E292-49EA-A2CE-0CCA497CBE47}" srcOrd="5" destOrd="0" parTransId="{C342000A-E80E-4F5D-8BB0-64C201BAA2B7}" sibTransId="{8F105842-FFBF-413E-9B4D-3C72A2F94D75}"/>
    <dgm:cxn modelId="{56FD7594-E671-4037-A5AB-8FDBE6DBB818}" type="presOf" srcId="{C475718F-9A17-4724-8E59-BFC6179CCAED}" destId="{84A2FA77-F48E-4AAA-A8EE-A16276DDD664}" srcOrd="0" destOrd="0" presId="urn:microsoft.com/office/officeart/2005/8/layout/orgChart1"/>
    <dgm:cxn modelId="{61E65EE1-9DD0-4BC8-8822-E358F1120441}" type="presOf" srcId="{4131B93F-E292-49EA-A2CE-0CCA497CBE47}" destId="{37F1CCC9-9B2D-4C87-B7A5-252936DD67DA}" srcOrd="1" destOrd="0" presId="urn:microsoft.com/office/officeart/2005/8/layout/orgChart1"/>
    <dgm:cxn modelId="{3FA6CC6F-9647-45EC-B9C1-2FBAE66D5347}" type="presOf" srcId="{60273D17-4B78-420F-947A-2406A096C597}" destId="{2507752E-6CCC-4834-B9A4-E3DB4620B2B3}" srcOrd="0" destOrd="0" presId="urn:microsoft.com/office/officeart/2005/8/layout/orgChart1"/>
    <dgm:cxn modelId="{77CF7018-12A2-442B-B540-D13CEC345033}" type="presOf" srcId="{2AEA3E13-5351-485D-860E-D8EA18C61082}" destId="{8B0513A3-6B81-4A27-BAB8-4B87F2BF9740}" srcOrd="0" destOrd="0" presId="urn:microsoft.com/office/officeart/2005/8/layout/orgChart1"/>
    <dgm:cxn modelId="{934556D5-B781-4D6F-96E2-82806C6DED2C}" type="presOf" srcId="{2AEA3E13-5351-485D-860E-D8EA18C61082}" destId="{36D79AEF-2DC6-487D-8FB1-2ABF30D7FFC8}" srcOrd="1" destOrd="0" presId="urn:microsoft.com/office/officeart/2005/8/layout/orgChart1"/>
    <dgm:cxn modelId="{262B6F50-7548-4C5D-8AF8-5FB58A813E8C}" srcId="{0DB8C421-D87B-4673-9C0E-C6547E78D51C}" destId="{4F1BAB86-C00A-4B89-ACC4-BEEF9E8CCB92}" srcOrd="2" destOrd="0" parTransId="{AA9BF390-022B-42E2-B28E-9E35815B5998}" sibTransId="{9411B1F9-2E3E-4FD0-B3EB-048D9DF3AB25}"/>
    <dgm:cxn modelId="{1A5C96A8-32D1-4E8B-9B8D-D4010F00F8C4}" type="presOf" srcId="{60273D17-4B78-420F-947A-2406A096C597}" destId="{84A0D9C7-40AD-4C50-9070-2BC175A865FC}" srcOrd="1" destOrd="0" presId="urn:microsoft.com/office/officeart/2005/8/layout/orgChart1"/>
    <dgm:cxn modelId="{B5AE30DD-01FA-4910-81BF-2EAC1229B124}" type="presOf" srcId="{D4226C2A-B68A-4BAB-BB36-7CEB3EC75454}" destId="{A6092E8F-58AB-492D-8DEF-AB7BF5698EB0}" srcOrd="0" destOrd="0" presId="urn:microsoft.com/office/officeart/2005/8/layout/orgChart1"/>
    <dgm:cxn modelId="{E7263763-7197-43DE-AC70-28806A031951}" type="presOf" srcId="{0DB8C421-D87B-4673-9C0E-C6547E78D51C}" destId="{D85EC97E-5D90-4BDC-936E-11D045CD89F1}" srcOrd="0" destOrd="0" presId="urn:microsoft.com/office/officeart/2005/8/layout/orgChart1"/>
    <dgm:cxn modelId="{3BC9924F-41AF-4140-A750-593946C6C11A}" type="presOf" srcId="{E8EA3B5B-D704-464C-ACAC-EE6D5B918556}" destId="{D33A89E2-268F-4722-97ED-10AC2EAE935D}" srcOrd="0" destOrd="0" presId="urn:microsoft.com/office/officeart/2005/8/layout/orgChart1"/>
    <dgm:cxn modelId="{0183DD82-C32D-4850-9383-011B2C8D5C10}" type="presParOf" srcId="{A6092E8F-58AB-492D-8DEF-AB7BF5698EB0}" destId="{F592C9B6-F7E1-489C-A18C-5D8B4F550B49}" srcOrd="0" destOrd="0" presId="urn:microsoft.com/office/officeart/2005/8/layout/orgChart1"/>
    <dgm:cxn modelId="{1089AE96-5D8E-4CC0-BE13-768A00E1C401}" type="presParOf" srcId="{F592C9B6-F7E1-489C-A18C-5D8B4F550B49}" destId="{B322630A-8BD4-4A46-AF1B-DA402A1B485D}" srcOrd="0" destOrd="0" presId="urn:microsoft.com/office/officeart/2005/8/layout/orgChart1"/>
    <dgm:cxn modelId="{9A083E4E-C0AB-4478-90EB-5C42831ED470}" type="presParOf" srcId="{B322630A-8BD4-4A46-AF1B-DA402A1B485D}" destId="{D85EC97E-5D90-4BDC-936E-11D045CD89F1}" srcOrd="0" destOrd="0" presId="urn:microsoft.com/office/officeart/2005/8/layout/orgChart1"/>
    <dgm:cxn modelId="{EFD8D553-E0A0-443F-A88B-4EFBA3618D5E}" type="presParOf" srcId="{B322630A-8BD4-4A46-AF1B-DA402A1B485D}" destId="{C93CB672-7949-40A4-8BA4-BFCCF4F01A86}" srcOrd="1" destOrd="0" presId="urn:microsoft.com/office/officeart/2005/8/layout/orgChart1"/>
    <dgm:cxn modelId="{B67A3220-B502-482D-9312-77BA98FD8442}" type="presParOf" srcId="{F592C9B6-F7E1-489C-A18C-5D8B4F550B49}" destId="{535A2F8C-D532-4109-8F64-CAD2A53509D9}" srcOrd="1" destOrd="0" presId="urn:microsoft.com/office/officeart/2005/8/layout/orgChart1"/>
    <dgm:cxn modelId="{04863D86-5DA9-431B-903B-00994F9AF29C}" type="presParOf" srcId="{535A2F8C-D532-4109-8F64-CAD2A53509D9}" destId="{23CAF4DC-CE69-454F-BBC2-2426AE549409}" srcOrd="0" destOrd="0" presId="urn:microsoft.com/office/officeart/2005/8/layout/orgChart1"/>
    <dgm:cxn modelId="{9F045B04-C657-463A-AF6A-011F50857975}" type="presParOf" srcId="{535A2F8C-D532-4109-8F64-CAD2A53509D9}" destId="{22341337-7E9B-49F0-86DE-F2C20F3563BE}" srcOrd="1" destOrd="0" presId="urn:microsoft.com/office/officeart/2005/8/layout/orgChart1"/>
    <dgm:cxn modelId="{833E80C4-8387-41DE-993C-6ABAED283A8E}" type="presParOf" srcId="{22341337-7E9B-49F0-86DE-F2C20F3563BE}" destId="{D006E974-1B69-46A3-A64F-11C894C8F8D6}" srcOrd="0" destOrd="0" presId="urn:microsoft.com/office/officeart/2005/8/layout/orgChart1"/>
    <dgm:cxn modelId="{ECCACC08-5C0B-4CD5-BEA4-B0665B40CF38}" type="presParOf" srcId="{D006E974-1B69-46A3-A64F-11C894C8F8D6}" destId="{8B0513A3-6B81-4A27-BAB8-4B87F2BF9740}" srcOrd="0" destOrd="0" presId="urn:microsoft.com/office/officeart/2005/8/layout/orgChart1"/>
    <dgm:cxn modelId="{E218AD5E-DAF3-4C7A-859D-0731F4E097BB}" type="presParOf" srcId="{D006E974-1B69-46A3-A64F-11C894C8F8D6}" destId="{36D79AEF-2DC6-487D-8FB1-2ABF30D7FFC8}" srcOrd="1" destOrd="0" presId="urn:microsoft.com/office/officeart/2005/8/layout/orgChart1"/>
    <dgm:cxn modelId="{508A0E9F-BB87-462E-881B-2CA0E78DBD1C}" type="presParOf" srcId="{22341337-7E9B-49F0-86DE-F2C20F3563BE}" destId="{BD8D2077-48CD-4517-BB73-C3AED69D72C8}" srcOrd="1" destOrd="0" presId="urn:microsoft.com/office/officeart/2005/8/layout/orgChart1"/>
    <dgm:cxn modelId="{2E2AE73E-C3F7-4807-A250-5AB902D53040}" type="presParOf" srcId="{22341337-7E9B-49F0-86DE-F2C20F3563BE}" destId="{A3749070-D12E-4087-BF49-5DE4A4B6A80F}" srcOrd="2" destOrd="0" presId="urn:microsoft.com/office/officeart/2005/8/layout/orgChart1"/>
    <dgm:cxn modelId="{5EFD4745-7D67-4FC5-9B53-C679008DAAC6}" type="presParOf" srcId="{535A2F8C-D532-4109-8F64-CAD2A53509D9}" destId="{194EDE05-D220-4138-8AC0-430111D67276}" srcOrd="2" destOrd="0" presId="urn:microsoft.com/office/officeart/2005/8/layout/orgChart1"/>
    <dgm:cxn modelId="{E82244CA-70B0-491D-85E0-CDCAF59B09CB}" type="presParOf" srcId="{535A2F8C-D532-4109-8F64-CAD2A53509D9}" destId="{312E5794-7C4B-4F6F-B823-F89B9F7392E5}" srcOrd="3" destOrd="0" presId="urn:microsoft.com/office/officeart/2005/8/layout/orgChart1"/>
    <dgm:cxn modelId="{77599DF5-0739-4C14-BEE7-5128BA566E33}" type="presParOf" srcId="{312E5794-7C4B-4F6F-B823-F89B9F7392E5}" destId="{FE95CD60-D606-4F3C-8792-A03E6C1FD969}" srcOrd="0" destOrd="0" presId="urn:microsoft.com/office/officeart/2005/8/layout/orgChart1"/>
    <dgm:cxn modelId="{E5983F11-5AF2-4232-83C1-B66E58D1BDB2}" type="presParOf" srcId="{FE95CD60-D606-4F3C-8792-A03E6C1FD969}" destId="{2507752E-6CCC-4834-B9A4-E3DB4620B2B3}" srcOrd="0" destOrd="0" presId="urn:microsoft.com/office/officeart/2005/8/layout/orgChart1"/>
    <dgm:cxn modelId="{3F4245EB-9614-4EC1-A8CE-39DCFE2BA0F5}" type="presParOf" srcId="{FE95CD60-D606-4F3C-8792-A03E6C1FD969}" destId="{84A0D9C7-40AD-4C50-9070-2BC175A865FC}" srcOrd="1" destOrd="0" presId="urn:microsoft.com/office/officeart/2005/8/layout/orgChart1"/>
    <dgm:cxn modelId="{EC39626B-AEE0-4DD5-AEBD-78C6516722E9}" type="presParOf" srcId="{312E5794-7C4B-4F6F-B823-F89B9F7392E5}" destId="{F5FC6B1A-B31A-4049-9F0D-17F244177707}" srcOrd="1" destOrd="0" presId="urn:microsoft.com/office/officeart/2005/8/layout/orgChart1"/>
    <dgm:cxn modelId="{5253EC8E-A851-4D59-8200-63ECEA3C5ECD}" type="presParOf" srcId="{312E5794-7C4B-4F6F-B823-F89B9F7392E5}" destId="{553F4E54-51D3-4081-A18E-5040D2C470D1}" srcOrd="2" destOrd="0" presId="urn:microsoft.com/office/officeart/2005/8/layout/orgChart1"/>
    <dgm:cxn modelId="{02877BE3-8C8C-4412-8074-F17E2DE13778}" type="presParOf" srcId="{535A2F8C-D532-4109-8F64-CAD2A53509D9}" destId="{A574D214-C22A-431B-927C-BFDD400A56D4}" srcOrd="4" destOrd="0" presId="urn:microsoft.com/office/officeart/2005/8/layout/orgChart1"/>
    <dgm:cxn modelId="{CBB021CD-7AE1-46F3-8B16-160E83BB78E7}" type="presParOf" srcId="{535A2F8C-D532-4109-8F64-CAD2A53509D9}" destId="{02036FC8-25AF-4908-8945-32B908C0373F}" srcOrd="5" destOrd="0" presId="urn:microsoft.com/office/officeart/2005/8/layout/orgChart1"/>
    <dgm:cxn modelId="{EC1DB960-B4E0-4CF2-A3E7-D23DF4CA17D8}" type="presParOf" srcId="{02036FC8-25AF-4908-8945-32B908C0373F}" destId="{EBF0F4BD-BE41-4D08-858C-C1A548D814AB}" srcOrd="0" destOrd="0" presId="urn:microsoft.com/office/officeart/2005/8/layout/orgChart1"/>
    <dgm:cxn modelId="{E6576D43-E898-4CD5-ADBC-685A3DBA4116}" type="presParOf" srcId="{EBF0F4BD-BE41-4D08-858C-C1A548D814AB}" destId="{4A25D03B-122A-4751-A895-8582AE3E8C27}" srcOrd="0" destOrd="0" presId="urn:microsoft.com/office/officeart/2005/8/layout/orgChart1"/>
    <dgm:cxn modelId="{5BD3C861-9F3C-45E1-9653-2AB2D4D19085}" type="presParOf" srcId="{EBF0F4BD-BE41-4D08-858C-C1A548D814AB}" destId="{0EEC8461-5433-4805-9DFA-A365826E7D97}" srcOrd="1" destOrd="0" presId="urn:microsoft.com/office/officeart/2005/8/layout/orgChart1"/>
    <dgm:cxn modelId="{5CF3ADA1-FAF0-46FA-B2AD-01FDCE18DE6B}" type="presParOf" srcId="{02036FC8-25AF-4908-8945-32B908C0373F}" destId="{51D6BE23-A65C-458C-98C0-0EACD28E95C9}" srcOrd="1" destOrd="0" presId="urn:microsoft.com/office/officeart/2005/8/layout/orgChart1"/>
    <dgm:cxn modelId="{334A7550-329E-47AB-907A-56262261C28E}" type="presParOf" srcId="{02036FC8-25AF-4908-8945-32B908C0373F}" destId="{6744EEB2-3758-4EDC-9A2E-316AB442944C}" srcOrd="2" destOrd="0" presId="urn:microsoft.com/office/officeart/2005/8/layout/orgChart1"/>
    <dgm:cxn modelId="{EDB30985-7BF1-4A42-AC30-31C6D2C2A0E7}" type="presParOf" srcId="{535A2F8C-D532-4109-8F64-CAD2A53509D9}" destId="{C3F88AA1-AB66-445D-9DF1-5680A5A01B35}" srcOrd="6" destOrd="0" presId="urn:microsoft.com/office/officeart/2005/8/layout/orgChart1"/>
    <dgm:cxn modelId="{EE831B1D-FE96-4A25-BCD1-C656F3981DD3}" type="presParOf" srcId="{535A2F8C-D532-4109-8F64-CAD2A53509D9}" destId="{D011EC8E-CA94-4C9D-BEB0-A43E70294A71}" srcOrd="7" destOrd="0" presId="urn:microsoft.com/office/officeart/2005/8/layout/orgChart1"/>
    <dgm:cxn modelId="{339B172E-9EBA-4977-A71D-7ED2C666B1A3}" type="presParOf" srcId="{D011EC8E-CA94-4C9D-BEB0-A43E70294A71}" destId="{8873676C-82A3-4A38-A5E5-AE88F0220EA7}" srcOrd="0" destOrd="0" presId="urn:microsoft.com/office/officeart/2005/8/layout/orgChart1"/>
    <dgm:cxn modelId="{6305997B-A53B-49B9-BAB6-32CDFC9CE106}" type="presParOf" srcId="{8873676C-82A3-4A38-A5E5-AE88F0220EA7}" destId="{84A2FA77-F48E-4AAA-A8EE-A16276DDD664}" srcOrd="0" destOrd="0" presId="urn:microsoft.com/office/officeart/2005/8/layout/orgChart1"/>
    <dgm:cxn modelId="{11619F9D-70D9-4A72-92D1-AFD8FDDF8E87}" type="presParOf" srcId="{8873676C-82A3-4A38-A5E5-AE88F0220EA7}" destId="{EB255949-8A0E-4109-8D96-DAED1F4BD60F}" srcOrd="1" destOrd="0" presId="urn:microsoft.com/office/officeart/2005/8/layout/orgChart1"/>
    <dgm:cxn modelId="{79227865-B95B-4FF5-A8D7-98B4CD4CAF94}" type="presParOf" srcId="{D011EC8E-CA94-4C9D-BEB0-A43E70294A71}" destId="{3CC271AB-8612-4B8C-BF47-6777B7DC818D}" srcOrd="1" destOrd="0" presId="urn:microsoft.com/office/officeart/2005/8/layout/orgChart1"/>
    <dgm:cxn modelId="{FFBAB5BA-B066-4C57-BB28-51B59B6B3E35}" type="presParOf" srcId="{D011EC8E-CA94-4C9D-BEB0-A43E70294A71}" destId="{C2229940-477F-42AD-A65C-0356DEEFF833}" srcOrd="2" destOrd="0" presId="urn:microsoft.com/office/officeart/2005/8/layout/orgChart1"/>
    <dgm:cxn modelId="{C51CD4BE-604C-43D6-8880-65E29E37E744}" type="presParOf" srcId="{535A2F8C-D532-4109-8F64-CAD2A53509D9}" destId="{D33A89E2-268F-4722-97ED-10AC2EAE935D}" srcOrd="8" destOrd="0" presId="urn:microsoft.com/office/officeart/2005/8/layout/orgChart1"/>
    <dgm:cxn modelId="{1081AC36-9CEE-4B02-8875-FB66969E7ABB}" type="presParOf" srcId="{535A2F8C-D532-4109-8F64-CAD2A53509D9}" destId="{B8639978-6C7E-4545-A982-C24E400FA1AA}" srcOrd="9" destOrd="0" presId="urn:microsoft.com/office/officeart/2005/8/layout/orgChart1"/>
    <dgm:cxn modelId="{D5050D4D-1A27-4408-910A-F1BFC95560F3}" type="presParOf" srcId="{B8639978-6C7E-4545-A982-C24E400FA1AA}" destId="{2239DAC7-D7B7-4997-962D-6A4FF0BF3911}" srcOrd="0" destOrd="0" presId="urn:microsoft.com/office/officeart/2005/8/layout/orgChart1"/>
    <dgm:cxn modelId="{770754B8-E479-485D-B718-ADAA2CD19634}" type="presParOf" srcId="{2239DAC7-D7B7-4997-962D-6A4FF0BF3911}" destId="{146BD14A-77BA-401E-8A02-8C37DFB53278}" srcOrd="0" destOrd="0" presId="urn:microsoft.com/office/officeart/2005/8/layout/orgChart1"/>
    <dgm:cxn modelId="{FFD2C58D-DBF6-430D-AC06-C0FCD2345802}" type="presParOf" srcId="{2239DAC7-D7B7-4997-962D-6A4FF0BF3911}" destId="{33ADAAA5-8966-4BE5-A58B-037FC0369071}" srcOrd="1" destOrd="0" presId="urn:microsoft.com/office/officeart/2005/8/layout/orgChart1"/>
    <dgm:cxn modelId="{74F07FB7-DC4B-4E5E-84B7-1BC18A07B8FC}" type="presParOf" srcId="{B8639978-6C7E-4545-A982-C24E400FA1AA}" destId="{14CA1972-03B8-4557-B318-4BAEDEA45AED}" srcOrd="1" destOrd="0" presId="urn:microsoft.com/office/officeart/2005/8/layout/orgChart1"/>
    <dgm:cxn modelId="{F4181368-1417-4866-8E63-B6A40614304B}" type="presParOf" srcId="{B8639978-6C7E-4545-A982-C24E400FA1AA}" destId="{1701C41C-D199-48B8-A983-B03CF992D7C7}" srcOrd="2" destOrd="0" presId="urn:microsoft.com/office/officeart/2005/8/layout/orgChart1"/>
    <dgm:cxn modelId="{9C4ED7C1-521C-4164-A7D9-F80304261D67}" type="presParOf" srcId="{F592C9B6-F7E1-489C-A18C-5D8B4F550B49}" destId="{096FC2BA-9326-4F68-876A-5FC0F50345BF}" srcOrd="2" destOrd="0" presId="urn:microsoft.com/office/officeart/2005/8/layout/orgChart1"/>
    <dgm:cxn modelId="{E37EBDCF-01D8-48F5-87D1-C67B0568A112}" type="presParOf" srcId="{096FC2BA-9326-4F68-876A-5FC0F50345BF}" destId="{4867FE7D-B8BC-4B7F-B99B-199B9E5769EF}" srcOrd="0" destOrd="0" presId="urn:microsoft.com/office/officeart/2005/8/layout/orgChart1"/>
    <dgm:cxn modelId="{90F35DAF-3121-449F-B476-B816CB98C16A}" type="presParOf" srcId="{096FC2BA-9326-4F68-876A-5FC0F50345BF}" destId="{E08BDA52-20F2-4B36-A227-F1D594D36758}" srcOrd="1" destOrd="0" presId="urn:microsoft.com/office/officeart/2005/8/layout/orgChart1"/>
    <dgm:cxn modelId="{7EBC3A4B-2DED-4ECB-B676-C8F72D0FFB58}" type="presParOf" srcId="{E08BDA52-20F2-4B36-A227-F1D594D36758}" destId="{368A0136-6205-4EC7-806A-10E92DD162C7}" srcOrd="0" destOrd="0" presId="urn:microsoft.com/office/officeart/2005/8/layout/orgChart1"/>
    <dgm:cxn modelId="{92E152CF-41CB-47F5-939F-3D6CD5E31BA8}" type="presParOf" srcId="{368A0136-6205-4EC7-806A-10E92DD162C7}" destId="{B3CC0863-C752-4266-A3B0-7162477CAC5F}" srcOrd="0" destOrd="0" presId="urn:microsoft.com/office/officeart/2005/8/layout/orgChart1"/>
    <dgm:cxn modelId="{3255B0ED-3591-4F3D-8BFC-953C1D3C45ED}" type="presParOf" srcId="{368A0136-6205-4EC7-806A-10E92DD162C7}" destId="{37F1CCC9-9B2D-4C87-B7A5-252936DD67DA}" srcOrd="1" destOrd="0" presId="urn:microsoft.com/office/officeart/2005/8/layout/orgChart1"/>
    <dgm:cxn modelId="{112E5FF5-F700-4123-9D59-433B2F8F24BD}" type="presParOf" srcId="{E08BDA52-20F2-4B36-A227-F1D594D36758}" destId="{5F296C3A-82AA-43B0-BDCA-51C9D9EE66A3}" srcOrd="1" destOrd="0" presId="urn:microsoft.com/office/officeart/2005/8/layout/orgChart1"/>
    <dgm:cxn modelId="{22D17CF2-F41A-4FE5-BA97-1922436191D4}" type="presParOf" srcId="{E08BDA52-20F2-4B36-A227-F1D594D36758}" destId="{2938044E-F1F7-4E06-896D-730E69DB88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226C2A-B68A-4BAB-BB36-7CEB3EC754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DB8C421-D87B-4673-9C0E-C6547E78D51C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Coordinador de Vivienda</a:t>
          </a:r>
        </a:p>
        <a:p>
          <a:r>
            <a:rPr lang="es-MX" sz="1100" dirty="0" smtClean="0"/>
            <a:t>110343</a:t>
          </a:r>
          <a:endParaRPr lang="es-MX" sz="1100" dirty="0"/>
        </a:p>
      </dgm:t>
    </dgm:pt>
    <dgm:pt modelId="{5977645F-C7A7-4FCA-8ED4-7840D5EF710F}" type="parTrans" cxnId="{5111E9DB-EA1D-4B48-B04F-FD43618369B4}">
      <dgm:prSet/>
      <dgm:spPr/>
      <dgm:t>
        <a:bodyPr/>
        <a:lstStyle/>
        <a:p>
          <a:endParaRPr lang="es-MX" sz="1100"/>
        </a:p>
      </dgm:t>
    </dgm:pt>
    <dgm:pt modelId="{E39DE4BC-B255-4F09-B3D4-41D9AE62C201}" type="sibTrans" cxnId="{5111E9DB-EA1D-4B48-B04F-FD43618369B4}">
      <dgm:prSet/>
      <dgm:spPr/>
      <dgm:t>
        <a:bodyPr/>
        <a:lstStyle/>
        <a:p>
          <a:endParaRPr lang="es-MX" sz="1100"/>
        </a:p>
      </dgm:t>
    </dgm:pt>
    <dgm:pt modelId="{2AEA3E13-5351-485D-860E-D8EA18C61082}">
      <dgm:prSet custT="1"/>
      <dgm:spPr/>
      <dgm:t>
        <a:bodyPr/>
        <a:lstStyle/>
        <a:p>
          <a:r>
            <a:rPr lang="es-MX" sz="1100" b="1" dirty="0" smtClean="0"/>
            <a:t>Promotor</a:t>
          </a:r>
          <a:r>
            <a:rPr lang="es-MX" sz="1100" dirty="0" smtClean="0"/>
            <a:t> </a:t>
          </a:r>
        </a:p>
        <a:p>
          <a:r>
            <a:rPr lang="es-MX" sz="1100" dirty="0" smtClean="0"/>
            <a:t>41434</a:t>
          </a:r>
          <a:endParaRPr lang="es-MX" sz="1100" dirty="0"/>
        </a:p>
      </dgm:t>
    </dgm:pt>
    <dgm:pt modelId="{93845C1A-B714-4B8D-B924-D14E1CB3E156}" type="parTrans" cxnId="{31B0BD35-B63F-41BB-BB81-9665A36D1064}">
      <dgm:prSet/>
      <dgm:spPr/>
      <dgm:t>
        <a:bodyPr/>
        <a:lstStyle/>
        <a:p>
          <a:endParaRPr lang="es-MX" sz="1100"/>
        </a:p>
      </dgm:t>
    </dgm:pt>
    <dgm:pt modelId="{E06C272D-7C9E-47CD-A582-AF25E76D819E}" type="sibTrans" cxnId="{31B0BD35-B63F-41BB-BB81-9665A36D1064}">
      <dgm:prSet/>
      <dgm:spPr/>
      <dgm:t>
        <a:bodyPr/>
        <a:lstStyle/>
        <a:p>
          <a:endParaRPr lang="es-MX" sz="1100"/>
        </a:p>
      </dgm:t>
    </dgm:pt>
    <dgm:pt modelId="{60273D17-4B78-420F-947A-2406A096C597}">
      <dgm:prSet custT="1"/>
      <dgm:spPr/>
      <dgm:t>
        <a:bodyPr/>
        <a:lstStyle/>
        <a:p>
          <a:r>
            <a:rPr lang="es-MX" sz="1100" b="1" dirty="0" smtClean="0"/>
            <a:t>Maestra (o) </a:t>
          </a:r>
        </a:p>
        <a:p>
          <a:r>
            <a:rPr lang="es-MX" sz="1100" dirty="0" smtClean="0"/>
            <a:t>112159</a:t>
          </a:r>
          <a:endParaRPr lang="es-MX" sz="1100" dirty="0"/>
        </a:p>
      </dgm:t>
    </dgm:pt>
    <dgm:pt modelId="{A148698E-D87A-4519-9F56-0F6971B351CE}" type="parTrans" cxnId="{12B7259C-642F-49D5-94C3-42E7E2AA12A9}">
      <dgm:prSet/>
      <dgm:spPr/>
      <dgm:t>
        <a:bodyPr/>
        <a:lstStyle/>
        <a:p>
          <a:endParaRPr lang="es-MX" sz="1100"/>
        </a:p>
      </dgm:t>
    </dgm:pt>
    <dgm:pt modelId="{3822D78E-C13C-428A-A4B4-CA7CB889D3FA}" type="sibTrans" cxnId="{12B7259C-642F-49D5-94C3-42E7E2AA12A9}">
      <dgm:prSet/>
      <dgm:spPr/>
      <dgm:t>
        <a:bodyPr/>
        <a:lstStyle/>
        <a:p>
          <a:endParaRPr lang="es-MX" sz="1100"/>
        </a:p>
      </dgm:t>
    </dgm:pt>
    <dgm:pt modelId="{4F1BAB86-C00A-4B89-ACC4-BEEF9E8CCB92}">
      <dgm:prSet custT="1"/>
      <dgm:spPr/>
      <dgm:t>
        <a:bodyPr/>
        <a:lstStyle/>
        <a:p>
          <a:r>
            <a:rPr lang="es-MX" sz="1100" b="1" dirty="0" smtClean="0"/>
            <a:t>Empleado Técnico 2 </a:t>
          </a:r>
        </a:p>
        <a:p>
          <a:r>
            <a:rPr lang="es-MX" sz="1100" dirty="0" smtClean="0"/>
            <a:t>104821</a:t>
          </a:r>
          <a:endParaRPr lang="es-MX" sz="1100" dirty="0"/>
        </a:p>
      </dgm:t>
    </dgm:pt>
    <dgm:pt modelId="{AA9BF390-022B-42E2-B28E-9E35815B5998}" type="parTrans" cxnId="{262B6F50-7548-4C5D-8AF8-5FB58A813E8C}">
      <dgm:prSet/>
      <dgm:spPr/>
      <dgm:t>
        <a:bodyPr/>
        <a:lstStyle/>
        <a:p>
          <a:endParaRPr lang="es-MX" sz="1100"/>
        </a:p>
      </dgm:t>
    </dgm:pt>
    <dgm:pt modelId="{9411B1F9-2E3E-4FD0-B3EB-048D9DF3AB25}" type="sibTrans" cxnId="{262B6F50-7548-4C5D-8AF8-5FB58A813E8C}">
      <dgm:prSet/>
      <dgm:spPr/>
      <dgm:t>
        <a:bodyPr/>
        <a:lstStyle/>
        <a:p>
          <a:endParaRPr lang="es-MX" sz="1100"/>
        </a:p>
      </dgm:t>
    </dgm:pt>
    <dgm:pt modelId="{1F8316F7-DD15-4B1A-B449-7B4C453BD522}">
      <dgm:prSet custT="1"/>
      <dgm:spPr/>
      <dgm:t>
        <a:bodyPr/>
        <a:lstStyle/>
        <a:p>
          <a:r>
            <a:rPr lang="es-MX" sz="1100" b="1" dirty="0" smtClean="0"/>
            <a:t>Auxiliar</a:t>
          </a:r>
          <a:r>
            <a:rPr lang="es-MX" sz="1100" dirty="0" smtClean="0"/>
            <a:t> </a:t>
          </a:r>
        </a:p>
        <a:p>
          <a:r>
            <a:rPr lang="es-MX" sz="1100" dirty="0" smtClean="0"/>
            <a:t>112392</a:t>
          </a:r>
        </a:p>
      </dgm:t>
    </dgm:pt>
    <dgm:pt modelId="{8D9D0D41-41BB-479D-8682-33F81F056284}" type="parTrans" cxnId="{FDF605CB-104B-4CF3-9836-3ACF408D1223}">
      <dgm:prSet/>
      <dgm:spPr/>
      <dgm:t>
        <a:bodyPr/>
        <a:lstStyle/>
        <a:p>
          <a:endParaRPr lang="es-MX"/>
        </a:p>
      </dgm:t>
    </dgm:pt>
    <dgm:pt modelId="{28B43D83-04EB-411F-BBEA-5C8D22F51ED0}" type="sibTrans" cxnId="{FDF605CB-104B-4CF3-9836-3ACF408D1223}">
      <dgm:prSet/>
      <dgm:spPr/>
      <dgm:t>
        <a:bodyPr/>
        <a:lstStyle/>
        <a:p>
          <a:endParaRPr lang="es-MX"/>
        </a:p>
      </dgm:t>
    </dgm:pt>
    <dgm:pt modelId="{A6092E8F-58AB-492D-8DEF-AB7BF5698EB0}" type="pres">
      <dgm:prSet presAssocID="{D4226C2A-B68A-4BAB-BB36-7CEB3EC75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592C9B6-F7E1-489C-A18C-5D8B4F550B49}" type="pres">
      <dgm:prSet presAssocID="{0DB8C421-D87B-4673-9C0E-C6547E78D51C}" presName="hierRoot1" presStyleCnt="0">
        <dgm:presLayoutVars>
          <dgm:hierBranch/>
        </dgm:presLayoutVars>
      </dgm:prSet>
      <dgm:spPr/>
    </dgm:pt>
    <dgm:pt modelId="{B322630A-8BD4-4A46-AF1B-DA402A1B485D}" type="pres">
      <dgm:prSet presAssocID="{0DB8C421-D87B-4673-9C0E-C6547E78D51C}" presName="rootComposite1" presStyleCnt="0"/>
      <dgm:spPr/>
    </dgm:pt>
    <dgm:pt modelId="{D85EC97E-5D90-4BDC-936E-11D045CD89F1}" type="pres">
      <dgm:prSet presAssocID="{0DB8C421-D87B-4673-9C0E-C6547E78D5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93CB672-7949-40A4-8BA4-BFCCF4F01A86}" type="pres">
      <dgm:prSet presAssocID="{0DB8C421-D87B-4673-9C0E-C6547E78D51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35A2F8C-D532-4109-8F64-CAD2A53509D9}" type="pres">
      <dgm:prSet presAssocID="{0DB8C421-D87B-4673-9C0E-C6547E78D51C}" presName="hierChild2" presStyleCnt="0"/>
      <dgm:spPr/>
    </dgm:pt>
    <dgm:pt modelId="{23CAF4DC-CE69-454F-BBC2-2426AE549409}" type="pres">
      <dgm:prSet presAssocID="{93845C1A-B714-4B8D-B924-D14E1CB3E156}" presName="Name35" presStyleLbl="parChTrans1D2" presStyleIdx="0" presStyleCnt="4"/>
      <dgm:spPr/>
      <dgm:t>
        <a:bodyPr/>
        <a:lstStyle/>
        <a:p>
          <a:endParaRPr lang="es-MX"/>
        </a:p>
      </dgm:t>
    </dgm:pt>
    <dgm:pt modelId="{22341337-7E9B-49F0-86DE-F2C20F3563BE}" type="pres">
      <dgm:prSet presAssocID="{2AEA3E13-5351-485D-860E-D8EA18C61082}" presName="hierRoot2" presStyleCnt="0">
        <dgm:presLayoutVars>
          <dgm:hierBranch val="init"/>
        </dgm:presLayoutVars>
      </dgm:prSet>
      <dgm:spPr/>
    </dgm:pt>
    <dgm:pt modelId="{D006E974-1B69-46A3-A64F-11C894C8F8D6}" type="pres">
      <dgm:prSet presAssocID="{2AEA3E13-5351-485D-860E-D8EA18C61082}" presName="rootComposite" presStyleCnt="0"/>
      <dgm:spPr/>
    </dgm:pt>
    <dgm:pt modelId="{8B0513A3-6B81-4A27-BAB8-4B87F2BF9740}" type="pres">
      <dgm:prSet presAssocID="{2AEA3E13-5351-485D-860E-D8EA18C610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D79AEF-2DC6-487D-8FB1-2ABF30D7FFC8}" type="pres">
      <dgm:prSet presAssocID="{2AEA3E13-5351-485D-860E-D8EA18C61082}" presName="rootConnector" presStyleLbl="node2" presStyleIdx="0" presStyleCnt="4"/>
      <dgm:spPr/>
      <dgm:t>
        <a:bodyPr/>
        <a:lstStyle/>
        <a:p>
          <a:endParaRPr lang="es-MX"/>
        </a:p>
      </dgm:t>
    </dgm:pt>
    <dgm:pt modelId="{BD8D2077-48CD-4517-BB73-C3AED69D72C8}" type="pres">
      <dgm:prSet presAssocID="{2AEA3E13-5351-485D-860E-D8EA18C61082}" presName="hierChild4" presStyleCnt="0"/>
      <dgm:spPr/>
    </dgm:pt>
    <dgm:pt modelId="{A3749070-D12E-4087-BF49-5DE4A4B6A80F}" type="pres">
      <dgm:prSet presAssocID="{2AEA3E13-5351-485D-860E-D8EA18C61082}" presName="hierChild5" presStyleCnt="0"/>
      <dgm:spPr/>
    </dgm:pt>
    <dgm:pt modelId="{194EDE05-D220-4138-8AC0-430111D67276}" type="pres">
      <dgm:prSet presAssocID="{A148698E-D87A-4519-9F56-0F6971B351CE}" presName="Name35" presStyleLbl="parChTrans1D2" presStyleIdx="1" presStyleCnt="4"/>
      <dgm:spPr/>
      <dgm:t>
        <a:bodyPr/>
        <a:lstStyle/>
        <a:p>
          <a:endParaRPr lang="es-MX"/>
        </a:p>
      </dgm:t>
    </dgm:pt>
    <dgm:pt modelId="{312E5794-7C4B-4F6F-B823-F89B9F7392E5}" type="pres">
      <dgm:prSet presAssocID="{60273D17-4B78-420F-947A-2406A096C597}" presName="hierRoot2" presStyleCnt="0">
        <dgm:presLayoutVars>
          <dgm:hierBranch val="init"/>
        </dgm:presLayoutVars>
      </dgm:prSet>
      <dgm:spPr/>
    </dgm:pt>
    <dgm:pt modelId="{FE95CD60-D606-4F3C-8792-A03E6C1FD969}" type="pres">
      <dgm:prSet presAssocID="{60273D17-4B78-420F-947A-2406A096C597}" presName="rootComposite" presStyleCnt="0"/>
      <dgm:spPr/>
    </dgm:pt>
    <dgm:pt modelId="{2507752E-6CCC-4834-B9A4-E3DB4620B2B3}" type="pres">
      <dgm:prSet presAssocID="{60273D17-4B78-420F-947A-2406A096C59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A0D9C7-40AD-4C50-9070-2BC175A865FC}" type="pres">
      <dgm:prSet presAssocID="{60273D17-4B78-420F-947A-2406A096C597}" presName="rootConnector" presStyleLbl="node2" presStyleIdx="1" presStyleCnt="4"/>
      <dgm:spPr/>
      <dgm:t>
        <a:bodyPr/>
        <a:lstStyle/>
        <a:p>
          <a:endParaRPr lang="es-MX"/>
        </a:p>
      </dgm:t>
    </dgm:pt>
    <dgm:pt modelId="{F5FC6B1A-B31A-4049-9F0D-17F244177707}" type="pres">
      <dgm:prSet presAssocID="{60273D17-4B78-420F-947A-2406A096C597}" presName="hierChild4" presStyleCnt="0"/>
      <dgm:spPr/>
    </dgm:pt>
    <dgm:pt modelId="{553F4E54-51D3-4081-A18E-5040D2C470D1}" type="pres">
      <dgm:prSet presAssocID="{60273D17-4B78-420F-947A-2406A096C597}" presName="hierChild5" presStyleCnt="0"/>
      <dgm:spPr/>
    </dgm:pt>
    <dgm:pt modelId="{A574D214-C22A-431B-927C-BFDD400A56D4}" type="pres">
      <dgm:prSet presAssocID="{AA9BF390-022B-42E2-B28E-9E35815B5998}" presName="Name35" presStyleLbl="parChTrans1D2" presStyleIdx="2" presStyleCnt="4"/>
      <dgm:spPr/>
      <dgm:t>
        <a:bodyPr/>
        <a:lstStyle/>
        <a:p>
          <a:endParaRPr lang="es-MX"/>
        </a:p>
      </dgm:t>
    </dgm:pt>
    <dgm:pt modelId="{02036FC8-25AF-4908-8945-32B908C0373F}" type="pres">
      <dgm:prSet presAssocID="{4F1BAB86-C00A-4B89-ACC4-BEEF9E8CCB92}" presName="hierRoot2" presStyleCnt="0">
        <dgm:presLayoutVars>
          <dgm:hierBranch val="init"/>
        </dgm:presLayoutVars>
      </dgm:prSet>
      <dgm:spPr/>
    </dgm:pt>
    <dgm:pt modelId="{EBF0F4BD-BE41-4D08-858C-C1A548D814AB}" type="pres">
      <dgm:prSet presAssocID="{4F1BAB86-C00A-4B89-ACC4-BEEF9E8CCB92}" presName="rootComposite" presStyleCnt="0"/>
      <dgm:spPr/>
    </dgm:pt>
    <dgm:pt modelId="{4A25D03B-122A-4751-A895-8582AE3E8C27}" type="pres">
      <dgm:prSet presAssocID="{4F1BAB86-C00A-4B89-ACC4-BEEF9E8CCB9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EC8461-5433-4805-9DFA-A365826E7D97}" type="pres">
      <dgm:prSet presAssocID="{4F1BAB86-C00A-4B89-ACC4-BEEF9E8CCB92}" presName="rootConnector" presStyleLbl="node2" presStyleIdx="2" presStyleCnt="4"/>
      <dgm:spPr/>
      <dgm:t>
        <a:bodyPr/>
        <a:lstStyle/>
        <a:p>
          <a:endParaRPr lang="es-MX"/>
        </a:p>
      </dgm:t>
    </dgm:pt>
    <dgm:pt modelId="{51D6BE23-A65C-458C-98C0-0EACD28E95C9}" type="pres">
      <dgm:prSet presAssocID="{4F1BAB86-C00A-4B89-ACC4-BEEF9E8CCB92}" presName="hierChild4" presStyleCnt="0"/>
      <dgm:spPr/>
    </dgm:pt>
    <dgm:pt modelId="{6744EEB2-3758-4EDC-9A2E-316AB442944C}" type="pres">
      <dgm:prSet presAssocID="{4F1BAB86-C00A-4B89-ACC4-BEEF9E8CCB92}" presName="hierChild5" presStyleCnt="0"/>
      <dgm:spPr/>
    </dgm:pt>
    <dgm:pt modelId="{33FBD878-3824-4148-9A31-8A0194EFC319}" type="pres">
      <dgm:prSet presAssocID="{8D9D0D41-41BB-479D-8682-33F81F056284}" presName="Name35" presStyleLbl="parChTrans1D2" presStyleIdx="3" presStyleCnt="4"/>
      <dgm:spPr/>
      <dgm:t>
        <a:bodyPr/>
        <a:lstStyle/>
        <a:p>
          <a:endParaRPr lang="es-MX"/>
        </a:p>
      </dgm:t>
    </dgm:pt>
    <dgm:pt modelId="{F9E2766B-4D27-48DD-88B5-24134469480C}" type="pres">
      <dgm:prSet presAssocID="{1F8316F7-DD15-4B1A-B449-7B4C453BD522}" presName="hierRoot2" presStyleCnt="0">
        <dgm:presLayoutVars>
          <dgm:hierBranch val="init"/>
        </dgm:presLayoutVars>
      </dgm:prSet>
      <dgm:spPr/>
    </dgm:pt>
    <dgm:pt modelId="{B34F6149-0853-4F9C-98B3-83ABE1593F7E}" type="pres">
      <dgm:prSet presAssocID="{1F8316F7-DD15-4B1A-B449-7B4C453BD522}" presName="rootComposite" presStyleCnt="0"/>
      <dgm:spPr/>
    </dgm:pt>
    <dgm:pt modelId="{DD638C2A-3205-4045-BA10-42ACE11FF3BC}" type="pres">
      <dgm:prSet presAssocID="{1F8316F7-DD15-4B1A-B449-7B4C453BD52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2D2D12A-0583-4A32-9D2E-6F280AFCAC9F}" type="pres">
      <dgm:prSet presAssocID="{1F8316F7-DD15-4B1A-B449-7B4C453BD522}" presName="rootConnector" presStyleLbl="node2" presStyleIdx="3" presStyleCnt="4"/>
      <dgm:spPr/>
      <dgm:t>
        <a:bodyPr/>
        <a:lstStyle/>
        <a:p>
          <a:endParaRPr lang="es-MX"/>
        </a:p>
      </dgm:t>
    </dgm:pt>
    <dgm:pt modelId="{502DFBFA-8C1C-4301-8D43-C9258D112DD3}" type="pres">
      <dgm:prSet presAssocID="{1F8316F7-DD15-4B1A-B449-7B4C453BD522}" presName="hierChild4" presStyleCnt="0"/>
      <dgm:spPr/>
    </dgm:pt>
    <dgm:pt modelId="{277A8BE5-56BB-4A3C-BE00-1D836CC40A44}" type="pres">
      <dgm:prSet presAssocID="{1F8316F7-DD15-4B1A-B449-7B4C453BD522}" presName="hierChild5" presStyleCnt="0"/>
      <dgm:spPr/>
    </dgm:pt>
    <dgm:pt modelId="{096FC2BA-9326-4F68-876A-5FC0F50345BF}" type="pres">
      <dgm:prSet presAssocID="{0DB8C421-D87B-4673-9C0E-C6547E78D51C}" presName="hierChild3" presStyleCnt="0"/>
      <dgm:spPr/>
    </dgm:pt>
  </dgm:ptLst>
  <dgm:cxnLst>
    <dgm:cxn modelId="{12B7259C-642F-49D5-94C3-42E7E2AA12A9}" srcId="{0DB8C421-D87B-4673-9C0E-C6547E78D51C}" destId="{60273D17-4B78-420F-947A-2406A096C597}" srcOrd="1" destOrd="0" parTransId="{A148698E-D87A-4519-9F56-0F6971B351CE}" sibTransId="{3822D78E-C13C-428A-A4B4-CA7CB889D3FA}"/>
    <dgm:cxn modelId="{C0BD8C1E-8A8A-47E4-881F-EC895A4A0CD2}" type="presOf" srcId="{8D9D0D41-41BB-479D-8682-33F81F056284}" destId="{33FBD878-3824-4148-9A31-8A0194EFC319}" srcOrd="0" destOrd="0" presId="urn:microsoft.com/office/officeart/2005/8/layout/orgChart1"/>
    <dgm:cxn modelId="{07ADAF04-D85C-4C50-ACE8-2087BF13FB8B}" type="presOf" srcId="{0DB8C421-D87B-4673-9C0E-C6547E78D51C}" destId="{C93CB672-7949-40A4-8BA4-BFCCF4F01A86}" srcOrd="1" destOrd="0" presId="urn:microsoft.com/office/officeart/2005/8/layout/orgChart1"/>
    <dgm:cxn modelId="{5111E9DB-EA1D-4B48-B04F-FD43618369B4}" srcId="{D4226C2A-B68A-4BAB-BB36-7CEB3EC75454}" destId="{0DB8C421-D87B-4673-9C0E-C6547E78D51C}" srcOrd="0" destOrd="0" parTransId="{5977645F-C7A7-4FCA-8ED4-7840D5EF710F}" sibTransId="{E39DE4BC-B255-4F09-B3D4-41D9AE62C201}"/>
    <dgm:cxn modelId="{C6317C10-9686-41CA-8E92-BF60DE3C3B7B}" type="presOf" srcId="{0DB8C421-D87B-4673-9C0E-C6547E78D51C}" destId="{D85EC97E-5D90-4BDC-936E-11D045CD89F1}" srcOrd="0" destOrd="0" presId="urn:microsoft.com/office/officeart/2005/8/layout/orgChart1"/>
    <dgm:cxn modelId="{65521FAB-F133-4BA2-9FA0-88C13436AFD7}" type="presOf" srcId="{1F8316F7-DD15-4B1A-B449-7B4C453BD522}" destId="{22D2D12A-0583-4A32-9D2E-6F280AFCAC9F}" srcOrd="1" destOrd="0" presId="urn:microsoft.com/office/officeart/2005/8/layout/orgChart1"/>
    <dgm:cxn modelId="{262B6F50-7548-4C5D-8AF8-5FB58A813E8C}" srcId="{0DB8C421-D87B-4673-9C0E-C6547E78D51C}" destId="{4F1BAB86-C00A-4B89-ACC4-BEEF9E8CCB92}" srcOrd="2" destOrd="0" parTransId="{AA9BF390-022B-42E2-B28E-9E35815B5998}" sibTransId="{9411B1F9-2E3E-4FD0-B3EB-048D9DF3AB25}"/>
    <dgm:cxn modelId="{A449C11D-3555-45B2-8647-67BE895FCF6F}" type="presOf" srcId="{D4226C2A-B68A-4BAB-BB36-7CEB3EC75454}" destId="{A6092E8F-58AB-492D-8DEF-AB7BF5698EB0}" srcOrd="0" destOrd="0" presId="urn:microsoft.com/office/officeart/2005/8/layout/orgChart1"/>
    <dgm:cxn modelId="{F0BE79DB-44F2-4F04-A206-775D7D52B6A6}" type="presOf" srcId="{AA9BF390-022B-42E2-B28E-9E35815B5998}" destId="{A574D214-C22A-431B-927C-BFDD400A56D4}" srcOrd="0" destOrd="0" presId="urn:microsoft.com/office/officeart/2005/8/layout/orgChart1"/>
    <dgm:cxn modelId="{ECD3BA0A-D22D-4436-A5FB-6F9D726770BB}" type="presOf" srcId="{60273D17-4B78-420F-947A-2406A096C597}" destId="{84A0D9C7-40AD-4C50-9070-2BC175A865FC}" srcOrd="1" destOrd="0" presId="urn:microsoft.com/office/officeart/2005/8/layout/orgChart1"/>
    <dgm:cxn modelId="{122026F8-57FE-45B1-93A9-12534D0478D1}" type="presOf" srcId="{A148698E-D87A-4519-9F56-0F6971B351CE}" destId="{194EDE05-D220-4138-8AC0-430111D67276}" srcOrd="0" destOrd="0" presId="urn:microsoft.com/office/officeart/2005/8/layout/orgChart1"/>
    <dgm:cxn modelId="{31B0BD35-B63F-41BB-BB81-9665A36D1064}" srcId="{0DB8C421-D87B-4673-9C0E-C6547E78D51C}" destId="{2AEA3E13-5351-485D-860E-D8EA18C61082}" srcOrd="0" destOrd="0" parTransId="{93845C1A-B714-4B8D-B924-D14E1CB3E156}" sibTransId="{E06C272D-7C9E-47CD-A582-AF25E76D819E}"/>
    <dgm:cxn modelId="{EE13E9F1-9881-400C-9649-F7A892A5D970}" type="presOf" srcId="{93845C1A-B714-4B8D-B924-D14E1CB3E156}" destId="{23CAF4DC-CE69-454F-BBC2-2426AE549409}" srcOrd="0" destOrd="0" presId="urn:microsoft.com/office/officeart/2005/8/layout/orgChart1"/>
    <dgm:cxn modelId="{64CFAF66-3871-4E2E-A648-C1D3D49E43B9}" type="presOf" srcId="{60273D17-4B78-420F-947A-2406A096C597}" destId="{2507752E-6CCC-4834-B9A4-E3DB4620B2B3}" srcOrd="0" destOrd="0" presId="urn:microsoft.com/office/officeart/2005/8/layout/orgChart1"/>
    <dgm:cxn modelId="{01CC4C64-2FE5-4D17-B975-AE82C686987D}" type="presOf" srcId="{2AEA3E13-5351-485D-860E-D8EA18C61082}" destId="{36D79AEF-2DC6-487D-8FB1-2ABF30D7FFC8}" srcOrd="1" destOrd="0" presId="urn:microsoft.com/office/officeart/2005/8/layout/orgChart1"/>
    <dgm:cxn modelId="{096C7EBC-DA7D-478E-A47F-2F5B9F769C85}" type="presOf" srcId="{4F1BAB86-C00A-4B89-ACC4-BEEF9E8CCB92}" destId="{0EEC8461-5433-4805-9DFA-A365826E7D97}" srcOrd="1" destOrd="0" presId="urn:microsoft.com/office/officeart/2005/8/layout/orgChart1"/>
    <dgm:cxn modelId="{54FC06D4-7545-46F5-AA58-E18A0E17CD41}" type="presOf" srcId="{4F1BAB86-C00A-4B89-ACC4-BEEF9E8CCB92}" destId="{4A25D03B-122A-4751-A895-8582AE3E8C27}" srcOrd="0" destOrd="0" presId="urn:microsoft.com/office/officeart/2005/8/layout/orgChart1"/>
    <dgm:cxn modelId="{E5A7BCCF-74FB-401A-B5F6-108F8BFC1905}" type="presOf" srcId="{2AEA3E13-5351-485D-860E-D8EA18C61082}" destId="{8B0513A3-6B81-4A27-BAB8-4B87F2BF9740}" srcOrd="0" destOrd="0" presId="urn:microsoft.com/office/officeart/2005/8/layout/orgChart1"/>
    <dgm:cxn modelId="{FDF605CB-104B-4CF3-9836-3ACF408D1223}" srcId="{0DB8C421-D87B-4673-9C0E-C6547E78D51C}" destId="{1F8316F7-DD15-4B1A-B449-7B4C453BD522}" srcOrd="3" destOrd="0" parTransId="{8D9D0D41-41BB-479D-8682-33F81F056284}" sibTransId="{28B43D83-04EB-411F-BBEA-5C8D22F51ED0}"/>
    <dgm:cxn modelId="{03944E03-7CB5-4BD6-8EF7-1BC42E54F505}" type="presOf" srcId="{1F8316F7-DD15-4B1A-B449-7B4C453BD522}" destId="{DD638C2A-3205-4045-BA10-42ACE11FF3BC}" srcOrd="0" destOrd="0" presId="urn:microsoft.com/office/officeart/2005/8/layout/orgChart1"/>
    <dgm:cxn modelId="{E8C9E837-A0DF-4FED-8553-445BAFD08911}" type="presParOf" srcId="{A6092E8F-58AB-492D-8DEF-AB7BF5698EB0}" destId="{F592C9B6-F7E1-489C-A18C-5D8B4F550B49}" srcOrd="0" destOrd="0" presId="urn:microsoft.com/office/officeart/2005/8/layout/orgChart1"/>
    <dgm:cxn modelId="{C9FDEA38-D842-4EAE-88D1-06BAD9BD17C7}" type="presParOf" srcId="{F592C9B6-F7E1-489C-A18C-5D8B4F550B49}" destId="{B322630A-8BD4-4A46-AF1B-DA402A1B485D}" srcOrd="0" destOrd="0" presId="urn:microsoft.com/office/officeart/2005/8/layout/orgChart1"/>
    <dgm:cxn modelId="{606ECAED-38DA-42B0-84E2-2E7E4FD0041B}" type="presParOf" srcId="{B322630A-8BD4-4A46-AF1B-DA402A1B485D}" destId="{D85EC97E-5D90-4BDC-936E-11D045CD89F1}" srcOrd="0" destOrd="0" presId="urn:microsoft.com/office/officeart/2005/8/layout/orgChart1"/>
    <dgm:cxn modelId="{1C4D8CFB-AF13-4DEF-9043-6C72B6B837E6}" type="presParOf" srcId="{B322630A-8BD4-4A46-AF1B-DA402A1B485D}" destId="{C93CB672-7949-40A4-8BA4-BFCCF4F01A86}" srcOrd="1" destOrd="0" presId="urn:microsoft.com/office/officeart/2005/8/layout/orgChart1"/>
    <dgm:cxn modelId="{323BE157-9B5A-4EEA-8F14-A1B2A2ABD719}" type="presParOf" srcId="{F592C9B6-F7E1-489C-A18C-5D8B4F550B49}" destId="{535A2F8C-D532-4109-8F64-CAD2A53509D9}" srcOrd="1" destOrd="0" presId="urn:microsoft.com/office/officeart/2005/8/layout/orgChart1"/>
    <dgm:cxn modelId="{2ADC39F5-D5FA-4552-9116-AFC9727B8EEB}" type="presParOf" srcId="{535A2F8C-D532-4109-8F64-CAD2A53509D9}" destId="{23CAF4DC-CE69-454F-BBC2-2426AE549409}" srcOrd="0" destOrd="0" presId="urn:microsoft.com/office/officeart/2005/8/layout/orgChart1"/>
    <dgm:cxn modelId="{58C7EE75-F510-46D9-8BB2-7282AA38F406}" type="presParOf" srcId="{535A2F8C-D532-4109-8F64-CAD2A53509D9}" destId="{22341337-7E9B-49F0-86DE-F2C20F3563BE}" srcOrd="1" destOrd="0" presId="urn:microsoft.com/office/officeart/2005/8/layout/orgChart1"/>
    <dgm:cxn modelId="{9E64966F-9092-4A45-8D5F-088AE0CC63CF}" type="presParOf" srcId="{22341337-7E9B-49F0-86DE-F2C20F3563BE}" destId="{D006E974-1B69-46A3-A64F-11C894C8F8D6}" srcOrd="0" destOrd="0" presId="urn:microsoft.com/office/officeart/2005/8/layout/orgChart1"/>
    <dgm:cxn modelId="{9A9533DF-A9A1-4616-9B5E-AD4EA779FF16}" type="presParOf" srcId="{D006E974-1B69-46A3-A64F-11C894C8F8D6}" destId="{8B0513A3-6B81-4A27-BAB8-4B87F2BF9740}" srcOrd="0" destOrd="0" presId="urn:microsoft.com/office/officeart/2005/8/layout/orgChart1"/>
    <dgm:cxn modelId="{D7CFD78F-B075-48A2-B932-1173FB0E2381}" type="presParOf" srcId="{D006E974-1B69-46A3-A64F-11C894C8F8D6}" destId="{36D79AEF-2DC6-487D-8FB1-2ABF30D7FFC8}" srcOrd="1" destOrd="0" presId="urn:microsoft.com/office/officeart/2005/8/layout/orgChart1"/>
    <dgm:cxn modelId="{E37AF3A2-8F87-41D1-B362-4992078F0C74}" type="presParOf" srcId="{22341337-7E9B-49F0-86DE-F2C20F3563BE}" destId="{BD8D2077-48CD-4517-BB73-C3AED69D72C8}" srcOrd="1" destOrd="0" presId="urn:microsoft.com/office/officeart/2005/8/layout/orgChart1"/>
    <dgm:cxn modelId="{74611792-81ED-4249-B3C0-E15A4784272A}" type="presParOf" srcId="{22341337-7E9B-49F0-86DE-F2C20F3563BE}" destId="{A3749070-D12E-4087-BF49-5DE4A4B6A80F}" srcOrd="2" destOrd="0" presId="urn:microsoft.com/office/officeart/2005/8/layout/orgChart1"/>
    <dgm:cxn modelId="{466609B2-D88B-4030-92C8-A9A7AB312B99}" type="presParOf" srcId="{535A2F8C-D532-4109-8F64-CAD2A53509D9}" destId="{194EDE05-D220-4138-8AC0-430111D67276}" srcOrd="2" destOrd="0" presId="urn:microsoft.com/office/officeart/2005/8/layout/orgChart1"/>
    <dgm:cxn modelId="{0C7E34CB-D009-420F-8FE1-7BF44A29BF52}" type="presParOf" srcId="{535A2F8C-D532-4109-8F64-CAD2A53509D9}" destId="{312E5794-7C4B-4F6F-B823-F89B9F7392E5}" srcOrd="3" destOrd="0" presId="urn:microsoft.com/office/officeart/2005/8/layout/orgChart1"/>
    <dgm:cxn modelId="{70CF1168-499C-4D63-B69D-D4B3B6CEE053}" type="presParOf" srcId="{312E5794-7C4B-4F6F-B823-F89B9F7392E5}" destId="{FE95CD60-D606-4F3C-8792-A03E6C1FD969}" srcOrd="0" destOrd="0" presId="urn:microsoft.com/office/officeart/2005/8/layout/orgChart1"/>
    <dgm:cxn modelId="{B92D63CF-220A-4221-89EB-76ADCA4E666D}" type="presParOf" srcId="{FE95CD60-D606-4F3C-8792-A03E6C1FD969}" destId="{2507752E-6CCC-4834-B9A4-E3DB4620B2B3}" srcOrd="0" destOrd="0" presId="urn:microsoft.com/office/officeart/2005/8/layout/orgChart1"/>
    <dgm:cxn modelId="{8D1AF214-C284-44E9-BE25-12C016DBA6BC}" type="presParOf" srcId="{FE95CD60-D606-4F3C-8792-A03E6C1FD969}" destId="{84A0D9C7-40AD-4C50-9070-2BC175A865FC}" srcOrd="1" destOrd="0" presId="urn:microsoft.com/office/officeart/2005/8/layout/orgChart1"/>
    <dgm:cxn modelId="{A7BB74E2-410F-45E8-AA4C-83E11D849950}" type="presParOf" srcId="{312E5794-7C4B-4F6F-B823-F89B9F7392E5}" destId="{F5FC6B1A-B31A-4049-9F0D-17F244177707}" srcOrd="1" destOrd="0" presId="urn:microsoft.com/office/officeart/2005/8/layout/orgChart1"/>
    <dgm:cxn modelId="{C1F6DF48-6EC4-430A-B742-BA246116172D}" type="presParOf" srcId="{312E5794-7C4B-4F6F-B823-F89B9F7392E5}" destId="{553F4E54-51D3-4081-A18E-5040D2C470D1}" srcOrd="2" destOrd="0" presId="urn:microsoft.com/office/officeart/2005/8/layout/orgChart1"/>
    <dgm:cxn modelId="{6FE43242-2E74-4B77-AE53-2A7E91DB5170}" type="presParOf" srcId="{535A2F8C-D532-4109-8F64-CAD2A53509D9}" destId="{A574D214-C22A-431B-927C-BFDD400A56D4}" srcOrd="4" destOrd="0" presId="urn:microsoft.com/office/officeart/2005/8/layout/orgChart1"/>
    <dgm:cxn modelId="{E5994163-163D-4EB1-92A9-6E7D146DB9D8}" type="presParOf" srcId="{535A2F8C-D532-4109-8F64-CAD2A53509D9}" destId="{02036FC8-25AF-4908-8945-32B908C0373F}" srcOrd="5" destOrd="0" presId="urn:microsoft.com/office/officeart/2005/8/layout/orgChart1"/>
    <dgm:cxn modelId="{FF98A357-EF22-4641-B41D-A269D07E08DD}" type="presParOf" srcId="{02036FC8-25AF-4908-8945-32B908C0373F}" destId="{EBF0F4BD-BE41-4D08-858C-C1A548D814AB}" srcOrd="0" destOrd="0" presId="urn:microsoft.com/office/officeart/2005/8/layout/orgChart1"/>
    <dgm:cxn modelId="{0B5BB321-5D8E-46AA-A66C-05B2DE46F4EF}" type="presParOf" srcId="{EBF0F4BD-BE41-4D08-858C-C1A548D814AB}" destId="{4A25D03B-122A-4751-A895-8582AE3E8C27}" srcOrd="0" destOrd="0" presId="urn:microsoft.com/office/officeart/2005/8/layout/orgChart1"/>
    <dgm:cxn modelId="{643FBD31-B1CD-44FD-9049-ADAE02667A54}" type="presParOf" srcId="{EBF0F4BD-BE41-4D08-858C-C1A548D814AB}" destId="{0EEC8461-5433-4805-9DFA-A365826E7D97}" srcOrd="1" destOrd="0" presId="urn:microsoft.com/office/officeart/2005/8/layout/orgChart1"/>
    <dgm:cxn modelId="{70271FCD-232F-4D60-BB8C-D78498C99230}" type="presParOf" srcId="{02036FC8-25AF-4908-8945-32B908C0373F}" destId="{51D6BE23-A65C-458C-98C0-0EACD28E95C9}" srcOrd="1" destOrd="0" presId="urn:microsoft.com/office/officeart/2005/8/layout/orgChart1"/>
    <dgm:cxn modelId="{8E24F3B9-AD8B-443A-B0D0-733A8953F5A4}" type="presParOf" srcId="{02036FC8-25AF-4908-8945-32B908C0373F}" destId="{6744EEB2-3758-4EDC-9A2E-316AB442944C}" srcOrd="2" destOrd="0" presId="urn:microsoft.com/office/officeart/2005/8/layout/orgChart1"/>
    <dgm:cxn modelId="{60B97A89-D9AD-4305-9AF1-479C5CF7B6F6}" type="presParOf" srcId="{535A2F8C-D532-4109-8F64-CAD2A53509D9}" destId="{33FBD878-3824-4148-9A31-8A0194EFC319}" srcOrd="6" destOrd="0" presId="urn:microsoft.com/office/officeart/2005/8/layout/orgChart1"/>
    <dgm:cxn modelId="{8E2EC235-B63D-4C0A-B84C-ED16B4B429E1}" type="presParOf" srcId="{535A2F8C-D532-4109-8F64-CAD2A53509D9}" destId="{F9E2766B-4D27-48DD-88B5-24134469480C}" srcOrd="7" destOrd="0" presId="urn:microsoft.com/office/officeart/2005/8/layout/orgChart1"/>
    <dgm:cxn modelId="{B83B89DD-C0B0-492E-A92E-E4E7028A47B9}" type="presParOf" srcId="{F9E2766B-4D27-48DD-88B5-24134469480C}" destId="{B34F6149-0853-4F9C-98B3-83ABE1593F7E}" srcOrd="0" destOrd="0" presId="urn:microsoft.com/office/officeart/2005/8/layout/orgChart1"/>
    <dgm:cxn modelId="{4A4190F3-F747-4BF2-955F-D16472E326B1}" type="presParOf" srcId="{B34F6149-0853-4F9C-98B3-83ABE1593F7E}" destId="{DD638C2A-3205-4045-BA10-42ACE11FF3BC}" srcOrd="0" destOrd="0" presId="urn:microsoft.com/office/officeart/2005/8/layout/orgChart1"/>
    <dgm:cxn modelId="{0D24CA3F-F004-4D17-B76B-B9170478DC06}" type="presParOf" srcId="{B34F6149-0853-4F9C-98B3-83ABE1593F7E}" destId="{22D2D12A-0583-4A32-9D2E-6F280AFCAC9F}" srcOrd="1" destOrd="0" presId="urn:microsoft.com/office/officeart/2005/8/layout/orgChart1"/>
    <dgm:cxn modelId="{36A22A99-A223-4C4D-91A3-F9E2E318B067}" type="presParOf" srcId="{F9E2766B-4D27-48DD-88B5-24134469480C}" destId="{502DFBFA-8C1C-4301-8D43-C9258D112DD3}" srcOrd="1" destOrd="0" presId="urn:microsoft.com/office/officeart/2005/8/layout/orgChart1"/>
    <dgm:cxn modelId="{14FCF94A-33D4-4C0A-8ED4-6D2911BEEC92}" type="presParOf" srcId="{F9E2766B-4D27-48DD-88B5-24134469480C}" destId="{277A8BE5-56BB-4A3C-BE00-1D836CC40A44}" srcOrd="2" destOrd="0" presId="urn:microsoft.com/office/officeart/2005/8/layout/orgChart1"/>
    <dgm:cxn modelId="{D3AA6574-AFFA-4557-AC1D-0FF05CB1AB8A}" type="presParOf" srcId="{F592C9B6-F7E1-489C-A18C-5D8B4F550B49}" destId="{096FC2BA-9326-4F68-876A-5FC0F50345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226C2A-B68A-4BAB-BB36-7CEB3EC754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DB8C421-D87B-4673-9C0E-C6547E78D51C}">
      <dgm:prSet phldrT="[Texto]" custT="1"/>
      <dgm:spPr/>
      <dgm:t>
        <a:bodyPr/>
        <a:lstStyle/>
        <a:p>
          <a:r>
            <a:rPr lang="es-MX" sz="1100" b="1" dirty="0" smtClean="0"/>
            <a:t>Coordinador de Capacitación</a:t>
          </a:r>
        </a:p>
        <a:p>
          <a:r>
            <a:rPr lang="es-MX" sz="1100" dirty="0" smtClean="0"/>
            <a:t>110471</a:t>
          </a:r>
          <a:endParaRPr lang="es-MX" sz="1100" dirty="0"/>
        </a:p>
      </dgm:t>
    </dgm:pt>
    <dgm:pt modelId="{5977645F-C7A7-4FCA-8ED4-7840D5EF710F}" type="parTrans" cxnId="{5111E9DB-EA1D-4B48-B04F-FD43618369B4}">
      <dgm:prSet/>
      <dgm:spPr/>
      <dgm:t>
        <a:bodyPr/>
        <a:lstStyle/>
        <a:p>
          <a:endParaRPr lang="es-MX" sz="1100"/>
        </a:p>
      </dgm:t>
    </dgm:pt>
    <dgm:pt modelId="{E39DE4BC-B255-4F09-B3D4-41D9AE62C201}" type="sibTrans" cxnId="{5111E9DB-EA1D-4B48-B04F-FD43618369B4}">
      <dgm:prSet/>
      <dgm:spPr/>
      <dgm:t>
        <a:bodyPr/>
        <a:lstStyle/>
        <a:p>
          <a:endParaRPr lang="es-MX" sz="1100"/>
        </a:p>
      </dgm:t>
    </dgm:pt>
    <dgm:pt modelId="{CB1F3560-59E0-4321-B69C-3F2DC40E559F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Jefe de Capacitación</a:t>
          </a:r>
          <a:endParaRPr lang="es-MX" sz="1100" dirty="0" smtClean="0"/>
        </a:p>
        <a:p>
          <a:r>
            <a:rPr lang="es-MX" sz="1100" dirty="0" smtClean="0"/>
            <a:t>110526</a:t>
          </a:r>
          <a:endParaRPr lang="es-MX" sz="1100" dirty="0"/>
        </a:p>
      </dgm:t>
    </dgm:pt>
    <dgm:pt modelId="{62E5427C-5D16-4E76-83C8-112E57DE7653}" type="parTrans" cxnId="{6874C3AC-A51B-4BA0-861A-CA61C524E1E8}">
      <dgm:prSet/>
      <dgm:spPr/>
      <dgm:t>
        <a:bodyPr/>
        <a:lstStyle/>
        <a:p>
          <a:endParaRPr lang="es-MX" sz="1100"/>
        </a:p>
      </dgm:t>
    </dgm:pt>
    <dgm:pt modelId="{8D6A82C6-4AF8-406E-9B74-F48F682F4F62}" type="sibTrans" cxnId="{6874C3AC-A51B-4BA0-861A-CA61C524E1E8}">
      <dgm:prSet/>
      <dgm:spPr/>
      <dgm:t>
        <a:bodyPr/>
        <a:lstStyle/>
        <a:p>
          <a:endParaRPr lang="es-MX" sz="1100"/>
        </a:p>
      </dgm:t>
    </dgm:pt>
    <dgm:pt modelId="{2AEA3E13-5351-485D-860E-D8EA18C61082}">
      <dgm:prSet custT="1"/>
      <dgm:spPr/>
      <dgm:t>
        <a:bodyPr/>
        <a:lstStyle/>
        <a:p>
          <a:endParaRPr lang="es-MX" sz="1100" b="1" dirty="0" smtClean="0"/>
        </a:p>
        <a:p>
          <a:r>
            <a:rPr lang="es-MX" sz="1100" b="1" dirty="0" smtClean="0"/>
            <a:t>Profesional Especialista 1 </a:t>
          </a:r>
        </a:p>
        <a:p>
          <a:r>
            <a:rPr lang="es-MX" sz="1100" dirty="0" smtClean="0"/>
            <a:t>102396</a:t>
          </a:r>
          <a:endParaRPr lang="es-MX" sz="1100" dirty="0"/>
        </a:p>
      </dgm:t>
    </dgm:pt>
    <dgm:pt modelId="{93845C1A-B714-4B8D-B924-D14E1CB3E156}" type="parTrans" cxnId="{31B0BD35-B63F-41BB-BB81-9665A36D1064}">
      <dgm:prSet/>
      <dgm:spPr/>
      <dgm:t>
        <a:bodyPr/>
        <a:lstStyle/>
        <a:p>
          <a:endParaRPr lang="es-MX" sz="1100"/>
        </a:p>
      </dgm:t>
    </dgm:pt>
    <dgm:pt modelId="{E06C272D-7C9E-47CD-A582-AF25E76D819E}" type="sibTrans" cxnId="{31B0BD35-B63F-41BB-BB81-9665A36D1064}">
      <dgm:prSet/>
      <dgm:spPr/>
      <dgm:t>
        <a:bodyPr/>
        <a:lstStyle/>
        <a:p>
          <a:endParaRPr lang="es-MX" sz="1100"/>
        </a:p>
      </dgm:t>
    </dgm:pt>
    <dgm:pt modelId="{60273D17-4B78-420F-947A-2406A096C597}">
      <dgm:prSet custT="1"/>
      <dgm:spPr/>
      <dgm:t>
        <a:bodyPr/>
        <a:lstStyle/>
        <a:p>
          <a:endParaRPr lang="es-MX" sz="1100" b="1" dirty="0" smtClean="0"/>
        </a:p>
        <a:p>
          <a:r>
            <a:rPr lang="es-MX" sz="1100" b="1" dirty="0" smtClean="0"/>
            <a:t>Profesional Especialista 1 </a:t>
          </a:r>
        </a:p>
        <a:p>
          <a:r>
            <a:rPr lang="es-MX" sz="1100" dirty="0" smtClean="0"/>
            <a:t>102397</a:t>
          </a:r>
          <a:endParaRPr lang="es-MX" sz="1100" dirty="0"/>
        </a:p>
      </dgm:t>
    </dgm:pt>
    <dgm:pt modelId="{A148698E-D87A-4519-9F56-0F6971B351CE}" type="parTrans" cxnId="{12B7259C-642F-49D5-94C3-42E7E2AA12A9}">
      <dgm:prSet/>
      <dgm:spPr/>
      <dgm:t>
        <a:bodyPr/>
        <a:lstStyle/>
        <a:p>
          <a:endParaRPr lang="es-MX" sz="1100"/>
        </a:p>
      </dgm:t>
    </dgm:pt>
    <dgm:pt modelId="{3822D78E-C13C-428A-A4B4-CA7CB889D3FA}" type="sibTrans" cxnId="{12B7259C-642F-49D5-94C3-42E7E2AA12A9}">
      <dgm:prSet/>
      <dgm:spPr/>
      <dgm:t>
        <a:bodyPr/>
        <a:lstStyle/>
        <a:p>
          <a:endParaRPr lang="es-MX" sz="1100"/>
        </a:p>
      </dgm:t>
    </dgm:pt>
    <dgm:pt modelId="{4F1BAB86-C00A-4B89-ACC4-BEEF9E8CCB92}">
      <dgm:prSet custT="1"/>
      <dgm:spPr/>
      <dgm:t>
        <a:bodyPr/>
        <a:lstStyle/>
        <a:p>
          <a:endParaRPr lang="es-MX" sz="1100" b="1" dirty="0" smtClean="0">
            <a:solidFill>
              <a:schemeClr val="tx1"/>
            </a:solidFill>
          </a:endParaRPr>
        </a:p>
        <a:p>
          <a:r>
            <a:rPr lang="es-MX" sz="1100" b="1" dirty="0" smtClean="0"/>
            <a:t>Auxiliar </a:t>
          </a:r>
          <a:r>
            <a:rPr lang="es-MX" sz="1100" dirty="0" smtClean="0"/>
            <a:t> </a:t>
          </a:r>
        </a:p>
        <a:p>
          <a:r>
            <a:rPr lang="es-MX" sz="1100" dirty="0" smtClean="0"/>
            <a:t>112496</a:t>
          </a:r>
          <a:endParaRPr lang="es-MX" sz="1100" dirty="0"/>
        </a:p>
      </dgm:t>
    </dgm:pt>
    <dgm:pt modelId="{AA9BF390-022B-42E2-B28E-9E35815B5998}" type="parTrans" cxnId="{262B6F50-7548-4C5D-8AF8-5FB58A813E8C}">
      <dgm:prSet/>
      <dgm:spPr/>
      <dgm:t>
        <a:bodyPr/>
        <a:lstStyle/>
        <a:p>
          <a:endParaRPr lang="es-MX" sz="1100"/>
        </a:p>
      </dgm:t>
    </dgm:pt>
    <dgm:pt modelId="{9411B1F9-2E3E-4FD0-B3EB-048D9DF3AB25}" type="sibTrans" cxnId="{262B6F50-7548-4C5D-8AF8-5FB58A813E8C}">
      <dgm:prSet/>
      <dgm:spPr/>
      <dgm:t>
        <a:bodyPr/>
        <a:lstStyle/>
        <a:p>
          <a:endParaRPr lang="es-MX" sz="1100"/>
        </a:p>
      </dgm:t>
    </dgm:pt>
    <dgm:pt modelId="{A6092E8F-58AB-492D-8DEF-AB7BF5698EB0}" type="pres">
      <dgm:prSet presAssocID="{D4226C2A-B68A-4BAB-BB36-7CEB3EC75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592C9B6-F7E1-489C-A18C-5D8B4F550B49}" type="pres">
      <dgm:prSet presAssocID="{0DB8C421-D87B-4673-9C0E-C6547E78D51C}" presName="hierRoot1" presStyleCnt="0">
        <dgm:presLayoutVars>
          <dgm:hierBranch val="init"/>
        </dgm:presLayoutVars>
      </dgm:prSet>
      <dgm:spPr/>
    </dgm:pt>
    <dgm:pt modelId="{B322630A-8BD4-4A46-AF1B-DA402A1B485D}" type="pres">
      <dgm:prSet presAssocID="{0DB8C421-D87B-4673-9C0E-C6547E78D51C}" presName="rootComposite1" presStyleCnt="0"/>
      <dgm:spPr/>
    </dgm:pt>
    <dgm:pt modelId="{D85EC97E-5D90-4BDC-936E-11D045CD89F1}" type="pres">
      <dgm:prSet presAssocID="{0DB8C421-D87B-4673-9C0E-C6547E78D5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93CB672-7949-40A4-8BA4-BFCCF4F01A86}" type="pres">
      <dgm:prSet presAssocID="{0DB8C421-D87B-4673-9C0E-C6547E78D51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35A2F8C-D532-4109-8F64-CAD2A53509D9}" type="pres">
      <dgm:prSet presAssocID="{0DB8C421-D87B-4673-9C0E-C6547E78D51C}" presName="hierChild2" presStyleCnt="0"/>
      <dgm:spPr/>
    </dgm:pt>
    <dgm:pt modelId="{38C5C0CE-D2E9-4403-BE65-4B8DB5086152}" type="pres">
      <dgm:prSet presAssocID="{62E5427C-5D16-4E76-83C8-112E57DE7653}" presName="Name37" presStyleLbl="parChTrans1D2" presStyleIdx="0" presStyleCnt="1"/>
      <dgm:spPr/>
      <dgm:t>
        <a:bodyPr/>
        <a:lstStyle/>
        <a:p>
          <a:endParaRPr lang="es-MX"/>
        </a:p>
      </dgm:t>
    </dgm:pt>
    <dgm:pt modelId="{0EAB2169-F9F7-4664-BEA7-9CFFDF5463BC}" type="pres">
      <dgm:prSet presAssocID="{CB1F3560-59E0-4321-B69C-3F2DC40E559F}" presName="hierRoot2" presStyleCnt="0">
        <dgm:presLayoutVars>
          <dgm:hierBranch/>
        </dgm:presLayoutVars>
      </dgm:prSet>
      <dgm:spPr/>
    </dgm:pt>
    <dgm:pt modelId="{1A4F098E-B4B1-4EB8-8AEE-AB0E29E10295}" type="pres">
      <dgm:prSet presAssocID="{CB1F3560-59E0-4321-B69C-3F2DC40E559F}" presName="rootComposite" presStyleCnt="0"/>
      <dgm:spPr/>
    </dgm:pt>
    <dgm:pt modelId="{8C099E26-549E-42D3-8303-CAD3308711A2}" type="pres">
      <dgm:prSet presAssocID="{CB1F3560-59E0-4321-B69C-3F2DC40E559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6B7CA7D-AF39-4F4D-84A1-18299753D44E}" type="pres">
      <dgm:prSet presAssocID="{CB1F3560-59E0-4321-B69C-3F2DC40E559F}" presName="rootConnector" presStyleLbl="node2" presStyleIdx="0" presStyleCnt="1"/>
      <dgm:spPr/>
      <dgm:t>
        <a:bodyPr/>
        <a:lstStyle/>
        <a:p>
          <a:endParaRPr lang="es-MX"/>
        </a:p>
      </dgm:t>
    </dgm:pt>
    <dgm:pt modelId="{3A77A338-F5A1-4281-A619-DFFD7FA25566}" type="pres">
      <dgm:prSet presAssocID="{CB1F3560-59E0-4321-B69C-3F2DC40E559F}" presName="hierChild4" presStyleCnt="0"/>
      <dgm:spPr/>
    </dgm:pt>
    <dgm:pt modelId="{23CAF4DC-CE69-454F-BBC2-2426AE549409}" type="pres">
      <dgm:prSet presAssocID="{93845C1A-B714-4B8D-B924-D14E1CB3E156}" presName="Name35" presStyleLbl="parChTrans1D3" presStyleIdx="0" presStyleCnt="3"/>
      <dgm:spPr/>
      <dgm:t>
        <a:bodyPr/>
        <a:lstStyle/>
        <a:p>
          <a:endParaRPr lang="es-MX"/>
        </a:p>
      </dgm:t>
    </dgm:pt>
    <dgm:pt modelId="{22341337-7E9B-49F0-86DE-F2C20F3563BE}" type="pres">
      <dgm:prSet presAssocID="{2AEA3E13-5351-485D-860E-D8EA18C61082}" presName="hierRoot2" presStyleCnt="0">
        <dgm:presLayoutVars>
          <dgm:hierBranch val="init"/>
        </dgm:presLayoutVars>
      </dgm:prSet>
      <dgm:spPr/>
    </dgm:pt>
    <dgm:pt modelId="{D006E974-1B69-46A3-A64F-11C894C8F8D6}" type="pres">
      <dgm:prSet presAssocID="{2AEA3E13-5351-485D-860E-D8EA18C61082}" presName="rootComposite" presStyleCnt="0"/>
      <dgm:spPr/>
    </dgm:pt>
    <dgm:pt modelId="{8B0513A3-6B81-4A27-BAB8-4B87F2BF9740}" type="pres">
      <dgm:prSet presAssocID="{2AEA3E13-5351-485D-860E-D8EA18C61082}" presName="rootText" presStyleLbl="node3" presStyleIdx="0" presStyleCnt="3" custLinFactNeighborX="6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D79AEF-2DC6-487D-8FB1-2ABF30D7FFC8}" type="pres">
      <dgm:prSet presAssocID="{2AEA3E13-5351-485D-860E-D8EA18C61082}" presName="rootConnector" presStyleLbl="node3" presStyleIdx="0" presStyleCnt="3"/>
      <dgm:spPr/>
      <dgm:t>
        <a:bodyPr/>
        <a:lstStyle/>
        <a:p>
          <a:endParaRPr lang="es-MX"/>
        </a:p>
      </dgm:t>
    </dgm:pt>
    <dgm:pt modelId="{BD8D2077-48CD-4517-BB73-C3AED69D72C8}" type="pres">
      <dgm:prSet presAssocID="{2AEA3E13-5351-485D-860E-D8EA18C61082}" presName="hierChild4" presStyleCnt="0"/>
      <dgm:spPr/>
    </dgm:pt>
    <dgm:pt modelId="{A3749070-D12E-4087-BF49-5DE4A4B6A80F}" type="pres">
      <dgm:prSet presAssocID="{2AEA3E13-5351-485D-860E-D8EA18C61082}" presName="hierChild5" presStyleCnt="0"/>
      <dgm:spPr/>
    </dgm:pt>
    <dgm:pt modelId="{194EDE05-D220-4138-8AC0-430111D67276}" type="pres">
      <dgm:prSet presAssocID="{A148698E-D87A-4519-9F56-0F6971B351CE}" presName="Name35" presStyleLbl="parChTrans1D3" presStyleIdx="1" presStyleCnt="3"/>
      <dgm:spPr/>
      <dgm:t>
        <a:bodyPr/>
        <a:lstStyle/>
        <a:p>
          <a:endParaRPr lang="es-MX"/>
        </a:p>
      </dgm:t>
    </dgm:pt>
    <dgm:pt modelId="{312E5794-7C4B-4F6F-B823-F89B9F7392E5}" type="pres">
      <dgm:prSet presAssocID="{60273D17-4B78-420F-947A-2406A096C597}" presName="hierRoot2" presStyleCnt="0">
        <dgm:presLayoutVars>
          <dgm:hierBranch val="init"/>
        </dgm:presLayoutVars>
      </dgm:prSet>
      <dgm:spPr/>
    </dgm:pt>
    <dgm:pt modelId="{FE95CD60-D606-4F3C-8792-A03E6C1FD969}" type="pres">
      <dgm:prSet presAssocID="{60273D17-4B78-420F-947A-2406A096C597}" presName="rootComposite" presStyleCnt="0"/>
      <dgm:spPr/>
    </dgm:pt>
    <dgm:pt modelId="{2507752E-6CCC-4834-B9A4-E3DB4620B2B3}" type="pres">
      <dgm:prSet presAssocID="{60273D17-4B78-420F-947A-2406A096C59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A0D9C7-40AD-4C50-9070-2BC175A865FC}" type="pres">
      <dgm:prSet presAssocID="{60273D17-4B78-420F-947A-2406A096C597}" presName="rootConnector" presStyleLbl="node3" presStyleIdx="1" presStyleCnt="3"/>
      <dgm:spPr/>
      <dgm:t>
        <a:bodyPr/>
        <a:lstStyle/>
        <a:p>
          <a:endParaRPr lang="es-MX"/>
        </a:p>
      </dgm:t>
    </dgm:pt>
    <dgm:pt modelId="{F5FC6B1A-B31A-4049-9F0D-17F244177707}" type="pres">
      <dgm:prSet presAssocID="{60273D17-4B78-420F-947A-2406A096C597}" presName="hierChild4" presStyleCnt="0"/>
      <dgm:spPr/>
    </dgm:pt>
    <dgm:pt modelId="{553F4E54-51D3-4081-A18E-5040D2C470D1}" type="pres">
      <dgm:prSet presAssocID="{60273D17-4B78-420F-947A-2406A096C597}" presName="hierChild5" presStyleCnt="0"/>
      <dgm:spPr/>
    </dgm:pt>
    <dgm:pt modelId="{A574D214-C22A-431B-927C-BFDD400A56D4}" type="pres">
      <dgm:prSet presAssocID="{AA9BF390-022B-42E2-B28E-9E35815B5998}" presName="Name35" presStyleLbl="parChTrans1D3" presStyleIdx="2" presStyleCnt="3"/>
      <dgm:spPr/>
      <dgm:t>
        <a:bodyPr/>
        <a:lstStyle/>
        <a:p>
          <a:endParaRPr lang="es-MX"/>
        </a:p>
      </dgm:t>
    </dgm:pt>
    <dgm:pt modelId="{02036FC8-25AF-4908-8945-32B908C0373F}" type="pres">
      <dgm:prSet presAssocID="{4F1BAB86-C00A-4B89-ACC4-BEEF9E8CCB92}" presName="hierRoot2" presStyleCnt="0">
        <dgm:presLayoutVars>
          <dgm:hierBranch val="init"/>
        </dgm:presLayoutVars>
      </dgm:prSet>
      <dgm:spPr/>
    </dgm:pt>
    <dgm:pt modelId="{EBF0F4BD-BE41-4D08-858C-C1A548D814AB}" type="pres">
      <dgm:prSet presAssocID="{4F1BAB86-C00A-4B89-ACC4-BEEF9E8CCB92}" presName="rootComposite" presStyleCnt="0"/>
      <dgm:spPr/>
    </dgm:pt>
    <dgm:pt modelId="{4A25D03B-122A-4751-A895-8582AE3E8C27}" type="pres">
      <dgm:prSet presAssocID="{4F1BAB86-C00A-4B89-ACC4-BEEF9E8CCB9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EC8461-5433-4805-9DFA-A365826E7D97}" type="pres">
      <dgm:prSet presAssocID="{4F1BAB86-C00A-4B89-ACC4-BEEF9E8CCB92}" presName="rootConnector" presStyleLbl="node3" presStyleIdx="2" presStyleCnt="3"/>
      <dgm:spPr/>
      <dgm:t>
        <a:bodyPr/>
        <a:lstStyle/>
        <a:p>
          <a:endParaRPr lang="es-MX"/>
        </a:p>
      </dgm:t>
    </dgm:pt>
    <dgm:pt modelId="{51D6BE23-A65C-458C-98C0-0EACD28E95C9}" type="pres">
      <dgm:prSet presAssocID="{4F1BAB86-C00A-4B89-ACC4-BEEF9E8CCB92}" presName="hierChild4" presStyleCnt="0"/>
      <dgm:spPr/>
    </dgm:pt>
    <dgm:pt modelId="{6744EEB2-3758-4EDC-9A2E-316AB442944C}" type="pres">
      <dgm:prSet presAssocID="{4F1BAB86-C00A-4B89-ACC4-BEEF9E8CCB92}" presName="hierChild5" presStyleCnt="0"/>
      <dgm:spPr/>
    </dgm:pt>
    <dgm:pt modelId="{1EF6ACC4-EE56-4FC3-8700-7156DE583D74}" type="pres">
      <dgm:prSet presAssocID="{CB1F3560-59E0-4321-B69C-3F2DC40E559F}" presName="hierChild5" presStyleCnt="0"/>
      <dgm:spPr/>
    </dgm:pt>
    <dgm:pt modelId="{096FC2BA-9326-4F68-876A-5FC0F50345BF}" type="pres">
      <dgm:prSet presAssocID="{0DB8C421-D87B-4673-9C0E-C6547E78D51C}" presName="hierChild3" presStyleCnt="0"/>
      <dgm:spPr/>
    </dgm:pt>
  </dgm:ptLst>
  <dgm:cxnLst>
    <dgm:cxn modelId="{C7212DC7-1E25-412F-9E06-080069AEB1A8}" type="presOf" srcId="{0DB8C421-D87B-4673-9C0E-C6547E78D51C}" destId="{D85EC97E-5D90-4BDC-936E-11D045CD89F1}" srcOrd="0" destOrd="0" presId="urn:microsoft.com/office/officeart/2005/8/layout/orgChart1"/>
    <dgm:cxn modelId="{E1AB766D-A0A0-4507-900B-D689DFF1F5D7}" type="presOf" srcId="{0DB8C421-D87B-4673-9C0E-C6547E78D51C}" destId="{C93CB672-7949-40A4-8BA4-BFCCF4F01A86}" srcOrd="1" destOrd="0" presId="urn:microsoft.com/office/officeart/2005/8/layout/orgChart1"/>
    <dgm:cxn modelId="{12B7259C-642F-49D5-94C3-42E7E2AA12A9}" srcId="{CB1F3560-59E0-4321-B69C-3F2DC40E559F}" destId="{60273D17-4B78-420F-947A-2406A096C597}" srcOrd="1" destOrd="0" parTransId="{A148698E-D87A-4519-9F56-0F6971B351CE}" sibTransId="{3822D78E-C13C-428A-A4B4-CA7CB889D3FA}"/>
    <dgm:cxn modelId="{5111E9DB-EA1D-4B48-B04F-FD43618369B4}" srcId="{D4226C2A-B68A-4BAB-BB36-7CEB3EC75454}" destId="{0DB8C421-D87B-4673-9C0E-C6547E78D51C}" srcOrd="0" destOrd="0" parTransId="{5977645F-C7A7-4FCA-8ED4-7840D5EF710F}" sibTransId="{E39DE4BC-B255-4F09-B3D4-41D9AE62C201}"/>
    <dgm:cxn modelId="{1D8252A3-73C9-47B2-ABC5-D5BBAA120026}" type="presOf" srcId="{CB1F3560-59E0-4321-B69C-3F2DC40E559F}" destId="{8C099E26-549E-42D3-8303-CAD3308711A2}" srcOrd="0" destOrd="0" presId="urn:microsoft.com/office/officeart/2005/8/layout/orgChart1"/>
    <dgm:cxn modelId="{08EF65EF-8384-466C-AC30-F1079C69728A}" type="presOf" srcId="{93845C1A-B714-4B8D-B924-D14E1CB3E156}" destId="{23CAF4DC-CE69-454F-BBC2-2426AE549409}" srcOrd="0" destOrd="0" presId="urn:microsoft.com/office/officeart/2005/8/layout/orgChart1"/>
    <dgm:cxn modelId="{262B6F50-7548-4C5D-8AF8-5FB58A813E8C}" srcId="{CB1F3560-59E0-4321-B69C-3F2DC40E559F}" destId="{4F1BAB86-C00A-4B89-ACC4-BEEF9E8CCB92}" srcOrd="2" destOrd="0" parTransId="{AA9BF390-022B-42E2-B28E-9E35815B5998}" sibTransId="{9411B1F9-2E3E-4FD0-B3EB-048D9DF3AB25}"/>
    <dgm:cxn modelId="{DC25CEE4-AD4A-4471-8025-3E037219DAF4}" type="presOf" srcId="{60273D17-4B78-420F-947A-2406A096C597}" destId="{84A0D9C7-40AD-4C50-9070-2BC175A865FC}" srcOrd="1" destOrd="0" presId="urn:microsoft.com/office/officeart/2005/8/layout/orgChart1"/>
    <dgm:cxn modelId="{6E49E45A-723A-4F48-A37F-F450710E3DB4}" type="presOf" srcId="{2AEA3E13-5351-485D-860E-D8EA18C61082}" destId="{36D79AEF-2DC6-487D-8FB1-2ABF30D7FFC8}" srcOrd="1" destOrd="0" presId="urn:microsoft.com/office/officeart/2005/8/layout/orgChart1"/>
    <dgm:cxn modelId="{FF7D98C1-B71A-449E-8D77-AB02AC9A027A}" type="presOf" srcId="{D4226C2A-B68A-4BAB-BB36-7CEB3EC75454}" destId="{A6092E8F-58AB-492D-8DEF-AB7BF5698EB0}" srcOrd="0" destOrd="0" presId="urn:microsoft.com/office/officeart/2005/8/layout/orgChart1"/>
    <dgm:cxn modelId="{1A732BE6-F4C6-4A60-8A79-E31821F7F5EE}" type="presOf" srcId="{CB1F3560-59E0-4321-B69C-3F2DC40E559F}" destId="{16B7CA7D-AF39-4F4D-84A1-18299753D44E}" srcOrd="1" destOrd="0" presId="urn:microsoft.com/office/officeart/2005/8/layout/orgChart1"/>
    <dgm:cxn modelId="{6874C3AC-A51B-4BA0-861A-CA61C524E1E8}" srcId="{0DB8C421-D87B-4673-9C0E-C6547E78D51C}" destId="{CB1F3560-59E0-4321-B69C-3F2DC40E559F}" srcOrd="0" destOrd="0" parTransId="{62E5427C-5D16-4E76-83C8-112E57DE7653}" sibTransId="{8D6A82C6-4AF8-406E-9B74-F48F682F4F62}"/>
    <dgm:cxn modelId="{467CBAA5-4EB7-4F03-88E0-3919C864A182}" type="presOf" srcId="{AA9BF390-022B-42E2-B28E-9E35815B5998}" destId="{A574D214-C22A-431B-927C-BFDD400A56D4}" srcOrd="0" destOrd="0" presId="urn:microsoft.com/office/officeart/2005/8/layout/orgChart1"/>
    <dgm:cxn modelId="{23976631-B92E-41D4-BFE6-62C3C69344A0}" type="presOf" srcId="{4F1BAB86-C00A-4B89-ACC4-BEEF9E8CCB92}" destId="{4A25D03B-122A-4751-A895-8582AE3E8C27}" srcOrd="0" destOrd="0" presId="urn:microsoft.com/office/officeart/2005/8/layout/orgChart1"/>
    <dgm:cxn modelId="{9DD01FBC-EA46-442D-A955-E659AAC84B64}" type="presOf" srcId="{A148698E-D87A-4519-9F56-0F6971B351CE}" destId="{194EDE05-D220-4138-8AC0-430111D67276}" srcOrd="0" destOrd="0" presId="urn:microsoft.com/office/officeart/2005/8/layout/orgChart1"/>
    <dgm:cxn modelId="{C344B033-6D61-4AE3-A551-8C020CE329BB}" type="presOf" srcId="{2AEA3E13-5351-485D-860E-D8EA18C61082}" destId="{8B0513A3-6B81-4A27-BAB8-4B87F2BF9740}" srcOrd="0" destOrd="0" presId="urn:microsoft.com/office/officeart/2005/8/layout/orgChart1"/>
    <dgm:cxn modelId="{EE7FF750-821A-4175-B2B3-771CED0812D8}" type="presOf" srcId="{4F1BAB86-C00A-4B89-ACC4-BEEF9E8CCB92}" destId="{0EEC8461-5433-4805-9DFA-A365826E7D97}" srcOrd="1" destOrd="0" presId="urn:microsoft.com/office/officeart/2005/8/layout/orgChart1"/>
    <dgm:cxn modelId="{31B0BD35-B63F-41BB-BB81-9665A36D1064}" srcId="{CB1F3560-59E0-4321-B69C-3F2DC40E559F}" destId="{2AEA3E13-5351-485D-860E-D8EA18C61082}" srcOrd="0" destOrd="0" parTransId="{93845C1A-B714-4B8D-B924-D14E1CB3E156}" sibTransId="{E06C272D-7C9E-47CD-A582-AF25E76D819E}"/>
    <dgm:cxn modelId="{2D40F8A1-E1B0-4BC6-B6D2-F7C7DB37822E}" type="presOf" srcId="{60273D17-4B78-420F-947A-2406A096C597}" destId="{2507752E-6CCC-4834-B9A4-E3DB4620B2B3}" srcOrd="0" destOrd="0" presId="urn:microsoft.com/office/officeart/2005/8/layout/orgChart1"/>
    <dgm:cxn modelId="{352F7E1A-FC55-4458-BBDA-B48B52C2780D}" type="presOf" srcId="{62E5427C-5D16-4E76-83C8-112E57DE7653}" destId="{38C5C0CE-D2E9-4403-BE65-4B8DB5086152}" srcOrd="0" destOrd="0" presId="urn:microsoft.com/office/officeart/2005/8/layout/orgChart1"/>
    <dgm:cxn modelId="{4BB55453-D304-4BB3-A23A-C55E74A763B3}" type="presParOf" srcId="{A6092E8F-58AB-492D-8DEF-AB7BF5698EB0}" destId="{F592C9B6-F7E1-489C-A18C-5D8B4F550B49}" srcOrd="0" destOrd="0" presId="urn:microsoft.com/office/officeart/2005/8/layout/orgChart1"/>
    <dgm:cxn modelId="{9E3DE9F9-29FB-4A52-A4B0-A63A9C388983}" type="presParOf" srcId="{F592C9B6-F7E1-489C-A18C-5D8B4F550B49}" destId="{B322630A-8BD4-4A46-AF1B-DA402A1B485D}" srcOrd="0" destOrd="0" presId="urn:microsoft.com/office/officeart/2005/8/layout/orgChart1"/>
    <dgm:cxn modelId="{1E1765CA-4A0D-4E7A-81F2-6BEACFC9EE3A}" type="presParOf" srcId="{B322630A-8BD4-4A46-AF1B-DA402A1B485D}" destId="{D85EC97E-5D90-4BDC-936E-11D045CD89F1}" srcOrd="0" destOrd="0" presId="urn:microsoft.com/office/officeart/2005/8/layout/orgChart1"/>
    <dgm:cxn modelId="{37B05196-6382-480D-9797-334098E00CC2}" type="presParOf" srcId="{B322630A-8BD4-4A46-AF1B-DA402A1B485D}" destId="{C93CB672-7949-40A4-8BA4-BFCCF4F01A86}" srcOrd="1" destOrd="0" presId="urn:microsoft.com/office/officeart/2005/8/layout/orgChart1"/>
    <dgm:cxn modelId="{FC2E19C8-28C3-4BF3-A124-0458084F0FB2}" type="presParOf" srcId="{F592C9B6-F7E1-489C-A18C-5D8B4F550B49}" destId="{535A2F8C-D532-4109-8F64-CAD2A53509D9}" srcOrd="1" destOrd="0" presId="urn:microsoft.com/office/officeart/2005/8/layout/orgChart1"/>
    <dgm:cxn modelId="{A363823F-A647-4DFC-B144-C05C6ABCC7C2}" type="presParOf" srcId="{535A2F8C-D532-4109-8F64-CAD2A53509D9}" destId="{38C5C0CE-D2E9-4403-BE65-4B8DB5086152}" srcOrd="0" destOrd="0" presId="urn:microsoft.com/office/officeart/2005/8/layout/orgChart1"/>
    <dgm:cxn modelId="{8E751D5B-5EA3-4C65-A0FC-B7173BA9581D}" type="presParOf" srcId="{535A2F8C-D532-4109-8F64-CAD2A53509D9}" destId="{0EAB2169-F9F7-4664-BEA7-9CFFDF5463BC}" srcOrd="1" destOrd="0" presId="urn:microsoft.com/office/officeart/2005/8/layout/orgChart1"/>
    <dgm:cxn modelId="{83092064-94D9-4B1A-B185-7BFC08F793FD}" type="presParOf" srcId="{0EAB2169-F9F7-4664-BEA7-9CFFDF5463BC}" destId="{1A4F098E-B4B1-4EB8-8AEE-AB0E29E10295}" srcOrd="0" destOrd="0" presId="urn:microsoft.com/office/officeart/2005/8/layout/orgChart1"/>
    <dgm:cxn modelId="{19C75A0F-5425-4B8B-9776-03227C50FA95}" type="presParOf" srcId="{1A4F098E-B4B1-4EB8-8AEE-AB0E29E10295}" destId="{8C099E26-549E-42D3-8303-CAD3308711A2}" srcOrd="0" destOrd="0" presId="urn:microsoft.com/office/officeart/2005/8/layout/orgChart1"/>
    <dgm:cxn modelId="{0C2B1F90-3BE3-477C-839F-E4233BAB4E96}" type="presParOf" srcId="{1A4F098E-B4B1-4EB8-8AEE-AB0E29E10295}" destId="{16B7CA7D-AF39-4F4D-84A1-18299753D44E}" srcOrd="1" destOrd="0" presId="urn:microsoft.com/office/officeart/2005/8/layout/orgChart1"/>
    <dgm:cxn modelId="{69D7B8EB-9EE4-4815-96AB-8321EA7BC78E}" type="presParOf" srcId="{0EAB2169-F9F7-4664-BEA7-9CFFDF5463BC}" destId="{3A77A338-F5A1-4281-A619-DFFD7FA25566}" srcOrd="1" destOrd="0" presId="urn:microsoft.com/office/officeart/2005/8/layout/orgChart1"/>
    <dgm:cxn modelId="{85554472-914B-4958-B63E-FB62DEBC7A38}" type="presParOf" srcId="{3A77A338-F5A1-4281-A619-DFFD7FA25566}" destId="{23CAF4DC-CE69-454F-BBC2-2426AE549409}" srcOrd="0" destOrd="0" presId="urn:microsoft.com/office/officeart/2005/8/layout/orgChart1"/>
    <dgm:cxn modelId="{1D9384D4-5226-4345-9082-09A91F5862C4}" type="presParOf" srcId="{3A77A338-F5A1-4281-A619-DFFD7FA25566}" destId="{22341337-7E9B-49F0-86DE-F2C20F3563BE}" srcOrd="1" destOrd="0" presId="urn:microsoft.com/office/officeart/2005/8/layout/orgChart1"/>
    <dgm:cxn modelId="{968C7B09-F270-4A06-BACB-817ED0E0FBEA}" type="presParOf" srcId="{22341337-7E9B-49F0-86DE-F2C20F3563BE}" destId="{D006E974-1B69-46A3-A64F-11C894C8F8D6}" srcOrd="0" destOrd="0" presId="urn:microsoft.com/office/officeart/2005/8/layout/orgChart1"/>
    <dgm:cxn modelId="{51DBF482-0F60-4BA4-85DA-BBD8AA94EE3A}" type="presParOf" srcId="{D006E974-1B69-46A3-A64F-11C894C8F8D6}" destId="{8B0513A3-6B81-4A27-BAB8-4B87F2BF9740}" srcOrd="0" destOrd="0" presId="urn:microsoft.com/office/officeart/2005/8/layout/orgChart1"/>
    <dgm:cxn modelId="{8E981633-0C45-4620-B689-F009B277E6C7}" type="presParOf" srcId="{D006E974-1B69-46A3-A64F-11C894C8F8D6}" destId="{36D79AEF-2DC6-487D-8FB1-2ABF30D7FFC8}" srcOrd="1" destOrd="0" presId="urn:microsoft.com/office/officeart/2005/8/layout/orgChart1"/>
    <dgm:cxn modelId="{1E3ED615-9C2F-4A23-BA86-8332D37E0A12}" type="presParOf" srcId="{22341337-7E9B-49F0-86DE-F2C20F3563BE}" destId="{BD8D2077-48CD-4517-BB73-C3AED69D72C8}" srcOrd="1" destOrd="0" presId="urn:microsoft.com/office/officeart/2005/8/layout/orgChart1"/>
    <dgm:cxn modelId="{AC3A39A5-1A2D-42BC-8236-65B1243A9913}" type="presParOf" srcId="{22341337-7E9B-49F0-86DE-F2C20F3563BE}" destId="{A3749070-D12E-4087-BF49-5DE4A4B6A80F}" srcOrd="2" destOrd="0" presId="urn:microsoft.com/office/officeart/2005/8/layout/orgChart1"/>
    <dgm:cxn modelId="{DFDD7B7F-0103-4BB9-9F32-631245F0AC27}" type="presParOf" srcId="{3A77A338-F5A1-4281-A619-DFFD7FA25566}" destId="{194EDE05-D220-4138-8AC0-430111D67276}" srcOrd="2" destOrd="0" presId="urn:microsoft.com/office/officeart/2005/8/layout/orgChart1"/>
    <dgm:cxn modelId="{835A2911-C112-422D-A5DB-72DA1ED023FC}" type="presParOf" srcId="{3A77A338-F5A1-4281-A619-DFFD7FA25566}" destId="{312E5794-7C4B-4F6F-B823-F89B9F7392E5}" srcOrd="3" destOrd="0" presId="urn:microsoft.com/office/officeart/2005/8/layout/orgChart1"/>
    <dgm:cxn modelId="{1CD008E5-1E45-4A5C-BB8C-8D87C7CDDECD}" type="presParOf" srcId="{312E5794-7C4B-4F6F-B823-F89B9F7392E5}" destId="{FE95CD60-D606-4F3C-8792-A03E6C1FD969}" srcOrd="0" destOrd="0" presId="urn:microsoft.com/office/officeart/2005/8/layout/orgChart1"/>
    <dgm:cxn modelId="{5F2ED568-B925-441C-8797-D65DB75EBA9C}" type="presParOf" srcId="{FE95CD60-D606-4F3C-8792-A03E6C1FD969}" destId="{2507752E-6CCC-4834-B9A4-E3DB4620B2B3}" srcOrd="0" destOrd="0" presId="urn:microsoft.com/office/officeart/2005/8/layout/orgChart1"/>
    <dgm:cxn modelId="{E675B8B3-E7EC-42B8-8D96-D81C9A4F9D3A}" type="presParOf" srcId="{FE95CD60-D606-4F3C-8792-A03E6C1FD969}" destId="{84A0D9C7-40AD-4C50-9070-2BC175A865FC}" srcOrd="1" destOrd="0" presId="urn:microsoft.com/office/officeart/2005/8/layout/orgChart1"/>
    <dgm:cxn modelId="{6036DA5E-7DF4-4DB7-A994-FF05EA60F590}" type="presParOf" srcId="{312E5794-7C4B-4F6F-B823-F89B9F7392E5}" destId="{F5FC6B1A-B31A-4049-9F0D-17F244177707}" srcOrd="1" destOrd="0" presId="urn:microsoft.com/office/officeart/2005/8/layout/orgChart1"/>
    <dgm:cxn modelId="{87EFA3DC-C172-4F46-B79A-F153571CB121}" type="presParOf" srcId="{312E5794-7C4B-4F6F-B823-F89B9F7392E5}" destId="{553F4E54-51D3-4081-A18E-5040D2C470D1}" srcOrd="2" destOrd="0" presId="urn:microsoft.com/office/officeart/2005/8/layout/orgChart1"/>
    <dgm:cxn modelId="{B3961FB3-4AD8-4A29-959C-64B98818B269}" type="presParOf" srcId="{3A77A338-F5A1-4281-A619-DFFD7FA25566}" destId="{A574D214-C22A-431B-927C-BFDD400A56D4}" srcOrd="4" destOrd="0" presId="urn:microsoft.com/office/officeart/2005/8/layout/orgChart1"/>
    <dgm:cxn modelId="{91028430-16C9-46A5-AE14-A43D3D2FF7CF}" type="presParOf" srcId="{3A77A338-F5A1-4281-A619-DFFD7FA25566}" destId="{02036FC8-25AF-4908-8945-32B908C0373F}" srcOrd="5" destOrd="0" presId="urn:microsoft.com/office/officeart/2005/8/layout/orgChart1"/>
    <dgm:cxn modelId="{1A97FBB0-7FA9-4759-9962-91D236AC46F8}" type="presParOf" srcId="{02036FC8-25AF-4908-8945-32B908C0373F}" destId="{EBF0F4BD-BE41-4D08-858C-C1A548D814AB}" srcOrd="0" destOrd="0" presId="urn:microsoft.com/office/officeart/2005/8/layout/orgChart1"/>
    <dgm:cxn modelId="{ECC3D8D0-786B-4E8F-8D68-72D894FB20B2}" type="presParOf" srcId="{EBF0F4BD-BE41-4D08-858C-C1A548D814AB}" destId="{4A25D03B-122A-4751-A895-8582AE3E8C27}" srcOrd="0" destOrd="0" presId="urn:microsoft.com/office/officeart/2005/8/layout/orgChart1"/>
    <dgm:cxn modelId="{55A2CD7E-765F-4388-B06B-1EE61D2190D7}" type="presParOf" srcId="{EBF0F4BD-BE41-4D08-858C-C1A548D814AB}" destId="{0EEC8461-5433-4805-9DFA-A365826E7D97}" srcOrd="1" destOrd="0" presId="urn:microsoft.com/office/officeart/2005/8/layout/orgChart1"/>
    <dgm:cxn modelId="{25BCCB46-B4AB-4919-AC83-5BB426E26413}" type="presParOf" srcId="{02036FC8-25AF-4908-8945-32B908C0373F}" destId="{51D6BE23-A65C-458C-98C0-0EACD28E95C9}" srcOrd="1" destOrd="0" presId="urn:microsoft.com/office/officeart/2005/8/layout/orgChart1"/>
    <dgm:cxn modelId="{8412CD9B-8537-4FCB-94D5-ADFD20DA7978}" type="presParOf" srcId="{02036FC8-25AF-4908-8945-32B908C0373F}" destId="{6744EEB2-3758-4EDC-9A2E-316AB442944C}" srcOrd="2" destOrd="0" presId="urn:microsoft.com/office/officeart/2005/8/layout/orgChart1"/>
    <dgm:cxn modelId="{6F851C0C-FF97-4B6E-8A3A-2594587DCB86}" type="presParOf" srcId="{0EAB2169-F9F7-4664-BEA7-9CFFDF5463BC}" destId="{1EF6ACC4-EE56-4FC3-8700-7156DE583D74}" srcOrd="2" destOrd="0" presId="urn:microsoft.com/office/officeart/2005/8/layout/orgChart1"/>
    <dgm:cxn modelId="{C92FFC6F-85EE-4858-B34F-D2DF690A7145}" type="presParOf" srcId="{F592C9B6-F7E1-489C-A18C-5D8B4F550B49}" destId="{096FC2BA-9326-4F68-876A-5FC0F50345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226C2A-B68A-4BAB-BB36-7CEB3EC754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DB8C421-D87B-4673-9C0E-C6547E78D51C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Coordinadora de Huertos y Enlace CMT </a:t>
          </a:r>
        </a:p>
        <a:p>
          <a:r>
            <a:rPr lang="es-MX" sz="1100" dirty="0" smtClean="0"/>
            <a:t>Vacante</a:t>
          </a:r>
          <a:endParaRPr lang="es-MX" sz="1100" dirty="0"/>
        </a:p>
      </dgm:t>
    </dgm:pt>
    <dgm:pt modelId="{5977645F-C7A7-4FCA-8ED4-7840D5EF710F}" type="parTrans" cxnId="{5111E9DB-EA1D-4B48-B04F-FD43618369B4}">
      <dgm:prSet/>
      <dgm:spPr/>
      <dgm:t>
        <a:bodyPr/>
        <a:lstStyle/>
        <a:p>
          <a:endParaRPr lang="es-MX" sz="1100"/>
        </a:p>
      </dgm:t>
    </dgm:pt>
    <dgm:pt modelId="{E39DE4BC-B255-4F09-B3D4-41D9AE62C201}" type="sibTrans" cxnId="{5111E9DB-EA1D-4B48-B04F-FD43618369B4}">
      <dgm:prSet/>
      <dgm:spPr/>
      <dgm:t>
        <a:bodyPr/>
        <a:lstStyle/>
        <a:p>
          <a:endParaRPr lang="es-MX" sz="1100"/>
        </a:p>
      </dgm:t>
    </dgm:pt>
    <dgm:pt modelId="{CB1F3560-59E0-4321-B69C-3F2DC40E559F}">
      <dgm:prSet phldrT="[Texto]" custT="1"/>
      <dgm:spPr/>
      <dgm:t>
        <a:bodyPr/>
        <a:lstStyle/>
        <a:p>
          <a:r>
            <a:rPr lang="es-MX" sz="1100" b="1" dirty="0" smtClean="0"/>
            <a:t>Jefe Operativo </a:t>
          </a:r>
        </a:p>
        <a:p>
          <a:r>
            <a:rPr lang="es-MX" sz="1100" dirty="0" smtClean="0"/>
            <a:t>Vacante</a:t>
          </a:r>
          <a:endParaRPr lang="es-MX" sz="1100" dirty="0"/>
        </a:p>
      </dgm:t>
    </dgm:pt>
    <dgm:pt modelId="{62E5427C-5D16-4E76-83C8-112E57DE7653}" type="parTrans" cxnId="{6874C3AC-A51B-4BA0-861A-CA61C524E1E8}">
      <dgm:prSet/>
      <dgm:spPr/>
      <dgm:t>
        <a:bodyPr/>
        <a:lstStyle/>
        <a:p>
          <a:endParaRPr lang="es-MX" sz="1100"/>
        </a:p>
      </dgm:t>
    </dgm:pt>
    <dgm:pt modelId="{8D6A82C6-4AF8-406E-9B74-F48F682F4F62}" type="sibTrans" cxnId="{6874C3AC-A51B-4BA0-861A-CA61C524E1E8}">
      <dgm:prSet/>
      <dgm:spPr/>
      <dgm:t>
        <a:bodyPr/>
        <a:lstStyle/>
        <a:p>
          <a:endParaRPr lang="es-MX" sz="1100"/>
        </a:p>
      </dgm:t>
    </dgm:pt>
    <dgm:pt modelId="{2AEA3E13-5351-485D-860E-D8EA18C61082}">
      <dgm:prSet custT="1"/>
      <dgm:spPr/>
      <dgm:t>
        <a:bodyPr/>
        <a:lstStyle/>
        <a:p>
          <a:endParaRPr lang="es-MX" sz="1100" b="1" dirty="0" smtClean="0">
            <a:solidFill>
              <a:schemeClr val="tx1"/>
            </a:solidFill>
          </a:endParaRPr>
        </a:p>
        <a:p>
          <a:r>
            <a:rPr lang="es-MX" sz="1100" b="1" dirty="0" smtClean="0"/>
            <a:t>Encargado </a:t>
          </a:r>
        </a:p>
        <a:p>
          <a:r>
            <a:rPr lang="es-MX" sz="1100" dirty="0" smtClean="0"/>
            <a:t>103205</a:t>
          </a:r>
          <a:endParaRPr lang="es-MX" sz="1100" dirty="0"/>
        </a:p>
      </dgm:t>
    </dgm:pt>
    <dgm:pt modelId="{93845C1A-B714-4B8D-B924-D14E1CB3E156}" type="parTrans" cxnId="{31B0BD35-B63F-41BB-BB81-9665A36D1064}">
      <dgm:prSet/>
      <dgm:spPr/>
      <dgm:t>
        <a:bodyPr/>
        <a:lstStyle/>
        <a:p>
          <a:endParaRPr lang="es-MX" sz="1100"/>
        </a:p>
      </dgm:t>
    </dgm:pt>
    <dgm:pt modelId="{E06C272D-7C9E-47CD-A582-AF25E76D819E}" type="sibTrans" cxnId="{31B0BD35-B63F-41BB-BB81-9665A36D1064}">
      <dgm:prSet/>
      <dgm:spPr/>
      <dgm:t>
        <a:bodyPr/>
        <a:lstStyle/>
        <a:p>
          <a:endParaRPr lang="es-MX" sz="1100"/>
        </a:p>
      </dgm:t>
    </dgm:pt>
    <dgm:pt modelId="{60273D17-4B78-420F-947A-2406A096C597}">
      <dgm:prSet custT="1"/>
      <dgm:spPr/>
      <dgm:t>
        <a:bodyPr/>
        <a:lstStyle/>
        <a:p>
          <a:endParaRPr lang="es-MX" sz="1100" b="1" dirty="0" smtClean="0">
            <a:solidFill>
              <a:schemeClr val="tx1"/>
            </a:solidFill>
          </a:endParaRPr>
        </a:p>
        <a:p>
          <a:r>
            <a:rPr lang="es-MX" sz="1100" b="1" dirty="0" smtClean="0">
              <a:solidFill>
                <a:schemeClr val="tx1"/>
              </a:solidFill>
            </a:rPr>
            <a:t>Supervisor</a:t>
          </a:r>
          <a:r>
            <a:rPr lang="es-MX" sz="1100" dirty="0" smtClean="0">
              <a:solidFill>
                <a:schemeClr val="tx1"/>
              </a:solidFill>
            </a:rPr>
            <a:t> </a:t>
          </a:r>
        </a:p>
        <a:p>
          <a:r>
            <a:rPr lang="es-MX" sz="1100" dirty="0" smtClean="0">
              <a:solidFill>
                <a:schemeClr val="tx1"/>
              </a:solidFill>
            </a:rPr>
            <a:t>101472</a:t>
          </a:r>
          <a:endParaRPr lang="es-MX" sz="1100" dirty="0">
            <a:solidFill>
              <a:schemeClr val="tx1"/>
            </a:solidFill>
          </a:endParaRPr>
        </a:p>
      </dgm:t>
    </dgm:pt>
    <dgm:pt modelId="{A148698E-D87A-4519-9F56-0F6971B351CE}" type="parTrans" cxnId="{12B7259C-642F-49D5-94C3-42E7E2AA12A9}">
      <dgm:prSet/>
      <dgm:spPr/>
      <dgm:t>
        <a:bodyPr/>
        <a:lstStyle/>
        <a:p>
          <a:endParaRPr lang="es-MX" sz="1100"/>
        </a:p>
      </dgm:t>
    </dgm:pt>
    <dgm:pt modelId="{3822D78E-C13C-428A-A4B4-CA7CB889D3FA}" type="sibTrans" cxnId="{12B7259C-642F-49D5-94C3-42E7E2AA12A9}">
      <dgm:prSet/>
      <dgm:spPr/>
      <dgm:t>
        <a:bodyPr/>
        <a:lstStyle/>
        <a:p>
          <a:endParaRPr lang="es-MX" sz="1100"/>
        </a:p>
      </dgm:t>
    </dgm:pt>
    <dgm:pt modelId="{4F1BAB86-C00A-4B89-ACC4-BEEF9E8CCB92}">
      <dgm:prSet custT="1"/>
      <dgm:spPr/>
      <dgm:t>
        <a:bodyPr/>
        <a:lstStyle/>
        <a:p>
          <a:endParaRPr lang="es-MX" sz="1100" b="1" dirty="0" smtClean="0">
            <a:solidFill>
              <a:schemeClr val="tx1"/>
            </a:solidFill>
          </a:endParaRPr>
        </a:p>
        <a:p>
          <a:r>
            <a:rPr lang="es-MX" sz="1100" b="1" dirty="0" smtClean="0"/>
            <a:t>Maestra (o) </a:t>
          </a:r>
        </a:p>
        <a:p>
          <a:r>
            <a:rPr lang="es-MX" sz="1100" dirty="0" smtClean="0"/>
            <a:t>112550</a:t>
          </a:r>
          <a:endParaRPr lang="es-MX" sz="1100" dirty="0"/>
        </a:p>
      </dgm:t>
    </dgm:pt>
    <dgm:pt modelId="{AA9BF390-022B-42E2-B28E-9E35815B5998}" type="parTrans" cxnId="{262B6F50-7548-4C5D-8AF8-5FB58A813E8C}">
      <dgm:prSet/>
      <dgm:spPr/>
      <dgm:t>
        <a:bodyPr/>
        <a:lstStyle/>
        <a:p>
          <a:endParaRPr lang="es-MX" sz="1100"/>
        </a:p>
      </dgm:t>
    </dgm:pt>
    <dgm:pt modelId="{9411B1F9-2E3E-4FD0-B3EB-048D9DF3AB25}" type="sibTrans" cxnId="{262B6F50-7548-4C5D-8AF8-5FB58A813E8C}">
      <dgm:prSet/>
      <dgm:spPr/>
      <dgm:t>
        <a:bodyPr/>
        <a:lstStyle/>
        <a:p>
          <a:endParaRPr lang="es-MX" sz="1100"/>
        </a:p>
      </dgm:t>
    </dgm:pt>
    <dgm:pt modelId="{BCA5F121-91AB-480E-8016-CFDEE3186B0C}">
      <dgm:prSet custT="1"/>
      <dgm:spPr/>
      <dgm:t>
        <a:bodyPr/>
        <a:lstStyle/>
        <a:p>
          <a:endParaRPr lang="es-MX" sz="1100" b="1" dirty="0" smtClean="0">
            <a:solidFill>
              <a:schemeClr val="tx1"/>
            </a:solidFill>
          </a:endParaRPr>
        </a:p>
        <a:p>
          <a:r>
            <a:rPr lang="es-MX" sz="1100" b="1" dirty="0" smtClean="0"/>
            <a:t>Auxiliar</a:t>
          </a:r>
        </a:p>
        <a:p>
          <a:r>
            <a:rPr lang="es-MX" sz="1100" dirty="0" smtClean="0"/>
            <a:t>80379</a:t>
          </a:r>
          <a:endParaRPr lang="es-MX" sz="1100" dirty="0"/>
        </a:p>
      </dgm:t>
    </dgm:pt>
    <dgm:pt modelId="{5F8BF34A-2AF1-4193-ACF3-01EB0A79E1D4}" type="parTrans" cxnId="{92D110B6-7767-456A-A45F-A500E7968FF2}">
      <dgm:prSet/>
      <dgm:spPr/>
      <dgm:t>
        <a:bodyPr/>
        <a:lstStyle/>
        <a:p>
          <a:endParaRPr lang="es-MX"/>
        </a:p>
      </dgm:t>
    </dgm:pt>
    <dgm:pt modelId="{637C09BF-6C00-48E0-BCC7-064287BA0D54}" type="sibTrans" cxnId="{92D110B6-7767-456A-A45F-A500E7968FF2}">
      <dgm:prSet/>
      <dgm:spPr/>
      <dgm:t>
        <a:bodyPr/>
        <a:lstStyle/>
        <a:p>
          <a:endParaRPr lang="es-MX"/>
        </a:p>
      </dgm:t>
    </dgm:pt>
    <dgm:pt modelId="{A6092E8F-58AB-492D-8DEF-AB7BF5698EB0}" type="pres">
      <dgm:prSet presAssocID="{D4226C2A-B68A-4BAB-BB36-7CEB3EC75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592C9B6-F7E1-489C-A18C-5D8B4F550B49}" type="pres">
      <dgm:prSet presAssocID="{0DB8C421-D87B-4673-9C0E-C6547E78D51C}" presName="hierRoot1" presStyleCnt="0">
        <dgm:presLayoutVars>
          <dgm:hierBranch val="init"/>
        </dgm:presLayoutVars>
      </dgm:prSet>
      <dgm:spPr/>
    </dgm:pt>
    <dgm:pt modelId="{B322630A-8BD4-4A46-AF1B-DA402A1B485D}" type="pres">
      <dgm:prSet presAssocID="{0DB8C421-D87B-4673-9C0E-C6547E78D51C}" presName="rootComposite1" presStyleCnt="0"/>
      <dgm:spPr/>
    </dgm:pt>
    <dgm:pt modelId="{D85EC97E-5D90-4BDC-936E-11D045CD89F1}" type="pres">
      <dgm:prSet presAssocID="{0DB8C421-D87B-4673-9C0E-C6547E78D5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93CB672-7949-40A4-8BA4-BFCCF4F01A86}" type="pres">
      <dgm:prSet presAssocID="{0DB8C421-D87B-4673-9C0E-C6547E78D51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35A2F8C-D532-4109-8F64-CAD2A53509D9}" type="pres">
      <dgm:prSet presAssocID="{0DB8C421-D87B-4673-9C0E-C6547E78D51C}" presName="hierChild2" presStyleCnt="0"/>
      <dgm:spPr/>
    </dgm:pt>
    <dgm:pt modelId="{38C5C0CE-D2E9-4403-BE65-4B8DB5086152}" type="pres">
      <dgm:prSet presAssocID="{62E5427C-5D16-4E76-83C8-112E57DE7653}" presName="Name37" presStyleLbl="parChTrans1D2" presStyleIdx="0" presStyleCnt="1"/>
      <dgm:spPr/>
      <dgm:t>
        <a:bodyPr/>
        <a:lstStyle/>
        <a:p>
          <a:endParaRPr lang="es-MX"/>
        </a:p>
      </dgm:t>
    </dgm:pt>
    <dgm:pt modelId="{0EAB2169-F9F7-4664-BEA7-9CFFDF5463BC}" type="pres">
      <dgm:prSet presAssocID="{CB1F3560-59E0-4321-B69C-3F2DC40E559F}" presName="hierRoot2" presStyleCnt="0">
        <dgm:presLayoutVars>
          <dgm:hierBranch/>
        </dgm:presLayoutVars>
      </dgm:prSet>
      <dgm:spPr/>
    </dgm:pt>
    <dgm:pt modelId="{1A4F098E-B4B1-4EB8-8AEE-AB0E29E10295}" type="pres">
      <dgm:prSet presAssocID="{CB1F3560-59E0-4321-B69C-3F2DC40E559F}" presName="rootComposite" presStyleCnt="0"/>
      <dgm:spPr/>
    </dgm:pt>
    <dgm:pt modelId="{8C099E26-549E-42D3-8303-CAD3308711A2}" type="pres">
      <dgm:prSet presAssocID="{CB1F3560-59E0-4321-B69C-3F2DC40E559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6B7CA7D-AF39-4F4D-84A1-18299753D44E}" type="pres">
      <dgm:prSet presAssocID="{CB1F3560-59E0-4321-B69C-3F2DC40E559F}" presName="rootConnector" presStyleLbl="node2" presStyleIdx="0" presStyleCnt="1"/>
      <dgm:spPr/>
      <dgm:t>
        <a:bodyPr/>
        <a:lstStyle/>
        <a:p>
          <a:endParaRPr lang="es-MX"/>
        </a:p>
      </dgm:t>
    </dgm:pt>
    <dgm:pt modelId="{3A77A338-F5A1-4281-A619-DFFD7FA25566}" type="pres">
      <dgm:prSet presAssocID="{CB1F3560-59E0-4321-B69C-3F2DC40E559F}" presName="hierChild4" presStyleCnt="0"/>
      <dgm:spPr/>
    </dgm:pt>
    <dgm:pt modelId="{23CAF4DC-CE69-454F-BBC2-2426AE549409}" type="pres">
      <dgm:prSet presAssocID="{93845C1A-B714-4B8D-B924-D14E1CB3E156}" presName="Name35" presStyleLbl="parChTrans1D3" presStyleIdx="0" presStyleCnt="4"/>
      <dgm:spPr/>
      <dgm:t>
        <a:bodyPr/>
        <a:lstStyle/>
        <a:p>
          <a:endParaRPr lang="es-MX"/>
        </a:p>
      </dgm:t>
    </dgm:pt>
    <dgm:pt modelId="{22341337-7E9B-49F0-86DE-F2C20F3563BE}" type="pres">
      <dgm:prSet presAssocID="{2AEA3E13-5351-485D-860E-D8EA18C61082}" presName="hierRoot2" presStyleCnt="0">
        <dgm:presLayoutVars>
          <dgm:hierBranch val="init"/>
        </dgm:presLayoutVars>
      </dgm:prSet>
      <dgm:spPr/>
    </dgm:pt>
    <dgm:pt modelId="{D006E974-1B69-46A3-A64F-11C894C8F8D6}" type="pres">
      <dgm:prSet presAssocID="{2AEA3E13-5351-485D-860E-D8EA18C61082}" presName="rootComposite" presStyleCnt="0"/>
      <dgm:spPr/>
    </dgm:pt>
    <dgm:pt modelId="{8B0513A3-6B81-4A27-BAB8-4B87F2BF9740}" type="pres">
      <dgm:prSet presAssocID="{2AEA3E13-5351-485D-860E-D8EA18C6108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D79AEF-2DC6-487D-8FB1-2ABF30D7FFC8}" type="pres">
      <dgm:prSet presAssocID="{2AEA3E13-5351-485D-860E-D8EA18C61082}" presName="rootConnector" presStyleLbl="node3" presStyleIdx="0" presStyleCnt="4"/>
      <dgm:spPr/>
      <dgm:t>
        <a:bodyPr/>
        <a:lstStyle/>
        <a:p>
          <a:endParaRPr lang="es-MX"/>
        </a:p>
      </dgm:t>
    </dgm:pt>
    <dgm:pt modelId="{BD8D2077-48CD-4517-BB73-C3AED69D72C8}" type="pres">
      <dgm:prSet presAssocID="{2AEA3E13-5351-485D-860E-D8EA18C61082}" presName="hierChild4" presStyleCnt="0"/>
      <dgm:spPr/>
    </dgm:pt>
    <dgm:pt modelId="{A3749070-D12E-4087-BF49-5DE4A4B6A80F}" type="pres">
      <dgm:prSet presAssocID="{2AEA3E13-5351-485D-860E-D8EA18C61082}" presName="hierChild5" presStyleCnt="0"/>
      <dgm:spPr/>
    </dgm:pt>
    <dgm:pt modelId="{194EDE05-D220-4138-8AC0-430111D67276}" type="pres">
      <dgm:prSet presAssocID="{A148698E-D87A-4519-9F56-0F6971B351CE}" presName="Name35" presStyleLbl="parChTrans1D3" presStyleIdx="1" presStyleCnt="4"/>
      <dgm:spPr/>
      <dgm:t>
        <a:bodyPr/>
        <a:lstStyle/>
        <a:p>
          <a:endParaRPr lang="es-MX"/>
        </a:p>
      </dgm:t>
    </dgm:pt>
    <dgm:pt modelId="{312E5794-7C4B-4F6F-B823-F89B9F7392E5}" type="pres">
      <dgm:prSet presAssocID="{60273D17-4B78-420F-947A-2406A096C597}" presName="hierRoot2" presStyleCnt="0">
        <dgm:presLayoutVars>
          <dgm:hierBranch val="init"/>
        </dgm:presLayoutVars>
      </dgm:prSet>
      <dgm:spPr/>
    </dgm:pt>
    <dgm:pt modelId="{FE95CD60-D606-4F3C-8792-A03E6C1FD969}" type="pres">
      <dgm:prSet presAssocID="{60273D17-4B78-420F-947A-2406A096C597}" presName="rootComposite" presStyleCnt="0"/>
      <dgm:spPr/>
    </dgm:pt>
    <dgm:pt modelId="{2507752E-6CCC-4834-B9A4-E3DB4620B2B3}" type="pres">
      <dgm:prSet presAssocID="{60273D17-4B78-420F-947A-2406A096C59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A0D9C7-40AD-4C50-9070-2BC175A865FC}" type="pres">
      <dgm:prSet presAssocID="{60273D17-4B78-420F-947A-2406A096C597}" presName="rootConnector" presStyleLbl="node3" presStyleIdx="1" presStyleCnt="4"/>
      <dgm:spPr/>
      <dgm:t>
        <a:bodyPr/>
        <a:lstStyle/>
        <a:p>
          <a:endParaRPr lang="es-MX"/>
        </a:p>
      </dgm:t>
    </dgm:pt>
    <dgm:pt modelId="{F5FC6B1A-B31A-4049-9F0D-17F244177707}" type="pres">
      <dgm:prSet presAssocID="{60273D17-4B78-420F-947A-2406A096C597}" presName="hierChild4" presStyleCnt="0"/>
      <dgm:spPr/>
    </dgm:pt>
    <dgm:pt modelId="{553F4E54-51D3-4081-A18E-5040D2C470D1}" type="pres">
      <dgm:prSet presAssocID="{60273D17-4B78-420F-947A-2406A096C597}" presName="hierChild5" presStyleCnt="0"/>
      <dgm:spPr/>
    </dgm:pt>
    <dgm:pt modelId="{A574D214-C22A-431B-927C-BFDD400A56D4}" type="pres">
      <dgm:prSet presAssocID="{AA9BF390-022B-42E2-B28E-9E35815B5998}" presName="Name35" presStyleLbl="parChTrans1D3" presStyleIdx="2" presStyleCnt="4"/>
      <dgm:spPr/>
      <dgm:t>
        <a:bodyPr/>
        <a:lstStyle/>
        <a:p>
          <a:endParaRPr lang="es-MX"/>
        </a:p>
      </dgm:t>
    </dgm:pt>
    <dgm:pt modelId="{02036FC8-25AF-4908-8945-32B908C0373F}" type="pres">
      <dgm:prSet presAssocID="{4F1BAB86-C00A-4B89-ACC4-BEEF9E8CCB92}" presName="hierRoot2" presStyleCnt="0">
        <dgm:presLayoutVars>
          <dgm:hierBranch val="init"/>
        </dgm:presLayoutVars>
      </dgm:prSet>
      <dgm:spPr/>
    </dgm:pt>
    <dgm:pt modelId="{EBF0F4BD-BE41-4D08-858C-C1A548D814AB}" type="pres">
      <dgm:prSet presAssocID="{4F1BAB86-C00A-4B89-ACC4-BEEF9E8CCB92}" presName="rootComposite" presStyleCnt="0"/>
      <dgm:spPr/>
    </dgm:pt>
    <dgm:pt modelId="{4A25D03B-122A-4751-A895-8582AE3E8C27}" type="pres">
      <dgm:prSet presAssocID="{4F1BAB86-C00A-4B89-ACC4-BEEF9E8CCB9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EC8461-5433-4805-9DFA-A365826E7D97}" type="pres">
      <dgm:prSet presAssocID="{4F1BAB86-C00A-4B89-ACC4-BEEF9E8CCB92}" presName="rootConnector" presStyleLbl="node3" presStyleIdx="2" presStyleCnt="4"/>
      <dgm:spPr/>
      <dgm:t>
        <a:bodyPr/>
        <a:lstStyle/>
        <a:p>
          <a:endParaRPr lang="es-MX"/>
        </a:p>
      </dgm:t>
    </dgm:pt>
    <dgm:pt modelId="{51D6BE23-A65C-458C-98C0-0EACD28E95C9}" type="pres">
      <dgm:prSet presAssocID="{4F1BAB86-C00A-4B89-ACC4-BEEF9E8CCB92}" presName="hierChild4" presStyleCnt="0"/>
      <dgm:spPr/>
    </dgm:pt>
    <dgm:pt modelId="{6744EEB2-3758-4EDC-9A2E-316AB442944C}" type="pres">
      <dgm:prSet presAssocID="{4F1BAB86-C00A-4B89-ACC4-BEEF9E8CCB92}" presName="hierChild5" presStyleCnt="0"/>
      <dgm:spPr/>
    </dgm:pt>
    <dgm:pt modelId="{AEEB5493-0686-43E5-8385-A3AAE8A4AA6B}" type="pres">
      <dgm:prSet presAssocID="{5F8BF34A-2AF1-4193-ACF3-01EB0A79E1D4}" presName="Name35" presStyleLbl="parChTrans1D3" presStyleIdx="3" presStyleCnt="4"/>
      <dgm:spPr/>
      <dgm:t>
        <a:bodyPr/>
        <a:lstStyle/>
        <a:p>
          <a:endParaRPr lang="es-MX"/>
        </a:p>
      </dgm:t>
    </dgm:pt>
    <dgm:pt modelId="{AB26611E-3953-49C3-981C-F175CC7CDEE5}" type="pres">
      <dgm:prSet presAssocID="{BCA5F121-91AB-480E-8016-CFDEE3186B0C}" presName="hierRoot2" presStyleCnt="0">
        <dgm:presLayoutVars>
          <dgm:hierBranch val="init"/>
        </dgm:presLayoutVars>
      </dgm:prSet>
      <dgm:spPr/>
    </dgm:pt>
    <dgm:pt modelId="{D0D3FD67-78AA-4704-9B89-EB5673AE6F51}" type="pres">
      <dgm:prSet presAssocID="{BCA5F121-91AB-480E-8016-CFDEE3186B0C}" presName="rootComposite" presStyleCnt="0"/>
      <dgm:spPr/>
    </dgm:pt>
    <dgm:pt modelId="{134B3233-4E9D-4389-A92E-F18BBB713EFF}" type="pres">
      <dgm:prSet presAssocID="{BCA5F121-91AB-480E-8016-CFDEE3186B0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535901-EC5D-41CB-9B61-51D0535D0DF1}" type="pres">
      <dgm:prSet presAssocID="{BCA5F121-91AB-480E-8016-CFDEE3186B0C}" presName="rootConnector" presStyleLbl="node3" presStyleIdx="3" presStyleCnt="4"/>
      <dgm:spPr/>
      <dgm:t>
        <a:bodyPr/>
        <a:lstStyle/>
        <a:p>
          <a:endParaRPr lang="es-MX"/>
        </a:p>
      </dgm:t>
    </dgm:pt>
    <dgm:pt modelId="{521CA120-5103-4CBF-8364-FB24A9600E5C}" type="pres">
      <dgm:prSet presAssocID="{BCA5F121-91AB-480E-8016-CFDEE3186B0C}" presName="hierChild4" presStyleCnt="0"/>
      <dgm:spPr/>
    </dgm:pt>
    <dgm:pt modelId="{46EE24B2-EF18-4098-8B75-CFCA69458143}" type="pres">
      <dgm:prSet presAssocID="{BCA5F121-91AB-480E-8016-CFDEE3186B0C}" presName="hierChild5" presStyleCnt="0"/>
      <dgm:spPr/>
    </dgm:pt>
    <dgm:pt modelId="{1EF6ACC4-EE56-4FC3-8700-7156DE583D74}" type="pres">
      <dgm:prSet presAssocID="{CB1F3560-59E0-4321-B69C-3F2DC40E559F}" presName="hierChild5" presStyleCnt="0"/>
      <dgm:spPr/>
    </dgm:pt>
    <dgm:pt modelId="{096FC2BA-9326-4F68-876A-5FC0F50345BF}" type="pres">
      <dgm:prSet presAssocID="{0DB8C421-D87B-4673-9C0E-C6547E78D51C}" presName="hierChild3" presStyleCnt="0"/>
      <dgm:spPr/>
    </dgm:pt>
  </dgm:ptLst>
  <dgm:cxnLst>
    <dgm:cxn modelId="{8CF0CDFC-25D4-4475-9BCA-57444586596C}" type="presOf" srcId="{4F1BAB86-C00A-4B89-ACC4-BEEF9E8CCB92}" destId="{0EEC8461-5433-4805-9DFA-A365826E7D97}" srcOrd="1" destOrd="0" presId="urn:microsoft.com/office/officeart/2005/8/layout/orgChart1"/>
    <dgm:cxn modelId="{5111E9DB-EA1D-4B48-B04F-FD43618369B4}" srcId="{D4226C2A-B68A-4BAB-BB36-7CEB3EC75454}" destId="{0DB8C421-D87B-4673-9C0E-C6547E78D51C}" srcOrd="0" destOrd="0" parTransId="{5977645F-C7A7-4FCA-8ED4-7840D5EF710F}" sibTransId="{E39DE4BC-B255-4F09-B3D4-41D9AE62C201}"/>
    <dgm:cxn modelId="{0516BF2C-8DC4-4A4C-A0AD-D708F2885F63}" type="presOf" srcId="{93845C1A-B714-4B8D-B924-D14E1CB3E156}" destId="{23CAF4DC-CE69-454F-BBC2-2426AE549409}" srcOrd="0" destOrd="0" presId="urn:microsoft.com/office/officeart/2005/8/layout/orgChart1"/>
    <dgm:cxn modelId="{C8A4DF4A-0BD6-4F5A-B345-46CBCC921732}" type="presOf" srcId="{AA9BF390-022B-42E2-B28E-9E35815B5998}" destId="{A574D214-C22A-431B-927C-BFDD400A56D4}" srcOrd="0" destOrd="0" presId="urn:microsoft.com/office/officeart/2005/8/layout/orgChart1"/>
    <dgm:cxn modelId="{FD9ABB63-A6C7-4699-BF19-B550DD9AE088}" type="presOf" srcId="{0DB8C421-D87B-4673-9C0E-C6547E78D51C}" destId="{D85EC97E-5D90-4BDC-936E-11D045CD89F1}" srcOrd="0" destOrd="0" presId="urn:microsoft.com/office/officeart/2005/8/layout/orgChart1"/>
    <dgm:cxn modelId="{72D1595F-767C-42B2-BF2D-A20FCB99FFF1}" type="presOf" srcId="{0DB8C421-D87B-4673-9C0E-C6547E78D51C}" destId="{C93CB672-7949-40A4-8BA4-BFCCF4F01A86}" srcOrd="1" destOrd="0" presId="urn:microsoft.com/office/officeart/2005/8/layout/orgChart1"/>
    <dgm:cxn modelId="{6874C3AC-A51B-4BA0-861A-CA61C524E1E8}" srcId="{0DB8C421-D87B-4673-9C0E-C6547E78D51C}" destId="{CB1F3560-59E0-4321-B69C-3F2DC40E559F}" srcOrd="0" destOrd="0" parTransId="{62E5427C-5D16-4E76-83C8-112E57DE7653}" sibTransId="{8D6A82C6-4AF8-406E-9B74-F48F682F4F62}"/>
    <dgm:cxn modelId="{12B7259C-642F-49D5-94C3-42E7E2AA12A9}" srcId="{CB1F3560-59E0-4321-B69C-3F2DC40E559F}" destId="{60273D17-4B78-420F-947A-2406A096C597}" srcOrd="1" destOrd="0" parTransId="{A148698E-D87A-4519-9F56-0F6971B351CE}" sibTransId="{3822D78E-C13C-428A-A4B4-CA7CB889D3FA}"/>
    <dgm:cxn modelId="{31B0BD35-B63F-41BB-BB81-9665A36D1064}" srcId="{CB1F3560-59E0-4321-B69C-3F2DC40E559F}" destId="{2AEA3E13-5351-485D-860E-D8EA18C61082}" srcOrd="0" destOrd="0" parTransId="{93845C1A-B714-4B8D-B924-D14E1CB3E156}" sibTransId="{E06C272D-7C9E-47CD-A582-AF25E76D819E}"/>
    <dgm:cxn modelId="{943E095C-E0A8-45E3-80ED-D95A1AE8C86E}" type="presOf" srcId="{4F1BAB86-C00A-4B89-ACC4-BEEF9E8CCB92}" destId="{4A25D03B-122A-4751-A895-8582AE3E8C27}" srcOrd="0" destOrd="0" presId="urn:microsoft.com/office/officeart/2005/8/layout/orgChart1"/>
    <dgm:cxn modelId="{0997BD0D-95DE-4494-B972-70A3781EF6E0}" type="presOf" srcId="{A148698E-D87A-4519-9F56-0F6971B351CE}" destId="{194EDE05-D220-4138-8AC0-430111D67276}" srcOrd="0" destOrd="0" presId="urn:microsoft.com/office/officeart/2005/8/layout/orgChart1"/>
    <dgm:cxn modelId="{6EA443F1-5499-48F6-90DE-B4B8D438B908}" type="presOf" srcId="{BCA5F121-91AB-480E-8016-CFDEE3186B0C}" destId="{94535901-EC5D-41CB-9B61-51D0535D0DF1}" srcOrd="1" destOrd="0" presId="urn:microsoft.com/office/officeart/2005/8/layout/orgChart1"/>
    <dgm:cxn modelId="{B35B8820-AFDD-4581-909F-46893905C62D}" type="presOf" srcId="{CB1F3560-59E0-4321-B69C-3F2DC40E559F}" destId="{16B7CA7D-AF39-4F4D-84A1-18299753D44E}" srcOrd="1" destOrd="0" presId="urn:microsoft.com/office/officeart/2005/8/layout/orgChart1"/>
    <dgm:cxn modelId="{D79B1465-9908-4CF6-9959-DC51F05A0A4B}" type="presOf" srcId="{CB1F3560-59E0-4321-B69C-3F2DC40E559F}" destId="{8C099E26-549E-42D3-8303-CAD3308711A2}" srcOrd="0" destOrd="0" presId="urn:microsoft.com/office/officeart/2005/8/layout/orgChart1"/>
    <dgm:cxn modelId="{07E66BCD-2685-4376-9086-6B8587F1AB39}" type="presOf" srcId="{60273D17-4B78-420F-947A-2406A096C597}" destId="{2507752E-6CCC-4834-B9A4-E3DB4620B2B3}" srcOrd="0" destOrd="0" presId="urn:microsoft.com/office/officeart/2005/8/layout/orgChart1"/>
    <dgm:cxn modelId="{285A48E4-698C-4397-8BB4-8C79A3B918F2}" type="presOf" srcId="{60273D17-4B78-420F-947A-2406A096C597}" destId="{84A0D9C7-40AD-4C50-9070-2BC175A865FC}" srcOrd="1" destOrd="0" presId="urn:microsoft.com/office/officeart/2005/8/layout/orgChart1"/>
    <dgm:cxn modelId="{92D110B6-7767-456A-A45F-A500E7968FF2}" srcId="{CB1F3560-59E0-4321-B69C-3F2DC40E559F}" destId="{BCA5F121-91AB-480E-8016-CFDEE3186B0C}" srcOrd="3" destOrd="0" parTransId="{5F8BF34A-2AF1-4193-ACF3-01EB0A79E1D4}" sibTransId="{637C09BF-6C00-48E0-BCC7-064287BA0D54}"/>
    <dgm:cxn modelId="{DBE1EF97-CFF1-4AD2-8BFB-16DE7158A50C}" type="presOf" srcId="{BCA5F121-91AB-480E-8016-CFDEE3186B0C}" destId="{134B3233-4E9D-4389-A92E-F18BBB713EFF}" srcOrd="0" destOrd="0" presId="urn:microsoft.com/office/officeart/2005/8/layout/orgChart1"/>
    <dgm:cxn modelId="{01766585-278E-4B6A-A599-DCD6F709B9FA}" type="presOf" srcId="{62E5427C-5D16-4E76-83C8-112E57DE7653}" destId="{38C5C0CE-D2E9-4403-BE65-4B8DB5086152}" srcOrd="0" destOrd="0" presId="urn:microsoft.com/office/officeart/2005/8/layout/orgChart1"/>
    <dgm:cxn modelId="{0388A122-54EA-477E-8C69-273B69C37A96}" type="presOf" srcId="{5F8BF34A-2AF1-4193-ACF3-01EB0A79E1D4}" destId="{AEEB5493-0686-43E5-8385-A3AAE8A4AA6B}" srcOrd="0" destOrd="0" presId="urn:microsoft.com/office/officeart/2005/8/layout/orgChart1"/>
    <dgm:cxn modelId="{262B6F50-7548-4C5D-8AF8-5FB58A813E8C}" srcId="{CB1F3560-59E0-4321-B69C-3F2DC40E559F}" destId="{4F1BAB86-C00A-4B89-ACC4-BEEF9E8CCB92}" srcOrd="2" destOrd="0" parTransId="{AA9BF390-022B-42E2-B28E-9E35815B5998}" sibTransId="{9411B1F9-2E3E-4FD0-B3EB-048D9DF3AB25}"/>
    <dgm:cxn modelId="{E7E02105-E054-4C2E-A624-1A0A7F0EDDC2}" type="presOf" srcId="{D4226C2A-B68A-4BAB-BB36-7CEB3EC75454}" destId="{A6092E8F-58AB-492D-8DEF-AB7BF5698EB0}" srcOrd="0" destOrd="0" presId="urn:microsoft.com/office/officeart/2005/8/layout/orgChart1"/>
    <dgm:cxn modelId="{E44983EF-4EA2-4ECD-B0DB-67DDF6856313}" type="presOf" srcId="{2AEA3E13-5351-485D-860E-D8EA18C61082}" destId="{8B0513A3-6B81-4A27-BAB8-4B87F2BF9740}" srcOrd="0" destOrd="0" presId="urn:microsoft.com/office/officeart/2005/8/layout/orgChart1"/>
    <dgm:cxn modelId="{692759CB-AFB2-4C85-965D-7A2A9D5D7312}" type="presOf" srcId="{2AEA3E13-5351-485D-860E-D8EA18C61082}" destId="{36D79AEF-2DC6-487D-8FB1-2ABF30D7FFC8}" srcOrd="1" destOrd="0" presId="urn:microsoft.com/office/officeart/2005/8/layout/orgChart1"/>
    <dgm:cxn modelId="{B1303E48-A1CC-4603-B682-D3ED0665B887}" type="presParOf" srcId="{A6092E8F-58AB-492D-8DEF-AB7BF5698EB0}" destId="{F592C9B6-F7E1-489C-A18C-5D8B4F550B49}" srcOrd="0" destOrd="0" presId="urn:microsoft.com/office/officeart/2005/8/layout/orgChart1"/>
    <dgm:cxn modelId="{B237268D-B7AE-48B8-BB15-DBE2CE5AC4DA}" type="presParOf" srcId="{F592C9B6-F7E1-489C-A18C-5D8B4F550B49}" destId="{B322630A-8BD4-4A46-AF1B-DA402A1B485D}" srcOrd="0" destOrd="0" presId="urn:microsoft.com/office/officeart/2005/8/layout/orgChart1"/>
    <dgm:cxn modelId="{82ED1281-7256-4750-9461-6413F6701EB5}" type="presParOf" srcId="{B322630A-8BD4-4A46-AF1B-DA402A1B485D}" destId="{D85EC97E-5D90-4BDC-936E-11D045CD89F1}" srcOrd="0" destOrd="0" presId="urn:microsoft.com/office/officeart/2005/8/layout/orgChart1"/>
    <dgm:cxn modelId="{610B2AFC-812D-42DB-9884-BE79E54CD265}" type="presParOf" srcId="{B322630A-8BD4-4A46-AF1B-DA402A1B485D}" destId="{C93CB672-7949-40A4-8BA4-BFCCF4F01A86}" srcOrd="1" destOrd="0" presId="urn:microsoft.com/office/officeart/2005/8/layout/orgChart1"/>
    <dgm:cxn modelId="{22A579AE-CD28-471D-8005-162A522D510F}" type="presParOf" srcId="{F592C9B6-F7E1-489C-A18C-5D8B4F550B49}" destId="{535A2F8C-D532-4109-8F64-CAD2A53509D9}" srcOrd="1" destOrd="0" presId="urn:microsoft.com/office/officeart/2005/8/layout/orgChart1"/>
    <dgm:cxn modelId="{C4572829-9867-4C0F-8264-CE8794E1599B}" type="presParOf" srcId="{535A2F8C-D532-4109-8F64-CAD2A53509D9}" destId="{38C5C0CE-D2E9-4403-BE65-4B8DB5086152}" srcOrd="0" destOrd="0" presId="urn:microsoft.com/office/officeart/2005/8/layout/orgChart1"/>
    <dgm:cxn modelId="{95937FCC-E1E5-4126-93F6-8EE2CE644085}" type="presParOf" srcId="{535A2F8C-D532-4109-8F64-CAD2A53509D9}" destId="{0EAB2169-F9F7-4664-BEA7-9CFFDF5463BC}" srcOrd="1" destOrd="0" presId="urn:microsoft.com/office/officeart/2005/8/layout/orgChart1"/>
    <dgm:cxn modelId="{4275B010-A011-4592-AC1A-D1CBC3105EBD}" type="presParOf" srcId="{0EAB2169-F9F7-4664-BEA7-9CFFDF5463BC}" destId="{1A4F098E-B4B1-4EB8-8AEE-AB0E29E10295}" srcOrd="0" destOrd="0" presId="urn:microsoft.com/office/officeart/2005/8/layout/orgChart1"/>
    <dgm:cxn modelId="{957E5252-2A74-4FB3-BA94-38FFCF41F2E5}" type="presParOf" srcId="{1A4F098E-B4B1-4EB8-8AEE-AB0E29E10295}" destId="{8C099E26-549E-42D3-8303-CAD3308711A2}" srcOrd="0" destOrd="0" presId="urn:microsoft.com/office/officeart/2005/8/layout/orgChart1"/>
    <dgm:cxn modelId="{2DEBF393-D0DF-419F-9218-B35B3E795C9B}" type="presParOf" srcId="{1A4F098E-B4B1-4EB8-8AEE-AB0E29E10295}" destId="{16B7CA7D-AF39-4F4D-84A1-18299753D44E}" srcOrd="1" destOrd="0" presId="urn:microsoft.com/office/officeart/2005/8/layout/orgChart1"/>
    <dgm:cxn modelId="{5334569A-4009-4302-9070-6093E26E397D}" type="presParOf" srcId="{0EAB2169-F9F7-4664-BEA7-9CFFDF5463BC}" destId="{3A77A338-F5A1-4281-A619-DFFD7FA25566}" srcOrd="1" destOrd="0" presId="urn:microsoft.com/office/officeart/2005/8/layout/orgChart1"/>
    <dgm:cxn modelId="{4B3B5561-A3C7-4EC4-AEA4-8470680054EB}" type="presParOf" srcId="{3A77A338-F5A1-4281-A619-DFFD7FA25566}" destId="{23CAF4DC-CE69-454F-BBC2-2426AE549409}" srcOrd="0" destOrd="0" presId="urn:microsoft.com/office/officeart/2005/8/layout/orgChart1"/>
    <dgm:cxn modelId="{9972D048-DF46-410C-94D5-CBD32079EB50}" type="presParOf" srcId="{3A77A338-F5A1-4281-A619-DFFD7FA25566}" destId="{22341337-7E9B-49F0-86DE-F2C20F3563BE}" srcOrd="1" destOrd="0" presId="urn:microsoft.com/office/officeart/2005/8/layout/orgChart1"/>
    <dgm:cxn modelId="{4F660950-1E21-41F5-9954-24C526ABCC9D}" type="presParOf" srcId="{22341337-7E9B-49F0-86DE-F2C20F3563BE}" destId="{D006E974-1B69-46A3-A64F-11C894C8F8D6}" srcOrd="0" destOrd="0" presId="urn:microsoft.com/office/officeart/2005/8/layout/orgChart1"/>
    <dgm:cxn modelId="{8D80DD5C-9454-49F6-B85D-D364E3FDF669}" type="presParOf" srcId="{D006E974-1B69-46A3-A64F-11C894C8F8D6}" destId="{8B0513A3-6B81-4A27-BAB8-4B87F2BF9740}" srcOrd="0" destOrd="0" presId="urn:microsoft.com/office/officeart/2005/8/layout/orgChart1"/>
    <dgm:cxn modelId="{E8CD116F-DD3B-4132-8E14-BCEC0CF84C68}" type="presParOf" srcId="{D006E974-1B69-46A3-A64F-11C894C8F8D6}" destId="{36D79AEF-2DC6-487D-8FB1-2ABF30D7FFC8}" srcOrd="1" destOrd="0" presId="urn:microsoft.com/office/officeart/2005/8/layout/orgChart1"/>
    <dgm:cxn modelId="{BAC8DB0A-C8D7-4596-A806-0598D8B6E24B}" type="presParOf" srcId="{22341337-7E9B-49F0-86DE-F2C20F3563BE}" destId="{BD8D2077-48CD-4517-BB73-C3AED69D72C8}" srcOrd="1" destOrd="0" presId="urn:microsoft.com/office/officeart/2005/8/layout/orgChart1"/>
    <dgm:cxn modelId="{2D0D17CC-186B-4966-9043-80593969C71F}" type="presParOf" srcId="{22341337-7E9B-49F0-86DE-F2C20F3563BE}" destId="{A3749070-D12E-4087-BF49-5DE4A4B6A80F}" srcOrd="2" destOrd="0" presId="urn:microsoft.com/office/officeart/2005/8/layout/orgChart1"/>
    <dgm:cxn modelId="{E559A14D-49C7-4178-8DAF-2FB4B2AF50BF}" type="presParOf" srcId="{3A77A338-F5A1-4281-A619-DFFD7FA25566}" destId="{194EDE05-D220-4138-8AC0-430111D67276}" srcOrd="2" destOrd="0" presId="urn:microsoft.com/office/officeart/2005/8/layout/orgChart1"/>
    <dgm:cxn modelId="{249BCFA6-7161-4E7E-89D4-75C99980573C}" type="presParOf" srcId="{3A77A338-F5A1-4281-A619-DFFD7FA25566}" destId="{312E5794-7C4B-4F6F-B823-F89B9F7392E5}" srcOrd="3" destOrd="0" presId="urn:microsoft.com/office/officeart/2005/8/layout/orgChart1"/>
    <dgm:cxn modelId="{071B8A2A-C57B-442B-9FE2-AAE3B90F9883}" type="presParOf" srcId="{312E5794-7C4B-4F6F-B823-F89B9F7392E5}" destId="{FE95CD60-D606-4F3C-8792-A03E6C1FD969}" srcOrd="0" destOrd="0" presId="urn:microsoft.com/office/officeart/2005/8/layout/orgChart1"/>
    <dgm:cxn modelId="{DB47C9DB-AF0C-42FA-B4DF-1E43870ADEE6}" type="presParOf" srcId="{FE95CD60-D606-4F3C-8792-A03E6C1FD969}" destId="{2507752E-6CCC-4834-B9A4-E3DB4620B2B3}" srcOrd="0" destOrd="0" presId="urn:microsoft.com/office/officeart/2005/8/layout/orgChart1"/>
    <dgm:cxn modelId="{50742D7A-718D-4E79-905B-0D136EA45F87}" type="presParOf" srcId="{FE95CD60-D606-4F3C-8792-A03E6C1FD969}" destId="{84A0D9C7-40AD-4C50-9070-2BC175A865FC}" srcOrd="1" destOrd="0" presId="urn:microsoft.com/office/officeart/2005/8/layout/orgChart1"/>
    <dgm:cxn modelId="{7638EA3D-9B92-4F9B-AA3C-B0BCAC719CF8}" type="presParOf" srcId="{312E5794-7C4B-4F6F-B823-F89B9F7392E5}" destId="{F5FC6B1A-B31A-4049-9F0D-17F244177707}" srcOrd="1" destOrd="0" presId="urn:microsoft.com/office/officeart/2005/8/layout/orgChart1"/>
    <dgm:cxn modelId="{7E1FF41C-FA7D-4C10-92EC-A552E02675D7}" type="presParOf" srcId="{312E5794-7C4B-4F6F-B823-F89B9F7392E5}" destId="{553F4E54-51D3-4081-A18E-5040D2C470D1}" srcOrd="2" destOrd="0" presId="urn:microsoft.com/office/officeart/2005/8/layout/orgChart1"/>
    <dgm:cxn modelId="{5449E608-205F-4751-8253-2BE2433B8153}" type="presParOf" srcId="{3A77A338-F5A1-4281-A619-DFFD7FA25566}" destId="{A574D214-C22A-431B-927C-BFDD400A56D4}" srcOrd="4" destOrd="0" presId="urn:microsoft.com/office/officeart/2005/8/layout/orgChart1"/>
    <dgm:cxn modelId="{2D0CEF10-63D9-428A-A12E-844DAAB04A12}" type="presParOf" srcId="{3A77A338-F5A1-4281-A619-DFFD7FA25566}" destId="{02036FC8-25AF-4908-8945-32B908C0373F}" srcOrd="5" destOrd="0" presId="urn:microsoft.com/office/officeart/2005/8/layout/orgChart1"/>
    <dgm:cxn modelId="{7B251576-4481-403F-9DE5-EA1AF9482A51}" type="presParOf" srcId="{02036FC8-25AF-4908-8945-32B908C0373F}" destId="{EBF0F4BD-BE41-4D08-858C-C1A548D814AB}" srcOrd="0" destOrd="0" presId="urn:microsoft.com/office/officeart/2005/8/layout/orgChart1"/>
    <dgm:cxn modelId="{BEE26918-1A2F-41DF-8F07-F5D4E11CAFE5}" type="presParOf" srcId="{EBF0F4BD-BE41-4D08-858C-C1A548D814AB}" destId="{4A25D03B-122A-4751-A895-8582AE3E8C27}" srcOrd="0" destOrd="0" presId="urn:microsoft.com/office/officeart/2005/8/layout/orgChart1"/>
    <dgm:cxn modelId="{A8C905FA-4121-47F7-AAE9-4004A3A4C8B5}" type="presParOf" srcId="{EBF0F4BD-BE41-4D08-858C-C1A548D814AB}" destId="{0EEC8461-5433-4805-9DFA-A365826E7D97}" srcOrd="1" destOrd="0" presId="urn:microsoft.com/office/officeart/2005/8/layout/orgChart1"/>
    <dgm:cxn modelId="{9677E9C2-C249-444F-A7A4-B7E62088A7A6}" type="presParOf" srcId="{02036FC8-25AF-4908-8945-32B908C0373F}" destId="{51D6BE23-A65C-458C-98C0-0EACD28E95C9}" srcOrd="1" destOrd="0" presId="urn:microsoft.com/office/officeart/2005/8/layout/orgChart1"/>
    <dgm:cxn modelId="{C3ABBC12-60AF-4B83-A19F-01F7CD28C9D6}" type="presParOf" srcId="{02036FC8-25AF-4908-8945-32B908C0373F}" destId="{6744EEB2-3758-4EDC-9A2E-316AB442944C}" srcOrd="2" destOrd="0" presId="urn:microsoft.com/office/officeart/2005/8/layout/orgChart1"/>
    <dgm:cxn modelId="{2F6519FC-EB94-4DF4-BA61-6F2326B7FA34}" type="presParOf" srcId="{3A77A338-F5A1-4281-A619-DFFD7FA25566}" destId="{AEEB5493-0686-43E5-8385-A3AAE8A4AA6B}" srcOrd="6" destOrd="0" presId="urn:microsoft.com/office/officeart/2005/8/layout/orgChart1"/>
    <dgm:cxn modelId="{3EC5A537-6D65-4D3A-9D52-BC9ABC3496CF}" type="presParOf" srcId="{3A77A338-F5A1-4281-A619-DFFD7FA25566}" destId="{AB26611E-3953-49C3-981C-F175CC7CDEE5}" srcOrd="7" destOrd="0" presId="urn:microsoft.com/office/officeart/2005/8/layout/orgChart1"/>
    <dgm:cxn modelId="{A86A20CD-BAC9-4950-8131-8D3BE1E50061}" type="presParOf" srcId="{AB26611E-3953-49C3-981C-F175CC7CDEE5}" destId="{D0D3FD67-78AA-4704-9B89-EB5673AE6F51}" srcOrd="0" destOrd="0" presId="urn:microsoft.com/office/officeart/2005/8/layout/orgChart1"/>
    <dgm:cxn modelId="{7FDA2E32-CC6B-4A61-8E2E-B5A92C4C11EA}" type="presParOf" srcId="{D0D3FD67-78AA-4704-9B89-EB5673AE6F51}" destId="{134B3233-4E9D-4389-A92E-F18BBB713EFF}" srcOrd="0" destOrd="0" presId="urn:microsoft.com/office/officeart/2005/8/layout/orgChart1"/>
    <dgm:cxn modelId="{08298B98-651A-4CFA-8E26-FBB2768D90DE}" type="presParOf" srcId="{D0D3FD67-78AA-4704-9B89-EB5673AE6F51}" destId="{94535901-EC5D-41CB-9B61-51D0535D0DF1}" srcOrd="1" destOrd="0" presId="urn:microsoft.com/office/officeart/2005/8/layout/orgChart1"/>
    <dgm:cxn modelId="{752F5390-59A9-4824-AB7C-59C23A7C4F06}" type="presParOf" srcId="{AB26611E-3953-49C3-981C-F175CC7CDEE5}" destId="{521CA120-5103-4CBF-8364-FB24A9600E5C}" srcOrd="1" destOrd="0" presId="urn:microsoft.com/office/officeart/2005/8/layout/orgChart1"/>
    <dgm:cxn modelId="{BA9FE7CA-A39C-44D6-A2B1-0F18FE8E6D85}" type="presParOf" srcId="{AB26611E-3953-49C3-981C-F175CC7CDEE5}" destId="{46EE24B2-EF18-4098-8B75-CFCA69458143}" srcOrd="2" destOrd="0" presId="urn:microsoft.com/office/officeart/2005/8/layout/orgChart1"/>
    <dgm:cxn modelId="{337F55A3-DDB0-41C3-9271-3905745F740A}" type="presParOf" srcId="{0EAB2169-F9F7-4664-BEA7-9CFFDF5463BC}" destId="{1EF6ACC4-EE56-4FC3-8700-7156DE583D74}" srcOrd="2" destOrd="0" presId="urn:microsoft.com/office/officeart/2005/8/layout/orgChart1"/>
    <dgm:cxn modelId="{1B3156CC-E508-41FE-B1BC-989CB34E3F3B}" type="presParOf" srcId="{F592C9B6-F7E1-489C-A18C-5D8B4F550B49}" destId="{096FC2BA-9326-4F68-876A-5FC0F50345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226C2A-B68A-4BAB-BB36-7CEB3EC754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DB8C421-D87B-4673-9C0E-C6547E78D51C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Coordinador de Talleres de Oficio y Control de Almacén</a:t>
          </a:r>
        </a:p>
        <a:p>
          <a:r>
            <a:rPr lang="es-MX" sz="1100" dirty="0" smtClean="0"/>
            <a:t>110344</a:t>
          </a:r>
          <a:endParaRPr lang="es-MX" sz="1100" dirty="0"/>
        </a:p>
      </dgm:t>
    </dgm:pt>
    <dgm:pt modelId="{5977645F-C7A7-4FCA-8ED4-7840D5EF710F}" type="parTrans" cxnId="{5111E9DB-EA1D-4B48-B04F-FD43618369B4}">
      <dgm:prSet/>
      <dgm:spPr/>
      <dgm:t>
        <a:bodyPr/>
        <a:lstStyle/>
        <a:p>
          <a:endParaRPr lang="es-MX" sz="1100"/>
        </a:p>
      </dgm:t>
    </dgm:pt>
    <dgm:pt modelId="{E39DE4BC-B255-4F09-B3D4-41D9AE62C201}" type="sibTrans" cxnId="{5111E9DB-EA1D-4B48-B04F-FD43618369B4}">
      <dgm:prSet/>
      <dgm:spPr/>
      <dgm:t>
        <a:bodyPr/>
        <a:lstStyle/>
        <a:p>
          <a:endParaRPr lang="es-MX" sz="1100"/>
        </a:p>
      </dgm:t>
    </dgm:pt>
    <dgm:pt modelId="{CB1F3560-59E0-4321-B69C-3F2DC40E559F}">
      <dgm:prSet phldrT="[Texto]" custT="1"/>
      <dgm:spPr/>
      <dgm:t>
        <a:bodyPr/>
        <a:lstStyle/>
        <a:p>
          <a:r>
            <a:rPr lang="es-MX" sz="1100" b="1" dirty="0" smtClean="0"/>
            <a:t>Jefe de Talleres</a:t>
          </a:r>
        </a:p>
        <a:p>
          <a:endParaRPr lang="es-MX" sz="1100" dirty="0" smtClean="0"/>
        </a:p>
        <a:p>
          <a:r>
            <a:rPr lang="es-MX" sz="1100" dirty="0" smtClean="0"/>
            <a:t>110333</a:t>
          </a:r>
          <a:endParaRPr lang="es-MX" sz="1100" dirty="0"/>
        </a:p>
      </dgm:t>
    </dgm:pt>
    <dgm:pt modelId="{62E5427C-5D16-4E76-83C8-112E57DE7653}" type="parTrans" cxnId="{6874C3AC-A51B-4BA0-861A-CA61C524E1E8}">
      <dgm:prSet/>
      <dgm:spPr/>
      <dgm:t>
        <a:bodyPr/>
        <a:lstStyle/>
        <a:p>
          <a:endParaRPr lang="es-MX" sz="1100"/>
        </a:p>
      </dgm:t>
    </dgm:pt>
    <dgm:pt modelId="{8D6A82C6-4AF8-406E-9B74-F48F682F4F62}" type="sibTrans" cxnId="{6874C3AC-A51B-4BA0-861A-CA61C524E1E8}">
      <dgm:prSet/>
      <dgm:spPr/>
      <dgm:t>
        <a:bodyPr/>
        <a:lstStyle/>
        <a:p>
          <a:endParaRPr lang="es-MX" sz="1100"/>
        </a:p>
      </dgm:t>
    </dgm:pt>
    <dgm:pt modelId="{2AEA3E13-5351-485D-860E-D8EA18C61082}">
      <dgm:prSet custT="1"/>
      <dgm:spPr/>
      <dgm:t>
        <a:bodyPr/>
        <a:lstStyle/>
        <a:p>
          <a:r>
            <a:rPr lang="es-MX" sz="1100" b="1" dirty="0" smtClean="0"/>
            <a:t>Encargado</a:t>
          </a:r>
          <a:r>
            <a:rPr lang="es-MX" sz="1100" dirty="0" smtClean="0"/>
            <a:t> </a:t>
          </a:r>
        </a:p>
        <a:p>
          <a:r>
            <a:rPr lang="es-MX" sz="1100" dirty="0" smtClean="0"/>
            <a:t>80378</a:t>
          </a:r>
          <a:endParaRPr lang="es-MX" sz="1100" dirty="0"/>
        </a:p>
      </dgm:t>
    </dgm:pt>
    <dgm:pt modelId="{93845C1A-B714-4B8D-B924-D14E1CB3E156}" type="parTrans" cxnId="{31B0BD35-B63F-41BB-BB81-9665A36D1064}">
      <dgm:prSet/>
      <dgm:spPr/>
      <dgm:t>
        <a:bodyPr/>
        <a:lstStyle/>
        <a:p>
          <a:endParaRPr lang="es-MX" sz="1100"/>
        </a:p>
      </dgm:t>
    </dgm:pt>
    <dgm:pt modelId="{E06C272D-7C9E-47CD-A582-AF25E76D819E}" type="sibTrans" cxnId="{31B0BD35-B63F-41BB-BB81-9665A36D1064}">
      <dgm:prSet/>
      <dgm:spPr/>
      <dgm:t>
        <a:bodyPr/>
        <a:lstStyle/>
        <a:p>
          <a:endParaRPr lang="es-MX" sz="1100"/>
        </a:p>
      </dgm:t>
    </dgm:pt>
    <dgm:pt modelId="{60273D17-4B78-420F-947A-2406A096C597}">
      <dgm:prSet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</a:rPr>
            <a:t>Supervisor</a:t>
          </a:r>
          <a:r>
            <a:rPr lang="es-MX" sz="1100" dirty="0" smtClean="0">
              <a:solidFill>
                <a:schemeClr val="tx1"/>
              </a:solidFill>
            </a:rPr>
            <a:t> </a:t>
          </a:r>
        </a:p>
        <a:p>
          <a:r>
            <a:rPr lang="es-MX" sz="1100" dirty="0" smtClean="0">
              <a:solidFill>
                <a:schemeClr val="tx1"/>
              </a:solidFill>
            </a:rPr>
            <a:t>101820</a:t>
          </a:r>
          <a:endParaRPr lang="es-MX" sz="1100" dirty="0">
            <a:solidFill>
              <a:schemeClr val="tx1"/>
            </a:solidFill>
          </a:endParaRPr>
        </a:p>
      </dgm:t>
    </dgm:pt>
    <dgm:pt modelId="{A148698E-D87A-4519-9F56-0F6971B351CE}" type="parTrans" cxnId="{12B7259C-642F-49D5-94C3-42E7E2AA12A9}">
      <dgm:prSet/>
      <dgm:spPr/>
      <dgm:t>
        <a:bodyPr/>
        <a:lstStyle/>
        <a:p>
          <a:endParaRPr lang="es-MX" sz="1100"/>
        </a:p>
      </dgm:t>
    </dgm:pt>
    <dgm:pt modelId="{3822D78E-C13C-428A-A4B4-CA7CB889D3FA}" type="sibTrans" cxnId="{12B7259C-642F-49D5-94C3-42E7E2AA12A9}">
      <dgm:prSet/>
      <dgm:spPr/>
      <dgm:t>
        <a:bodyPr/>
        <a:lstStyle/>
        <a:p>
          <a:endParaRPr lang="es-MX" sz="1100"/>
        </a:p>
      </dgm:t>
    </dgm:pt>
    <dgm:pt modelId="{4F1BAB86-C00A-4B89-ACC4-BEEF9E8CCB92}">
      <dgm:prSet custT="1"/>
      <dgm:spPr/>
      <dgm:t>
        <a:bodyPr/>
        <a:lstStyle/>
        <a:p>
          <a:r>
            <a:rPr lang="es-MX" sz="1100" b="1" dirty="0" smtClean="0"/>
            <a:t>Auxiliar </a:t>
          </a:r>
        </a:p>
        <a:p>
          <a:r>
            <a:rPr lang="es-MX" sz="1100" dirty="0" smtClean="0"/>
            <a:t>105560</a:t>
          </a:r>
          <a:endParaRPr lang="es-MX" sz="1100" dirty="0"/>
        </a:p>
      </dgm:t>
    </dgm:pt>
    <dgm:pt modelId="{AA9BF390-022B-42E2-B28E-9E35815B5998}" type="parTrans" cxnId="{262B6F50-7548-4C5D-8AF8-5FB58A813E8C}">
      <dgm:prSet/>
      <dgm:spPr/>
      <dgm:t>
        <a:bodyPr/>
        <a:lstStyle/>
        <a:p>
          <a:endParaRPr lang="es-MX" sz="1100"/>
        </a:p>
      </dgm:t>
    </dgm:pt>
    <dgm:pt modelId="{9411B1F9-2E3E-4FD0-B3EB-048D9DF3AB25}" type="sibTrans" cxnId="{262B6F50-7548-4C5D-8AF8-5FB58A813E8C}">
      <dgm:prSet/>
      <dgm:spPr/>
      <dgm:t>
        <a:bodyPr/>
        <a:lstStyle/>
        <a:p>
          <a:endParaRPr lang="es-MX" sz="1100"/>
        </a:p>
      </dgm:t>
    </dgm:pt>
    <dgm:pt modelId="{A6092E8F-58AB-492D-8DEF-AB7BF5698EB0}" type="pres">
      <dgm:prSet presAssocID="{D4226C2A-B68A-4BAB-BB36-7CEB3EC75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592C9B6-F7E1-489C-A18C-5D8B4F550B49}" type="pres">
      <dgm:prSet presAssocID="{0DB8C421-D87B-4673-9C0E-C6547E78D51C}" presName="hierRoot1" presStyleCnt="0">
        <dgm:presLayoutVars>
          <dgm:hierBranch val="init"/>
        </dgm:presLayoutVars>
      </dgm:prSet>
      <dgm:spPr/>
    </dgm:pt>
    <dgm:pt modelId="{B322630A-8BD4-4A46-AF1B-DA402A1B485D}" type="pres">
      <dgm:prSet presAssocID="{0DB8C421-D87B-4673-9C0E-C6547E78D51C}" presName="rootComposite1" presStyleCnt="0"/>
      <dgm:spPr/>
    </dgm:pt>
    <dgm:pt modelId="{D85EC97E-5D90-4BDC-936E-11D045CD89F1}" type="pres">
      <dgm:prSet presAssocID="{0DB8C421-D87B-4673-9C0E-C6547E78D5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93CB672-7949-40A4-8BA4-BFCCF4F01A86}" type="pres">
      <dgm:prSet presAssocID="{0DB8C421-D87B-4673-9C0E-C6547E78D51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35A2F8C-D532-4109-8F64-CAD2A53509D9}" type="pres">
      <dgm:prSet presAssocID="{0DB8C421-D87B-4673-9C0E-C6547E78D51C}" presName="hierChild2" presStyleCnt="0"/>
      <dgm:spPr/>
    </dgm:pt>
    <dgm:pt modelId="{38C5C0CE-D2E9-4403-BE65-4B8DB5086152}" type="pres">
      <dgm:prSet presAssocID="{62E5427C-5D16-4E76-83C8-112E57DE7653}" presName="Name37" presStyleLbl="parChTrans1D2" presStyleIdx="0" presStyleCnt="1"/>
      <dgm:spPr/>
      <dgm:t>
        <a:bodyPr/>
        <a:lstStyle/>
        <a:p>
          <a:endParaRPr lang="es-MX"/>
        </a:p>
      </dgm:t>
    </dgm:pt>
    <dgm:pt modelId="{0EAB2169-F9F7-4664-BEA7-9CFFDF5463BC}" type="pres">
      <dgm:prSet presAssocID="{CB1F3560-59E0-4321-B69C-3F2DC40E559F}" presName="hierRoot2" presStyleCnt="0">
        <dgm:presLayoutVars>
          <dgm:hierBranch/>
        </dgm:presLayoutVars>
      </dgm:prSet>
      <dgm:spPr/>
    </dgm:pt>
    <dgm:pt modelId="{1A4F098E-B4B1-4EB8-8AEE-AB0E29E10295}" type="pres">
      <dgm:prSet presAssocID="{CB1F3560-59E0-4321-B69C-3F2DC40E559F}" presName="rootComposite" presStyleCnt="0"/>
      <dgm:spPr/>
    </dgm:pt>
    <dgm:pt modelId="{8C099E26-549E-42D3-8303-CAD3308711A2}" type="pres">
      <dgm:prSet presAssocID="{CB1F3560-59E0-4321-B69C-3F2DC40E559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6B7CA7D-AF39-4F4D-84A1-18299753D44E}" type="pres">
      <dgm:prSet presAssocID="{CB1F3560-59E0-4321-B69C-3F2DC40E559F}" presName="rootConnector" presStyleLbl="node2" presStyleIdx="0" presStyleCnt="1"/>
      <dgm:spPr/>
      <dgm:t>
        <a:bodyPr/>
        <a:lstStyle/>
        <a:p>
          <a:endParaRPr lang="es-MX"/>
        </a:p>
      </dgm:t>
    </dgm:pt>
    <dgm:pt modelId="{3A77A338-F5A1-4281-A619-DFFD7FA25566}" type="pres">
      <dgm:prSet presAssocID="{CB1F3560-59E0-4321-B69C-3F2DC40E559F}" presName="hierChild4" presStyleCnt="0"/>
      <dgm:spPr/>
    </dgm:pt>
    <dgm:pt modelId="{23CAF4DC-CE69-454F-BBC2-2426AE549409}" type="pres">
      <dgm:prSet presAssocID="{93845C1A-B714-4B8D-B924-D14E1CB3E156}" presName="Name35" presStyleLbl="parChTrans1D3" presStyleIdx="0" presStyleCnt="3"/>
      <dgm:spPr/>
      <dgm:t>
        <a:bodyPr/>
        <a:lstStyle/>
        <a:p>
          <a:endParaRPr lang="es-MX"/>
        </a:p>
      </dgm:t>
    </dgm:pt>
    <dgm:pt modelId="{22341337-7E9B-49F0-86DE-F2C20F3563BE}" type="pres">
      <dgm:prSet presAssocID="{2AEA3E13-5351-485D-860E-D8EA18C61082}" presName="hierRoot2" presStyleCnt="0">
        <dgm:presLayoutVars>
          <dgm:hierBranch val="init"/>
        </dgm:presLayoutVars>
      </dgm:prSet>
      <dgm:spPr/>
    </dgm:pt>
    <dgm:pt modelId="{D006E974-1B69-46A3-A64F-11C894C8F8D6}" type="pres">
      <dgm:prSet presAssocID="{2AEA3E13-5351-485D-860E-D8EA18C61082}" presName="rootComposite" presStyleCnt="0"/>
      <dgm:spPr/>
    </dgm:pt>
    <dgm:pt modelId="{8B0513A3-6B81-4A27-BAB8-4B87F2BF9740}" type="pres">
      <dgm:prSet presAssocID="{2AEA3E13-5351-485D-860E-D8EA18C61082}" presName="rootText" presStyleLbl="node3" presStyleIdx="0" presStyleCnt="3" custLinFactNeighborX="612" custLinFactNeighborY="9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D79AEF-2DC6-487D-8FB1-2ABF30D7FFC8}" type="pres">
      <dgm:prSet presAssocID="{2AEA3E13-5351-485D-860E-D8EA18C61082}" presName="rootConnector" presStyleLbl="node3" presStyleIdx="0" presStyleCnt="3"/>
      <dgm:spPr/>
      <dgm:t>
        <a:bodyPr/>
        <a:lstStyle/>
        <a:p>
          <a:endParaRPr lang="es-MX"/>
        </a:p>
      </dgm:t>
    </dgm:pt>
    <dgm:pt modelId="{BD8D2077-48CD-4517-BB73-C3AED69D72C8}" type="pres">
      <dgm:prSet presAssocID="{2AEA3E13-5351-485D-860E-D8EA18C61082}" presName="hierChild4" presStyleCnt="0"/>
      <dgm:spPr/>
    </dgm:pt>
    <dgm:pt modelId="{A3749070-D12E-4087-BF49-5DE4A4B6A80F}" type="pres">
      <dgm:prSet presAssocID="{2AEA3E13-5351-485D-860E-D8EA18C61082}" presName="hierChild5" presStyleCnt="0"/>
      <dgm:spPr/>
    </dgm:pt>
    <dgm:pt modelId="{194EDE05-D220-4138-8AC0-430111D67276}" type="pres">
      <dgm:prSet presAssocID="{A148698E-D87A-4519-9F56-0F6971B351CE}" presName="Name35" presStyleLbl="parChTrans1D3" presStyleIdx="1" presStyleCnt="3"/>
      <dgm:spPr/>
      <dgm:t>
        <a:bodyPr/>
        <a:lstStyle/>
        <a:p>
          <a:endParaRPr lang="es-MX"/>
        </a:p>
      </dgm:t>
    </dgm:pt>
    <dgm:pt modelId="{312E5794-7C4B-4F6F-B823-F89B9F7392E5}" type="pres">
      <dgm:prSet presAssocID="{60273D17-4B78-420F-947A-2406A096C597}" presName="hierRoot2" presStyleCnt="0">
        <dgm:presLayoutVars>
          <dgm:hierBranch val="init"/>
        </dgm:presLayoutVars>
      </dgm:prSet>
      <dgm:spPr/>
    </dgm:pt>
    <dgm:pt modelId="{FE95CD60-D606-4F3C-8792-A03E6C1FD969}" type="pres">
      <dgm:prSet presAssocID="{60273D17-4B78-420F-947A-2406A096C597}" presName="rootComposite" presStyleCnt="0"/>
      <dgm:spPr/>
    </dgm:pt>
    <dgm:pt modelId="{2507752E-6CCC-4834-B9A4-E3DB4620B2B3}" type="pres">
      <dgm:prSet presAssocID="{60273D17-4B78-420F-947A-2406A096C59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A0D9C7-40AD-4C50-9070-2BC175A865FC}" type="pres">
      <dgm:prSet presAssocID="{60273D17-4B78-420F-947A-2406A096C597}" presName="rootConnector" presStyleLbl="node3" presStyleIdx="1" presStyleCnt="3"/>
      <dgm:spPr/>
      <dgm:t>
        <a:bodyPr/>
        <a:lstStyle/>
        <a:p>
          <a:endParaRPr lang="es-MX"/>
        </a:p>
      </dgm:t>
    </dgm:pt>
    <dgm:pt modelId="{F5FC6B1A-B31A-4049-9F0D-17F244177707}" type="pres">
      <dgm:prSet presAssocID="{60273D17-4B78-420F-947A-2406A096C597}" presName="hierChild4" presStyleCnt="0"/>
      <dgm:spPr/>
    </dgm:pt>
    <dgm:pt modelId="{553F4E54-51D3-4081-A18E-5040D2C470D1}" type="pres">
      <dgm:prSet presAssocID="{60273D17-4B78-420F-947A-2406A096C597}" presName="hierChild5" presStyleCnt="0"/>
      <dgm:spPr/>
    </dgm:pt>
    <dgm:pt modelId="{A574D214-C22A-431B-927C-BFDD400A56D4}" type="pres">
      <dgm:prSet presAssocID="{AA9BF390-022B-42E2-B28E-9E35815B5998}" presName="Name35" presStyleLbl="parChTrans1D3" presStyleIdx="2" presStyleCnt="3"/>
      <dgm:spPr/>
      <dgm:t>
        <a:bodyPr/>
        <a:lstStyle/>
        <a:p>
          <a:endParaRPr lang="es-MX"/>
        </a:p>
      </dgm:t>
    </dgm:pt>
    <dgm:pt modelId="{02036FC8-25AF-4908-8945-32B908C0373F}" type="pres">
      <dgm:prSet presAssocID="{4F1BAB86-C00A-4B89-ACC4-BEEF9E8CCB92}" presName="hierRoot2" presStyleCnt="0">
        <dgm:presLayoutVars>
          <dgm:hierBranch val="init"/>
        </dgm:presLayoutVars>
      </dgm:prSet>
      <dgm:spPr/>
    </dgm:pt>
    <dgm:pt modelId="{EBF0F4BD-BE41-4D08-858C-C1A548D814AB}" type="pres">
      <dgm:prSet presAssocID="{4F1BAB86-C00A-4B89-ACC4-BEEF9E8CCB92}" presName="rootComposite" presStyleCnt="0"/>
      <dgm:spPr/>
    </dgm:pt>
    <dgm:pt modelId="{4A25D03B-122A-4751-A895-8582AE3E8C27}" type="pres">
      <dgm:prSet presAssocID="{4F1BAB86-C00A-4B89-ACC4-BEEF9E8CCB9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EC8461-5433-4805-9DFA-A365826E7D97}" type="pres">
      <dgm:prSet presAssocID="{4F1BAB86-C00A-4B89-ACC4-BEEF9E8CCB92}" presName="rootConnector" presStyleLbl="node3" presStyleIdx="2" presStyleCnt="3"/>
      <dgm:spPr/>
      <dgm:t>
        <a:bodyPr/>
        <a:lstStyle/>
        <a:p>
          <a:endParaRPr lang="es-MX"/>
        </a:p>
      </dgm:t>
    </dgm:pt>
    <dgm:pt modelId="{51D6BE23-A65C-458C-98C0-0EACD28E95C9}" type="pres">
      <dgm:prSet presAssocID="{4F1BAB86-C00A-4B89-ACC4-BEEF9E8CCB92}" presName="hierChild4" presStyleCnt="0"/>
      <dgm:spPr/>
    </dgm:pt>
    <dgm:pt modelId="{6744EEB2-3758-4EDC-9A2E-316AB442944C}" type="pres">
      <dgm:prSet presAssocID="{4F1BAB86-C00A-4B89-ACC4-BEEF9E8CCB92}" presName="hierChild5" presStyleCnt="0"/>
      <dgm:spPr/>
    </dgm:pt>
    <dgm:pt modelId="{1EF6ACC4-EE56-4FC3-8700-7156DE583D74}" type="pres">
      <dgm:prSet presAssocID="{CB1F3560-59E0-4321-B69C-3F2DC40E559F}" presName="hierChild5" presStyleCnt="0"/>
      <dgm:spPr/>
    </dgm:pt>
    <dgm:pt modelId="{096FC2BA-9326-4F68-876A-5FC0F50345BF}" type="pres">
      <dgm:prSet presAssocID="{0DB8C421-D87B-4673-9C0E-C6547E78D51C}" presName="hierChild3" presStyleCnt="0"/>
      <dgm:spPr/>
    </dgm:pt>
  </dgm:ptLst>
  <dgm:cxnLst>
    <dgm:cxn modelId="{38FB8F4B-1603-4598-B97F-DAF0E27DF9C4}" type="presOf" srcId="{2AEA3E13-5351-485D-860E-D8EA18C61082}" destId="{36D79AEF-2DC6-487D-8FB1-2ABF30D7FFC8}" srcOrd="1" destOrd="0" presId="urn:microsoft.com/office/officeart/2005/8/layout/orgChart1"/>
    <dgm:cxn modelId="{12B7259C-642F-49D5-94C3-42E7E2AA12A9}" srcId="{CB1F3560-59E0-4321-B69C-3F2DC40E559F}" destId="{60273D17-4B78-420F-947A-2406A096C597}" srcOrd="1" destOrd="0" parTransId="{A148698E-D87A-4519-9F56-0F6971B351CE}" sibTransId="{3822D78E-C13C-428A-A4B4-CA7CB889D3FA}"/>
    <dgm:cxn modelId="{296837CC-30F9-440F-A299-AF2FAAB6181F}" type="presOf" srcId="{4F1BAB86-C00A-4B89-ACC4-BEEF9E8CCB92}" destId="{0EEC8461-5433-4805-9DFA-A365826E7D97}" srcOrd="1" destOrd="0" presId="urn:microsoft.com/office/officeart/2005/8/layout/orgChart1"/>
    <dgm:cxn modelId="{5111E9DB-EA1D-4B48-B04F-FD43618369B4}" srcId="{D4226C2A-B68A-4BAB-BB36-7CEB3EC75454}" destId="{0DB8C421-D87B-4673-9C0E-C6547E78D51C}" srcOrd="0" destOrd="0" parTransId="{5977645F-C7A7-4FCA-8ED4-7840D5EF710F}" sibTransId="{E39DE4BC-B255-4F09-B3D4-41D9AE62C201}"/>
    <dgm:cxn modelId="{E8185C8B-D3AE-4B3D-B324-C3CBB105D873}" type="presOf" srcId="{0DB8C421-D87B-4673-9C0E-C6547E78D51C}" destId="{C93CB672-7949-40A4-8BA4-BFCCF4F01A86}" srcOrd="1" destOrd="0" presId="urn:microsoft.com/office/officeart/2005/8/layout/orgChart1"/>
    <dgm:cxn modelId="{262B6F50-7548-4C5D-8AF8-5FB58A813E8C}" srcId="{CB1F3560-59E0-4321-B69C-3F2DC40E559F}" destId="{4F1BAB86-C00A-4B89-ACC4-BEEF9E8CCB92}" srcOrd="2" destOrd="0" parTransId="{AA9BF390-022B-42E2-B28E-9E35815B5998}" sibTransId="{9411B1F9-2E3E-4FD0-B3EB-048D9DF3AB25}"/>
    <dgm:cxn modelId="{CE8050DB-8AA9-4E2A-8D17-315B607DAF4B}" type="presOf" srcId="{4F1BAB86-C00A-4B89-ACC4-BEEF9E8CCB92}" destId="{4A25D03B-122A-4751-A895-8582AE3E8C27}" srcOrd="0" destOrd="0" presId="urn:microsoft.com/office/officeart/2005/8/layout/orgChart1"/>
    <dgm:cxn modelId="{3638A69F-ACA3-4492-A1D0-711DB70981BB}" type="presOf" srcId="{2AEA3E13-5351-485D-860E-D8EA18C61082}" destId="{8B0513A3-6B81-4A27-BAB8-4B87F2BF9740}" srcOrd="0" destOrd="0" presId="urn:microsoft.com/office/officeart/2005/8/layout/orgChart1"/>
    <dgm:cxn modelId="{3FEFA9A9-F388-4AF6-932C-04361241D97E}" type="presOf" srcId="{0DB8C421-D87B-4673-9C0E-C6547E78D51C}" destId="{D85EC97E-5D90-4BDC-936E-11D045CD89F1}" srcOrd="0" destOrd="0" presId="urn:microsoft.com/office/officeart/2005/8/layout/orgChart1"/>
    <dgm:cxn modelId="{07AD7872-ECED-4D85-A81E-B072D791741F}" type="presOf" srcId="{CB1F3560-59E0-4321-B69C-3F2DC40E559F}" destId="{16B7CA7D-AF39-4F4D-84A1-18299753D44E}" srcOrd="1" destOrd="0" presId="urn:microsoft.com/office/officeart/2005/8/layout/orgChart1"/>
    <dgm:cxn modelId="{A4609CC7-2D66-4830-906D-6AAFA0D2AA72}" type="presOf" srcId="{CB1F3560-59E0-4321-B69C-3F2DC40E559F}" destId="{8C099E26-549E-42D3-8303-CAD3308711A2}" srcOrd="0" destOrd="0" presId="urn:microsoft.com/office/officeart/2005/8/layout/orgChart1"/>
    <dgm:cxn modelId="{6874C3AC-A51B-4BA0-861A-CA61C524E1E8}" srcId="{0DB8C421-D87B-4673-9C0E-C6547E78D51C}" destId="{CB1F3560-59E0-4321-B69C-3F2DC40E559F}" srcOrd="0" destOrd="0" parTransId="{62E5427C-5D16-4E76-83C8-112E57DE7653}" sibTransId="{8D6A82C6-4AF8-406E-9B74-F48F682F4F62}"/>
    <dgm:cxn modelId="{97A45F7A-D14E-488B-84DE-BE46C3E5CBFF}" type="presOf" srcId="{60273D17-4B78-420F-947A-2406A096C597}" destId="{84A0D9C7-40AD-4C50-9070-2BC175A865FC}" srcOrd="1" destOrd="0" presId="urn:microsoft.com/office/officeart/2005/8/layout/orgChart1"/>
    <dgm:cxn modelId="{5D9D82EB-35F1-4BEE-BA61-7F2BB30EE3BA}" type="presOf" srcId="{62E5427C-5D16-4E76-83C8-112E57DE7653}" destId="{38C5C0CE-D2E9-4403-BE65-4B8DB5086152}" srcOrd="0" destOrd="0" presId="urn:microsoft.com/office/officeart/2005/8/layout/orgChart1"/>
    <dgm:cxn modelId="{31B0BD35-B63F-41BB-BB81-9665A36D1064}" srcId="{CB1F3560-59E0-4321-B69C-3F2DC40E559F}" destId="{2AEA3E13-5351-485D-860E-D8EA18C61082}" srcOrd="0" destOrd="0" parTransId="{93845C1A-B714-4B8D-B924-D14E1CB3E156}" sibTransId="{E06C272D-7C9E-47CD-A582-AF25E76D819E}"/>
    <dgm:cxn modelId="{9A777C44-E2D3-4B51-A212-428659F35C0B}" type="presOf" srcId="{93845C1A-B714-4B8D-B924-D14E1CB3E156}" destId="{23CAF4DC-CE69-454F-BBC2-2426AE549409}" srcOrd="0" destOrd="0" presId="urn:microsoft.com/office/officeart/2005/8/layout/orgChart1"/>
    <dgm:cxn modelId="{A8533BF2-1F86-4B75-A5EF-EB3BDB978F1B}" type="presOf" srcId="{60273D17-4B78-420F-947A-2406A096C597}" destId="{2507752E-6CCC-4834-B9A4-E3DB4620B2B3}" srcOrd="0" destOrd="0" presId="urn:microsoft.com/office/officeart/2005/8/layout/orgChart1"/>
    <dgm:cxn modelId="{BA106FDA-B858-41B3-B39E-85F4AE944C32}" type="presOf" srcId="{A148698E-D87A-4519-9F56-0F6971B351CE}" destId="{194EDE05-D220-4138-8AC0-430111D67276}" srcOrd="0" destOrd="0" presId="urn:microsoft.com/office/officeart/2005/8/layout/orgChart1"/>
    <dgm:cxn modelId="{024E0BA7-367C-4545-B02F-2F3CED808F17}" type="presOf" srcId="{AA9BF390-022B-42E2-B28E-9E35815B5998}" destId="{A574D214-C22A-431B-927C-BFDD400A56D4}" srcOrd="0" destOrd="0" presId="urn:microsoft.com/office/officeart/2005/8/layout/orgChart1"/>
    <dgm:cxn modelId="{E6721F24-5FF0-4872-BF76-5BC2AB70D286}" type="presOf" srcId="{D4226C2A-B68A-4BAB-BB36-7CEB3EC75454}" destId="{A6092E8F-58AB-492D-8DEF-AB7BF5698EB0}" srcOrd="0" destOrd="0" presId="urn:microsoft.com/office/officeart/2005/8/layout/orgChart1"/>
    <dgm:cxn modelId="{B35372B9-F63B-4E35-ADB4-7EBC249B0197}" type="presParOf" srcId="{A6092E8F-58AB-492D-8DEF-AB7BF5698EB0}" destId="{F592C9B6-F7E1-489C-A18C-5D8B4F550B49}" srcOrd="0" destOrd="0" presId="urn:microsoft.com/office/officeart/2005/8/layout/orgChart1"/>
    <dgm:cxn modelId="{C24F7118-5135-448C-B1DB-5A1F216B4F38}" type="presParOf" srcId="{F592C9B6-F7E1-489C-A18C-5D8B4F550B49}" destId="{B322630A-8BD4-4A46-AF1B-DA402A1B485D}" srcOrd="0" destOrd="0" presId="urn:microsoft.com/office/officeart/2005/8/layout/orgChart1"/>
    <dgm:cxn modelId="{D9296AE2-B75D-4353-BE1B-E483779C285E}" type="presParOf" srcId="{B322630A-8BD4-4A46-AF1B-DA402A1B485D}" destId="{D85EC97E-5D90-4BDC-936E-11D045CD89F1}" srcOrd="0" destOrd="0" presId="urn:microsoft.com/office/officeart/2005/8/layout/orgChart1"/>
    <dgm:cxn modelId="{83D97D51-F5D5-438E-A257-7C4F4E07D89C}" type="presParOf" srcId="{B322630A-8BD4-4A46-AF1B-DA402A1B485D}" destId="{C93CB672-7949-40A4-8BA4-BFCCF4F01A86}" srcOrd="1" destOrd="0" presId="urn:microsoft.com/office/officeart/2005/8/layout/orgChart1"/>
    <dgm:cxn modelId="{048CBFA2-4804-4FB9-BDCE-FB504ADC2C86}" type="presParOf" srcId="{F592C9B6-F7E1-489C-A18C-5D8B4F550B49}" destId="{535A2F8C-D532-4109-8F64-CAD2A53509D9}" srcOrd="1" destOrd="0" presId="urn:microsoft.com/office/officeart/2005/8/layout/orgChart1"/>
    <dgm:cxn modelId="{255C1D7D-E5B8-46A7-AA57-ED3B54B054BC}" type="presParOf" srcId="{535A2F8C-D532-4109-8F64-CAD2A53509D9}" destId="{38C5C0CE-D2E9-4403-BE65-4B8DB5086152}" srcOrd="0" destOrd="0" presId="urn:microsoft.com/office/officeart/2005/8/layout/orgChart1"/>
    <dgm:cxn modelId="{0144220F-A90A-40D8-B9EC-C1134150A95B}" type="presParOf" srcId="{535A2F8C-D532-4109-8F64-CAD2A53509D9}" destId="{0EAB2169-F9F7-4664-BEA7-9CFFDF5463BC}" srcOrd="1" destOrd="0" presId="urn:microsoft.com/office/officeart/2005/8/layout/orgChart1"/>
    <dgm:cxn modelId="{7D605E8F-54B6-4ACA-A2DA-52D896B77501}" type="presParOf" srcId="{0EAB2169-F9F7-4664-BEA7-9CFFDF5463BC}" destId="{1A4F098E-B4B1-4EB8-8AEE-AB0E29E10295}" srcOrd="0" destOrd="0" presId="urn:microsoft.com/office/officeart/2005/8/layout/orgChart1"/>
    <dgm:cxn modelId="{25042C93-6888-428E-AF0F-14C18FB5D8D3}" type="presParOf" srcId="{1A4F098E-B4B1-4EB8-8AEE-AB0E29E10295}" destId="{8C099E26-549E-42D3-8303-CAD3308711A2}" srcOrd="0" destOrd="0" presId="urn:microsoft.com/office/officeart/2005/8/layout/orgChart1"/>
    <dgm:cxn modelId="{6547140D-39D7-42FD-ADDC-F43908393A2C}" type="presParOf" srcId="{1A4F098E-B4B1-4EB8-8AEE-AB0E29E10295}" destId="{16B7CA7D-AF39-4F4D-84A1-18299753D44E}" srcOrd="1" destOrd="0" presId="urn:microsoft.com/office/officeart/2005/8/layout/orgChart1"/>
    <dgm:cxn modelId="{D20C1DBE-05BD-4570-AE79-D4DF81740562}" type="presParOf" srcId="{0EAB2169-F9F7-4664-BEA7-9CFFDF5463BC}" destId="{3A77A338-F5A1-4281-A619-DFFD7FA25566}" srcOrd="1" destOrd="0" presId="urn:microsoft.com/office/officeart/2005/8/layout/orgChart1"/>
    <dgm:cxn modelId="{81684C73-00F2-4BB7-8B13-7EDFA89FFF81}" type="presParOf" srcId="{3A77A338-F5A1-4281-A619-DFFD7FA25566}" destId="{23CAF4DC-CE69-454F-BBC2-2426AE549409}" srcOrd="0" destOrd="0" presId="urn:microsoft.com/office/officeart/2005/8/layout/orgChart1"/>
    <dgm:cxn modelId="{DF34667D-BCB1-44EE-909B-685423F1B8BF}" type="presParOf" srcId="{3A77A338-F5A1-4281-A619-DFFD7FA25566}" destId="{22341337-7E9B-49F0-86DE-F2C20F3563BE}" srcOrd="1" destOrd="0" presId="urn:microsoft.com/office/officeart/2005/8/layout/orgChart1"/>
    <dgm:cxn modelId="{DBA92708-43A0-4382-9CA7-59687D233FE0}" type="presParOf" srcId="{22341337-7E9B-49F0-86DE-F2C20F3563BE}" destId="{D006E974-1B69-46A3-A64F-11C894C8F8D6}" srcOrd="0" destOrd="0" presId="urn:microsoft.com/office/officeart/2005/8/layout/orgChart1"/>
    <dgm:cxn modelId="{32868E8E-44B3-4AC8-9C51-488F9D3373FC}" type="presParOf" srcId="{D006E974-1B69-46A3-A64F-11C894C8F8D6}" destId="{8B0513A3-6B81-4A27-BAB8-4B87F2BF9740}" srcOrd="0" destOrd="0" presId="urn:microsoft.com/office/officeart/2005/8/layout/orgChart1"/>
    <dgm:cxn modelId="{23BC9D7E-EAD1-434A-9F1D-184DAC1EB642}" type="presParOf" srcId="{D006E974-1B69-46A3-A64F-11C894C8F8D6}" destId="{36D79AEF-2DC6-487D-8FB1-2ABF30D7FFC8}" srcOrd="1" destOrd="0" presId="urn:microsoft.com/office/officeart/2005/8/layout/orgChart1"/>
    <dgm:cxn modelId="{C00F1165-7984-439D-93E7-7EFB7C87FCEB}" type="presParOf" srcId="{22341337-7E9B-49F0-86DE-F2C20F3563BE}" destId="{BD8D2077-48CD-4517-BB73-C3AED69D72C8}" srcOrd="1" destOrd="0" presId="urn:microsoft.com/office/officeart/2005/8/layout/orgChart1"/>
    <dgm:cxn modelId="{63AD505A-C5C3-4CC3-B82E-14D82E1FA46E}" type="presParOf" srcId="{22341337-7E9B-49F0-86DE-F2C20F3563BE}" destId="{A3749070-D12E-4087-BF49-5DE4A4B6A80F}" srcOrd="2" destOrd="0" presId="urn:microsoft.com/office/officeart/2005/8/layout/orgChart1"/>
    <dgm:cxn modelId="{C7E3F289-D5CD-4892-9319-6AD4AED05B1B}" type="presParOf" srcId="{3A77A338-F5A1-4281-A619-DFFD7FA25566}" destId="{194EDE05-D220-4138-8AC0-430111D67276}" srcOrd="2" destOrd="0" presId="urn:microsoft.com/office/officeart/2005/8/layout/orgChart1"/>
    <dgm:cxn modelId="{A45A704E-2FC9-4A86-B45A-28230FA0C90E}" type="presParOf" srcId="{3A77A338-F5A1-4281-A619-DFFD7FA25566}" destId="{312E5794-7C4B-4F6F-B823-F89B9F7392E5}" srcOrd="3" destOrd="0" presId="urn:microsoft.com/office/officeart/2005/8/layout/orgChart1"/>
    <dgm:cxn modelId="{ACACCE50-6C3D-4A58-A0B8-0C820C9EC11B}" type="presParOf" srcId="{312E5794-7C4B-4F6F-B823-F89B9F7392E5}" destId="{FE95CD60-D606-4F3C-8792-A03E6C1FD969}" srcOrd="0" destOrd="0" presId="urn:microsoft.com/office/officeart/2005/8/layout/orgChart1"/>
    <dgm:cxn modelId="{101F2273-6A83-4658-BF84-F5DAF5443418}" type="presParOf" srcId="{FE95CD60-D606-4F3C-8792-A03E6C1FD969}" destId="{2507752E-6CCC-4834-B9A4-E3DB4620B2B3}" srcOrd="0" destOrd="0" presId="urn:microsoft.com/office/officeart/2005/8/layout/orgChart1"/>
    <dgm:cxn modelId="{72F8A642-2CDD-49D8-BD2C-46AD58FFAF33}" type="presParOf" srcId="{FE95CD60-D606-4F3C-8792-A03E6C1FD969}" destId="{84A0D9C7-40AD-4C50-9070-2BC175A865FC}" srcOrd="1" destOrd="0" presId="urn:microsoft.com/office/officeart/2005/8/layout/orgChart1"/>
    <dgm:cxn modelId="{6B181C8D-63FB-4B76-9A56-B0171DF803F5}" type="presParOf" srcId="{312E5794-7C4B-4F6F-B823-F89B9F7392E5}" destId="{F5FC6B1A-B31A-4049-9F0D-17F244177707}" srcOrd="1" destOrd="0" presId="urn:microsoft.com/office/officeart/2005/8/layout/orgChart1"/>
    <dgm:cxn modelId="{E04684AC-39F3-4DFF-9C4C-6ACEBFF0B2A5}" type="presParOf" srcId="{312E5794-7C4B-4F6F-B823-F89B9F7392E5}" destId="{553F4E54-51D3-4081-A18E-5040D2C470D1}" srcOrd="2" destOrd="0" presId="urn:microsoft.com/office/officeart/2005/8/layout/orgChart1"/>
    <dgm:cxn modelId="{AE97396D-F068-44BF-A048-B6513D8D5801}" type="presParOf" srcId="{3A77A338-F5A1-4281-A619-DFFD7FA25566}" destId="{A574D214-C22A-431B-927C-BFDD400A56D4}" srcOrd="4" destOrd="0" presId="urn:microsoft.com/office/officeart/2005/8/layout/orgChart1"/>
    <dgm:cxn modelId="{03AFDE2A-E4B6-4B6C-B235-408DAF2D48F9}" type="presParOf" srcId="{3A77A338-F5A1-4281-A619-DFFD7FA25566}" destId="{02036FC8-25AF-4908-8945-32B908C0373F}" srcOrd="5" destOrd="0" presId="urn:microsoft.com/office/officeart/2005/8/layout/orgChart1"/>
    <dgm:cxn modelId="{87390D3C-615D-4C70-A894-1AEB2000909E}" type="presParOf" srcId="{02036FC8-25AF-4908-8945-32B908C0373F}" destId="{EBF0F4BD-BE41-4D08-858C-C1A548D814AB}" srcOrd="0" destOrd="0" presId="urn:microsoft.com/office/officeart/2005/8/layout/orgChart1"/>
    <dgm:cxn modelId="{A20D10D2-E644-4F5D-A210-E000172175A3}" type="presParOf" srcId="{EBF0F4BD-BE41-4D08-858C-C1A548D814AB}" destId="{4A25D03B-122A-4751-A895-8582AE3E8C27}" srcOrd="0" destOrd="0" presId="urn:microsoft.com/office/officeart/2005/8/layout/orgChart1"/>
    <dgm:cxn modelId="{CA3E47B6-0986-438E-A048-62DE8B63E1B1}" type="presParOf" srcId="{EBF0F4BD-BE41-4D08-858C-C1A548D814AB}" destId="{0EEC8461-5433-4805-9DFA-A365826E7D97}" srcOrd="1" destOrd="0" presId="urn:microsoft.com/office/officeart/2005/8/layout/orgChart1"/>
    <dgm:cxn modelId="{A74CA770-EB95-4A30-8421-968643EAB5A9}" type="presParOf" srcId="{02036FC8-25AF-4908-8945-32B908C0373F}" destId="{51D6BE23-A65C-458C-98C0-0EACD28E95C9}" srcOrd="1" destOrd="0" presId="urn:microsoft.com/office/officeart/2005/8/layout/orgChart1"/>
    <dgm:cxn modelId="{7AEC9EA2-514F-4679-9246-8F1D08524B76}" type="presParOf" srcId="{02036FC8-25AF-4908-8945-32B908C0373F}" destId="{6744EEB2-3758-4EDC-9A2E-316AB442944C}" srcOrd="2" destOrd="0" presId="urn:microsoft.com/office/officeart/2005/8/layout/orgChart1"/>
    <dgm:cxn modelId="{FA5025EC-9443-4A61-A2EE-92B2DE19018A}" type="presParOf" srcId="{0EAB2169-F9F7-4664-BEA7-9CFFDF5463BC}" destId="{1EF6ACC4-EE56-4FC3-8700-7156DE583D74}" srcOrd="2" destOrd="0" presId="urn:microsoft.com/office/officeart/2005/8/layout/orgChart1"/>
    <dgm:cxn modelId="{078AD384-628B-4A71-A7C6-00E2B4208A75}" type="presParOf" srcId="{F592C9B6-F7E1-489C-A18C-5D8B4F550B49}" destId="{096FC2BA-9326-4F68-876A-5FC0F50345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870511-9BEA-4910-874F-745E126C2D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6FA931A-1D8C-4DBF-9A82-B546EA80838A}">
      <dgm:prSet phldrT="[Texto]"/>
      <dgm:spPr/>
      <dgm:t>
        <a:bodyPr/>
        <a:lstStyle/>
        <a:p>
          <a:r>
            <a:rPr lang="es-MX" b="1" dirty="0" smtClean="0"/>
            <a:t>Jefe de Patrimonio Seguro</a:t>
          </a:r>
        </a:p>
        <a:p>
          <a:r>
            <a:rPr lang="es-MX" dirty="0" smtClean="0"/>
            <a:t>Vacante</a:t>
          </a:r>
          <a:endParaRPr lang="es-MX" dirty="0"/>
        </a:p>
      </dgm:t>
    </dgm:pt>
    <dgm:pt modelId="{FEF92A0F-5E45-4896-974A-2E5F1F45C158}" type="parTrans" cxnId="{A76B3323-7831-4700-AB7A-3997DFE8DBA8}">
      <dgm:prSet/>
      <dgm:spPr/>
      <dgm:t>
        <a:bodyPr/>
        <a:lstStyle/>
        <a:p>
          <a:endParaRPr lang="es-MX"/>
        </a:p>
      </dgm:t>
    </dgm:pt>
    <dgm:pt modelId="{2E57DC0B-75B2-4D4C-8761-F76C368E230C}" type="sibTrans" cxnId="{A76B3323-7831-4700-AB7A-3997DFE8DBA8}">
      <dgm:prSet/>
      <dgm:spPr/>
      <dgm:t>
        <a:bodyPr/>
        <a:lstStyle/>
        <a:p>
          <a:endParaRPr lang="es-MX"/>
        </a:p>
      </dgm:t>
    </dgm:pt>
    <dgm:pt modelId="{75068D02-74F6-4FCE-A5F6-5B697AE90421}">
      <dgm:prSet phldrT="[Texto]"/>
      <dgm:spPr/>
      <dgm:t>
        <a:bodyPr/>
        <a:lstStyle/>
        <a:p>
          <a:r>
            <a:rPr lang="es-MX" b="1" dirty="0" smtClean="0"/>
            <a:t>Auxiliar</a:t>
          </a:r>
          <a:r>
            <a:rPr lang="es-MX" dirty="0" smtClean="0"/>
            <a:t>  </a:t>
          </a:r>
        </a:p>
        <a:p>
          <a:r>
            <a:rPr lang="es-MX" dirty="0" smtClean="0"/>
            <a:t>63115</a:t>
          </a:r>
          <a:endParaRPr lang="es-MX" dirty="0"/>
        </a:p>
      </dgm:t>
    </dgm:pt>
    <dgm:pt modelId="{836359BC-06CC-413D-BBAE-85053D83D5FC}" type="parTrans" cxnId="{954DFC2B-6286-4B85-9720-DEFAC4DF68CF}">
      <dgm:prSet/>
      <dgm:spPr/>
      <dgm:t>
        <a:bodyPr/>
        <a:lstStyle/>
        <a:p>
          <a:endParaRPr lang="es-MX"/>
        </a:p>
      </dgm:t>
    </dgm:pt>
    <dgm:pt modelId="{82B2163A-A868-4F12-8038-A562E4C0C436}" type="sibTrans" cxnId="{954DFC2B-6286-4B85-9720-DEFAC4DF68CF}">
      <dgm:prSet/>
      <dgm:spPr/>
      <dgm:t>
        <a:bodyPr/>
        <a:lstStyle/>
        <a:p>
          <a:endParaRPr lang="es-MX"/>
        </a:p>
      </dgm:t>
    </dgm:pt>
    <dgm:pt modelId="{545B1EE6-E206-4F21-88CC-B8257E4DC938}">
      <dgm:prSet phldrT="[Texto]"/>
      <dgm:spPr/>
      <dgm:t>
        <a:bodyPr/>
        <a:lstStyle/>
        <a:p>
          <a:r>
            <a:rPr lang="es-MX" b="1" dirty="0" smtClean="0"/>
            <a:t>Auxiliar </a:t>
          </a:r>
        </a:p>
        <a:p>
          <a:r>
            <a:rPr lang="es-MX" dirty="0" smtClean="0"/>
            <a:t>64388</a:t>
          </a:r>
          <a:endParaRPr lang="es-MX" dirty="0"/>
        </a:p>
      </dgm:t>
    </dgm:pt>
    <dgm:pt modelId="{1A09AB23-C3C5-47A8-B403-D285274ABE7E}" type="parTrans" cxnId="{12940FE2-8597-4562-B308-A12D5CFFF6FC}">
      <dgm:prSet/>
      <dgm:spPr/>
      <dgm:t>
        <a:bodyPr/>
        <a:lstStyle/>
        <a:p>
          <a:endParaRPr lang="es-MX"/>
        </a:p>
      </dgm:t>
    </dgm:pt>
    <dgm:pt modelId="{8E2F6BC2-AB82-4D2E-8A71-59BE2ADE4D11}" type="sibTrans" cxnId="{12940FE2-8597-4562-B308-A12D5CFFF6FC}">
      <dgm:prSet/>
      <dgm:spPr/>
      <dgm:t>
        <a:bodyPr/>
        <a:lstStyle/>
        <a:p>
          <a:endParaRPr lang="es-MX"/>
        </a:p>
      </dgm:t>
    </dgm:pt>
    <dgm:pt modelId="{FF87E127-E4FC-447C-A0DC-80B77638814E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 </a:t>
          </a:r>
          <a:r>
            <a:rPr lang="es-MX" b="1" dirty="0" smtClean="0"/>
            <a:t>Auxiliar  </a:t>
          </a:r>
        </a:p>
        <a:p>
          <a:r>
            <a:rPr lang="es-MX" dirty="0" smtClean="0"/>
            <a:t>75618</a:t>
          </a:r>
          <a:endParaRPr lang="es-MX" dirty="0"/>
        </a:p>
      </dgm:t>
    </dgm:pt>
    <dgm:pt modelId="{227DD863-2F8A-4BBF-AE75-65F38F40BC64}" type="parTrans" cxnId="{FBAF87D6-FABC-471A-B7F6-46D287409ED7}">
      <dgm:prSet/>
      <dgm:spPr/>
      <dgm:t>
        <a:bodyPr/>
        <a:lstStyle/>
        <a:p>
          <a:endParaRPr lang="es-MX"/>
        </a:p>
      </dgm:t>
    </dgm:pt>
    <dgm:pt modelId="{AB392B72-AFD6-4183-A520-03DBDD9CC635}" type="sibTrans" cxnId="{FBAF87D6-FABC-471A-B7F6-46D287409ED7}">
      <dgm:prSet/>
      <dgm:spPr/>
      <dgm:t>
        <a:bodyPr/>
        <a:lstStyle/>
        <a:p>
          <a:endParaRPr lang="es-MX"/>
        </a:p>
      </dgm:t>
    </dgm:pt>
    <dgm:pt modelId="{253FAE51-3226-460A-8E9C-828DDC258A85}">
      <dgm:prSet/>
      <dgm:spPr/>
      <dgm:t>
        <a:bodyPr/>
        <a:lstStyle/>
        <a:p>
          <a:r>
            <a:rPr lang="es-MX" b="1" dirty="0" smtClean="0"/>
            <a:t>Auxiliar </a:t>
          </a:r>
          <a:r>
            <a:rPr lang="es-MX" dirty="0" smtClean="0"/>
            <a:t> </a:t>
          </a:r>
        </a:p>
        <a:p>
          <a:r>
            <a:rPr lang="es-MX" dirty="0" smtClean="0"/>
            <a:t>80458</a:t>
          </a:r>
          <a:endParaRPr lang="es-MX" dirty="0"/>
        </a:p>
      </dgm:t>
    </dgm:pt>
    <dgm:pt modelId="{221CA58D-CB46-406C-812A-41D89735B8A1}" type="parTrans" cxnId="{D4166D5A-23CA-4532-9013-11B791A684BB}">
      <dgm:prSet/>
      <dgm:spPr/>
      <dgm:t>
        <a:bodyPr/>
        <a:lstStyle/>
        <a:p>
          <a:endParaRPr lang="es-MX"/>
        </a:p>
      </dgm:t>
    </dgm:pt>
    <dgm:pt modelId="{AFD9CAE2-B87B-4AAD-8649-D53712797619}" type="sibTrans" cxnId="{D4166D5A-23CA-4532-9013-11B791A684BB}">
      <dgm:prSet/>
      <dgm:spPr/>
      <dgm:t>
        <a:bodyPr/>
        <a:lstStyle/>
        <a:p>
          <a:endParaRPr lang="es-MX"/>
        </a:p>
      </dgm:t>
    </dgm:pt>
    <dgm:pt modelId="{4E105651-667F-4D9E-A9A1-49F600E8E058}">
      <dgm:prSet/>
      <dgm:spPr/>
      <dgm:t>
        <a:bodyPr/>
        <a:lstStyle/>
        <a:p>
          <a:r>
            <a:rPr lang="es-MX" b="1" dirty="0" smtClean="0"/>
            <a:t>Auxiliar</a:t>
          </a:r>
          <a:r>
            <a:rPr lang="es-MX" dirty="0" smtClean="0"/>
            <a:t>  </a:t>
          </a:r>
        </a:p>
        <a:p>
          <a:r>
            <a:rPr lang="es-MX" dirty="0" smtClean="0"/>
            <a:t>101455</a:t>
          </a:r>
          <a:endParaRPr lang="es-MX" dirty="0"/>
        </a:p>
      </dgm:t>
    </dgm:pt>
    <dgm:pt modelId="{EBB71D5D-8223-4CB0-8AAF-0D33E90C35ED}" type="parTrans" cxnId="{96EE30D7-AFAA-468F-B621-E61F3623A2E0}">
      <dgm:prSet/>
      <dgm:spPr/>
      <dgm:t>
        <a:bodyPr/>
        <a:lstStyle/>
        <a:p>
          <a:endParaRPr lang="es-MX"/>
        </a:p>
      </dgm:t>
    </dgm:pt>
    <dgm:pt modelId="{390E9F0D-ACA2-403E-9578-6368E95693CB}" type="sibTrans" cxnId="{96EE30D7-AFAA-468F-B621-E61F3623A2E0}">
      <dgm:prSet/>
      <dgm:spPr/>
      <dgm:t>
        <a:bodyPr/>
        <a:lstStyle/>
        <a:p>
          <a:endParaRPr lang="es-MX"/>
        </a:p>
      </dgm:t>
    </dgm:pt>
    <dgm:pt modelId="{77A2ABE0-3B33-4DC8-BE12-2186582CB87C}">
      <dgm:prSet/>
      <dgm:spPr/>
      <dgm:t>
        <a:bodyPr/>
        <a:lstStyle/>
        <a:p>
          <a:r>
            <a:rPr lang="es-MX" b="1" dirty="0" smtClean="0"/>
            <a:t>Auxiliar</a:t>
          </a:r>
          <a:r>
            <a:rPr lang="es-MX" dirty="0" smtClean="0"/>
            <a:t>  </a:t>
          </a:r>
        </a:p>
        <a:p>
          <a:r>
            <a:rPr lang="es-MX" dirty="0" smtClean="0"/>
            <a:t>85524</a:t>
          </a:r>
          <a:endParaRPr lang="es-MX" dirty="0"/>
        </a:p>
      </dgm:t>
    </dgm:pt>
    <dgm:pt modelId="{82140925-B8EB-41D6-B12C-FE925EEAA47A}" type="parTrans" cxnId="{655BA100-1927-4A4A-90F4-43599AC677A0}">
      <dgm:prSet/>
      <dgm:spPr/>
      <dgm:t>
        <a:bodyPr/>
        <a:lstStyle/>
        <a:p>
          <a:endParaRPr lang="es-MX"/>
        </a:p>
      </dgm:t>
    </dgm:pt>
    <dgm:pt modelId="{1EF28503-FDAD-40B0-846F-AB52C58FB3DF}" type="sibTrans" cxnId="{655BA100-1927-4A4A-90F4-43599AC677A0}">
      <dgm:prSet/>
      <dgm:spPr/>
      <dgm:t>
        <a:bodyPr/>
        <a:lstStyle/>
        <a:p>
          <a:endParaRPr lang="es-MX"/>
        </a:p>
      </dgm:t>
    </dgm:pt>
    <dgm:pt modelId="{02FE26D3-CA25-4FD3-B827-52ED2932D5B3}">
      <dgm:prSet custT="1"/>
      <dgm:spPr/>
      <dgm:t>
        <a:bodyPr/>
        <a:lstStyle/>
        <a:p>
          <a:r>
            <a:rPr lang="es-MX" sz="1100" b="1" dirty="0" smtClean="0"/>
            <a:t>Auxiliar </a:t>
          </a:r>
          <a:r>
            <a:rPr lang="es-MX" sz="1200" b="1" dirty="0" smtClean="0"/>
            <a:t>Administrativo</a:t>
          </a:r>
          <a:r>
            <a:rPr lang="es-MX" sz="1100" dirty="0" smtClean="0"/>
            <a:t> </a:t>
          </a:r>
        </a:p>
        <a:p>
          <a:r>
            <a:rPr lang="es-MX" sz="1100" dirty="0" smtClean="0"/>
            <a:t>111982</a:t>
          </a:r>
          <a:endParaRPr lang="es-MX" sz="1100" dirty="0"/>
        </a:p>
      </dgm:t>
    </dgm:pt>
    <dgm:pt modelId="{6198190F-EB6E-43EE-B596-CE7A13969160}" type="parTrans" cxnId="{B11AA40B-9002-495B-9534-6C1C1A5F531C}">
      <dgm:prSet/>
      <dgm:spPr/>
      <dgm:t>
        <a:bodyPr/>
        <a:lstStyle/>
        <a:p>
          <a:endParaRPr lang="es-MX"/>
        </a:p>
      </dgm:t>
    </dgm:pt>
    <dgm:pt modelId="{1ADAF7B2-69A3-4AFD-862D-CCBC54E6E323}" type="sibTrans" cxnId="{B11AA40B-9002-495B-9534-6C1C1A5F531C}">
      <dgm:prSet/>
      <dgm:spPr/>
      <dgm:t>
        <a:bodyPr/>
        <a:lstStyle/>
        <a:p>
          <a:endParaRPr lang="es-MX"/>
        </a:p>
      </dgm:t>
    </dgm:pt>
    <dgm:pt modelId="{1DE39C29-98E5-411D-ACED-C499EDD0F24D}" type="pres">
      <dgm:prSet presAssocID="{29870511-9BEA-4910-874F-745E126C2D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D3A43A3-5A52-4065-8B52-EC02C9206FBA}" type="pres">
      <dgm:prSet presAssocID="{86FA931A-1D8C-4DBF-9A82-B546EA80838A}" presName="hierRoot1" presStyleCnt="0">
        <dgm:presLayoutVars>
          <dgm:hierBranch val="hang"/>
        </dgm:presLayoutVars>
      </dgm:prSet>
      <dgm:spPr/>
    </dgm:pt>
    <dgm:pt modelId="{F5DEBFEC-6F89-4B3F-BB7E-AB19A894299C}" type="pres">
      <dgm:prSet presAssocID="{86FA931A-1D8C-4DBF-9A82-B546EA80838A}" presName="rootComposite1" presStyleCnt="0"/>
      <dgm:spPr/>
    </dgm:pt>
    <dgm:pt modelId="{03AE1538-EE3D-4FDF-9860-BFC49C4FB183}" type="pres">
      <dgm:prSet presAssocID="{86FA931A-1D8C-4DBF-9A82-B546EA80838A}" presName="rootText1" presStyleLbl="node0" presStyleIdx="0" presStyleCnt="1" custScaleX="13338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A2F5FC-07B9-4574-A1BF-B8B395CDF1CD}" type="pres">
      <dgm:prSet presAssocID="{86FA931A-1D8C-4DBF-9A82-B546EA80838A}" presName="rootConnector1" presStyleLbl="node1" presStyleIdx="0" presStyleCnt="0"/>
      <dgm:spPr/>
      <dgm:t>
        <a:bodyPr/>
        <a:lstStyle/>
        <a:p>
          <a:endParaRPr lang="es-MX"/>
        </a:p>
      </dgm:t>
    </dgm:pt>
    <dgm:pt modelId="{E4CFE1E9-3DCE-4CEC-A4CB-CE477D0A4C2C}" type="pres">
      <dgm:prSet presAssocID="{86FA931A-1D8C-4DBF-9A82-B546EA80838A}" presName="hierChild2" presStyleCnt="0"/>
      <dgm:spPr/>
    </dgm:pt>
    <dgm:pt modelId="{2AD52972-DCC5-4590-A36A-C3D19854CE8F}" type="pres">
      <dgm:prSet presAssocID="{836359BC-06CC-413D-BBAE-85053D83D5FC}" presName="Name48" presStyleLbl="parChTrans1D2" presStyleIdx="0" presStyleCnt="7"/>
      <dgm:spPr/>
      <dgm:t>
        <a:bodyPr/>
        <a:lstStyle/>
        <a:p>
          <a:endParaRPr lang="es-MX"/>
        </a:p>
      </dgm:t>
    </dgm:pt>
    <dgm:pt modelId="{3500C524-E5F4-452B-AD84-E4BDD96DFE06}" type="pres">
      <dgm:prSet presAssocID="{75068D02-74F6-4FCE-A5F6-5B697AE90421}" presName="hierRoot2" presStyleCnt="0">
        <dgm:presLayoutVars>
          <dgm:hierBranch val="init"/>
        </dgm:presLayoutVars>
      </dgm:prSet>
      <dgm:spPr/>
    </dgm:pt>
    <dgm:pt modelId="{3B819AD1-39A9-4FC5-A5EE-74A04C3B68ED}" type="pres">
      <dgm:prSet presAssocID="{75068D02-74F6-4FCE-A5F6-5B697AE90421}" presName="rootComposite" presStyleCnt="0"/>
      <dgm:spPr/>
    </dgm:pt>
    <dgm:pt modelId="{D9458202-55ED-42F7-B929-75F820A51986}" type="pres">
      <dgm:prSet presAssocID="{75068D02-74F6-4FCE-A5F6-5B697AE9042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6A3AB7-CE52-4C4B-B8F1-CCB5A8B5EE7C}" type="pres">
      <dgm:prSet presAssocID="{75068D02-74F6-4FCE-A5F6-5B697AE90421}" presName="rootConnector" presStyleLbl="node2" presStyleIdx="0" presStyleCnt="7"/>
      <dgm:spPr/>
      <dgm:t>
        <a:bodyPr/>
        <a:lstStyle/>
        <a:p>
          <a:endParaRPr lang="es-MX"/>
        </a:p>
      </dgm:t>
    </dgm:pt>
    <dgm:pt modelId="{A9A9AA17-8167-4F72-81C4-3242A6055DAC}" type="pres">
      <dgm:prSet presAssocID="{75068D02-74F6-4FCE-A5F6-5B697AE90421}" presName="hierChild4" presStyleCnt="0"/>
      <dgm:spPr/>
    </dgm:pt>
    <dgm:pt modelId="{B4306536-DE7C-4596-A6AE-2F74FE52CD7B}" type="pres">
      <dgm:prSet presAssocID="{75068D02-74F6-4FCE-A5F6-5B697AE90421}" presName="hierChild5" presStyleCnt="0"/>
      <dgm:spPr/>
    </dgm:pt>
    <dgm:pt modelId="{F061420A-AFB4-404C-8131-9B707269558A}" type="pres">
      <dgm:prSet presAssocID="{1A09AB23-C3C5-47A8-B403-D285274ABE7E}" presName="Name48" presStyleLbl="parChTrans1D2" presStyleIdx="1" presStyleCnt="7"/>
      <dgm:spPr/>
      <dgm:t>
        <a:bodyPr/>
        <a:lstStyle/>
        <a:p>
          <a:endParaRPr lang="es-MX"/>
        </a:p>
      </dgm:t>
    </dgm:pt>
    <dgm:pt modelId="{54AB3DED-0233-40A4-85BF-B19E8DF49FCF}" type="pres">
      <dgm:prSet presAssocID="{545B1EE6-E206-4F21-88CC-B8257E4DC938}" presName="hierRoot2" presStyleCnt="0">
        <dgm:presLayoutVars>
          <dgm:hierBranch val="init"/>
        </dgm:presLayoutVars>
      </dgm:prSet>
      <dgm:spPr/>
    </dgm:pt>
    <dgm:pt modelId="{6A997FC4-4FFA-4BA6-9D2A-38D0E591A681}" type="pres">
      <dgm:prSet presAssocID="{545B1EE6-E206-4F21-88CC-B8257E4DC938}" presName="rootComposite" presStyleCnt="0"/>
      <dgm:spPr/>
    </dgm:pt>
    <dgm:pt modelId="{9AE35B78-09F6-43BD-9247-EF23834A6341}" type="pres">
      <dgm:prSet presAssocID="{545B1EE6-E206-4F21-88CC-B8257E4DC938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4DE7A8-8A6B-45DE-9145-A28014D60F58}" type="pres">
      <dgm:prSet presAssocID="{545B1EE6-E206-4F21-88CC-B8257E4DC938}" presName="rootConnector" presStyleLbl="node2" presStyleIdx="1" presStyleCnt="7"/>
      <dgm:spPr/>
      <dgm:t>
        <a:bodyPr/>
        <a:lstStyle/>
        <a:p>
          <a:endParaRPr lang="es-MX"/>
        </a:p>
      </dgm:t>
    </dgm:pt>
    <dgm:pt modelId="{FE40B961-2BAF-4975-866C-6B27A2B66BBF}" type="pres">
      <dgm:prSet presAssocID="{545B1EE6-E206-4F21-88CC-B8257E4DC938}" presName="hierChild4" presStyleCnt="0"/>
      <dgm:spPr/>
    </dgm:pt>
    <dgm:pt modelId="{368BE562-DFF1-4D16-A393-1BC2B16CCE01}" type="pres">
      <dgm:prSet presAssocID="{545B1EE6-E206-4F21-88CC-B8257E4DC938}" presName="hierChild5" presStyleCnt="0"/>
      <dgm:spPr/>
    </dgm:pt>
    <dgm:pt modelId="{A532F21B-B876-4B89-BDC2-EDC9926DDD23}" type="pres">
      <dgm:prSet presAssocID="{227DD863-2F8A-4BBF-AE75-65F38F40BC64}" presName="Name48" presStyleLbl="parChTrans1D2" presStyleIdx="2" presStyleCnt="7"/>
      <dgm:spPr/>
      <dgm:t>
        <a:bodyPr/>
        <a:lstStyle/>
        <a:p>
          <a:endParaRPr lang="es-MX"/>
        </a:p>
      </dgm:t>
    </dgm:pt>
    <dgm:pt modelId="{A6ABB599-D7EA-4487-A890-552715E10067}" type="pres">
      <dgm:prSet presAssocID="{FF87E127-E4FC-447C-A0DC-80B77638814E}" presName="hierRoot2" presStyleCnt="0">
        <dgm:presLayoutVars>
          <dgm:hierBranch val="init"/>
        </dgm:presLayoutVars>
      </dgm:prSet>
      <dgm:spPr/>
    </dgm:pt>
    <dgm:pt modelId="{0BC50C75-21D5-4757-BA84-DA59FBB30299}" type="pres">
      <dgm:prSet presAssocID="{FF87E127-E4FC-447C-A0DC-80B77638814E}" presName="rootComposite" presStyleCnt="0"/>
      <dgm:spPr/>
    </dgm:pt>
    <dgm:pt modelId="{B2AB9CAA-A74C-4EEB-B4FF-A0FA8DFD4B5D}" type="pres">
      <dgm:prSet presAssocID="{FF87E127-E4FC-447C-A0DC-80B77638814E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02845C-375A-4DBF-8EB4-A021B530C4E8}" type="pres">
      <dgm:prSet presAssocID="{FF87E127-E4FC-447C-A0DC-80B77638814E}" presName="rootConnector" presStyleLbl="node2" presStyleIdx="2" presStyleCnt="7"/>
      <dgm:spPr/>
      <dgm:t>
        <a:bodyPr/>
        <a:lstStyle/>
        <a:p>
          <a:endParaRPr lang="es-MX"/>
        </a:p>
      </dgm:t>
    </dgm:pt>
    <dgm:pt modelId="{D8EBD7D2-3410-45CD-8B81-283A6E8B835C}" type="pres">
      <dgm:prSet presAssocID="{FF87E127-E4FC-447C-A0DC-80B77638814E}" presName="hierChild4" presStyleCnt="0"/>
      <dgm:spPr/>
    </dgm:pt>
    <dgm:pt modelId="{C7CD019C-0E5A-4CA5-9416-F58040C9A226}" type="pres">
      <dgm:prSet presAssocID="{FF87E127-E4FC-447C-A0DC-80B77638814E}" presName="hierChild5" presStyleCnt="0"/>
      <dgm:spPr/>
    </dgm:pt>
    <dgm:pt modelId="{70A30622-11E3-4B13-850E-1C10A790AEEE}" type="pres">
      <dgm:prSet presAssocID="{221CA58D-CB46-406C-812A-41D89735B8A1}" presName="Name48" presStyleLbl="parChTrans1D2" presStyleIdx="3" presStyleCnt="7"/>
      <dgm:spPr/>
      <dgm:t>
        <a:bodyPr/>
        <a:lstStyle/>
        <a:p>
          <a:endParaRPr lang="es-MX"/>
        </a:p>
      </dgm:t>
    </dgm:pt>
    <dgm:pt modelId="{4A9D4BA2-39D9-4526-8273-F51A40C787A5}" type="pres">
      <dgm:prSet presAssocID="{253FAE51-3226-460A-8E9C-828DDC258A85}" presName="hierRoot2" presStyleCnt="0">
        <dgm:presLayoutVars>
          <dgm:hierBranch val="init"/>
        </dgm:presLayoutVars>
      </dgm:prSet>
      <dgm:spPr/>
    </dgm:pt>
    <dgm:pt modelId="{30564F25-0870-410E-81A9-603B85C4C6BD}" type="pres">
      <dgm:prSet presAssocID="{253FAE51-3226-460A-8E9C-828DDC258A85}" presName="rootComposite" presStyleCnt="0"/>
      <dgm:spPr/>
    </dgm:pt>
    <dgm:pt modelId="{48716AC1-1A92-4207-8DF6-BEA41C71C687}" type="pres">
      <dgm:prSet presAssocID="{253FAE51-3226-460A-8E9C-828DDC258A85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54BEBFB-A562-4F0F-8A56-BE00E317691D}" type="pres">
      <dgm:prSet presAssocID="{253FAE51-3226-460A-8E9C-828DDC258A85}" presName="rootConnector" presStyleLbl="node2" presStyleIdx="3" presStyleCnt="7"/>
      <dgm:spPr/>
      <dgm:t>
        <a:bodyPr/>
        <a:lstStyle/>
        <a:p>
          <a:endParaRPr lang="es-MX"/>
        </a:p>
      </dgm:t>
    </dgm:pt>
    <dgm:pt modelId="{847A363D-AE15-4446-ABD9-AA32FA9E73C7}" type="pres">
      <dgm:prSet presAssocID="{253FAE51-3226-460A-8E9C-828DDC258A85}" presName="hierChild4" presStyleCnt="0"/>
      <dgm:spPr/>
    </dgm:pt>
    <dgm:pt modelId="{CD61E8A1-D0A5-4415-85C0-169DD22F51A2}" type="pres">
      <dgm:prSet presAssocID="{253FAE51-3226-460A-8E9C-828DDC258A85}" presName="hierChild5" presStyleCnt="0"/>
      <dgm:spPr/>
    </dgm:pt>
    <dgm:pt modelId="{FCE2DE76-06D2-4183-AE6F-C5C379FDA693}" type="pres">
      <dgm:prSet presAssocID="{EBB71D5D-8223-4CB0-8AAF-0D33E90C35ED}" presName="Name48" presStyleLbl="parChTrans1D2" presStyleIdx="4" presStyleCnt="7"/>
      <dgm:spPr/>
      <dgm:t>
        <a:bodyPr/>
        <a:lstStyle/>
        <a:p>
          <a:endParaRPr lang="es-MX"/>
        </a:p>
      </dgm:t>
    </dgm:pt>
    <dgm:pt modelId="{9B4B9BE3-8FE7-4A19-9A50-6CBAEE7E95F3}" type="pres">
      <dgm:prSet presAssocID="{4E105651-667F-4D9E-A9A1-49F600E8E058}" presName="hierRoot2" presStyleCnt="0">
        <dgm:presLayoutVars>
          <dgm:hierBranch val="init"/>
        </dgm:presLayoutVars>
      </dgm:prSet>
      <dgm:spPr/>
    </dgm:pt>
    <dgm:pt modelId="{D70A736A-6565-42AA-B75F-7E0F9695AD89}" type="pres">
      <dgm:prSet presAssocID="{4E105651-667F-4D9E-A9A1-49F600E8E058}" presName="rootComposite" presStyleCnt="0"/>
      <dgm:spPr/>
    </dgm:pt>
    <dgm:pt modelId="{F4FB4763-4191-4A61-803D-15BF5C5A8DBD}" type="pres">
      <dgm:prSet presAssocID="{4E105651-667F-4D9E-A9A1-49F600E8E058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63405F-1A81-45FB-8DBD-1B616A1299E5}" type="pres">
      <dgm:prSet presAssocID="{4E105651-667F-4D9E-A9A1-49F600E8E058}" presName="rootConnector" presStyleLbl="node2" presStyleIdx="4" presStyleCnt="7"/>
      <dgm:spPr/>
      <dgm:t>
        <a:bodyPr/>
        <a:lstStyle/>
        <a:p>
          <a:endParaRPr lang="es-MX"/>
        </a:p>
      </dgm:t>
    </dgm:pt>
    <dgm:pt modelId="{DD7DAA14-9292-4196-B811-149BFB1B7B40}" type="pres">
      <dgm:prSet presAssocID="{4E105651-667F-4D9E-A9A1-49F600E8E058}" presName="hierChild4" presStyleCnt="0"/>
      <dgm:spPr/>
    </dgm:pt>
    <dgm:pt modelId="{2304149E-CC2E-478E-862A-73C094A78A1D}" type="pres">
      <dgm:prSet presAssocID="{4E105651-667F-4D9E-A9A1-49F600E8E058}" presName="hierChild5" presStyleCnt="0"/>
      <dgm:spPr/>
    </dgm:pt>
    <dgm:pt modelId="{DB4D741E-BBF9-438A-9E9C-54D2752FF738}" type="pres">
      <dgm:prSet presAssocID="{82140925-B8EB-41D6-B12C-FE925EEAA47A}" presName="Name48" presStyleLbl="parChTrans1D2" presStyleIdx="5" presStyleCnt="7"/>
      <dgm:spPr/>
      <dgm:t>
        <a:bodyPr/>
        <a:lstStyle/>
        <a:p>
          <a:endParaRPr lang="es-MX"/>
        </a:p>
      </dgm:t>
    </dgm:pt>
    <dgm:pt modelId="{C17873AD-FBDE-467D-8656-5A6B128CE974}" type="pres">
      <dgm:prSet presAssocID="{77A2ABE0-3B33-4DC8-BE12-2186582CB87C}" presName="hierRoot2" presStyleCnt="0">
        <dgm:presLayoutVars>
          <dgm:hierBranch val="init"/>
        </dgm:presLayoutVars>
      </dgm:prSet>
      <dgm:spPr/>
    </dgm:pt>
    <dgm:pt modelId="{0DA60048-C777-40F6-B576-64D762A71958}" type="pres">
      <dgm:prSet presAssocID="{77A2ABE0-3B33-4DC8-BE12-2186582CB87C}" presName="rootComposite" presStyleCnt="0"/>
      <dgm:spPr/>
    </dgm:pt>
    <dgm:pt modelId="{DBAF273E-872E-4692-83F2-0CBFE0D72B06}" type="pres">
      <dgm:prSet presAssocID="{77A2ABE0-3B33-4DC8-BE12-2186582CB87C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F09F52E-6DDB-4B72-B44A-15EDCF9B1B9F}" type="pres">
      <dgm:prSet presAssocID="{77A2ABE0-3B33-4DC8-BE12-2186582CB87C}" presName="rootConnector" presStyleLbl="node2" presStyleIdx="5" presStyleCnt="7"/>
      <dgm:spPr/>
      <dgm:t>
        <a:bodyPr/>
        <a:lstStyle/>
        <a:p>
          <a:endParaRPr lang="es-MX"/>
        </a:p>
      </dgm:t>
    </dgm:pt>
    <dgm:pt modelId="{E0DB3C75-25F1-43C6-8E55-D7D99239425B}" type="pres">
      <dgm:prSet presAssocID="{77A2ABE0-3B33-4DC8-BE12-2186582CB87C}" presName="hierChild4" presStyleCnt="0"/>
      <dgm:spPr/>
    </dgm:pt>
    <dgm:pt modelId="{FBC9FFA1-8303-4FD6-A5AE-24FBB54E06F1}" type="pres">
      <dgm:prSet presAssocID="{77A2ABE0-3B33-4DC8-BE12-2186582CB87C}" presName="hierChild5" presStyleCnt="0"/>
      <dgm:spPr/>
    </dgm:pt>
    <dgm:pt modelId="{F3B9F0E7-A228-4C2C-A97C-7E20481DBE26}" type="pres">
      <dgm:prSet presAssocID="{6198190F-EB6E-43EE-B596-CE7A13969160}" presName="Name48" presStyleLbl="parChTrans1D2" presStyleIdx="6" presStyleCnt="7"/>
      <dgm:spPr/>
      <dgm:t>
        <a:bodyPr/>
        <a:lstStyle/>
        <a:p>
          <a:endParaRPr lang="es-MX"/>
        </a:p>
      </dgm:t>
    </dgm:pt>
    <dgm:pt modelId="{1AA25335-9373-448A-9021-8049F8D50D22}" type="pres">
      <dgm:prSet presAssocID="{02FE26D3-CA25-4FD3-B827-52ED2932D5B3}" presName="hierRoot2" presStyleCnt="0">
        <dgm:presLayoutVars>
          <dgm:hierBranch val="init"/>
        </dgm:presLayoutVars>
      </dgm:prSet>
      <dgm:spPr/>
    </dgm:pt>
    <dgm:pt modelId="{728992B8-5CE9-4885-91AD-F7ED3D5CFA08}" type="pres">
      <dgm:prSet presAssocID="{02FE26D3-CA25-4FD3-B827-52ED2932D5B3}" presName="rootComposite" presStyleCnt="0"/>
      <dgm:spPr/>
    </dgm:pt>
    <dgm:pt modelId="{4334604B-15E6-4A09-8AE7-46A726053DB9}" type="pres">
      <dgm:prSet presAssocID="{02FE26D3-CA25-4FD3-B827-52ED2932D5B3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5997C21-A6E4-4651-8424-E8F872F7F2E4}" type="pres">
      <dgm:prSet presAssocID="{02FE26D3-CA25-4FD3-B827-52ED2932D5B3}" presName="rootConnector" presStyleLbl="node2" presStyleIdx="6" presStyleCnt="7"/>
      <dgm:spPr/>
      <dgm:t>
        <a:bodyPr/>
        <a:lstStyle/>
        <a:p>
          <a:endParaRPr lang="es-MX"/>
        </a:p>
      </dgm:t>
    </dgm:pt>
    <dgm:pt modelId="{31D10F89-0123-4F92-AAAA-63C5651471FE}" type="pres">
      <dgm:prSet presAssocID="{02FE26D3-CA25-4FD3-B827-52ED2932D5B3}" presName="hierChild4" presStyleCnt="0"/>
      <dgm:spPr/>
    </dgm:pt>
    <dgm:pt modelId="{3FF0BCE6-8038-4D87-AE65-554E9138993C}" type="pres">
      <dgm:prSet presAssocID="{02FE26D3-CA25-4FD3-B827-52ED2932D5B3}" presName="hierChild5" presStyleCnt="0"/>
      <dgm:spPr/>
    </dgm:pt>
    <dgm:pt modelId="{D5347EA0-CB50-4716-962A-DA9060860FD6}" type="pres">
      <dgm:prSet presAssocID="{86FA931A-1D8C-4DBF-9A82-B546EA80838A}" presName="hierChild3" presStyleCnt="0"/>
      <dgm:spPr/>
    </dgm:pt>
  </dgm:ptLst>
  <dgm:cxnLst>
    <dgm:cxn modelId="{954DFC2B-6286-4B85-9720-DEFAC4DF68CF}" srcId="{86FA931A-1D8C-4DBF-9A82-B546EA80838A}" destId="{75068D02-74F6-4FCE-A5F6-5B697AE90421}" srcOrd="0" destOrd="0" parTransId="{836359BC-06CC-413D-BBAE-85053D83D5FC}" sibTransId="{82B2163A-A868-4F12-8038-A562E4C0C436}"/>
    <dgm:cxn modelId="{A76B3323-7831-4700-AB7A-3997DFE8DBA8}" srcId="{29870511-9BEA-4910-874F-745E126C2D71}" destId="{86FA931A-1D8C-4DBF-9A82-B546EA80838A}" srcOrd="0" destOrd="0" parTransId="{FEF92A0F-5E45-4896-974A-2E5F1F45C158}" sibTransId="{2E57DC0B-75B2-4D4C-8761-F76C368E230C}"/>
    <dgm:cxn modelId="{2CA93DC7-82C0-498B-98A3-3C1ACC9D5060}" type="presOf" srcId="{75068D02-74F6-4FCE-A5F6-5B697AE90421}" destId="{D9458202-55ED-42F7-B929-75F820A51986}" srcOrd="0" destOrd="0" presId="urn:microsoft.com/office/officeart/2005/8/layout/orgChart1"/>
    <dgm:cxn modelId="{35454974-A5E3-40A1-9654-182C7B7ABF60}" type="presOf" srcId="{02FE26D3-CA25-4FD3-B827-52ED2932D5B3}" destId="{C5997C21-A6E4-4651-8424-E8F872F7F2E4}" srcOrd="1" destOrd="0" presId="urn:microsoft.com/office/officeart/2005/8/layout/orgChart1"/>
    <dgm:cxn modelId="{D3C396B5-5E60-49EB-BEBB-74CBC732E0BF}" type="presOf" srcId="{29870511-9BEA-4910-874F-745E126C2D71}" destId="{1DE39C29-98E5-411D-ACED-C499EDD0F24D}" srcOrd="0" destOrd="0" presId="urn:microsoft.com/office/officeart/2005/8/layout/orgChart1"/>
    <dgm:cxn modelId="{C583EFAE-D37D-419F-9EB1-4DB11068ABA0}" type="presOf" srcId="{EBB71D5D-8223-4CB0-8AAF-0D33E90C35ED}" destId="{FCE2DE76-06D2-4183-AE6F-C5C379FDA693}" srcOrd="0" destOrd="0" presId="urn:microsoft.com/office/officeart/2005/8/layout/orgChart1"/>
    <dgm:cxn modelId="{FDA84164-E8DF-4617-AD3B-4379A04C98B1}" type="presOf" srcId="{FF87E127-E4FC-447C-A0DC-80B77638814E}" destId="{3B02845C-375A-4DBF-8EB4-A021B530C4E8}" srcOrd="1" destOrd="0" presId="urn:microsoft.com/office/officeart/2005/8/layout/orgChart1"/>
    <dgm:cxn modelId="{DEB2EFA6-5EE2-4318-B686-1FD815F7A41C}" type="presOf" srcId="{545B1EE6-E206-4F21-88CC-B8257E4DC938}" destId="{9AE35B78-09F6-43BD-9247-EF23834A6341}" srcOrd="0" destOrd="0" presId="urn:microsoft.com/office/officeart/2005/8/layout/orgChart1"/>
    <dgm:cxn modelId="{96EE30D7-AFAA-468F-B621-E61F3623A2E0}" srcId="{86FA931A-1D8C-4DBF-9A82-B546EA80838A}" destId="{4E105651-667F-4D9E-A9A1-49F600E8E058}" srcOrd="4" destOrd="0" parTransId="{EBB71D5D-8223-4CB0-8AAF-0D33E90C35ED}" sibTransId="{390E9F0D-ACA2-403E-9578-6368E95693CB}"/>
    <dgm:cxn modelId="{FBAF87D6-FABC-471A-B7F6-46D287409ED7}" srcId="{86FA931A-1D8C-4DBF-9A82-B546EA80838A}" destId="{FF87E127-E4FC-447C-A0DC-80B77638814E}" srcOrd="2" destOrd="0" parTransId="{227DD863-2F8A-4BBF-AE75-65F38F40BC64}" sibTransId="{AB392B72-AFD6-4183-A520-03DBDD9CC635}"/>
    <dgm:cxn modelId="{82E1E899-50C6-401E-A827-D52D26DDE909}" type="presOf" srcId="{77A2ABE0-3B33-4DC8-BE12-2186582CB87C}" destId="{BF09F52E-6DDB-4B72-B44A-15EDCF9B1B9F}" srcOrd="1" destOrd="0" presId="urn:microsoft.com/office/officeart/2005/8/layout/orgChart1"/>
    <dgm:cxn modelId="{12940FE2-8597-4562-B308-A12D5CFFF6FC}" srcId="{86FA931A-1D8C-4DBF-9A82-B546EA80838A}" destId="{545B1EE6-E206-4F21-88CC-B8257E4DC938}" srcOrd="1" destOrd="0" parTransId="{1A09AB23-C3C5-47A8-B403-D285274ABE7E}" sibTransId="{8E2F6BC2-AB82-4D2E-8A71-59BE2ADE4D11}"/>
    <dgm:cxn modelId="{167275DE-DB7C-47AC-9CEA-2116B4141EE3}" type="presOf" srcId="{77A2ABE0-3B33-4DC8-BE12-2186582CB87C}" destId="{DBAF273E-872E-4692-83F2-0CBFE0D72B06}" srcOrd="0" destOrd="0" presId="urn:microsoft.com/office/officeart/2005/8/layout/orgChart1"/>
    <dgm:cxn modelId="{8278874B-E464-4974-9A3C-8AEBB4C1D7A1}" type="presOf" srcId="{4E105651-667F-4D9E-A9A1-49F600E8E058}" destId="{F4FB4763-4191-4A61-803D-15BF5C5A8DBD}" srcOrd="0" destOrd="0" presId="urn:microsoft.com/office/officeart/2005/8/layout/orgChart1"/>
    <dgm:cxn modelId="{8E1EDEFE-37E4-4A2C-A933-92B7B08EDB75}" type="presOf" srcId="{75068D02-74F6-4FCE-A5F6-5B697AE90421}" destId="{516A3AB7-CE52-4C4B-B8F1-CCB5A8B5EE7C}" srcOrd="1" destOrd="0" presId="urn:microsoft.com/office/officeart/2005/8/layout/orgChart1"/>
    <dgm:cxn modelId="{3D8FD4B5-46CF-4D66-8821-463A201B0FA9}" type="presOf" srcId="{227DD863-2F8A-4BBF-AE75-65F38F40BC64}" destId="{A532F21B-B876-4B89-BDC2-EDC9926DDD23}" srcOrd="0" destOrd="0" presId="urn:microsoft.com/office/officeart/2005/8/layout/orgChart1"/>
    <dgm:cxn modelId="{D4166D5A-23CA-4532-9013-11B791A684BB}" srcId="{86FA931A-1D8C-4DBF-9A82-B546EA80838A}" destId="{253FAE51-3226-460A-8E9C-828DDC258A85}" srcOrd="3" destOrd="0" parTransId="{221CA58D-CB46-406C-812A-41D89735B8A1}" sibTransId="{AFD9CAE2-B87B-4AAD-8649-D53712797619}"/>
    <dgm:cxn modelId="{3369D992-3602-42B6-ADE8-1AF9962C2E11}" type="presOf" srcId="{253FAE51-3226-460A-8E9C-828DDC258A85}" destId="{B54BEBFB-A562-4F0F-8A56-BE00E317691D}" srcOrd="1" destOrd="0" presId="urn:microsoft.com/office/officeart/2005/8/layout/orgChart1"/>
    <dgm:cxn modelId="{A81800C2-F54D-4DBB-B5AC-8074A26F89B2}" type="presOf" srcId="{02FE26D3-CA25-4FD3-B827-52ED2932D5B3}" destId="{4334604B-15E6-4A09-8AE7-46A726053DB9}" srcOrd="0" destOrd="0" presId="urn:microsoft.com/office/officeart/2005/8/layout/orgChart1"/>
    <dgm:cxn modelId="{9E8044B8-A233-4458-B513-AEC690207951}" type="presOf" srcId="{221CA58D-CB46-406C-812A-41D89735B8A1}" destId="{70A30622-11E3-4B13-850E-1C10A790AEEE}" srcOrd="0" destOrd="0" presId="urn:microsoft.com/office/officeart/2005/8/layout/orgChart1"/>
    <dgm:cxn modelId="{D6F2FCDE-1EF3-403E-A485-B8B0047C8446}" type="presOf" srcId="{86FA931A-1D8C-4DBF-9A82-B546EA80838A}" destId="{03AE1538-EE3D-4FDF-9860-BFC49C4FB183}" srcOrd="0" destOrd="0" presId="urn:microsoft.com/office/officeart/2005/8/layout/orgChart1"/>
    <dgm:cxn modelId="{CBFF5D4D-7D45-4D00-9BFC-14D688CF2D4D}" type="presOf" srcId="{545B1EE6-E206-4F21-88CC-B8257E4DC938}" destId="{A74DE7A8-8A6B-45DE-9145-A28014D60F58}" srcOrd="1" destOrd="0" presId="urn:microsoft.com/office/officeart/2005/8/layout/orgChart1"/>
    <dgm:cxn modelId="{27A3A911-46AF-441F-8644-AE66C422BB93}" type="presOf" srcId="{1A09AB23-C3C5-47A8-B403-D285274ABE7E}" destId="{F061420A-AFB4-404C-8131-9B707269558A}" srcOrd="0" destOrd="0" presId="urn:microsoft.com/office/officeart/2005/8/layout/orgChart1"/>
    <dgm:cxn modelId="{7C378057-A18B-4A62-88EC-AA70A7F4EA45}" type="presOf" srcId="{FF87E127-E4FC-447C-A0DC-80B77638814E}" destId="{B2AB9CAA-A74C-4EEB-B4FF-A0FA8DFD4B5D}" srcOrd="0" destOrd="0" presId="urn:microsoft.com/office/officeart/2005/8/layout/orgChart1"/>
    <dgm:cxn modelId="{D5580460-BB0A-4181-B80A-BA5420F77995}" type="presOf" srcId="{86FA931A-1D8C-4DBF-9A82-B546EA80838A}" destId="{08A2F5FC-07B9-4574-A1BF-B8B395CDF1CD}" srcOrd="1" destOrd="0" presId="urn:microsoft.com/office/officeart/2005/8/layout/orgChart1"/>
    <dgm:cxn modelId="{BE775A3B-C311-40B6-9DE8-08D1940EA7D6}" type="presOf" srcId="{82140925-B8EB-41D6-B12C-FE925EEAA47A}" destId="{DB4D741E-BBF9-438A-9E9C-54D2752FF738}" srcOrd="0" destOrd="0" presId="urn:microsoft.com/office/officeart/2005/8/layout/orgChart1"/>
    <dgm:cxn modelId="{A596A665-31C1-470F-A309-CC832256C532}" type="presOf" srcId="{253FAE51-3226-460A-8E9C-828DDC258A85}" destId="{48716AC1-1A92-4207-8DF6-BEA41C71C687}" srcOrd="0" destOrd="0" presId="urn:microsoft.com/office/officeart/2005/8/layout/orgChart1"/>
    <dgm:cxn modelId="{832C82AD-E80C-487C-BB19-EA8C8FA01BEA}" type="presOf" srcId="{836359BC-06CC-413D-BBAE-85053D83D5FC}" destId="{2AD52972-DCC5-4590-A36A-C3D19854CE8F}" srcOrd="0" destOrd="0" presId="urn:microsoft.com/office/officeart/2005/8/layout/orgChart1"/>
    <dgm:cxn modelId="{B11AA40B-9002-495B-9534-6C1C1A5F531C}" srcId="{86FA931A-1D8C-4DBF-9A82-B546EA80838A}" destId="{02FE26D3-CA25-4FD3-B827-52ED2932D5B3}" srcOrd="6" destOrd="0" parTransId="{6198190F-EB6E-43EE-B596-CE7A13969160}" sibTransId="{1ADAF7B2-69A3-4AFD-862D-CCBC54E6E323}"/>
    <dgm:cxn modelId="{8F865256-2C64-4033-AC91-EAE211BA0699}" type="presOf" srcId="{4E105651-667F-4D9E-A9A1-49F600E8E058}" destId="{2E63405F-1A81-45FB-8DBD-1B616A1299E5}" srcOrd="1" destOrd="0" presId="urn:microsoft.com/office/officeart/2005/8/layout/orgChart1"/>
    <dgm:cxn modelId="{655BA100-1927-4A4A-90F4-43599AC677A0}" srcId="{86FA931A-1D8C-4DBF-9A82-B546EA80838A}" destId="{77A2ABE0-3B33-4DC8-BE12-2186582CB87C}" srcOrd="5" destOrd="0" parTransId="{82140925-B8EB-41D6-B12C-FE925EEAA47A}" sibTransId="{1EF28503-FDAD-40B0-846F-AB52C58FB3DF}"/>
    <dgm:cxn modelId="{52D7AE9B-22E6-4DEF-BFD9-B9AE4C52739C}" type="presOf" srcId="{6198190F-EB6E-43EE-B596-CE7A13969160}" destId="{F3B9F0E7-A228-4C2C-A97C-7E20481DBE26}" srcOrd="0" destOrd="0" presId="urn:microsoft.com/office/officeart/2005/8/layout/orgChart1"/>
    <dgm:cxn modelId="{9B7DA761-2DA2-435B-9474-ACC8722E296E}" type="presParOf" srcId="{1DE39C29-98E5-411D-ACED-C499EDD0F24D}" destId="{0D3A43A3-5A52-4065-8B52-EC02C9206FBA}" srcOrd="0" destOrd="0" presId="urn:microsoft.com/office/officeart/2005/8/layout/orgChart1"/>
    <dgm:cxn modelId="{4EFAF1B7-C6C7-4941-B053-A97911E388DD}" type="presParOf" srcId="{0D3A43A3-5A52-4065-8B52-EC02C9206FBA}" destId="{F5DEBFEC-6F89-4B3F-BB7E-AB19A894299C}" srcOrd="0" destOrd="0" presId="urn:microsoft.com/office/officeart/2005/8/layout/orgChart1"/>
    <dgm:cxn modelId="{FF36CCA5-591C-46C4-B525-C770F52B2035}" type="presParOf" srcId="{F5DEBFEC-6F89-4B3F-BB7E-AB19A894299C}" destId="{03AE1538-EE3D-4FDF-9860-BFC49C4FB183}" srcOrd="0" destOrd="0" presId="urn:microsoft.com/office/officeart/2005/8/layout/orgChart1"/>
    <dgm:cxn modelId="{A89BDACF-31BE-4CFD-9B98-A89DD2BE743D}" type="presParOf" srcId="{F5DEBFEC-6F89-4B3F-BB7E-AB19A894299C}" destId="{08A2F5FC-07B9-4574-A1BF-B8B395CDF1CD}" srcOrd="1" destOrd="0" presId="urn:microsoft.com/office/officeart/2005/8/layout/orgChart1"/>
    <dgm:cxn modelId="{C4FA456A-59DF-49FD-915F-9EA461B33B77}" type="presParOf" srcId="{0D3A43A3-5A52-4065-8B52-EC02C9206FBA}" destId="{E4CFE1E9-3DCE-4CEC-A4CB-CE477D0A4C2C}" srcOrd="1" destOrd="0" presId="urn:microsoft.com/office/officeart/2005/8/layout/orgChart1"/>
    <dgm:cxn modelId="{6A1E30B1-574D-4FF5-B5F5-7E1BB86A6C41}" type="presParOf" srcId="{E4CFE1E9-3DCE-4CEC-A4CB-CE477D0A4C2C}" destId="{2AD52972-DCC5-4590-A36A-C3D19854CE8F}" srcOrd="0" destOrd="0" presId="urn:microsoft.com/office/officeart/2005/8/layout/orgChart1"/>
    <dgm:cxn modelId="{8AD015C8-3B7E-4629-B9F5-6CEF00989CB2}" type="presParOf" srcId="{E4CFE1E9-3DCE-4CEC-A4CB-CE477D0A4C2C}" destId="{3500C524-E5F4-452B-AD84-E4BDD96DFE06}" srcOrd="1" destOrd="0" presId="urn:microsoft.com/office/officeart/2005/8/layout/orgChart1"/>
    <dgm:cxn modelId="{11876177-1B72-4F0C-B97C-E6ED53F1C2FA}" type="presParOf" srcId="{3500C524-E5F4-452B-AD84-E4BDD96DFE06}" destId="{3B819AD1-39A9-4FC5-A5EE-74A04C3B68ED}" srcOrd="0" destOrd="0" presId="urn:microsoft.com/office/officeart/2005/8/layout/orgChart1"/>
    <dgm:cxn modelId="{3E4C48E8-CBCE-4175-8972-FD66FA56220D}" type="presParOf" srcId="{3B819AD1-39A9-4FC5-A5EE-74A04C3B68ED}" destId="{D9458202-55ED-42F7-B929-75F820A51986}" srcOrd="0" destOrd="0" presId="urn:microsoft.com/office/officeart/2005/8/layout/orgChart1"/>
    <dgm:cxn modelId="{3BE653E2-AA51-4BAD-A8DF-72B372E61440}" type="presParOf" srcId="{3B819AD1-39A9-4FC5-A5EE-74A04C3B68ED}" destId="{516A3AB7-CE52-4C4B-B8F1-CCB5A8B5EE7C}" srcOrd="1" destOrd="0" presId="urn:microsoft.com/office/officeart/2005/8/layout/orgChart1"/>
    <dgm:cxn modelId="{A28862C4-171B-4E9D-A006-E296E3662DB3}" type="presParOf" srcId="{3500C524-E5F4-452B-AD84-E4BDD96DFE06}" destId="{A9A9AA17-8167-4F72-81C4-3242A6055DAC}" srcOrd="1" destOrd="0" presId="urn:microsoft.com/office/officeart/2005/8/layout/orgChart1"/>
    <dgm:cxn modelId="{4E1B5547-FF0F-4C77-A5BF-B0AD8C6BFCD9}" type="presParOf" srcId="{3500C524-E5F4-452B-AD84-E4BDD96DFE06}" destId="{B4306536-DE7C-4596-A6AE-2F74FE52CD7B}" srcOrd="2" destOrd="0" presId="urn:microsoft.com/office/officeart/2005/8/layout/orgChart1"/>
    <dgm:cxn modelId="{1EB0E157-83A0-47DC-8DD4-A1662525126E}" type="presParOf" srcId="{E4CFE1E9-3DCE-4CEC-A4CB-CE477D0A4C2C}" destId="{F061420A-AFB4-404C-8131-9B707269558A}" srcOrd="2" destOrd="0" presId="urn:microsoft.com/office/officeart/2005/8/layout/orgChart1"/>
    <dgm:cxn modelId="{0D368121-2246-4265-A989-87E67DBCE742}" type="presParOf" srcId="{E4CFE1E9-3DCE-4CEC-A4CB-CE477D0A4C2C}" destId="{54AB3DED-0233-40A4-85BF-B19E8DF49FCF}" srcOrd="3" destOrd="0" presId="urn:microsoft.com/office/officeart/2005/8/layout/orgChart1"/>
    <dgm:cxn modelId="{272DE3CA-66FD-4FC7-9F82-554C0CA3F1AE}" type="presParOf" srcId="{54AB3DED-0233-40A4-85BF-B19E8DF49FCF}" destId="{6A997FC4-4FFA-4BA6-9D2A-38D0E591A681}" srcOrd="0" destOrd="0" presId="urn:microsoft.com/office/officeart/2005/8/layout/orgChart1"/>
    <dgm:cxn modelId="{BF984A48-F353-404D-9E3B-AE63415694DF}" type="presParOf" srcId="{6A997FC4-4FFA-4BA6-9D2A-38D0E591A681}" destId="{9AE35B78-09F6-43BD-9247-EF23834A6341}" srcOrd="0" destOrd="0" presId="urn:microsoft.com/office/officeart/2005/8/layout/orgChart1"/>
    <dgm:cxn modelId="{4672D9F4-2935-4E8D-95CA-4C1F2FEC2FBE}" type="presParOf" srcId="{6A997FC4-4FFA-4BA6-9D2A-38D0E591A681}" destId="{A74DE7A8-8A6B-45DE-9145-A28014D60F58}" srcOrd="1" destOrd="0" presId="urn:microsoft.com/office/officeart/2005/8/layout/orgChart1"/>
    <dgm:cxn modelId="{8C5D1D44-EB43-4872-A10D-930FF6CFFC4F}" type="presParOf" srcId="{54AB3DED-0233-40A4-85BF-B19E8DF49FCF}" destId="{FE40B961-2BAF-4975-866C-6B27A2B66BBF}" srcOrd="1" destOrd="0" presId="urn:microsoft.com/office/officeart/2005/8/layout/orgChart1"/>
    <dgm:cxn modelId="{2F19F249-93E6-43C0-8847-BA4F718445AD}" type="presParOf" srcId="{54AB3DED-0233-40A4-85BF-B19E8DF49FCF}" destId="{368BE562-DFF1-4D16-A393-1BC2B16CCE01}" srcOrd="2" destOrd="0" presId="urn:microsoft.com/office/officeart/2005/8/layout/orgChart1"/>
    <dgm:cxn modelId="{ACBBF1F3-5658-46E3-B9ED-EEB4AF0D341D}" type="presParOf" srcId="{E4CFE1E9-3DCE-4CEC-A4CB-CE477D0A4C2C}" destId="{A532F21B-B876-4B89-BDC2-EDC9926DDD23}" srcOrd="4" destOrd="0" presId="urn:microsoft.com/office/officeart/2005/8/layout/orgChart1"/>
    <dgm:cxn modelId="{4F50595B-5B12-4513-9358-6ADE4D600A2C}" type="presParOf" srcId="{E4CFE1E9-3DCE-4CEC-A4CB-CE477D0A4C2C}" destId="{A6ABB599-D7EA-4487-A890-552715E10067}" srcOrd="5" destOrd="0" presId="urn:microsoft.com/office/officeart/2005/8/layout/orgChart1"/>
    <dgm:cxn modelId="{AA6C1F34-DDE3-4F73-9D3A-2447BC510474}" type="presParOf" srcId="{A6ABB599-D7EA-4487-A890-552715E10067}" destId="{0BC50C75-21D5-4757-BA84-DA59FBB30299}" srcOrd="0" destOrd="0" presId="urn:microsoft.com/office/officeart/2005/8/layout/orgChart1"/>
    <dgm:cxn modelId="{CAE76DC8-2122-4F6B-A0F8-A7446C323B5A}" type="presParOf" srcId="{0BC50C75-21D5-4757-BA84-DA59FBB30299}" destId="{B2AB9CAA-A74C-4EEB-B4FF-A0FA8DFD4B5D}" srcOrd="0" destOrd="0" presId="urn:microsoft.com/office/officeart/2005/8/layout/orgChart1"/>
    <dgm:cxn modelId="{17B06063-4E1D-4F5B-82D3-9C39E3020BB6}" type="presParOf" srcId="{0BC50C75-21D5-4757-BA84-DA59FBB30299}" destId="{3B02845C-375A-4DBF-8EB4-A021B530C4E8}" srcOrd="1" destOrd="0" presId="urn:microsoft.com/office/officeart/2005/8/layout/orgChart1"/>
    <dgm:cxn modelId="{2066E553-D239-4333-8E88-4A183F5181B1}" type="presParOf" srcId="{A6ABB599-D7EA-4487-A890-552715E10067}" destId="{D8EBD7D2-3410-45CD-8B81-283A6E8B835C}" srcOrd="1" destOrd="0" presId="urn:microsoft.com/office/officeart/2005/8/layout/orgChart1"/>
    <dgm:cxn modelId="{0394AE1A-A13A-4D9D-BB84-EB0AEC9AE76D}" type="presParOf" srcId="{A6ABB599-D7EA-4487-A890-552715E10067}" destId="{C7CD019C-0E5A-4CA5-9416-F58040C9A226}" srcOrd="2" destOrd="0" presId="urn:microsoft.com/office/officeart/2005/8/layout/orgChart1"/>
    <dgm:cxn modelId="{8D90F1B5-8C9B-4CD2-AE59-2FFD57CCA925}" type="presParOf" srcId="{E4CFE1E9-3DCE-4CEC-A4CB-CE477D0A4C2C}" destId="{70A30622-11E3-4B13-850E-1C10A790AEEE}" srcOrd="6" destOrd="0" presId="urn:microsoft.com/office/officeart/2005/8/layout/orgChart1"/>
    <dgm:cxn modelId="{67C8D676-168D-4744-8C5B-DD11F739E08B}" type="presParOf" srcId="{E4CFE1E9-3DCE-4CEC-A4CB-CE477D0A4C2C}" destId="{4A9D4BA2-39D9-4526-8273-F51A40C787A5}" srcOrd="7" destOrd="0" presId="urn:microsoft.com/office/officeart/2005/8/layout/orgChart1"/>
    <dgm:cxn modelId="{6539C151-2A4A-402A-BFE1-144A1CFBF096}" type="presParOf" srcId="{4A9D4BA2-39D9-4526-8273-F51A40C787A5}" destId="{30564F25-0870-410E-81A9-603B85C4C6BD}" srcOrd="0" destOrd="0" presId="urn:microsoft.com/office/officeart/2005/8/layout/orgChart1"/>
    <dgm:cxn modelId="{8D3AA24E-1BB4-4A3A-96F2-DAA07241BBA6}" type="presParOf" srcId="{30564F25-0870-410E-81A9-603B85C4C6BD}" destId="{48716AC1-1A92-4207-8DF6-BEA41C71C687}" srcOrd="0" destOrd="0" presId="urn:microsoft.com/office/officeart/2005/8/layout/orgChart1"/>
    <dgm:cxn modelId="{279F5FA1-4F1E-4819-AE29-DB80157871E7}" type="presParOf" srcId="{30564F25-0870-410E-81A9-603B85C4C6BD}" destId="{B54BEBFB-A562-4F0F-8A56-BE00E317691D}" srcOrd="1" destOrd="0" presId="urn:microsoft.com/office/officeart/2005/8/layout/orgChart1"/>
    <dgm:cxn modelId="{D90F543A-EDE9-4E7F-A65D-9587E2E04F31}" type="presParOf" srcId="{4A9D4BA2-39D9-4526-8273-F51A40C787A5}" destId="{847A363D-AE15-4446-ABD9-AA32FA9E73C7}" srcOrd="1" destOrd="0" presId="urn:microsoft.com/office/officeart/2005/8/layout/orgChart1"/>
    <dgm:cxn modelId="{EF335686-F336-4246-AF31-54F39C8ED188}" type="presParOf" srcId="{4A9D4BA2-39D9-4526-8273-F51A40C787A5}" destId="{CD61E8A1-D0A5-4415-85C0-169DD22F51A2}" srcOrd="2" destOrd="0" presId="urn:microsoft.com/office/officeart/2005/8/layout/orgChart1"/>
    <dgm:cxn modelId="{A7AA125F-31F8-458D-83C2-A9970FD62464}" type="presParOf" srcId="{E4CFE1E9-3DCE-4CEC-A4CB-CE477D0A4C2C}" destId="{FCE2DE76-06D2-4183-AE6F-C5C379FDA693}" srcOrd="8" destOrd="0" presId="urn:microsoft.com/office/officeart/2005/8/layout/orgChart1"/>
    <dgm:cxn modelId="{3CD12A52-DC15-4356-A26A-9602A0E5D976}" type="presParOf" srcId="{E4CFE1E9-3DCE-4CEC-A4CB-CE477D0A4C2C}" destId="{9B4B9BE3-8FE7-4A19-9A50-6CBAEE7E95F3}" srcOrd="9" destOrd="0" presId="urn:microsoft.com/office/officeart/2005/8/layout/orgChart1"/>
    <dgm:cxn modelId="{5297EE38-0BBE-4B50-A2C5-765754BCE609}" type="presParOf" srcId="{9B4B9BE3-8FE7-4A19-9A50-6CBAEE7E95F3}" destId="{D70A736A-6565-42AA-B75F-7E0F9695AD89}" srcOrd="0" destOrd="0" presId="urn:microsoft.com/office/officeart/2005/8/layout/orgChart1"/>
    <dgm:cxn modelId="{A99B4AFE-0F26-4E2A-A414-2C6DB5428DBC}" type="presParOf" srcId="{D70A736A-6565-42AA-B75F-7E0F9695AD89}" destId="{F4FB4763-4191-4A61-803D-15BF5C5A8DBD}" srcOrd="0" destOrd="0" presId="urn:microsoft.com/office/officeart/2005/8/layout/orgChart1"/>
    <dgm:cxn modelId="{33BA0A6C-70A1-4DED-9CDA-C5BAB1383D6C}" type="presParOf" srcId="{D70A736A-6565-42AA-B75F-7E0F9695AD89}" destId="{2E63405F-1A81-45FB-8DBD-1B616A1299E5}" srcOrd="1" destOrd="0" presId="urn:microsoft.com/office/officeart/2005/8/layout/orgChart1"/>
    <dgm:cxn modelId="{4FF2E728-121F-4B89-85D5-7026E296C687}" type="presParOf" srcId="{9B4B9BE3-8FE7-4A19-9A50-6CBAEE7E95F3}" destId="{DD7DAA14-9292-4196-B811-149BFB1B7B40}" srcOrd="1" destOrd="0" presId="urn:microsoft.com/office/officeart/2005/8/layout/orgChart1"/>
    <dgm:cxn modelId="{5421F9E3-EE5B-4AA8-8C40-379FDCCC4363}" type="presParOf" srcId="{9B4B9BE3-8FE7-4A19-9A50-6CBAEE7E95F3}" destId="{2304149E-CC2E-478E-862A-73C094A78A1D}" srcOrd="2" destOrd="0" presId="urn:microsoft.com/office/officeart/2005/8/layout/orgChart1"/>
    <dgm:cxn modelId="{E075E945-6AB0-4546-8369-C249BBAD04AA}" type="presParOf" srcId="{E4CFE1E9-3DCE-4CEC-A4CB-CE477D0A4C2C}" destId="{DB4D741E-BBF9-438A-9E9C-54D2752FF738}" srcOrd="10" destOrd="0" presId="urn:microsoft.com/office/officeart/2005/8/layout/orgChart1"/>
    <dgm:cxn modelId="{EB0E4C97-5BAD-4BD5-8380-2133F3A33FDC}" type="presParOf" srcId="{E4CFE1E9-3DCE-4CEC-A4CB-CE477D0A4C2C}" destId="{C17873AD-FBDE-467D-8656-5A6B128CE974}" srcOrd="11" destOrd="0" presId="urn:microsoft.com/office/officeart/2005/8/layout/orgChart1"/>
    <dgm:cxn modelId="{EC14B64F-2F09-4989-B930-CCA5ACE9B70C}" type="presParOf" srcId="{C17873AD-FBDE-467D-8656-5A6B128CE974}" destId="{0DA60048-C777-40F6-B576-64D762A71958}" srcOrd="0" destOrd="0" presId="urn:microsoft.com/office/officeart/2005/8/layout/orgChart1"/>
    <dgm:cxn modelId="{A1D26071-DA4C-4AE5-B41F-5BAEAECE4702}" type="presParOf" srcId="{0DA60048-C777-40F6-B576-64D762A71958}" destId="{DBAF273E-872E-4692-83F2-0CBFE0D72B06}" srcOrd="0" destOrd="0" presId="urn:microsoft.com/office/officeart/2005/8/layout/orgChart1"/>
    <dgm:cxn modelId="{48592DC3-8D2B-496C-988A-4FF083281515}" type="presParOf" srcId="{0DA60048-C777-40F6-B576-64D762A71958}" destId="{BF09F52E-6DDB-4B72-B44A-15EDCF9B1B9F}" srcOrd="1" destOrd="0" presId="urn:microsoft.com/office/officeart/2005/8/layout/orgChart1"/>
    <dgm:cxn modelId="{DFB56041-7B87-4CCC-A403-F00565646766}" type="presParOf" srcId="{C17873AD-FBDE-467D-8656-5A6B128CE974}" destId="{E0DB3C75-25F1-43C6-8E55-D7D99239425B}" srcOrd="1" destOrd="0" presId="urn:microsoft.com/office/officeart/2005/8/layout/orgChart1"/>
    <dgm:cxn modelId="{530D9F9F-0B94-42D6-BB90-55CEBC5C6948}" type="presParOf" srcId="{C17873AD-FBDE-467D-8656-5A6B128CE974}" destId="{FBC9FFA1-8303-4FD6-A5AE-24FBB54E06F1}" srcOrd="2" destOrd="0" presId="urn:microsoft.com/office/officeart/2005/8/layout/orgChart1"/>
    <dgm:cxn modelId="{47588B27-659F-438C-996A-52BEB725E87C}" type="presParOf" srcId="{E4CFE1E9-3DCE-4CEC-A4CB-CE477D0A4C2C}" destId="{F3B9F0E7-A228-4C2C-A97C-7E20481DBE26}" srcOrd="12" destOrd="0" presId="urn:microsoft.com/office/officeart/2005/8/layout/orgChart1"/>
    <dgm:cxn modelId="{6AD7A7AF-2C41-4C29-A797-E39840CE4EA8}" type="presParOf" srcId="{E4CFE1E9-3DCE-4CEC-A4CB-CE477D0A4C2C}" destId="{1AA25335-9373-448A-9021-8049F8D50D22}" srcOrd="13" destOrd="0" presId="urn:microsoft.com/office/officeart/2005/8/layout/orgChart1"/>
    <dgm:cxn modelId="{D04E23CB-4F48-4284-AE4F-8D072106ED9A}" type="presParOf" srcId="{1AA25335-9373-448A-9021-8049F8D50D22}" destId="{728992B8-5CE9-4885-91AD-F7ED3D5CFA08}" srcOrd="0" destOrd="0" presId="urn:microsoft.com/office/officeart/2005/8/layout/orgChart1"/>
    <dgm:cxn modelId="{0681C1D8-1D57-4549-88C8-0D08C78E0D2D}" type="presParOf" srcId="{728992B8-5CE9-4885-91AD-F7ED3D5CFA08}" destId="{4334604B-15E6-4A09-8AE7-46A726053DB9}" srcOrd="0" destOrd="0" presId="urn:microsoft.com/office/officeart/2005/8/layout/orgChart1"/>
    <dgm:cxn modelId="{662CF996-4229-4DF4-8F20-A03D1E941E7B}" type="presParOf" srcId="{728992B8-5CE9-4885-91AD-F7ED3D5CFA08}" destId="{C5997C21-A6E4-4651-8424-E8F872F7F2E4}" srcOrd="1" destOrd="0" presId="urn:microsoft.com/office/officeart/2005/8/layout/orgChart1"/>
    <dgm:cxn modelId="{D7954240-0F25-4864-A11D-EE055B7AD6A7}" type="presParOf" srcId="{1AA25335-9373-448A-9021-8049F8D50D22}" destId="{31D10F89-0123-4F92-AAAA-63C5651471FE}" srcOrd="1" destOrd="0" presId="urn:microsoft.com/office/officeart/2005/8/layout/orgChart1"/>
    <dgm:cxn modelId="{93A80C6F-AB78-4AA4-ABFF-E0713EB99229}" type="presParOf" srcId="{1AA25335-9373-448A-9021-8049F8D50D22}" destId="{3FF0BCE6-8038-4D87-AE65-554E9138993C}" srcOrd="2" destOrd="0" presId="urn:microsoft.com/office/officeart/2005/8/layout/orgChart1"/>
    <dgm:cxn modelId="{2FB445CF-512D-46CC-BD0A-A6CF24FB13BA}" type="presParOf" srcId="{0D3A43A3-5A52-4065-8B52-EC02C9206FBA}" destId="{D5347EA0-CB50-4716-962A-DA9060860F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806E-EDC4-419C-A760-85FB362B27FF}">
      <dsp:nvSpPr>
        <dsp:cNvPr id="0" name=""/>
        <dsp:cNvSpPr/>
      </dsp:nvSpPr>
      <dsp:spPr>
        <a:xfrm>
          <a:off x="4310068" y="827943"/>
          <a:ext cx="142647" cy="351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8631"/>
              </a:lnTo>
              <a:lnTo>
                <a:pt x="142647" y="3518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F6E49-4218-4CD6-AC0D-26216A4A05E8}">
      <dsp:nvSpPr>
        <dsp:cNvPr id="0" name=""/>
        <dsp:cNvSpPr/>
      </dsp:nvSpPr>
      <dsp:spPr>
        <a:xfrm>
          <a:off x="4167421" y="827943"/>
          <a:ext cx="142647" cy="3518631"/>
        </a:xfrm>
        <a:custGeom>
          <a:avLst/>
          <a:gdLst/>
          <a:ahLst/>
          <a:cxnLst/>
          <a:rect l="0" t="0" r="0" b="0"/>
          <a:pathLst>
            <a:path>
              <a:moveTo>
                <a:pt x="142647" y="0"/>
              </a:moveTo>
              <a:lnTo>
                <a:pt x="142647" y="3518631"/>
              </a:lnTo>
              <a:lnTo>
                <a:pt x="0" y="3518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E5ABB-4879-479A-ACE1-E3B910B2E419}">
      <dsp:nvSpPr>
        <dsp:cNvPr id="0" name=""/>
        <dsp:cNvSpPr/>
      </dsp:nvSpPr>
      <dsp:spPr>
        <a:xfrm>
          <a:off x="4310068" y="827943"/>
          <a:ext cx="142647" cy="255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064"/>
              </a:lnTo>
              <a:lnTo>
                <a:pt x="142647" y="2554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6A3CB-5C3B-4AB5-837E-D5647A72C463}">
      <dsp:nvSpPr>
        <dsp:cNvPr id="0" name=""/>
        <dsp:cNvSpPr/>
      </dsp:nvSpPr>
      <dsp:spPr>
        <a:xfrm>
          <a:off x="4167421" y="827943"/>
          <a:ext cx="142647" cy="2554064"/>
        </a:xfrm>
        <a:custGeom>
          <a:avLst/>
          <a:gdLst/>
          <a:ahLst/>
          <a:cxnLst/>
          <a:rect l="0" t="0" r="0" b="0"/>
          <a:pathLst>
            <a:path>
              <a:moveTo>
                <a:pt x="142647" y="0"/>
              </a:moveTo>
              <a:lnTo>
                <a:pt x="142647" y="2554064"/>
              </a:lnTo>
              <a:lnTo>
                <a:pt x="0" y="2554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C4D62-5CC0-4BCE-847B-E1C184FFB628}">
      <dsp:nvSpPr>
        <dsp:cNvPr id="0" name=""/>
        <dsp:cNvSpPr/>
      </dsp:nvSpPr>
      <dsp:spPr>
        <a:xfrm>
          <a:off x="4310068" y="827943"/>
          <a:ext cx="142647" cy="158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497"/>
              </a:lnTo>
              <a:lnTo>
                <a:pt x="142647" y="1589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7B824-C91E-4776-814D-1E1640B7251F}">
      <dsp:nvSpPr>
        <dsp:cNvPr id="0" name=""/>
        <dsp:cNvSpPr/>
      </dsp:nvSpPr>
      <dsp:spPr>
        <a:xfrm>
          <a:off x="4167421" y="827943"/>
          <a:ext cx="142647" cy="1589497"/>
        </a:xfrm>
        <a:custGeom>
          <a:avLst/>
          <a:gdLst/>
          <a:ahLst/>
          <a:cxnLst/>
          <a:rect l="0" t="0" r="0" b="0"/>
          <a:pathLst>
            <a:path>
              <a:moveTo>
                <a:pt x="142647" y="0"/>
              </a:moveTo>
              <a:lnTo>
                <a:pt x="142647" y="1589497"/>
              </a:lnTo>
              <a:lnTo>
                <a:pt x="0" y="1589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14784-C4C1-44DD-87A7-A2528501E49A}">
      <dsp:nvSpPr>
        <dsp:cNvPr id="0" name=""/>
        <dsp:cNvSpPr/>
      </dsp:nvSpPr>
      <dsp:spPr>
        <a:xfrm>
          <a:off x="4310068" y="827943"/>
          <a:ext cx="142647" cy="62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930"/>
              </a:lnTo>
              <a:lnTo>
                <a:pt x="142647" y="6249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F2680-129D-47F9-AE73-FA5292BFC942}">
      <dsp:nvSpPr>
        <dsp:cNvPr id="0" name=""/>
        <dsp:cNvSpPr/>
      </dsp:nvSpPr>
      <dsp:spPr>
        <a:xfrm>
          <a:off x="4167421" y="827943"/>
          <a:ext cx="142647" cy="624930"/>
        </a:xfrm>
        <a:custGeom>
          <a:avLst/>
          <a:gdLst/>
          <a:ahLst/>
          <a:cxnLst/>
          <a:rect l="0" t="0" r="0" b="0"/>
          <a:pathLst>
            <a:path>
              <a:moveTo>
                <a:pt x="142647" y="0"/>
              </a:moveTo>
              <a:lnTo>
                <a:pt x="142647" y="624930"/>
              </a:lnTo>
              <a:lnTo>
                <a:pt x="0" y="6249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2E976-902E-466C-BCBB-F68D232258A1}">
      <dsp:nvSpPr>
        <dsp:cNvPr id="0" name=""/>
        <dsp:cNvSpPr/>
      </dsp:nvSpPr>
      <dsp:spPr>
        <a:xfrm>
          <a:off x="3324294" y="87"/>
          <a:ext cx="1971547" cy="827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Secretario(a) de Desarrollo Social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0" kern="1200" dirty="0"/>
        </a:p>
      </dsp:txBody>
      <dsp:txXfrm>
        <a:off x="3324294" y="87"/>
        <a:ext cx="1971547" cy="827856"/>
      </dsp:txXfrm>
    </dsp:sp>
    <dsp:sp modelId="{C6370CF3-48C7-4FA2-A712-4D398184C4B1}">
      <dsp:nvSpPr>
        <dsp:cNvPr id="0" name=""/>
        <dsp:cNvSpPr/>
      </dsp:nvSpPr>
      <dsp:spPr>
        <a:xfrm>
          <a:off x="2503679" y="1113238"/>
          <a:ext cx="1663742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General de Desarrollo Social</a:t>
          </a:r>
        </a:p>
      </dsp:txBody>
      <dsp:txXfrm>
        <a:off x="2503679" y="1113238"/>
        <a:ext cx="1663742" cy="679272"/>
      </dsp:txXfrm>
    </dsp:sp>
    <dsp:sp modelId="{6BA75B72-1FBD-4521-9515-F2A6E5479C56}">
      <dsp:nvSpPr>
        <dsp:cNvPr id="0" name=""/>
        <dsp:cNvSpPr/>
      </dsp:nvSpPr>
      <dsp:spPr>
        <a:xfrm>
          <a:off x="4452715" y="1113238"/>
          <a:ext cx="1654205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de Atención y Vinculación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4452715" y="1113238"/>
        <a:ext cx="1654205" cy="679272"/>
      </dsp:txXfrm>
    </dsp:sp>
    <dsp:sp modelId="{B2D093F6-7849-4C3C-B077-79ECE4C21283}">
      <dsp:nvSpPr>
        <dsp:cNvPr id="0" name=""/>
        <dsp:cNvSpPr/>
      </dsp:nvSpPr>
      <dsp:spPr>
        <a:xfrm>
          <a:off x="2503679" y="2077805"/>
          <a:ext cx="1663742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2503679" y="2077805"/>
        <a:ext cx="1663742" cy="679272"/>
      </dsp:txXfrm>
    </dsp:sp>
    <dsp:sp modelId="{421BBDB3-0D85-4A1D-AD84-F31B9490FC90}">
      <dsp:nvSpPr>
        <dsp:cNvPr id="0" name=""/>
        <dsp:cNvSpPr/>
      </dsp:nvSpPr>
      <dsp:spPr>
        <a:xfrm>
          <a:off x="4452715" y="2077805"/>
          <a:ext cx="1654205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de Cultura</a:t>
          </a:r>
        </a:p>
      </dsp:txBody>
      <dsp:txXfrm>
        <a:off x="4452715" y="2077805"/>
        <a:ext cx="1654205" cy="679272"/>
      </dsp:txXfrm>
    </dsp:sp>
    <dsp:sp modelId="{6085052E-A727-415B-887B-83801F76D185}">
      <dsp:nvSpPr>
        <dsp:cNvPr id="0" name=""/>
        <dsp:cNvSpPr/>
      </dsp:nvSpPr>
      <dsp:spPr>
        <a:xfrm>
          <a:off x="2503679" y="3042372"/>
          <a:ext cx="1663742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de Cultura Física y Deporte</a:t>
          </a:r>
        </a:p>
      </dsp:txBody>
      <dsp:txXfrm>
        <a:off x="2503679" y="3042372"/>
        <a:ext cx="1663742" cy="679272"/>
      </dsp:txXfrm>
    </dsp:sp>
    <dsp:sp modelId="{3F96DA6C-9814-4336-8FF5-D1E2ABF71B60}">
      <dsp:nvSpPr>
        <dsp:cNvPr id="0" name=""/>
        <dsp:cNvSpPr/>
      </dsp:nvSpPr>
      <dsp:spPr>
        <a:xfrm>
          <a:off x="4452715" y="3042372"/>
          <a:ext cx="1654205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de Educación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</dsp:txBody>
      <dsp:txXfrm>
        <a:off x="4452715" y="3042372"/>
        <a:ext cx="1654205" cy="679272"/>
      </dsp:txXfrm>
    </dsp:sp>
    <dsp:sp modelId="{53C574C7-6E83-450B-A889-7CCC3AF1FAE1}">
      <dsp:nvSpPr>
        <dsp:cNvPr id="0" name=""/>
        <dsp:cNvSpPr/>
      </dsp:nvSpPr>
      <dsp:spPr>
        <a:xfrm>
          <a:off x="2503679" y="4006939"/>
          <a:ext cx="1663742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de Parques Públicos</a:t>
          </a:r>
        </a:p>
      </dsp:txBody>
      <dsp:txXfrm>
        <a:off x="2503679" y="4006939"/>
        <a:ext cx="1663742" cy="679272"/>
      </dsp:txXfrm>
    </dsp:sp>
    <dsp:sp modelId="{386CBDF6-ED76-421D-8DD3-0452EC4C950E}">
      <dsp:nvSpPr>
        <dsp:cNvPr id="0" name=""/>
        <dsp:cNvSpPr/>
      </dsp:nvSpPr>
      <dsp:spPr>
        <a:xfrm>
          <a:off x="4452715" y="4006939"/>
          <a:ext cx="1654205" cy="67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Director(a) de Salud Pública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4452715" y="4006939"/>
        <a:ext cx="1654205" cy="6792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59BD-AE24-4F32-881D-6CB438F70DCF}">
      <dsp:nvSpPr>
        <dsp:cNvPr id="0" name=""/>
        <dsp:cNvSpPr/>
      </dsp:nvSpPr>
      <dsp:spPr>
        <a:xfrm>
          <a:off x="4385301" y="731234"/>
          <a:ext cx="248252" cy="1206754"/>
        </a:xfrm>
        <a:custGeom>
          <a:avLst/>
          <a:gdLst/>
          <a:ahLst/>
          <a:cxnLst/>
          <a:rect l="0" t="0" r="0" b="0"/>
          <a:pathLst>
            <a:path>
              <a:moveTo>
                <a:pt x="248252" y="0"/>
              </a:moveTo>
              <a:lnTo>
                <a:pt x="248252" y="1206754"/>
              </a:lnTo>
              <a:lnTo>
                <a:pt x="0" y="12067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B0960-F40A-4B3E-8B9A-7932A72E95A5}">
      <dsp:nvSpPr>
        <dsp:cNvPr id="0" name=""/>
        <dsp:cNvSpPr/>
      </dsp:nvSpPr>
      <dsp:spPr>
        <a:xfrm>
          <a:off x="4633554" y="731234"/>
          <a:ext cx="250742" cy="1201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986"/>
              </a:lnTo>
              <a:lnTo>
                <a:pt x="250742" y="12019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EA53B-085F-4BC8-9539-1BCFD3D05273}">
      <dsp:nvSpPr>
        <dsp:cNvPr id="0" name=""/>
        <dsp:cNvSpPr/>
      </dsp:nvSpPr>
      <dsp:spPr>
        <a:xfrm>
          <a:off x="3932455" y="731234"/>
          <a:ext cx="701099" cy="2162235"/>
        </a:xfrm>
        <a:custGeom>
          <a:avLst/>
          <a:gdLst/>
          <a:ahLst/>
          <a:cxnLst/>
          <a:rect l="0" t="0" r="0" b="0"/>
          <a:pathLst>
            <a:path>
              <a:moveTo>
                <a:pt x="701099" y="0"/>
              </a:moveTo>
              <a:lnTo>
                <a:pt x="701099" y="2162235"/>
              </a:lnTo>
              <a:lnTo>
                <a:pt x="0" y="2162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F4E4-05AD-4F64-AE01-5FE024B2B45C}">
      <dsp:nvSpPr>
        <dsp:cNvPr id="0" name=""/>
        <dsp:cNvSpPr/>
      </dsp:nvSpPr>
      <dsp:spPr>
        <a:xfrm>
          <a:off x="4633554" y="731234"/>
          <a:ext cx="764163" cy="216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235"/>
              </a:lnTo>
              <a:lnTo>
                <a:pt x="764163" y="2162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6BDF6-8D3B-4FB0-BC2D-DB87DDB752B2}">
      <dsp:nvSpPr>
        <dsp:cNvPr id="0" name=""/>
        <dsp:cNvSpPr/>
      </dsp:nvSpPr>
      <dsp:spPr>
        <a:xfrm>
          <a:off x="7564174" y="2092846"/>
          <a:ext cx="91440" cy="1810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7454"/>
              </a:lnTo>
              <a:lnTo>
                <a:pt x="47015" y="1657454"/>
              </a:lnTo>
              <a:lnTo>
                <a:pt x="47015" y="18103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5BEC6-DDBF-4C2C-ACB1-8B2093BA0931}">
      <dsp:nvSpPr>
        <dsp:cNvPr id="0" name=""/>
        <dsp:cNvSpPr/>
      </dsp:nvSpPr>
      <dsp:spPr>
        <a:xfrm>
          <a:off x="4633554" y="731234"/>
          <a:ext cx="2976339" cy="63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870"/>
              </a:lnTo>
              <a:lnTo>
                <a:pt x="2976339" y="480870"/>
              </a:lnTo>
              <a:lnTo>
                <a:pt x="2976339" y="63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47640-B22F-4285-87AD-EC911E7649D5}">
      <dsp:nvSpPr>
        <dsp:cNvPr id="0" name=""/>
        <dsp:cNvSpPr/>
      </dsp:nvSpPr>
      <dsp:spPr>
        <a:xfrm>
          <a:off x="1543322" y="2096733"/>
          <a:ext cx="1410708" cy="1782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881"/>
              </a:lnTo>
              <a:lnTo>
                <a:pt x="1410708" y="1629881"/>
              </a:lnTo>
              <a:lnTo>
                <a:pt x="1410708" y="17827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D2A91-2A4F-495F-9D6E-8BEAD92A1647}">
      <dsp:nvSpPr>
        <dsp:cNvPr id="0" name=""/>
        <dsp:cNvSpPr/>
      </dsp:nvSpPr>
      <dsp:spPr>
        <a:xfrm>
          <a:off x="1033628" y="2096733"/>
          <a:ext cx="509694" cy="1781587"/>
        </a:xfrm>
        <a:custGeom>
          <a:avLst/>
          <a:gdLst/>
          <a:ahLst/>
          <a:cxnLst/>
          <a:rect l="0" t="0" r="0" b="0"/>
          <a:pathLst>
            <a:path>
              <a:moveTo>
                <a:pt x="509694" y="0"/>
              </a:moveTo>
              <a:lnTo>
                <a:pt x="509694" y="1628731"/>
              </a:lnTo>
              <a:lnTo>
                <a:pt x="0" y="1628731"/>
              </a:lnTo>
              <a:lnTo>
                <a:pt x="0" y="1781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76FA9-501A-48B7-BE9D-319EAC8FE3B7}">
      <dsp:nvSpPr>
        <dsp:cNvPr id="0" name=""/>
        <dsp:cNvSpPr/>
      </dsp:nvSpPr>
      <dsp:spPr>
        <a:xfrm>
          <a:off x="1543322" y="731234"/>
          <a:ext cx="3090231" cy="633697"/>
        </a:xfrm>
        <a:custGeom>
          <a:avLst/>
          <a:gdLst/>
          <a:ahLst/>
          <a:cxnLst/>
          <a:rect l="0" t="0" r="0" b="0"/>
          <a:pathLst>
            <a:path>
              <a:moveTo>
                <a:pt x="3090231" y="0"/>
              </a:moveTo>
              <a:lnTo>
                <a:pt x="3090231" y="480841"/>
              </a:lnTo>
              <a:lnTo>
                <a:pt x="0" y="480841"/>
              </a:lnTo>
              <a:lnTo>
                <a:pt x="0" y="6336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2E976-902E-466C-BCBB-F68D232258A1}">
      <dsp:nvSpPr>
        <dsp:cNvPr id="0" name=""/>
        <dsp:cNvSpPr/>
      </dsp:nvSpPr>
      <dsp:spPr>
        <a:xfrm>
          <a:off x="3683125" y="3348"/>
          <a:ext cx="1900859" cy="727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Director(a) Administrativo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atin typeface="Calibri" pitchFamily="34" charset="0"/>
              <a:cs typeface="Arial" charset="0"/>
            </a:rPr>
            <a:t>110067</a:t>
          </a:r>
          <a:endParaRPr lang="es-MX" sz="1100" b="0" kern="1200" dirty="0"/>
        </a:p>
      </dsp:txBody>
      <dsp:txXfrm>
        <a:off x="3683125" y="3348"/>
        <a:ext cx="1900859" cy="727885"/>
      </dsp:txXfrm>
    </dsp:sp>
    <dsp:sp modelId="{C6370CF3-48C7-4FA2-A712-4D398184C4B1}">
      <dsp:nvSpPr>
        <dsp:cNvPr id="0" name=""/>
        <dsp:cNvSpPr/>
      </dsp:nvSpPr>
      <dsp:spPr>
        <a:xfrm>
          <a:off x="462929" y="1364931"/>
          <a:ext cx="2160787" cy="73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Coordinador(a) Administrativo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/>
            <a:t>100265</a:t>
          </a:r>
          <a:endParaRPr lang="es-MX" sz="1100" kern="1200" dirty="0" smtClean="0"/>
        </a:p>
      </dsp:txBody>
      <dsp:txXfrm>
        <a:off x="462929" y="1364931"/>
        <a:ext cx="2160787" cy="731801"/>
      </dsp:txXfrm>
    </dsp:sp>
    <dsp:sp modelId="{B4D17E0A-2C08-43E2-B07A-19F32D5CE962}">
      <dsp:nvSpPr>
        <dsp:cNvPr id="0" name=""/>
        <dsp:cNvSpPr/>
      </dsp:nvSpPr>
      <dsp:spPr>
        <a:xfrm>
          <a:off x="113019" y="3878321"/>
          <a:ext cx="1841216" cy="7328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Calibri" pitchFamily="34" charset="0"/>
              <a:cs typeface="Arial" charset="0"/>
            </a:rPr>
            <a:t>Profesional Especialista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atin typeface="Calibri" pitchFamily="34" charset="0"/>
              <a:cs typeface="Arial" charset="0"/>
            </a:rPr>
            <a:t>102726</a:t>
          </a:r>
          <a:endParaRPr lang="es-MX" sz="1100" b="0" kern="1200" dirty="0"/>
        </a:p>
      </dsp:txBody>
      <dsp:txXfrm>
        <a:off x="113019" y="3878321"/>
        <a:ext cx="1841216" cy="732893"/>
      </dsp:txXfrm>
    </dsp:sp>
    <dsp:sp modelId="{55D0DA9B-B807-42DE-87B8-BA049B76D64A}">
      <dsp:nvSpPr>
        <dsp:cNvPr id="0" name=""/>
        <dsp:cNvSpPr/>
      </dsp:nvSpPr>
      <dsp:spPr>
        <a:xfrm>
          <a:off x="2226145" y="3879471"/>
          <a:ext cx="1455771" cy="769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Calibri" pitchFamily="34" charset="0"/>
              <a:cs typeface="Arial" charset="0"/>
            </a:rPr>
            <a:t>Oficial Administrativo(a)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atin typeface="Calibri" pitchFamily="34" charset="0"/>
              <a:cs typeface="Arial" charset="0"/>
            </a:rPr>
            <a:t>41456</a:t>
          </a:r>
          <a:endParaRPr lang="es-MX" sz="1100" b="0" kern="1200" dirty="0"/>
        </a:p>
      </dsp:txBody>
      <dsp:txXfrm>
        <a:off x="2226145" y="3879471"/>
        <a:ext cx="1455771" cy="769870"/>
      </dsp:txXfrm>
    </dsp:sp>
    <dsp:sp modelId="{6BA75B72-1FBD-4521-9515-F2A6E5479C56}">
      <dsp:nvSpPr>
        <dsp:cNvPr id="0" name=""/>
        <dsp:cNvSpPr/>
      </dsp:nvSpPr>
      <dsp:spPr>
        <a:xfrm>
          <a:off x="6692976" y="1364961"/>
          <a:ext cx="1833835" cy="727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Coordinador(a) de Proyectos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112764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>
        <a:off x="6692976" y="1364961"/>
        <a:ext cx="1833835" cy="727885"/>
      </dsp:txXfrm>
    </dsp:sp>
    <dsp:sp modelId="{E9E257FE-469C-4A7C-977F-893F79C63D6C}">
      <dsp:nvSpPr>
        <dsp:cNvPr id="0" name=""/>
        <dsp:cNvSpPr/>
      </dsp:nvSpPr>
      <dsp:spPr>
        <a:xfrm>
          <a:off x="6629825" y="3903157"/>
          <a:ext cx="1962729" cy="726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Administrativo(a)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105883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</dsp:txBody>
      <dsp:txXfrm>
        <a:off x="6629825" y="3903157"/>
        <a:ext cx="1962729" cy="726058"/>
      </dsp:txXfrm>
    </dsp:sp>
    <dsp:sp modelId="{83CDD99B-74ED-4E4E-84D5-9A9195B92B6F}">
      <dsp:nvSpPr>
        <dsp:cNvPr id="0" name=""/>
        <dsp:cNvSpPr/>
      </dsp:nvSpPr>
      <dsp:spPr>
        <a:xfrm>
          <a:off x="5397718" y="2529527"/>
          <a:ext cx="1455771" cy="727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Chofer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/>
            <a:t>43773</a:t>
          </a:r>
        </a:p>
      </dsp:txBody>
      <dsp:txXfrm>
        <a:off x="5397718" y="2529527"/>
        <a:ext cx="1455771" cy="727885"/>
      </dsp:txXfrm>
    </dsp:sp>
    <dsp:sp modelId="{E4536DAA-0957-4640-A743-2E181A275BEA}">
      <dsp:nvSpPr>
        <dsp:cNvPr id="0" name=""/>
        <dsp:cNvSpPr/>
      </dsp:nvSpPr>
      <dsp:spPr>
        <a:xfrm>
          <a:off x="2476683" y="2529527"/>
          <a:ext cx="1455771" cy="727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Jefe(a) de Recursos Humanos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112112</a:t>
          </a:r>
          <a:endParaRPr lang="es-MX" sz="1100" kern="1200" dirty="0"/>
        </a:p>
      </dsp:txBody>
      <dsp:txXfrm>
        <a:off x="2476683" y="2529527"/>
        <a:ext cx="1455771" cy="727885"/>
      </dsp:txXfrm>
    </dsp:sp>
    <dsp:sp modelId="{B1BAE9FF-63B1-4DC7-86F5-D19F98DA44A6}">
      <dsp:nvSpPr>
        <dsp:cNvPr id="0" name=""/>
        <dsp:cNvSpPr/>
      </dsp:nvSpPr>
      <dsp:spPr>
        <a:xfrm>
          <a:off x="4884296" y="1569278"/>
          <a:ext cx="1455771" cy="727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Secretaria(o) 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61008</a:t>
          </a:r>
          <a:endParaRPr lang="es-MX" sz="1100" kern="1200" dirty="0"/>
        </a:p>
      </dsp:txBody>
      <dsp:txXfrm>
        <a:off x="4884296" y="1569278"/>
        <a:ext cx="1455771" cy="727885"/>
      </dsp:txXfrm>
    </dsp:sp>
    <dsp:sp modelId="{E0696ACB-E618-4216-B3FB-DDB5308538B0}">
      <dsp:nvSpPr>
        <dsp:cNvPr id="0" name=""/>
        <dsp:cNvSpPr/>
      </dsp:nvSpPr>
      <dsp:spPr>
        <a:xfrm>
          <a:off x="2929530" y="1569271"/>
          <a:ext cx="1455771" cy="737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Oficial Administrativo(a) </a:t>
          </a:r>
          <a:r>
            <a:rPr lang="es-MX" sz="1100" kern="1200" dirty="0" smtClean="0"/>
            <a:t>8097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>
        <a:off x="2929530" y="1569271"/>
        <a:ext cx="1455771" cy="7374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F683B-5B6D-4A1B-B4B5-5EEDA1E91354}">
      <dsp:nvSpPr>
        <dsp:cNvPr id="0" name=""/>
        <dsp:cNvSpPr/>
      </dsp:nvSpPr>
      <dsp:spPr>
        <a:xfrm>
          <a:off x="3845122" y="698245"/>
          <a:ext cx="384769" cy="1669798"/>
        </a:xfrm>
        <a:custGeom>
          <a:avLst/>
          <a:gdLst/>
          <a:ahLst/>
          <a:cxnLst/>
          <a:rect l="0" t="0" r="0" b="0"/>
          <a:pathLst>
            <a:path>
              <a:moveTo>
                <a:pt x="384769" y="0"/>
              </a:moveTo>
              <a:lnTo>
                <a:pt x="384769" y="1669798"/>
              </a:lnTo>
              <a:lnTo>
                <a:pt x="0" y="16697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EA53B-085F-4BC8-9539-1BCFD3D05273}">
      <dsp:nvSpPr>
        <dsp:cNvPr id="0" name=""/>
        <dsp:cNvSpPr/>
      </dsp:nvSpPr>
      <dsp:spPr>
        <a:xfrm>
          <a:off x="4229891" y="698245"/>
          <a:ext cx="400152" cy="166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294"/>
              </a:lnTo>
              <a:lnTo>
                <a:pt x="400152" y="16682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9F4E4-05AD-4F64-AE01-5FE024B2B45C}">
      <dsp:nvSpPr>
        <dsp:cNvPr id="0" name=""/>
        <dsp:cNvSpPr/>
      </dsp:nvSpPr>
      <dsp:spPr>
        <a:xfrm>
          <a:off x="4229891" y="698245"/>
          <a:ext cx="438771" cy="632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741"/>
              </a:lnTo>
              <a:lnTo>
                <a:pt x="438771" y="632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B9107-B8F0-4632-A9E9-CED44CF47744}">
      <dsp:nvSpPr>
        <dsp:cNvPr id="0" name=""/>
        <dsp:cNvSpPr/>
      </dsp:nvSpPr>
      <dsp:spPr>
        <a:xfrm>
          <a:off x="1731879" y="698245"/>
          <a:ext cx="2498012" cy="2162057"/>
        </a:xfrm>
        <a:custGeom>
          <a:avLst/>
          <a:gdLst/>
          <a:ahLst/>
          <a:cxnLst/>
          <a:rect l="0" t="0" r="0" b="0"/>
          <a:pathLst>
            <a:path>
              <a:moveTo>
                <a:pt x="2498012" y="0"/>
              </a:moveTo>
              <a:lnTo>
                <a:pt x="2498012" y="2162057"/>
              </a:lnTo>
              <a:lnTo>
                <a:pt x="0" y="2162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7D4E4-1F37-4967-AC5C-56AB19661D5A}">
      <dsp:nvSpPr>
        <dsp:cNvPr id="0" name=""/>
        <dsp:cNvSpPr/>
      </dsp:nvSpPr>
      <dsp:spPr>
        <a:xfrm>
          <a:off x="4229891" y="698245"/>
          <a:ext cx="1314352" cy="2335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825"/>
              </a:lnTo>
              <a:lnTo>
                <a:pt x="1314352" y="2188825"/>
              </a:lnTo>
              <a:lnTo>
                <a:pt x="1314352" y="2335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76FA9-501A-48B7-BE9D-319EAC8FE3B7}">
      <dsp:nvSpPr>
        <dsp:cNvPr id="0" name=""/>
        <dsp:cNvSpPr/>
      </dsp:nvSpPr>
      <dsp:spPr>
        <a:xfrm>
          <a:off x="4229891" y="698245"/>
          <a:ext cx="3090984" cy="2340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583"/>
              </a:lnTo>
              <a:lnTo>
                <a:pt x="3090984" y="2194583"/>
              </a:lnTo>
              <a:lnTo>
                <a:pt x="3090984" y="23408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F4D98-4C7E-49FA-A46E-E7DD74DB55DA}">
      <dsp:nvSpPr>
        <dsp:cNvPr id="0" name=""/>
        <dsp:cNvSpPr/>
      </dsp:nvSpPr>
      <dsp:spPr>
        <a:xfrm>
          <a:off x="3667297" y="3727436"/>
          <a:ext cx="91440" cy="98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56" y="0"/>
              </a:lnTo>
              <a:lnTo>
                <a:pt x="45956" y="987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5BEC6-DDBF-4C2C-ACB1-8B2093BA0931}">
      <dsp:nvSpPr>
        <dsp:cNvPr id="0" name=""/>
        <dsp:cNvSpPr/>
      </dsp:nvSpPr>
      <dsp:spPr>
        <a:xfrm>
          <a:off x="3713017" y="698245"/>
          <a:ext cx="516874" cy="2332837"/>
        </a:xfrm>
        <a:custGeom>
          <a:avLst/>
          <a:gdLst/>
          <a:ahLst/>
          <a:cxnLst/>
          <a:rect l="0" t="0" r="0" b="0"/>
          <a:pathLst>
            <a:path>
              <a:moveTo>
                <a:pt x="516874" y="0"/>
              </a:moveTo>
              <a:lnTo>
                <a:pt x="516874" y="2186603"/>
              </a:lnTo>
              <a:lnTo>
                <a:pt x="0" y="2186603"/>
              </a:lnTo>
              <a:lnTo>
                <a:pt x="0" y="2332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2E976-902E-466C-BCBB-F68D232258A1}">
      <dsp:nvSpPr>
        <dsp:cNvPr id="0" name=""/>
        <dsp:cNvSpPr/>
      </dsp:nvSpPr>
      <dsp:spPr>
        <a:xfrm>
          <a:off x="3320636" y="1892"/>
          <a:ext cx="1818511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n/>
            </a:rPr>
            <a:t>Secretario(a) de Desarrollo Social</a:t>
          </a:r>
          <a:endParaRPr lang="es-MX" sz="1100" b="0" kern="1200" dirty="0" smtClean="0">
            <a:ln/>
            <a:latin typeface="Calibri" pitchFamily="34" charset="0"/>
            <a:cs typeface="Arial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n/>
              <a:latin typeface="Calibri" pitchFamily="34" charset="0"/>
              <a:cs typeface="Arial" charset="0"/>
            </a:rPr>
            <a:t>110035</a:t>
          </a:r>
          <a:endParaRPr lang="es-MX" sz="1100" b="0" kern="1200" dirty="0">
            <a:ln/>
          </a:endParaRPr>
        </a:p>
      </dsp:txBody>
      <dsp:txXfrm>
        <a:off x="3320636" y="1892"/>
        <a:ext cx="1818511" cy="696352"/>
      </dsp:txXfrm>
    </dsp:sp>
    <dsp:sp modelId="{6BA75B72-1FBD-4521-9515-F2A6E5479C56}">
      <dsp:nvSpPr>
        <dsp:cNvPr id="0" name=""/>
        <dsp:cNvSpPr/>
      </dsp:nvSpPr>
      <dsp:spPr>
        <a:xfrm>
          <a:off x="3016664" y="3031083"/>
          <a:ext cx="1392705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Jefe(a) de Proyectos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100164</a:t>
          </a:r>
          <a:endParaRPr lang="es-MX" sz="1100" kern="1200" dirty="0"/>
        </a:p>
      </dsp:txBody>
      <dsp:txXfrm>
        <a:off x="3016664" y="3031083"/>
        <a:ext cx="1392705" cy="696352"/>
      </dsp:txXfrm>
    </dsp:sp>
    <dsp:sp modelId="{2D636FF3-84A1-4A03-A86A-6222F5110444}">
      <dsp:nvSpPr>
        <dsp:cNvPr id="0" name=""/>
        <dsp:cNvSpPr/>
      </dsp:nvSpPr>
      <dsp:spPr>
        <a:xfrm>
          <a:off x="3016901" y="3826158"/>
          <a:ext cx="1392705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Administrativo(a)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44653</a:t>
          </a:r>
        </a:p>
      </dsp:txBody>
      <dsp:txXfrm>
        <a:off x="3016901" y="3826158"/>
        <a:ext cx="1392705" cy="696352"/>
      </dsp:txXfrm>
    </dsp:sp>
    <dsp:sp modelId="{C6370CF3-48C7-4FA2-A712-4D398184C4B1}">
      <dsp:nvSpPr>
        <dsp:cNvPr id="0" name=""/>
        <dsp:cNvSpPr/>
      </dsp:nvSpPr>
      <dsp:spPr>
        <a:xfrm>
          <a:off x="6624524" y="3039063"/>
          <a:ext cx="1392705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42289</a:t>
          </a:r>
        </a:p>
      </dsp:txBody>
      <dsp:txXfrm>
        <a:off x="6624524" y="3039063"/>
        <a:ext cx="1392705" cy="696352"/>
      </dsp:txXfrm>
    </dsp:sp>
    <dsp:sp modelId="{421BBDB3-0D85-4A1D-AD84-F31B9490FC90}">
      <dsp:nvSpPr>
        <dsp:cNvPr id="0" name=""/>
        <dsp:cNvSpPr/>
      </dsp:nvSpPr>
      <dsp:spPr>
        <a:xfrm>
          <a:off x="4925311" y="3033304"/>
          <a:ext cx="1237864" cy="952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Asistente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112561</a:t>
          </a:r>
          <a:endParaRPr lang="es-MX" sz="1100" kern="1200" dirty="0"/>
        </a:p>
      </dsp:txBody>
      <dsp:txXfrm>
        <a:off x="4925311" y="3033304"/>
        <a:ext cx="1237864" cy="952290"/>
      </dsp:txXfrm>
    </dsp:sp>
    <dsp:sp modelId="{36AE0E81-1059-40E6-BD94-4E65B05C6419}">
      <dsp:nvSpPr>
        <dsp:cNvPr id="0" name=""/>
        <dsp:cNvSpPr/>
      </dsp:nvSpPr>
      <dsp:spPr>
        <a:xfrm flipH="1">
          <a:off x="179123" y="2496688"/>
          <a:ext cx="1552755" cy="727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 Jefe(a) Jurídico</a:t>
          </a:r>
          <a:endParaRPr 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110624</a:t>
          </a:r>
          <a:endParaRPr lang="es-MX" sz="1100" kern="1200" dirty="0"/>
        </a:p>
      </dsp:txBody>
      <dsp:txXfrm>
        <a:off x="179123" y="2496688"/>
        <a:ext cx="1552755" cy="727229"/>
      </dsp:txXfrm>
    </dsp:sp>
    <dsp:sp modelId="{83CDD99B-74ED-4E4E-84D5-9A9195B92B6F}">
      <dsp:nvSpPr>
        <dsp:cNvPr id="0" name=""/>
        <dsp:cNvSpPr/>
      </dsp:nvSpPr>
      <dsp:spPr>
        <a:xfrm>
          <a:off x="4668663" y="982810"/>
          <a:ext cx="1392705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Ejecutivo(a) Enlace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/>
            <a:t>110145</a:t>
          </a:r>
        </a:p>
      </dsp:txBody>
      <dsp:txXfrm>
        <a:off x="4668663" y="982810"/>
        <a:ext cx="1392705" cy="696352"/>
      </dsp:txXfrm>
    </dsp:sp>
    <dsp:sp modelId="{E4536DAA-0957-4640-A743-2E181A275BEA}">
      <dsp:nvSpPr>
        <dsp:cNvPr id="0" name=""/>
        <dsp:cNvSpPr/>
      </dsp:nvSpPr>
      <dsp:spPr>
        <a:xfrm>
          <a:off x="4630044" y="2018363"/>
          <a:ext cx="1392705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104241</a:t>
          </a:r>
          <a:endParaRPr lang="es-MX" sz="1100" kern="1200" dirty="0"/>
        </a:p>
      </dsp:txBody>
      <dsp:txXfrm>
        <a:off x="4630044" y="2018363"/>
        <a:ext cx="1392705" cy="696352"/>
      </dsp:txXfrm>
    </dsp:sp>
    <dsp:sp modelId="{AF347B9D-D928-493B-A8D1-4093AC8AD822}">
      <dsp:nvSpPr>
        <dsp:cNvPr id="0" name=""/>
        <dsp:cNvSpPr/>
      </dsp:nvSpPr>
      <dsp:spPr>
        <a:xfrm>
          <a:off x="2591923" y="2019867"/>
          <a:ext cx="1253198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+mj-lt"/>
            </a:rPr>
            <a:t>Auxiliar Administrativo(a)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+mj-lt"/>
            </a:rPr>
            <a:t>83943</a:t>
          </a:r>
          <a:endParaRPr lang="es-MX" sz="1100" kern="1200" dirty="0">
            <a:latin typeface="+mj-lt"/>
          </a:endParaRPr>
        </a:p>
      </dsp:txBody>
      <dsp:txXfrm>
        <a:off x="2591923" y="2019867"/>
        <a:ext cx="1253198" cy="696352"/>
      </dsp:txXfrm>
    </dsp:sp>
    <dsp:sp modelId="{E28E2EE0-28BB-41C2-89FC-768EE9B061CD}">
      <dsp:nvSpPr>
        <dsp:cNvPr id="0" name=""/>
        <dsp:cNvSpPr/>
      </dsp:nvSpPr>
      <dsp:spPr>
        <a:xfrm>
          <a:off x="2589688" y="982267"/>
          <a:ext cx="1253198" cy="696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Calibri" panose="020F0502020204030204" pitchFamily="34" charset="0"/>
            </a:rPr>
            <a:t> Auxiliar Administrativo(a)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atin typeface="Calibri" panose="020F0502020204030204" pitchFamily="34" charset="0"/>
            </a:rPr>
            <a:t>110898</a:t>
          </a:r>
        </a:p>
      </dsp:txBody>
      <dsp:txXfrm>
        <a:off x="2589688" y="982267"/>
        <a:ext cx="1253198" cy="6963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B3F8-0AC8-43FB-9271-880FBF9EFDA4}">
      <dsp:nvSpPr>
        <dsp:cNvPr id="0" name=""/>
        <dsp:cNvSpPr/>
      </dsp:nvSpPr>
      <dsp:spPr>
        <a:xfrm>
          <a:off x="2956794" y="838870"/>
          <a:ext cx="175670" cy="730413"/>
        </a:xfrm>
        <a:custGeom>
          <a:avLst/>
          <a:gdLst/>
          <a:ahLst/>
          <a:cxnLst/>
          <a:rect l="0" t="0" r="0" b="0"/>
          <a:pathLst>
            <a:path>
              <a:moveTo>
                <a:pt x="175670" y="0"/>
              </a:moveTo>
              <a:lnTo>
                <a:pt x="175670" y="730413"/>
              </a:lnTo>
              <a:lnTo>
                <a:pt x="0" y="7304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0D18-B917-4B4E-AC0F-C561B6BA350E}">
      <dsp:nvSpPr>
        <dsp:cNvPr id="0" name=""/>
        <dsp:cNvSpPr/>
      </dsp:nvSpPr>
      <dsp:spPr>
        <a:xfrm>
          <a:off x="4731022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"/>
              </a:lnTo>
              <a:lnTo>
                <a:pt x="1012197" y="175670"/>
              </a:lnTo>
              <a:lnTo>
                <a:pt x="1012197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6277-3884-4EB7-B28E-2A48627599FB}">
      <dsp:nvSpPr>
        <dsp:cNvPr id="0" name=""/>
        <dsp:cNvSpPr/>
      </dsp:nvSpPr>
      <dsp:spPr>
        <a:xfrm>
          <a:off x="3718824" y="3214607"/>
          <a:ext cx="1012197" cy="351341"/>
        </a:xfrm>
        <a:custGeom>
          <a:avLst/>
          <a:gdLst/>
          <a:ahLst/>
          <a:cxnLst/>
          <a:rect l="0" t="0" r="0" b="0"/>
          <a:pathLst>
            <a:path>
              <a:moveTo>
                <a:pt x="1012197" y="0"/>
              </a:moveTo>
              <a:lnTo>
                <a:pt x="1012197" y="175670"/>
              </a:lnTo>
              <a:lnTo>
                <a:pt x="0" y="175670"/>
              </a:lnTo>
              <a:lnTo>
                <a:pt x="0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5F0-3389-42F8-A9E0-8BDA75AF4A3A}">
      <dsp:nvSpPr>
        <dsp:cNvPr id="0" name=""/>
        <dsp:cNvSpPr/>
      </dsp:nvSpPr>
      <dsp:spPr>
        <a:xfrm>
          <a:off x="3132465" y="838870"/>
          <a:ext cx="1598557" cy="15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538"/>
              </a:lnTo>
              <a:lnTo>
                <a:pt x="1598557" y="1363538"/>
              </a:lnTo>
              <a:lnTo>
                <a:pt x="1598557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4578-FE26-458D-AF48-7EDA0418D091}">
      <dsp:nvSpPr>
        <dsp:cNvPr id="0" name=""/>
        <dsp:cNvSpPr/>
      </dsp:nvSpPr>
      <dsp:spPr>
        <a:xfrm>
          <a:off x="1524727" y="3214607"/>
          <a:ext cx="91440" cy="35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70"/>
              </a:lnTo>
              <a:lnTo>
                <a:pt x="48162" y="175670"/>
              </a:lnTo>
              <a:lnTo>
                <a:pt x="48162" y="351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82E9-6776-47CE-875F-7A77FA9D3770}">
      <dsp:nvSpPr>
        <dsp:cNvPr id="0" name=""/>
        <dsp:cNvSpPr/>
      </dsp:nvSpPr>
      <dsp:spPr>
        <a:xfrm>
          <a:off x="1570447" y="838870"/>
          <a:ext cx="1562017" cy="1539209"/>
        </a:xfrm>
        <a:custGeom>
          <a:avLst/>
          <a:gdLst/>
          <a:ahLst/>
          <a:cxnLst/>
          <a:rect l="0" t="0" r="0" b="0"/>
          <a:pathLst>
            <a:path>
              <a:moveTo>
                <a:pt x="1562017" y="0"/>
              </a:moveTo>
              <a:lnTo>
                <a:pt x="1562017" y="1363538"/>
              </a:lnTo>
              <a:lnTo>
                <a:pt x="0" y="1363538"/>
              </a:lnTo>
              <a:lnTo>
                <a:pt x="0" y="15392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68916-E3F5-44BB-9F33-8D2D31149994}">
      <dsp:nvSpPr>
        <dsp:cNvPr id="0" name=""/>
        <dsp:cNvSpPr/>
      </dsp:nvSpPr>
      <dsp:spPr>
        <a:xfrm>
          <a:off x="1930869" y="2343"/>
          <a:ext cx="2403191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Coordinador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111372</a:t>
          </a:r>
        </a:p>
      </dsp:txBody>
      <dsp:txXfrm>
        <a:off x="1930869" y="2343"/>
        <a:ext cx="2403191" cy="836526"/>
      </dsp:txXfrm>
    </dsp:sp>
    <dsp:sp modelId="{65ADBE1B-B4A5-4FBC-AD65-37E29501066C}">
      <dsp:nvSpPr>
        <dsp:cNvPr id="0" name=""/>
        <dsp:cNvSpPr/>
      </dsp:nvSpPr>
      <dsp:spPr>
        <a:xfrm>
          <a:off x="694938" y="2378080"/>
          <a:ext cx="1751018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Jefe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40618</a:t>
          </a:r>
        </a:p>
      </dsp:txBody>
      <dsp:txXfrm>
        <a:off x="694938" y="2378080"/>
        <a:ext cx="1751018" cy="836526"/>
      </dsp:txXfrm>
    </dsp:sp>
    <dsp:sp modelId="{4B93C9F3-CF6E-4F91-A797-61A97DE3D6E0}">
      <dsp:nvSpPr>
        <dsp:cNvPr id="0" name=""/>
        <dsp:cNvSpPr/>
      </dsp:nvSpPr>
      <dsp:spPr>
        <a:xfrm>
          <a:off x="614824" y="3565948"/>
          <a:ext cx="1916131" cy="962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Operador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81284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Analistas de Nóminas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111988  /  112428</a:t>
          </a:r>
        </a:p>
      </dsp:txBody>
      <dsp:txXfrm>
        <a:off x="614824" y="3565948"/>
        <a:ext cx="1916131" cy="962407"/>
      </dsp:txXfrm>
    </dsp:sp>
    <dsp:sp modelId="{699510C4-88CC-48F0-B265-0D1F4A33A3AA}">
      <dsp:nvSpPr>
        <dsp:cNvPr id="0" name=""/>
        <dsp:cNvSpPr/>
      </dsp:nvSpPr>
      <dsp:spPr>
        <a:xfrm>
          <a:off x="3894495" y="2378080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Encargado de Finiquitos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104596</a:t>
          </a:r>
        </a:p>
      </dsp:txBody>
      <dsp:txXfrm>
        <a:off x="3894495" y="2378080"/>
        <a:ext cx="1673053" cy="836526"/>
      </dsp:txXfrm>
    </dsp:sp>
    <dsp:sp modelId="{F6094256-61FC-4C97-83E3-C3E48EF2ECAA}">
      <dsp:nvSpPr>
        <dsp:cNvPr id="0" name=""/>
        <dsp:cNvSpPr/>
      </dsp:nvSpPr>
      <dsp:spPr>
        <a:xfrm>
          <a:off x="2882297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111117</a:t>
          </a:r>
        </a:p>
      </dsp:txBody>
      <dsp:txXfrm>
        <a:off x="2882297" y="3565948"/>
        <a:ext cx="1673053" cy="836526"/>
      </dsp:txXfrm>
    </dsp:sp>
    <dsp:sp modelId="{77E103CA-E2A6-487C-B657-206CD5703F2E}">
      <dsp:nvSpPr>
        <dsp:cNvPr id="0" name=""/>
        <dsp:cNvSpPr/>
      </dsp:nvSpPr>
      <dsp:spPr>
        <a:xfrm>
          <a:off x="4906692" y="3565948"/>
          <a:ext cx="1673053" cy="836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VACANTE</a:t>
          </a:r>
        </a:p>
      </dsp:txBody>
      <dsp:txXfrm>
        <a:off x="4906692" y="3565948"/>
        <a:ext cx="1673053" cy="836526"/>
      </dsp:txXfrm>
    </dsp:sp>
    <dsp:sp modelId="{77FEBD7C-C5C2-4A04-B6F5-8C860F433F55}">
      <dsp:nvSpPr>
        <dsp:cNvPr id="0" name=""/>
        <dsp:cNvSpPr/>
      </dsp:nvSpPr>
      <dsp:spPr>
        <a:xfrm>
          <a:off x="1186301" y="1221460"/>
          <a:ext cx="1770492" cy="695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Auxiliar Administrativo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24257</a:t>
          </a:r>
        </a:p>
      </dsp:txBody>
      <dsp:txXfrm>
        <a:off x="1186301" y="1221460"/>
        <a:ext cx="1770492" cy="695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8F4E-8A75-46DA-B6E6-A57075DCB61E}">
      <dsp:nvSpPr>
        <dsp:cNvPr id="0" name=""/>
        <dsp:cNvSpPr/>
      </dsp:nvSpPr>
      <dsp:spPr>
        <a:xfrm>
          <a:off x="4950421" y="570507"/>
          <a:ext cx="119438" cy="523255"/>
        </a:xfrm>
        <a:custGeom>
          <a:avLst/>
          <a:gdLst/>
          <a:ahLst/>
          <a:cxnLst/>
          <a:rect l="0" t="0" r="0" b="0"/>
          <a:pathLst>
            <a:path>
              <a:moveTo>
                <a:pt x="119438" y="0"/>
              </a:moveTo>
              <a:lnTo>
                <a:pt x="119438" y="523255"/>
              </a:lnTo>
              <a:lnTo>
                <a:pt x="0" y="5232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5ED6C-60BB-49CC-B4B9-1EC3FA0B8BEB}">
      <dsp:nvSpPr>
        <dsp:cNvPr id="0" name=""/>
        <dsp:cNvSpPr/>
      </dsp:nvSpPr>
      <dsp:spPr>
        <a:xfrm>
          <a:off x="4744054" y="570507"/>
          <a:ext cx="325805" cy="3837142"/>
        </a:xfrm>
        <a:custGeom>
          <a:avLst/>
          <a:gdLst/>
          <a:ahLst/>
          <a:cxnLst/>
          <a:rect l="0" t="0" r="0" b="0"/>
          <a:pathLst>
            <a:path>
              <a:moveTo>
                <a:pt x="325805" y="0"/>
              </a:moveTo>
              <a:lnTo>
                <a:pt x="325805" y="3837142"/>
              </a:lnTo>
              <a:lnTo>
                <a:pt x="0" y="38371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89BF6-E417-4099-B319-2AC4F402B0C4}">
      <dsp:nvSpPr>
        <dsp:cNvPr id="0" name=""/>
        <dsp:cNvSpPr/>
      </dsp:nvSpPr>
      <dsp:spPr>
        <a:xfrm>
          <a:off x="5069860" y="570507"/>
          <a:ext cx="1795242" cy="214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864"/>
              </a:lnTo>
              <a:lnTo>
                <a:pt x="1795242" y="2141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220EF-CEDE-4884-A7F5-EBF0DAA5FB5B}">
      <dsp:nvSpPr>
        <dsp:cNvPr id="0" name=""/>
        <dsp:cNvSpPr/>
      </dsp:nvSpPr>
      <dsp:spPr>
        <a:xfrm>
          <a:off x="2901093" y="570507"/>
          <a:ext cx="2168766" cy="2133310"/>
        </a:xfrm>
        <a:custGeom>
          <a:avLst/>
          <a:gdLst/>
          <a:ahLst/>
          <a:cxnLst/>
          <a:rect l="0" t="0" r="0" b="0"/>
          <a:pathLst>
            <a:path>
              <a:moveTo>
                <a:pt x="2168766" y="0"/>
              </a:moveTo>
              <a:lnTo>
                <a:pt x="2168766" y="2133310"/>
              </a:lnTo>
              <a:lnTo>
                <a:pt x="0" y="2133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893EB-5156-4752-8CAE-3E44EBB077B6}">
      <dsp:nvSpPr>
        <dsp:cNvPr id="0" name=""/>
        <dsp:cNvSpPr/>
      </dsp:nvSpPr>
      <dsp:spPr>
        <a:xfrm>
          <a:off x="5069860" y="570507"/>
          <a:ext cx="153620" cy="2690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128"/>
              </a:lnTo>
              <a:lnTo>
                <a:pt x="153620" y="26901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67A8B-09E8-4953-AF4A-2CB962F359EF}">
      <dsp:nvSpPr>
        <dsp:cNvPr id="0" name=""/>
        <dsp:cNvSpPr/>
      </dsp:nvSpPr>
      <dsp:spPr>
        <a:xfrm>
          <a:off x="2910421" y="570507"/>
          <a:ext cx="2159439" cy="1334220"/>
        </a:xfrm>
        <a:custGeom>
          <a:avLst/>
          <a:gdLst/>
          <a:ahLst/>
          <a:cxnLst/>
          <a:rect l="0" t="0" r="0" b="0"/>
          <a:pathLst>
            <a:path>
              <a:moveTo>
                <a:pt x="2159439" y="0"/>
              </a:moveTo>
              <a:lnTo>
                <a:pt x="2159439" y="1334220"/>
              </a:lnTo>
              <a:lnTo>
                <a:pt x="0" y="13342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FA8E3-27BC-494B-BFF0-7B3EEFF2DC98}">
      <dsp:nvSpPr>
        <dsp:cNvPr id="0" name=""/>
        <dsp:cNvSpPr/>
      </dsp:nvSpPr>
      <dsp:spPr>
        <a:xfrm>
          <a:off x="5069860" y="570507"/>
          <a:ext cx="1776917" cy="1330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262"/>
              </a:lnTo>
              <a:lnTo>
                <a:pt x="1776917" y="13302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96E22-344D-48E2-8C2C-B506C84585C4}">
      <dsp:nvSpPr>
        <dsp:cNvPr id="0" name=""/>
        <dsp:cNvSpPr/>
      </dsp:nvSpPr>
      <dsp:spPr>
        <a:xfrm>
          <a:off x="4576795" y="570507"/>
          <a:ext cx="493065" cy="2946153"/>
        </a:xfrm>
        <a:custGeom>
          <a:avLst/>
          <a:gdLst/>
          <a:ahLst/>
          <a:cxnLst/>
          <a:rect l="0" t="0" r="0" b="0"/>
          <a:pathLst>
            <a:path>
              <a:moveTo>
                <a:pt x="493065" y="0"/>
              </a:moveTo>
              <a:lnTo>
                <a:pt x="493065" y="2946153"/>
              </a:lnTo>
              <a:lnTo>
                <a:pt x="0" y="294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A39B8-40E0-4C2B-93DB-ED81F1CFFB51}">
      <dsp:nvSpPr>
        <dsp:cNvPr id="0" name=""/>
        <dsp:cNvSpPr/>
      </dsp:nvSpPr>
      <dsp:spPr>
        <a:xfrm>
          <a:off x="5069860" y="570507"/>
          <a:ext cx="128470" cy="2138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520"/>
              </a:lnTo>
              <a:lnTo>
                <a:pt x="128470" y="2138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0748E-7E03-49C6-9C1D-C9F22C9F6046}">
      <dsp:nvSpPr>
        <dsp:cNvPr id="0" name=""/>
        <dsp:cNvSpPr/>
      </dsp:nvSpPr>
      <dsp:spPr>
        <a:xfrm>
          <a:off x="4576795" y="570507"/>
          <a:ext cx="493065" cy="2138520"/>
        </a:xfrm>
        <a:custGeom>
          <a:avLst/>
          <a:gdLst/>
          <a:ahLst/>
          <a:cxnLst/>
          <a:rect l="0" t="0" r="0" b="0"/>
          <a:pathLst>
            <a:path>
              <a:moveTo>
                <a:pt x="493065" y="0"/>
              </a:moveTo>
              <a:lnTo>
                <a:pt x="493065" y="2138520"/>
              </a:lnTo>
              <a:lnTo>
                <a:pt x="0" y="2138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5D2B-0CD7-4F51-8809-7D423BAF24DD}">
      <dsp:nvSpPr>
        <dsp:cNvPr id="0" name=""/>
        <dsp:cNvSpPr/>
      </dsp:nvSpPr>
      <dsp:spPr>
        <a:xfrm>
          <a:off x="5069860" y="570507"/>
          <a:ext cx="119438" cy="1330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887"/>
              </a:lnTo>
              <a:lnTo>
                <a:pt x="119438" y="1330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EE561-E94B-4CFB-A38E-4FB32E7603B0}">
      <dsp:nvSpPr>
        <dsp:cNvPr id="0" name=""/>
        <dsp:cNvSpPr/>
      </dsp:nvSpPr>
      <dsp:spPr>
        <a:xfrm>
          <a:off x="4576795" y="570507"/>
          <a:ext cx="493065" cy="1330887"/>
        </a:xfrm>
        <a:custGeom>
          <a:avLst/>
          <a:gdLst/>
          <a:ahLst/>
          <a:cxnLst/>
          <a:rect l="0" t="0" r="0" b="0"/>
          <a:pathLst>
            <a:path>
              <a:moveTo>
                <a:pt x="493065" y="0"/>
              </a:moveTo>
              <a:lnTo>
                <a:pt x="493065" y="1330887"/>
              </a:lnTo>
              <a:lnTo>
                <a:pt x="0" y="1330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2E976-902E-466C-BCBB-F68D232258A1}">
      <dsp:nvSpPr>
        <dsp:cNvPr id="0" name=""/>
        <dsp:cNvSpPr/>
      </dsp:nvSpPr>
      <dsp:spPr>
        <a:xfrm>
          <a:off x="4214890" y="1751"/>
          <a:ext cx="1709940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Director General de Desarrollo Social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110397</a:t>
          </a:r>
          <a:endParaRPr lang="es-MX" sz="1100" kern="1200" dirty="0"/>
        </a:p>
      </dsp:txBody>
      <dsp:txXfrm>
        <a:off x="4214890" y="1751"/>
        <a:ext cx="1709940" cy="568755"/>
      </dsp:txXfrm>
    </dsp:sp>
    <dsp:sp modelId="{DFD03099-1FA6-47B5-9A12-F684024E6AA3}">
      <dsp:nvSpPr>
        <dsp:cNvPr id="0" name=""/>
        <dsp:cNvSpPr/>
      </dsp:nvSpPr>
      <dsp:spPr>
        <a:xfrm>
          <a:off x="3148877" y="1617017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Coordinador Administrativo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112549</a:t>
          </a:r>
          <a:endParaRPr lang="es-MX" sz="1100" kern="1200" dirty="0"/>
        </a:p>
      </dsp:txBody>
      <dsp:txXfrm>
        <a:off x="3148877" y="1617017"/>
        <a:ext cx="1427917" cy="568755"/>
      </dsp:txXfrm>
    </dsp:sp>
    <dsp:sp modelId="{C9FFC94D-DF3D-40D5-BF2B-A87772F22D3B}">
      <dsp:nvSpPr>
        <dsp:cNvPr id="0" name=""/>
        <dsp:cNvSpPr/>
      </dsp:nvSpPr>
      <dsp:spPr>
        <a:xfrm>
          <a:off x="5189299" y="1617017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Coordinador Operativo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110356</a:t>
          </a:r>
          <a:endParaRPr lang="es-MX" sz="1100" kern="1200" dirty="0"/>
        </a:p>
      </dsp:txBody>
      <dsp:txXfrm>
        <a:off x="5189299" y="1617017"/>
        <a:ext cx="1427917" cy="568755"/>
      </dsp:txXfrm>
    </dsp:sp>
    <dsp:sp modelId="{F4184B70-62AE-439F-8084-75E54C3F04CE}">
      <dsp:nvSpPr>
        <dsp:cNvPr id="0" name=""/>
        <dsp:cNvSpPr/>
      </dsp:nvSpPr>
      <dsp:spPr>
        <a:xfrm>
          <a:off x="3148877" y="2424649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Coordinador de Huertos y Enlace CMT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Vacante</a:t>
          </a:r>
        </a:p>
      </dsp:txBody>
      <dsp:txXfrm>
        <a:off x="3148877" y="2424649"/>
        <a:ext cx="1427917" cy="568755"/>
      </dsp:txXfrm>
    </dsp:sp>
    <dsp:sp modelId="{6F78071E-585E-4D34-977C-69E93BD76F39}">
      <dsp:nvSpPr>
        <dsp:cNvPr id="0" name=""/>
        <dsp:cNvSpPr/>
      </dsp:nvSpPr>
      <dsp:spPr>
        <a:xfrm>
          <a:off x="5198331" y="2424649"/>
          <a:ext cx="1445014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Coordinador de Talleres de Oficio y Control de Almacén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110344</a:t>
          </a:r>
          <a:endParaRPr lang="es-MX" sz="1100" kern="1200" dirty="0"/>
        </a:p>
      </dsp:txBody>
      <dsp:txXfrm>
        <a:off x="5198331" y="2424649"/>
        <a:ext cx="1445014" cy="568755"/>
      </dsp:txXfrm>
    </dsp:sp>
    <dsp:sp modelId="{E21D2CF8-383A-45BD-8DDA-38C866455082}">
      <dsp:nvSpPr>
        <dsp:cNvPr id="0" name=""/>
        <dsp:cNvSpPr/>
      </dsp:nvSpPr>
      <dsp:spPr>
        <a:xfrm>
          <a:off x="3148877" y="3232282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Coordinador de Brigadas Sociales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110338</a:t>
          </a:r>
          <a:endParaRPr lang="es-MX" sz="1100" kern="1200" dirty="0"/>
        </a:p>
      </dsp:txBody>
      <dsp:txXfrm>
        <a:off x="3148877" y="3232282"/>
        <a:ext cx="1427917" cy="568755"/>
      </dsp:txXfrm>
    </dsp:sp>
    <dsp:sp modelId="{A4B61070-DAA6-480E-B697-3042F4770F51}">
      <dsp:nvSpPr>
        <dsp:cNvPr id="0" name=""/>
        <dsp:cNvSpPr/>
      </dsp:nvSpPr>
      <dsp:spPr>
        <a:xfrm>
          <a:off x="6846777" y="1616391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Coordinador de Vivienda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110343</a:t>
          </a:r>
          <a:endParaRPr lang="es-MX" sz="1100" kern="1200" dirty="0"/>
        </a:p>
      </dsp:txBody>
      <dsp:txXfrm>
        <a:off x="6846777" y="1616391"/>
        <a:ext cx="1427917" cy="568755"/>
      </dsp:txXfrm>
    </dsp:sp>
    <dsp:sp modelId="{C31483BD-55CB-49E2-B204-9DD7B35985F1}">
      <dsp:nvSpPr>
        <dsp:cNvPr id="0" name=""/>
        <dsp:cNvSpPr/>
      </dsp:nvSpPr>
      <dsp:spPr>
        <a:xfrm>
          <a:off x="1482503" y="1620350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Coordinador General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110363</a:t>
          </a:r>
          <a:endParaRPr lang="es-MX" sz="1100" kern="1200" dirty="0"/>
        </a:p>
      </dsp:txBody>
      <dsp:txXfrm>
        <a:off x="1482503" y="1620350"/>
        <a:ext cx="1427917" cy="568755"/>
      </dsp:txXfrm>
    </dsp:sp>
    <dsp:sp modelId="{6179E264-DFE4-4C12-A674-96AA5F68229A}">
      <dsp:nvSpPr>
        <dsp:cNvPr id="0" name=""/>
        <dsp:cNvSpPr/>
      </dsp:nvSpPr>
      <dsp:spPr>
        <a:xfrm flipV="1">
          <a:off x="5223481" y="3236246"/>
          <a:ext cx="705006" cy="48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100" kern="1200" dirty="0"/>
        </a:p>
      </dsp:txBody>
      <dsp:txXfrm rot="10800000">
        <a:off x="5223481" y="3236246"/>
        <a:ext cx="705006" cy="48776"/>
      </dsp:txXfrm>
    </dsp:sp>
    <dsp:sp modelId="{DE3DCE1D-1E86-4273-9083-5CAFDED9ED54}">
      <dsp:nvSpPr>
        <dsp:cNvPr id="0" name=""/>
        <dsp:cNvSpPr/>
      </dsp:nvSpPr>
      <dsp:spPr>
        <a:xfrm>
          <a:off x="1473176" y="2419440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Coordinador de Capacitación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110471</a:t>
          </a:r>
          <a:endParaRPr lang="es-MX" sz="1100" kern="1200" dirty="0"/>
        </a:p>
      </dsp:txBody>
      <dsp:txXfrm>
        <a:off x="1473176" y="2419440"/>
        <a:ext cx="1427917" cy="568755"/>
      </dsp:txXfrm>
    </dsp:sp>
    <dsp:sp modelId="{0475B01C-CDEE-4CFE-A69B-E130C2CDD6FF}">
      <dsp:nvSpPr>
        <dsp:cNvPr id="0" name=""/>
        <dsp:cNvSpPr/>
      </dsp:nvSpPr>
      <dsp:spPr>
        <a:xfrm>
          <a:off x="6865103" y="2427994"/>
          <a:ext cx="1427917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Coordinador de Gestoría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110335</a:t>
          </a:r>
          <a:endParaRPr lang="es-MX" sz="1100" kern="1200" dirty="0"/>
        </a:p>
      </dsp:txBody>
      <dsp:txXfrm>
        <a:off x="6865103" y="2427994"/>
        <a:ext cx="1427917" cy="568755"/>
      </dsp:txXfrm>
    </dsp:sp>
    <dsp:sp modelId="{88AD2EA2-6944-45AC-8170-24027D775EA5}">
      <dsp:nvSpPr>
        <dsp:cNvPr id="0" name=""/>
        <dsp:cNvSpPr/>
      </dsp:nvSpPr>
      <dsp:spPr>
        <a:xfrm>
          <a:off x="2942510" y="4013707"/>
          <a:ext cx="1801544" cy="7878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Coordinador de Eventos Especiales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110402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2942510" y="4013707"/>
        <a:ext cx="1801544" cy="787885"/>
      </dsp:txXfrm>
    </dsp:sp>
    <dsp:sp modelId="{B9B91907-B386-4A1E-AFB8-40916F706034}">
      <dsp:nvSpPr>
        <dsp:cNvPr id="0" name=""/>
        <dsp:cNvSpPr/>
      </dsp:nvSpPr>
      <dsp:spPr>
        <a:xfrm>
          <a:off x="3812910" y="809384"/>
          <a:ext cx="1137510" cy="56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b="1" kern="1200" dirty="0" smtClean="0"/>
            <a:t>Secretaria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100" kern="1200" dirty="0" smtClean="0"/>
            <a:t>63423</a:t>
          </a:r>
          <a:endParaRPr lang="es-MX" sz="1100" kern="1200" dirty="0"/>
        </a:p>
      </dsp:txBody>
      <dsp:txXfrm>
        <a:off x="3812910" y="809384"/>
        <a:ext cx="1137510" cy="568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7FE7D-B8BC-4B7F-B99B-199B9E5769EF}">
      <dsp:nvSpPr>
        <dsp:cNvPr id="0" name=""/>
        <dsp:cNvSpPr/>
      </dsp:nvSpPr>
      <dsp:spPr>
        <a:xfrm>
          <a:off x="4407623" y="1438082"/>
          <a:ext cx="164376" cy="720123"/>
        </a:xfrm>
        <a:custGeom>
          <a:avLst/>
          <a:gdLst/>
          <a:ahLst/>
          <a:cxnLst/>
          <a:rect l="0" t="0" r="0" b="0"/>
          <a:pathLst>
            <a:path>
              <a:moveTo>
                <a:pt x="164376" y="0"/>
              </a:moveTo>
              <a:lnTo>
                <a:pt x="164376" y="720123"/>
              </a:lnTo>
              <a:lnTo>
                <a:pt x="0" y="720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A89E2-268F-4722-97ED-10AC2EAE935D}">
      <dsp:nvSpPr>
        <dsp:cNvPr id="0" name=""/>
        <dsp:cNvSpPr/>
      </dsp:nvSpPr>
      <dsp:spPr>
        <a:xfrm>
          <a:off x="4571999" y="1438082"/>
          <a:ext cx="3788475" cy="144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870"/>
              </a:lnTo>
              <a:lnTo>
                <a:pt x="3788475" y="1275870"/>
              </a:lnTo>
              <a:lnTo>
                <a:pt x="3788475" y="1440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88AA1-AB66-445D-9DF1-5680A5A01B35}">
      <dsp:nvSpPr>
        <dsp:cNvPr id="0" name=""/>
        <dsp:cNvSpPr/>
      </dsp:nvSpPr>
      <dsp:spPr>
        <a:xfrm>
          <a:off x="4571999" y="1438082"/>
          <a:ext cx="1894237" cy="144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870"/>
              </a:lnTo>
              <a:lnTo>
                <a:pt x="1894237" y="1275870"/>
              </a:lnTo>
              <a:lnTo>
                <a:pt x="1894237" y="1440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4D214-C22A-431B-927C-BFDD400A56D4}">
      <dsp:nvSpPr>
        <dsp:cNvPr id="0" name=""/>
        <dsp:cNvSpPr/>
      </dsp:nvSpPr>
      <dsp:spPr>
        <a:xfrm>
          <a:off x="4526279" y="1438082"/>
          <a:ext cx="91440" cy="1440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EDE05-D220-4138-8AC0-430111D67276}">
      <dsp:nvSpPr>
        <dsp:cNvPr id="0" name=""/>
        <dsp:cNvSpPr/>
      </dsp:nvSpPr>
      <dsp:spPr>
        <a:xfrm>
          <a:off x="2677762" y="1438082"/>
          <a:ext cx="1894237" cy="1440246"/>
        </a:xfrm>
        <a:custGeom>
          <a:avLst/>
          <a:gdLst/>
          <a:ahLst/>
          <a:cxnLst/>
          <a:rect l="0" t="0" r="0" b="0"/>
          <a:pathLst>
            <a:path>
              <a:moveTo>
                <a:pt x="1894237" y="0"/>
              </a:moveTo>
              <a:lnTo>
                <a:pt x="1894237" y="1275870"/>
              </a:lnTo>
              <a:lnTo>
                <a:pt x="0" y="1275870"/>
              </a:lnTo>
              <a:lnTo>
                <a:pt x="0" y="1440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F4DC-CE69-454F-BBC2-2426AE549409}">
      <dsp:nvSpPr>
        <dsp:cNvPr id="0" name=""/>
        <dsp:cNvSpPr/>
      </dsp:nvSpPr>
      <dsp:spPr>
        <a:xfrm>
          <a:off x="783524" y="1438082"/>
          <a:ext cx="3788475" cy="1440246"/>
        </a:xfrm>
        <a:custGeom>
          <a:avLst/>
          <a:gdLst/>
          <a:ahLst/>
          <a:cxnLst/>
          <a:rect l="0" t="0" r="0" b="0"/>
          <a:pathLst>
            <a:path>
              <a:moveTo>
                <a:pt x="3788475" y="0"/>
              </a:moveTo>
              <a:lnTo>
                <a:pt x="3788475" y="1275870"/>
              </a:lnTo>
              <a:lnTo>
                <a:pt x="0" y="1275870"/>
              </a:lnTo>
              <a:lnTo>
                <a:pt x="0" y="1440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EC97E-5D90-4BDC-936E-11D045CD89F1}">
      <dsp:nvSpPr>
        <dsp:cNvPr id="0" name=""/>
        <dsp:cNvSpPr/>
      </dsp:nvSpPr>
      <dsp:spPr>
        <a:xfrm>
          <a:off x="3600451" y="655339"/>
          <a:ext cx="1943096" cy="78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Coordinador Administrativo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112549</a:t>
          </a:r>
          <a:endParaRPr lang="es-MX" sz="1100" kern="1200" dirty="0"/>
        </a:p>
      </dsp:txBody>
      <dsp:txXfrm>
        <a:off x="3600451" y="655339"/>
        <a:ext cx="1943096" cy="782742"/>
      </dsp:txXfrm>
    </dsp:sp>
    <dsp:sp modelId="{8B0513A3-6B81-4A27-BAB8-4B87F2BF9740}">
      <dsp:nvSpPr>
        <dsp:cNvPr id="0" name=""/>
        <dsp:cNvSpPr/>
      </dsp:nvSpPr>
      <dsp:spPr>
        <a:xfrm>
          <a:off x="781" y="2878328"/>
          <a:ext cx="1565485" cy="78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Administrativo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22226</a:t>
          </a:r>
          <a:endParaRPr lang="es-MX" sz="1100" kern="1200" dirty="0"/>
        </a:p>
      </dsp:txBody>
      <dsp:txXfrm>
        <a:off x="781" y="2878328"/>
        <a:ext cx="1565485" cy="782742"/>
      </dsp:txXfrm>
    </dsp:sp>
    <dsp:sp modelId="{2507752E-6CCC-4834-B9A4-E3DB4620B2B3}">
      <dsp:nvSpPr>
        <dsp:cNvPr id="0" name=""/>
        <dsp:cNvSpPr/>
      </dsp:nvSpPr>
      <dsp:spPr>
        <a:xfrm>
          <a:off x="1895019" y="2878328"/>
          <a:ext cx="1565485" cy="78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Administrativo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105047</a:t>
          </a:r>
          <a:endParaRPr lang="es-MX" sz="1100" kern="1200" dirty="0"/>
        </a:p>
      </dsp:txBody>
      <dsp:txXfrm>
        <a:off x="1895019" y="2878328"/>
        <a:ext cx="1565485" cy="782742"/>
      </dsp:txXfrm>
    </dsp:sp>
    <dsp:sp modelId="{4A25D03B-122A-4751-A895-8582AE3E8C27}">
      <dsp:nvSpPr>
        <dsp:cNvPr id="0" name=""/>
        <dsp:cNvSpPr/>
      </dsp:nvSpPr>
      <dsp:spPr>
        <a:xfrm>
          <a:off x="3789257" y="2878328"/>
          <a:ext cx="1565485" cy="78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Auxiliar Administrativo</a:t>
          </a:r>
          <a:endParaRPr 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101016</a:t>
          </a:r>
          <a:endParaRPr lang="es-MX" sz="1100" kern="1200" dirty="0"/>
        </a:p>
      </dsp:txBody>
      <dsp:txXfrm>
        <a:off x="3789257" y="2878328"/>
        <a:ext cx="1565485" cy="782742"/>
      </dsp:txXfrm>
    </dsp:sp>
    <dsp:sp modelId="{84A2FA77-F48E-4AAA-A8EE-A16276DDD664}">
      <dsp:nvSpPr>
        <dsp:cNvPr id="0" name=""/>
        <dsp:cNvSpPr/>
      </dsp:nvSpPr>
      <dsp:spPr>
        <a:xfrm>
          <a:off x="5683494" y="2878328"/>
          <a:ext cx="1565485" cy="78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85524</a:t>
          </a:r>
          <a:endParaRPr lang="es-MX" sz="1100" kern="1200" dirty="0"/>
        </a:p>
      </dsp:txBody>
      <dsp:txXfrm>
        <a:off x="5683494" y="2878328"/>
        <a:ext cx="1565485" cy="782742"/>
      </dsp:txXfrm>
    </dsp:sp>
    <dsp:sp modelId="{146BD14A-77BA-401E-8A02-8C37DFB53278}">
      <dsp:nvSpPr>
        <dsp:cNvPr id="0" name=""/>
        <dsp:cNvSpPr/>
      </dsp:nvSpPr>
      <dsp:spPr>
        <a:xfrm>
          <a:off x="7577732" y="2878328"/>
          <a:ext cx="1565485" cy="78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solidFill>
                <a:schemeClr val="tx1"/>
              </a:solidFill>
            </a:rPr>
            <a:t>113113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	</a:t>
          </a:r>
          <a:endParaRPr lang="es-MX" sz="1100" kern="1200" dirty="0"/>
        </a:p>
      </dsp:txBody>
      <dsp:txXfrm>
        <a:off x="7577732" y="2878328"/>
        <a:ext cx="1565485" cy="782742"/>
      </dsp:txXfrm>
    </dsp:sp>
    <dsp:sp modelId="{B3CC0863-C752-4266-A3B0-7162477CAC5F}">
      <dsp:nvSpPr>
        <dsp:cNvPr id="0" name=""/>
        <dsp:cNvSpPr/>
      </dsp:nvSpPr>
      <dsp:spPr>
        <a:xfrm>
          <a:off x="2842138" y="1766834"/>
          <a:ext cx="1565485" cy="78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Chofer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18235</a:t>
          </a:r>
          <a:endParaRPr lang="es-MX" sz="1100" kern="1200" dirty="0"/>
        </a:p>
      </dsp:txBody>
      <dsp:txXfrm>
        <a:off x="2842138" y="1766834"/>
        <a:ext cx="1565485" cy="782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BD878-3824-4148-9A31-8A0194EFC319}">
      <dsp:nvSpPr>
        <dsp:cNvPr id="0" name=""/>
        <dsp:cNvSpPr/>
      </dsp:nvSpPr>
      <dsp:spPr>
        <a:xfrm>
          <a:off x="3148012" y="1811577"/>
          <a:ext cx="2465542" cy="28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34"/>
              </a:lnTo>
              <a:lnTo>
                <a:pt x="2465542" y="142634"/>
              </a:lnTo>
              <a:lnTo>
                <a:pt x="2465542" y="2852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4D214-C22A-431B-927C-BFDD400A56D4}">
      <dsp:nvSpPr>
        <dsp:cNvPr id="0" name=""/>
        <dsp:cNvSpPr/>
      </dsp:nvSpPr>
      <dsp:spPr>
        <a:xfrm>
          <a:off x="3148012" y="1811577"/>
          <a:ext cx="821847" cy="28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34"/>
              </a:lnTo>
              <a:lnTo>
                <a:pt x="821847" y="142634"/>
              </a:lnTo>
              <a:lnTo>
                <a:pt x="821847" y="2852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EDE05-D220-4138-8AC0-430111D67276}">
      <dsp:nvSpPr>
        <dsp:cNvPr id="0" name=""/>
        <dsp:cNvSpPr/>
      </dsp:nvSpPr>
      <dsp:spPr>
        <a:xfrm>
          <a:off x="2326164" y="1811577"/>
          <a:ext cx="821847" cy="285269"/>
        </a:xfrm>
        <a:custGeom>
          <a:avLst/>
          <a:gdLst/>
          <a:ahLst/>
          <a:cxnLst/>
          <a:rect l="0" t="0" r="0" b="0"/>
          <a:pathLst>
            <a:path>
              <a:moveTo>
                <a:pt x="821847" y="0"/>
              </a:moveTo>
              <a:lnTo>
                <a:pt x="821847" y="142634"/>
              </a:lnTo>
              <a:lnTo>
                <a:pt x="0" y="142634"/>
              </a:lnTo>
              <a:lnTo>
                <a:pt x="0" y="2852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F4DC-CE69-454F-BBC2-2426AE549409}">
      <dsp:nvSpPr>
        <dsp:cNvPr id="0" name=""/>
        <dsp:cNvSpPr/>
      </dsp:nvSpPr>
      <dsp:spPr>
        <a:xfrm>
          <a:off x="682469" y="1811577"/>
          <a:ext cx="2465542" cy="285269"/>
        </a:xfrm>
        <a:custGeom>
          <a:avLst/>
          <a:gdLst/>
          <a:ahLst/>
          <a:cxnLst/>
          <a:rect l="0" t="0" r="0" b="0"/>
          <a:pathLst>
            <a:path>
              <a:moveTo>
                <a:pt x="2465542" y="0"/>
              </a:moveTo>
              <a:lnTo>
                <a:pt x="2465542" y="142634"/>
              </a:lnTo>
              <a:lnTo>
                <a:pt x="0" y="142634"/>
              </a:lnTo>
              <a:lnTo>
                <a:pt x="0" y="2852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EC97E-5D90-4BDC-936E-11D045CD89F1}">
      <dsp:nvSpPr>
        <dsp:cNvPr id="0" name=""/>
        <dsp:cNvSpPr/>
      </dsp:nvSpPr>
      <dsp:spPr>
        <a:xfrm>
          <a:off x="2468799" y="1132364"/>
          <a:ext cx="1358425" cy="679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Coordinador de Vivienda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110343</a:t>
          </a:r>
          <a:endParaRPr lang="es-MX" sz="1100" kern="1200" dirty="0"/>
        </a:p>
      </dsp:txBody>
      <dsp:txXfrm>
        <a:off x="2468799" y="1132364"/>
        <a:ext cx="1358425" cy="679212"/>
      </dsp:txXfrm>
    </dsp:sp>
    <dsp:sp modelId="{8B0513A3-6B81-4A27-BAB8-4B87F2BF9740}">
      <dsp:nvSpPr>
        <dsp:cNvPr id="0" name=""/>
        <dsp:cNvSpPr/>
      </dsp:nvSpPr>
      <dsp:spPr>
        <a:xfrm>
          <a:off x="3256" y="2096847"/>
          <a:ext cx="1358425" cy="679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Promotor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41434</a:t>
          </a:r>
          <a:endParaRPr lang="es-MX" sz="1100" kern="1200" dirty="0"/>
        </a:p>
      </dsp:txBody>
      <dsp:txXfrm>
        <a:off x="3256" y="2096847"/>
        <a:ext cx="1358425" cy="679212"/>
      </dsp:txXfrm>
    </dsp:sp>
    <dsp:sp modelId="{2507752E-6CCC-4834-B9A4-E3DB4620B2B3}">
      <dsp:nvSpPr>
        <dsp:cNvPr id="0" name=""/>
        <dsp:cNvSpPr/>
      </dsp:nvSpPr>
      <dsp:spPr>
        <a:xfrm>
          <a:off x="1646951" y="2096847"/>
          <a:ext cx="1358425" cy="679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Maestra (o)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112159</a:t>
          </a:r>
          <a:endParaRPr lang="es-MX" sz="1100" kern="1200" dirty="0"/>
        </a:p>
      </dsp:txBody>
      <dsp:txXfrm>
        <a:off x="1646951" y="2096847"/>
        <a:ext cx="1358425" cy="679212"/>
      </dsp:txXfrm>
    </dsp:sp>
    <dsp:sp modelId="{4A25D03B-122A-4751-A895-8582AE3E8C27}">
      <dsp:nvSpPr>
        <dsp:cNvPr id="0" name=""/>
        <dsp:cNvSpPr/>
      </dsp:nvSpPr>
      <dsp:spPr>
        <a:xfrm>
          <a:off x="3290647" y="2096847"/>
          <a:ext cx="1358425" cy="679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Empleado Técnico 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104821</a:t>
          </a:r>
          <a:endParaRPr lang="es-MX" sz="1100" kern="1200" dirty="0"/>
        </a:p>
      </dsp:txBody>
      <dsp:txXfrm>
        <a:off x="3290647" y="2096847"/>
        <a:ext cx="1358425" cy="679212"/>
      </dsp:txXfrm>
    </dsp:sp>
    <dsp:sp modelId="{DD638C2A-3205-4045-BA10-42ACE11FF3BC}">
      <dsp:nvSpPr>
        <dsp:cNvPr id="0" name=""/>
        <dsp:cNvSpPr/>
      </dsp:nvSpPr>
      <dsp:spPr>
        <a:xfrm>
          <a:off x="4934342" y="2096847"/>
          <a:ext cx="1358425" cy="679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112392</a:t>
          </a:r>
        </a:p>
      </dsp:txBody>
      <dsp:txXfrm>
        <a:off x="4934342" y="2096847"/>
        <a:ext cx="1358425" cy="679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4D214-C22A-431B-927C-BFDD400A56D4}">
      <dsp:nvSpPr>
        <dsp:cNvPr id="0" name=""/>
        <dsp:cNvSpPr/>
      </dsp:nvSpPr>
      <dsp:spPr>
        <a:xfrm>
          <a:off x="3148012" y="2414386"/>
          <a:ext cx="2227241" cy="386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3"/>
              </a:lnTo>
              <a:lnTo>
                <a:pt x="2227241" y="193273"/>
              </a:lnTo>
              <a:lnTo>
                <a:pt x="2227241" y="3865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EDE05-D220-4138-8AC0-430111D67276}">
      <dsp:nvSpPr>
        <dsp:cNvPr id="0" name=""/>
        <dsp:cNvSpPr/>
      </dsp:nvSpPr>
      <dsp:spPr>
        <a:xfrm>
          <a:off x="3102292" y="2414386"/>
          <a:ext cx="91440" cy="386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5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F4DC-CE69-454F-BBC2-2426AE549409}">
      <dsp:nvSpPr>
        <dsp:cNvPr id="0" name=""/>
        <dsp:cNvSpPr/>
      </dsp:nvSpPr>
      <dsp:spPr>
        <a:xfrm>
          <a:off x="932035" y="2414386"/>
          <a:ext cx="2215976" cy="386546"/>
        </a:xfrm>
        <a:custGeom>
          <a:avLst/>
          <a:gdLst/>
          <a:ahLst/>
          <a:cxnLst/>
          <a:rect l="0" t="0" r="0" b="0"/>
          <a:pathLst>
            <a:path>
              <a:moveTo>
                <a:pt x="2215976" y="0"/>
              </a:moveTo>
              <a:lnTo>
                <a:pt x="2215976" y="193273"/>
              </a:lnTo>
              <a:lnTo>
                <a:pt x="0" y="193273"/>
              </a:lnTo>
              <a:lnTo>
                <a:pt x="0" y="3865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5C0CE-D2E9-4403-BE65-4B8DB5086152}">
      <dsp:nvSpPr>
        <dsp:cNvPr id="0" name=""/>
        <dsp:cNvSpPr/>
      </dsp:nvSpPr>
      <dsp:spPr>
        <a:xfrm>
          <a:off x="3102292" y="1107492"/>
          <a:ext cx="91440" cy="386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EC97E-5D90-4BDC-936E-11D045CD89F1}">
      <dsp:nvSpPr>
        <dsp:cNvPr id="0" name=""/>
        <dsp:cNvSpPr/>
      </dsp:nvSpPr>
      <dsp:spPr>
        <a:xfrm>
          <a:off x="2227664" y="187144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Coordinador de Capacitación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110471</a:t>
          </a:r>
          <a:endParaRPr lang="es-MX" sz="1100" kern="1200" dirty="0"/>
        </a:p>
      </dsp:txBody>
      <dsp:txXfrm>
        <a:off x="2227664" y="187144"/>
        <a:ext cx="1840695" cy="920347"/>
      </dsp:txXfrm>
    </dsp:sp>
    <dsp:sp modelId="{8C099E26-549E-42D3-8303-CAD3308711A2}">
      <dsp:nvSpPr>
        <dsp:cNvPr id="0" name=""/>
        <dsp:cNvSpPr/>
      </dsp:nvSpPr>
      <dsp:spPr>
        <a:xfrm>
          <a:off x="2227664" y="1494038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Jefe de Capacitación</a:t>
          </a:r>
          <a:endParaRPr 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110526</a:t>
          </a:r>
          <a:endParaRPr lang="es-MX" sz="1100" kern="1200" dirty="0"/>
        </a:p>
      </dsp:txBody>
      <dsp:txXfrm>
        <a:off x="2227664" y="1494038"/>
        <a:ext cx="1840695" cy="920347"/>
      </dsp:txXfrm>
    </dsp:sp>
    <dsp:sp modelId="{8B0513A3-6B81-4A27-BAB8-4B87F2BF9740}">
      <dsp:nvSpPr>
        <dsp:cNvPr id="0" name=""/>
        <dsp:cNvSpPr/>
      </dsp:nvSpPr>
      <dsp:spPr>
        <a:xfrm>
          <a:off x="11687" y="2800932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Profesional Especialista 1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102396</a:t>
          </a:r>
          <a:endParaRPr lang="es-MX" sz="1100" kern="1200" dirty="0"/>
        </a:p>
      </dsp:txBody>
      <dsp:txXfrm>
        <a:off x="11687" y="2800932"/>
        <a:ext cx="1840695" cy="920347"/>
      </dsp:txXfrm>
    </dsp:sp>
    <dsp:sp modelId="{2507752E-6CCC-4834-B9A4-E3DB4620B2B3}">
      <dsp:nvSpPr>
        <dsp:cNvPr id="0" name=""/>
        <dsp:cNvSpPr/>
      </dsp:nvSpPr>
      <dsp:spPr>
        <a:xfrm>
          <a:off x="2227664" y="2800932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Profesional Especialista 1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102397</a:t>
          </a:r>
          <a:endParaRPr lang="es-MX" sz="1100" kern="1200" dirty="0"/>
        </a:p>
      </dsp:txBody>
      <dsp:txXfrm>
        <a:off x="2227664" y="2800932"/>
        <a:ext cx="1840695" cy="920347"/>
      </dsp:txXfrm>
    </dsp:sp>
    <dsp:sp modelId="{4A25D03B-122A-4751-A895-8582AE3E8C27}">
      <dsp:nvSpPr>
        <dsp:cNvPr id="0" name=""/>
        <dsp:cNvSpPr/>
      </dsp:nvSpPr>
      <dsp:spPr>
        <a:xfrm>
          <a:off x="4454906" y="2800932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112496</a:t>
          </a:r>
          <a:endParaRPr lang="es-MX" sz="1100" kern="1200" dirty="0"/>
        </a:p>
      </dsp:txBody>
      <dsp:txXfrm>
        <a:off x="4454906" y="2800932"/>
        <a:ext cx="1840695" cy="9203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B5493-0686-43E5-8385-A3AAE8A4AA6B}">
      <dsp:nvSpPr>
        <dsp:cNvPr id="0" name=""/>
        <dsp:cNvSpPr/>
      </dsp:nvSpPr>
      <dsp:spPr>
        <a:xfrm>
          <a:off x="4267199" y="2414556"/>
          <a:ext cx="3342097" cy="38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4"/>
              </a:lnTo>
              <a:lnTo>
                <a:pt x="3342097" y="193344"/>
              </a:lnTo>
              <a:lnTo>
                <a:pt x="3342097" y="3866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4D214-C22A-431B-927C-BFDD400A56D4}">
      <dsp:nvSpPr>
        <dsp:cNvPr id="0" name=""/>
        <dsp:cNvSpPr/>
      </dsp:nvSpPr>
      <dsp:spPr>
        <a:xfrm>
          <a:off x="4267199" y="2414556"/>
          <a:ext cx="1114032" cy="38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4"/>
              </a:lnTo>
              <a:lnTo>
                <a:pt x="1114032" y="193344"/>
              </a:lnTo>
              <a:lnTo>
                <a:pt x="1114032" y="3866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EDE05-D220-4138-8AC0-430111D67276}">
      <dsp:nvSpPr>
        <dsp:cNvPr id="0" name=""/>
        <dsp:cNvSpPr/>
      </dsp:nvSpPr>
      <dsp:spPr>
        <a:xfrm>
          <a:off x="3153167" y="2414556"/>
          <a:ext cx="1114032" cy="386688"/>
        </a:xfrm>
        <a:custGeom>
          <a:avLst/>
          <a:gdLst/>
          <a:ahLst/>
          <a:cxnLst/>
          <a:rect l="0" t="0" r="0" b="0"/>
          <a:pathLst>
            <a:path>
              <a:moveTo>
                <a:pt x="1114032" y="0"/>
              </a:moveTo>
              <a:lnTo>
                <a:pt x="1114032" y="193344"/>
              </a:lnTo>
              <a:lnTo>
                <a:pt x="0" y="193344"/>
              </a:lnTo>
              <a:lnTo>
                <a:pt x="0" y="3866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F4DC-CE69-454F-BBC2-2426AE549409}">
      <dsp:nvSpPr>
        <dsp:cNvPr id="0" name=""/>
        <dsp:cNvSpPr/>
      </dsp:nvSpPr>
      <dsp:spPr>
        <a:xfrm>
          <a:off x="925102" y="2414556"/>
          <a:ext cx="3342097" cy="386688"/>
        </a:xfrm>
        <a:custGeom>
          <a:avLst/>
          <a:gdLst/>
          <a:ahLst/>
          <a:cxnLst/>
          <a:rect l="0" t="0" r="0" b="0"/>
          <a:pathLst>
            <a:path>
              <a:moveTo>
                <a:pt x="3342097" y="0"/>
              </a:moveTo>
              <a:lnTo>
                <a:pt x="3342097" y="193344"/>
              </a:lnTo>
              <a:lnTo>
                <a:pt x="0" y="193344"/>
              </a:lnTo>
              <a:lnTo>
                <a:pt x="0" y="3866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5C0CE-D2E9-4403-BE65-4B8DB5086152}">
      <dsp:nvSpPr>
        <dsp:cNvPr id="0" name=""/>
        <dsp:cNvSpPr/>
      </dsp:nvSpPr>
      <dsp:spPr>
        <a:xfrm>
          <a:off x="4221479" y="1107179"/>
          <a:ext cx="91440" cy="3866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6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EC97E-5D90-4BDC-936E-11D045CD89F1}">
      <dsp:nvSpPr>
        <dsp:cNvPr id="0" name=""/>
        <dsp:cNvSpPr/>
      </dsp:nvSpPr>
      <dsp:spPr>
        <a:xfrm>
          <a:off x="3346511" y="186491"/>
          <a:ext cx="1841375" cy="920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Coordinadora de Huertos y Enlace CMT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Vacante</a:t>
          </a:r>
          <a:endParaRPr lang="es-MX" sz="1100" kern="1200" dirty="0"/>
        </a:p>
      </dsp:txBody>
      <dsp:txXfrm>
        <a:off x="3346511" y="186491"/>
        <a:ext cx="1841375" cy="920687"/>
      </dsp:txXfrm>
    </dsp:sp>
    <dsp:sp modelId="{8C099E26-549E-42D3-8303-CAD3308711A2}">
      <dsp:nvSpPr>
        <dsp:cNvPr id="0" name=""/>
        <dsp:cNvSpPr/>
      </dsp:nvSpPr>
      <dsp:spPr>
        <a:xfrm>
          <a:off x="3346511" y="1493868"/>
          <a:ext cx="1841375" cy="920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Jefe Operativo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Vacante</a:t>
          </a:r>
          <a:endParaRPr lang="es-MX" sz="1100" kern="1200" dirty="0"/>
        </a:p>
      </dsp:txBody>
      <dsp:txXfrm>
        <a:off x="3346511" y="1493868"/>
        <a:ext cx="1841375" cy="920687"/>
      </dsp:txXfrm>
    </dsp:sp>
    <dsp:sp modelId="{8B0513A3-6B81-4A27-BAB8-4B87F2BF9740}">
      <dsp:nvSpPr>
        <dsp:cNvPr id="0" name=""/>
        <dsp:cNvSpPr/>
      </dsp:nvSpPr>
      <dsp:spPr>
        <a:xfrm>
          <a:off x="4414" y="2801245"/>
          <a:ext cx="1841375" cy="920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Encargado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103205</a:t>
          </a:r>
          <a:endParaRPr lang="es-MX" sz="1100" kern="1200" dirty="0"/>
        </a:p>
      </dsp:txBody>
      <dsp:txXfrm>
        <a:off x="4414" y="2801245"/>
        <a:ext cx="1841375" cy="920687"/>
      </dsp:txXfrm>
    </dsp:sp>
    <dsp:sp modelId="{2507752E-6CCC-4834-B9A4-E3DB4620B2B3}">
      <dsp:nvSpPr>
        <dsp:cNvPr id="0" name=""/>
        <dsp:cNvSpPr/>
      </dsp:nvSpPr>
      <dsp:spPr>
        <a:xfrm>
          <a:off x="2232479" y="2801245"/>
          <a:ext cx="1841375" cy="920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Supervisor</a:t>
          </a:r>
          <a:r>
            <a:rPr lang="es-MX" sz="1100" kern="1200" dirty="0" smtClean="0">
              <a:solidFill>
                <a:schemeClr val="tx1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101472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2232479" y="2801245"/>
        <a:ext cx="1841375" cy="920687"/>
      </dsp:txXfrm>
    </dsp:sp>
    <dsp:sp modelId="{4A25D03B-122A-4751-A895-8582AE3E8C27}">
      <dsp:nvSpPr>
        <dsp:cNvPr id="0" name=""/>
        <dsp:cNvSpPr/>
      </dsp:nvSpPr>
      <dsp:spPr>
        <a:xfrm>
          <a:off x="4460543" y="2801245"/>
          <a:ext cx="1841375" cy="920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Maestra (o)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112550</a:t>
          </a:r>
          <a:endParaRPr lang="es-MX" sz="1100" kern="1200" dirty="0"/>
        </a:p>
      </dsp:txBody>
      <dsp:txXfrm>
        <a:off x="4460543" y="2801245"/>
        <a:ext cx="1841375" cy="920687"/>
      </dsp:txXfrm>
    </dsp:sp>
    <dsp:sp modelId="{134B3233-4E9D-4389-A92E-F18BBB713EFF}">
      <dsp:nvSpPr>
        <dsp:cNvPr id="0" name=""/>
        <dsp:cNvSpPr/>
      </dsp:nvSpPr>
      <dsp:spPr>
        <a:xfrm>
          <a:off x="6688608" y="2801245"/>
          <a:ext cx="1841375" cy="920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80379</a:t>
          </a:r>
          <a:endParaRPr lang="es-MX" sz="1100" kern="1200" dirty="0"/>
        </a:p>
      </dsp:txBody>
      <dsp:txXfrm>
        <a:off x="6688608" y="2801245"/>
        <a:ext cx="1841375" cy="920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4D214-C22A-431B-927C-BFDD400A56D4}">
      <dsp:nvSpPr>
        <dsp:cNvPr id="0" name=""/>
        <dsp:cNvSpPr/>
      </dsp:nvSpPr>
      <dsp:spPr>
        <a:xfrm>
          <a:off x="3148012" y="2414386"/>
          <a:ext cx="2227241" cy="386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3"/>
              </a:lnTo>
              <a:lnTo>
                <a:pt x="2227241" y="193273"/>
              </a:lnTo>
              <a:lnTo>
                <a:pt x="2227241" y="3865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EDE05-D220-4138-8AC0-430111D67276}">
      <dsp:nvSpPr>
        <dsp:cNvPr id="0" name=""/>
        <dsp:cNvSpPr/>
      </dsp:nvSpPr>
      <dsp:spPr>
        <a:xfrm>
          <a:off x="3102292" y="2414386"/>
          <a:ext cx="91440" cy="386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5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F4DC-CE69-454F-BBC2-2426AE549409}">
      <dsp:nvSpPr>
        <dsp:cNvPr id="0" name=""/>
        <dsp:cNvSpPr/>
      </dsp:nvSpPr>
      <dsp:spPr>
        <a:xfrm>
          <a:off x="932035" y="2414386"/>
          <a:ext cx="2215976" cy="395427"/>
        </a:xfrm>
        <a:custGeom>
          <a:avLst/>
          <a:gdLst/>
          <a:ahLst/>
          <a:cxnLst/>
          <a:rect l="0" t="0" r="0" b="0"/>
          <a:pathLst>
            <a:path>
              <a:moveTo>
                <a:pt x="2215976" y="0"/>
              </a:moveTo>
              <a:lnTo>
                <a:pt x="2215976" y="202154"/>
              </a:lnTo>
              <a:lnTo>
                <a:pt x="0" y="202154"/>
              </a:lnTo>
              <a:lnTo>
                <a:pt x="0" y="3954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5C0CE-D2E9-4403-BE65-4B8DB5086152}">
      <dsp:nvSpPr>
        <dsp:cNvPr id="0" name=""/>
        <dsp:cNvSpPr/>
      </dsp:nvSpPr>
      <dsp:spPr>
        <a:xfrm>
          <a:off x="3102292" y="1107492"/>
          <a:ext cx="91440" cy="386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EC97E-5D90-4BDC-936E-11D045CD89F1}">
      <dsp:nvSpPr>
        <dsp:cNvPr id="0" name=""/>
        <dsp:cNvSpPr/>
      </dsp:nvSpPr>
      <dsp:spPr>
        <a:xfrm>
          <a:off x="2227664" y="187144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Coordinador de Talleres de Oficio y Control de Almacén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110344</a:t>
          </a:r>
          <a:endParaRPr lang="es-MX" sz="1100" kern="1200" dirty="0"/>
        </a:p>
      </dsp:txBody>
      <dsp:txXfrm>
        <a:off x="2227664" y="187144"/>
        <a:ext cx="1840695" cy="920347"/>
      </dsp:txXfrm>
    </dsp:sp>
    <dsp:sp modelId="{8C099E26-549E-42D3-8303-CAD3308711A2}">
      <dsp:nvSpPr>
        <dsp:cNvPr id="0" name=""/>
        <dsp:cNvSpPr/>
      </dsp:nvSpPr>
      <dsp:spPr>
        <a:xfrm>
          <a:off x="2227664" y="1494038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Jefe de Talleres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110333</a:t>
          </a:r>
          <a:endParaRPr lang="es-MX" sz="1100" kern="1200" dirty="0"/>
        </a:p>
      </dsp:txBody>
      <dsp:txXfrm>
        <a:off x="2227664" y="1494038"/>
        <a:ext cx="1840695" cy="920347"/>
      </dsp:txXfrm>
    </dsp:sp>
    <dsp:sp modelId="{8B0513A3-6B81-4A27-BAB8-4B87F2BF9740}">
      <dsp:nvSpPr>
        <dsp:cNvPr id="0" name=""/>
        <dsp:cNvSpPr/>
      </dsp:nvSpPr>
      <dsp:spPr>
        <a:xfrm>
          <a:off x="11687" y="2809813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Encargado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80378</a:t>
          </a:r>
          <a:endParaRPr lang="es-MX" sz="1100" kern="1200" dirty="0"/>
        </a:p>
      </dsp:txBody>
      <dsp:txXfrm>
        <a:off x="11687" y="2809813"/>
        <a:ext cx="1840695" cy="920347"/>
      </dsp:txXfrm>
    </dsp:sp>
    <dsp:sp modelId="{2507752E-6CCC-4834-B9A4-E3DB4620B2B3}">
      <dsp:nvSpPr>
        <dsp:cNvPr id="0" name=""/>
        <dsp:cNvSpPr/>
      </dsp:nvSpPr>
      <dsp:spPr>
        <a:xfrm>
          <a:off x="2227664" y="2800932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Supervisor</a:t>
          </a:r>
          <a:r>
            <a:rPr lang="es-MX" sz="1100" kern="1200" dirty="0" smtClean="0">
              <a:solidFill>
                <a:schemeClr val="tx1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101820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2227664" y="2800932"/>
        <a:ext cx="1840695" cy="920347"/>
      </dsp:txXfrm>
    </dsp:sp>
    <dsp:sp modelId="{4A25D03B-122A-4751-A895-8582AE3E8C27}">
      <dsp:nvSpPr>
        <dsp:cNvPr id="0" name=""/>
        <dsp:cNvSpPr/>
      </dsp:nvSpPr>
      <dsp:spPr>
        <a:xfrm>
          <a:off x="4454906" y="2800932"/>
          <a:ext cx="1840695" cy="92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105560</a:t>
          </a:r>
          <a:endParaRPr lang="es-MX" sz="1100" kern="1200" dirty="0"/>
        </a:p>
      </dsp:txBody>
      <dsp:txXfrm>
        <a:off x="4454906" y="2800932"/>
        <a:ext cx="1840695" cy="9203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9F0E7-A228-4C2C-A97C-7E20481DBE26}">
      <dsp:nvSpPr>
        <dsp:cNvPr id="0" name=""/>
        <dsp:cNvSpPr/>
      </dsp:nvSpPr>
      <dsp:spPr>
        <a:xfrm>
          <a:off x="3325432" y="742685"/>
          <a:ext cx="155954" cy="3846886"/>
        </a:xfrm>
        <a:custGeom>
          <a:avLst/>
          <a:gdLst/>
          <a:ahLst/>
          <a:cxnLst/>
          <a:rect l="0" t="0" r="0" b="0"/>
          <a:pathLst>
            <a:path>
              <a:moveTo>
                <a:pt x="155954" y="0"/>
              </a:moveTo>
              <a:lnTo>
                <a:pt x="155954" y="3846886"/>
              </a:lnTo>
              <a:lnTo>
                <a:pt x="0" y="38468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D741E-BBF9-438A-9E9C-54D2752FF738}">
      <dsp:nvSpPr>
        <dsp:cNvPr id="0" name=""/>
        <dsp:cNvSpPr/>
      </dsp:nvSpPr>
      <dsp:spPr>
        <a:xfrm>
          <a:off x="3481387" y="742685"/>
          <a:ext cx="155954" cy="2792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334"/>
              </a:lnTo>
              <a:lnTo>
                <a:pt x="155954" y="27923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2DE76-06D2-4183-AE6F-C5C379FDA693}">
      <dsp:nvSpPr>
        <dsp:cNvPr id="0" name=""/>
        <dsp:cNvSpPr/>
      </dsp:nvSpPr>
      <dsp:spPr>
        <a:xfrm>
          <a:off x="3325432" y="742685"/>
          <a:ext cx="155954" cy="2792334"/>
        </a:xfrm>
        <a:custGeom>
          <a:avLst/>
          <a:gdLst/>
          <a:ahLst/>
          <a:cxnLst/>
          <a:rect l="0" t="0" r="0" b="0"/>
          <a:pathLst>
            <a:path>
              <a:moveTo>
                <a:pt x="155954" y="0"/>
              </a:moveTo>
              <a:lnTo>
                <a:pt x="155954" y="2792334"/>
              </a:lnTo>
              <a:lnTo>
                <a:pt x="0" y="27923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30622-11E3-4B13-850E-1C10A790AEEE}">
      <dsp:nvSpPr>
        <dsp:cNvPr id="0" name=""/>
        <dsp:cNvSpPr/>
      </dsp:nvSpPr>
      <dsp:spPr>
        <a:xfrm>
          <a:off x="3481387" y="742685"/>
          <a:ext cx="155954" cy="173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782"/>
              </a:lnTo>
              <a:lnTo>
                <a:pt x="155954" y="1737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2F21B-B876-4B89-BDC2-EDC9926DDD23}">
      <dsp:nvSpPr>
        <dsp:cNvPr id="0" name=""/>
        <dsp:cNvSpPr/>
      </dsp:nvSpPr>
      <dsp:spPr>
        <a:xfrm>
          <a:off x="3325432" y="742685"/>
          <a:ext cx="155954" cy="1737782"/>
        </a:xfrm>
        <a:custGeom>
          <a:avLst/>
          <a:gdLst/>
          <a:ahLst/>
          <a:cxnLst/>
          <a:rect l="0" t="0" r="0" b="0"/>
          <a:pathLst>
            <a:path>
              <a:moveTo>
                <a:pt x="155954" y="0"/>
              </a:moveTo>
              <a:lnTo>
                <a:pt x="155954" y="1737782"/>
              </a:lnTo>
              <a:lnTo>
                <a:pt x="0" y="1737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1420A-AFB4-404C-8131-9B707269558A}">
      <dsp:nvSpPr>
        <dsp:cNvPr id="0" name=""/>
        <dsp:cNvSpPr/>
      </dsp:nvSpPr>
      <dsp:spPr>
        <a:xfrm>
          <a:off x="3481387" y="742685"/>
          <a:ext cx="155954" cy="683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230"/>
              </a:lnTo>
              <a:lnTo>
                <a:pt x="155954" y="6832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52972-DCC5-4590-A36A-C3D19854CE8F}">
      <dsp:nvSpPr>
        <dsp:cNvPr id="0" name=""/>
        <dsp:cNvSpPr/>
      </dsp:nvSpPr>
      <dsp:spPr>
        <a:xfrm>
          <a:off x="3325432" y="742685"/>
          <a:ext cx="155954" cy="683230"/>
        </a:xfrm>
        <a:custGeom>
          <a:avLst/>
          <a:gdLst/>
          <a:ahLst/>
          <a:cxnLst/>
          <a:rect l="0" t="0" r="0" b="0"/>
          <a:pathLst>
            <a:path>
              <a:moveTo>
                <a:pt x="155954" y="0"/>
              </a:moveTo>
              <a:lnTo>
                <a:pt x="155954" y="683230"/>
              </a:lnTo>
              <a:lnTo>
                <a:pt x="0" y="6832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E1538-EE3D-4FDF-9860-BFC49C4FB183}">
      <dsp:nvSpPr>
        <dsp:cNvPr id="0" name=""/>
        <dsp:cNvSpPr/>
      </dsp:nvSpPr>
      <dsp:spPr>
        <a:xfrm>
          <a:off x="2490784" y="43"/>
          <a:ext cx="1981205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Jefe de Patrimonio Seguro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Vacante</a:t>
          </a:r>
          <a:endParaRPr lang="es-MX" sz="1500" kern="1200" dirty="0"/>
        </a:p>
      </dsp:txBody>
      <dsp:txXfrm>
        <a:off x="2490784" y="43"/>
        <a:ext cx="1981205" cy="742642"/>
      </dsp:txXfrm>
    </dsp:sp>
    <dsp:sp modelId="{D9458202-55ED-42F7-B929-75F820A51986}">
      <dsp:nvSpPr>
        <dsp:cNvPr id="0" name=""/>
        <dsp:cNvSpPr/>
      </dsp:nvSpPr>
      <dsp:spPr>
        <a:xfrm>
          <a:off x="1840148" y="1054595"/>
          <a:ext cx="1485284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Auxiliar</a:t>
          </a:r>
          <a:r>
            <a:rPr lang="es-MX" sz="1500" kern="1200" dirty="0" smtClean="0"/>
            <a:t>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63115</a:t>
          </a:r>
          <a:endParaRPr lang="es-MX" sz="1500" kern="1200" dirty="0"/>
        </a:p>
      </dsp:txBody>
      <dsp:txXfrm>
        <a:off x="1840148" y="1054595"/>
        <a:ext cx="1485284" cy="742642"/>
      </dsp:txXfrm>
    </dsp:sp>
    <dsp:sp modelId="{9AE35B78-09F6-43BD-9247-EF23834A6341}">
      <dsp:nvSpPr>
        <dsp:cNvPr id="0" name=""/>
        <dsp:cNvSpPr/>
      </dsp:nvSpPr>
      <dsp:spPr>
        <a:xfrm>
          <a:off x="3637342" y="1054595"/>
          <a:ext cx="1485284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Auxiliar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64388</a:t>
          </a:r>
          <a:endParaRPr lang="es-MX" sz="1500" kern="1200" dirty="0"/>
        </a:p>
      </dsp:txBody>
      <dsp:txXfrm>
        <a:off x="3637342" y="1054595"/>
        <a:ext cx="1485284" cy="742642"/>
      </dsp:txXfrm>
    </dsp:sp>
    <dsp:sp modelId="{B2AB9CAA-A74C-4EEB-B4FF-A0FA8DFD4B5D}">
      <dsp:nvSpPr>
        <dsp:cNvPr id="0" name=""/>
        <dsp:cNvSpPr/>
      </dsp:nvSpPr>
      <dsp:spPr>
        <a:xfrm>
          <a:off x="1840148" y="2109147"/>
          <a:ext cx="1485284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 </a:t>
          </a:r>
          <a:r>
            <a:rPr lang="es-MX" sz="1500" b="1" kern="1200" dirty="0" smtClean="0"/>
            <a:t>Auxiliar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75618</a:t>
          </a:r>
          <a:endParaRPr lang="es-MX" sz="1500" kern="1200" dirty="0"/>
        </a:p>
      </dsp:txBody>
      <dsp:txXfrm>
        <a:off x="1840148" y="2109147"/>
        <a:ext cx="1485284" cy="742642"/>
      </dsp:txXfrm>
    </dsp:sp>
    <dsp:sp modelId="{48716AC1-1A92-4207-8DF6-BEA41C71C687}">
      <dsp:nvSpPr>
        <dsp:cNvPr id="0" name=""/>
        <dsp:cNvSpPr/>
      </dsp:nvSpPr>
      <dsp:spPr>
        <a:xfrm>
          <a:off x="3637342" y="2109147"/>
          <a:ext cx="1485284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Auxiliar </a:t>
          </a:r>
          <a:r>
            <a:rPr lang="es-MX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80458</a:t>
          </a:r>
          <a:endParaRPr lang="es-MX" sz="1500" kern="1200" dirty="0"/>
        </a:p>
      </dsp:txBody>
      <dsp:txXfrm>
        <a:off x="3637342" y="2109147"/>
        <a:ext cx="1485284" cy="742642"/>
      </dsp:txXfrm>
    </dsp:sp>
    <dsp:sp modelId="{F4FB4763-4191-4A61-803D-15BF5C5A8DBD}">
      <dsp:nvSpPr>
        <dsp:cNvPr id="0" name=""/>
        <dsp:cNvSpPr/>
      </dsp:nvSpPr>
      <dsp:spPr>
        <a:xfrm>
          <a:off x="1840148" y="3163699"/>
          <a:ext cx="1485284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Auxiliar</a:t>
          </a:r>
          <a:r>
            <a:rPr lang="es-MX" sz="1500" kern="1200" dirty="0" smtClean="0"/>
            <a:t>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101455</a:t>
          </a:r>
          <a:endParaRPr lang="es-MX" sz="1500" kern="1200" dirty="0"/>
        </a:p>
      </dsp:txBody>
      <dsp:txXfrm>
        <a:off x="1840148" y="3163699"/>
        <a:ext cx="1485284" cy="742642"/>
      </dsp:txXfrm>
    </dsp:sp>
    <dsp:sp modelId="{DBAF273E-872E-4692-83F2-0CBFE0D72B06}">
      <dsp:nvSpPr>
        <dsp:cNvPr id="0" name=""/>
        <dsp:cNvSpPr/>
      </dsp:nvSpPr>
      <dsp:spPr>
        <a:xfrm>
          <a:off x="3637342" y="3163699"/>
          <a:ext cx="1485284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Auxiliar</a:t>
          </a:r>
          <a:r>
            <a:rPr lang="es-MX" sz="1500" kern="1200" dirty="0" smtClean="0"/>
            <a:t>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85524</a:t>
          </a:r>
          <a:endParaRPr lang="es-MX" sz="1500" kern="1200" dirty="0"/>
        </a:p>
      </dsp:txBody>
      <dsp:txXfrm>
        <a:off x="3637342" y="3163699"/>
        <a:ext cx="1485284" cy="742642"/>
      </dsp:txXfrm>
    </dsp:sp>
    <dsp:sp modelId="{4334604B-15E6-4A09-8AE7-46A726053DB9}">
      <dsp:nvSpPr>
        <dsp:cNvPr id="0" name=""/>
        <dsp:cNvSpPr/>
      </dsp:nvSpPr>
      <dsp:spPr>
        <a:xfrm>
          <a:off x="1840148" y="4218251"/>
          <a:ext cx="1485284" cy="742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Auxiliar </a:t>
          </a:r>
          <a:r>
            <a:rPr lang="es-MX" sz="1200" b="1" kern="1200" dirty="0" smtClean="0"/>
            <a:t>Administrativo</a:t>
          </a:r>
          <a:r>
            <a:rPr lang="es-MX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111982</a:t>
          </a:r>
          <a:endParaRPr lang="es-MX" sz="1100" kern="1200" dirty="0"/>
        </a:p>
      </dsp:txBody>
      <dsp:txXfrm>
        <a:off x="1840148" y="4218251"/>
        <a:ext cx="1485284" cy="742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35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30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00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1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7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28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02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28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42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83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9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A233-A517-425A-8A5D-31EC7A9FE742}" type="datetimeFigureOut">
              <a:rPr lang="es-MX" smtClean="0"/>
              <a:t>23/04/2018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508D-A8E2-4874-AD25-69E7124618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5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9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1281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</a:p>
          <a:p>
            <a:pPr algn="ctr"/>
            <a:r>
              <a:rPr lang="es-MX" sz="1200" dirty="0" smtClean="0"/>
              <a:t>110734</a:t>
            </a:r>
            <a:endParaRPr lang="es-MX" sz="1200" dirty="0"/>
          </a:p>
        </p:txBody>
      </p:sp>
      <p:sp>
        <p:nvSpPr>
          <p:cNvPr id="7" name="6 Rectángulo"/>
          <p:cNvSpPr/>
          <p:nvPr/>
        </p:nvSpPr>
        <p:spPr>
          <a:xfrm>
            <a:off x="3342394" y="5756101"/>
            <a:ext cx="2520280" cy="171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DE ELEMENTOS 14</a:t>
            </a:r>
            <a:endParaRPr 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2097385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110737</a:t>
            </a:r>
            <a:endParaRPr lang="es-MX" sz="1200" dirty="0"/>
          </a:p>
        </p:txBody>
      </p:sp>
      <p:sp>
        <p:nvSpPr>
          <p:cNvPr id="9" name="8 Rectángulo"/>
          <p:cNvSpPr/>
          <p:nvPr/>
        </p:nvSpPr>
        <p:spPr>
          <a:xfrm>
            <a:off x="395536" y="3033489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110739</a:t>
            </a:r>
            <a:endParaRPr lang="es-MX" sz="1200" dirty="0"/>
          </a:p>
        </p:txBody>
      </p:sp>
      <p:sp>
        <p:nvSpPr>
          <p:cNvPr id="10" name="9 Rectángulo"/>
          <p:cNvSpPr/>
          <p:nvPr/>
        </p:nvSpPr>
        <p:spPr>
          <a:xfrm>
            <a:off x="395536" y="3969593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110740</a:t>
            </a:r>
            <a:endParaRPr lang="es-MX" sz="1200" dirty="0"/>
          </a:p>
        </p:txBody>
      </p:sp>
      <p:sp>
        <p:nvSpPr>
          <p:cNvPr id="11" name="10 Rectángulo"/>
          <p:cNvSpPr/>
          <p:nvPr/>
        </p:nvSpPr>
        <p:spPr>
          <a:xfrm>
            <a:off x="395536" y="4928009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110742</a:t>
            </a:r>
            <a:endParaRPr lang="es-MX" sz="1200" dirty="0"/>
          </a:p>
        </p:txBody>
      </p:sp>
      <p:sp>
        <p:nvSpPr>
          <p:cNvPr id="12" name="11 Rectángulo"/>
          <p:cNvSpPr/>
          <p:nvPr/>
        </p:nvSpPr>
        <p:spPr>
          <a:xfrm>
            <a:off x="6444208" y="1161281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</a:p>
          <a:p>
            <a:pPr algn="ctr"/>
            <a:r>
              <a:rPr lang="es-MX" sz="1200" dirty="0" smtClean="0"/>
              <a:t>110753</a:t>
            </a:r>
            <a:endParaRPr lang="es-MX" sz="1200" dirty="0"/>
          </a:p>
        </p:txBody>
      </p:sp>
      <p:sp>
        <p:nvSpPr>
          <p:cNvPr id="13" name="12 Rectángulo"/>
          <p:cNvSpPr/>
          <p:nvPr/>
        </p:nvSpPr>
        <p:spPr>
          <a:xfrm>
            <a:off x="6444208" y="2097385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111280</a:t>
            </a:r>
            <a:endParaRPr lang="es-MX" sz="1200" dirty="0"/>
          </a:p>
        </p:txBody>
      </p:sp>
      <p:sp>
        <p:nvSpPr>
          <p:cNvPr id="14" name="13 Rectángulo"/>
          <p:cNvSpPr/>
          <p:nvPr/>
        </p:nvSpPr>
        <p:spPr>
          <a:xfrm>
            <a:off x="6444208" y="3033489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111281</a:t>
            </a:r>
            <a:endParaRPr lang="es-MX" sz="1200" dirty="0"/>
          </a:p>
        </p:txBody>
      </p:sp>
      <p:sp>
        <p:nvSpPr>
          <p:cNvPr id="15" name="14 Rectángulo"/>
          <p:cNvSpPr/>
          <p:nvPr/>
        </p:nvSpPr>
        <p:spPr>
          <a:xfrm>
            <a:off x="6444208" y="3969593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111282</a:t>
            </a:r>
            <a:endParaRPr lang="es-MX" sz="1200" dirty="0"/>
          </a:p>
        </p:txBody>
      </p:sp>
      <p:sp>
        <p:nvSpPr>
          <p:cNvPr id="16" name="15 Rectángulo"/>
          <p:cNvSpPr/>
          <p:nvPr/>
        </p:nvSpPr>
        <p:spPr>
          <a:xfrm>
            <a:off x="6444208" y="4928009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111283</a:t>
            </a:r>
            <a:endParaRPr lang="es-MX" sz="1200" dirty="0"/>
          </a:p>
        </p:txBody>
      </p:sp>
      <p:sp>
        <p:nvSpPr>
          <p:cNvPr id="17" name="16 Rectángulo"/>
          <p:cNvSpPr/>
          <p:nvPr/>
        </p:nvSpPr>
        <p:spPr>
          <a:xfrm>
            <a:off x="3491880" y="1161281"/>
            <a:ext cx="2592288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110744</a:t>
            </a:r>
            <a:endParaRPr lang="es-MX" sz="1200" dirty="0"/>
          </a:p>
        </p:txBody>
      </p:sp>
      <p:sp>
        <p:nvSpPr>
          <p:cNvPr id="18" name="17 Rectángulo"/>
          <p:cNvSpPr/>
          <p:nvPr/>
        </p:nvSpPr>
        <p:spPr>
          <a:xfrm>
            <a:off x="3491880" y="2097385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110745</a:t>
            </a:r>
            <a:endParaRPr lang="es-MX" sz="1200" dirty="0"/>
          </a:p>
        </p:txBody>
      </p:sp>
      <p:sp>
        <p:nvSpPr>
          <p:cNvPr id="19" name="18 Rectángulo"/>
          <p:cNvSpPr/>
          <p:nvPr/>
        </p:nvSpPr>
        <p:spPr>
          <a:xfrm>
            <a:off x="3491880" y="3033489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110748</a:t>
            </a:r>
            <a:endParaRPr lang="es-MX" sz="1200" dirty="0"/>
          </a:p>
        </p:txBody>
      </p:sp>
      <p:sp>
        <p:nvSpPr>
          <p:cNvPr id="20" name="19 Rectángulo"/>
          <p:cNvSpPr/>
          <p:nvPr/>
        </p:nvSpPr>
        <p:spPr>
          <a:xfrm>
            <a:off x="3491880" y="3969593"/>
            <a:ext cx="2498982" cy="8280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 smtClean="0"/>
              <a:t>110749</a:t>
            </a:r>
            <a:endParaRPr lang="es-MX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653139" y="84658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Honorarios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82290" y="4995093"/>
            <a:ext cx="25524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Este personal depende de </a:t>
            </a:r>
          </a:p>
          <a:p>
            <a:pPr algn="ctr"/>
            <a:r>
              <a:rPr lang="es-MX" sz="1400" dirty="0" smtClean="0"/>
              <a:t>La Coordinación de Capacitación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295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445824" y="17935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Huertos y Enlace CMT</a:t>
            </a:r>
            <a:endParaRPr lang="es-ES" sz="3500" dirty="0">
              <a:solidFill>
                <a:srgbClr val="00B05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76224217"/>
              </p:ext>
            </p:extLst>
          </p:nvPr>
        </p:nvGraphicFramePr>
        <p:xfrm>
          <a:off x="304801" y="1409699"/>
          <a:ext cx="853439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6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445824" y="17935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Talleres de Oficio y Control de Almacén</a:t>
            </a:r>
            <a:endParaRPr lang="es-ES" sz="3500" dirty="0">
              <a:solidFill>
                <a:srgbClr val="00B05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63599670"/>
              </p:ext>
            </p:extLst>
          </p:nvPr>
        </p:nvGraphicFramePr>
        <p:xfrm>
          <a:off x="1423988" y="1409699"/>
          <a:ext cx="6296025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9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07925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Jefe de Patrimonio Seguro</a:t>
            </a:r>
            <a:endParaRPr lang="es-ES" sz="3500" dirty="0">
              <a:solidFill>
                <a:srgbClr val="00B05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76412410"/>
              </p:ext>
            </p:extLst>
          </p:nvPr>
        </p:nvGraphicFramePr>
        <p:xfrm>
          <a:off x="1090613" y="1001713"/>
          <a:ext cx="6962775" cy="496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0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500" dirty="0">
              <a:solidFill>
                <a:srgbClr val="C51A4A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88020396"/>
              </p:ext>
            </p:extLst>
          </p:nvPr>
        </p:nvGraphicFramePr>
        <p:xfrm>
          <a:off x="266700" y="1009650"/>
          <a:ext cx="8610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0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7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65 Conector recto"/>
          <p:cNvCxnSpPr/>
          <p:nvPr/>
        </p:nvCxnSpPr>
        <p:spPr>
          <a:xfrm>
            <a:off x="3145180" y="3026802"/>
            <a:ext cx="18660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33" name="Rectangle 475"/>
          <p:cNvSpPr>
            <a:spLocks noChangeArrowheads="1"/>
          </p:cNvSpPr>
          <p:nvPr/>
        </p:nvSpPr>
        <p:spPr bwMode="auto">
          <a:xfrm>
            <a:off x="2551008" y="2670094"/>
            <a:ext cx="1621372" cy="669751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Secretaria B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Delegada Sindical)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3314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658016" y="70758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DIRECCION 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64 Conector recto"/>
          <p:cNvCxnSpPr>
            <a:cxnSpLocks noChangeShapeType="1"/>
          </p:cNvCxnSpPr>
          <p:nvPr/>
        </p:nvCxnSpPr>
        <p:spPr bwMode="auto">
          <a:xfrm>
            <a:off x="6701678" y="4836298"/>
            <a:ext cx="53816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65 Conector recto"/>
          <p:cNvCxnSpPr>
            <a:cxnSpLocks noChangeShapeType="1"/>
          </p:cNvCxnSpPr>
          <p:nvPr/>
        </p:nvCxnSpPr>
        <p:spPr bwMode="auto">
          <a:xfrm flipH="1">
            <a:off x="5046430" y="4333358"/>
            <a:ext cx="251835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46 Conector recto"/>
          <p:cNvCxnSpPr>
            <a:cxnSpLocks noChangeShapeType="1"/>
          </p:cNvCxnSpPr>
          <p:nvPr/>
        </p:nvCxnSpPr>
        <p:spPr bwMode="auto">
          <a:xfrm>
            <a:off x="7234539" y="3412972"/>
            <a:ext cx="19959" cy="1423326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65 Conector recto"/>
          <p:cNvCxnSpPr>
            <a:cxnSpLocks noChangeShapeType="1"/>
          </p:cNvCxnSpPr>
          <p:nvPr/>
        </p:nvCxnSpPr>
        <p:spPr bwMode="auto">
          <a:xfrm flipV="1">
            <a:off x="3285818" y="4357211"/>
            <a:ext cx="1201027" cy="662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64 Conector recto"/>
          <p:cNvCxnSpPr>
            <a:cxnSpLocks noChangeShapeType="1"/>
          </p:cNvCxnSpPr>
          <p:nvPr/>
        </p:nvCxnSpPr>
        <p:spPr bwMode="auto">
          <a:xfrm>
            <a:off x="3285818" y="4857847"/>
            <a:ext cx="53816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65 Conector recto"/>
          <p:cNvCxnSpPr>
            <a:cxnSpLocks noChangeShapeType="1"/>
          </p:cNvCxnSpPr>
          <p:nvPr/>
        </p:nvCxnSpPr>
        <p:spPr bwMode="auto">
          <a:xfrm>
            <a:off x="2992884" y="5361064"/>
            <a:ext cx="53816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15 Conector recto"/>
          <p:cNvCxnSpPr>
            <a:cxnSpLocks noChangeShapeType="1"/>
          </p:cNvCxnSpPr>
          <p:nvPr/>
        </p:nvCxnSpPr>
        <p:spPr bwMode="auto">
          <a:xfrm>
            <a:off x="5392374" y="3424913"/>
            <a:ext cx="0" cy="26860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3 Conector recto"/>
          <p:cNvCxnSpPr>
            <a:cxnSpLocks noChangeShapeType="1"/>
          </p:cNvCxnSpPr>
          <p:nvPr/>
        </p:nvCxnSpPr>
        <p:spPr bwMode="auto">
          <a:xfrm>
            <a:off x="950525" y="3411641"/>
            <a:ext cx="0" cy="93323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46 Conector recto"/>
          <p:cNvCxnSpPr>
            <a:cxnSpLocks noChangeShapeType="1"/>
          </p:cNvCxnSpPr>
          <p:nvPr/>
        </p:nvCxnSpPr>
        <p:spPr bwMode="auto">
          <a:xfrm>
            <a:off x="3510932" y="3411641"/>
            <a:ext cx="20114" cy="194942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Rectangle 388"/>
          <p:cNvSpPr>
            <a:spLocks noChangeArrowheads="1"/>
          </p:cNvSpPr>
          <p:nvPr/>
        </p:nvSpPr>
        <p:spPr bwMode="auto">
          <a:xfrm>
            <a:off x="850790" y="2226351"/>
            <a:ext cx="1579034" cy="6893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Auxiliar (Secretaria)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42848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4" name="Rectangle 417"/>
          <p:cNvSpPr>
            <a:spLocks noChangeArrowheads="1"/>
          </p:cNvSpPr>
          <p:nvPr/>
        </p:nvSpPr>
        <p:spPr bwMode="auto">
          <a:xfrm>
            <a:off x="119953" y="3526061"/>
            <a:ext cx="1613438" cy="4575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Coordinador de Clubes  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110521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5" name="74 Conector recto"/>
          <p:cNvCxnSpPr/>
          <p:nvPr/>
        </p:nvCxnSpPr>
        <p:spPr>
          <a:xfrm>
            <a:off x="924946" y="3411641"/>
            <a:ext cx="6309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63 Conector recto"/>
          <p:cNvCxnSpPr>
            <a:cxnSpLocks noChangeShapeType="1"/>
          </p:cNvCxnSpPr>
          <p:nvPr/>
        </p:nvCxnSpPr>
        <p:spPr bwMode="auto">
          <a:xfrm>
            <a:off x="4442376" y="2157180"/>
            <a:ext cx="0" cy="1264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128"/>
          <p:cNvSpPr>
            <a:spLocks noChangeArrowheads="1"/>
          </p:cNvSpPr>
          <p:nvPr/>
        </p:nvSpPr>
        <p:spPr bwMode="auto">
          <a:xfrm>
            <a:off x="3267282" y="1673239"/>
            <a:ext cx="2358919" cy="829403"/>
          </a:xfrm>
          <a:prstGeom prst="rect">
            <a:avLst/>
          </a:prstGeom>
          <a:solidFill>
            <a:schemeClr val="bg1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_tradnl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Director de Cultura Física y Deporte</a:t>
            </a:r>
          </a:p>
          <a:p>
            <a:pPr algn="ctr">
              <a:lnSpc>
                <a:spcPct val="80000"/>
              </a:lnSpc>
            </a:pPr>
            <a:r>
              <a:rPr lang="es-ES_tradnl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110524</a:t>
            </a:r>
            <a:endParaRPr lang="es-ES_tradnl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0" name="Rectangle 417"/>
          <p:cNvSpPr>
            <a:spLocks noChangeArrowheads="1"/>
          </p:cNvSpPr>
          <p:nvPr/>
        </p:nvSpPr>
        <p:spPr bwMode="auto">
          <a:xfrm>
            <a:off x="4505018" y="3517139"/>
            <a:ext cx="1760343" cy="4462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Coordinador de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Unidades </a:t>
            </a:r>
            <a:r>
              <a:rPr lang="es-MX" sz="900" b="0" dirty="0">
                <a:cs typeface="Arial" panose="020B0604020202020204" pitchFamily="34" charset="0"/>
              </a:rPr>
              <a:t>Deportivas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b="0" dirty="0" smtClean="0">
                <a:cs typeface="Arial" panose="020B0604020202020204" pitchFamily="34" charset="0"/>
              </a:rPr>
              <a:t>110496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81" name="Rectangle 417"/>
          <p:cNvSpPr>
            <a:spLocks noChangeArrowheads="1"/>
          </p:cNvSpPr>
          <p:nvPr/>
        </p:nvSpPr>
        <p:spPr bwMode="auto">
          <a:xfrm>
            <a:off x="2665913" y="3505318"/>
            <a:ext cx="1674136" cy="4535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Coord.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Desarrollo </a:t>
            </a:r>
            <a:r>
              <a:rPr lang="es-MX" sz="900" b="0" dirty="0">
                <a:cs typeface="Arial" panose="020B0604020202020204" pitchFamily="34" charset="0"/>
              </a:rPr>
              <a:t>Deportivo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b="0" dirty="0" smtClean="0">
                <a:cs typeface="Arial" panose="020B0604020202020204" pitchFamily="34" charset="0"/>
              </a:rPr>
              <a:t>110722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82" name="Rectangle 444"/>
          <p:cNvSpPr>
            <a:spLocks noChangeArrowheads="1"/>
          </p:cNvSpPr>
          <p:nvPr/>
        </p:nvSpPr>
        <p:spPr bwMode="auto">
          <a:xfrm>
            <a:off x="1784632" y="4134569"/>
            <a:ext cx="1649002" cy="4220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Jefe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(Deporte Ciudadano) 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110769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4" name="Rectangle 444"/>
          <p:cNvSpPr>
            <a:spLocks noChangeArrowheads="1"/>
          </p:cNvSpPr>
          <p:nvPr/>
        </p:nvSpPr>
        <p:spPr bwMode="auto">
          <a:xfrm>
            <a:off x="190836" y="4114294"/>
            <a:ext cx="1463045" cy="413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 de Clubes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111389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5" name="Rectangle 375"/>
          <p:cNvSpPr>
            <a:spLocks noChangeArrowheads="1"/>
          </p:cNvSpPr>
          <p:nvPr/>
        </p:nvSpPr>
        <p:spPr bwMode="auto">
          <a:xfrm>
            <a:off x="1778730" y="4636535"/>
            <a:ext cx="1654904" cy="4223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Jefe de Area Acuática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dirty="0" smtClean="0">
                <a:cs typeface="Arial" panose="020B0604020202020204" pitchFamily="34" charset="0"/>
              </a:rPr>
              <a:t>110910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86" name="Rectangle 43"/>
          <p:cNvSpPr>
            <a:spLocks noChangeArrowheads="1"/>
          </p:cNvSpPr>
          <p:nvPr/>
        </p:nvSpPr>
        <p:spPr bwMode="auto">
          <a:xfrm>
            <a:off x="1789173" y="5136242"/>
            <a:ext cx="1644461" cy="4057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 de Deporte Selectivo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111075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7" name="Rectangle 108"/>
          <p:cNvSpPr>
            <a:spLocks noChangeArrowheads="1"/>
          </p:cNvSpPr>
          <p:nvPr/>
        </p:nvSpPr>
        <p:spPr bwMode="auto">
          <a:xfrm>
            <a:off x="3644399" y="4134569"/>
            <a:ext cx="1579609" cy="4325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Coordinador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Técnico de Natación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111412</a:t>
            </a:r>
            <a:endParaRPr lang="es-MX" sz="900" dirty="0">
              <a:cs typeface="Arial" panose="020B0604020202020204" pitchFamily="34" charset="0"/>
            </a:endParaRPr>
          </a:p>
        </p:txBody>
      </p:sp>
      <p:sp>
        <p:nvSpPr>
          <p:cNvPr id="88" name="Rectangle 471"/>
          <p:cNvSpPr>
            <a:spLocks noChangeArrowheads="1"/>
          </p:cNvSpPr>
          <p:nvPr/>
        </p:nvSpPr>
        <p:spPr bwMode="auto">
          <a:xfrm>
            <a:off x="6414566" y="3526061"/>
            <a:ext cx="1679865" cy="4575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Coordinador de Planeación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110714</a:t>
            </a:r>
            <a:endParaRPr lang="es-MX" altLang="es-MX" sz="9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391641" y="4090442"/>
            <a:ext cx="1624759" cy="4304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Jefe 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(Cultura Física)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110770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Rectangle 108"/>
          <p:cNvSpPr>
            <a:spLocks noChangeArrowheads="1"/>
          </p:cNvSpPr>
          <p:nvPr/>
        </p:nvSpPr>
        <p:spPr bwMode="auto">
          <a:xfrm>
            <a:off x="5460647" y="4090442"/>
            <a:ext cx="1639946" cy="4618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Jefe de Eventos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 </a:t>
            </a:r>
            <a:r>
              <a:rPr lang="es-MX" sz="900" dirty="0" smtClean="0">
                <a:cs typeface="Arial" panose="020B0604020202020204" pitchFamily="34" charset="0"/>
              </a:rPr>
              <a:t>111487</a:t>
            </a:r>
            <a:endParaRPr lang="es-MX" sz="900" dirty="0">
              <a:cs typeface="Arial" panose="020B0604020202020204" pitchFamily="34" charset="0"/>
            </a:endParaRPr>
          </a:p>
        </p:txBody>
      </p:sp>
      <p:sp>
        <p:nvSpPr>
          <p:cNvPr id="94" name="Rectangle 444"/>
          <p:cNvSpPr>
            <a:spLocks noChangeArrowheads="1"/>
          </p:cNvSpPr>
          <p:nvPr/>
        </p:nvSpPr>
        <p:spPr bwMode="auto">
          <a:xfrm>
            <a:off x="5487154" y="4633615"/>
            <a:ext cx="1613439" cy="4111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Jefe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(Infra. Y Mantenimiento)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18161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3637157" y="4636536"/>
            <a:ext cx="1594092" cy="4223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Auxiliar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(Jefe de Ligas Deportivas)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110894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7" name="Rectangle 475"/>
          <p:cNvSpPr>
            <a:spLocks noChangeArrowheads="1"/>
          </p:cNvSpPr>
          <p:nvPr/>
        </p:nvSpPr>
        <p:spPr bwMode="auto">
          <a:xfrm>
            <a:off x="4779746" y="2670093"/>
            <a:ext cx="1621372" cy="669751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Oficial Administrativo (Jurídico)</a:t>
            </a:r>
          </a:p>
          <a:p>
            <a:pPr algn="ctr">
              <a:lnSpc>
                <a:spcPct val="80000"/>
              </a:lnSpc>
            </a:pPr>
            <a:r>
              <a:rPr lang="es-MX" altLang="es-MX" sz="9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JUBILADO</a:t>
            </a:r>
            <a:endParaRPr lang="es-MX" altLang="es-MX" sz="9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es-ES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Rectangle 388"/>
          <p:cNvSpPr>
            <a:spLocks noChangeArrowheads="1"/>
          </p:cNvSpPr>
          <p:nvPr/>
        </p:nvSpPr>
        <p:spPr bwMode="auto">
          <a:xfrm>
            <a:off x="6552988" y="2227682"/>
            <a:ext cx="1579034" cy="6893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Auxiliar Administrativo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(Secretaria)</a:t>
            </a:r>
          </a:p>
          <a:p>
            <a:pPr algn="ctr">
              <a:lnSpc>
                <a:spcPct val="80000"/>
              </a:lnSpc>
            </a:pPr>
            <a:r>
              <a:rPr lang="es-MX" altLang="es-MX" sz="9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A C A N T E</a:t>
            </a:r>
            <a:endParaRPr lang="es-ES" altLang="es-MX" sz="9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44" name="43 Conector recto"/>
          <p:cNvCxnSpPr>
            <a:endCxn id="38" idx="1"/>
          </p:cNvCxnSpPr>
          <p:nvPr/>
        </p:nvCxnSpPr>
        <p:spPr>
          <a:xfrm flipV="1">
            <a:off x="2420702" y="2572367"/>
            <a:ext cx="4132286" cy="15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62"/>
          <p:cNvSpPr>
            <a:spLocks noChangeShapeType="1"/>
          </p:cNvSpPr>
          <p:nvPr/>
        </p:nvSpPr>
        <p:spPr bwMode="auto">
          <a:xfrm>
            <a:off x="894195" y="4618815"/>
            <a:ext cx="22383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224"/>
          <p:cNvSpPr>
            <a:spLocks noChangeShapeType="1"/>
          </p:cNvSpPr>
          <p:nvPr/>
        </p:nvSpPr>
        <p:spPr bwMode="auto">
          <a:xfrm>
            <a:off x="8035250" y="3753228"/>
            <a:ext cx="2222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7" name="Line 169"/>
          <p:cNvSpPr>
            <a:spLocks noChangeShapeType="1"/>
          </p:cNvSpPr>
          <p:nvPr/>
        </p:nvSpPr>
        <p:spPr bwMode="auto">
          <a:xfrm>
            <a:off x="3390792" y="4695069"/>
            <a:ext cx="2555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8" name="Line 154"/>
          <p:cNvSpPr>
            <a:spLocks noChangeShapeType="1"/>
          </p:cNvSpPr>
          <p:nvPr/>
        </p:nvSpPr>
        <p:spPr bwMode="auto">
          <a:xfrm flipH="1">
            <a:off x="4486167" y="1913572"/>
            <a:ext cx="4763" cy="13684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cs typeface="Arial" panose="020B0604020202020204" pitchFamily="34" charset="0"/>
            </a:endParaRPr>
          </a:p>
        </p:txBody>
      </p:sp>
      <p:cxnSp>
        <p:nvCxnSpPr>
          <p:cNvPr id="9" name="71 Conector recto"/>
          <p:cNvCxnSpPr>
            <a:cxnSpLocks noChangeShapeType="1"/>
          </p:cNvCxnSpPr>
          <p:nvPr/>
        </p:nvCxnSpPr>
        <p:spPr bwMode="auto">
          <a:xfrm>
            <a:off x="3384442" y="3743730"/>
            <a:ext cx="160898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2 Conector recto"/>
          <p:cNvCxnSpPr>
            <a:cxnSpLocks noChangeShapeType="1"/>
          </p:cNvCxnSpPr>
          <p:nvPr/>
        </p:nvCxnSpPr>
        <p:spPr bwMode="auto">
          <a:xfrm flipV="1">
            <a:off x="2150460" y="2809928"/>
            <a:ext cx="2329296" cy="1194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651142" y="4491594"/>
            <a:ext cx="2045792" cy="4143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Almacenista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b="0" dirty="0" smtClean="0">
                <a:cs typeface="Arial" panose="020B0604020202020204" pitchFamily="34" charset="0"/>
              </a:rPr>
              <a:t>74457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2" name="Rectangle 108"/>
          <p:cNvSpPr>
            <a:spLocks noChangeArrowheads="1"/>
          </p:cNvSpPr>
          <p:nvPr/>
        </p:nvSpPr>
        <p:spPr bwMode="auto">
          <a:xfrm>
            <a:off x="1108507" y="4494625"/>
            <a:ext cx="2098060" cy="412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Oficial Administrativo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</a:t>
            </a:r>
            <a:r>
              <a:rPr lang="es-MX" sz="900" b="0" dirty="0">
                <a:cs typeface="Arial" panose="020B0604020202020204" pitchFamily="34" charset="0"/>
              </a:rPr>
              <a:t>Recursos Humanos)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20683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3" name="Line 162"/>
          <p:cNvSpPr>
            <a:spLocks noChangeShapeType="1"/>
          </p:cNvSpPr>
          <p:nvPr/>
        </p:nvSpPr>
        <p:spPr bwMode="auto">
          <a:xfrm>
            <a:off x="884670" y="4205125"/>
            <a:ext cx="22383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4" name="Rectangle 163"/>
          <p:cNvSpPr>
            <a:spLocks noChangeArrowheads="1"/>
          </p:cNvSpPr>
          <p:nvPr/>
        </p:nvSpPr>
        <p:spPr bwMode="auto">
          <a:xfrm>
            <a:off x="1097395" y="3475672"/>
            <a:ext cx="2083117" cy="4666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Oficial Administrativo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</a:t>
            </a:r>
            <a:r>
              <a:rPr lang="es-MX" sz="900" b="0" dirty="0">
                <a:cs typeface="Arial" panose="020B0604020202020204" pitchFamily="34" charset="0"/>
              </a:rPr>
              <a:t>Caja General)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14990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5" name="Line 171"/>
          <p:cNvSpPr>
            <a:spLocks noChangeShapeType="1"/>
          </p:cNvSpPr>
          <p:nvPr/>
        </p:nvSpPr>
        <p:spPr bwMode="auto">
          <a:xfrm>
            <a:off x="8257500" y="3281997"/>
            <a:ext cx="9525" cy="93531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16" name="Line 241"/>
          <p:cNvSpPr>
            <a:spLocks noChangeShapeType="1"/>
          </p:cNvSpPr>
          <p:nvPr/>
        </p:nvSpPr>
        <p:spPr bwMode="auto">
          <a:xfrm>
            <a:off x="886255" y="3288348"/>
            <a:ext cx="7939" cy="133046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17" name="Rectangle 266"/>
          <p:cNvSpPr>
            <a:spLocks noChangeArrowheads="1"/>
          </p:cNvSpPr>
          <p:nvPr/>
        </p:nvSpPr>
        <p:spPr bwMode="auto">
          <a:xfrm>
            <a:off x="3651142" y="3477260"/>
            <a:ext cx="2034043" cy="4657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Encargado de Secciòn 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</a:t>
            </a:r>
            <a:r>
              <a:rPr lang="es-MX" sz="900" b="0" dirty="0">
                <a:cs typeface="Arial" panose="020B0604020202020204" pitchFamily="34" charset="0"/>
              </a:rPr>
              <a:t>Chofer)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b="0" dirty="0">
                <a:cs typeface="Arial" panose="020B0604020202020204" pitchFamily="34" charset="0"/>
              </a:rPr>
              <a:t>62441 </a:t>
            </a:r>
          </a:p>
        </p:txBody>
      </p:sp>
      <p:sp>
        <p:nvSpPr>
          <p:cNvPr id="18" name="Line 270"/>
          <p:cNvSpPr>
            <a:spLocks noChangeShapeType="1"/>
          </p:cNvSpPr>
          <p:nvPr/>
        </p:nvSpPr>
        <p:spPr bwMode="auto">
          <a:xfrm>
            <a:off x="879907" y="3718276"/>
            <a:ext cx="2238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9" name="Line 277"/>
          <p:cNvSpPr>
            <a:spLocks noChangeShapeType="1"/>
          </p:cNvSpPr>
          <p:nvPr/>
        </p:nvSpPr>
        <p:spPr bwMode="auto">
          <a:xfrm>
            <a:off x="886245" y="3288347"/>
            <a:ext cx="737601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34604" y="2560349"/>
            <a:ext cx="1894288" cy="477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Auxiliar Administrativo (Secretaria)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85393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6035054" y="3509010"/>
            <a:ext cx="2027183" cy="4404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Almacenista 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(Recepción</a:t>
            </a:r>
            <a:r>
              <a:rPr lang="es-MX" sz="900" b="0" dirty="0"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82909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22" name="Line 241"/>
          <p:cNvSpPr>
            <a:spLocks noChangeShapeType="1"/>
          </p:cNvSpPr>
          <p:nvPr/>
        </p:nvSpPr>
        <p:spPr bwMode="auto">
          <a:xfrm>
            <a:off x="3374917" y="3288348"/>
            <a:ext cx="9525" cy="14104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23" name="Rectangle 249"/>
          <p:cNvSpPr>
            <a:spLocks noChangeArrowheads="1"/>
          </p:cNvSpPr>
          <p:nvPr/>
        </p:nvSpPr>
        <p:spPr bwMode="auto">
          <a:xfrm>
            <a:off x="3646380" y="4021258"/>
            <a:ext cx="2050197" cy="392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Auxiliar Administrativo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</a:t>
            </a:r>
            <a:r>
              <a:rPr lang="es-MX" sz="900" b="0" dirty="0">
                <a:cs typeface="Arial" panose="020B0604020202020204" pitchFamily="34" charset="0"/>
              </a:rPr>
              <a:t>Activos Fijos)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71351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24" name="Line 169"/>
          <p:cNvSpPr>
            <a:spLocks noChangeShapeType="1"/>
          </p:cNvSpPr>
          <p:nvPr/>
        </p:nvSpPr>
        <p:spPr bwMode="auto">
          <a:xfrm>
            <a:off x="3390792" y="4238449"/>
            <a:ext cx="2603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26" name="Line 224"/>
          <p:cNvSpPr>
            <a:spLocks noChangeShapeType="1"/>
          </p:cNvSpPr>
          <p:nvPr/>
        </p:nvSpPr>
        <p:spPr bwMode="auto">
          <a:xfrm>
            <a:off x="8052713" y="4203565"/>
            <a:ext cx="2143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27" name="Rectangle 471"/>
          <p:cNvSpPr>
            <a:spLocks noChangeArrowheads="1"/>
          </p:cNvSpPr>
          <p:nvPr/>
        </p:nvSpPr>
        <p:spPr bwMode="auto">
          <a:xfrm>
            <a:off x="3219342" y="1765189"/>
            <a:ext cx="2530475" cy="618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000" b="0" dirty="0" smtClean="0">
                <a:cs typeface="Arial" panose="020B0604020202020204" pitchFamily="34" charset="0"/>
              </a:rPr>
              <a:t>Coordinador de Planeación</a:t>
            </a:r>
            <a:endParaRPr lang="es-MX" sz="10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000" b="0" dirty="0" smtClean="0">
                <a:cs typeface="Arial" panose="020B0604020202020204" pitchFamily="34" charset="0"/>
              </a:rPr>
              <a:t>110714</a:t>
            </a:r>
            <a:endParaRPr lang="es-MX" sz="1000" b="0" dirty="0">
              <a:cs typeface="Arial" panose="020B0604020202020204" pitchFamily="34" charset="0"/>
            </a:endParaRPr>
          </a:p>
        </p:txBody>
      </p:sp>
      <p:sp>
        <p:nvSpPr>
          <p:cNvPr id="28" name="Rectangle 82"/>
          <p:cNvSpPr>
            <a:spLocks noChangeArrowheads="1"/>
          </p:cNvSpPr>
          <p:nvPr/>
        </p:nvSpPr>
        <p:spPr bwMode="auto">
          <a:xfrm>
            <a:off x="1108507" y="4021258"/>
            <a:ext cx="2098060" cy="392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Oficial Administrativo 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</a:t>
            </a:r>
            <a:r>
              <a:rPr lang="es-MX" sz="900" b="0" dirty="0">
                <a:cs typeface="Arial" panose="020B0604020202020204" pitchFamily="34" charset="0"/>
              </a:rPr>
              <a:t>Enlace)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15320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611807" y="1003164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ADMINISTRACION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8"/>
          <p:cNvSpPr>
            <a:spLocks noChangeArrowheads="1"/>
          </p:cNvSpPr>
          <p:nvPr/>
        </p:nvSpPr>
        <p:spPr bwMode="auto">
          <a:xfrm>
            <a:off x="6035054" y="4021259"/>
            <a:ext cx="2027183" cy="392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Supervisor de Eventos Deportivos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dirty="0" smtClean="0">
                <a:cs typeface="Arial" panose="020B0604020202020204" pitchFamily="34" charset="0"/>
              </a:rPr>
              <a:t>111073</a:t>
            </a:r>
            <a:endParaRPr lang="es-MX" sz="9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Rectangle 417"/>
          <p:cNvSpPr>
            <a:spLocks noChangeArrowheads="1"/>
          </p:cNvSpPr>
          <p:nvPr/>
        </p:nvSpPr>
        <p:spPr bwMode="auto">
          <a:xfrm>
            <a:off x="3352480" y="1924530"/>
            <a:ext cx="2354915" cy="8007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Coordinador de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Clubes 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110521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618257" y="4604481"/>
            <a:ext cx="1819275" cy="669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Promotor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B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(Promotor de Clubes)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85060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30962" y="131679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CLUBES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11 Conector recto"/>
          <p:cNvCxnSpPr>
            <a:endCxn id="7" idx="0"/>
          </p:cNvCxnSpPr>
          <p:nvPr/>
        </p:nvCxnSpPr>
        <p:spPr>
          <a:xfrm flipH="1">
            <a:off x="4527895" y="2717321"/>
            <a:ext cx="2043" cy="1887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460634" y="4416709"/>
            <a:ext cx="1" cy="18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3 Conector recto"/>
          <p:cNvCxnSpPr>
            <a:cxnSpLocks noChangeShapeType="1"/>
          </p:cNvCxnSpPr>
          <p:nvPr/>
        </p:nvCxnSpPr>
        <p:spPr bwMode="auto">
          <a:xfrm>
            <a:off x="3194050" y="3840419"/>
            <a:ext cx="13176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1401528" y="3484819"/>
            <a:ext cx="1794109" cy="7127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Auxiliar Administrativa 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</a:t>
            </a: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Secretaria)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19554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444"/>
          <p:cNvSpPr>
            <a:spLocks noChangeArrowheads="1"/>
          </p:cNvSpPr>
          <p:nvPr/>
        </p:nvSpPr>
        <p:spPr bwMode="auto">
          <a:xfrm>
            <a:off x="3609257" y="2899909"/>
            <a:ext cx="1835583" cy="7127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(Clubes)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111389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8" name="3 Conector recto"/>
          <p:cNvCxnSpPr>
            <a:cxnSpLocks noChangeShapeType="1"/>
          </p:cNvCxnSpPr>
          <p:nvPr/>
        </p:nvCxnSpPr>
        <p:spPr bwMode="auto">
          <a:xfrm>
            <a:off x="2460634" y="4416714"/>
            <a:ext cx="405071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417"/>
          <p:cNvSpPr>
            <a:spLocks noChangeArrowheads="1"/>
          </p:cNvSpPr>
          <p:nvPr/>
        </p:nvSpPr>
        <p:spPr bwMode="auto">
          <a:xfrm>
            <a:off x="5624792" y="4592453"/>
            <a:ext cx="1867004" cy="6819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Auxiliar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(Clubes)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b="0" dirty="0" smtClean="0">
                <a:cs typeface="Arial" panose="020B0604020202020204" pitchFamily="34" charset="0"/>
              </a:rPr>
              <a:t>83109</a:t>
            </a:r>
            <a:endParaRPr lang="es-MX" sz="900" b="0" dirty="0">
              <a:cs typeface="Arial" panose="020B0604020202020204" pitchFamily="34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6511345" y="4416163"/>
            <a:ext cx="1" cy="18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584132" y="4605812"/>
            <a:ext cx="1819275" cy="669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Promotor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83949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dirty="0" smtClean="0">
                <a:solidFill>
                  <a:srgbClr val="FF0000"/>
                </a:solidFill>
                <a:latin typeface="+mn-lt"/>
                <a:cs typeface="Arial" charset="0"/>
              </a:rPr>
              <a:t>V A C A N T E</a:t>
            </a:r>
            <a:endParaRPr lang="es-MX" altLang="es-MX" sz="9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ES" sz="3500" dirty="0">
              <a:solidFill>
                <a:srgbClr val="C51A4A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73588494"/>
              </p:ext>
            </p:extLst>
          </p:nvPr>
        </p:nvGraphicFramePr>
        <p:xfrm>
          <a:off x="266700" y="1076325"/>
          <a:ext cx="8610600" cy="46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2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180"/>
          <p:cNvSpPr>
            <a:spLocks noChangeShapeType="1"/>
          </p:cNvSpPr>
          <p:nvPr/>
        </p:nvSpPr>
        <p:spPr bwMode="auto">
          <a:xfrm>
            <a:off x="6270492" y="5763324"/>
            <a:ext cx="2190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sp>
        <p:nvSpPr>
          <p:cNvPr id="19" name="Line 1180"/>
          <p:cNvSpPr>
            <a:spLocks noChangeShapeType="1"/>
          </p:cNvSpPr>
          <p:nvPr/>
        </p:nvSpPr>
        <p:spPr bwMode="auto">
          <a:xfrm>
            <a:off x="2602734" y="5731076"/>
            <a:ext cx="2190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sp>
        <p:nvSpPr>
          <p:cNvPr id="20" name="Line 1180"/>
          <p:cNvSpPr>
            <a:spLocks noChangeShapeType="1"/>
          </p:cNvSpPr>
          <p:nvPr/>
        </p:nvSpPr>
        <p:spPr bwMode="auto">
          <a:xfrm>
            <a:off x="2601403" y="4886939"/>
            <a:ext cx="2190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sp>
        <p:nvSpPr>
          <p:cNvPr id="27" name="Line 1180"/>
          <p:cNvSpPr>
            <a:spLocks noChangeShapeType="1"/>
          </p:cNvSpPr>
          <p:nvPr/>
        </p:nvSpPr>
        <p:spPr bwMode="auto">
          <a:xfrm>
            <a:off x="6267385" y="4906534"/>
            <a:ext cx="2190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sp>
        <p:nvSpPr>
          <p:cNvPr id="13" name="Line 1180"/>
          <p:cNvSpPr>
            <a:spLocks noChangeShapeType="1"/>
          </p:cNvSpPr>
          <p:nvPr/>
        </p:nvSpPr>
        <p:spPr bwMode="auto">
          <a:xfrm>
            <a:off x="6266054" y="4062397"/>
            <a:ext cx="2190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sp>
        <p:nvSpPr>
          <p:cNvPr id="18" name="Line 1136"/>
          <p:cNvSpPr>
            <a:spLocks noChangeShapeType="1"/>
          </p:cNvSpPr>
          <p:nvPr/>
        </p:nvSpPr>
        <p:spPr bwMode="auto">
          <a:xfrm>
            <a:off x="6486716" y="3568684"/>
            <a:ext cx="5829" cy="219464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8" name="Line 1180"/>
          <p:cNvSpPr>
            <a:spLocks noChangeShapeType="1"/>
          </p:cNvSpPr>
          <p:nvPr/>
        </p:nvSpPr>
        <p:spPr bwMode="auto">
          <a:xfrm>
            <a:off x="2604856" y="4062397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cxnSp>
        <p:nvCxnSpPr>
          <p:cNvPr id="10" name="3 Conector recto"/>
          <p:cNvCxnSpPr>
            <a:cxnSpLocks noChangeShapeType="1"/>
          </p:cNvCxnSpPr>
          <p:nvPr/>
        </p:nvCxnSpPr>
        <p:spPr bwMode="auto">
          <a:xfrm>
            <a:off x="1428548" y="3147862"/>
            <a:ext cx="30829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1083"/>
          <p:cNvSpPr>
            <a:spLocks noChangeShapeType="1"/>
          </p:cNvSpPr>
          <p:nvPr/>
        </p:nvSpPr>
        <p:spPr bwMode="auto">
          <a:xfrm flipH="1">
            <a:off x="4509088" y="2107096"/>
            <a:ext cx="7989" cy="146158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6" name="Rectangle 1041"/>
          <p:cNvSpPr>
            <a:spLocks noChangeArrowheads="1"/>
          </p:cNvSpPr>
          <p:nvPr/>
        </p:nvSpPr>
        <p:spPr bwMode="auto">
          <a:xfrm>
            <a:off x="2760337" y="3631564"/>
            <a:ext cx="1596884" cy="769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65685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Line 1090"/>
          <p:cNvSpPr>
            <a:spLocks noChangeShapeType="1"/>
          </p:cNvSpPr>
          <p:nvPr/>
        </p:nvSpPr>
        <p:spPr bwMode="auto">
          <a:xfrm flipV="1">
            <a:off x="2606442" y="3568684"/>
            <a:ext cx="3878688" cy="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>
              <a:cs typeface="Arial" panose="020B0604020202020204" pitchFamily="34" charset="0"/>
            </a:endParaRPr>
          </a:p>
        </p:txBody>
      </p:sp>
      <p:sp>
        <p:nvSpPr>
          <p:cNvPr id="23" name="Line 1099"/>
          <p:cNvSpPr>
            <a:spLocks noChangeShapeType="1"/>
          </p:cNvSpPr>
          <p:nvPr/>
        </p:nvSpPr>
        <p:spPr bwMode="auto">
          <a:xfrm>
            <a:off x="2606441" y="3568684"/>
            <a:ext cx="1" cy="21623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24" name="Rectangle 1045"/>
          <p:cNvSpPr>
            <a:spLocks noChangeArrowheads="1"/>
          </p:cNvSpPr>
          <p:nvPr/>
        </p:nvSpPr>
        <p:spPr bwMode="auto">
          <a:xfrm>
            <a:off x="1288107" y="2783007"/>
            <a:ext cx="1785291" cy="6810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Secretaria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C  </a:t>
            </a: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(Cajera)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71488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6" name="Rectangle 417"/>
          <p:cNvSpPr>
            <a:spLocks noChangeArrowheads="1"/>
          </p:cNvSpPr>
          <p:nvPr/>
        </p:nvSpPr>
        <p:spPr bwMode="auto">
          <a:xfrm>
            <a:off x="2775618" y="5372797"/>
            <a:ext cx="1581774" cy="7593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Instructor (Promotor)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83946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Rectangle 1150"/>
          <p:cNvSpPr>
            <a:spLocks noChangeArrowheads="1"/>
          </p:cNvSpPr>
          <p:nvPr/>
        </p:nvSpPr>
        <p:spPr bwMode="auto">
          <a:xfrm>
            <a:off x="2772772" y="4513722"/>
            <a:ext cx="1584620" cy="7611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 Deportivo 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72413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565082" y="940002"/>
            <a:ext cx="193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LIGAS DEPORTIVAS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3471461" y="1852695"/>
            <a:ext cx="2075338" cy="798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Auxiliar 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(Jefe de Ligas Deportivas)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110894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1" name="Rectangle 1041"/>
          <p:cNvSpPr>
            <a:spLocks noChangeArrowheads="1"/>
          </p:cNvSpPr>
          <p:nvPr/>
        </p:nvSpPr>
        <p:spPr bwMode="auto">
          <a:xfrm>
            <a:off x="4710256" y="3646610"/>
            <a:ext cx="1596884" cy="769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 B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10987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J U B I L A D O</a:t>
            </a:r>
            <a:endParaRPr lang="es-MX" altLang="es-MX" sz="9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Rectangle 1150"/>
          <p:cNvSpPr>
            <a:spLocks noChangeArrowheads="1"/>
          </p:cNvSpPr>
          <p:nvPr/>
        </p:nvSpPr>
        <p:spPr bwMode="auto">
          <a:xfrm>
            <a:off x="4722691" y="4528768"/>
            <a:ext cx="1584620" cy="7611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11959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J U B I L A D O </a:t>
            </a:r>
            <a:endParaRPr lang="es-MX" altLang="es-MX" sz="9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Rectangle 1150"/>
          <p:cNvSpPr>
            <a:spLocks noChangeArrowheads="1"/>
          </p:cNvSpPr>
          <p:nvPr/>
        </p:nvSpPr>
        <p:spPr bwMode="auto">
          <a:xfrm>
            <a:off x="4724022" y="5372905"/>
            <a:ext cx="1584620" cy="7611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102925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A C A N T E </a:t>
            </a:r>
            <a:endParaRPr lang="es-MX" altLang="es-MX" sz="9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7" name="4 Conector recto"/>
          <p:cNvCxnSpPr>
            <a:cxnSpLocks noChangeShapeType="1"/>
          </p:cNvCxnSpPr>
          <p:nvPr/>
        </p:nvCxnSpPr>
        <p:spPr bwMode="auto">
          <a:xfrm>
            <a:off x="3269958" y="3465670"/>
            <a:ext cx="1206344" cy="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5 Conector recto"/>
          <p:cNvCxnSpPr>
            <a:cxnSpLocks noChangeShapeType="1"/>
            <a:endCxn id="13" idx="2"/>
          </p:cNvCxnSpPr>
          <p:nvPr/>
        </p:nvCxnSpPr>
        <p:spPr bwMode="auto">
          <a:xfrm>
            <a:off x="2523612" y="4165056"/>
            <a:ext cx="0" cy="83811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4473958" y="2584182"/>
            <a:ext cx="8945" cy="156656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66986" y="3107620"/>
            <a:ext cx="1957111" cy="679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Secretaria / 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71210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6459496" y="4169232"/>
            <a:ext cx="6848" cy="78504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1645683" y="4349061"/>
            <a:ext cx="1755858" cy="6541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Auxiliar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(Comunicación Social)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15733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5" name="2 Conector recto"/>
          <p:cNvCxnSpPr>
            <a:cxnSpLocks noChangeShapeType="1"/>
          </p:cNvCxnSpPr>
          <p:nvPr/>
        </p:nvCxnSpPr>
        <p:spPr bwMode="auto">
          <a:xfrm>
            <a:off x="2514060" y="4165056"/>
            <a:ext cx="394886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17"/>
          <p:cNvSpPr>
            <a:spLocks noChangeArrowheads="1"/>
          </p:cNvSpPr>
          <p:nvPr/>
        </p:nvSpPr>
        <p:spPr bwMode="auto">
          <a:xfrm>
            <a:off x="3555090" y="4349061"/>
            <a:ext cx="1807347" cy="6485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Secretaria </a:t>
            </a: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/ O 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Fotógrafa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101405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277827" y="987181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SOCIAL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579543" y="2305897"/>
            <a:ext cx="1806722" cy="7315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Jefe de </a:t>
            </a:r>
            <a:r>
              <a:rPr lang="es-MX" sz="900" dirty="0" smtClean="0">
                <a:cs typeface="Arial" panose="020B0604020202020204" pitchFamily="34" charset="0"/>
              </a:rPr>
              <a:t>Eventos </a:t>
            </a:r>
            <a:r>
              <a:rPr lang="es-MX" sz="900" dirty="0" smtClean="0">
                <a:cs typeface="Arial" panose="020B0604020202020204" pitchFamily="34" charset="0"/>
              </a:rPr>
              <a:t>111487</a:t>
            </a:r>
            <a:endParaRPr lang="es-MX" sz="900" dirty="0">
              <a:cs typeface="Arial" panose="020B0604020202020204" pitchFamily="34" charset="0"/>
            </a:endParaRP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5525693" y="4349061"/>
            <a:ext cx="1789554" cy="6541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Promotor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Deportivo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(Fotógrafo)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20092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54 Conector recto"/>
          <p:cNvCxnSpPr>
            <a:cxnSpLocks noChangeShapeType="1"/>
          </p:cNvCxnSpPr>
          <p:nvPr/>
        </p:nvCxnSpPr>
        <p:spPr bwMode="auto">
          <a:xfrm>
            <a:off x="5211271" y="5932210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54 Conector recto"/>
          <p:cNvCxnSpPr>
            <a:cxnSpLocks noChangeShapeType="1"/>
          </p:cNvCxnSpPr>
          <p:nvPr/>
        </p:nvCxnSpPr>
        <p:spPr bwMode="auto">
          <a:xfrm>
            <a:off x="7014960" y="5949272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54 Conector recto"/>
          <p:cNvCxnSpPr>
            <a:cxnSpLocks noChangeShapeType="1"/>
          </p:cNvCxnSpPr>
          <p:nvPr/>
        </p:nvCxnSpPr>
        <p:spPr bwMode="auto">
          <a:xfrm>
            <a:off x="1842194" y="2607193"/>
            <a:ext cx="15398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41 Conector recto"/>
          <p:cNvCxnSpPr>
            <a:cxnSpLocks noChangeShapeType="1"/>
          </p:cNvCxnSpPr>
          <p:nvPr/>
        </p:nvCxnSpPr>
        <p:spPr bwMode="auto">
          <a:xfrm>
            <a:off x="8948947" y="2227837"/>
            <a:ext cx="0" cy="369736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8717131" y="394438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8716585" y="3306388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cxnSp>
        <p:nvCxnSpPr>
          <p:cNvPr id="101" name="54 Conector recto"/>
          <p:cNvCxnSpPr>
            <a:cxnSpLocks noChangeShapeType="1"/>
          </p:cNvCxnSpPr>
          <p:nvPr/>
        </p:nvCxnSpPr>
        <p:spPr bwMode="auto">
          <a:xfrm>
            <a:off x="8785696" y="2619553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5133511" y="531206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cxnSp>
        <p:nvCxnSpPr>
          <p:cNvPr id="76" name="75 Conector recto"/>
          <p:cNvCxnSpPr>
            <a:cxnSpLocks noChangeShapeType="1"/>
          </p:cNvCxnSpPr>
          <p:nvPr/>
        </p:nvCxnSpPr>
        <p:spPr bwMode="auto">
          <a:xfrm>
            <a:off x="1852784" y="5963917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54 Conector recto"/>
          <p:cNvCxnSpPr>
            <a:cxnSpLocks noChangeShapeType="1"/>
          </p:cNvCxnSpPr>
          <p:nvPr/>
        </p:nvCxnSpPr>
        <p:spPr bwMode="auto">
          <a:xfrm>
            <a:off x="1847885" y="5305982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54 Conector recto"/>
          <p:cNvCxnSpPr>
            <a:cxnSpLocks noChangeShapeType="1"/>
          </p:cNvCxnSpPr>
          <p:nvPr/>
        </p:nvCxnSpPr>
        <p:spPr bwMode="auto">
          <a:xfrm>
            <a:off x="1847697" y="4699513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54 Conector recto"/>
          <p:cNvCxnSpPr>
            <a:cxnSpLocks noChangeShapeType="1"/>
          </p:cNvCxnSpPr>
          <p:nvPr/>
        </p:nvCxnSpPr>
        <p:spPr bwMode="auto">
          <a:xfrm>
            <a:off x="61893" y="4641206"/>
            <a:ext cx="15398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64 Conector recto"/>
          <p:cNvCxnSpPr>
            <a:cxnSpLocks noChangeShapeType="1"/>
          </p:cNvCxnSpPr>
          <p:nvPr/>
        </p:nvCxnSpPr>
        <p:spPr bwMode="auto">
          <a:xfrm>
            <a:off x="55490" y="5342152"/>
            <a:ext cx="1143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1972398" y="5010886"/>
            <a:ext cx="1553563" cy="6009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Instructor (Karate)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82592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9" name="Rectangle 184"/>
          <p:cNvSpPr>
            <a:spLocks noChangeArrowheads="1"/>
          </p:cNvSpPr>
          <p:nvPr/>
        </p:nvSpPr>
        <p:spPr bwMode="auto">
          <a:xfrm>
            <a:off x="1969994" y="5653163"/>
            <a:ext cx="1553563" cy="6112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Promotor </a:t>
            </a:r>
            <a:endParaRPr lang="es-MX" sz="8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85093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5493999" y="5636923"/>
            <a:ext cx="1557501" cy="606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Instructor (Boliche)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111816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40" name="54 Conector recto"/>
          <p:cNvCxnSpPr>
            <a:cxnSpLocks noChangeShapeType="1"/>
          </p:cNvCxnSpPr>
          <p:nvPr/>
        </p:nvCxnSpPr>
        <p:spPr bwMode="auto">
          <a:xfrm>
            <a:off x="106142" y="3465529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Line 36"/>
          <p:cNvSpPr>
            <a:spLocks noChangeShapeType="1"/>
          </p:cNvSpPr>
          <p:nvPr/>
        </p:nvSpPr>
        <p:spPr bwMode="auto">
          <a:xfrm>
            <a:off x="6937200" y="531322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cxnSp>
        <p:nvCxnSpPr>
          <p:cNvPr id="41" name="54 Conector recto"/>
          <p:cNvCxnSpPr>
            <a:cxnSpLocks noChangeShapeType="1"/>
          </p:cNvCxnSpPr>
          <p:nvPr/>
        </p:nvCxnSpPr>
        <p:spPr bwMode="auto">
          <a:xfrm>
            <a:off x="7011745" y="4667439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8" name="41 Conector recto"/>
          <p:cNvCxnSpPr>
            <a:cxnSpLocks noChangeShapeType="1"/>
          </p:cNvCxnSpPr>
          <p:nvPr/>
        </p:nvCxnSpPr>
        <p:spPr bwMode="auto">
          <a:xfrm>
            <a:off x="7159438" y="2244899"/>
            <a:ext cx="22264" cy="3712324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4 Conector recto"/>
          <p:cNvCxnSpPr>
            <a:cxnSpLocks noChangeShapeType="1"/>
          </p:cNvCxnSpPr>
          <p:nvPr/>
        </p:nvCxnSpPr>
        <p:spPr bwMode="auto">
          <a:xfrm>
            <a:off x="2969217" y="2027340"/>
            <a:ext cx="30241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6933985" y="3959829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cxnSp>
        <p:nvCxnSpPr>
          <p:cNvPr id="13" name="3 Conector recto"/>
          <p:cNvCxnSpPr>
            <a:cxnSpLocks noChangeShapeType="1"/>
            <a:stCxn id="15" idx="0"/>
          </p:cNvCxnSpPr>
          <p:nvPr/>
        </p:nvCxnSpPr>
        <p:spPr bwMode="auto">
          <a:xfrm>
            <a:off x="4481311" y="1137797"/>
            <a:ext cx="0" cy="107400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6933439" y="3321836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238298" y="1137797"/>
            <a:ext cx="2486025" cy="793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Coordinador  de Desarrollo Deportivo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110722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964414" y="4385695"/>
            <a:ext cx="1567094" cy="584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Instructor  (Esgrima)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82583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9" name="11 Conector recto"/>
          <p:cNvCxnSpPr>
            <a:cxnSpLocks noChangeShapeType="1"/>
          </p:cNvCxnSpPr>
          <p:nvPr/>
        </p:nvCxnSpPr>
        <p:spPr bwMode="auto">
          <a:xfrm flipH="1">
            <a:off x="63509" y="2236961"/>
            <a:ext cx="30216" cy="311041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54 Conector recto"/>
          <p:cNvCxnSpPr>
            <a:cxnSpLocks noChangeShapeType="1"/>
          </p:cNvCxnSpPr>
          <p:nvPr/>
        </p:nvCxnSpPr>
        <p:spPr bwMode="auto">
          <a:xfrm>
            <a:off x="63509" y="3937544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81"/>
          <p:cNvSpPr>
            <a:spLocks noChangeArrowheads="1"/>
          </p:cNvSpPr>
          <p:nvPr/>
        </p:nvSpPr>
        <p:spPr bwMode="auto">
          <a:xfrm>
            <a:off x="185693" y="2964694"/>
            <a:ext cx="1567094" cy="6243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u="sng" dirty="0">
                <a:cs typeface="Arial" panose="020B0604020202020204" pitchFamily="34" charset="0"/>
              </a:rPr>
              <a:t>ESCUELA DE ESGRIMA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u="sng" dirty="0">
                <a:cs typeface="Arial" panose="020B0604020202020204" pitchFamily="34" charset="0"/>
              </a:rPr>
              <a:t>ESCALIBUR DE MTY.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(</a:t>
            </a:r>
            <a:r>
              <a:rPr lang="es-MX" sz="800" b="0" dirty="0">
                <a:cs typeface="Arial" panose="020B0604020202020204" pitchFamily="34" charset="0"/>
              </a:rPr>
              <a:t>Instructor de Esgrima)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24679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319917" y="1488019"/>
            <a:ext cx="1692956" cy="649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Secretaria / 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25072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29" name="5 Conector recto"/>
          <p:cNvCxnSpPr>
            <a:cxnSpLocks noChangeShapeType="1"/>
          </p:cNvCxnSpPr>
          <p:nvPr/>
        </p:nvCxnSpPr>
        <p:spPr bwMode="auto">
          <a:xfrm>
            <a:off x="72181" y="2211805"/>
            <a:ext cx="884118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29 CuadroTexto"/>
          <p:cNvSpPr txBox="1"/>
          <p:nvPr/>
        </p:nvSpPr>
        <p:spPr>
          <a:xfrm>
            <a:off x="3206762" y="774640"/>
            <a:ext cx="2549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DEPORTIVO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5962694" y="1480068"/>
            <a:ext cx="1638753" cy="649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 de Deporte Selectivo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111075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" name="Line 67"/>
          <p:cNvSpPr>
            <a:spLocks noChangeShapeType="1"/>
          </p:cNvSpPr>
          <p:nvPr/>
        </p:nvSpPr>
        <p:spPr bwMode="auto">
          <a:xfrm>
            <a:off x="93725" y="263173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196804" y="2294256"/>
            <a:ext cx="1548295" cy="634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Promotor B 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12289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46" name="54 Conector recto"/>
          <p:cNvCxnSpPr>
            <a:cxnSpLocks noChangeShapeType="1"/>
          </p:cNvCxnSpPr>
          <p:nvPr/>
        </p:nvCxnSpPr>
        <p:spPr bwMode="auto">
          <a:xfrm>
            <a:off x="7002550" y="2635001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108"/>
          <p:cNvSpPr>
            <a:spLocks noChangeArrowheads="1"/>
          </p:cNvSpPr>
          <p:nvPr/>
        </p:nvSpPr>
        <p:spPr bwMode="auto">
          <a:xfrm>
            <a:off x="7269000" y="2316795"/>
            <a:ext cx="1568108" cy="612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700" dirty="0" smtClean="0">
                <a:cs typeface="Arial" panose="020B0604020202020204" pitchFamily="34" charset="0"/>
              </a:rPr>
              <a:t>Honorarios / Instructor (Luchas Asociadas)</a:t>
            </a:r>
            <a:endParaRPr lang="es-MX" sz="7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111835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50" name="Rectangle 108"/>
          <p:cNvSpPr>
            <a:spLocks noChangeArrowheads="1"/>
          </p:cNvSpPr>
          <p:nvPr/>
        </p:nvSpPr>
        <p:spPr bwMode="auto">
          <a:xfrm>
            <a:off x="7278515" y="2972573"/>
            <a:ext cx="1568108" cy="6260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Honorarios / Instructor (Judo)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111838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52" name="Rectangle 82"/>
          <p:cNvSpPr>
            <a:spLocks noChangeArrowheads="1"/>
          </p:cNvSpPr>
          <p:nvPr/>
        </p:nvSpPr>
        <p:spPr bwMode="auto">
          <a:xfrm>
            <a:off x="3682404" y="4353891"/>
            <a:ext cx="1540310" cy="6167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(Tiro con Arco)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111156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56" name="Rectangle 108"/>
          <p:cNvSpPr>
            <a:spLocks noChangeArrowheads="1"/>
          </p:cNvSpPr>
          <p:nvPr/>
        </p:nvSpPr>
        <p:spPr bwMode="auto">
          <a:xfrm>
            <a:off x="3668317" y="5002384"/>
            <a:ext cx="1571130" cy="617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(Handball)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111157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3658551" y="5657484"/>
            <a:ext cx="1563685" cy="612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(Patines Sobre Rueda)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111158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auto">
          <a:xfrm>
            <a:off x="5476582" y="2317513"/>
            <a:ext cx="1563685" cy="6158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(Tiro con Arco)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111159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60" name="Rectangle 108"/>
          <p:cNvSpPr>
            <a:spLocks noChangeArrowheads="1"/>
          </p:cNvSpPr>
          <p:nvPr/>
        </p:nvSpPr>
        <p:spPr bwMode="auto">
          <a:xfrm>
            <a:off x="5482120" y="2971724"/>
            <a:ext cx="1550546" cy="617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r>
              <a:rPr lang="es-MX" sz="800" dirty="0">
                <a:cs typeface="Arial" panose="020B0604020202020204" pitchFamily="34" charset="0"/>
              </a:rPr>
              <a:t>(</a:t>
            </a:r>
            <a:r>
              <a:rPr lang="es-MX" sz="800" dirty="0" smtClean="0">
                <a:cs typeface="Arial" panose="020B0604020202020204" pitchFamily="34" charset="0"/>
              </a:rPr>
              <a:t>Box)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111161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61" name="Rectangle 108"/>
          <p:cNvSpPr>
            <a:spLocks noChangeArrowheads="1"/>
          </p:cNvSpPr>
          <p:nvPr/>
        </p:nvSpPr>
        <p:spPr bwMode="auto">
          <a:xfrm>
            <a:off x="5491234" y="3637411"/>
            <a:ext cx="1557051" cy="6097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(Tenis de Mesa)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111196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62" name="Rectangle 108"/>
          <p:cNvSpPr>
            <a:spLocks noChangeArrowheads="1"/>
          </p:cNvSpPr>
          <p:nvPr/>
        </p:nvSpPr>
        <p:spPr bwMode="auto">
          <a:xfrm>
            <a:off x="5490628" y="4288469"/>
            <a:ext cx="1546718" cy="617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 (Luchas Asociadas)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111201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74" name="Rectangle 108"/>
          <p:cNvSpPr>
            <a:spLocks noChangeArrowheads="1"/>
          </p:cNvSpPr>
          <p:nvPr/>
        </p:nvSpPr>
        <p:spPr bwMode="auto">
          <a:xfrm>
            <a:off x="5490628" y="4947560"/>
            <a:ext cx="1557658" cy="6367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r>
              <a:rPr lang="es-MX" sz="800" dirty="0" smtClean="0">
                <a:cs typeface="Arial" panose="020B0604020202020204" pitchFamily="34" charset="0"/>
              </a:rPr>
              <a:t>(Béisbol)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111203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69" name="Rectangle 82"/>
          <p:cNvSpPr>
            <a:spLocks noChangeArrowheads="1"/>
          </p:cNvSpPr>
          <p:nvPr/>
        </p:nvSpPr>
        <p:spPr bwMode="auto">
          <a:xfrm>
            <a:off x="189073" y="3624449"/>
            <a:ext cx="1548998" cy="6921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(Voleibol)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(Polivalente)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60207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70" name="Rectangle 250"/>
          <p:cNvSpPr>
            <a:spLocks noChangeArrowheads="1"/>
          </p:cNvSpPr>
          <p:nvPr/>
        </p:nvSpPr>
        <p:spPr bwMode="auto">
          <a:xfrm>
            <a:off x="177978" y="4359732"/>
            <a:ext cx="1560093" cy="6263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Maestro (O) (Gimnasia)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b="0" dirty="0" smtClean="0">
                <a:cs typeface="Arial" panose="020B0604020202020204" pitchFamily="34" charset="0"/>
              </a:rPr>
              <a:t>60228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171431" y="5028772"/>
            <a:ext cx="1566640" cy="6372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Maestro </a:t>
            </a:r>
            <a:r>
              <a:rPr lang="es-MX" sz="900" b="0" dirty="0" smtClean="0">
                <a:latin typeface="+mn-lt"/>
              </a:rPr>
              <a:t>Gimnasia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(</a:t>
            </a:r>
            <a:r>
              <a:rPr lang="es-MX" sz="900" b="0" dirty="0" smtClean="0">
                <a:latin typeface="+mn-lt"/>
              </a:rPr>
              <a:t>Raúl Gonzalez)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61715</a:t>
            </a:r>
            <a:endParaRPr lang="es-MX" sz="900" b="0" dirty="0">
              <a:latin typeface="+mn-lt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1967424" y="2292073"/>
            <a:ext cx="1560412" cy="6485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Maestro </a:t>
            </a:r>
            <a:r>
              <a:rPr lang="es-MX" sz="900" dirty="0"/>
              <a:t> </a:t>
            </a:r>
            <a:r>
              <a:rPr lang="es-MX" sz="900" b="0" dirty="0" smtClean="0">
                <a:latin typeface="+mn-lt"/>
              </a:rPr>
              <a:t>Basquetbol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(Villa Alegre)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62379</a:t>
            </a:r>
            <a:endParaRPr lang="es-MX" sz="900" b="0" dirty="0">
              <a:latin typeface="+mn-lt"/>
            </a:endParaRP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1853188" y="3353593"/>
            <a:ext cx="21433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81" name="Line 36"/>
          <p:cNvSpPr>
            <a:spLocks noChangeShapeType="1"/>
          </p:cNvSpPr>
          <p:nvPr/>
        </p:nvSpPr>
        <p:spPr bwMode="auto">
          <a:xfrm>
            <a:off x="1852594" y="3961237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cxnSp>
        <p:nvCxnSpPr>
          <p:cNvPr id="82" name="43 Conector recto"/>
          <p:cNvCxnSpPr>
            <a:cxnSpLocks noChangeShapeType="1"/>
          </p:cNvCxnSpPr>
          <p:nvPr/>
        </p:nvCxnSpPr>
        <p:spPr bwMode="auto">
          <a:xfrm>
            <a:off x="1848597" y="2239342"/>
            <a:ext cx="3997" cy="372457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1960355" y="2985398"/>
            <a:ext cx="1567482" cy="6036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Instructor  </a:t>
            </a:r>
            <a:r>
              <a:rPr lang="es-MX" sz="900" b="0" dirty="0">
                <a:latin typeface="+mn-lt"/>
              </a:rPr>
              <a:t>(Gimnasia) </a:t>
            </a:r>
            <a:endParaRPr lang="es-MX" sz="900" b="0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(Valle Santa Lucía)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62543</a:t>
            </a:r>
            <a:endParaRPr lang="es-MX" sz="900" b="0" dirty="0">
              <a:latin typeface="+mn-lt"/>
            </a:endParaRP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1967424" y="3627104"/>
            <a:ext cx="1560412" cy="7249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Promotor (</a:t>
            </a:r>
            <a:r>
              <a:rPr lang="es-MX" sz="900" dirty="0" smtClean="0"/>
              <a:t>Box)</a:t>
            </a:r>
            <a:endParaRPr lang="es-MX" sz="900" b="0" dirty="0" smtClean="0"/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(Filiberto Sagrero)</a:t>
            </a: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74830</a:t>
            </a:r>
            <a:endParaRPr lang="es-MX" sz="900" b="0" dirty="0"/>
          </a:p>
        </p:txBody>
      </p:sp>
      <p:cxnSp>
        <p:nvCxnSpPr>
          <p:cNvPr id="87" name="54 Conector recto"/>
          <p:cNvCxnSpPr>
            <a:cxnSpLocks noChangeShapeType="1"/>
          </p:cNvCxnSpPr>
          <p:nvPr/>
        </p:nvCxnSpPr>
        <p:spPr bwMode="auto">
          <a:xfrm>
            <a:off x="5208056" y="4642426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41 Conector recto"/>
          <p:cNvCxnSpPr>
            <a:cxnSpLocks noChangeShapeType="1"/>
          </p:cNvCxnSpPr>
          <p:nvPr/>
        </p:nvCxnSpPr>
        <p:spPr bwMode="auto">
          <a:xfrm>
            <a:off x="5355749" y="2227837"/>
            <a:ext cx="11132" cy="370437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Line 36"/>
          <p:cNvSpPr>
            <a:spLocks noChangeShapeType="1"/>
          </p:cNvSpPr>
          <p:nvPr/>
        </p:nvSpPr>
        <p:spPr bwMode="auto">
          <a:xfrm>
            <a:off x="5130296" y="3958669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90" name="Line 36"/>
          <p:cNvSpPr>
            <a:spLocks noChangeShapeType="1"/>
          </p:cNvSpPr>
          <p:nvPr/>
        </p:nvSpPr>
        <p:spPr bwMode="auto">
          <a:xfrm>
            <a:off x="5129750" y="3352480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cxnSp>
        <p:nvCxnSpPr>
          <p:cNvPr id="91" name="54 Conector recto"/>
          <p:cNvCxnSpPr>
            <a:cxnSpLocks noChangeShapeType="1"/>
          </p:cNvCxnSpPr>
          <p:nvPr/>
        </p:nvCxnSpPr>
        <p:spPr bwMode="auto">
          <a:xfrm>
            <a:off x="5198861" y="2617939"/>
            <a:ext cx="1539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tangle 83"/>
          <p:cNvSpPr>
            <a:spLocks noChangeArrowheads="1"/>
          </p:cNvSpPr>
          <p:nvPr/>
        </p:nvSpPr>
        <p:spPr bwMode="auto">
          <a:xfrm>
            <a:off x="3668317" y="2292073"/>
            <a:ext cx="1554397" cy="6485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Instructor </a:t>
            </a:r>
            <a:r>
              <a:rPr lang="es-MX" altLang="es-MX" sz="9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Voleibol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(Camino Real)</a:t>
            </a:r>
            <a:endParaRPr lang="es-MX" altLang="es-MX" sz="9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103969</a:t>
            </a:r>
            <a:endParaRPr lang="es-MX" altLang="es-MX" sz="9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94" name="Rectangle 203"/>
          <p:cNvSpPr>
            <a:spLocks noChangeArrowheads="1"/>
          </p:cNvSpPr>
          <p:nvPr/>
        </p:nvSpPr>
        <p:spPr bwMode="auto">
          <a:xfrm>
            <a:off x="3667118" y="2981370"/>
            <a:ext cx="1555596" cy="6076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Promotor  </a:t>
            </a:r>
            <a:r>
              <a:rPr lang="es-MX" sz="900" b="0" dirty="0" smtClean="0">
                <a:latin typeface="+mn-lt"/>
              </a:rPr>
              <a:t>A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(Valle Santa Lucía)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105393</a:t>
            </a:r>
            <a:endParaRPr lang="es-MX" sz="900" b="0" dirty="0">
              <a:latin typeface="+mn-lt"/>
            </a:endParaRPr>
          </a:p>
        </p:txBody>
      </p:sp>
      <p:sp>
        <p:nvSpPr>
          <p:cNvPr id="95" name="Rectangle 82"/>
          <p:cNvSpPr>
            <a:spLocks noChangeArrowheads="1"/>
          </p:cNvSpPr>
          <p:nvPr/>
        </p:nvSpPr>
        <p:spPr bwMode="auto">
          <a:xfrm>
            <a:off x="3668317" y="3627104"/>
            <a:ext cx="1555596" cy="6921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(Halterofilia 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(Jesús Hinojosa Tijerina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111155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102" name="Rectangle 73"/>
          <p:cNvSpPr>
            <a:spLocks noChangeArrowheads="1"/>
          </p:cNvSpPr>
          <p:nvPr/>
        </p:nvSpPr>
        <p:spPr bwMode="auto">
          <a:xfrm>
            <a:off x="7269000" y="3637410"/>
            <a:ext cx="1577623" cy="609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Instructor (Boliche)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111837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8710511" y="5265578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>
            <a:off x="8709965" y="4627585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85" name="Rectangle 108"/>
          <p:cNvSpPr>
            <a:spLocks noChangeArrowheads="1"/>
          </p:cNvSpPr>
          <p:nvPr/>
        </p:nvSpPr>
        <p:spPr bwMode="auto">
          <a:xfrm>
            <a:off x="7271895" y="4293770"/>
            <a:ext cx="1568108" cy="6260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Nóm. #111163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 A C A N T E</a:t>
            </a:r>
            <a:endParaRPr lang="es-MX" sz="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6" name="Rectangle 73"/>
          <p:cNvSpPr>
            <a:spLocks noChangeArrowheads="1"/>
          </p:cNvSpPr>
          <p:nvPr/>
        </p:nvSpPr>
        <p:spPr bwMode="auto">
          <a:xfrm>
            <a:off x="7278515" y="4958607"/>
            <a:ext cx="1561488" cy="609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Instructor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112391</a:t>
            </a:r>
            <a:endParaRPr lang="es-MX" altLang="es-MX" sz="8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dirty="0" smtClean="0">
                <a:solidFill>
                  <a:srgbClr val="FF0000"/>
                </a:solidFill>
                <a:latin typeface="+mn-lt"/>
                <a:cs typeface="Arial" charset="0"/>
              </a:rPr>
              <a:t>V A C A N T E </a:t>
            </a:r>
            <a:endParaRPr lang="es-MX" altLang="es-MX" sz="8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7" name="Line 36"/>
          <p:cNvSpPr>
            <a:spLocks noChangeShapeType="1"/>
          </p:cNvSpPr>
          <p:nvPr/>
        </p:nvSpPr>
        <p:spPr bwMode="auto">
          <a:xfrm>
            <a:off x="8710511" y="5927298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600"/>
          </a:p>
        </p:txBody>
      </p:sp>
      <p:sp>
        <p:nvSpPr>
          <p:cNvPr id="103" name="Rectangle 73"/>
          <p:cNvSpPr>
            <a:spLocks noChangeArrowheads="1"/>
          </p:cNvSpPr>
          <p:nvPr/>
        </p:nvSpPr>
        <p:spPr bwMode="auto">
          <a:xfrm>
            <a:off x="7278515" y="5620327"/>
            <a:ext cx="1561488" cy="609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Instructor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111836</a:t>
            </a:r>
            <a:endParaRPr lang="es-MX" altLang="es-MX" sz="8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dirty="0" smtClean="0">
                <a:solidFill>
                  <a:srgbClr val="FF0000"/>
                </a:solidFill>
                <a:latin typeface="+mn-lt"/>
                <a:cs typeface="Arial" charset="0"/>
              </a:rPr>
              <a:t>V A C A N T E </a:t>
            </a:r>
            <a:endParaRPr lang="es-MX" altLang="es-MX" sz="8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7" name="6 Conector recto"/>
          <p:cNvCxnSpPr>
            <a:cxnSpLocks noChangeShapeType="1"/>
          </p:cNvCxnSpPr>
          <p:nvPr/>
        </p:nvCxnSpPr>
        <p:spPr bwMode="auto">
          <a:xfrm flipH="1">
            <a:off x="4530357" y="2774483"/>
            <a:ext cx="266" cy="830876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54 Conector recto"/>
          <p:cNvCxnSpPr>
            <a:cxnSpLocks noChangeShapeType="1"/>
          </p:cNvCxnSpPr>
          <p:nvPr/>
        </p:nvCxnSpPr>
        <p:spPr bwMode="auto">
          <a:xfrm>
            <a:off x="3478183" y="3619687"/>
            <a:ext cx="0" cy="21113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69177" y="2595614"/>
            <a:ext cx="2122893" cy="7796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(Cultura Física)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110770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12" name="3 Conector recto"/>
          <p:cNvCxnSpPr>
            <a:cxnSpLocks noChangeShapeType="1"/>
          </p:cNvCxnSpPr>
          <p:nvPr/>
        </p:nvCxnSpPr>
        <p:spPr bwMode="auto">
          <a:xfrm>
            <a:off x="3486134" y="3615164"/>
            <a:ext cx="2196069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203"/>
          <p:cNvSpPr>
            <a:spLocks noChangeArrowheads="1"/>
          </p:cNvSpPr>
          <p:nvPr/>
        </p:nvSpPr>
        <p:spPr bwMode="auto">
          <a:xfrm>
            <a:off x="4761846" y="3827888"/>
            <a:ext cx="1840714" cy="7319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Instructor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(Cultura Física)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102069</a:t>
            </a:r>
            <a:endParaRPr lang="es-MX" sz="900" b="0" dirty="0">
              <a:cs typeface="Arial" panose="020B0604020202020204" pitchFamily="34" charset="0"/>
            </a:endParaRPr>
          </a:p>
        </p:txBody>
      </p:sp>
      <p:cxnSp>
        <p:nvCxnSpPr>
          <p:cNvPr id="14" name="54 Conector recto"/>
          <p:cNvCxnSpPr>
            <a:cxnSpLocks noChangeShapeType="1"/>
          </p:cNvCxnSpPr>
          <p:nvPr/>
        </p:nvCxnSpPr>
        <p:spPr bwMode="auto">
          <a:xfrm>
            <a:off x="5685439" y="3629212"/>
            <a:ext cx="0" cy="20079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200"/>
          <p:cNvSpPr>
            <a:spLocks noChangeArrowheads="1"/>
          </p:cNvSpPr>
          <p:nvPr/>
        </p:nvSpPr>
        <p:spPr bwMode="auto">
          <a:xfrm>
            <a:off x="2531398" y="3817570"/>
            <a:ext cx="1840714" cy="742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Promotor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(Cultura Física)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20089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630310" y="1432000"/>
            <a:ext cx="1669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 FISICA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45"/>
          <p:cNvSpPr>
            <a:spLocks noChangeShapeType="1"/>
          </p:cNvSpPr>
          <p:nvPr/>
        </p:nvSpPr>
        <p:spPr bwMode="auto">
          <a:xfrm>
            <a:off x="3309728" y="3545761"/>
            <a:ext cx="190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3" name="Line 82"/>
          <p:cNvSpPr>
            <a:spLocks noChangeShapeType="1"/>
          </p:cNvSpPr>
          <p:nvPr/>
        </p:nvSpPr>
        <p:spPr bwMode="auto">
          <a:xfrm flipV="1">
            <a:off x="1171365" y="4270539"/>
            <a:ext cx="2730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278478" y="414072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cxnSp>
        <p:nvCxnSpPr>
          <p:cNvPr id="8" name="9 Conector recto"/>
          <p:cNvCxnSpPr>
            <a:cxnSpLocks noChangeShapeType="1"/>
            <a:stCxn id="36" idx="0"/>
          </p:cNvCxnSpPr>
          <p:nvPr/>
        </p:nvCxnSpPr>
        <p:spPr bwMode="auto">
          <a:xfrm flipH="1">
            <a:off x="4363741" y="1927680"/>
            <a:ext cx="7736" cy="105733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7280065" y="348184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171365" y="3515678"/>
            <a:ext cx="3508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357103" y="3190710"/>
            <a:ext cx="1833563" cy="654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Promotor Deportivo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16300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3458870" y="3196463"/>
            <a:ext cx="1815762" cy="650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Promotor Deportivo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65689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1158665" y="2992962"/>
            <a:ext cx="6364289" cy="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7522954" y="3010427"/>
            <a:ext cx="0" cy="113029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1167219" y="4983989"/>
            <a:ext cx="187241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>
            <a:off x="1158666" y="2992964"/>
            <a:ext cx="0" cy="19910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6" name="Rectangle 444"/>
          <p:cNvSpPr>
            <a:spLocks noChangeArrowheads="1"/>
          </p:cNvSpPr>
          <p:nvPr/>
        </p:nvSpPr>
        <p:spPr bwMode="auto">
          <a:xfrm>
            <a:off x="3403129" y="1927680"/>
            <a:ext cx="1936695" cy="842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 de Deporte Ciudadano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110769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38" name="5 Conector recto"/>
          <p:cNvCxnSpPr>
            <a:cxnSpLocks noChangeShapeType="1"/>
            <a:endCxn id="48" idx="0"/>
          </p:cNvCxnSpPr>
          <p:nvPr/>
        </p:nvCxnSpPr>
        <p:spPr bwMode="auto">
          <a:xfrm flipH="1">
            <a:off x="3266423" y="2989788"/>
            <a:ext cx="36956" cy="200428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38 CuadroTexto"/>
          <p:cNvSpPr txBox="1"/>
          <p:nvPr/>
        </p:nvSpPr>
        <p:spPr>
          <a:xfrm>
            <a:off x="3228237" y="985416"/>
            <a:ext cx="220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DEPORTE CIUDADANO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357103" y="3925900"/>
            <a:ext cx="1802361" cy="641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Promotor Deportivo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# Nóm. </a:t>
            </a:r>
            <a:r>
              <a:rPr lang="es-MX" sz="900" b="0" dirty="0" smtClean="0">
                <a:latin typeface="+mn-lt"/>
              </a:rPr>
              <a:t>41139</a:t>
            </a:r>
            <a:endParaRPr lang="es-MX" sz="900" b="0" dirty="0">
              <a:latin typeface="+mn-lt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3456923" y="4644549"/>
            <a:ext cx="1813635" cy="678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71760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ctangle 417"/>
          <p:cNvSpPr>
            <a:spLocks noChangeArrowheads="1"/>
          </p:cNvSpPr>
          <p:nvPr/>
        </p:nvSpPr>
        <p:spPr bwMode="auto">
          <a:xfrm>
            <a:off x="5528773" y="3896151"/>
            <a:ext cx="1819275" cy="650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81160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Rectangle 217"/>
          <p:cNvSpPr>
            <a:spLocks noChangeArrowheads="1"/>
          </p:cNvSpPr>
          <p:nvPr/>
        </p:nvSpPr>
        <p:spPr bwMode="auto">
          <a:xfrm>
            <a:off x="1366629" y="4644550"/>
            <a:ext cx="1792835" cy="678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Promotor </a:t>
            </a:r>
            <a:r>
              <a:rPr lang="es-MX" sz="900" b="0" dirty="0" smtClean="0">
                <a:cs typeface="Arial" panose="020B0604020202020204" pitchFamily="34" charset="0"/>
              </a:rPr>
              <a:t>Deportivo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60247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41" name="Rectangle 203"/>
          <p:cNvSpPr>
            <a:spLocks noChangeArrowheads="1"/>
          </p:cNvSpPr>
          <p:nvPr/>
        </p:nvSpPr>
        <p:spPr bwMode="auto">
          <a:xfrm>
            <a:off x="5528773" y="3181509"/>
            <a:ext cx="1819275" cy="6622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Promotor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72216</a:t>
            </a:r>
            <a:endParaRPr lang="es-MX" sz="900" b="0" dirty="0">
              <a:latin typeface="+mn-lt"/>
            </a:endParaRPr>
          </a:p>
        </p:txBody>
      </p:sp>
      <p:sp>
        <p:nvSpPr>
          <p:cNvPr id="44" name="Rectangle 1153"/>
          <p:cNvSpPr>
            <a:spLocks noChangeArrowheads="1"/>
          </p:cNvSpPr>
          <p:nvPr/>
        </p:nvSpPr>
        <p:spPr bwMode="auto">
          <a:xfrm>
            <a:off x="3456923" y="3921970"/>
            <a:ext cx="1813635" cy="645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Promotor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# Nóm. </a:t>
            </a:r>
            <a:r>
              <a:rPr lang="es-MX" sz="900" b="0" dirty="0" smtClean="0">
                <a:cs typeface="Arial" panose="020B0604020202020204" pitchFamily="34" charset="0"/>
              </a:rPr>
              <a:t>70848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3271628" y="4246455"/>
            <a:ext cx="190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3266423" y="4994070"/>
            <a:ext cx="190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0" name="Rectangle 417"/>
          <p:cNvSpPr>
            <a:spLocks noChangeArrowheads="1"/>
          </p:cNvSpPr>
          <p:nvPr/>
        </p:nvSpPr>
        <p:spPr bwMode="auto">
          <a:xfrm>
            <a:off x="5530104" y="4628974"/>
            <a:ext cx="1819275" cy="650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Promotor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40706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A C A N T E</a:t>
            </a:r>
            <a:endParaRPr lang="es-MX" altLang="es-MX" sz="9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71 Conector recto"/>
          <p:cNvCxnSpPr>
            <a:cxnSpLocks noChangeShapeType="1"/>
          </p:cNvCxnSpPr>
          <p:nvPr/>
        </p:nvCxnSpPr>
        <p:spPr bwMode="auto">
          <a:xfrm>
            <a:off x="7265710" y="4029864"/>
            <a:ext cx="2174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3 Conector recto"/>
          <p:cNvCxnSpPr>
            <a:cxnSpLocks noChangeShapeType="1"/>
          </p:cNvCxnSpPr>
          <p:nvPr/>
        </p:nvCxnSpPr>
        <p:spPr bwMode="auto">
          <a:xfrm>
            <a:off x="1559796" y="2850101"/>
            <a:ext cx="7522" cy="266056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8 Conector recto"/>
          <p:cNvCxnSpPr>
            <a:cxnSpLocks noChangeShapeType="1"/>
          </p:cNvCxnSpPr>
          <p:nvPr/>
        </p:nvCxnSpPr>
        <p:spPr bwMode="auto">
          <a:xfrm>
            <a:off x="1559795" y="3359688"/>
            <a:ext cx="1968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55 Conector recto"/>
          <p:cNvCxnSpPr>
            <a:cxnSpLocks noChangeShapeType="1"/>
          </p:cNvCxnSpPr>
          <p:nvPr/>
        </p:nvCxnSpPr>
        <p:spPr bwMode="auto">
          <a:xfrm>
            <a:off x="1569320" y="4037551"/>
            <a:ext cx="1968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60 Conector recto"/>
          <p:cNvCxnSpPr>
            <a:cxnSpLocks noChangeShapeType="1"/>
          </p:cNvCxnSpPr>
          <p:nvPr/>
        </p:nvCxnSpPr>
        <p:spPr bwMode="auto">
          <a:xfrm>
            <a:off x="1559795" y="4769998"/>
            <a:ext cx="1968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69 Conector recto"/>
          <p:cNvCxnSpPr>
            <a:cxnSpLocks noChangeShapeType="1"/>
          </p:cNvCxnSpPr>
          <p:nvPr/>
        </p:nvCxnSpPr>
        <p:spPr bwMode="auto">
          <a:xfrm>
            <a:off x="3529410" y="4753764"/>
            <a:ext cx="1968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72 Conector recto"/>
          <p:cNvCxnSpPr>
            <a:cxnSpLocks noChangeShapeType="1"/>
          </p:cNvCxnSpPr>
          <p:nvPr/>
        </p:nvCxnSpPr>
        <p:spPr bwMode="auto">
          <a:xfrm>
            <a:off x="3548915" y="5567792"/>
            <a:ext cx="195263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74 Conector recto"/>
          <p:cNvCxnSpPr>
            <a:cxnSpLocks noChangeShapeType="1"/>
          </p:cNvCxnSpPr>
          <p:nvPr/>
        </p:nvCxnSpPr>
        <p:spPr bwMode="auto">
          <a:xfrm>
            <a:off x="1567318" y="5510670"/>
            <a:ext cx="195263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74 Conector recto"/>
          <p:cNvCxnSpPr>
            <a:cxnSpLocks noChangeShapeType="1"/>
          </p:cNvCxnSpPr>
          <p:nvPr/>
        </p:nvCxnSpPr>
        <p:spPr bwMode="auto">
          <a:xfrm>
            <a:off x="3526235" y="4010814"/>
            <a:ext cx="19526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10 Conector recto"/>
          <p:cNvCxnSpPr>
            <a:cxnSpLocks noChangeShapeType="1"/>
          </p:cNvCxnSpPr>
          <p:nvPr/>
        </p:nvCxnSpPr>
        <p:spPr bwMode="auto">
          <a:xfrm>
            <a:off x="3530997" y="2850101"/>
            <a:ext cx="0" cy="271182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77 Conector recto"/>
          <p:cNvCxnSpPr>
            <a:cxnSpLocks noChangeShapeType="1"/>
          </p:cNvCxnSpPr>
          <p:nvPr/>
        </p:nvCxnSpPr>
        <p:spPr bwMode="auto">
          <a:xfrm>
            <a:off x="7224435" y="4839875"/>
            <a:ext cx="2667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5 Conector recto"/>
          <p:cNvCxnSpPr>
            <a:cxnSpLocks noChangeShapeType="1"/>
          </p:cNvCxnSpPr>
          <p:nvPr/>
        </p:nvCxnSpPr>
        <p:spPr bwMode="auto">
          <a:xfrm>
            <a:off x="7473672" y="2883438"/>
            <a:ext cx="17463" cy="264152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71 Conector recto"/>
          <p:cNvCxnSpPr>
            <a:cxnSpLocks noChangeShapeType="1"/>
          </p:cNvCxnSpPr>
          <p:nvPr/>
        </p:nvCxnSpPr>
        <p:spPr bwMode="auto">
          <a:xfrm>
            <a:off x="7241230" y="3286434"/>
            <a:ext cx="2174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5 Conector recto"/>
          <p:cNvCxnSpPr>
            <a:cxnSpLocks noChangeShapeType="1"/>
          </p:cNvCxnSpPr>
          <p:nvPr/>
        </p:nvCxnSpPr>
        <p:spPr bwMode="auto">
          <a:xfrm>
            <a:off x="2937468" y="2603080"/>
            <a:ext cx="284494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81 Conector recto"/>
          <p:cNvCxnSpPr>
            <a:cxnSpLocks noChangeShapeType="1"/>
          </p:cNvCxnSpPr>
          <p:nvPr/>
        </p:nvCxnSpPr>
        <p:spPr bwMode="auto">
          <a:xfrm>
            <a:off x="7245732" y="5523269"/>
            <a:ext cx="236753" cy="168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218"/>
          <p:cNvSpPr>
            <a:spLocks noChangeShapeType="1"/>
          </p:cNvSpPr>
          <p:nvPr/>
        </p:nvSpPr>
        <p:spPr bwMode="auto">
          <a:xfrm>
            <a:off x="4507911" y="1868548"/>
            <a:ext cx="8472" cy="100061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5662099" y="2932422"/>
            <a:ext cx="1689783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74543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152"/>
          <p:cNvSpPr>
            <a:spLocks noChangeArrowheads="1"/>
          </p:cNvSpPr>
          <p:nvPr/>
        </p:nvSpPr>
        <p:spPr bwMode="auto">
          <a:xfrm>
            <a:off x="1705351" y="5183645"/>
            <a:ext cx="1668108" cy="674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61716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168"/>
          <p:cNvSpPr>
            <a:spLocks noChangeArrowheads="1"/>
          </p:cNvSpPr>
          <p:nvPr/>
        </p:nvSpPr>
        <p:spPr bwMode="auto">
          <a:xfrm>
            <a:off x="1708925" y="3715288"/>
            <a:ext cx="1680409" cy="6467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22484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169"/>
          <p:cNvSpPr>
            <a:spLocks noChangeArrowheads="1"/>
          </p:cNvSpPr>
          <p:nvPr/>
        </p:nvSpPr>
        <p:spPr bwMode="auto">
          <a:xfrm>
            <a:off x="1693050" y="4425511"/>
            <a:ext cx="1680409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Auxiliar de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(Mantenimiento)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43883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0" name="Line 182"/>
          <p:cNvSpPr>
            <a:spLocks noChangeShapeType="1"/>
          </p:cNvSpPr>
          <p:nvPr/>
        </p:nvSpPr>
        <p:spPr bwMode="auto">
          <a:xfrm>
            <a:off x="1569320" y="2853277"/>
            <a:ext cx="588939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678555" y="4429913"/>
            <a:ext cx="1701232" cy="6813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Mayordomo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(Mantenimiento)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67157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3678554" y="3691727"/>
            <a:ext cx="1705685" cy="67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Jardinero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63965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1700989" y="2964742"/>
            <a:ext cx="1686214" cy="6854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Mayordomo (Mantenimiento)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21436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/>
        </p:nvSpPr>
        <p:spPr bwMode="auto">
          <a:xfrm>
            <a:off x="5681919" y="4454344"/>
            <a:ext cx="1652960" cy="639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102378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5671957" y="3694651"/>
            <a:ext cx="1670065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Oficial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102308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0" name="Rectangle 112"/>
          <p:cNvSpPr>
            <a:spLocks noChangeArrowheads="1"/>
          </p:cNvSpPr>
          <p:nvPr/>
        </p:nvSpPr>
        <p:spPr bwMode="auto">
          <a:xfrm>
            <a:off x="1204858" y="2134273"/>
            <a:ext cx="1741488" cy="655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Secretaria  /  B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15227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5691779" y="5171296"/>
            <a:ext cx="1660103" cy="674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Ayudante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102664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2686441" y="959784"/>
            <a:ext cx="3676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INFRAESTRUCTURA Y MANTENIMIENTO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444"/>
          <p:cNvSpPr>
            <a:spLocks noChangeArrowheads="1"/>
          </p:cNvSpPr>
          <p:nvPr/>
        </p:nvSpPr>
        <p:spPr bwMode="auto">
          <a:xfrm>
            <a:off x="5782415" y="2075980"/>
            <a:ext cx="1858790" cy="713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Jefe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(Infraestructura y Mantenimiento)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18161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Line 432"/>
          <p:cNvSpPr>
            <a:spLocks noChangeShapeType="1"/>
          </p:cNvSpPr>
          <p:nvPr/>
        </p:nvSpPr>
        <p:spPr bwMode="auto">
          <a:xfrm>
            <a:off x="3533278" y="3286434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65" name="Rectangle 246"/>
          <p:cNvSpPr>
            <a:spLocks noChangeArrowheads="1"/>
          </p:cNvSpPr>
          <p:nvPr/>
        </p:nvSpPr>
        <p:spPr bwMode="auto">
          <a:xfrm>
            <a:off x="3661996" y="2954647"/>
            <a:ext cx="1717792" cy="663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Chofer 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Mantenimiento)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62449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3672088" y="5173327"/>
            <a:ext cx="1707699" cy="6850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Intendente 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(Mantenimiento)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71044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Rectangle 471"/>
          <p:cNvSpPr>
            <a:spLocks noChangeArrowheads="1"/>
          </p:cNvSpPr>
          <p:nvPr/>
        </p:nvSpPr>
        <p:spPr bwMode="auto">
          <a:xfrm>
            <a:off x="3513530" y="1606169"/>
            <a:ext cx="1988762" cy="618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000" dirty="0" smtClean="0">
                <a:cs typeface="Arial" panose="020B0604020202020204" pitchFamily="34" charset="0"/>
              </a:rPr>
              <a:t>Jefe de Infraestructura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000" dirty="0" smtClean="0">
                <a:cs typeface="Arial" panose="020B0604020202020204" pitchFamily="34" charset="0"/>
              </a:rPr>
              <a:t>y Mantenimiento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 A C A N T E</a:t>
            </a:r>
            <a:endParaRPr lang="es-MX" sz="1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000" b="0" dirty="0" smtClean="0">
                <a:cs typeface="Arial" panose="020B0604020202020204" pitchFamily="34" charset="0"/>
              </a:rPr>
              <a:t> </a:t>
            </a:r>
            <a:r>
              <a:rPr lang="es-MX" sz="1000" b="0" dirty="0" smtClean="0">
                <a:cs typeface="Arial" panose="020B0604020202020204" pitchFamily="34" charset="0"/>
              </a:rPr>
              <a:t>110768</a:t>
            </a:r>
            <a:endParaRPr lang="es-MX" sz="10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5 Conector recto"/>
          <p:cNvCxnSpPr>
            <a:cxnSpLocks noChangeShapeType="1"/>
          </p:cNvCxnSpPr>
          <p:nvPr/>
        </p:nvCxnSpPr>
        <p:spPr bwMode="auto">
          <a:xfrm>
            <a:off x="2447841" y="1923946"/>
            <a:ext cx="2098346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37510" y="1155847"/>
            <a:ext cx="17098" cy="768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686784" y="785794"/>
            <a:ext cx="165519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ACUATICA</a:t>
            </a:r>
          </a:p>
        </p:txBody>
      </p:sp>
      <p:sp>
        <p:nvSpPr>
          <p:cNvPr id="17" name="Rectangle 375"/>
          <p:cNvSpPr>
            <a:spLocks noChangeArrowheads="1"/>
          </p:cNvSpPr>
          <p:nvPr/>
        </p:nvSpPr>
        <p:spPr bwMode="auto">
          <a:xfrm>
            <a:off x="3478836" y="1116415"/>
            <a:ext cx="2161165" cy="7122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Jefe de Area Acuática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110910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503375" y="2751302"/>
            <a:ext cx="1532149" cy="598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/>
              <a:t>Auxiliar  Administrativo </a:t>
            </a:r>
            <a:endParaRPr lang="es-MX" sz="800" b="0" dirty="0" smtClean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</a:t>
            </a:r>
            <a:r>
              <a:rPr lang="es-MX" sz="800" b="0" dirty="0"/>
              <a:t>Enfermera)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b="0" dirty="0" smtClean="0"/>
              <a:t>42637</a:t>
            </a:r>
            <a:endParaRPr lang="es-MX" sz="800" b="0" dirty="0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03376" y="3393060"/>
            <a:ext cx="1532149" cy="6248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/>
              <a:t>Promotor </a:t>
            </a:r>
            <a:endParaRPr lang="es-MX" sz="800" b="0" dirty="0" smtClean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(Cajera)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b="0" dirty="0" smtClean="0"/>
              <a:t>42969</a:t>
            </a:r>
            <a:endParaRPr lang="es-MX" sz="800" b="0" dirty="0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1710434" y="1494630"/>
            <a:ext cx="1474815" cy="660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Secretaria </a:t>
            </a:r>
            <a:r>
              <a:rPr lang="es-MX" sz="900" b="0" dirty="0">
                <a:latin typeface="+mn-lt"/>
              </a:rPr>
              <a:t>/ </a:t>
            </a:r>
            <a:r>
              <a:rPr lang="es-MX" sz="900" b="0" dirty="0" smtClean="0">
                <a:latin typeface="+mn-lt"/>
              </a:rPr>
              <a:t>O (Cajera)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72580</a:t>
            </a:r>
            <a:endParaRPr lang="es-MX" sz="900" b="0" dirty="0">
              <a:latin typeface="+mn-lt"/>
            </a:endParaRPr>
          </a:p>
        </p:txBody>
      </p:sp>
      <p:sp>
        <p:nvSpPr>
          <p:cNvPr id="34" name="Rectangle 144"/>
          <p:cNvSpPr>
            <a:spLocks noChangeArrowheads="1"/>
          </p:cNvSpPr>
          <p:nvPr/>
        </p:nvSpPr>
        <p:spPr bwMode="auto">
          <a:xfrm>
            <a:off x="502473" y="4064600"/>
            <a:ext cx="1526002" cy="6248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/>
              <a:t>Secretaria / O </a:t>
            </a:r>
            <a:endParaRPr lang="es-MX" sz="800" b="0" dirty="0" smtClean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</a:t>
            </a:r>
            <a:r>
              <a:rPr lang="es-MX" sz="800" b="0" dirty="0"/>
              <a:t>Cajera</a:t>
            </a:r>
            <a:r>
              <a:rPr lang="es-MX" sz="800" b="0" dirty="0" smtClean="0"/>
              <a:t>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b="0" dirty="0" smtClean="0"/>
              <a:t>82359</a:t>
            </a:r>
            <a:endParaRPr lang="es-MX" sz="800" b="0" dirty="0"/>
          </a:p>
        </p:txBody>
      </p:sp>
      <p:sp>
        <p:nvSpPr>
          <p:cNvPr id="3" name="2 CuadroTexto"/>
          <p:cNvSpPr txBox="1"/>
          <p:nvPr/>
        </p:nvSpPr>
        <p:spPr>
          <a:xfrm>
            <a:off x="565186" y="2330036"/>
            <a:ext cx="1400576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600" dirty="0" smtClean="0"/>
              <a:t>Administrativo</a:t>
            </a:r>
            <a:endParaRPr lang="es-MX" sz="1600" dirty="0"/>
          </a:p>
        </p:txBody>
      </p:sp>
      <p:cxnSp>
        <p:nvCxnSpPr>
          <p:cNvPr id="22" name="5 Conector recto"/>
          <p:cNvCxnSpPr>
            <a:cxnSpLocks noChangeShapeType="1"/>
          </p:cNvCxnSpPr>
          <p:nvPr/>
        </p:nvCxnSpPr>
        <p:spPr bwMode="auto">
          <a:xfrm>
            <a:off x="503376" y="2656783"/>
            <a:ext cx="155194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417"/>
          <p:cNvSpPr>
            <a:spLocks noChangeArrowheads="1"/>
          </p:cNvSpPr>
          <p:nvPr/>
        </p:nvSpPr>
        <p:spPr bwMode="auto">
          <a:xfrm>
            <a:off x="2266284" y="2766355"/>
            <a:ext cx="1556156" cy="7013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Encargado Sección 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(Supervisor de Albercas)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101235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Rectangle 154"/>
          <p:cNvSpPr>
            <a:spLocks noChangeArrowheads="1"/>
          </p:cNvSpPr>
          <p:nvPr/>
        </p:nvSpPr>
        <p:spPr bwMode="auto">
          <a:xfrm>
            <a:off x="2284836" y="4834214"/>
            <a:ext cx="1563080" cy="6335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Mantenimiento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62442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Rectangle 162"/>
          <p:cNvSpPr>
            <a:spLocks noChangeArrowheads="1"/>
          </p:cNvSpPr>
          <p:nvPr/>
        </p:nvSpPr>
        <p:spPr bwMode="auto">
          <a:xfrm>
            <a:off x="2266284" y="3515837"/>
            <a:ext cx="1565097" cy="6075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Mantenimiento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24076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Rectangle 250"/>
          <p:cNvSpPr>
            <a:spLocks noChangeArrowheads="1"/>
          </p:cNvSpPr>
          <p:nvPr/>
        </p:nvSpPr>
        <p:spPr bwMode="auto">
          <a:xfrm>
            <a:off x="2274222" y="4170289"/>
            <a:ext cx="1555142" cy="619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Encargada de Sección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# Nóm.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61722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Rectangle 295"/>
          <p:cNvSpPr>
            <a:spLocks noChangeArrowheads="1"/>
          </p:cNvSpPr>
          <p:nvPr/>
        </p:nvSpPr>
        <p:spPr bwMode="auto">
          <a:xfrm>
            <a:off x="3893273" y="3515836"/>
            <a:ext cx="1544101" cy="6277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Vigilante </a:t>
            </a:r>
            <a:endParaRPr lang="es-MX" altLang="es-MX" sz="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Mantenimiento)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102188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Rectangle 203"/>
          <p:cNvSpPr>
            <a:spLocks noChangeArrowheads="1"/>
          </p:cNvSpPr>
          <p:nvPr/>
        </p:nvSpPr>
        <p:spPr bwMode="auto">
          <a:xfrm>
            <a:off x="3906100" y="4846123"/>
            <a:ext cx="1531948" cy="619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Mantenimiento 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105918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3893273" y="4191672"/>
            <a:ext cx="1544101" cy="6075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Canastillero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105611</a:t>
            </a:r>
            <a:endParaRPr lang="es-MX" sz="800" b="0" dirty="0">
              <a:cs typeface="Arial" panose="020B0604020202020204" pitchFamily="34" charset="0"/>
            </a:endParaRPr>
          </a:p>
        </p:txBody>
      </p:sp>
      <p:cxnSp>
        <p:nvCxnSpPr>
          <p:cNvPr id="40" name="5 Conector recto"/>
          <p:cNvCxnSpPr>
            <a:cxnSpLocks noChangeShapeType="1"/>
          </p:cNvCxnSpPr>
          <p:nvPr/>
        </p:nvCxnSpPr>
        <p:spPr bwMode="auto">
          <a:xfrm>
            <a:off x="2266284" y="2675210"/>
            <a:ext cx="3171764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Rectángulo"/>
          <p:cNvSpPr/>
          <p:nvPr/>
        </p:nvSpPr>
        <p:spPr>
          <a:xfrm>
            <a:off x="3089418" y="2330036"/>
            <a:ext cx="1479892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sz="1600" dirty="0" smtClean="0"/>
              <a:t>Mantenimiento</a:t>
            </a:r>
            <a:endParaRPr lang="es-MX" sz="16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251097" y="3431049"/>
            <a:ext cx="1460425" cy="6147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/>
              <a:t>Salvavidas </a:t>
            </a:r>
            <a:endParaRPr lang="es-MX" sz="800" b="0" dirty="0" smtClean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(Instructor de Natación)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b="0" dirty="0" smtClean="0"/>
              <a:t>74123</a:t>
            </a:r>
            <a:endParaRPr lang="es-MX" sz="800" b="0" dirty="0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682985" y="2763714"/>
            <a:ext cx="1454776" cy="6147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/>
              <a:t>Maestro de Natación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16996</a:t>
            </a:r>
            <a:endParaRPr lang="es-MX" sz="800" b="0" dirty="0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5697092" y="4099537"/>
            <a:ext cx="1453409" cy="6147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/>
              <a:t>Maestro (O</a:t>
            </a:r>
            <a:r>
              <a:rPr lang="es-MX" sz="800" b="0" dirty="0" smtClean="0"/>
              <a:t>) (Natación)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23907</a:t>
            </a:r>
            <a:endParaRPr lang="es-MX" sz="800" b="0" dirty="0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5686160" y="3426288"/>
            <a:ext cx="1465276" cy="6292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Promotor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(Instructor de Natación)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b="0" dirty="0" smtClean="0"/>
              <a:t>17015</a:t>
            </a:r>
            <a:endParaRPr lang="es-MX" sz="800" b="0" dirty="0"/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251097" y="4097697"/>
            <a:ext cx="1445177" cy="6234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Auxiliar  de </a:t>
            </a:r>
            <a:r>
              <a:rPr lang="es-MX" sz="800" b="0" dirty="0"/>
              <a:t>Eventos </a:t>
            </a:r>
            <a:r>
              <a:rPr lang="es-MX" sz="800" b="0" dirty="0" smtClean="0"/>
              <a:t>Espec</a:t>
            </a:r>
            <a:r>
              <a:rPr lang="es-MX" sz="800" dirty="0" smtClean="0"/>
              <a:t>iales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(Cajero</a:t>
            </a:r>
            <a:r>
              <a:rPr lang="es-MX" sz="800" b="0" dirty="0"/>
              <a:t>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74479</a:t>
            </a:r>
            <a:endParaRPr lang="es-MX" sz="800" b="0" dirty="0"/>
          </a:p>
        </p:txBody>
      </p:sp>
      <p:sp>
        <p:nvSpPr>
          <p:cNvPr id="50" name="Rectangle 450"/>
          <p:cNvSpPr>
            <a:spLocks noChangeArrowheads="1"/>
          </p:cNvSpPr>
          <p:nvPr/>
        </p:nvSpPr>
        <p:spPr bwMode="auto">
          <a:xfrm>
            <a:off x="7255861" y="2765156"/>
            <a:ext cx="1453409" cy="613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/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b="0" dirty="0" smtClean="0"/>
              <a:t>64696</a:t>
            </a:r>
            <a:endParaRPr lang="es-MX" sz="800" b="0" dirty="0"/>
          </a:p>
        </p:txBody>
      </p:sp>
      <p:cxnSp>
        <p:nvCxnSpPr>
          <p:cNvPr id="51" name="5 Conector recto"/>
          <p:cNvCxnSpPr>
            <a:cxnSpLocks noChangeShapeType="1"/>
          </p:cNvCxnSpPr>
          <p:nvPr/>
        </p:nvCxnSpPr>
        <p:spPr bwMode="auto">
          <a:xfrm flipV="1">
            <a:off x="5646405" y="2668590"/>
            <a:ext cx="3100590" cy="662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15 Rectángulo"/>
          <p:cNvSpPr/>
          <p:nvPr/>
        </p:nvSpPr>
        <p:spPr>
          <a:xfrm>
            <a:off x="6473179" y="2317332"/>
            <a:ext cx="1457002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sz="1600" dirty="0" smtClean="0"/>
              <a:t>Domo Acuático</a:t>
            </a:r>
            <a:endParaRPr lang="es-MX" sz="1600" dirty="0"/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895581" y="2781772"/>
            <a:ext cx="1542467" cy="685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Ayudante de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83981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6473179" y="4762655"/>
            <a:ext cx="1445177" cy="6234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(Nado Sincronizado)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103869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>
                <a:solidFill>
                  <a:srgbClr val="FF0000"/>
                </a:solidFill>
              </a:rPr>
              <a:t>V A C A N T E</a:t>
            </a:r>
            <a:endParaRPr lang="es-MX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6"/>
          <p:cNvSpPr>
            <a:spLocks noChangeShapeType="1"/>
          </p:cNvSpPr>
          <p:nvPr/>
        </p:nvSpPr>
        <p:spPr bwMode="auto">
          <a:xfrm>
            <a:off x="260609" y="4718063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250806" y="4344237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>
            <a:off x="8674029" y="4284694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20" name="Line 6"/>
          <p:cNvSpPr>
            <a:spLocks noChangeShapeType="1"/>
          </p:cNvSpPr>
          <p:nvPr/>
        </p:nvSpPr>
        <p:spPr bwMode="auto">
          <a:xfrm>
            <a:off x="6916997" y="3906573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06" name="Line 6"/>
          <p:cNvSpPr>
            <a:spLocks noChangeShapeType="1"/>
          </p:cNvSpPr>
          <p:nvPr/>
        </p:nvSpPr>
        <p:spPr bwMode="auto">
          <a:xfrm>
            <a:off x="1988969" y="4685142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700"/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6910849" y="3029017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04" name="Line 6"/>
          <p:cNvSpPr>
            <a:spLocks noChangeShapeType="1"/>
          </p:cNvSpPr>
          <p:nvPr/>
        </p:nvSpPr>
        <p:spPr bwMode="auto">
          <a:xfrm>
            <a:off x="8648444" y="3753878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03" name="Line 6"/>
          <p:cNvSpPr>
            <a:spLocks noChangeShapeType="1"/>
          </p:cNvSpPr>
          <p:nvPr/>
        </p:nvSpPr>
        <p:spPr bwMode="auto">
          <a:xfrm>
            <a:off x="8659609" y="3402719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8671174" y="2963131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915042" y="4749014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6916997" y="4284694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6916845" y="3493337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258607" y="3897807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700"/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5163111" y="3793672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5142192" y="3386840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5140262" y="2904161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009159" y="2937272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1999279" y="429380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>
            <a:off x="267750" y="3392642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254460" y="2935965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1993429" y="3869713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2009990" y="3357368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4510753" y="1828735"/>
            <a:ext cx="3630" cy="754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686782" y="738088"/>
            <a:ext cx="1655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ACUATICA</a:t>
            </a:r>
          </a:p>
        </p:txBody>
      </p:sp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390305" y="4073528"/>
            <a:ext cx="1515427" cy="372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Instructor</a:t>
            </a:r>
          </a:p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111410</a:t>
            </a:r>
          </a:p>
        </p:txBody>
      </p:sp>
      <p:sp>
        <p:nvSpPr>
          <p:cNvPr id="45" name="Rectangle 108"/>
          <p:cNvSpPr>
            <a:spLocks noChangeArrowheads="1"/>
          </p:cNvSpPr>
          <p:nvPr/>
        </p:nvSpPr>
        <p:spPr bwMode="auto">
          <a:xfrm>
            <a:off x="3577487" y="1614058"/>
            <a:ext cx="1873791" cy="651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Coordinador Técnico de Natación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111412</a:t>
            </a:r>
            <a:endParaRPr lang="es-MX" sz="900" dirty="0">
              <a:cs typeface="Arial" panose="020B0604020202020204" pitchFamily="34" charset="0"/>
            </a:endParaRPr>
          </a:p>
        </p:txBody>
      </p:sp>
      <p:sp>
        <p:nvSpPr>
          <p:cNvPr id="46" name="Line 182"/>
          <p:cNvSpPr>
            <a:spLocks noChangeShapeType="1"/>
          </p:cNvSpPr>
          <p:nvPr/>
        </p:nvSpPr>
        <p:spPr bwMode="auto">
          <a:xfrm flipV="1">
            <a:off x="256389" y="2569123"/>
            <a:ext cx="8666304" cy="45824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>
              <a:cs typeface="Arial" panose="020B0604020202020204" pitchFamily="34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5173997" y="4181145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 dirty="0"/>
          </a:p>
        </p:txBody>
      </p:sp>
      <p:cxnSp>
        <p:nvCxnSpPr>
          <p:cNvPr id="61" name="3 Conector recto"/>
          <p:cNvCxnSpPr>
            <a:cxnSpLocks noChangeShapeType="1"/>
            <a:endCxn id="106" idx="0"/>
          </p:cNvCxnSpPr>
          <p:nvPr/>
        </p:nvCxnSpPr>
        <p:spPr bwMode="auto">
          <a:xfrm flipH="1">
            <a:off x="1988969" y="2614947"/>
            <a:ext cx="12244" cy="207019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398404" y="3221004"/>
            <a:ext cx="1507328" cy="3810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Instructor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103511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403372" y="3641144"/>
            <a:ext cx="1502360" cy="360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Instructor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105596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42" name="Rectangle 53"/>
          <p:cNvSpPr>
            <a:spLocks noChangeArrowheads="1"/>
          </p:cNvSpPr>
          <p:nvPr/>
        </p:nvSpPr>
        <p:spPr bwMode="auto">
          <a:xfrm>
            <a:off x="398404" y="2729172"/>
            <a:ext cx="1507328" cy="427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  <a:endParaRPr lang="es-MX" sz="80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 </a:t>
            </a:r>
            <a:r>
              <a:rPr lang="es-MX" sz="800" b="0" dirty="0" smtClean="0">
                <a:cs typeface="Arial" panose="020B0604020202020204" pitchFamily="34" charset="0"/>
              </a:rPr>
              <a:t>101303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5169107" y="460783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3750163" y="2708168"/>
            <a:ext cx="1511131" cy="4045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Instructor</a:t>
            </a:r>
          </a:p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112600</a:t>
            </a:r>
          </a:p>
        </p:txBody>
      </p:sp>
      <p:sp>
        <p:nvSpPr>
          <p:cNvPr id="64" name="Rectangle 108"/>
          <p:cNvSpPr>
            <a:spLocks noChangeArrowheads="1"/>
          </p:cNvSpPr>
          <p:nvPr/>
        </p:nvSpPr>
        <p:spPr bwMode="auto">
          <a:xfrm>
            <a:off x="3758817" y="3585011"/>
            <a:ext cx="1519799" cy="398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112603 </a:t>
            </a:r>
          </a:p>
        </p:txBody>
      </p:sp>
      <p:sp>
        <p:nvSpPr>
          <p:cNvPr id="75" name="Rectangle 53"/>
          <p:cNvSpPr>
            <a:spLocks noChangeArrowheads="1"/>
          </p:cNvSpPr>
          <p:nvPr/>
        </p:nvSpPr>
        <p:spPr bwMode="auto">
          <a:xfrm>
            <a:off x="2118840" y="3643049"/>
            <a:ext cx="1511131" cy="3406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Instructor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112597</a:t>
            </a:r>
          </a:p>
        </p:txBody>
      </p:sp>
      <p:sp>
        <p:nvSpPr>
          <p:cNvPr id="76" name="Rectangle 108"/>
          <p:cNvSpPr>
            <a:spLocks noChangeArrowheads="1"/>
          </p:cNvSpPr>
          <p:nvPr/>
        </p:nvSpPr>
        <p:spPr bwMode="auto">
          <a:xfrm>
            <a:off x="2123414" y="4029502"/>
            <a:ext cx="1506662" cy="3765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112598</a:t>
            </a:r>
            <a:endParaRPr lang="es-MX" sz="8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9" name="Rectangle 53"/>
          <p:cNvSpPr>
            <a:spLocks noChangeArrowheads="1"/>
          </p:cNvSpPr>
          <p:nvPr/>
        </p:nvSpPr>
        <p:spPr bwMode="auto">
          <a:xfrm>
            <a:off x="2118840" y="2708168"/>
            <a:ext cx="1528440" cy="418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>
                <a:cs typeface="Arial" panose="020B0604020202020204" pitchFamily="34" charset="0"/>
              </a:rPr>
              <a:t>Instructor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112595</a:t>
            </a:r>
          </a:p>
        </p:txBody>
      </p:sp>
      <p:sp>
        <p:nvSpPr>
          <p:cNvPr id="80" name="Rectangle 108"/>
          <p:cNvSpPr>
            <a:spLocks noChangeArrowheads="1"/>
          </p:cNvSpPr>
          <p:nvPr/>
        </p:nvSpPr>
        <p:spPr bwMode="auto">
          <a:xfrm>
            <a:off x="3750162" y="3158092"/>
            <a:ext cx="1512797" cy="3846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112602</a:t>
            </a:r>
            <a:endParaRPr lang="es-MX" sz="8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2119671" y="3183072"/>
            <a:ext cx="1504493" cy="404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Instructor</a:t>
            </a:r>
          </a:p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112596</a:t>
            </a:r>
          </a:p>
        </p:txBody>
      </p:sp>
      <p:sp>
        <p:nvSpPr>
          <p:cNvPr id="86" name="Rectangle 53"/>
          <p:cNvSpPr>
            <a:spLocks noChangeArrowheads="1"/>
          </p:cNvSpPr>
          <p:nvPr/>
        </p:nvSpPr>
        <p:spPr bwMode="auto">
          <a:xfrm>
            <a:off x="2112844" y="4485655"/>
            <a:ext cx="1511131" cy="420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Instructor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112599</a:t>
            </a:r>
            <a:endParaRPr lang="es-MX" sz="800" b="0" dirty="0" smtClean="0">
              <a:cs typeface="Arial" panose="020B0604020202020204" pitchFamily="34" charset="0"/>
            </a:endParaRPr>
          </a:p>
        </p:txBody>
      </p:sp>
      <p:sp>
        <p:nvSpPr>
          <p:cNvPr id="87" name="Rectangle 108"/>
          <p:cNvSpPr>
            <a:spLocks noChangeArrowheads="1"/>
          </p:cNvSpPr>
          <p:nvPr/>
        </p:nvSpPr>
        <p:spPr bwMode="auto">
          <a:xfrm>
            <a:off x="3750163" y="4036525"/>
            <a:ext cx="1544657" cy="3695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Salvavidas</a:t>
            </a:r>
            <a:endParaRPr lang="es-MX" sz="80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112605</a:t>
            </a:r>
            <a:endParaRPr lang="es-MX" sz="8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" name="Rectangle 53"/>
          <p:cNvSpPr>
            <a:spLocks noChangeArrowheads="1"/>
          </p:cNvSpPr>
          <p:nvPr/>
        </p:nvSpPr>
        <p:spPr bwMode="auto">
          <a:xfrm>
            <a:off x="3750164" y="4485655"/>
            <a:ext cx="1546422" cy="420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Salvavidas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112606</a:t>
            </a:r>
          </a:p>
        </p:txBody>
      </p:sp>
      <p:cxnSp>
        <p:nvCxnSpPr>
          <p:cNvPr id="92" name="3 Conector recto"/>
          <p:cNvCxnSpPr>
            <a:cxnSpLocks noChangeShapeType="1"/>
            <a:endCxn id="62" idx="1"/>
          </p:cNvCxnSpPr>
          <p:nvPr/>
        </p:nvCxnSpPr>
        <p:spPr bwMode="auto">
          <a:xfrm>
            <a:off x="8922001" y="2569123"/>
            <a:ext cx="4184" cy="2122404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82"/>
          <p:cNvSpPr>
            <a:spLocks noChangeArrowheads="1"/>
          </p:cNvSpPr>
          <p:nvPr/>
        </p:nvSpPr>
        <p:spPr bwMode="auto">
          <a:xfrm>
            <a:off x="7261789" y="2710397"/>
            <a:ext cx="1516857" cy="4012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endParaRPr lang="es-MX" sz="80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112772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95" name="Rectangle 108"/>
          <p:cNvSpPr>
            <a:spLocks noChangeArrowheads="1"/>
          </p:cNvSpPr>
          <p:nvPr/>
        </p:nvSpPr>
        <p:spPr bwMode="auto">
          <a:xfrm>
            <a:off x="5477378" y="3154256"/>
            <a:ext cx="1557051" cy="3747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112767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96" name="Rectangle 108"/>
          <p:cNvSpPr>
            <a:spLocks noChangeArrowheads="1"/>
          </p:cNvSpPr>
          <p:nvPr/>
        </p:nvSpPr>
        <p:spPr bwMode="auto">
          <a:xfrm>
            <a:off x="5517761" y="4436387"/>
            <a:ext cx="1506791" cy="4275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112771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97" name="Rectangle 108"/>
          <p:cNvSpPr>
            <a:spLocks noChangeArrowheads="1"/>
          </p:cNvSpPr>
          <p:nvPr/>
        </p:nvSpPr>
        <p:spPr bwMode="auto">
          <a:xfrm>
            <a:off x="7261789" y="3158093"/>
            <a:ext cx="1517449" cy="3709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112773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5485206" y="2704184"/>
            <a:ext cx="1557051" cy="407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112766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108" name="Rectangle 53"/>
          <p:cNvSpPr>
            <a:spLocks noChangeArrowheads="1"/>
          </p:cNvSpPr>
          <p:nvPr/>
        </p:nvSpPr>
        <p:spPr bwMode="auto">
          <a:xfrm>
            <a:off x="5499605" y="3585463"/>
            <a:ext cx="1534824" cy="398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  <a:endParaRPr lang="es-MX" sz="80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 </a:t>
            </a:r>
            <a:r>
              <a:rPr lang="es-MX" sz="800" dirty="0" smtClean="0">
                <a:cs typeface="Arial" panose="020B0604020202020204" pitchFamily="34" charset="0"/>
              </a:rPr>
              <a:t>112769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109" name="Rectangle 53"/>
          <p:cNvSpPr>
            <a:spLocks noChangeArrowheads="1"/>
          </p:cNvSpPr>
          <p:nvPr/>
        </p:nvSpPr>
        <p:spPr bwMode="auto">
          <a:xfrm>
            <a:off x="5490553" y="4036525"/>
            <a:ext cx="1542690" cy="352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 </a:t>
            </a:r>
            <a:r>
              <a:rPr lang="es-MX" sz="800" dirty="0" smtClean="0">
                <a:cs typeface="Arial" panose="020B0604020202020204" pitchFamily="34" charset="0"/>
              </a:rPr>
              <a:t>112770</a:t>
            </a:r>
            <a:endParaRPr lang="es-MX" sz="800" dirty="0">
              <a:cs typeface="Arial" panose="020B0604020202020204" pitchFamily="34" charset="0"/>
            </a:endParaRPr>
          </a:p>
        </p:txBody>
      </p:sp>
      <p:cxnSp>
        <p:nvCxnSpPr>
          <p:cNvPr id="111" name="3 Conector recto"/>
          <p:cNvCxnSpPr>
            <a:cxnSpLocks noChangeShapeType="1"/>
          </p:cNvCxnSpPr>
          <p:nvPr/>
        </p:nvCxnSpPr>
        <p:spPr bwMode="auto">
          <a:xfrm>
            <a:off x="5391087" y="2599047"/>
            <a:ext cx="33735" cy="200878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08"/>
          <p:cNvSpPr>
            <a:spLocks noChangeArrowheads="1"/>
          </p:cNvSpPr>
          <p:nvPr/>
        </p:nvSpPr>
        <p:spPr bwMode="auto">
          <a:xfrm>
            <a:off x="7261789" y="3622108"/>
            <a:ext cx="1517449" cy="3452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112774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99" name="Rectangle 53"/>
          <p:cNvSpPr>
            <a:spLocks noChangeArrowheads="1"/>
          </p:cNvSpPr>
          <p:nvPr/>
        </p:nvSpPr>
        <p:spPr bwMode="auto">
          <a:xfrm>
            <a:off x="379871" y="4499365"/>
            <a:ext cx="1542691" cy="4227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Instructor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111411</a:t>
            </a:r>
          </a:p>
        </p:txBody>
      </p:sp>
      <p:sp>
        <p:nvSpPr>
          <p:cNvPr id="88" name="Rectangle 53"/>
          <p:cNvSpPr>
            <a:spLocks noChangeArrowheads="1"/>
          </p:cNvSpPr>
          <p:nvPr/>
        </p:nvSpPr>
        <p:spPr bwMode="auto">
          <a:xfrm>
            <a:off x="7261789" y="4032947"/>
            <a:ext cx="1541907" cy="3549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Instructor</a:t>
            </a:r>
          </a:p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112604</a:t>
            </a:r>
            <a:endParaRPr lang="es-MX" sz="800" dirty="0" smtClean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8675360" y="469152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63" name="Rectangle 53"/>
          <p:cNvSpPr>
            <a:spLocks noChangeArrowheads="1"/>
          </p:cNvSpPr>
          <p:nvPr/>
        </p:nvSpPr>
        <p:spPr bwMode="auto">
          <a:xfrm>
            <a:off x="7263120" y="4439778"/>
            <a:ext cx="1541907" cy="4242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Instructor</a:t>
            </a:r>
          </a:p>
          <a:p>
            <a:pPr>
              <a:lnSpc>
                <a:spcPct val="80000"/>
              </a:lnSpc>
              <a:defRPr/>
            </a:pP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111435</a:t>
            </a:r>
          </a:p>
          <a:p>
            <a:pPr>
              <a:lnSpc>
                <a:spcPct val="80000"/>
              </a:lnSpc>
              <a:defRPr/>
            </a:pPr>
            <a:r>
              <a:rPr lang="es-MX" sz="8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A C A N T E</a:t>
            </a:r>
          </a:p>
        </p:txBody>
      </p:sp>
      <p:cxnSp>
        <p:nvCxnSpPr>
          <p:cNvPr id="74" name="3 Conector recto"/>
          <p:cNvCxnSpPr>
            <a:cxnSpLocks noChangeShapeType="1"/>
          </p:cNvCxnSpPr>
          <p:nvPr/>
        </p:nvCxnSpPr>
        <p:spPr bwMode="auto">
          <a:xfrm>
            <a:off x="242903" y="2624593"/>
            <a:ext cx="0" cy="208615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3 Conector recto"/>
          <p:cNvCxnSpPr>
            <a:cxnSpLocks noChangeShapeType="1"/>
          </p:cNvCxnSpPr>
          <p:nvPr/>
        </p:nvCxnSpPr>
        <p:spPr bwMode="auto">
          <a:xfrm flipH="1">
            <a:off x="7173400" y="2570965"/>
            <a:ext cx="1" cy="217804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31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733591" y="3765668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 dirty="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733591" y="3390345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31" name="Line 6"/>
          <p:cNvSpPr>
            <a:spLocks noChangeShapeType="1"/>
          </p:cNvSpPr>
          <p:nvPr/>
        </p:nvSpPr>
        <p:spPr bwMode="auto">
          <a:xfrm>
            <a:off x="6145113" y="4559384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32" name="Line 6"/>
          <p:cNvSpPr>
            <a:spLocks noChangeShapeType="1"/>
          </p:cNvSpPr>
          <p:nvPr/>
        </p:nvSpPr>
        <p:spPr bwMode="auto">
          <a:xfrm>
            <a:off x="6155998" y="418435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128" name="Line 6"/>
          <p:cNvSpPr>
            <a:spLocks noChangeShapeType="1"/>
          </p:cNvSpPr>
          <p:nvPr/>
        </p:nvSpPr>
        <p:spPr bwMode="auto">
          <a:xfrm>
            <a:off x="930047" y="3389329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cxnSp>
        <p:nvCxnSpPr>
          <p:cNvPr id="121" name="3 Conector recto"/>
          <p:cNvCxnSpPr>
            <a:cxnSpLocks noChangeShapeType="1"/>
          </p:cNvCxnSpPr>
          <p:nvPr/>
        </p:nvCxnSpPr>
        <p:spPr bwMode="auto">
          <a:xfrm>
            <a:off x="4559418" y="2040125"/>
            <a:ext cx="0" cy="981264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6147153" y="381082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>
            <a:off x="6163054" y="3429559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937821" y="3759574"/>
            <a:ext cx="24312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63838" y="738088"/>
            <a:ext cx="2101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ACUATICA</a:t>
            </a:r>
          </a:p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DEPORTE ADAPTADO</a:t>
            </a:r>
          </a:p>
        </p:txBody>
      </p:sp>
      <p:sp>
        <p:nvSpPr>
          <p:cNvPr id="46" name="Line 182"/>
          <p:cNvSpPr>
            <a:spLocks noChangeShapeType="1"/>
          </p:cNvSpPr>
          <p:nvPr/>
        </p:nvSpPr>
        <p:spPr bwMode="auto">
          <a:xfrm flipV="1">
            <a:off x="927568" y="3021389"/>
            <a:ext cx="7369031" cy="1684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>
              <a:cs typeface="Arial" panose="020B0604020202020204" pitchFamily="34" charset="0"/>
            </a:endParaRPr>
          </a:p>
        </p:txBody>
      </p:sp>
      <p:cxnSp>
        <p:nvCxnSpPr>
          <p:cNvPr id="111" name="3 Conector recto"/>
          <p:cNvCxnSpPr>
            <a:cxnSpLocks noChangeShapeType="1"/>
          </p:cNvCxnSpPr>
          <p:nvPr/>
        </p:nvCxnSpPr>
        <p:spPr bwMode="auto">
          <a:xfrm>
            <a:off x="927569" y="3057517"/>
            <a:ext cx="10252" cy="150883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375"/>
          <p:cNvSpPr>
            <a:spLocks noChangeArrowheads="1"/>
          </p:cNvSpPr>
          <p:nvPr/>
        </p:nvSpPr>
        <p:spPr bwMode="auto">
          <a:xfrm>
            <a:off x="3478836" y="2046682"/>
            <a:ext cx="2161165" cy="7122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Jefe de </a:t>
            </a:r>
            <a:r>
              <a:rPr lang="es-MX" sz="900" dirty="0" err="1" smtClean="0">
                <a:cs typeface="Arial" panose="020B0604020202020204" pitchFamily="34" charset="0"/>
              </a:rPr>
              <a:t>Area</a:t>
            </a:r>
            <a:r>
              <a:rPr lang="es-MX" sz="900" dirty="0" smtClean="0">
                <a:cs typeface="Arial" panose="020B0604020202020204" pitchFamily="34" charset="0"/>
              </a:rPr>
              <a:t> </a:t>
            </a:r>
            <a:r>
              <a:rPr lang="es-MX" sz="900" dirty="0" smtClean="0">
                <a:cs typeface="Arial" panose="020B0604020202020204" pitchFamily="34" charset="0"/>
              </a:rPr>
              <a:t>Acuática</a:t>
            </a:r>
            <a:endParaRPr lang="es-MX" sz="90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110910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1055915" y="3221143"/>
            <a:ext cx="1517702" cy="3363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Promotor A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15000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23" name="Rectangle 266"/>
          <p:cNvSpPr>
            <a:spLocks noChangeArrowheads="1"/>
          </p:cNvSpPr>
          <p:nvPr/>
        </p:nvSpPr>
        <p:spPr bwMode="auto">
          <a:xfrm>
            <a:off x="1067757" y="3601728"/>
            <a:ext cx="1505860" cy="3402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Instructor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(Box / Moderna)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41266</a:t>
            </a:r>
            <a:endParaRPr lang="es-MX" sz="800" b="0" dirty="0"/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2897928" y="3597546"/>
            <a:ext cx="1510842" cy="3473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Profesional Especialista 1 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(Promotor)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85395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ES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25" name="Rectangle 108"/>
          <p:cNvSpPr>
            <a:spLocks noChangeArrowheads="1"/>
          </p:cNvSpPr>
          <p:nvPr/>
        </p:nvSpPr>
        <p:spPr bwMode="auto">
          <a:xfrm>
            <a:off x="4713011" y="3984369"/>
            <a:ext cx="1511848" cy="3749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 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112123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2884716" y="3221143"/>
            <a:ext cx="1517702" cy="3384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Promotor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84841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27" name="Rectangle 108"/>
          <p:cNvSpPr>
            <a:spLocks noChangeArrowheads="1"/>
          </p:cNvSpPr>
          <p:nvPr/>
        </p:nvSpPr>
        <p:spPr bwMode="auto">
          <a:xfrm>
            <a:off x="4713011" y="4398685"/>
            <a:ext cx="1511848" cy="335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112158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954148" y="4172597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954147" y="456409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067145" y="3990508"/>
            <a:ext cx="1506471" cy="340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Promotor (Promotor Deportivo)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43572</a:t>
            </a:r>
            <a:endParaRPr lang="es-MX" sz="800" b="0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060380" y="4377171"/>
            <a:ext cx="1519590" cy="3749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Instructor (Golbol)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72618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2762342" y="4132313"/>
            <a:ext cx="245442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29" name="Rectangle 1150"/>
          <p:cNvSpPr>
            <a:spLocks noChangeArrowheads="1"/>
          </p:cNvSpPr>
          <p:nvPr/>
        </p:nvSpPr>
        <p:spPr bwMode="auto">
          <a:xfrm>
            <a:off x="2889180" y="3984369"/>
            <a:ext cx="1513236" cy="3749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Auxiliar  (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Promotor Deportivo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)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101092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4713011" y="3610227"/>
            <a:ext cx="1519799" cy="340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Auxiliar (Instructor Atletismo)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112122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2738229" y="454249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4700606" y="3203727"/>
            <a:ext cx="1532204" cy="3732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Auxiliar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103471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4" name="Rectangle 417"/>
          <p:cNvSpPr>
            <a:spLocks noChangeArrowheads="1"/>
          </p:cNvSpPr>
          <p:nvPr/>
        </p:nvSpPr>
        <p:spPr bwMode="auto">
          <a:xfrm>
            <a:off x="2889180" y="4398685"/>
            <a:ext cx="1513236" cy="335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Auxiliar (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Promotor Deportivo)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101128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8021114" y="3403965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 dirty="0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8045775" y="3771870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800"/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6595774" y="3196440"/>
            <a:ext cx="1495096" cy="361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112768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6595774" y="3601728"/>
            <a:ext cx="1505969" cy="3402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Instructor (Atletismo)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111164</a:t>
            </a:r>
            <a:endParaRPr lang="es-MX" sz="800" dirty="0">
              <a:cs typeface="Arial" panose="020B0604020202020204" pitchFamily="34" charset="0"/>
            </a:endParaRPr>
          </a:p>
        </p:txBody>
      </p:sp>
      <p:cxnSp>
        <p:nvCxnSpPr>
          <p:cNvPr id="44" name="3 Conector recto"/>
          <p:cNvCxnSpPr>
            <a:cxnSpLocks noChangeShapeType="1"/>
            <a:endCxn id="32" idx="0"/>
          </p:cNvCxnSpPr>
          <p:nvPr/>
        </p:nvCxnSpPr>
        <p:spPr bwMode="auto">
          <a:xfrm flipH="1">
            <a:off x="2738229" y="3034097"/>
            <a:ext cx="9847" cy="150839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3 Conector recto"/>
          <p:cNvCxnSpPr>
            <a:cxnSpLocks noChangeShapeType="1"/>
          </p:cNvCxnSpPr>
          <p:nvPr/>
        </p:nvCxnSpPr>
        <p:spPr bwMode="auto">
          <a:xfrm flipH="1">
            <a:off x="6397020" y="3035428"/>
            <a:ext cx="9847" cy="150839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3 Conector recto"/>
          <p:cNvCxnSpPr>
            <a:cxnSpLocks noChangeShapeType="1"/>
          </p:cNvCxnSpPr>
          <p:nvPr/>
        </p:nvCxnSpPr>
        <p:spPr bwMode="auto">
          <a:xfrm>
            <a:off x="8284635" y="3036759"/>
            <a:ext cx="11964" cy="73444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13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33" name="58 CuadroTexto"/>
          <p:cNvSpPr txBox="1">
            <a:spLocks noChangeArrowheads="1"/>
          </p:cNvSpPr>
          <p:nvPr/>
        </p:nvSpPr>
        <p:spPr bwMode="auto">
          <a:xfrm>
            <a:off x="3381636" y="816758"/>
            <a:ext cx="2302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TEMPORADA ACUATICA</a:t>
            </a:r>
          </a:p>
        </p:txBody>
      </p:sp>
      <p:sp>
        <p:nvSpPr>
          <p:cNvPr id="47" name="Rectangle 375"/>
          <p:cNvSpPr>
            <a:spLocks noChangeArrowheads="1"/>
          </p:cNvSpPr>
          <p:nvPr/>
        </p:nvSpPr>
        <p:spPr bwMode="auto">
          <a:xfrm>
            <a:off x="3474160" y="1582310"/>
            <a:ext cx="2161165" cy="564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Jefe de Area Acuática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dirty="0" smtClean="0">
                <a:cs typeface="Arial" panose="020B0604020202020204" pitchFamily="34" charset="0"/>
              </a:rPr>
              <a:t>110910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83996" y="2409881"/>
            <a:ext cx="1466199" cy="3880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113255</a:t>
            </a:r>
            <a:endParaRPr lang="es-MX" sz="800" b="0" dirty="0"/>
          </a:p>
        </p:txBody>
      </p:sp>
      <p:sp>
        <p:nvSpPr>
          <p:cNvPr id="101" name="Rectangle 26"/>
          <p:cNvSpPr>
            <a:spLocks noChangeArrowheads="1"/>
          </p:cNvSpPr>
          <p:nvPr/>
        </p:nvSpPr>
        <p:spPr bwMode="auto">
          <a:xfrm>
            <a:off x="3822970" y="2417832"/>
            <a:ext cx="1448729" cy="3880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113241</a:t>
            </a:r>
            <a:endParaRPr lang="es-MX" sz="800" dirty="0"/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3830624" y="5241725"/>
            <a:ext cx="1449742" cy="371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Enfermera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113259</a:t>
            </a:r>
            <a:endParaRPr lang="es-MX" sz="800" dirty="0"/>
          </a:p>
          <a:p>
            <a:pPr algn="ctr">
              <a:lnSpc>
                <a:spcPct val="80000"/>
              </a:lnSpc>
              <a:defRPr/>
            </a:pPr>
            <a:r>
              <a:rPr lang="es-MX" sz="700" b="1" dirty="0" smtClean="0">
                <a:solidFill>
                  <a:srgbClr val="FF0000"/>
                </a:solidFill>
              </a:rPr>
              <a:t>V A C A N T E</a:t>
            </a: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5335283" y="2425954"/>
            <a:ext cx="1439218" cy="393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Enfermera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113260</a:t>
            </a:r>
            <a:endParaRPr lang="es-MX" sz="800" b="1" dirty="0">
              <a:solidFill>
                <a:srgbClr val="FF0000"/>
              </a:solidFill>
            </a:endParaRPr>
          </a:p>
        </p:txBody>
      </p:sp>
      <p:sp>
        <p:nvSpPr>
          <p:cNvPr id="104" name="Rectangle 21"/>
          <p:cNvSpPr>
            <a:spLocks noChangeArrowheads="1"/>
          </p:cNvSpPr>
          <p:nvPr/>
        </p:nvSpPr>
        <p:spPr bwMode="auto">
          <a:xfrm>
            <a:off x="5335283" y="2904275"/>
            <a:ext cx="1439218" cy="400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Enfermera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113261</a:t>
            </a:r>
            <a:endParaRPr lang="es-MX" sz="800" b="1" dirty="0">
              <a:solidFill>
                <a:srgbClr val="FF0000"/>
              </a:solidFill>
            </a:endParaRPr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5335283" y="3390548"/>
            <a:ext cx="1439218" cy="39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Enfermera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113258</a:t>
            </a:r>
            <a:endParaRPr lang="es-MX" sz="800" b="1" dirty="0">
              <a:solidFill>
                <a:srgbClr val="FF0000"/>
              </a:solidFill>
            </a:endParaRP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5337945" y="4786924"/>
            <a:ext cx="1451347" cy="3647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Boletera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113268</a:t>
            </a:r>
            <a:endParaRPr lang="es-MX" sz="800" dirty="0"/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785327" y="2888271"/>
            <a:ext cx="1466199" cy="394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113249</a:t>
            </a:r>
            <a:endParaRPr lang="es-MX" sz="800" dirty="0"/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778707" y="3374614"/>
            <a:ext cx="1466199" cy="3875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</a:t>
            </a:r>
            <a:r>
              <a:rPr lang="es-MX" sz="800" dirty="0" smtClean="0"/>
              <a:t>Natación</a:t>
            </a:r>
            <a:endParaRPr lang="es-MX" sz="80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113253</a:t>
            </a:r>
            <a:endParaRPr lang="es-MX" sz="800" b="0" dirty="0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780038" y="3845054"/>
            <a:ext cx="1466199" cy="370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113250</a:t>
            </a:r>
            <a:endParaRPr lang="es-MX" sz="800" b="0" dirty="0"/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773418" y="4307543"/>
            <a:ext cx="1466199" cy="3598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endParaRPr lang="es-MX" sz="800" dirty="0"/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>
                <a:solidFill>
                  <a:srgbClr val="FF0000"/>
                </a:solidFill>
              </a:rPr>
              <a:t>V A C A N T E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auto">
          <a:xfrm>
            <a:off x="774749" y="4762080"/>
            <a:ext cx="1466199" cy="3596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113252</a:t>
            </a:r>
            <a:endParaRPr lang="es-MX" sz="800" b="0" dirty="0"/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768129" y="5208667"/>
            <a:ext cx="1466199" cy="3935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113251</a:t>
            </a:r>
            <a:endParaRPr lang="es-MX" sz="800" b="0" dirty="0"/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2312011" y="2418899"/>
            <a:ext cx="1448936" cy="3880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113254</a:t>
            </a:r>
            <a:endParaRPr lang="es-MX" sz="800" b="0" dirty="0"/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>
            <a:off x="2313342" y="2897289"/>
            <a:ext cx="1448936" cy="394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113256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endParaRPr lang="es-MX" sz="800" b="0" dirty="0"/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>
            <a:off x="2314673" y="3375681"/>
            <a:ext cx="1448936" cy="3875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Instructor de Natación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113257</a:t>
            </a:r>
            <a:endParaRPr lang="es-MX" sz="800" b="0" dirty="0"/>
          </a:p>
        </p:txBody>
      </p:sp>
      <p:sp>
        <p:nvSpPr>
          <p:cNvPr id="116" name="Rectangle 26"/>
          <p:cNvSpPr>
            <a:spLocks noChangeArrowheads="1"/>
          </p:cNvSpPr>
          <p:nvPr/>
        </p:nvSpPr>
        <p:spPr bwMode="auto">
          <a:xfrm>
            <a:off x="3824301" y="2896222"/>
            <a:ext cx="1448729" cy="394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113293</a:t>
            </a:r>
            <a:endParaRPr lang="es-MX" sz="800" dirty="0"/>
          </a:p>
        </p:txBody>
      </p:sp>
      <p:sp>
        <p:nvSpPr>
          <p:cNvPr id="117" name="Rectangle 26"/>
          <p:cNvSpPr>
            <a:spLocks noChangeArrowheads="1"/>
          </p:cNvSpPr>
          <p:nvPr/>
        </p:nvSpPr>
        <p:spPr bwMode="auto">
          <a:xfrm>
            <a:off x="3825632" y="3378473"/>
            <a:ext cx="1448729" cy="3904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113244</a:t>
            </a:r>
            <a:endParaRPr lang="es-MX" sz="800" b="1" dirty="0">
              <a:solidFill>
                <a:srgbClr val="FF0000"/>
              </a:solidFill>
            </a:endParaRP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3826963" y="3868907"/>
            <a:ext cx="1448729" cy="370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113243</a:t>
            </a:r>
            <a:endParaRPr lang="es-MX" sz="800" b="1" dirty="0">
              <a:solidFill>
                <a:srgbClr val="FF0000"/>
              </a:solidFill>
            </a:endParaRPr>
          </a:p>
        </p:txBody>
      </p:sp>
      <p:sp>
        <p:nvSpPr>
          <p:cNvPr id="119" name="Rectangle 26"/>
          <p:cNvSpPr>
            <a:spLocks noChangeArrowheads="1"/>
          </p:cNvSpPr>
          <p:nvPr/>
        </p:nvSpPr>
        <p:spPr bwMode="auto">
          <a:xfrm>
            <a:off x="3828294" y="4339347"/>
            <a:ext cx="1448729" cy="3598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/>
              <a:t> </a:t>
            </a:r>
            <a:r>
              <a:rPr lang="es-MX" sz="800" b="1" dirty="0" smtClean="0"/>
              <a:t>113245</a:t>
            </a:r>
            <a:endParaRPr lang="es-MX" sz="800" b="1" dirty="0"/>
          </a:p>
        </p:txBody>
      </p:sp>
      <p:sp>
        <p:nvSpPr>
          <p:cNvPr id="120" name="Rectangle 26"/>
          <p:cNvSpPr>
            <a:spLocks noChangeArrowheads="1"/>
          </p:cNvSpPr>
          <p:nvPr/>
        </p:nvSpPr>
        <p:spPr bwMode="auto">
          <a:xfrm>
            <a:off x="3822969" y="4781400"/>
            <a:ext cx="1448729" cy="3596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endParaRPr lang="es-MX" sz="8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>
                <a:solidFill>
                  <a:srgbClr val="FF0000"/>
                </a:solidFill>
              </a:rPr>
              <a:t>V A C A N T E</a:t>
            </a:r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>
            <a:off x="2314106" y="3852001"/>
            <a:ext cx="1430101" cy="370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113248</a:t>
            </a:r>
            <a:endParaRPr lang="es-MX" sz="800" dirty="0"/>
          </a:p>
        </p:txBody>
      </p:sp>
      <p:sp>
        <p:nvSpPr>
          <p:cNvPr id="122" name="Rectangle 26"/>
          <p:cNvSpPr>
            <a:spLocks noChangeArrowheads="1"/>
          </p:cNvSpPr>
          <p:nvPr/>
        </p:nvSpPr>
        <p:spPr bwMode="auto">
          <a:xfrm>
            <a:off x="2315437" y="4314490"/>
            <a:ext cx="1430101" cy="3598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113246</a:t>
            </a:r>
            <a:endParaRPr lang="es-MX" sz="800" dirty="0"/>
          </a:p>
        </p:txBody>
      </p:sp>
      <p:sp>
        <p:nvSpPr>
          <p:cNvPr id="123" name="Rectangle 26"/>
          <p:cNvSpPr>
            <a:spLocks noChangeArrowheads="1"/>
          </p:cNvSpPr>
          <p:nvPr/>
        </p:nvSpPr>
        <p:spPr bwMode="auto">
          <a:xfrm>
            <a:off x="2316768" y="4769027"/>
            <a:ext cx="1430101" cy="3596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/>
              <a:t> </a:t>
            </a:r>
            <a:r>
              <a:rPr lang="es-MX" sz="800" dirty="0" smtClean="0"/>
              <a:t>113242</a:t>
            </a:r>
            <a:endParaRPr lang="es-MX" sz="800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2310148" y="5215614"/>
            <a:ext cx="1430101" cy="3890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Salvavidas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113247</a:t>
            </a:r>
            <a:endParaRPr lang="es-MX" sz="800" dirty="0"/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5336614" y="3868939"/>
            <a:ext cx="1439218" cy="375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Enfermera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113262</a:t>
            </a:r>
            <a:endParaRPr lang="es-MX" sz="800" b="1" dirty="0">
              <a:solidFill>
                <a:srgbClr val="FF0000"/>
              </a:solidFill>
            </a:endParaRPr>
          </a:p>
        </p:txBody>
      </p:sp>
      <p:sp>
        <p:nvSpPr>
          <p:cNvPr id="126" name="Rectangle 21"/>
          <p:cNvSpPr>
            <a:spLocks noChangeArrowheads="1"/>
          </p:cNvSpPr>
          <p:nvPr/>
        </p:nvSpPr>
        <p:spPr bwMode="auto">
          <a:xfrm>
            <a:off x="5341903" y="5241726"/>
            <a:ext cx="1451347" cy="3718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Boletera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113267</a:t>
            </a:r>
            <a:endParaRPr lang="es-MX" sz="800" dirty="0"/>
          </a:p>
        </p:txBody>
      </p:sp>
      <p:sp>
        <p:nvSpPr>
          <p:cNvPr id="127" name="Rectangle 21"/>
          <p:cNvSpPr>
            <a:spLocks noChangeArrowheads="1"/>
          </p:cNvSpPr>
          <p:nvPr/>
        </p:nvSpPr>
        <p:spPr bwMode="auto">
          <a:xfrm>
            <a:off x="5337945" y="4339347"/>
            <a:ext cx="1439218" cy="3598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Enfermera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endParaRPr lang="es-MX" sz="8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1" dirty="0" smtClean="0">
                <a:solidFill>
                  <a:srgbClr val="FF0000"/>
                </a:solidFill>
              </a:rPr>
              <a:t>V A C A N T E</a:t>
            </a:r>
          </a:p>
        </p:txBody>
      </p:sp>
      <p:sp>
        <p:nvSpPr>
          <p:cNvPr id="128" name="Rectangle 21"/>
          <p:cNvSpPr>
            <a:spLocks noChangeArrowheads="1"/>
          </p:cNvSpPr>
          <p:nvPr/>
        </p:nvSpPr>
        <p:spPr bwMode="auto">
          <a:xfrm>
            <a:off x="6855649" y="2429132"/>
            <a:ext cx="1437555" cy="393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Boletera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113263</a:t>
            </a:r>
            <a:endParaRPr lang="es-MX" sz="800" dirty="0"/>
          </a:p>
        </p:txBody>
      </p:sp>
      <p:sp>
        <p:nvSpPr>
          <p:cNvPr id="129" name="Rectangle 21"/>
          <p:cNvSpPr>
            <a:spLocks noChangeArrowheads="1"/>
          </p:cNvSpPr>
          <p:nvPr/>
        </p:nvSpPr>
        <p:spPr bwMode="auto">
          <a:xfrm>
            <a:off x="6856980" y="2907522"/>
            <a:ext cx="1437555" cy="400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Boletera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 </a:t>
            </a:r>
            <a:r>
              <a:rPr lang="es-MX" sz="800" dirty="0" smtClean="0"/>
              <a:t>113266</a:t>
            </a:r>
            <a:endParaRPr lang="es-MX" sz="800" dirty="0"/>
          </a:p>
        </p:txBody>
      </p:sp>
      <p:sp>
        <p:nvSpPr>
          <p:cNvPr id="130" name="Rectangle 21"/>
          <p:cNvSpPr>
            <a:spLocks noChangeArrowheads="1"/>
          </p:cNvSpPr>
          <p:nvPr/>
        </p:nvSpPr>
        <p:spPr bwMode="auto">
          <a:xfrm>
            <a:off x="6850360" y="3393864"/>
            <a:ext cx="1437555" cy="39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Boletera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113265</a:t>
            </a:r>
            <a:endParaRPr lang="es-MX" sz="800" b="1" dirty="0"/>
          </a:p>
        </p:txBody>
      </p:sp>
      <p:sp>
        <p:nvSpPr>
          <p:cNvPr id="131" name="Rectangle 21"/>
          <p:cNvSpPr>
            <a:spLocks noChangeArrowheads="1"/>
          </p:cNvSpPr>
          <p:nvPr/>
        </p:nvSpPr>
        <p:spPr bwMode="auto">
          <a:xfrm>
            <a:off x="6851691" y="3872255"/>
            <a:ext cx="1437555" cy="3753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/>
              <a:t>Boletera </a:t>
            </a:r>
            <a:endParaRPr lang="es-MX" sz="800" b="0" dirty="0"/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/>
              <a:t>113264</a:t>
            </a:r>
            <a:endParaRPr lang="es-MX" sz="800" b="1" dirty="0"/>
          </a:p>
        </p:txBody>
      </p:sp>
    </p:spTree>
    <p:extLst>
      <p:ext uri="{BB962C8B-B14F-4D97-AF65-F5344CB8AC3E}">
        <p14:creationId xmlns:p14="http://schemas.microsoft.com/office/powerpoint/2010/main" val="38613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5 Conector recto"/>
          <p:cNvCxnSpPr>
            <a:cxnSpLocks noChangeShapeType="1"/>
          </p:cNvCxnSpPr>
          <p:nvPr/>
        </p:nvCxnSpPr>
        <p:spPr bwMode="auto">
          <a:xfrm>
            <a:off x="1122344" y="2881664"/>
            <a:ext cx="3355669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9 Conector recto"/>
          <p:cNvCxnSpPr>
            <a:cxnSpLocks noChangeShapeType="1"/>
          </p:cNvCxnSpPr>
          <p:nvPr/>
        </p:nvCxnSpPr>
        <p:spPr bwMode="auto">
          <a:xfrm>
            <a:off x="196540" y="3360463"/>
            <a:ext cx="85026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91 Conector recto"/>
          <p:cNvCxnSpPr>
            <a:cxnSpLocks noChangeShapeType="1"/>
            <a:endCxn id="24" idx="2"/>
          </p:cNvCxnSpPr>
          <p:nvPr/>
        </p:nvCxnSpPr>
        <p:spPr bwMode="auto">
          <a:xfrm flipH="1">
            <a:off x="7589527" y="3655157"/>
            <a:ext cx="814388" cy="127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2 Conector recto"/>
          <p:cNvCxnSpPr>
            <a:cxnSpLocks noChangeShapeType="1"/>
          </p:cNvCxnSpPr>
          <p:nvPr/>
        </p:nvCxnSpPr>
        <p:spPr bwMode="auto">
          <a:xfrm>
            <a:off x="8510277" y="4012345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93 Conector recto"/>
          <p:cNvCxnSpPr>
            <a:cxnSpLocks noChangeShapeType="1"/>
          </p:cNvCxnSpPr>
          <p:nvPr/>
        </p:nvCxnSpPr>
        <p:spPr bwMode="auto">
          <a:xfrm>
            <a:off x="8510277" y="446795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94 Conector recto"/>
          <p:cNvCxnSpPr>
            <a:cxnSpLocks noChangeShapeType="1"/>
          </p:cNvCxnSpPr>
          <p:nvPr/>
        </p:nvCxnSpPr>
        <p:spPr bwMode="auto">
          <a:xfrm>
            <a:off x="8510277" y="4820382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95 Conector recto"/>
          <p:cNvCxnSpPr>
            <a:cxnSpLocks noChangeShapeType="1"/>
          </p:cNvCxnSpPr>
          <p:nvPr/>
        </p:nvCxnSpPr>
        <p:spPr bwMode="auto">
          <a:xfrm>
            <a:off x="8499165" y="5188682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96 Conector recto"/>
          <p:cNvCxnSpPr>
            <a:cxnSpLocks noChangeShapeType="1"/>
          </p:cNvCxnSpPr>
          <p:nvPr/>
        </p:nvCxnSpPr>
        <p:spPr bwMode="auto">
          <a:xfrm>
            <a:off x="8699190" y="3360463"/>
            <a:ext cx="11112" cy="182821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87 Conector recto"/>
          <p:cNvCxnSpPr>
            <a:cxnSpLocks noChangeShapeType="1"/>
          </p:cNvCxnSpPr>
          <p:nvPr/>
        </p:nvCxnSpPr>
        <p:spPr bwMode="auto">
          <a:xfrm>
            <a:off x="225115" y="4021870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88 Conector recto"/>
          <p:cNvCxnSpPr>
            <a:cxnSpLocks noChangeShapeType="1"/>
          </p:cNvCxnSpPr>
          <p:nvPr/>
        </p:nvCxnSpPr>
        <p:spPr bwMode="auto">
          <a:xfrm>
            <a:off x="225115" y="4458432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89 Conector recto"/>
          <p:cNvCxnSpPr>
            <a:cxnSpLocks noChangeShapeType="1"/>
          </p:cNvCxnSpPr>
          <p:nvPr/>
        </p:nvCxnSpPr>
        <p:spPr bwMode="auto">
          <a:xfrm>
            <a:off x="225115" y="482990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90 Conector recto"/>
          <p:cNvCxnSpPr>
            <a:cxnSpLocks noChangeShapeType="1"/>
          </p:cNvCxnSpPr>
          <p:nvPr/>
        </p:nvCxnSpPr>
        <p:spPr bwMode="auto">
          <a:xfrm>
            <a:off x="220393" y="519820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13 Conector recto"/>
          <p:cNvCxnSpPr>
            <a:cxnSpLocks noChangeShapeType="1"/>
          </p:cNvCxnSpPr>
          <p:nvPr/>
        </p:nvCxnSpPr>
        <p:spPr bwMode="auto">
          <a:xfrm>
            <a:off x="210827" y="3360463"/>
            <a:ext cx="0" cy="1837744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415865" y="4677507"/>
            <a:ext cx="1831975" cy="322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RAUL GONZALEZ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428315" y="3467832"/>
            <a:ext cx="1835150" cy="309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BUROCRATAS MUNICIAPALES</a:t>
            </a:r>
          </a:p>
        </p:txBody>
      </p:sp>
      <p:sp>
        <p:nvSpPr>
          <p:cNvPr id="23" name="Rectangle 339"/>
          <p:cNvSpPr>
            <a:spLocks noChangeArrowheads="1"/>
          </p:cNvSpPr>
          <p:nvPr/>
        </p:nvSpPr>
        <p:spPr bwMode="auto">
          <a:xfrm>
            <a:off x="2425390" y="3872645"/>
            <a:ext cx="1811337" cy="315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VALLE DE SANTA LUCIA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671952" y="3483707"/>
            <a:ext cx="1833563" cy="298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FILIBERTO SAGRERO</a:t>
            </a:r>
          </a:p>
        </p:txBody>
      </p:sp>
      <p:sp>
        <p:nvSpPr>
          <p:cNvPr id="25" name="Rectangle 1153"/>
          <p:cNvSpPr>
            <a:spLocks noChangeArrowheads="1"/>
          </p:cNvSpPr>
          <p:nvPr/>
        </p:nvSpPr>
        <p:spPr bwMode="auto">
          <a:xfrm>
            <a:off x="412440" y="4259995"/>
            <a:ext cx="1836737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10 DE MARZO</a:t>
            </a:r>
            <a:endParaRPr lang="es-ES" sz="900" b="0" dirty="0"/>
          </a:p>
        </p:txBody>
      </p:sp>
      <p:sp>
        <p:nvSpPr>
          <p:cNvPr id="27" name="Rectangle 417"/>
          <p:cNvSpPr>
            <a:spLocks noChangeArrowheads="1"/>
          </p:cNvSpPr>
          <p:nvPr/>
        </p:nvSpPr>
        <p:spPr bwMode="auto">
          <a:xfrm>
            <a:off x="6671952" y="4672745"/>
            <a:ext cx="1833563" cy="3254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MODERNA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37840" y="3858357"/>
            <a:ext cx="1833562" cy="3063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VALLE DEL MIRADOR</a:t>
            </a:r>
          </a:p>
        </p:txBody>
      </p:sp>
      <p:sp>
        <p:nvSpPr>
          <p:cNvPr id="29" name="Rectangle 1153"/>
          <p:cNvSpPr>
            <a:spLocks noChangeArrowheads="1"/>
          </p:cNvSpPr>
          <p:nvPr/>
        </p:nvSpPr>
        <p:spPr bwMode="auto">
          <a:xfrm>
            <a:off x="4744727" y="4677507"/>
            <a:ext cx="1844675" cy="322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VALLE DE INFONAVIT</a:t>
            </a:r>
          </a:p>
        </p:txBody>
      </p:sp>
      <p:sp>
        <p:nvSpPr>
          <p:cNvPr id="30" name="Rectangle 311"/>
          <p:cNvSpPr>
            <a:spLocks noChangeArrowheads="1"/>
          </p:cNvSpPr>
          <p:nvPr/>
        </p:nvSpPr>
        <p:spPr bwMode="auto">
          <a:xfrm>
            <a:off x="2425390" y="4259995"/>
            <a:ext cx="1817687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JESUS HINOJOSA TIJERINA</a:t>
            </a:r>
          </a:p>
        </p:txBody>
      </p:sp>
      <p:sp>
        <p:nvSpPr>
          <p:cNvPr id="31" name="Rectangle 299"/>
          <p:cNvSpPr>
            <a:spLocks noChangeArrowheads="1"/>
          </p:cNvSpPr>
          <p:nvPr/>
        </p:nvSpPr>
        <p:spPr bwMode="auto">
          <a:xfrm>
            <a:off x="4730440" y="3483707"/>
            <a:ext cx="1830387" cy="296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VILLA ALEGRE</a:t>
            </a:r>
            <a:endParaRPr lang="es-ES" sz="900" b="0" dirty="0"/>
          </a:p>
        </p:txBody>
      </p:sp>
      <p:sp>
        <p:nvSpPr>
          <p:cNvPr id="32" name="Rectangle 217"/>
          <p:cNvSpPr>
            <a:spLocks noChangeArrowheads="1"/>
          </p:cNvSpPr>
          <p:nvPr/>
        </p:nvSpPr>
        <p:spPr bwMode="auto">
          <a:xfrm>
            <a:off x="428315" y="4677507"/>
            <a:ext cx="1835150" cy="322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PARQUE ESPAÑA</a:t>
            </a:r>
          </a:p>
        </p:txBody>
      </p:sp>
      <p:sp>
        <p:nvSpPr>
          <p:cNvPr id="33" name="Rectangle 417"/>
          <p:cNvSpPr>
            <a:spLocks noChangeArrowheads="1"/>
          </p:cNvSpPr>
          <p:nvPr/>
        </p:nvSpPr>
        <p:spPr bwMode="auto">
          <a:xfrm>
            <a:off x="4735202" y="3863120"/>
            <a:ext cx="1846263" cy="322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SAN JORGE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/>
          </a:p>
        </p:txBody>
      </p:sp>
      <p:sp>
        <p:nvSpPr>
          <p:cNvPr id="34" name="Rectangle 137"/>
          <p:cNvSpPr>
            <a:spLocks noChangeArrowheads="1"/>
          </p:cNvSpPr>
          <p:nvPr/>
        </p:nvSpPr>
        <p:spPr bwMode="auto">
          <a:xfrm>
            <a:off x="6671952" y="3867882"/>
            <a:ext cx="1817688" cy="319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 BICENTENARIO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FOMERREY 113</a:t>
            </a:r>
          </a:p>
        </p:txBody>
      </p:sp>
      <p:sp>
        <p:nvSpPr>
          <p:cNvPr id="37" name="Rectangle 137"/>
          <p:cNvSpPr>
            <a:spLocks noChangeArrowheads="1"/>
          </p:cNvSpPr>
          <p:nvPr/>
        </p:nvSpPr>
        <p:spPr bwMode="auto">
          <a:xfrm>
            <a:off x="4744727" y="5085496"/>
            <a:ext cx="1862138" cy="3127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CAMINO REAL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686240" y="5096607"/>
            <a:ext cx="1831975" cy="301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 LOS CAMPEONES</a:t>
            </a: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6681477" y="4259995"/>
            <a:ext cx="1825625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 BICENTENARIO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DIEGO DE MONTEMAYOR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2406340" y="5088670"/>
            <a:ext cx="1831975" cy="309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SAN BERNABE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428315" y="5085495"/>
            <a:ext cx="1844675" cy="298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POLIVALENTE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2425390" y="3475770"/>
            <a:ext cx="1816100" cy="31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DOMO ACUATICO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/>
          </a:p>
        </p:txBody>
      </p:sp>
      <p:sp>
        <p:nvSpPr>
          <p:cNvPr id="43" name="Rectangle 375"/>
          <p:cNvSpPr>
            <a:spLocks noChangeArrowheads="1"/>
          </p:cNvSpPr>
          <p:nvPr/>
        </p:nvSpPr>
        <p:spPr bwMode="auto">
          <a:xfrm>
            <a:off x="1081237" y="2631882"/>
            <a:ext cx="1860843" cy="5692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Secretaria </a:t>
            </a:r>
            <a:r>
              <a:rPr lang="es-MX" sz="900" b="0" dirty="0" smtClean="0">
                <a:cs typeface="Arial" panose="020B0604020202020204" pitchFamily="34" charset="0"/>
              </a:rPr>
              <a:t> </a:t>
            </a:r>
            <a:r>
              <a:rPr lang="es-MX" sz="900" b="0" dirty="0">
                <a:cs typeface="Arial" panose="020B0604020202020204" pitchFamily="34" charset="0"/>
              </a:rPr>
              <a:t>C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23636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44" name="Rectangle 137"/>
          <p:cNvSpPr>
            <a:spLocks noChangeArrowheads="1"/>
          </p:cNvSpPr>
          <p:nvPr/>
        </p:nvSpPr>
        <p:spPr bwMode="auto">
          <a:xfrm>
            <a:off x="4744727" y="4259996"/>
            <a:ext cx="1830388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INDECO NARANJO</a:t>
            </a:r>
          </a:p>
        </p:txBody>
      </p:sp>
      <p:cxnSp>
        <p:nvCxnSpPr>
          <p:cNvPr id="45" name="87 Conector recto"/>
          <p:cNvCxnSpPr>
            <a:cxnSpLocks noChangeShapeType="1"/>
          </p:cNvCxnSpPr>
          <p:nvPr/>
        </p:nvCxnSpPr>
        <p:spPr bwMode="auto">
          <a:xfrm>
            <a:off x="212415" y="3596420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87 Conector recto"/>
          <p:cNvCxnSpPr>
            <a:cxnSpLocks noChangeShapeType="1"/>
          </p:cNvCxnSpPr>
          <p:nvPr/>
        </p:nvCxnSpPr>
        <p:spPr bwMode="auto">
          <a:xfrm>
            <a:off x="8526152" y="3640870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206"/>
          <p:cNvSpPr>
            <a:spLocks noChangeShapeType="1"/>
          </p:cNvSpPr>
          <p:nvPr/>
        </p:nvSpPr>
        <p:spPr bwMode="auto">
          <a:xfrm flipH="1">
            <a:off x="4485964" y="1761329"/>
            <a:ext cx="12360" cy="3495562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cxnSp>
        <p:nvCxnSpPr>
          <p:cNvPr id="48" name="2 Conector recto"/>
          <p:cNvCxnSpPr>
            <a:cxnSpLocks noChangeShapeType="1"/>
            <a:stCxn id="42" idx="3"/>
            <a:endCxn id="31" idx="1"/>
          </p:cNvCxnSpPr>
          <p:nvPr/>
        </p:nvCxnSpPr>
        <p:spPr bwMode="auto">
          <a:xfrm>
            <a:off x="4241490" y="3632932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53 Conector recto"/>
          <p:cNvCxnSpPr>
            <a:cxnSpLocks noChangeShapeType="1"/>
          </p:cNvCxnSpPr>
          <p:nvPr/>
        </p:nvCxnSpPr>
        <p:spPr bwMode="auto">
          <a:xfrm>
            <a:off x="4244665" y="4034529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54 Conector recto"/>
          <p:cNvCxnSpPr>
            <a:cxnSpLocks noChangeShapeType="1"/>
          </p:cNvCxnSpPr>
          <p:nvPr/>
        </p:nvCxnSpPr>
        <p:spPr bwMode="auto">
          <a:xfrm>
            <a:off x="4244665" y="4433113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57 Conector recto"/>
          <p:cNvCxnSpPr>
            <a:cxnSpLocks noChangeShapeType="1"/>
          </p:cNvCxnSpPr>
          <p:nvPr/>
        </p:nvCxnSpPr>
        <p:spPr bwMode="auto">
          <a:xfrm>
            <a:off x="4244665" y="4848917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73 Conector recto"/>
          <p:cNvCxnSpPr>
            <a:cxnSpLocks noChangeShapeType="1"/>
          </p:cNvCxnSpPr>
          <p:nvPr/>
        </p:nvCxnSpPr>
        <p:spPr bwMode="auto">
          <a:xfrm>
            <a:off x="4244665" y="5256891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417"/>
          <p:cNvSpPr>
            <a:spLocks noChangeArrowheads="1"/>
          </p:cNvSpPr>
          <p:nvPr/>
        </p:nvSpPr>
        <p:spPr bwMode="auto">
          <a:xfrm>
            <a:off x="3248168" y="1761329"/>
            <a:ext cx="2500313" cy="792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Coordinador de Unidades </a:t>
            </a:r>
            <a:r>
              <a:rPr lang="es-MX" sz="900" b="0" dirty="0" smtClean="0">
                <a:cs typeface="Arial" panose="020B0604020202020204" pitchFamily="34" charset="0"/>
              </a:rPr>
              <a:t>Deportivas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110496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3311481" y="882578"/>
            <a:ext cx="232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DEPORTIVAS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19 Conector recto"/>
          <p:cNvCxnSpPr>
            <a:cxnSpLocks noChangeShapeType="1"/>
          </p:cNvCxnSpPr>
          <p:nvPr/>
        </p:nvCxnSpPr>
        <p:spPr bwMode="auto">
          <a:xfrm>
            <a:off x="6546229" y="4103215"/>
            <a:ext cx="22383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94644" y="3752023"/>
            <a:ext cx="1751585" cy="676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Instructor (Aerobic´s)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60237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4481229" y="2242787"/>
            <a:ext cx="0" cy="1412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2243341" y="3652473"/>
            <a:ext cx="454895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H="1">
            <a:off x="2235388" y="3652474"/>
            <a:ext cx="0" cy="118068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2221102" y="4047653"/>
            <a:ext cx="241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 flipH="1">
            <a:off x="6792292" y="3663586"/>
            <a:ext cx="0" cy="117591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3" name="Rectangle 137"/>
          <p:cNvSpPr>
            <a:spLocks noChangeArrowheads="1"/>
          </p:cNvSpPr>
          <p:nvPr/>
        </p:nvSpPr>
        <p:spPr bwMode="auto">
          <a:xfrm>
            <a:off x="4816664" y="4498593"/>
            <a:ext cx="1750203" cy="699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82362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4" name="Line 138"/>
          <p:cNvSpPr>
            <a:spLocks noChangeShapeType="1"/>
          </p:cNvSpPr>
          <p:nvPr/>
        </p:nvSpPr>
        <p:spPr bwMode="auto">
          <a:xfrm>
            <a:off x="2246502" y="4833155"/>
            <a:ext cx="2270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62401" y="3750777"/>
            <a:ext cx="1775633" cy="6953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Auxiliar (Vigilante)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16066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84116" y="2841625"/>
            <a:ext cx="1876426" cy="677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Secretaria / O (Cajera</a:t>
            </a:r>
            <a:r>
              <a:rPr lang="es-MX" sz="900" b="0" dirty="0" smtClean="0"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 60516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1" dirty="0" smtClean="0">
                <a:cs typeface="Arial" panose="020B0604020202020204" pitchFamily="34" charset="0"/>
              </a:rPr>
              <a:t> </a:t>
            </a:r>
            <a:endParaRPr lang="es-MX" sz="900" b="0" dirty="0">
              <a:cs typeface="Arial" panose="020B0604020202020204" pitchFamily="34" charset="0"/>
            </a:endParaRPr>
          </a:p>
        </p:txBody>
      </p:sp>
      <p:cxnSp>
        <p:nvCxnSpPr>
          <p:cNvPr id="17" name="2 Conector recto"/>
          <p:cNvCxnSpPr>
            <a:cxnSpLocks noChangeShapeType="1"/>
            <a:stCxn id="16" idx="3"/>
          </p:cNvCxnSpPr>
          <p:nvPr/>
        </p:nvCxnSpPr>
        <p:spPr bwMode="auto">
          <a:xfrm>
            <a:off x="4060542" y="3180557"/>
            <a:ext cx="434975" cy="79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320767" y="1669770"/>
            <a:ext cx="2349500" cy="9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Auxiliar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(Administrador)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85555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(Compartido con Valle el Mirador)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9" name="Rectangle 153"/>
          <p:cNvSpPr>
            <a:spLocks noChangeArrowheads="1"/>
          </p:cNvSpPr>
          <p:nvPr/>
        </p:nvSpPr>
        <p:spPr bwMode="auto">
          <a:xfrm>
            <a:off x="2462401" y="4502187"/>
            <a:ext cx="1775633" cy="673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Mantenimiento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41229</a:t>
            </a:r>
            <a:endParaRPr lang="es-MX" sz="900" b="0" dirty="0">
              <a:cs typeface="Arial" panose="020B0604020202020204" pitchFamily="34" charset="0"/>
            </a:endParaRPr>
          </a:p>
        </p:txBody>
      </p:sp>
      <p:cxnSp>
        <p:nvCxnSpPr>
          <p:cNvPr id="20" name="19 Conector recto"/>
          <p:cNvCxnSpPr>
            <a:cxnSpLocks noChangeShapeType="1"/>
          </p:cNvCxnSpPr>
          <p:nvPr/>
        </p:nvCxnSpPr>
        <p:spPr bwMode="auto">
          <a:xfrm>
            <a:off x="6566867" y="4839505"/>
            <a:ext cx="2254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78351" y="1013138"/>
            <a:ext cx="36664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</p:spTree>
    <p:extLst>
      <p:ext uri="{BB962C8B-B14F-4D97-AF65-F5344CB8AC3E}">
        <p14:creationId xmlns:p14="http://schemas.microsoft.com/office/powerpoint/2010/main" val="400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61"/>
          <p:cNvSpPr>
            <a:spLocks noChangeShapeType="1"/>
          </p:cNvSpPr>
          <p:nvPr/>
        </p:nvSpPr>
        <p:spPr bwMode="auto">
          <a:xfrm>
            <a:off x="4494079" y="3195514"/>
            <a:ext cx="0" cy="6778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68529" y="2571792"/>
            <a:ext cx="2443162" cy="9348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Auxiliar (Administrador)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85555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(Compartido con Burócratas Municipales)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4796035" y="4013666"/>
            <a:ext cx="1742271" cy="6898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Promotor 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19910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9" name="Line 118"/>
          <p:cNvSpPr>
            <a:spLocks noChangeShapeType="1"/>
          </p:cNvSpPr>
          <p:nvPr/>
        </p:nvSpPr>
        <p:spPr bwMode="auto">
          <a:xfrm>
            <a:off x="2306950" y="3873376"/>
            <a:ext cx="442027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cxnSp>
        <p:nvCxnSpPr>
          <p:cNvPr id="10" name="2 Conector recto"/>
          <p:cNvCxnSpPr>
            <a:cxnSpLocks noChangeShapeType="1"/>
          </p:cNvCxnSpPr>
          <p:nvPr/>
        </p:nvCxnSpPr>
        <p:spPr bwMode="auto">
          <a:xfrm>
            <a:off x="2298998" y="3873376"/>
            <a:ext cx="7952" cy="49258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4 Conector recto"/>
          <p:cNvCxnSpPr>
            <a:cxnSpLocks noChangeShapeType="1"/>
          </p:cNvCxnSpPr>
          <p:nvPr/>
        </p:nvCxnSpPr>
        <p:spPr bwMode="auto">
          <a:xfrm>
            <a:off x="2298998" y="4362245"/>
            <a:ext cx="2254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4 Conector recto"/>
          <p:cNvCxnSpPr>
            <a:cxnSpLocks noChangeShapeType="1"/>
          </p:cNvCxnSpPr>
          <p:nvPr/>
        </p:nvCxnSpPr>
        <p:spPr bwMode="auto">
          <a:xfrm>
            <a:off x="6509731" y="4409884"/>
            <a:ext cx="2254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5 Conector recto"/>
          <p:cNvCxnSpPr>
            <a:cxnSpLocks noChangeShapeType="1"/>
          </p:cNvCxnSpPr>
          <p:nvPr/>
        </p:nvCxnSpPr>
        <p:spPr bwMode="auto">
          <a:xfrm flipH="1">
            <a:off x="6727220" y="3873376"/>
            <a:ext cx="7936" cy="53650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543473" y="4018872"/>
            <a:ext cx="1742271" cy="694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17431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7496" y="1229706"/>
            <a:ext cx="30294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</p:spTree>
    <p:extLst>
      <p:ext uri="{BB962C8B-B14F-4D97-AF65-F5344CB8AC3E}">
        <p14:creationId xmlns:p14="http://schemas.microsoft.com/office/powerpoint/2010/main" val="24990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38"/>
          <p:cNvSpPr>
            <a:spLocks noChangeShapeType="1"/>
          </p:cNvSpPr>
          <p:nvPr/>
        </p:nvSpPr>
        <p:spPr bwMode="auto">
          <a:xfrm>
            <a:off x="2357573" y="5131795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138"/>
          <p:cNvSpPr>
            <a:spLocks noChangeShapeType="1"/>
          </p:cNvSpPr>
          <p:nvPr/>
        </p:nvSpPr>
        <p:spPr bwMode="auto">
          <a:xfrm>
            <a:off x="2348048" y="436214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cxnSp>
        <p:nvCxnSpPr>
          <p:cNvPr id="7" name="2 Conector recto"/>
          <p:cNvCxnSpPr>
            <a:cxnSpLocks noChangeShapeType="1"/>
          </p:cNvCxnSpPr>
          <p:nvPr/>
        </p:nvCxnSpPr>
        <p:spPr bwMode="auto">
          <a:xfrm>
            <a:off x="3885971" y="3456218"/>
            <a:ext cx="6477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138"/>
          <p:cNvSpPr>
            <a:spLocks noChangeShapeType="1"/>
          </p:cNvSpPr>
          <p:nvPr/>
        </p:nvSpPr>
        <p:spPr bwMode="auto">
          <a:xfrm>
            <a:off x="6528821" y="436214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9" name="Line 1052"/>
          <p:cNvSpPr>
            <a:spLocks noChangeShapeType="1"/>
          </p:cNvSpPr>
          <p:nvPr/>
        </p:nvSpPr>
        <p:spPr bwMode="auto">
          <a:xfrm flipH="1">
            <a:off x="4530496" y="2384359"/>
            <a:ext cx="12700" cy="15827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0" name="Line 1099"/>
          <p:cNvSpPr>
            <a:spLocks noChangeShapeType="1"/>
          </p:cNvSpPr>
          <p:nvPr/>
        </p:nvSpPr>
        <p:spPr bwMode="auto">
          <a:xfrm>
            <a:off x="2365510" y="3965508"/>
            <a:ext cx="4404611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2546485" y="4059979"/>
            <a:ext cx="1744663" cy="6877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21308</a:t>
            </a:r>
            <a:endParaRPr lang="es-MX" sz="900" b="0" dirty="0">
              <a:cs typeface="Arial" panose="020B0604020202020204" pitchFamily="34" charset="0"/>
            </a:endParaRPr>
          </a:p>
        </p:txBody>
      </p:sp>
      <p:cxnSp>
        <p:nvCxnSpPr>
          <p:cNvPr id="12" name="3 Conector recto"/>
          <p:cNvCxnSpPr>
            <a:cxnSpLocks noChangeShapeType="1"/>
          </p:cNvCxnSpPr>
          <p:nvPr/>
        </p:nvCxnSpPr>
        <p:spPr bwMode="auto">
          <a:xfrm>
            <a:off x="6770121" y="3965509"/>
            <a:ext cx="0" cy="39663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3 Conector recto"/>
          <p:cNvCxnSpPr>
            <a:cxnSpLocks noChangeShapeType="1"/>
          </p:cNvCxnSpPr>
          <p:nvPr/>
        </p:nvCxnSpPr>
        <p:spPr bwMode="auto">
          <a:xfrm>
            <a:off x="2354398" y="3971859"/>
            <a:ext cx="0" cy="115914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365509" y="3094147"/>
            <a:ext cx="1710961" cy="7200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64248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6" name="Rectangle 311"/>
          <p:cNvSpPr>
            <a:spLocks noChangeArrowheads="1"/>
          </p:cNvSpPr>
          <p:nvPr/>
        </p:nvSpPr>
        <p:spPr bwMode="auto">
          <a:xfrm>
            <a:off x="2546485" y="4805564"/>
            <a:ext cx="1744663" cy="650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Auxiliar (de Gimnasio)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82781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4825798" y="4044104"/>
            <a:ext cx="1746075" cy="6877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105915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4471" y="1263379"/>
            <a:ext cx="23471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0" name="Rectangle 417"/>
          <p:cNvSpPr>
            <a:spLocks noChangeArrowheads="1"/>
          </p:cNvSpPr>
          <p:nvPr/>
        </p:nvSpPr>
        <p:spPr bwMode="auto">
          <a:xfrm>
            <a:off x="3349423" y="2106626"/>
            <a:ext cx="2362200" cy="809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Profesional Especialista 1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63837</a:t>
            </a:r>
            <a:endParaRPr lang="es-MX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3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30729 Conector recto"/>
          <p:cNvCxnSpPr>
            <a:cxnSpLocks noChangeShapeType="1"/>
          </p:cNvCxnSpPr>
          <p:nvPr/>
        </p:nvCxnSpPr>
        <p:spPr bwMode="auto">
          <a:xfrm>
            <a:off x="1976060" y="4715324"/>
            <a:ext cx="25241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4 Conector recto"/>
          <p:cNvCxnSpPr>
            <a:cxnSpLocks noChangeShapeType="1"/>
          </p:cNvCxnSpPr>
          <p:nvPr/>
        </p:nvCxnSpPr>
        <p:spPr bwMode="auto">
          <a:xfrm flipV="1">
            <a:off x="3073022" y="3312726"/>
            <a:ext cx="1387475" cy="635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2 Conector recto"/>
          <p:cNvCxnSpPr>
            <a:cxnSpLocks noChangeShapeType="1"/>
          </p:cNvCxnSpPr>
          <p:nvPr/>
        </p:nvCxnSpPr>
        <p:spPr bwMode="auto">
          <a:xfrm>
            <a:off x="4444622" y="2169469"/>
            <a:ext cx="14288" cy="164623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168147" y="4523237"/>
            <a:ext cx="1790003" cy="384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Ayudante de </a:t>
            </a:r>
            <a:r>
              <a:rPr lang="es-MX" sz="900" b="0" dirty="0" smtClean="0">
                <a:cs typeface="Arial" panose="020B0604020202020204" pitchFamily="34" charset="0"/>
              </a:rPr>
              <a:t>Mantenimiento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(Mantenimiento)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60867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1988760" y="2923788"/>
            <a:ext cx="1712912" cy="719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62394</a:t>
            </a:r>
            <a:endParaRPr lang="es-MX" sz="900" b="0" dirty="0">
              <a:cs typeface="Arial" panose="020B0604020202020204" pitchFamily="34" charset="0"/>
            </a:endParaRPr>
          </a:p>
        </p:txBody>
      </p:sp>
      <p:cxnSp>
        <p:nvCxnSpPr>
          <p:cNvPr id="13" name="10 Conector recto"/>
          <p:cNvCxnSpPr>
            <a:cxnSpLocks noChangeShapeType="1"/>
          </p:cNvCxnSpPr>
          <p:nvPr/>
        </p:nvCxnSpPr>
        <p:spPr bwMode="auto">
          <a:xfrm>
            <a:off x="1988760" y="3815707"/>
            <a:ext cx="4754103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30720 Conector recto"/>
          <p:cNvCxnSpPr>
            <a:cxnSpLocks noChangeShapeType="1"/>
          </p:cNvCxnSpPr>
          <p:nvPr/>
        </p:nvCxnSpPr>
        <p:spPr bwMode="auto">
          <a:xfrm>
            <a:off x="1976060" y="3815707"/>
            <a:ext cx="6350" cy="89961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66 Conector recto"/>
          <p:cNvCxnSpPr>
            <a:cxnSpLocks noChangeShapeType="1"/>
          </p:cNvCxnSpPr>
          <p:nvPr/>
        </p:nvCxnSpPr>
        <p:spPr bwMode="auto">
          <a:xfrm>
            <a:off x="1982410" y="4193194"/>
            <a:ext cx="18573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4 Conector recto"/>
          <p:cNvCxnSpPr>
            <a:cxnSpLocks noChangeShapeType="1"/>
          </p:cNvCxnSpPr>
          <p:nvPr/>
        </p:nvCxnSpPr>
        <p:spPr bwMode="auto">
          <a:xfrm>
            <a:off x="6742863" y="3815707"/>
            <a:ext cx="0" cy="36756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095204" y="1224146"/>
            <a:ext cx="26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177672" y="3974584"/>
            <a:ext cx="1790003" cy="4173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83936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3" name="Rectangle 375"/>
          <p:cNvSpPr>
            <a:spLocks noChangeArrowheads="1"/>
          </p:cNvSpPr>
          <p:nvPr/>
        </p:nvSpPr>
        <p:spPr bwMode="auto">
          <a:xfrm>
            <a:off x="3347498" y="1978288"/>
            <a:ext cx="2194550" cy="749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Promotor Deportivo (</a:t>
            </a:r>
            <a:r>
              <a:rPr lang="es-MX" sz="900" dirty="0" smtClean="0">
                <a:cs typeface="Arial" panose="020B0604020202020204" pitchFamily="34" charset="0"/>
              </a:rPr>
              <a:t>Administrador)</a:t>
            </a:r>
            <a:endParaRPr lang="es-MX" sz="90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15463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724639" y="3983922"/>
            <a:ext cx="1790003" cy="408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dirty="0" smtClean="0">
                <a:cs typeface="Arial" panose="020B0604020202020204" pitchFamily="34" charset="0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66258</a:t>
            </a:r>
            <a:endParaRPr lang="es-MX" sz="9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66 Conector recto"/>
          <p:cNvCxnSpPr>
            <a:cxnSpLocks noChangeShapeType="1"/>
          </p:cNvCxnSpPr>
          <p:nvPr/>
        </p:nvCxnSpPr>
        <p:spPr bwMode="auto">
          <a:xfrm>
            <a:off x="6514642" y="4197376"/>
            <a:ext cx="228221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95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86 CuadroTexto"/>
          <p:cNvSpPr txBox="1"/>
          <p:nvPr/>
        </p:nvSpPr>
        <p:spPr>
          <a:xfrm>
            <a:off x="3795299" y="4386005"/>
            <a:ext cx="1412566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600" dirty="0" smtClean="0"/>
              <a:t>V i g i l a n t e s</a:t>
            </a:r>
            <a:endParaRPr lang="es-MX" sz="16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073976" y="1881938"/>
            <a:ext cx="1047082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600" dirty="0" smtClean="0"/>
              <a:t>O f i c i n a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15" name="Rectangle 509"/>
          <p:cNvSpPr>
            <a:spLocks noChangeArrowheads="1"/>
          </p:cNvSpPr>
          <p:nvPr/>
        </p:nvSpPr>
        <p:spPr bwMode="auto">
          <a:xfrm>
            <a:off x="1657097" y="3031547"/>
            <a:ext cx="1322081" cy="659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Promotor (Médico)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63300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16" name="Rectangle 567"/>
          <p:cNvSpPr>
            <a:spLocks noChangeArrowheads="1"/>
          </p:cNvSpPr>
          <p:nvPr/>
        </p:nvSpPr>
        <p:spPr bwMode="auto">
          <a:xfrm>
            <a:off x="198261" y="3754553"/>
            <a:ext cx="1354279" cy="619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Instructor </a:t>
            </a:r>
            <a:r>
              <a:rPr lang="es-MX" sz="800" b="0" dirty="0" smtClean="0">
                <a:cs typeface="Arial" panose="020B0604020202020204" pitchFamily="34" charset="0"/>
              </a:rPr>
              <a:t>(Pesas)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23633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17" name="Line 579"/>
          <p:cNvSpPr>
            <a:spLocks noChangeShapeType="1"/>
          </p:cNvSpPr>
          <p:nvPr/>
        </p:nvSpPr>
        <p:spPr bwMode="auto">
          <a:xfrm flipV="1">
            <a:off x="1888344" y="1457036"/>
            <a:ext cx="25923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18" name="Rectangle 597"/>
          <p:cNvSpPr>
            <a:spLocks noChangeArrowheads="1"/>
          </p:cNvSpPr>
          <p:nvPr/>
        </p:nvSpPr>
        <p:spPr bwMode="auto">
          <a:xfrm>
            <a:off x="208479" y="2309460"/>
            <a:ext cx="1342026" cy="659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Encargada de </a:t>
            </a:r>
            <a:r>
              <a:rPr lang="es-MX" sz="800" b="0" dirty="0" smtClean="0">
                <a:cs typeface="Arial" panose="020B0604020202020204" pitchFamily="34" charset="0"/>
              </a:rPr>
              <a:t>Secciòn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(Encargada de Alberca)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15734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23" name="Rectangle 597"/>
          <p:cNvSpPr>
            <a:spLocks noChangeArrowheads="1"/>
          </p:cNvSpPr>
          <p:nvPr/>
        </p:nvSpPr>
        <p:spPr bwMode="auto">
          <a:xfrm>
            <a:off x="1655607" y="3754552"/>
            <a:ext cx="1323571" cy="619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Instructor (Ajedrez)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82153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26" name="Rectangle 177"/>
          <p:cNvSpPr>
            <a:spLocks noChangeArrowheads="1"/>
          </p:cNvSpPr>
          <p:nvPr/>
        </p:nvSpPr>
        <p:spPr bwMode="auto">
          <a:xfrm>
            <a:off x="1655607" y="2309461"/>
            <a:ext cx="1323571" cy="659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Mantenimiento </a:t>
            </a:r>
            <a:endParaRPr lang="es-MX" sz="800" b="0" dirty="0" smtClean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(</a:t>
            </a:r>
            <a:r>
              <a:rPr lang="es-MX" sz="800" b="0" dirty="0">
                <a:cs typeface="Arial" panose="020B0604020202020204" pitchFamily="34" charset="0"/>
              </a:rPr>
              <a:t>Instructor de Pesas)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42355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27" name="Rectangle 1128"/>
          <p:cNvSpPr>
            <a:spLocks noChangeArrowheads="1"/>
          </p:cNvSpPr>
          <p:nvPr/>
        </p:nvSpPr>
        <p:spPr bwMode="auto">
          <a:xfrm>
            <a:off x="208479" y="3028323"/>
            <a:ext cx="1344061" cy="6626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17432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29" name="Rectangle 417"/>
          <p:cNvSpPr>
            <a:spLocks noChangeArrowheads="1"/>
          </p:cNvSpPr>
          <p:nvPr/>
        </p:nvSpPr>
        <p:spPr bwMode="auto">
          <a:xfrm>
            <a:off x="1744118" y="1121266"/>
            <a:ext cx="1521114" cy="655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cs typeface="Arial" panose="020B0604020202020204" pitchFamily="34" charset="0"/>
              </a:rPr>
              <a:t>Auxiliar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43877</a:t>
            </a:r>
            <a:endParaRPr lang="es-MX" sz="900" b="0" dirty="0">
              <a:cs typeface="Arial" panose="020B0604020202020204" pitchFamily="34" charset="0"/>
            </a:endParaRPr>
          </a:p>
        </p:txBody>
      </p:sp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41875" y="778931"/>
            <a:ext cx="2385077" cy="30777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7" name="Rectangle 59"/>
          <p:cNvSpPr>
            <a:spLocks noChangeArrowheads="1"/>
          </p:cNvSpPr>
          <p:nvPr/>
        </p:nvSpPr>
        <p:spPr bwMode="auto">
          <a:xfrm>
            <a:off x="3253889" y="3038988"/>
            <a:ext cx="1349225" cy="652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24865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3264815" y="3739032"/>
            <a:ext cx="1348062" cy="6354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42650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4690205" y="2305932"/>
            <a:ext cx="1347059" cy="666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Intendente 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61299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4706108" y="3038988"/>
            <a:ext cx="1322395" cy="652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74935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6" name="Rectangle 91"/>
          <p:cNvSpPr>
            <a:spLocks noChangeArrowheads="1"/>
          </p:cNvSpPr>
          <p:nvPr/>
        </p:nvSpPr>
        <p:spPr bwMode="auto">
          <a:xfrm>
            <a:off x="4714082" y="3754041"/>
            <a:ext cx="1322593" cy="620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82432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3253889" y="2309461"/>
            <a:ext cx="1357882" cy="659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24690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45" name="Rectangle 108"/>
          <p:cNvSpPr>
            <a:spLocks noChangeArrowheads="1"/>
          </p:cNvSpPr>
          <p:nvPr/>
        </p:nvSpPr>
        <p:spPr bwMode="auto">
          <a:xfrm>
            <a:off x="3500188" y="1073206"/>
            <a:ext cx="1970322" cy="7476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Auxiliar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dirty="0" smtClean="0">
                <a:cs typeface="Arial" panose="020B0604020202020204" pitchFamily="34" charset="0"/>
              </a:rPr>
              <a:t>(Administrador)</a:t>
            </a: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dirty="0" smtClean="0">
                <a:cs typeface="Arial" panose="020B0604020202020204" pitchFamily="34" charset="0"/>
              </a:rPr>
              <a:t>112252</a:t>
            </a:r>
            <a:endParaRPr lang="es-MX" sz="800" dirty="0">
              <a:cs typeface="Arial" panose="020B0604020202020204" pitchFamily="34" charset="0"/>
            </a:endParaRPr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 flipV="1">
            <a:off x="282439" y="4668658"/>
            <a:ext cx="837084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66" name="Rectangle 402"/>
          <p:cNvSpPr>
            <a:spLocks noChangeArrowheads="1"/>
          </p:cNvSpPr>
          <p:nvPr/>
        </p:nvSpPr>
        <p:spPr bwMode="auto">
          <a:xfrm>
            <a:off x="5448842" y="4746943"/>
            <a:ext cx="1547683" cy="696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82437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7" name="Rectangle 402"/>
          <p:cNvSpPr>
            <a:spLocks noChangeArrowheads="1"/>
          </p:cNvSpPr>
          <p:nvPr/>
        </p:nvSpPr>
        <p:spPr bwMode="auto">
          <a:xfrm>
            <a:off x="7105599" y="4746943"/>
            <a:ext cx="1547683" cy="696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85055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8" name="Rectangle 15"/>
          <p:cNvSpPr>
            <a:spLocks noChangeArrowheads="1"/>
          </p:cNvSpPr>
          <p:nvPr/>
        </p:nvSpPr>
        <p:spPr bwMode="auto">
          <a:xfrm>
            <a:off x="6375362" y="5526908"/>
            <a:ext cx="1537130" cy="677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85054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9" name="Rectangle 295"/>
          <p:cNvSpPr>
            <a:spLocks noChangeArrowheads="1"/>
          </p:cNvSpPr>
          <p:nvPr/>
        </p:nvSpPr>
        <p:spPr bwMode="auto">
          <a:xfrm>
            <a:off x="2960794" y="5526908"/>
            <a:ext cx="1613959" cy="6810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71235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1" name="Rectangle 1050"/>
          <p:cNvSpPr>
            <a:spLocks noChangeArrowheads="1"/>
          </p:cNvSpPr>
          <p:nvPr/>
        </p:nvSpPr>
        <p:spPr bwMode="auto">
          <a:xfrm>
            <a:off x="282439" y="4763612"/>
            <a:ext cx="1644548" cy="679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21433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3" name="Rectangle 219"/>
          <p:cNvSpPr>
            <a:spLocks noChangeArrowheads="1"/>
          </p:cNvSpPr>
          <p:nvPr/>
        </p:nvSpPr>
        <p:spPr bwMode="auto">
          <a:xfrm>
            <a:off x="4665472" y="5517580"/>
            <a:ext cx="1616338" cy="6903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82377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4" name="Rectangle 237"/>
          <p:cNvSpPr>
            <a:spLocks noChangeArrowheads="1"/>
          </p:cNvSpPr>
          <p:nvPr/>
        </p:nvSpPr>
        <p:spPr bwMode="auto">
          <a:xfrm>
            <a:off x="3735205" y="4763613"/>
            <a:ext cx="1615149" cy="679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82358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5" name="Rectangle 399"/>
          <p:cNvSpPr>
            <a:spLocks noChangeArrowheads="1"/>
          </p:cNvSpPr>
          <p:nvPr/>
        </p:nvSpPr>
        <p:spPr bwMode="auto">
          <a:xfrm>
            <a:off x="1228595" y="5517579"/>
            <a:ext cx="1638528" cy="6903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23669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6" name="Rectangle 571"/>
          <p:cNvSpPr>
            <a:spLocks noChangeArrowheads="1"/>
          </p:cNvSpPr>
          <p:nvPr/>
        </p:nvSpPr>
        <p:spPr bwMode="auto">
          <a:xfrm>
            <a:off x="2007161" y="4755675"/>
            <a:ext cx="1637325" cy="6873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44258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6258828" y="3038988"/>
            <a:ext cx="1358526" cy="6519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Promotor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20682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3" name="Rectangle 110"/>
          <p:cNvSpPr>
            <a:spLocks noChangeArrowheads="1"/>
          </p:cNvSpPr>
          <p:nvPr/>
        </p:nvSpPr>
        <p:spPr bwMode="auto">
          <a:xfrm>
            <a:off x="6258829" y="2324659"/>
            <a:ext cx="1358525" cy="644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800" b="0" dirty="0">
                <a:solidFill>
                  <a:schemeClr val="tx1"/>
                </a:solidFill>
                <a:latin typeface="+mn-lt"/>
                <a:cs typeface="Arial" charset="0"/>
              </a:rPr>
              <a:t>Promotor Deportivo</a:t>
            </a:r>
          </a:p>
          <a:p>
            <a:pPr algn="ctr">
              <a:lnSpc>
                <a:spcPct val="80000"/>
              </a:lnSpc>
            </a:pP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800" b="0" dirty="0" smtClean="0">
                <a:solidFill>
                  <a:schemeClr val="tx1"/>
                </a:solidFill>
                <a:latin typeface="+mn-lt"/>
                <a:cs typeface="Arial" charset="0"/>
              </a:rPr>
              <a:t>16295</a:t>
            </a:r>
            <a:endParaRPr lang="es-MX" altLang="es-MX" sz="8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7693973" y="2311370"/>
            <a:ext cx="1342623" cy="6608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700" b="0" dirty="0">
                <a:solidFill>
                  <a:schemeClr val="tx1"/>
                </a:solidFill>
                <a:latin typeface="+mn-lt"/>
                <a:cs typeface="Arial" charset="0"/>
              </a:rPr>
              <a:t>Instructor (Natación)</a:t>
            </a:r>
          </a:p>
          <a:p>
            <a:pPr algn="ctr">
              <a:lnSpc>
                <a:spcPct val="80000"/>
              </a:lnSpc>
            </a:pPr>
            <a:r>
              <a:rPr lang="es-MX" altLang="es-MX" sz="700" b="0" dirty="0" smtClean="0">
                <a:solidFill>
                  <a:schemeClr val="tx1"/>
                </a:solidFill>
                <a:latin typeface="+mn-lt"/>
                <a:cs typeface="Arial" charset="0"/>
              </a:rPr>
              <a:t>74576</a:t>
            </a:r>
            <a:endParaRPr lang="es-MX" altLang="es-MX" sz="7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5" name="Rectangle 417"/>
          <p:cNvSpPr>
            <a:spLocks noChangeArrowheads="1"/>
          </p:cNvSpPr>
          <p:nvPr/>
        </p:nvSpPr>
        <p:spPr bwMode="auto">
          <a:xfrm>
            <a:off x="7693973" y="3048054"/>
            <a:ext cx="1342623" cy="6430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8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800" b="0" dirty="0">
                <a:cs typeface="Arial" panose="020B0604020202020204" pitchFamily="34" charset="0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800" b="0" dirty="0" smtClean="0">
                <a:cs typeface="Arial" panose="020B0604020202020204" pitchFamily="34" charset="0"/>
              </a:rPr>
              <a:t> </a:t>
            </a:r>
            <a:r>
              <a:rPr lang="es-MX" sz="800" b="0" dirty="0" smtClean="0">
                <a:cs typeface="Arial" panose="020B0604020202020204" pitchFamily="34" charset="0"/>
              </a:rPr>
              <a:t>102786</a:t>
            </a:r>
            <a:endParaRPr lang="es-MX" sz="800" b="0" dirty="0"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75438" y="1897150"/>
            <a:ext cx="1680396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600" dirty="0" smtClean="0"/>
              <a:t>Pista de Atletismo</a:t>
            </a:r>
            <a:endParaRPr lang="es-MX" sz="16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820787" y="1911721"/>
            <a:ext cx="165622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600" dirty="0" smtClean="0"/>
              <a:t>I n t e n d e n t e s</a:t>
            </a:r>
            <a:endParaRPr lang="es-MX" sz="1600" dirty="0"/>
          </a:p>
        </p:txBody>
      </p:sp>
      <p:sp>
        <p:nvSpPr>
          <p:cNvPr id="88" name="Line 118"/>
          <p:cNvSpPr>
            <a:spLocks noChangeShapeType="1"/>
          </p:cNvSpPr>
          <p:nvPr/>
        </p:nvSpPr>
        <p:spPr bwMode="auto">
          <a:xfrm>
            <a:off x="6258827" y="2250275"/>
            <a:ext cx="276455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89" name="Line 118"/>
          <p:cNvSpPr>
            <a:spLocks noChangeShapeType="1"/>
          </p:cNvSpPr>
          <p:nvPr/>
        </p:nvSpPr>
        <p:spPr bwMode="auto">
          <a:xfrm>
            <a:off x="3263948" y="2234373"/>
            <a:ext cx="276455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  <p:sp>
        <p:nvSpPr>
          <p:cNvPr id="42" name="Line 118"/>
          <p:cNvSpPr>
            <a:spLocks noChangeShapeType="1"/>
          </p:cNvSpPr>
          <p:nvPr/>
        </p:nvSpPr>
        <p:spPr bwMode="auto">
          <a:xfrm>
            <a:off x="220046" y="2235704"/>
            <a:ext cx="276455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138"/>
          <p:cNvSpPr>
            <a:spLocks noChangeShapeType="1"/>
          </p:cNvSpPr>
          <p:nvPr/>
        </p:nvSpPr>
        <p:spPr bwMode="auto">
          <a:xfrm>
            <a:off x="3750115" y="4856248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469274" y="4108450"/>
            <a:ext cx="304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9" name="Line 138"/>
          <p:cNvSpPr>
            <a:spLocks noChangeShapeType="1"/>
          </p:cNvSpPr>
          <p:nvPr/>
        </p:nvSpPr>
        <p:spPr bwMode="auto">
          <a:xfrm>
            <a:off x="3731454" y="4106863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auto">
          <a:xfrm flipV="1">
            <a:off x="1739533" y="4865688"/>
            <a:ext cx="231775" cy="568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cxnSp>
        <p:nvCxnSpPr>
          <p:cNvPr id="13" name="3 Conector recto"/>
          <p:cNvCxnSpPr>
            <a:cxnSpLocks noChangeShapeType="1"/>
          </p:cNvCxnSpPr>
          <p:nvPr/>
        </p:nvCxnSpPr>
        <p:spPr bwMode="auto">
          <a:xfrm flipV="1">
            <a:off x="3722688" y="3135569"/>
            <a:ext cx="99377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4716463" y="2205038"/>
            <a:ext cx="7937" cy="1393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880939" y="4523171"/>
            <a:ext cx="1676912" cy="7099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Instructor   (Aerobic´s)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64935</a:t>
            </a:r>
            <a:endParaRPr lang="es-MX" sz="900" b="0" dirty="0">
              <a:latin typeface="+mn-lt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739533" y="4041775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739533" y="3608386"/>
            <a:ext cx="6034541" cy="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20" name="Rectangle 72"/>
          <p:cNvSpPr>
            <a:spLocks noChangeArrowheads="1"/>
          </p:cNvSpPr>
          <p:nvPr/>
        </p:nvSpPr>
        <p:spPr bwMode="auto">
          <a:xfrm>
            <a:off x="3874330" y="3721100"/>
            <a:ext cx="1691530" cy="706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24835</a:t>
            </a:r>
            <a:endParaRPr lang="es-MX" sz="900" b="0" dirty="0">
              <a:latin typeface="+mn-lt"/>
            </a:endParaRPr>
          </a:p>
        </p:txBody>
      </p: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1876058" y="4495800"/>
            <a:ext cx="1733435" cy="719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24834</a:t>
            </a:r>
            <a:endParaRPr lang="es-MX" sz="900" b="0" dirty="0">
              <a:latin typeface="+mn-lt"/>
            </a:endParaRPr>
          </a:p>
        </p:txBody>
      </p:sp>
      <p:sp>
        <p:nvSpPr>
          <p:cNvPr id="22" name="Rectangle 393"/>
          <p:cNvSpPr>
            <a:spLocks noChangeArrowheads="1"/>
          </p:cNvSpPr>
          <p:nvPr/>
        </p:nvSpPr>
        <p:spPr bwMode="auto">
          <a:xfrm>
            <a:off x="5891071" y="3725167"/>
            <a:ext cx="1664354" cy="7064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65043</a:t>
            </a:r>
            <a:endParaRPr lang="es-MX" sz="900" b="0" dirty="0">
              <a:latin typeface="+mn-lt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872883" y="3687763"/>
            <a:ext cx="1721043" cy="70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(Vigilante)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19389</a:t>
            </a:r>
            <a:endParaRPr lang="es-MX" sz="900" b="0" dirty="0">
              <a:latin typeface="+mn-lt"/>
            </a:endParaRPr>
          </a:p>
        </p:txBody>
      </p:sp>
      <p:sp>
        <p:nvSpPr>
          <p:cNvPr id="25" name="Rectangle 602"/>
          <p:cNvSpPr>
            <a:spLocks noChangeArrowheads="1"/>
          </p:cNvSpPr>
          <p:nvPr/>
        </p:nvSpPr>
        <p:spPr bwMode="auto">
          <a:xfrm>
            <a:off x="2091193" y="2826899"/>
            <a:ext cx="1768020" cy="6586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Secretaria </a:t>
            </a:r>
            <a:r>
              <a:rPr lang="es-MX" sz="900" b="0" dirty="0">
                <a:latin typeface="+mn-lt"/>
              </a:rPr>
              <a:t>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84157</a:t>
            </a:r>
            <a:endParaRPr lang="es-MX" sz="900" b="0" dirty="0">
              <a:latin typeface="+mn-lt"/>
            </a:endParaRPr>
          </a:p>
        </p:txBody>
      </p:sp>
      <p:cxnSp>
        <p:nvCxnSpPr>
          <p:cNvPr id="28" name="2 Conector recto"/>
          <p:cNvCxnSpPr>
            <a:cxnSpLocks noChangeShapeType="1"/>
          </p:cNvCxnSpPr>
          <p:nvPr/>
        </p:nvCxnSpPr>
        <p:spPr bwMode="auto">
          <a:xfrm>
            <a:off x="3736900" y="3617913"/>
            <a:ext cx="0" cy="123833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9 Conector recto"/>
          <p:cNvCxnSpPr>
            <a:cxnSpLocks noChangeShapeType="1"/>
          </p:cNvCxnSpPr>
          <p:nvPr/>
        </p:nvCxnSpPr>
        <p:spPr bwMode="auto">
          <a:xfrm>
            <a:off x="7774074" y="3622675"/>
            <a:ext cx="0" cy="4841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137"/>
          <p:cNvSpPr>
            <a:spLocks noChangeArrowheads="1"/>
          </p:cNvSpPr>
          <p:nvPr/>
        </p:nvSpPr>
        <p:spPr bwMode="auto">
          <a:xfrm>
            <a:off x="3588088" y="1794402"/>
            <a:ext cx="2240210" cy="8524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(Administrador)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82471</a:t>
            </a:r>
            <a:endParaRPr lang="es-MX" sz="900" b="0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(Compartido con Villa Alegre)</a:t>
            </a:r>
            <a:endParaRPr lang="es-MX" sz="900" b="0" dirty="0">
              <a:latin typeface="+mn-lt"/>
            </a:endParaRPr>
          </a:p>
        </p:txBody>
      </p:sp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846687" y="1030411"/>
            <a:ext cx="3722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dirty="0">
                <a:solidFill>
                  <a:schemeClr val="tx1"/>
                </a:solidFill>
                <a:latin typeface="Arial" charset="0"/>
                <a:cs typeface="Arial" charset="0"/>
              </a:rPr>
              <a:t>UNIDAD DEPORTIV VALLE SANTA LUCIA</a:t>
            </a: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1737946" y="3608388"/>
            <a:ext cx="0" cy="12398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9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13"/>
          <p:cNvSpPr>
            <a:spLocks noChangeShapeType="1"/>
          </p:cNvSpPr>
          <p:nvPr/>
        </p:nvSpPr>
        <p:spPr bwMode="auto">
          <a:xfrm>
            <a:off x="1342572" y="3734191"/>
            <a:ext cx="0" cy="198684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14" name="Line 201"/>
          <p:cNvSpPr>
            <a:spLocks noChangeShapeType="1"/>
          </p:cNvSpPr>
          <p:nvPr/>
        </p:nvSpPr>
        <p:spPr bwMode="auto">
          <a:xfrm>
            <a:off x="1347334" y="4147822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15" name="Line 201"/>
          <p:cNvSpPr>
            <a:spLocks noChangeShapeType="1"/>
          </p:cNvSpPr>
          <p:nvPr/>
        </p:nvSpPr>
        <p:spPr bwMode="auto">
          <a:xfrm>
            <a:off x="1348922" y="4979672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16" name="Line 201"/>
          <p:cNvSpPr>
            <a:spLocks noChangeShapeType="1"/>
          </p:cNvSpPr>
          <p:nvPr/>
        </p:nvSpPr>
        <p:spPr bwMode="auto">
          <a:xfrm>
            <a:off x="1348922" y="5695634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140"/>
          <p:cNvSpPr>
            <a:spLocks noChangeShapeType="1"/>
          </p:cNvSpPr>
          <p:nvPr/>
        </p:nvSpPr>
        <p:spPr bwMode="auto">
          <a:xfrm>
            <a:off x="2968153" y="3174006"/>
            <a:ext cx="21812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92409" y="2886669"/>
            <a:ext cx="1888543" cy="646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Secretaria / E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17002</a:t>
            </a:r>
            <a:endParaRPr lang="es-MX" sz="900" b="0" dirty="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491595" y="4593909"/>
            <a:ext cx="1684652" cy="6873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Vigilante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17409</a:t>
            </a:r>
            <a:endParaRPr lang="es-MX" sz="900" b="0" dirty="0"/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1491595" y="3857309"/>
            <a:ext cx="1669488" cy="661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14417</a:t>
            </a:r>
            <a:endParaRPr lang="es-MX" sz="900" b="0" dirty="0"/>
          </a:p>
        </p:txBody>
      </p:sp>
      <p:sp>
        <p:nvSpPr>
          <p:cNvPr id="10" name="Rectangle 203"/>
          <p:cNvSpPr>
            <a:spLocks noChangeArrowheads="1"/>
          </p:cNvSpPr>
          <p:nvPr/>
        </p:nvSpPr>
        <p:spPr bwMode="auto">
          <a:xfrm>
            <a:off x="1478894" y="5359084"/>
            <a:ext cx="1688788" cy="655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Vigilante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24836</a:t>
            </a:r>
            <a:endParaRPr lang="es-MX" sz="900" b="0" dirty="0"/>
          </a:p>
        </p:txBody>
      </p:sp>
      <p:sp>
        <p:nvSpPr>
          <p:cNvPr id="11" name="Line 249"/>
          <p:cNvSpPr>
            <a:spLocks noChangeShapeType="1"/>
          </p:cNvSpPr>
          <p:nvPr/>
        </p:nvSpPr>
        <p:spPr bwMode="auto">
          <a:xfrm>
            <a:off x="4428653" y="2321303"/>
            <a:ext cx="0" cy="14065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13" name="Line 314"/>
          <p:cNvSpPr>
            <a:spLocks noChangeShapeType="1"/>
          </p:cNvSpPr>
          <p:nvPr/>
        </p:nvSpPr>
        <p:spPr bwMode="auto">
          <a:xfrm flipV="1">
            <a:off x="1342572" y="3727827"/>
            <a:ext cx="6072379" cy="63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314228" y="1964331"/>
            <a:ext cx="2244725" cy="8207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Auxiliar Administrativo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(Administrador)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85343</a:t>
            </a:r>
            <a:endParaRPr lang="es-MX" sz="900" b="0" dirty="0"/>
          </a:p>
        </p:txBody>
      </p:sp>
      <p:sp>
        <p:nvSpPr>
          <p:cNvPr id="18" name="Line 138"/>
          <p:cNvSpPr>
            <a:spLocks noChangeShapeType="1"/>
          </p:cNvSpPr>
          <p:nvPr/>
        </p:nvSpPr>
        <p:spPr bwMode="auto">
          <a:xfrm>
            <a:off x="3400263" y="4928486"/>
            <a:ext cx="2714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cxnSp>
        <p:nvCxnSpPr>
          <p:cNvPr id="19" name="2 Conector recto"/>
          <p:cNvCxnSpPr>
            <a:cxnSpLocks noChangeShapeType="1"/>
          </p:cNvCxnSpPr>
          <p:nvPr/>
        </p:nvCxnSpPr>
        <p:spPr bwMode="auto">
          <a:xfrm>
            <a:off x="7419713" y="3734191"/>
            <a:ext cx="0" cy="120341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4 Conector recto"/>
          <p:cNvCxnSpPr>
            <a:cxnSpLocks noChangeShapeType="1"/>
          </p:cNvCxnSpPr>
          <p:nvPr/>
        </p:nvCxnSpPr>
        <p:spPr bwMode="auto">
          <a:xfrm>
            <a:off x="7132376" y="4263709"/>
            <a:ext cx="28733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ine 138"/>
          <p:cNvSpPr>
            <a:spLocks noChangeShapeType="1"/>
          </p:cNvSpPr>
          <p:nvPr/>
        </p:nvSpPr>
        <p:spPr bwMode="auto">
          <a:xfrm>
            <a:off x="3414551" y="5709536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565309" y="5360286"/>
            <a:ext cx="1733910" cy="650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83159</a:t>
            </a:r>
            <a:endParaRPr lang="es-MX" sz="900" b="0" dirty="0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526176" y="3857309"/>
            <a:ext cx="1712697" cy="661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Intendente </a:t>
            </a:r>
            <a:endParaRPr lang="es-MX" sz="90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102185</a:t>
            </a:r>
            <a:endParaRPr lang="es-MX" sz="900" b="0" dirty="0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565310" y="4590348"/>
            <a:ext cx="1724804" cy="6873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Soldador (Mantenimiento)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72415</a:t>
            </a:r>
            <a:endParaRPr lang="es-MX" sz="900" b="0" dirty="0"/>
          </a:p>
        </p:txBody>
      </p:sp>
      <p:sp>
        <p:nvSpPr>
          <p:cNvPr id="25" name="Rectangle 417"/>
          <p:cNvSpPr>
            <a:spLocks noChangeArrowheads="1"/>
          </p:cNvSpPr>
          <p:nvPr/>
        </p:nvSpPr>
        <p:spPr bwMode="auto">
          <a:xfrm>
            <a:off x="5149377" y="2886669"/>
            <a:ext cx="1967039" cy="646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Auxiliar </a:t>
            </a:r>
            <a:r>
              <a:rPr lang="es-MX" sz="900" b="0" dirty="0" smtClean="0"/>
              <a:t>(</a:t>
            </a:r>
            <a:r>
              <a:rPr lang="es-MX" sz="900" dirty="0" smtClean="0"/>
              <a:t>Auxiliar de Gimnasio)</a:t>
            </a:r>
            <a:r>
              <a:rPr lang="es-MX" sz="900" b="0" dirty="0" smtClean="0"/>
              <a:t>)</a:t>
            </a:r>
            <a:endParaRPr lang="es-MX" sz="900" b="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101242</a:t>
            </a:r>
            <a:endParaRPr lang="es-MX" sz="900" b="0" dirty="0"/>
          </a:p>
        </p:txBody>
      </p:sp>
      <p:cxnSp>
        <p:nvCxnSpPr>
          <p:cNvPr id="26" name="2 Conector recto"/>
          <p:cNvCxnSpPr>
            <a:cxnSpLocks noChangeShapeType="1"/>
          </p:cNvCxnSpPr>
          <p:nvPr/>
        </p:nvCxnSpPr>
        <p:spPr bwMode="auto">
          <a:xfrm>
            <a:off x="3400263" y="3734191"/>
            <a:ext cx="0" cy="196144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7164126" y="4944747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5525594" y="4593909"/>
            <a:ext cx="1708517" cy="765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Promotor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110741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218781" y="980746"/>
            <a:ext cx="4449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cxnSp>
        <p:nvCxnSpPr>
          <p:cNvPr id="30" name="17 Conector recto"/>
          <p:cNvCxnSpPr>
            <a:cxnSpLocks noChangeShapeType="1"/>
          </p:cNvCxnSpPr>
          <p:nvPr/>
        </p:nvCxnSpPr>
        <p:spPr bwMode="auto">
          <a:xfrm flipV="1">
            <a:off x="3414590" y="4147822"/>
            <a:ext cx="1239838" cy="4048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61"/>
          <p:cNvSpPr>
            <a:spLocks noChangeArrowheads="1"/>
          </p:cNvSpPr>
          <p:nvPr/>
        </p:nvSpPr>
        <p:spPr bwMode="auto">
          <a:xfrm>
            <a:off x="3565309" y="3857310"/>
            <a:ext cx="1730258" cy="661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41346</a:t>
            </a:r>
            <a:endParaRPr lang="es-MX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4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80"/>
          <p:cNvSpPr>
            <a:spLocks noChangeShapeType="1"/>
          </p:cNvSpPr>
          <p:nvPr/>
        </p:nvSpPr>
        <p:spPr bwMode="auto">
          <a:xfrm>
            <a:off x="8001316" y="4254311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latin typeface="+mn-lt"/>
            </a:endParaRPr>
          </a:p>
        </p:txBody>
      </p:sp>
      <p:sp>
        <p:nvSpPr>
          <p:cNvPr id="35" name="Line 101"/>
          <p:cNvSpPr>
            <a:spLocks noChangeShapeType="1"/>
          </p:cNvSpPr>
          <p:nvPr/>
        </p:nvSpPr>
        <p:spPr bwMode="auto">
          <a:xfrm>
            <a:off x="8275954" y="3667773"/>
            <a:ext cx="0" cy="5865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9" name="Line 289"/>
          <p:cNvSpPr>
            <a:spLocks noChangeShapeType="1"/>
          </p:cNvSpPr>
          <p:nvPr/>
        </p:nvSpPr>
        <p:spPr bwMode="auto">
          <a:xfrm>
            <a:off x="6072439" y="4906666"/>
            <a:ext cx="304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latin typeface="+mn-lt"/>
            </a:endParaRPr>
          </a:p>
        </p:txBody>
      </p:sp>
      <p:sp>
        <p:nvSpPr>
          <p:cNvPr id="21" name="Line 180"/>
          <p:cNvSpPr>
            <a:spLocks noChangeShapeType="1"/>
          </p:cNvSpPr>
          <p:nvPr/>
        </p:nvSpPr>
        <p:spPr bwMode="auto">
          <a:xfrm>
            <a:off x="6102601" y="4235383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latin typeface="+mn-lt"/>
            </a:endParaRPr>
          </a:p>
        </p:txBody>
      </p:sp>
      <p:sp>
        <p:nvSpPr>
          <p:cNvPr id="26" name="Rectangle 123"/>
          <p:cNvSpPr>
            <a:spLocks noChangeArrowheads="1"/>
          </p:cNvSpPr>
          <p:nvPr/>
        </p:nvSpPr>
        <p:spPr bwMode="auto">
          <a:xfrm>
            <a:off x="4578666" y="3829209"/>
            <a:ext cx="1663460" cy="6477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</a:t>
            </a:r>
            <a:r>
              <a:rPr lang="es-MX" sz="900" dirty="0"/>
              <a:t> </a:t>
            </a:r>
            <a:r>
              <a:rPr lang="es-MX" sz="900" b="0" dirty="0" smtClean="0">
                <a:latin typeface="+mn-lt"/>
              </a:rPr>
              <a:t>Sección (Vigilante)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60617</a:t>
            </a:r>
            <a:endParaRPr lang="es-MX" sz="900" b="0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180"/>
          <p:cNvSpPr>
            <a:spLocks noChangeShapeType="1"/>
          </p:cNvSpPr>
          <p:nvPr/>
        </p:nvSpPr>
        <p:spPr bwMode="auto">
          <a:xfrm>
            <a:off x="2536546" y="4922649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latin typeface="+mn-lt"/>
            </a:endParaRPr>
          </a:p>
        </p:txBody>
      </p:sp>
      <p:sp>
        <p:nvSpPr>
          <p:cNvPr id="7" name="Line 100"/>
          <p:cNvSpPr>
            <a:spLocks noChangeShapeType="1"/>
          </p:cNvSpPr>
          <p:nvPr/>
        </p:nvSpPr>
        <p:spPr bwMode="auto">
          <a:xfrm flipH="1">
            <a:off x="2998599" y="3009325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0" name="Line 161"/>
          <p:cNvSpPr>
            <a:spLocks noChangeShapeType="1"/>
          </p:cNvSpPr>
          <p:nvPr/>
        </p:nvSpPr>
        <p:spPr bwMode="auto">
          <a:xfrm>
            <a:off x="4452749" y="2664838"/>
            <a:ext cx="4762" cy="974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10463" y="2842638"/>
            <a:ext cx="1848586" cy="655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Auxiliar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# Nómina: 65042</a:t>
            </a:r>
            <a:endParaRPr lang="es-MX" sz="900" b="0" dirty="0">
              <a:latin typeface="+mn-lt"/>
            </a:endParaRPr>
          </a:p>
        </p:txBody>
      </p:sp>
      <p:sp>
        <p:nvSpPr>
          <p:cNvPr id="13" name="Line 101"/>
          <p:cNvSpPr>
            <a:spLocks noChangeShapeType="1"/>
          </p:cNvSpPr>
          <p:nvPr/>
        </p:nvSpPr>
        <p:spPr bwMode="auto">
          <a:xfrm>
            <a:off x="597497" y="3667773"/>
            <a:ext cx="0" cy="122666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4" name="Line 102"/>
          <p:cNvSpPr>
            <a:spLocks noChangeShapeType="1"/>
          </p:cNvSpPr>
          <p:nvPr/>
        </p:nvSpPr>
        <p:spPr bwMode="auto">
          <a:xfrm>
            <a:off x="597497" y="4164845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5" name="Line 103"/>
          <p:cNvSpPr>
            <a:spLocks noChangeShapeType="1"/>
          </p:cNvSpPr>
          <p:nvPr/>
        </p:nvSpPr>
        <p:spPr bwMode="auto">
          <a:xfrm>
            <a:off x="597497" y="4907795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6" name="Line 151"/>
          <p:cNvSpPr>
            <a:spLocks noChangeShapeType="1"/>
          </p:cNvSpPr>
          <p:nvPr/>
        </p:nvSpPr>
        <p:spPr bwMode="auto">
          <a:xfrm flipV="1">
            <a:off x="597497" y="3639563"/>
            <a:ext cx="7678457" cy="1590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>
              <a:latin typeface="+mn-lt"/>
            </a:endParaRPr>
          </a:p>
        </p:txBody>
      </p:sp>
      <p:sp>
        <p:nvSpPr>
          <p:cNvPr id="17" name="Rectangle 165"/>
          <p:cNvSpPr>
            <a:spLocks noChangeArrowheads="1"/>
          </p:cNvSpPr>
          <p:nvPr/>
        </p:nvSpPr>
        <p:spPr bwMode="auto">
          <a:xfrm>
            <a:off x="4606814" y="4589255"/>
            <a:ext cx="1635312" cy="661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Maestro </a:t>
            </a:r>
            <a:r>
              <a:rPr lang="es-MX" sz="900" dirty="0"/>
              <a:t> </a:t>
            </a:r>
            <a:r>
              <a:rPr lang="es-MX" sz="900" b="0" dirty="0" smtClean="0">
                <a:latin typeface="+mn-lt"/>
              </a:rPr>
              <a:t>Footbol 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62655</a:t>
            </a:r>
            <a:endParaRPr lang="es-MX" sz="900" b="0" dirty="0">
              <a:latin typeface="+mn-lt"/>
            </a:endParaRPr>
          </a:p>
        </p:txBody>
      </p:sp>
      <p:sp>
        <p:nvSpPr>
          <p:cNvPr id="18" name="Rectangle 171"/>
          <p:cNvSpPr>
            <a:spLocks noChangeArrowheads="1"/>
          </p:cNvSpPr>
          <p:nvPr/>
        </p:nvSpPr>
        <p:spPr bwMode="auto">
          <a:xfrm>
            <a:off x="6490930" y="3829209"/>
            <a:ext cx="1656686" cy="6842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64470</a:t>
            </a:r>
            <a:endParaRPr lang="es-MX" sz="900" b="0" dirty="0">
              <a:latin typeface="+mn-lt"/>
            </a:endParaRPr>
          </a:p>
        </p:txBody>
      </p:sp>
      <p:sp>
        <p:nvSpPr>
          <p:cNvPr id="20" name="Line 175"/>
          <p:cNvSpPr>
            <a:spLocks noChangeShapeType="1"/>
          </p:cNvSpPr>
          <p:nvPr/>
        </p:nvSpPr>
        <p:spPr bwMode="auto">
          <a:xfrm>
            <a:off x="2536546" y="4182874"/>
            <a:ext cx="26670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25895" y="3844170"/>
            <a:ext cx="1678066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   y/o Delegado Sindical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1870</a:t>
            </a:r>
            <a:endParaRPr lang="es-MX" sz="900" b="0" dirty="0">
              <a:latin typeface="+mn-lt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336736" y="1892410"/>
            <a:ext cx="2241550" cy="8406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Profesional Especialista No. 1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15096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(Compartido con San Bernabé)</a:t>
            </a:r>
            <a:endParaRPr lang="es-MX" sz="900" b="0" dirty="0">
              <a:latin typeface="+mn-lt"/>
            </a:endParaRPr>
          </a:p>
        </p:txBody>
      </p:sp>
      <p:sp>
        <p:nvSpPr>
          <p:cNvPr id="25" name="Rectangle 107"/>
          <p:cNvSpPr>
            <a:spLocks noChangeArrowheads="1"/>
          </p:cNvSpPr>
          <p:nvPr/>
        </p:nvSpPr>
        <p:spPr bwMode="auto">
          <a:xfrm>
            <a:off x="2660169" y="3832781"/>
            <a:ext cx="1704437" cy="6590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44257</a:t>
            </a:r>
            <a:endParaRPr lang="es-MX" sz="900" b="0" dirty="0">
              <a:latin typeface="+mn-lt"/>
            </a:endParaRPr>
          </a:p>
        </p:txBody>
      </p:sp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2399" y="1291867"/>
            <a:ext cx="3542124" cy="30777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9" name="Rectangle 469"/>
          <p:cNvSpPr>
            <a:spLocks noChangeArrowheads="1"/>
          </p:cNvSpPr>
          <p:nvPr/>
        </p:nvSpPr>
        <p:spPr bwMode="auto">
          <a:xfrm>
            <a:off x="2660169" y="4579417"/>
            <a:ext cx="1681245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44703</a:t>
            </a:r>
            <a:endParaRPr lang="es-MX" sz="900" b="0" dirty="0"/>
          </a:p>
        </p:txBody>
      </p:sp>
      <p:sp>
        <p:nvSpPr>
          <p:cNvPr id="30" name="Line 101"/>
          <p:cNvSpPr>
            <a:spLocks noChangeShapeType="1"/>
          </p:cNvSpPr>
          <p:nvPr/>
        </p:nvSpPr>
        <p:spPr bwMode="auto">
          <a:xfrm>
            <a:off x="2539004" y="3667773"/>
            <a:ext cx="0" cy="125487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31" name="Line 101"/>
          <p:cNvSpPr>
            <a:spLocks noChangeShapeType="1"/>
          </p:cNvSpPr>
          <p:nvPr/>
        </p:nvSpPr>
        <p:spPr bwMode="auto">
          <a:xfrm>
            <a:off x="6377239" y="3648845"/>
            <a:ext cx="0" cy="125487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32" name="Rectangle 192"/>
          <p:cNvSpPr>
            <a:spLocks noChangeArrowheads="1"/>
          </p:cNvSpPr>
          <p:nvPr/>
        </p:nvSpPr>
        <p:spPr bwMode="auto">
          <a:xfrm>
            <a:off x="711797" y="4579417"/>
            <a:ext cx="1692164" cy="671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18412</a:t>
            </a:r>
            <a:endParaRPr lang="es-MX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5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24"/>
          <p:cNvSpPr>
            <a:spLocks noChangeShapeType="1"/>
          </p:cNvSpPr>
          <p:nvPr/>
        </p:nvSpPr>
        <p:spPr bwMode="auto">
          <a:xfrm>
            <a:off x="6207660" y="5106129"/>
            <a:ext cx="3619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7" name="Line 155"/>
          <p:cNvSpPr>
            <a:spLocks noChangeShapeType="1"/>
          </p:cNvSpPr>
          <p:nvPr/>
        </p:nvSpPr>
        <p:spPr bwMode="auto">
          <a:xfrm>
            <a:off x="2313163" y="5125687"/>
            <a:ext cx="2936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80"/>
          <p:cNvSpPr>
            <a:spLocks noChangeShapeType="1"/>
          </p:cNvSpPr>
          <p:nvPr/>
        </p:nvSpPr>
        <p:spPr bwMode="auto">
          <a:xfrm>
            <a:off x="6568292" y="3735267"/>
            <a:ext cx="0" cy="13708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7" name="Line 124"/>
          <p:cNvSpPr>
            <a:spLocks noChangeShapeType="1"/>
          </p:cNvSpPr>
          <p:nvPr/>
        </p:nvSpPr>
        <p:spPr bwMode="auto">
          <a:xfrm>
            <a:off x="6214280" y="4246090"/>
            <a:ext cx="3619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8" name="Line 76"/>
          <p:cNvSpPr>
            <a:spLocks noChangeShapeType="1"/>
          </p:cNvSpPr>
          <p:nvPr/>
        </p:nvSpPr>
        <p:spPr bwMode="auto">
          <a:xfrm flipH="1">
            <a:off x="4460565" y="2273192"/>
            <a:ext cx="6350" cy="14573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540177" y="3855802"/>
            <a:ext cx="1748372" cy="755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Promotor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>
                <a:latin typeface="+mn-lt"/>
              </a:rPr>
              <a:t>60200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auto">
          <a:xfrm flipV="1">
            <a:off x="2303638" y="3730517"/>
            <a:ext cx="4264654" cy="1574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1" name="Line 69"/>
          <p:cNvSpPr>
            <a:spLocks noChangeShapeType="1"/>
          </p:cNvSpPr>
          <p:nvPr/>
        </p:nvSpPr>
        <p:spPr bwMode="auto">
          <a:xfrm>
            <a:off x="2298876" y="3732092"/>
            <a:ext cx="0" cy="139359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2" name="Line 87"/>
          <p:cNvSpPr>
            <a:spLocks noChangeShapeType="1"/>
          </p:cNvSpPr>
          <p:nvPr/>
        </p:nvSpPr>
        <p:spPr bwMode="auto">
          <a:xfrm>
            <a:off x="2302051" y="4247799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40176" y="2846374"/>
            <a:ext cx="1655276" cy="730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Secretaria </a:t>
            </a:r>
            <a:r>
              <a:rPr lang="es-MX" sz="900" b="0" dirty="0">
                <a:latin typeface="+mn-lt"/>
              </a:rPr>
              <a:t>/ E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63307</a:t>
            </a:r>
            <a:endParaRPr lang="es-MX" sz="900" b="0" dirty="0">
              <a:latin typeface="+mn-lt"/>
            </a:endParaRPr>
          </a:p>
        </p:txBody>
      </p:sp>
      <p:cxnSp>
        <p:nvCxnSpPr>
          <p:cNvPr id="15" name="2 Conector recto"/>
          <p:cNvCxnSpPr>
            <a:cxnSpLocks noChangeShapeType="1"/>
            <a:stCxn id="14" idx="3"/>
          </p:cNvCxnSpPr>
          <p:nvPr/>
        </p:nvCxnSpPr>
        <p:spPr bwMode="auto">
          <a:xfrm>
            <a:off x="4195452" y="3211499"/>
            <a:ext cx="277813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52490" y="1892410"/>
            <a:ext cx="2241550" cy="851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Profesional Especialista No. 1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15096</a:t>
            </a:r>
            <a:endParaRPr lang="es-MX" sz="900" b="0" dirty="0">
              <a:latin typeface="+mn-lt"/>
            </a:endParaRP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2540176" y="4728018"/>
            <a:ext cx="1679099" cy="7219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60509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.</a:t>
            </a:r>
            <a:endParaRPr lang="es-MX" sz="900" b="0" dirty="0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76138" y="4693967"/>
            <a:ext cx="1687224" cy="755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Cajero (Vigilante)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81072</a:t>
            </a:r>
            <a:endParaRPr lang="es-MX" sz="900" b="0" dirty="0">
              <a:latin typeface="+mn-lt"/>
            </a:endParaRPr>
          </a:p>
        </p:txBody>
      </p: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17811" y="1270304"/>
            <a:ext cx="20836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+mn-lt"/>
              </a:rPr>
              <a:t>GIMNASIO SAN BERNABE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676138" y="3909065"/>
            <a:ext cx="1663460" cy="661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60518</a:t>
            </a:r>
            <a:endParaRPr lang="es-MX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5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ES" sz="3500" dirty="0">
              <a:solidFill>
                <a:srgbClr val="C51A4A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9076858"/>
              </p:ext>
            </p:extLst>
          </p:nvPr>
        </p:nvGraphicFramePr>
        <p:xfrm>
          <a:off x="266700" y="1076325"/>
          <a:ext cx="8610600" cy="46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3 Conector recto"/>
          <p:cNvCxnSpPr/>
          <p:nvPr/>
        </p:nvCxnSpPr>
        <p:spPr>
          <a:xfrm flipH="1">
            <a:off x="4123426" y="2406770"/>
            <a:ext cx="3881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201"/>
          <p:cNvSpPr>
            <a:spLocks noChangeShapeType="1"/>
          </p:cNvSpPr>
          <p:nvPr/>
        </p:nvSpPr>
        <p:spPr bwMode="auto">
          <a:xfrm>
            <a:off x="5939264" y="3896136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8" name="Line 232"/>
          <p:cNvSpPr>
            <a:spLocks noChangeShapeType="1"/>
          </p:cNvSpPr>
          <p:nvPr/>
        </p:nvSpPr>
        <p:spPr bwMode="auto">
          <a:xfrm flipV="1">
            <a:off x="5888464" y="4534284"/>
            <a:ext cx="295275" cy="400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9" name="Line 238"/>
          <p:cNvSpPr>
            <a:spLocks noChangeShapeType="1"/>
          </p:cNvSpPr>
          <p:nvPr/>
        </p:nvSpPr>
        <p:spPr bwMode="auto">
          <a:xfrm>
            <a:off x="4166801" y="2099036"/>
            <a:ext cx="3562" cy="1408614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66416" y="3601029"/>
            <a:ext cx="1672842" cy="5670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</a:t>
            </a:r>
            <a:r>
              <a:rPr lang="es-MX" sz="900" dirty="0"/>
              <a:t> </a:t>
            </a:r>
            <a:r>
              <a:rPr lang="es-MX" sz="900" b="0" dirty="0" smtClean="0">
                <a:latin typeface="+mn-lt"/>
              </a:rPr>
              <a:t>Sección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(</a:t>
            </a:r>
            <a:r>
              <a:rPr lang="es-MX" sz="900" dirty="0" smtClean="0"/>
              <a:t>Mantenimiento Alberca</a:t>
            </a:r>
            <a:r>
              <a:rPr lang="es-MX" sz="900" b="0" dirty="0" smtClean="0">
                <a:latin typeface="+mn-lt"/>
              </a:rPr>
              <a:t>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16409</a:t>
            </a:r>
            <a:endParaRPr lang="es-MX" sz="900" b="0" dirty="0">
              <a:latin typeface="+mn-lt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>
            <a:off x="2172740" y="5146578"/>
            <a:ext cx="15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3" name="Line 112"/>
          <p:cNvSpPr>
            <a:spLocks noChangeShapeType="1"/>
          </p:cNvSpPr>
          <p:nvPr/>
        </p:nvSpPr>
        <p:spPr bwMode="auto">
          <a:xfrm>
            <a:off x="2803525" y="2980539"/>
            <a:ext cx="13573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4" name="Line 114"/>
          <p:cNvSpPr>
            <a:spLocks noChangeShapeType="1"/>
          </p:cNvSpPr>
          <p:nvPr/>
        </p:nvSpPr>
        <p:spPr bwMode="auto">
          <a:xfrm>
            <a:off x="2180690" y="3523498"/>
            <a:ext cx="780" cy="162308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5" name="Line 118"/>
          <p:cNvSpPr>
            <a:spLocks noChangeShapeType="1"/>
          </p:cNvSpPr>
          <p:nvPr/>
        </p:nvSpPr>
        <p:spPr bwMode="auto">
          <a:xfrm>
            <a:off x="2172740" y="4562540"/>
            <a:ext cx="15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6" name="Rectangle 161"/>
          <p:cNvSpPr>
            <a:spLocks noChangeArrowheads="1"/>
          </p:cNvSpPr>
          <p:nvPr/>
        </p:nvSpPr>
        <p:spPr bwMode="auto">
          <a:xfrm>
            <a:off x="2350541" y="4246763"/>
            <a:ext cx="1699607" cy="5785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22807</a:t>
            </a:r>
            <a:endParaRPr lang="es-MX" sz="900" b="0" dirty="0">
              <a:latin typeface="+mn-lt"/>
            </a:endParaRPr>
          </a:p>
        </p:txBody>
      </p:sp>
      <p:sp>
        <p:nvSpPr>
          <p:cNvPr id="17" name="Rectangle 218"/>
          <p:cNvSpPr>
            <a:spLocks noChangeArrowheads="1"/>
          </p:cNvSpPr>
          <p:nvPr/>
        </p:nvSpPr>
        <p:spPr bwMode="auto">
          <a:xfrm>
            <a:off x="4389126" y="3610228"/>
            <a:ext cx="1656044" cy="560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Promotor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60200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</p:txBody>
      </p:sp>
      <p:sp>
        <p:nvSpPr>
          <p:cNvPr id="19" name="Line 231"/>
          <p:cNvSpPr>
            <a:spLocks noChangeShapeType="1"/>
          </p:cNvSpPr>
          <p:nvPr/>
        </p:nvSpPr>
        <p:spPr bwMode="auto">
          <a:xfrm flipH="1">
            <a:off x="6190089" y="3518762"/>
            <a:ext cx="15876" cy="100930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20" name="Rectangle 236"/>
          <p:cNvSpPr>
            <a:spLocks noChangeArrowheads="1"/>
          </p:cNvSpPr>
          <p:nvPr/>
        </p:nvSpPr>
        <p:spPr bwMode="auto">
          <a:xfrm>
            <a:off x="2344191" y="4895875"/>
            <a:ext cx="1699607" cy="4951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23843</a:t>
            </a:r>
            <a:endParaRPr lang="es-MX" sz="900" b="0" dirty="0">
              <a:latin typeface="+mn-lt"/>
            </a:endParaRPr>
          </a:p>
        </p:txBody>
      </p:sp>
      <p:sp>
        <p:nvSpPr>
          <p:cNvPr id="21" name="Line 271"/>
          <p:cNvSpPr>
            <a:spLocks noChangeShapeType="1"/>
          </p:cNvSpPr>
          <p:nvPr/>
        </p:nvSpPr>
        <p:spPr bwMode="auto">
          <a:xfrm flipV="1">
            <a:off x="2181471" y="3515587"/>
            <a:ext cx="4019731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1685677" y="2854518"/>
            <a:ext cx="1677725" cy="48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Secretaria </a:t>
            </a:r>
            <a:r>
              <a:rPr lang="es-MX" sz="900" b="0" dirty="0">
                <a:latin typeface="+mn-lt"/>
              </a:rPr>
              <a:t>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63103</a:t>
            </a:r>
            <a:endParaRPr lang="es-MX" sz="900" b="0" dirty="0">
              <a:latin typeface="+mn-lt"/>
            </a:endParaRPr>
          </a:p>
        </p:txBody>
      </p:sp>
      <p:sp>
        <p:nvSpPr>
          <p:cNvPr id="23" name="Rectangle 149"/>
          <p:cNvSpPr>
            <a:spLocks noChangeArrowheads="1"/>
          </p:cNvSpPr>
          <p:nvPr/>
        </p:nvSpPr>
        <p:spPr bwMode="auto">
          <a:xfrm>
            <a:off x="4388310" y="4238812"/>
            <a:ext cx="1647791" cy="5785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</a:t>
            </a:r>
            <a:r>
              <a:rPr lang="es-MX" sz="900" dirty="0"/>
              <a:t> </a:t>
            </a:r>
            <a:r>
              <a:rPr lang="es-MX" sz="900" b="0" dirty="0" smtClean="0">
                <a:latin typeface="+mn-lt"/>
              </a:rPr>
              <a:t>Sección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(</a:t>
            </a:r>
            <a:r>
              <a:rPr lang="es-MX" sz="900" dirty="0" smtClean="0"/>
              <a:t>Mantenimiento Alberca</a:t>
            </a:r>
            <a:r>
              <a:rPr lang="es-MX" sz="900" b="0" dirty="0" smtClean="0">
                <a:latin typeface="+mn-lt"/>
              </a:rPr>
              <a:t>)</a:t>
            </a:r>
            <a:endParaRPr lang="es-MX" sz="900" dirty="0"/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61278</a:t>
            </a:r>
            <a:endParaRPr lang="es-MX" sz="900" b="0" dirty="0">
              <a:latin typeface="+mn-lt"/>
            </a:endParaRPr>
          </a:p>
        </p:txBody>
      </p:sp>
      <p:sp>
        <p:nvSpPr>
          <p:cNvPr id="24" name="Rectangle 137"/>
          <p:cNvSpPr>
            <a:spLocks noChangeArrowheads="1"/>
          </p:cNvSpPr>
          <p:nvPr/>
        </p:nvSpPr>
        <p:spPr bwMode="auto">
          <a:xfrm>
            <a:off x="3069212" y="1246548"/>
            <a:ext cx="2195179" cy="8524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(Administrador)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82471</a:t>
            </a: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</p:txBody>
      </p:sp>
      <p:sp>
        <p:nvSpPr>
          <p:cNvPr id="25" name="Line 118"/>
          <p:cNvSpPr>
            <a:spLocks noChangeShapeType="1"/>
          </p:cNvSpPr>
          <p:nvPr/>
        </p:nvSpPr>
        <p:spPr bwMode="auto">
          <a:xfrm>
            <a:off x="2199727" y="3853198"/>
            <a:ext cx="15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097039" y="828181"/>
            <a:ext cx="2052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+mn-lt"/>
              </a:rPr>
              <a:t>GIMNASIO VILLA ALEGRE</a:t>
            </a:r>
          </a:p>
        </p:txBody>
      </p:sp>
      <p:sp>
        <p:nvSpPr>
          <p:cNvPr id="26" name="Rectangle 218"/>
          <p:cNvSpPr>
            <a:spLocks noChangeArrowheads="1"/>
          </p:cNvSpPr>
          <p:nvPr/>
        </p:nvSpPr>
        <p:spPr bwMode="auto">
          <a:xfrm>
            <a:off x="3332816" y="2242847"/>
            <a:ext cx="1656044" cy="560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dirty="0" smtClean="0"/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Auxiliar Administrativo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85344</a:t>
            </a:r>
            <a:endParaRPr lang="es-MX" sz="9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5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109"/>
          <p:cNvSpPr>
            <a:spLocks noChangeShapeType="1"/>
          </p:cNvSpPr>
          <p:nvPr/>
        </p:nvSpPr>
        <p:spPr bwMode="auto">
          <a:xfrm>
            <a:off x="4660900" y="3281970"/>
            <a:ext cx="0" cy="13446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006850" y="3877283"/>
            <a:ext cx="6492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313829" y="3475645"/>
            <a:ext cx="1715245" cy="715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18528</a:t>
            </a:r>
            <a:endParaRPr lang="es-MX" sz="900" b="0" dirty="0"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84222" y="4410683"/>
            <a:ext cx="1752600" cy="744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60510</a:t>
            </a:r>
            <a:endParaRPr lang="es-MX" sz="900" b="0" dirty="0">
              <a:latin typeface="+mn-lt"/>
            </a:endParaRPr>
          </a:p>
        </p:txBody>
      </p:sp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724633" y="1478077"/>
            <a:ext cx="1859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+mn-lt"/>
              </a:rPr>
              <a:t>GIMNASIO SAN JORGE</a:t>
            </a:r>
          </a:p>
        </p:txBody>
      </p:sp>
      <p:sp>
        <p:nvSpPr>
          <p:cNvPr id="12" name="Rectangle 137"/>
          <p:cNvSpPr>
            <a:spLocks noChangeArrowheads="1"/>
          </p:cNvSpPr>
          <p:nvPr/>
        </p:nvSpPr>
        <p:spPr bwMode="auto">
          <a:xfrm>
            <a:off x="3421930" y="2504281"/>
            <a:ext cx="2476500" cy="795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Promotor Deportivo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(Administrador)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20095</a:t>
            </a:r>
            <a:endParaRPr lang="es-MX" sz="9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4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109"/>
          <p:cNvSpPr>
            <a:spLocks noChangeShapeType="1"/>
          </p:cNvSpPr>
          <p:nvPr/>
        </p:nvSpPr>
        <p:spPr bwMode="auto">
          <a:xfrm>
            <a:off x="4469370" y="3205956"/>
            <a:ext cx="7937" cy="10493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586046" y="3940618"/>
            <a:ext cx="1783112" cy="774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60507</a:t>
            </a:r>
            <a:endParaRPr lang="es-MX" sz="900" b="0" dirty="0">
              <a:latin typeface="+mn-lt"/>
            </a:endParaRPr>
          </a:p>
        </p:txBody>
      </p:sp>
      <p:sp>
        <p:nvSpPr>
          <p:cNvPr id="8" name="Rectangle 137"/>
          <p:cNvSpPr>
            <a:spLocks noChangeArrowheads="1"/>
          </p:cNvSpPr>
          <p:nvPr/>
        </p:nvSpPr>
        <p:spPr bwMode="auto">
          <a:xfrm>
            <a:off x="3239057" y="2504281"/>
            <a:ext cx="2476500" cy="795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Promotor Deportivo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(Administrador)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20095</a:t>
            </a:r>
            <a:endParaRPr lang="es-MX" sz="900" b="0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</p:txBody>
      </p:sp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97748" y="1224499"/>
            <a:ext cx="1543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+mn-lt"/>
              </a:rPr>
              <a:t>INDECO NARANJO</a:t>
            </a:r>
          </a:p>
        </p:txBody>
      </p:sp>
    </p:spTree>
    <p:extLst>
      <p:ext uri="{BB962C8B-B14F-4D97-AF65-F5344CB8AC3E}">
        <p14:creationId xmlns:p14="http://schemas.microsoft.com/office/powerpoint/2010/main" val="1387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17 Conector recto"/>
          <p:cNvCxnSpPr>
            <a:cxnSpLocks noChangeShapeType="1"/>
          </p:cNvCxnSpPr>
          <p:nvPr/>
        </p:nvCxnSpPr>
        <p:spPr bwMode="auto">
          <a:xfrm>
            <a:off x="2052233" y="4410829"/>
            <a:ext cx="254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6506758" y="4391582"/>
            <a:ext cx="3286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2050644" y="3978994"/>
            <a:ext cx="7938" cy="4221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4477933" y="3004269"/>
            <a:ext cx="0" cy="9731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>
            <a:off x="6829020" y="3994869"/>
            <a:ext cx="0" cy="396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87183" y="4062425"/>
            <a:ext cx="1772861" cy="651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Maestro de Aerobic’s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16658</a:t>
            </a:r>
            <a:endParaRPr lang="es-MX" sz="900" b="0" dirty="0">
              <a:latin typeface="+mn-lt"/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V="1">
            <a:off x="2042708" y="3978994"/>
            <a:ext cx="48021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5" name="Rectangle 107"/>
          <p:cNvSpPr>
            <a:spLocks noChangeArrowheads="1"/>
          </p:cNvSpPr>
          <p:nvPr/>
        </p:nvSpPr>
        <p:spPr bwMode="auto">
          <a:xfrm>
            <a:off x="4913906" y="4067732"/>
            <a:ext cx="1732552" cy="666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Ayudante General </a:t>
            </a:r>
            <a:endParaRPr lang="es-MX" sz="900" b="0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(</a:t>
            </a:r>
            <a:r>
              <a:rPr lang="es-MX" sz="900" b="0" dirty="0">
                <a:latin typeface="+mn-lt"/>
              </a:rPr>
              <a:t>Mantenimiento)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66655</a:t>
            </a:r>
            <a:endParaRPr lang="es-MX" sz="900" b="0" dirty="0">
              <a:latin typeface="+mn-lt"/>
            </a:endParaRPr>
          </a:p>
        </p:txBody>
      </p:sp>
      <p:sp>
        <p:nvSpPr>
          <p:cNvPr id="16" name="Rectangle 1153"/>
          <p:cNvSpPr>
            <a:spLocks noChangeArrowheads="1"/>
          </p:cNvSpPr>
          <p:nvPr/>
        </p:nvSpPr>
        <p:spPr bwMode="auto">
          <a:xfrm>
            <a:off x="3253970" y="2156544"/>
            <a:ext cx="2447925" cy="833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Auxiliar Administrativo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(</a:t>
            </a:r>
            <a:r>
              <a:rPr lang="es-MX" sz="900" b="0" dirty="0" smtClean="0">
                <a:latin typeface="+mn-lt"/>
              </a:rPr>
              <a:t>Administrador)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80571</a:t>
            </a:r>
            <a:endParaRPr lang="es-MX" sz="900" b="0" dirty="0">
              <a:latin typeface="+mn-lt"/>
            </a:endParaRPr>
          </a:p>
        </p:txBody>
      </p:sp>
      <p:sp>
        <p:nvSpPr>
          <p:cNvPr id="17" name="Rectangle 174"/>
          <p:cNvSpPr>
            <a:spLocks noChangeArrowheads="1"/>
          </p:cNvSpPr>
          <p:nvPr/>
        </p:nvSpPr>
        <p:spPr bwMode="auto">
          <a:xfrm>
            <a:off x="2369733" y="3097715"/>
            <a:ext cx="1747837" cy="694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102625</a:t>
            </a:r>
            <a:endParaRPr lang="es-MX" sz="900" b="0" dirty="0">
              <a:latin typeface="+mn-lt"/>
            </a:endParaRPr>
          </a:p>
        </p:txBody>
      </p:sp>
      <p:cxnSp>
        <p:nvCxnSpPr>
          <p:cNvPr id="18" name="2 Conector recto"/>
          <p:cNvCxnSpPr>
            <a:cxnSpLocks noChangeShapeType="1"/>
            <a:stCxn id="17" idx="3"/>
          </p:cNvCxnSpPr>
          <p:nvPr/>
        </p:nvCxnSpPr>
        <p:spPr bwMode="auto">
          <a:xfrm flipV="1">
            <a:off x="4117570" y="3444010"/>
            <a:ext cx="360363" cy="79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220633" y="1411589"/>
            <a:ext cx="2581861" cy="30777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+mn-lt"/>
              </a:rPr>
              <a:t>GIMNASIO VALLE DE INFONAVIT</a:t>
            </a:r>
          </a:p>
        </p:txBody>
      </p:sp>
    </p:spTree>
    <p:extLst>
      <p:ext uri="{BB962C8B-B14F-4D97-AF65-F5344CB8AC3E}">
        <p14:creationId xmlns:p14="http://schemas.microsoft.com/office/powerpoint/2010/main" val="5585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Line 184"/>
          <p:cNvSpPr>
            <a:spLocks noChangeShapeType="1"/>
          </p:cNvSpPr>
          <p:nvPr/>
        </p:nvSpPr>
        <p:spPr bwMode="auto">
          <a:xfrm flipV="1">
            <a:off x="2349959" y="5196009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7" name="Line 184"/>
          <p:cNvSpPr>
            <a:spLocks noChangeShapeType="1"/>
          </p:cNvSpPr>
          <p:nvPr/>
        </p:nvSpPr>
        <p:spPr bwMode="auto">
          <a:xfrm>
            <a:off x="6462038" y="4292722"/>
            <a:ext cx="23653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cxnSp>
        <p:nvCxnSpPr>
          <p:cNvPr id="8" name="2 Conector recto"/>
          <p:cNvCxnSpPr>
            <a:cxnSpLocks noChangeShapeType="1"/>
          </p:cNvCxnSpPr>
          <p:nvPr/>
        </p:nvCxnSpPr>
        <p:spPr bwMode="auto">
          <a:xfrm flipH="1">
            <a:off x="4482952" y="2684787"/>
            <a:ext cx="1587" cy="111283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4715135" y="3975652"/>
            <a:ext cx="1767540" cy="69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62447</a:t>
            </a:r>
            <a:endParaRPr lang="es-MX" sz="900" b="0" dirty="0">
              <a:latin typeface="+mn-lt"/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2250218" y="2948514"/>
            <a:ext cx="1583445" cy="714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64093</a:t>
            </a:r>
            <a:endParaRPr lang="es-MX" sz="900" b="0" dirty="0">
              <a:latin typeface="+mn-lt"/>
            </a:endParaRPr>
          </a:p>
        </p:txBody>
      </p:sp>
      <p:sp>
        <p:nvSpPr>
          <p:cNvPr id="11" name="Rectangle 159"/>
          <p:cNvSpPr>
            <a:spLocks noChangeArrowheads="1"/>
          </p:cNvSpPr>
          <p:nvPr/>
        </p:nvSpPr>
        <p:spPr bwMode="auto">
          <a:xfrm>
            <a:off x="2517001" y="3975652"/>
            <a:ext cx="1767540" cy="69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Instructor (Aerobic´s)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42524</a:t>
            </a:r>
            <a:endParaRPr lang="es-MX" sz="900" b="0" dirty="0">
              <a:latin typeface="+mn-lt"/>
            </a:endParaRPr>
          </a:p>
        </p:txBody>
      </p:sp>
      <p:cxnSp>
        <p:nvCxnSpPr>
          <p:cNvPr id="12" name="17 Conector recto"/>
          <p:cNvCxnSpPr>
            <a:cxnSpLocks noChangeShapeType="1"/>
          </p:cNvCxnSpPr>
          <p:nvPr/>
        </p:nvCxnSpPr>
        <p:spPr bwMode="auto">
          <a:xfrm>
            <a:off x="2340434" y="4297484"/>
            <a:ext cx="20637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6 Conector recto"/>
          <p:cNvCxnSpPr>
            <a:cxnSpLocks noChangeShapeType="1"/>
          </p:cNvCxnSpPr>
          <p:nvPr/>
        </p:nvCxnSpPr>
        <p:spPr bwMode="auto">
          <a:xfrm>
            <a:off x="2349959" y="3808737"/>
            <a:ext cx="4348616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21 Conector recto"/>
          <p:cNvCxnSpPr>
            <a:cxnSpLocks noChangeShapeType="1"/>
          </p:cNvCxnSpPr>
          <p:nvPr/>
        </p:nvCxnSpPr>
        <p:spPr bwMode="auto">
          <a:xfrm>
            <a:off x="6698575" y="3808737"/>
            <a:ext cx="0" cy="48398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23 Conector recto"/>
          <p:cNvCxnSpPr>
            <a:cxnSpLocks noChangeShapeType="1"/>
            <a:endCxn id="4" idx="0"/>
          </p:cNvCxnSpPr>
          <p:nvPr/>
        </p:nvCxnSpPr>
        <p:spPr bwMode="auto">
          <a:xfrm>
            <a:off x="2349959" y="3808737"/>
            <a:ext cx="0" cy="138727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3 Conector recto"/>
          <p:cNvCxnSpPr>
            <a:cxnSpLocks noChangeShapeType="1"/>
            <a:stCxn id="10" idx="3"/>
          </p:cNvCxnSpPr>
          <p:nvPr/>
        </p:nvCxnSpPr>
        <p:spPr bwMode="auto">
          <a:xfrm>
            <a:off x="3833663" y="3305702"/>
            <a:ext cx="650876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517001" y="4726109"/>
            <a:ext cx="1767540" cy="712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62108</a:t>
            </a:r>
            <a:endParaRPr lang="es-MX" sz="900" b="0" dirty="0">
              <a:latin typeface="+mn-lt"/>
            </a:endParaRPr>
          </a:p>
        </p:txBody>
      </p:sp>
      <p:sp>
        <p:nvSpPr>
          <p:cNvPr id="18" name="Rectangle 159"/>
          <p:cNvSpPr>
            <a:spLocks noChangeArrowheads="1"/>
          </p:cNvSpPr>
          <p:nvPr/>
        </p:nvSpPr>
        <p:spPr bwMode="auto">
          <a:xfrm>
            <a:off x="3343127" y="1997669"/>
            <a:ext cx="2274887" cy="842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Auxiliar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(Administrador)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81015</a:t>
            </a:r>
            <a:endParaRPr lang="es-MX" sz="900" b="0" dirty="0">
              <a:latin typeface="+mn-lt"/>
            </a:endParaRPr>
          </a:p>
        </p:txBody>
      </p: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396318" y="1360148"/>
            <a:ext cx="2086853" cy="30777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+mn-lt"/>
              </a:rPr>
              <a:t>GIMNASIO CAMINO REAL</a:t>
            </a:r>
          </a:p>
        </p:txBody>
      </p:sp>
    </p:spTree>
    <p:extLst>
      <p:ext uri="{BB962C8B-B14F-4D97-AF65-F5344CB8AC3E}">
        <p14:creationId xmlns:p14="http://schemas.microsoft.com/office/powerpoint/2010/main" val="7019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407496" y="2886874"/>
            <a:ext cx="2045811" cy="702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/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/>
              <a:t> </a:t>
            </a:r>
            <a:r>
              <a:rPr lang="es-MX" sz="900" b="0" dirty="0" smtClean="0"/>
              <a:t>15748</a:t>
            </a:r>
            <a:endParaRPr lang="es-MX" sz="900" b="0" dirty="0"/>
          </a:p>
        </p:txBody>
      </p: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09024" y="1346873"/>
            <a:ext cx="30427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39870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19 Conector recto"/>
          <p:cNvCxnSpPr>
            <a:cxnSpLocks noChangeShapeType="1"/>
          </p:cNvCxnSpPr>
          <p:nvPr/>
        </p:nvCxnSpPr>
        <p:spPr bwMode="auto">
          <a:xfrm>
            <a:off x="6548327" y="4006262"/>
            <a:ext cx="0" cy="33813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4" name="3 Conector recto"/>
          <p:cNvCxnSpPr>
            <a:cxnSpLocks noChangeShapeType="1"/>
          </p:cNvCxnSpPr>
          <p:nvPr/>
        </p:nvCxnSpPr>
        <p:spPr bwMode="auto">
          <a:xfrm>
            <a:off x="2403205" y="3995869"/>
            <a:ext cx="0" cy="33813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2 Conector recto"/>
          <p:cNvCxnSpPr>
            <a:cxnSpLocks noChangeShapeType="1"/>
          </p:cNvCxnSpPr>
          <p:nvPr/>
        </p:nvCxnSpPr>
        <p:spPr bwMode="auto">
          <a:xfrm>
            <a:off x="4020868" y="3491247"/>
            <a:ext cx="4921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506643" y="2427853"/>
            <a:ext cx="6350" cy="171908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3325543" y="2108283"/>
            <a:ext cx="2362200" cy="682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Profesional Especialista 1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75883</a:t>
            </a:r>
            <a:endParaRPr lang="es-MX" sz="900" b="0" dirty="0">
              <a:latin typeface="+mn-lt"/>
            </a:endParaRPr>
          </a:p>
        </p:txBody>
      </p:sp>
      <p:sp>
        <p:nvSpPr>
          <p:cNvPr id="12" name="Rectangle 174"/>
          <p:cNvSpPr>
            <a:spLocks noChangeArrowheads="1"/>
          </p:cNvSpPr>
          <p:nvPr/>
        </p:nvSpPr>
        <p:spPr bwMode="auto">
          <a:xfrm>
            <a:off x="2638232" y="3122947"/>
            <a:ext cx="1565198" cy="7064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Secretaria / O (Cajera</a:t>
            </a:r>
            <a:r>
              <a:rPr lang="es-MX" sz="900" b="0" dirty="0" smtClean="0">
                <a:latin typeface="+mn-lt"/>
              </a:rPr>
              <a:t>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44383</a:t>
            </a:r>
            <a:endParaRPr lang="es-MX" sz="900" b="0" dirty="0"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46333" y="4141892"/>
            <a:ext cx="1813288" cy="717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</a:t>
            </a:r>
            <a:r>
              <a:rPr lang="es-MX" sz="900" b="0" dirty="0" smtClean="0">
                <a:latin typeface="+mn-lt"/>
              </a:rPr>
              <a:t>19385</a:t>
            </a:r>
            <a:endParaRPr lang="es-MX" sz="900" b="0" dirty="0"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617806" y="4157794"/>
            <a:ext cx="1787708" cy="717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23230</a:t>
            </a:r>
            <a:endParaRPr lang="es-MX" sz="900" b="0" dirty="0">
              <a:latin typeface="+mn-lt"/>
            </a:endParaRPr>
          </a:p>
        </p:txBody>
      </p:sp>
      <p:cxnSp>
        <p:nvCxnSpPr>
          <p:cNvPr id="16" name="4 Conector recto"/>
          <p:cNvCxnSpPr>
            <a:cxnSpLocks noChangeShapeType="1"/>
          </p:cNvCxnSpPr>
          <p:nvPr/>
        </p:nvCxnSpPr>
        <p:spPr bwMode="auto">
          <a:xfrm>
            <a:off x="2403205" y="3995869"/>
            <a:ext cx="4145122" cy="133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220248" y="1308331"/>
            <a:ext cx="45727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645389" y="4157794"/>
            <a:ext cx="1787708" cy="717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101157</a:t>
            </a:r>
            <a:endParaRPr lang="es-MX" sz="900" b="0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4457592" y="2315007"/>
            <a:ext cx="0" cy="14398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>
              <a:latin typeface="+mn-lt"/>
            </a:endParaRPr>
          </a:p>
        </p:txBody>
      </p:sp>
      <p:cxnSp>
        <p:nvCxnSpPr>
          <p:cNvPr id="8" name="7 Conector recto"/>
          <p:cNvCxnSpPr>
            <a:cxnSpLocks noChangeShapeType="1"/>
          </p:cNvCxnSpPr>
          <p:nvPr/>
        </p:nvCxnSpPr>
        <p:spPr bwMode="auto">
          <a:xfrm>
            <a:off x="2202200" y="3754870"/>
            <a:ext cx="450751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2 Conector recto"/>
          <p:cNvCxnSpPr>
            <a:cxnSpLocks noChangeShapeType="1"/>
          </p:cNvCxnSpPr>
          <p:nvPr/>
        </p:nvCxnSpPr>
        <p:spPr bwMode="auto">
          <a:xfrm>
            <a:off x="2194249" y="4267632"/>
            <a:ext cx="20637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4 Conector recto"/>
          <p:cNvCxnSpPr>
            <a:cxnSpLocks noChangeShapeType="1"/>
          </p:cNvCxnSpPr>
          <p:nvPr/>
        </p:nvCxnSpPr>
        <p:spPr bwMode="auto">
          <a:xfrm flipH="1">
            <a:off x="2194249" y="3754870"/>
            <a:ext cx="1588" cy="125824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20 Conector recto"/>
          <p:cNvCxnSpPr>
            <a:cxnSpLocks noChangeShapeType="1"/>
          </p:cNvCxnSpPr>
          <p:nvPr/>
        </p:nvCxnSpPr>
        <p:spPr bwMode="auto">
          <a:xfrm flipH="1">
            <a:off x="6709715" y="3773920"/>
            <a:ext cx="4803" cy="44813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429199" y="4652558"/>
            <a:ext cx="1796156" cy="62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44893</a:t>
            </a:r>
            <a:endParaRPr lang="es-MX" sz="900" b="0" dirty="0">
              <a:latin typeface="+mn-lt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194249" y="2975556"/>
            <a:ext cx="1752167" cy="655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Secretaria / O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84643</a:t>
            </a:r>
            <a:endParaRPr lang="es-MX" sz="900" b="0" dirty="0">
              <a:latin typeface="+mn-lt"/>
            </a:endParaRPr>
          </a:p>
        </p:txBody>
      </p:sp>
      <p:cxnSp>
        <p:nvCxnSpPr>
          <p:cNvPr id="14" name="2 Conector recto"/>
          <p:cNvCxnSpPr>
            <a:cxnSpLocks noChangeShapeType="1"/>
            <a:stCxn id="13" idx="3"/>
          </p:cNvCxnSpPr>
          <p:nvPr/>
        </p:nvCxnSpPr>
        <p:spPr bwMode="auto">
          <a:xfrm>
            <a:off x="3946416" y="3303375"/>
            <a:ext cx="511176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17 Conector recto"/>
          <p:cNvCxnSpPr>
            <a:cxnSpLocks noChangeShapeType="1"/>
          </p:cNvCxnSpPr>
          <p:nvPr/>
        </p:nvCxnSpPr>
        <p:spPr bwMode="auto">
          <a:xfrm>
            <a:off x="6511318" y="4219805"/>
            <a:ext cx="20637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698623" y="3877288"/>
            <a:ext cx="1812695" cy="686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66765</a:t>
            </a:r>
            <a:endParaRPr lang="es-MX" sz="900" b="0" dirty="0">
              <a:latin typeface="+mn-lt"/>
            </a:endParaRPr>
          </a:p>
        </p:txBody>
      </p:sp>
      <p:sp>
        <p:nvSpPr>
          <p:cNvPr id="18" name="Rectangle 174"/>
          <p:cNvSpPr>
            <a:spLocks noChangeArrowheads="1"/>
          </p:cNvSpPr>
          <p:nvPr/>
        </p:nvSpPr>
        <p:spPr bwMode="auto">
          <a:xfrm>
            <a:off x="2429199" y="3880146"/>
            <a:ext cx="1832690" cy="6838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Auxiliar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16914</a:t>
            </a:r>
            <a:endParaRPr lang="es-MX" sz="900" b="0" dirty="0">
              <a:latin typeface="+mn-lt"/>
            </a:endParaRPr>
          </a:p>
        </p:txBody>
      </p:sp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42869" y="1283266"/>
            <a:ext cx="3829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cxnSp>
        <p:nvCxnSpPr>
          <p:cNvPr id="23" name="15 Conector recto"/>
          <p:cNvCxnSpPr>
            <a:cxnSpLocks noChangeShapeType="1"/>
          </p:cNvCxnSpPr>
          <p:nvPr/>
        </p:nvCxnSpPr>
        <p:spPr bwMode="auto">
          <a:xfrm>
            <a:off x="2198425" y="5013119"/>
            <a:ext cx="2508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3473169" y="1908314"/>
            <a:ext cx="1981427" cy="777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Administrador de Ligas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charset="0"/>
              </a:rPr>
              <a:t>112081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2 Conector recto"/>
          <p:cNvCxnSpPr>
            <a:cxnSpLocks noChangeShapeType="1"/>
          </p:cNvCxnSpPr>
          <p:nvPr/>
        </p:nvCxnSpPr>
        <p:spPr bwMode="auto">
          <a:xfrm>
            <a:off x="3982660" y="3582507"/>
            <a:ext cx="4841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sp>
        <p:nvSpPr>
          <p:cNvPr id="4" name="Rectangle 151"/>
          <p:cNvSpPr>
            <a:spLocks noChangeArrowheads="1"/>
          </p:cNvSpPr>
          <p:nvPr/>
        </p:nvSpPr>
        <p:spPr bwMode="auto">
          <a:xfrm>
            <a:off x="2508480" y="5062148"/>
            <a:ext cx="1738837" cy="682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de Sección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62751</a:t>
            </a:r>
            <a:endParaRPr lang="es-MX" sz="900" b="0" dirty="0">
              <a:latin typeface="+mn-lt"/>
            </a:endParaRPr>
          </a:p>
        </p:txBody>
      </p:sp>
      <p:cxnSp>
        <p:nvCxnSpPr>
          <p:cNvPr id="7" name="10 Conector recto"/>
          <p:cNvCxnSpPr>
            <a:cxnSpLocks noChangeShapeType="1"/>
          </p:cNvCxnSpPr>
          <p:nvPr/>
        </p:nvCxnSpPr>
        <p:spPr bwMode="auto">
          <a:xfrm>
            <a:off x="4462302" y="2151877"/>
            <a:ext cx="4546" cy="193228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97367" y="4268187"/>
            <a:ext cx="1756567" cy="692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15274</a:t>
            </a:r>
            <a:endParaRPr lang="es-MX" sz="900" b="0" dirty="0">
              <a:latin typeface="+mn-lt"/>
            </a:endParaRPr>
          </a:p>
        </p:txBody>
      </p:sp>
      <p:cxnSp>
        <p:nvCxnSpPr>
          <p:cNvPr id="10" name="30727 Conector recto"/>
          <p:cNvCxnSpPr>
            <a:cxnSpLocks noChangeShapeType="1"/>
          </p:cNvCxnSpPr>
          <p:nvPr/>
        </p:nvCxnSpPr>
        <p:spPr bwMode="auto">
          <a:xfrm>
            <a:off x="2306908" y="4601562"/>
            <a:ext cx="18573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602"/>
          <p:cNvSpPr>
            <a:spLocks noChangeArrowheads="1"/>
          </p:cNvSpPr>
          <p:nvPr/>
        </p:nvSpPr>
        <p:spPr bwMode="auto">
          <a:xfrm>
            <a:off x="2385400" y="3249132"/>
            <a:ext cx="1619485" cy="666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Secretaria / E (Cajera)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17402</a:t>
            </a:r>
            <a:endParaRPr lang="es-MX" sz="900" b="0" dirty="0">
              <a:latin typeface="+mn-lt"/>
            </a:endParaRPr>
          </a:p>
        </p:txBody>
      </p:sp>
      <p:cxnSp>
        <p:nvCxnSpPr>
          <p:cNvPr id="13" name="4 Conector recto"/>
          <p:cNvCxnSpPr>
            <a:cxnSpLocks noChangeShapeType="1"/>
          </p:cNvCxnSpPr>
          <p:nvPr/>
        </p:nvCxnSpPr>
        <p:spPr bwMode="auto">
          <a:xfrm>
            <a:off x="2322769" y="4084157"/>
            <a:ext cx="4331059" cy="952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6 Conector recto"/>
          <p:cNvCxnSpPr>
            <a:cxnSpLocks noChangeShapeType="1"/>
          </p:cNvCxnSpPr>
          <p:nvPr/>
        </p:nvCxnSpPr>
        <p:spPr bwMode="auto">
          <a:xfrm>
            <a:off x="2306867" y="4093682"/>
            <a:ext cx="0" cy="131909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11 Conector recto"/>
          <p:cNvCxnSpPr>
            <a:cxnSpLocks noChangeShapeType="1"/>
          </p:cNvCxnSpPr>
          <p:nvPr/>
        </p:nvCxnSpPr>
        <p:spPr bwMode="auto">
          <a:xfrm flipH="1">
            <a:off x="6653828" y="4084157"/>
            <a:ext cx="9525" cy="134347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77108" y="4231674"/>
            <a:ext cx="1748709" cy="728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71313</a:t>
            </a:r>
            <a:endParaRPr lang="es-MX" sz="900" b="0" dirty="0">
              <a:latin typeface="+mn-lt"/>
            </a:endParaRPr>
          </a:p>
        </p:txBody>
      </p:sp>
      <p:cxnSp>
        <p:nvCxnSpPr>
          <p:cNvPr id="22" name="68 Conector recto"/>
          <p:cNvCxnSpPr>
            <a:cxnSpLocks noChangeShapeType="1"/>
          </p:cNvCxnSpPr>
          <p:nvPr/>
        </p:nvCxnSpPr>
        <p:spPr bwMode="auto">
          <a:xfrm>
            <a:off x="6436341" y="4673000"/>
            <a:ext cx="2174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461" y="1136607"/>
            <a:ext cx="2939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4" name="Rectangle 417"/>
          <p:cNvSpPr>
            <a:spLocks noChangeArrowheads="1"/>
          </p:cNvSpPr>
          <p:nvPr/>
        </p:nvSpPr>
        <p:spPr bwMode="auto">
          <a:xfrm>
            <a:off x="3456266" y="2154819"/>
            <a:ext cx="2022192" cy="8594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Cajero</a:t>
            </a: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cs typeface="Arial" panose="020B0604020202020204" pitchFamily="34" charset="0"/>
              </a:rPr>
              <a:t>102179</a:t>
            </a:r>
            <a:endParaRPr lang="es-MX" sz="900" b="0" dirty="0">
              <a:cs typeface="Arial" panose="020B0604020202020204" pitchFamily="34" charset="0"/>
            </a:endParaRPr>
          </a:p>
        </p:txBody>
      </p:sp>
      <p:cxnSp>
        <p:nvCxnSpPr>
          <p:cNvPr id="26" name="68 Conector recto"/>
          <p:cNvCxnSpPr>
            <a:cxnSpLocks noChangeShapeType="1"/>
          </p:cNvCxnSpPr>
          <p:nvPr/>
        </p:nvCxnSpPr>
        <p:spPr bwMode="auto">
          <a:xfrm>
            <a:off x="2306867" y="5412775"/>
            <a:ext cx="18573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87632" y="5048444"/>
            <a:ext cx="1748709" cy="696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dirty="0" smtClean="0"/>
              <a:t>65480</a:t>
            </a:r>
            <a:endParaRPr lang="es-MX" sz="900" b="0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endParaRPr lang="es-MX" sz="900" b="1" dirty="0">
              <a:solidFill>
                <a:srgbClr val="FF0000"/>
              </a:solidFill>
            </a:endParaRPr>
          </a:p>
        </p:txBody>
      </p:sp>
      <p:cxnSp>
        <p:nvCxnSpPr>
          <p:cNvPr id="21" name="68 Conector recto"/>
          <p:cNvCxnSpPr>
            <a:cxnSpLocks noChangeShapeType="1"/>
          </p:cNvCxnSpPr>
          <p:nvPr/>
        </p:nvCxnSpPr>
        <p:spPr bwMode="auto">
          <a:xfrm>
            <a:off x="6425817" y="5427636"/>
            <a:ext cx="2174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16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78 Conector recto"/>
          <p:cNvCxnSpPr>
            <a:cxnSpLocks noChangeShapeType="1"/>
          </p:cNvCxnSpPr>
          <p:nvPr/>
        </p:nvCxnSpPr>
        <p:spPr bwMode="auto">
          <a:xfrm>
            <a:off x="6360168" y="4684345"/>
            <a:ext cx="2413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uadroTexto 4"/>
          <p:cNvSpPr txBox="1"/>
          <p:nvPr/>
        </p:nvSpPr>
        <p:spPr>
          <a:xfrm>
            <a:off x="445824" y="293650"/>
            <a:ext cx="622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2800" dirty="0">
              <a:solidFill>
                <a:srgbClr val="C51A4A"/>
              </a:solidFill>
            </a:endParaRPr>
          </a:p>
        </p:txBody>
      </p:sp>
      <p:cxnSp>
        <p:nvCxnSpPr>
          <p:cNvPr id="7" name="78 Conector recto"/>
          <p:cNvCxnSpPr>
            <a:cxnSpLocks noChangeShapeType="1"/>
          </p:cNvCxnSpPr>
          <p:nvPr/>
        </p:nvCxnSpPr>
        <p:spPr bwMode="auto">
          <a:xfrm>
            <a:off x="2217913" y="3857257"/>
            <a:ext cx="1968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78 Conector recto"/>
          <p:cNvCxnSpPr>
            <a:cxnSpLocks noChangeShapeType="1"/>
          </p:cNvCxnSpPr>
          <p:nvPr/>
        </p:nvCxnSpPr>
        <p:spPr bwMode="auto">
          <a:xfrm>
            <a:off x="6396775" y="3830270"/>
            <a:ext cx="207962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20 Conector recto"/>
          <p:cNvCxnSpPr>
            <a:cxnSpLocks noChangeShapeType="1"/>
          </p:cNvCxnSpPr>
          <p:nvPr/>
        </p:nvCxnSpPr>
        <p:spPr bwMode="auto">
          <a:xfrm flipH="1">
            <a:off x="6601468" y="3243722"/>
            <a:ext cx="3269" cy="144062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10 Conector recto"/>
          <p:cNvCxnSpPr>
            <a:cxnSpLocks noChangeShapeType="1"/>
          </p:cNvCxnSpPr>
          <p:nvPr/>
        </p:nvCxnSpPr>
        <p:spPr bwMode="auto">
          <a:xfrm flipH="1">
            <a:off x="4397065" y="2411872"/>
            <a:ext cx="4762" cy="83343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203"/>
          <p:cNvSpPr>
            <a:spLocks noChangeArrowheads="1"/>
          </p:cNvSpPr>
          <p:nvPr/>
        </p:nvSpPr>
        <p:spPr bwMode="auto">
          <a:xfrm>
            <a:off x="3174690" y="2146759"/>
            <a:ext cx="2454275" cy="771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 Administrador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104830</a:t>
            </a:r>
            <a:endParaRPr lang="es-MX" sz="900" b="0" dirty="0">
              <a:latin typeface="+mn-lt"/>
            </a:endParaRPr>
          </a:p>
        </p:txBody>
      </p:sp>
      <p:sp>
        <p:nvSpPr>
          <p:cNvPr id="13" name="Rectangle 148"/>
          <p:cNvSpPr>
            <a:spLocks noChangeArrowheads="1"/>
          </p:cNvSpPr>
          <p:nvPr/>
        </p:nvSpPr>
        <p:spPr bwMode="auto">
          <a:xfrm>
            <a:off x="4595867" y="3463557"/>
            <a:ext cx="1786580" cy="733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Encargado </a:t>
            </a:r>
            <a:r>
              <a:rPr lang="es-MX" sz="900" dirty="0"/>
              <a:t> </a:t>
            </a:r>
            <a:r>
              <a:rPr lang="es-MX" sz="900" b="0" dirty="0" smtClean="0">
                <a:latin typeface="+mn-lt"/>
              </a:rPr>
              <a:t>Sección (Alberca)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61307</a:t>
            </a:r>
            <a:endParaRPr lang="es-MX" sz="900" b="0" dirty="0">
              <a:latin typeface="+mn-lt"/>
            </a:endParaRPr>
          </a:p>
        </p:txBody>
      </p:sp>
      <p:cxnSp>
        <p:nvCxnSpPr>
          <p:cNvPr id="14" name="2 Conector recto"/>
          <p:cNvCxnSpPr>
            <a:cxnSpLocks noChangeShapeType="1"/>
          </p:cNvCxnSpPr>
          <p:nvPr/>
        </p:nvCxnSpPr>
        <p:spPr bwMode="auto">
          <a:xfrm>
            <a:off x="2214684" y="3243722"/>
            <a:ext cx="4386784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5 Conector recto"/>
          <p:cNvCxnSpPr>
            <a:cxnSpLocks noChangeShapeType="1"/>
          </p:cNvCxnSpPr>
          <p:nvPr/>
        </p:nvCxnSpPr>
        <p:spPr bwMode="auto">
          <a:xfrm>
            <a:off x="2210596" y="3243722"/>
            <a:ext cx="7317" cy="138296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48"/>
          <p:cNvSpPr>
            <a:spLocks noChangeArrowheads="1"/>
          </p:cNvSpPr>
          <p:nvPr/>
        </p:nvSpPr>
        <p:spPr bwMode="auto">
          <a:xfrm>
            <a:off x="4619511" y="4285882"/>
            <a:ext cx="1775636" cy="679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>
                <a:latin typeface="+mn-lt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 67117</a:t>
            </a:r>
            <a:endParaRPr lang="es-MX" sz="900" b="0" dirty="0">
              <a:latin typeface="+mn-lt"/>
            </a:endParaRPr>
          </a:p>
        </p:txBody>
      </p:sp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93884" y="1369974"/>
            <a:ext cx="236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2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410040" y="3513208"/>
            <a:ext cx="1779386" cy="6811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Intendente</a:t>
            </a:r>
            <a:endParaRPr lang="es-MX" sz="900" b="0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900" b="0" dirty="0" smtClean="0">
                <a:latin typeface="+mn-lt"/>
              </a:rPr>
              <a:t>60508</a:t>
            </a:r>
            <a:endParaRPr lang="es-MX" sz="900" b="0" dirty="0">
              <a:latin typeface="+mn-lt"/>
            </a:endParaRPr>
          </a:p>
        </p:txBody>
      </p:sp>
      <p:cxnSp>
        <p:nvCxnSpPr>
          <p:cNvPr id="24" name="78 Conector recto"/>
          <p:cNvCxnSpPr>
            <a:cxnSpLocks noChangeShapeType="1"/>
          </p:cNvCxnSpPr>
          <p:nvPr/>
        </p:nvCxnSpPr>
        <p:spPr bwMode="auto">
          <a:xfrm>
            <a:off x="2210596" y="4625025"/>
            <a:ext cx="1968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144"/>
          <p:cNvSpPr>
            <a:spLocks noChangeArrowheads="1"/>
          </p:cNvSpPr>
          <p:nvPr/>
        </p:nvSpPr>
        <p:spPr bwMode="auto">
          <a:xfrm>
            <a:off x="2416525" y="4283782"/>
            <a:ext cx="1772902" cy="6858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Ayudante Mantenimiento  </a:t>
            </a:r>
            <a:endParaRPr lang="es-MX" altLang="es-MX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60513</a:t>
            </a:r>
            <a:endParaRPr lang="es-MX" altLang="es-MX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2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/>
          <p:nvPr/>
        </p:nvCxnSpPr>
        <p:spPr>
          <a:xfrm flipH="1" flipV="1">
            <a:off x="4217753" y="1397621"/>
            <a:ext cx="0" cy="283232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5" name="CuadroTexto 4"/>
          <p:cNvSpPr txBox="1"/>
          <p:nvPr/>
        </p:nvSpPr>
        <p:spPr>
          <a:xfrm>
            <a:off x="579174" y="293827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Alameda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990600" y="3987178"/>
            <a:ext cx="7050589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597422" y="3201671"/>
            <a:ext cx="161925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Oficial Administrativo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2855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015091" y="2559603"/>
            <a:ext cx="180260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Chofer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20205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4" name="15 CuadroTexto"/>
          <p:cNvSpPr txBox="1">
            <a:spLocks noChangeArrowheads="1"/>
          </p:cNvSpPr>
          <p:nvPr/>
        </p:nvSpPr>
        <p:spPr bwMode="auto">
          <a:xfrm>
            <a:off x="4598949" y="2557526"/>
            <a:ext cx="161925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s-MX" altLang="es-ES" dirty="0" smtClean="0"/>
              <a:t>Auxiliar Administrativo</a:t>
            </a:r>
            <a:endParaRPr lang="es-MX" altLang="es-ES" dirty="0"/>
          </a:p>
          <a:p>
            <a:r>
              <a:rPr lang="es-MX" altLang="es-ES" dirty="0" smtClean="0"/>
              <a:t>61187 / 14339</a:t>
            </a:r>
            <a:endParaRPr lang="es-MX" altLang="es-ES" dirty="0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225148" y="1791429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Coordinador 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110483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56840" y="4244946"/>
            <a:ext cx="1375684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Coordinador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110401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928306" y="4254835"/>
            <a:ext cx="143256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 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110625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5242101" y="4239321"/>
            <a:ext cx="16764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Coordinador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110488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490613" y="4241249"/>
            <a:ext cx="149862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 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110486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7164889" y="4229943"/>
            <a:ext cx="17526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 Operativo 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110489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5567809" y="1094063"/>
            <a:ext cx="163988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/>
              <a:t>Coordinador </a:t>
            </a:r>
            <a:r>
              <a:rPr lang="es-MX" altLang="es-MX" sz="1200" dirty="0" smtClean="0"/>
              <a:t>General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110482</a:t>
            </a:r>
            <a:endParaRPr lang="es-MX" altLang="es-MX" sz="1200" dirty="0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27055" y="1066856"/>
            <a:ext cx="198520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Director de Parques Públicos</a:t>
            </a:r>
            <a:endParaRPr lang="es-MX" altLang="es-MX" sz="1200" dirty="0"/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110071</a:t>
            </a:r>
            <a:endParaRPr lang="es-MX" altLang="es-MX" sz="1200" dirty="0"/>
          </a:p>
        </p:txBody>
      </p:sp>
      <p:cxnSp>
        <p:nvCxnSpPr>
          <p:cNvPr id="42" name="Conector recto 41"/>
          <p:cNvCxnSpPr/>
          <p:nvPr/>
        </p:nvCxnSpPr>
        <p:spPr>
          <a:xfrm flipV="1">
            <a:off x="6098272" y="3987179"/>
            <a:ext cx="0" cy="25407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5212264" y="1344341"/>
            <a:ext cx="355545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3817699" y="2802208"/>
            <a:ext cx="757505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4227096" y="3400656"/>
            <a:ext cx="355545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8041189" y="3985251"/>
            <a:ext cx="0" cy="25407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6" name="Conector recto 55"/>
          <p:cNvCxnSpPr/>
          <p:nvPr/>
        </p:nvCxnSpPr>
        <p:spPr>
          <a:xfrm flipV="1">
            <a:off x="2644588" y="4001393"/>
            <a:ext cx="0" cy="25407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985439" y="3985251"/>
            <a:ext cx="0" cy="25407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</p:spTree>
    <p:extLst>
      <p:ext uri="{BB962C8B-B14F-4D97-AF65-F5344CB8AC3E}">
        <p14:creationId xmlns:p14="http://schemas.microsoft.com/office/powerpoint/2010/main" val="37368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ector recto 74"/>
          <p:cNvCxnSpPr/>
          <p:nvPr/>
        </p:nvCxnSpPr>
        <p:spPr>
          <a:xfrm flipV="1">
            <a:off x="6360689" y="2122252"/>
            <a:ext cx="0" cy="247831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14" name="Conector recto 13"/>
          <p:cNvCxnSpPr>
            <a:stCxn id="20" idx="0"/>
          </p:cNvCxnSpPr>
          <p:nvPr/>
        </p:nvCxnSpPr>
        <p:spPr>
          <a:xfrm flipH="1" flipV="1">
            <a:off x="4383213" y="1416008"/>
            <a:ext cx="0" cy="3228297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5" name="CuadroTexto 4"/>
          <p:cNvSpPr txBox="1"/>
          <p:nvPr/>
        </p:nvSpPr>
        <p:spPr>
          <a:xfrm>
            <a:off x="579174" y="293827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Alameda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438294" y="4600562"/>
            <a:ext cx="1808499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Operador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Máq.Liviana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61502 / 63230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64433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390703" y="1320799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Encargado Sección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65046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3567398" y="2490654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/>
              <a:t>A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66061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3567397" y="3211766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Plomero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63936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5574363" y="2486073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40558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5581813" y="4607168"/>
            <a:ext cx="1674703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21025 / 43099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61437 / 66783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5574363" y="3200614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Intendente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61439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73" name="Conector recto 72"/>
          <p:cNvCxnSpPr/>
          <p:nvPr/>
        </p:nvCxnSpPr>
        <p:spPr>
          <a:xfrm flipV="1">
            <a:off x="2316520" y="2125967"/>
            <a:ext cx="0" cy="2474595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1442516" y="3218336"/>
            <a:ext cx="1800057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Velador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71968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74" name="Conector recto 73"/>
          <p:cNvCxnSpPr/>
          <p:nvPr/>
        </p:nvCxnSpPr>
        <p:spPr>
          <a:xfrm>
            <a:off x="2316520" y="2125967"/>
            <a:ext cx="4039675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1435079" y="2486074"/>
            <a:ext cx="1800057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Profesional Especialista 1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103974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74362" y="3920617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Elemento Operativo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43841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564302" y="3934344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Ayudante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66323 / 74843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71738" y="4644305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43389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1448392" y="3912808"/>
            <a:ext cx="1786744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Carpintero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63454 / 61681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Conector recto 72"/>
          <p:cNvCxnSpPr/>
          <p:nvPr/>
        </p:nvCxnSpPr>
        <p:spPr>
          <a:xfrm flipV="1">
            <a:off x="2305651" y="2408935"/>
            <a:ext cx="0" cy="1627806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75" name="Conector recto 74"/>
          <p:cNvCxnSpPr/>
          <p:nvPr/>
        </p:nvCxnSpPr>
        <p:spPr>
          <a:xfrm flipV="1">
            <a:off x="6475263" y="2415893"/>
            <a:ext cx="0" cy="1438046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14" name="Conector recto 13"/>
          <p:cNvCxnSpPr>
            <a:endCxn id="17" idx="2"/>
          </p:cNvCxnSpPr>
          <p:nvPr/>
        </p:nvCxnSpPr>
        <p:spPr>
          <a:xfrm flipV="1">
            <a:off x="4383213" y="1497423"/>
            <a:ext cx="95" cy="3389541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5" name="CuadroTexto 4"/>
          <p:cNvSpPr txBox="1"/>
          <p:nvPr/>
        </p:nvSpPr>
        <p:spPr>
          <a:xfrm>
            <a:off x="579174" y="260371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435079" y="3665337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Operador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63242 / 63554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884966" y="1647838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Administrativo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63370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3580838" y="3854820"/>
            <a:ext cx="1674703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63355 / 66660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63233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3563337" y="2714307"/>
            <a:ext cx="1674703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42876 / 43100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61172 / 63367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63564 / 66488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5586105" y="2738801"/>
            <a:ext cx="1697179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Oficial </a:t>
            </a:r>
            <a:r>
              <a:rPr lang="es-MX" altLang="es-MX" sz="1200" dirty="0" smtClean="0"/>
              <a:t>Eléctric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61131 / 61175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66235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74" name="Conector recto 73"/>
          <p:cNvCxnSpPr/>
          <p:nvPr/>
        </p:nvCxnSpPr>
        <p:spPr>
          <a:xfrm>
            <a:off x="2316520" y="2415893"/>
            <a:ext cx="4169613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1435079" y="2709094"/>
            <a:ext cx="180005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Encargado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14291 / 21023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61063 / 61109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390703" y="1008058"/>
            <a:ext cx="1985210" cy="489365"/>
          </a:xfrm>
          <a:prstGeom prst="rect">
            <a:avLst/>
          </a:prstGeom>
          <a:ln>
            <a:prstDash val="sysDash"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 Operativo 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110489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4383213" y="1921525"/>
            <a:ext cx="501753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611605" y="3787032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Pintor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41247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626559" y="4792079"/>
            <a:ext cx="165608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62939</a:t>
            </a:r>
          </a:p>
        </p:txBody>
      </p:sp>
    </p:spTree>
    <p:extLst>
      <p:ext uri="{BB962C8B-B14F-4D97-AF65-F5344CB8AC3E}">
        <p14:creationId xmlns:p14="http://schemas.microsoft.com/office/powerpoint/2010/main" val="1159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H="1" flipV="1">
            <a:off x="3283285" y="3173145"/>
            <a:ext cx="10869" cy="1990347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7454817" y="3180103"/>
            <a:ext cx="0" cy="163505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5360847" y="1796328"/>
            <a:ext cx="95" cy="339133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657453" y="402882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412713" y="4050410"/>
            <a:ext cx="1808499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61703 / 61685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62232 / 65172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862600" y="2523558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Oficial Administrativo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62533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558472" y="4050320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63470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40971" y="3389309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Coordinador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110483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63739" y="3413803"/>
            <a:ext cx="16971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18705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3294154" y="3191254"/>
            <a:ext cx="4169613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12713" y="3384096"/>
            <a:ext cx="1800057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 Operativo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110625</a:t>
            </a:r>
          </a:p>
        </p:txBody>
      </p:sp>
      <p:cxnSp>
        <p:nvCxnSpPr>
          <p:cNvPr id="16" name="Conector recto 15"/>
          <p:cNvCxnSpPr>
            <a:stCxn id="20" idx="3"/>
          </p:cNvCxnSpPr>
          <p:nvPr/>
        </p:nvCxnSpPr>
        <p:spPr>
          <a:xfrm>
            <a:off x="4922476" y="2586109"/>
            <a:ext cx="438466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589239" y="4082894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Encargado de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Area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101013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570740" y="4719953"/>
            <a:ext cx="165608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Secretaria / B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15253 / 20203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371954" y="1306963"/>
            <a:ext cx="198520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Director de Parques Públicos</a:t>
            </a:r>
            <a:endParaRPr lang="es-MX" altLang="es-MX" sz="1200" dirty="0"/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110071</a:t>
            </a:r>
            <a:endParaRPr lang="es-MX" altLang="es-MX" sz="1200" dirty="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37266" y="2341426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22625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361559" y="3715841"/>
            <a:ext cx="1051154" cy="3971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1361559" y="3715841"/>
            <a:ext cx="0" cy="1174079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53515" y="4721442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Oficial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61800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57229" y="3966876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Jefe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61468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401617" y="4951899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105910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607826" y="4725945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21648</a:t>
            </a:r>
          </a:p>
        </p:txBody>
      </p:sp>
      <p:cxnSp>
        <p:nvCxnSpPr>
          <p:cNvPr id="42" name="Conector recto 41"/>
          <p:cNvCxnSpPr/>
          <p:nvPr/>
        </p:nvCxnSpPr>
        <p:spPr>
          <a:xfrm>
            <a:off x="5360942" y="2738509"/>
            <a:ext cx="501658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5357226" y="2099174"/>
            <a:ext cx="501658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5881188" y="1895374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Secretaria / 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43950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0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cto 39"/>
          <p:cNvCxnSpPr/>
          <p:nvPr/>
        </p:nvCxnSpPr>
        <p:spPr>
          <a:xfrm flipV="1">
            <a:off x="7792451" y="3397203"/>
            <a:ext cx="0" cy="143871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3960153" y="3412069"/>
            <a:ext cx="0" cy="152627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H="1" flipV="1">
            <a:off x="5964616" y="2458992"/>
            <a:ext cx="12438" cy="2952929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654702" y="1647840"/>
            <a:ext cx="0" cy="811151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676040" y="458155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132417" y="3561192"/>
            <a:ext cx="1708086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43445 / 62297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63229 / 65387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102315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23839" y="1808697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Secretaria / 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61156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069003" y="4175053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19434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069004" y="3561192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65523 / 84219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1729219" y="2458992"/>
            <a:ext cx="4247835" cy="1810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074499" y="2591511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LIMPIEZA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62359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16" name="Conector recto 15"/>
          <p:cNvCxnSpPr>
            <a:stCxn id="20" idx="3"/>
            <a:endCxn id="9" idx="1"/>
          </p:cNvCxnSpPr>
          <p:nvPr/>
        </p:nvCxnSpPr>
        <p:spPr>
          <a:xfrm>
            <a:off x="3714429" y="2005104"/>
            <a:ext cx="1709410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972206" y="4693665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Intendente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66972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069667" y="4787280"/>
            <a:ext cx="165608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Promotor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43842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729219" y="1760421"/>
            <a:ext cx="198521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Chofer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74727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725837" y="2458991"/>
            <a:ext cx="0" cy="1817135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800908" y="3984778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66308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799422" y="2652853"/>
            <a:ext cx="1808499" cy="1181862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61823 / 63443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85061 / 61418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61803 / 62647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62187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972206" y="3578868"/>
            <a:ext cx="1671679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63384 / 63874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65380 / 65943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63124 / 63435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10949" y="1169543"/>
            <a:ext cx="163988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/>
              <a:t>Coordinador </a:t>
            </a:r>
            <a:r>
              <a:rPr lang="es-MX" altLang="es-MX" sz="1200" dirty="0" smtClean="0"/>
              <a:t>General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110482</a:t>
            </a:r>
            <a:endParaRPr lang="es-MX" altLang="es-MX" sz="1200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3960153" y="3412068"/>
            <a:ext cx="3845701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3151856" y="4664418"/>
            <a:ext cx="1669207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65510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46528" y="5411921"/>
            <a:ext cx="16971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Velador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102314</a:t>
            </a:r>
          </a:p>
        </p:txBody>
      </p:sp>
    </p:spTree>
    <p:extLst>
      <p:ext uri="{BB962C8B-B14F-4D97-AF65-F5344CB8AC3E}">
        <p14:creationId xmlns:p14="http://schemas.microsoft.com/office/powerpoint/2010/main" val="426745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/>
          <p:cNvCxnSpPr/>
          <p:nvPr/>
        </p:nvCxnSpPr>
        <p:spPr>
          <a:xfrm flipH="1" flipV="1">
            <a:off x="2980110" y="2034351"/>
            <a:ext cx="968" cy="2972547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7998843" y="2969317"/>
            <a:ext cx="0" cy="143871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4716130" y="2957426"/>
            <a:ext cx="0" cy="143871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>
            <a:stCxn id="49" idx="0"/>
          </p:cNvCxnSpPr>
          <p:nvPr/>
        </p:nvCxnSpPr>
        <p:spPr>
          <a:xfrm flipH="1" flipV="1">
            <a:off x="6371729" y="1819237"/>
            <a:ext cx="41692" cy="313860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716130" y="1208804"/>
            <a:ext cx="0" cy="63969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737468" y="242142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174784" y="3122155"/>
            <a:ext cx="1318771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43442 / 63884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64302 / 43446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105911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723708" y="3724865"/>
            <a:ext cx="137135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Jardinería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41761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723708" y="3122155"/>
            <a:ext cx="137135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65739 / 111488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0269" y="4254627"/>
            <a:ext cx="13032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67213 / 101249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2246547" y="1812334"/>
            <a:ext cx="4125181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687117" y="2040964"/>
            <a:ext cx="1393902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JARDINERIA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Encargado Área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61508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310932" y="4254628"/>
            <a:ext cx="1394381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Vigilante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62240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723707" y="4337092"/>
            <a:ext cx="136455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Albañil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63573</a:t>
            </a:r>
          </a:p>
        </p:txBody>
      </p:sp>
      <p:cxnSp>
        <p:nvCxnSpPr>
          <p:cNvPr id="25" name="Conector recto 24"/>
          <p:cNvCxnSpPr>
            <a:stCxn id="46" idx="0"/>
          </p:cNvCxnSpPr>
          <p:nvPr/>
        </p:nvCxnSpPr>
        <p:spPr>
          <a:xfrm flipH="1" flipV="1">
            <a:off x="1511870" y="2015764"/>
            <a:ext cx="226" cy="3553997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862337" y="2910124"/>
            <a:ext cx="13010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64130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860851" y="2213816"/>
            <a:ext cx="13024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61085 / 61421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310932" y="3139831"/>
            <a:ext cx="1394381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22381 / 24866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40750 / 61999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72377" y="1087342"/>
            <a:ext cx="163988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/>
              <a:t>Coordinador </a:t>
            </a:r>
            <a:r>
              <a:rPr lang="es-MX" altLang="es-MX" sz="1200" dirty="0" smtClean="0"/>
              <a:t>General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110482</a:t>
            </a:r>
            <a:endParaRPr lang="es-MX" altLang="es-MX" sz="1200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4716130" y="2973031"/>
            <a:ext cx="3279294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860851" y="3597782"/>
            <a:ext cx="13024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Albañil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65955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860850" y="4904406"/>
            <a:ext cx="130992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112592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330578" y="2917560"/>
            <a:ext cx="13010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Oficial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63145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330579" y="3608931"/>
            <a:ext cx="13010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Mecánico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63346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1512016" y="2032613"/>
            <a:ext cx="1469062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6" name="Conector recto 35"/>
          <p:cNvCxnSpPr/>
          <p:nvPr/>
        </p:nvCxnSpPr>
        <p:spPr>
          <a:xfrm flipH="1" flipV="1">
            <a:off x="2225691" y="1807256"/>
            <a:ext cx="0" cy="225357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868288" y="4274289"/>
            <a:ext cx="13024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smtClean="0"/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112693 / 112694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349166" y="2222471"/>
            <a:ext cx="13010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Oficial Eléctrico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66484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315711" y="4274284"/>
            <a:ext cx="13010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Velador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102311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857134" y="5569761"/>
            <a:ext cx="130992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Mantenimiento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112567</a:t>
            </a: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2323147" y="4906184"/>
            <a:ext cx="13010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75034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731143" y="4957845"/>
            <a:ext cx="136455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61176</a:t>
            </a:r>
          </a:p>
        </p:txBody>
      </p:sp>
    </p:spTree>
    <p:extLst>
      <p:ext uri="{BB962C8B-B14F-4D97-AF65-F5344CB8AC3E}">
        <p14:creationId xmlns:p14="http://schemas.microsoft.com/office/powerpoint/2010/main" val="4289641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 flipH="1" flipV="1">
            <a:off x="2225691" y="1807258"/>
            <a:ext cx="0" cy="219576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0" name="Conector recto 39"/>
          <p:cNvCxnSpPr>
            <a:stCxn id="37" idx="0"/>
          </p:cNvCxnSpPr>
          <p:nvPr/>
        </p:nvCxnSpPr>
        <p:spPr>
          <a:xfrm flipH="1" flipV="1">
            <a:off x="7998843" y="2969317"/>
            <a:ext cx="0" cy="1716489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4716130" y="2957426"/>
            <a:ext cx="0" cy="1987196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>
            <a:stCxn id="49" idx="0"/>
          </p:cNvCxnSpPr>
          <p:nvPr/>
        </p:nvCxnSpPr>
        <p:spPr>
          <a:xfrm flipH="1" flipV="1">
            <a:off x="6371729" y="1806014"/>
            <a:ext cx="41692" cy="313860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716130" y="1197653"/>
            <a:ext cx="0" cy="63969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737468" y="242142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052123" y="3122155"/>
            <a:ext cx="1318771" cy="1412694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16459 / 44713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44890 / 62453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62590 / 63118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63681 / 66108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62314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723708" y="3724865"/>
            <a:ext cx="137135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Velador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23605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723708" y="3122155"/>
            <a:ext cx="137135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102312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52123" y="4682660"/>
            <a:ext cx="13032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smtClean="0"/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43443 / 105912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2246547" y="1812334"/>
            <a:ext cx="4125181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687117" y="2040964"/>
            <a:ext cx="1393902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VIGILANCIA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Supervisor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15614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310932" y="4009302"/>
            <a:ext cx="1394381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61086 / 65719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723707" y="4337092"/>
            <a:ext cx="136455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Elemento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Operat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83954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596790" y="2685252"/>
            <a:ext cx="130100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smtClean="0"/>
              <a:t>Áre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63351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95304" y="2037516"/>
            <a:ext cx="13024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4370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5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310932" y="3139831"/>
            <a:ext cx="1394381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Aux.Administrativo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41578 / 41580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63121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72377" y="1087342"/>
            <a:ext cx="163988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/>
              <a:t>Coordinador </a:t>
            </a:r>
            <a:r>
              <a:rPr lang="es-MX" altLang="es-MX" sz="1200" dirty="0" smtClean="0"/>
              <a:t>General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110482</a:t>
            </a:r>
            <a:endParaRPr lang="es-MX" altLang="es-MX" sz="1200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4716130" y="2973031"/>
            <a:ext cx="3279294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582558" y="3332988"/>
            <a:ext cx="13024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Liv</a:t>
            </a:r>
            <a:r>
              <a:rPr lang="es-MX" altLang="es-MX" sz="1200" dirty="0" smtClean="0"/>
              <a:t>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60599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582558" y="3980724"/>
            <a:ext cx="1302486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65884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731143" y="4944622"/>
            <a:ext cx="1364555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61863 / 65365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65386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7329520" y="4685806"/>
            <a:ext cx="1394381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66116 (Lic. Laboral)</a:t>
            </a:r>
          </a:p>
        </p:txBody>
      </p:sp>
    </p:spTree>
    <p:extLst>
      <p:ext uri="{BB962C8B-B14F-4D97-AF65-F5344CB8AC3E}">
        <p14:creationId xmlns:p14="http://schemas.microsoft.com/office/powerpoint/2010/main" val="42483819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234202" y="2432496"/>
            <a:ext cx="9719" cy="2853929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H="1" flipV="1">
            <a:off x="5303476" y="2432497"/>
            <a:ext cx="18587" cy="2953296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370860" y="1618510"/>
            <a:ext cx="0" cy="773186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414082" y="458155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411009" y="4414177"/>
            <a:ext cx="1665825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105914 / 105932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67091 / 83830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506801" y="1719651"/>
            <a:ext cx="166343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Responsable Área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40585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91570" y="5319878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65550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218552" y="2421027"/>
            <a:ext cx="6230714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30449" y="2602276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LIMPIEZA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61166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16" name="Conector recto 15"/>
          <p:cNvCxnSpPr>
            <a:stCxn id="20" idx="3"/>
            <a:endCxn id="9" idx="1"/>
          </p:cNvCxnSpPr>
          <p:nvPr/>
        </p:nvCxnSpPr>
        <p:spPr>
          <a:xfrm flipV="1">
            <a:off x="3216530" y="1964334"/>
            <a:ext cx="2290271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516565" y="1728375"/>
            <a:ext cx="169996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Administrativo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65261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218552" y="2410196"/>
            <a:ext cx="0" cy="333004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47892" y="2597098"/>
            <a:ext cx="1808499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65163 / 41692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65241 / 66950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63871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411009" y="3490693"/>
            <a:ext cx="1671679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65549 / 65334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65336 / 66366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58443" y="1160045"/>
            <a:ext cx="163988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Jefe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110489</a:t>
            </a:r>
            <a:endParaRPr lang="es-MX" altLang="es-MX" sz="1200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489151" y="2616709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MANTENIMIENTO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66844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508104" y="3509263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104591 / 101430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519574" y="4155552"/>
            <a:ext cx="166582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Almacenista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65322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519574" y="4776196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65158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519574" y="5396944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smtClean="0"/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105919</a:t>
            </a:r>
          </a:p>
        </p:txBody>
      </p:sp>
      <p:cxnSp>
        <p:nvCxnSpPr>
          <p:cNvPr id="47" name="Conector recto 46"/>
          <p:cNvCxnSpPr>
            <a:stCxn id="66" idx="0"/>
          </p:cNvCxnSpPr>
          <p:nvPr/>
        </p:nvCxnSpPr>
        <p:spPr>
          <a:xfrm flipH="1" flipV="1">
            <a:off x="7449266" y="2413588"/>
            <a:ext cx="0" cy="3063665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6657800" y="2597800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JARDINERIA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Encargado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66326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76753" y="3434599"/>
            <a:ext cx="1671679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65189 / 63122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65240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688223" y="4271174"/>
            <a:ext cx="166582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65702 / 105913</a:t>
            </a: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6688223" y="4857127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65341 / 65551</a:t>
            </a: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6688223" y="5477253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</a:t>
            </a:r>
            <a:r>
              <a:rPr lang="es-MX" altLang="es-MX" sz="1200" dirty="0" smtClean="0"/>
              <a:t>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65275</a:t>
            </a:r>
          </a:p>
        </p:txBody>
      </p:sp>
      <p:cxnSp>
        <p:nvCxnSpPr>
          <p:cNvPr id="75" name="Conector recto 74"/>
          <p:cNvCxnSpPr/>
          <p:nvPr/>
        </p:nvCxnSpPr>
        <p:spPr>
          <a:xfrm>
            <a:off x="8354048" y="3744154"/>
            <a:ext cx="276995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79" name="Conector recto 78"/>
          <p:cNvCxnSpPr/>
          <p:nvPr/>
        </p:nvCxnSpPr>
        <p:spPr>
          <a:xfrm flipV="1">
            <a:off x="8631043" y="2199363"/>
            <a:ext cx="0" cy="155458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364731" y="1681564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65570 (VACANTE)</a:t>
            </a:r>
          </a:p>
        </p:txBody>
      </p:sp>
    </p:spTree>
    <p:extLst>
      <p:ext uri="{BB962C8B-B14F-4D97-AF65-F5344CB8AC3E}">
        <p14:creationId xmlns:p14="http://schemas.microsoft.com/office/powerpoint/2010/main" val="19749723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cto 39"/>
          <p:cNvCxnSpPr/>
          <p:nvPr/>
        </p:nvCxnSpPr>
        <p:spPr>
          <a:xfrm flipV="1">
            <a:off x="7865030" y="3088571"/>
            <a:ext cx="0" cy="1088386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4244604" y="3092285"/>
            <a:ext cx="0" cy="1084672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6037195" y="2083454"/>
            <a:ext cx="0" cy="2283684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716130" y="1272302"/>
            <a:ext cx="0" cy="811151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737468" y="249883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200988" y="3251302"/>
            <a:ext cx="1674703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67221 / 66919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65534 / 65180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207413" y="4129541"/>
            <a:ext cx="167470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65787 / 102415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366176" y="3921124"/>
            <a:ext cx="167686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82855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59751" y="3248903"/>
            <a:ext cx="1656070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Velador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102313 / 102465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1790647" y="2083454"/>
            <a:ext cx="4247835" cy="1810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135927" y="2215973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VIGILANCIA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Encargado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65433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033634" y="3912543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Ayud</a:t>
            </a:r>
            <a:r>
              <a:rPr lang="es-MX" altLang="es-MX" sz="1200" dirty="0" smtClean="0"/>
              <a:t>. General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104180</a:t>
            </a: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740510" y="2101563"/>
            <a:ext cx="50137" cy="2373679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860849" y="3778825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65203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860850" y="3140672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65295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033634" y="3251656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66314 / 66778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57234" y="1214373"/>
            <a:ext cx="163988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/>
              <a:t>Coordinador </a:t>
            </a:r>
            <a:r>
              <a:rPr lang="es-MX" altLang="es-MX" sz="1200" dirty="0" smtClean="0"/>
              <a:t>General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110489</a:t>
            </a:r>
            <a:endParaRPr lang="es-MX" altLang="es-MX" sz="1200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4244604" y="3088571"/>
            <a:ext cx="3622678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939360" y="2234561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REC. Y DEPORTES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66109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855495" y="4424464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66228</a:t>
            </a:r>
          </a:p>
        </p:txBody>
      </p:sp>
    </p:spTree>
    <p:extLst>
      <p:ext uri="{BB962C8B-B14F-4D97-AF65-F5344CB8AC3E}">
        <p14:creationId xmlns:p14="http://schemas.microsoft.com/office/powerpoint/2010/main" val="165937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83508334"/>
              </p:ext>
            </p:extLst>
          </p:nvPr>
        </p:nvGraphicFramePr>
        <p:xfrm>
          <a:off x="-443883" y="1376670"/>
          <a:ext cx="9783191" cy="644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4"/>
          <p:cNvSpPr txBox="1"/>
          <p:nvPr/>
        </p:nvSpPr>
        <p:spPr>
          <a:xfrm>
            <a:off x="445824" y="-302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 General de Desarrollo Social</a:t>
            </a:r>
            <a:endParaRPr lang="es-ES" sz="35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 flipH="1" flipV="1">
            <a:off x="6346998" y="2418578"/>
            <a:ext cx="6195" cy="97440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>
            <a:stCxn id="44" idx="0"/>
          </p:cNvCxnSpPr>
          <p:nvPr/>
        </p:nvCxnSpPr>
        <p:spPr>
          <a:xfrm flipV="1">
            <a:off x="3220528" y="2432497"/>
            <a:ext cx="23393" cy="369533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>
            <a:stCxn id="67" idx="0"/>
          </p:cNvCxnSpPr>
          <p:nvPr/>
        </p:nvCxnSpPr>
        <p:spPr>
          <a:xfrm flipH="1" flipV="1">
            <a:off x="5316226" y="3378844"/>
            <a:ext cx="0" cy="2661153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>
            <a:endCxn id="26" idx="2"/>
          </p:cNvCxnSpPr>
          <p:nvPr/>
        </p:nvCxnSpPr>
        <p:spPr>
          <a:xfrm flipH="1" flipV="1">
            <a:off x="4378387" y="1351362"/>
            <a:ext cx="1" cy="1081134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414082" y="458155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411009" y="4301053"/>
            <a:ext cx="166582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66721 / 72205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525191" y="1809000"/>
            <a:ext cx="166343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Secretari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 / 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65834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77896" y="4899525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19107 / 105956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218552" y="2421027"/>
            <a:ext cx="5134641" cy="11469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30449" y="2602276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LIMPIEZA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Ayud</a:t>
            </a:r>
            <a:r>
              <a:rPr lang="es-MX" altLang="es-MX" sz="1200" dirty="0" smtClean="0"/>
              <a:t>. General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66809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3216530" y="1950756"/>
            <a:ext cx="1161857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516565" y="1728375"/>
            <a:ext cx="169996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66848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218552" y="2410198"/>
            <a:ext cx="0" cy="225878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47892" y="3735030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Enfermera / 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66726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47892" y="2597098"/>
            <a:ext cx="1808499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Admvo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66821 / 21079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103586 /66694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66786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411009" y="3446089"/>
            <a:ext cx="1671679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66803 / 65381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66802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58443" y="861997"/>
            <a:ext cx="163988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Jefe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110486</a:t>
            </a:r>
            <a:endParaRPr lang="es-MX" altLang="es-MX" sz="1200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567787" y="2540007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MANTENIMIENTO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66305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508104" y="3509263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61083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519574" y="4155552"/>
            <a:ext cx="166582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smtClean="0"/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66773 / 65159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519574" y="4776196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Albañil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66708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519574" y="5396944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61423</a:t>
            </a: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471317" y="3381827"/>
            <a:ext cx="11402" cy="2362411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96622" y="3512856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Mantenimiento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65692</a:t>
            </a: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696622" y="4126211"/>
            <a:ext cx="166582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67090</a:t>
            </a: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6710206" y="4760240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65674</a:t>
            </a: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6696622" y="5387904"/>
            <a:ext cx="1698847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104278</a:t>
            </a:r>
          </a:p>
        </p:txBody>
      </p:sp>
      <p:cxnSp>
        <p:nvCxnSpPr>
          <p:cNvPr id="35" name="Conector recto 34"/>
          <p:cNvCxnSpPr/>
          <p:nvPr/>
        </p:nvCxnSpPr>
        <p:spPr>
          <a:xfrm>
            <a:off x="4372536" y="2103156"/>
            <a:ext cx="1161857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4368822" y="1608790"/>
            <a:ext cx="1161857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5521477" y="1169665"/>
            <a:ext cx="166343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Administrativo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102724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347892" y="4424296"/>
            <a:ext cx="180849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Secretaria / 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85094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386983" y="5523657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65495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377896" y="6127835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64272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400412" y="6146423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Intendente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15264</a:t>
            </a:r>
          </a:p>
        </p:txBody>
      </p:sp>
      <p:cxnSp>
        <p:nvCxnSpPr>
          <p:cNvPr id="48" name="Conector recto 47"/>
          <p:cNvCxnSpPr>
            <a:endCxn id="44" idx="1"/>
          </p:cNvCxnSpPr>
          <p:nvPr/>
        </p:nvCxnSpPr>
        <p:spPr>
          <a:xfrm>
            <a:off x="2085675" y="6351766"/>
            <a:ext cx="292221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5316225" y="3392978"/>
            <a:ext cx="2165913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4538161" y="6039997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Elemento Operativo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43840 (Lic. Laboral</a:t>
            </a:r>
            <a:r>
              <a:rPr lang="es-MX" altLang="es-MX" sz="1200" dirty="0"/>
              <a:t>)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220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 flipH="1" flipV="1">
            <a:off x="6624284" y="1939128"/>
            <a:ext cx="6195" cy="97440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3497814" y="1953047"/>
            <a:ext cx="23393" cy="3695338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>
            <a:stCxn id="34" idx="0"/>
          </p:cNvCxnSpPr>
          <p:nvPr/>
        </p:nvCxnSpPr>
        <p:spPr>
          <a:xfrm flipH="1" flipV="1">
            <a:off x="5593512" y="2899394"/>
            <a:ext cx="27127" cy="2720653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657248" y="1519099"/>
            <a:ext cx="0" cy="43200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7" name="CuadroTexto 6"/>
          <p:cNvSpPr txBox="1"/>
          <p:nvPr/>
        </p:nvSpPr>
        <p:spPr>
          <a:xfrm>
            <a:off x="565324" y="357133"/>
            <a:ext cx="32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2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688295" y="4080433"/>
            <a:ext cx="166582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66812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666878" y="4750505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66776 / 66971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495838" y="1941577"/>
            <a:ext cx="5134641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07735" y="2122826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REC. Y DEPORTES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66734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487478" y="1939129"/>
            <a:ext cx="10936" cy="4135247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15990" y="5420174"/>
            <a:ext cx="1750018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Chofer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82717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23426" y="2987457"/>
            <a:ext cx="1738347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Op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Máq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66727 / 66713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65503 / 74720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66771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688295" y="2966639"/>
            <a:ext cx="1671679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</a:t>
            </a:r>
            <a:r>
              <a:rPr lang="es-MX" altLang="es-MX" sz="1200" dirty="0" smtClean="0"/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66740 / 63679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102316 / 21560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66719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762417" y="1195836"/>
            <a:ext cx="1789662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Jefe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110486</a:t>
            </a:r>
            <a:endParaRPr lang="es-MX" altLang="es-MX" sz="1200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845073" y="2060557"/>
            <a:ext cx="1669207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VIGILANCIA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Encargado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66718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785390" y="3029813"/>
            <a:ext cx="1671679" cy="1412694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75483 / 66458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66996 / 66762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105558 / 66779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15547 / 64366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43021 / 20676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787727" y="4536166"/>
            <a:ext cx="1665825" cy="95103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65909 / 66063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61173 / 42083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42096 / 61110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778007" y="5620047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102310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7012614" y="4951630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80518 / 104834 </a:t>
            </a: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748603" y="2902379"/>
            <a:ext cx="11402" cy="2049251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973908" y="3033406"/>
            <a:ext cx="1671679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63590</a:t>
            </a: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973908" y="3646761"/>
            <a:ext cx="1665825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Promotor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84277</a:t>
            </a: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6987492" y="4280790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Chofer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20468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23426" y="4091522"/>
            <a:ext cx="1742581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44284 / 63560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655181" y="5420577"/>
            <a:ext cx="168526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Empleado Operativo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44308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615989" y="4766999"/>
            <a:ext cx="1745783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Ayud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66806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5593511" y="2913528"/>
            <a:ext cx="2165913" cy="0"/>
          </a:xfrm>
          <a:prstGeom prst="line">
            <a:avLst/>
          </a:pr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623426" y="2130263"/>
            <a:ext cx="1742581" cy="720197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JARDINERIA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err="1" smtClean="0"/>
              <a:t>Enc</a:t>
            </a:r>
            <a:r>
              <a:rPr lang="es-MX" altLang="es-MX" sz="1200" dirty="0" smtClean="0"/>
              <a:t>. Sección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/>
              <a:t>62285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615990" y="6074376"/>
            <a:ext cx="1757454" cy="48936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Encargado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16598</a:t>
            </a:r>
          </a:p>
        </p:txBody>
      </p:sp>
    </p:spTree>
    <p:extLst>
      <p:ext uri="{BB962C8B-B14F-4D97-AF65-F5344CB8AC3E}">
        <p14:creationId xmlns:p14="http://schemas.microsoft.com/office/powerpoint/2010/main" val="38238826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7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195992"/>
            <a:ext cx="90364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96120" y="1162973"/>
            <a:ext cx="3978386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cs typeface="Arial" pitchFamily="34" charset="0"/>
              </a:rPr>
              <a:t>Director</a:t>
            </a:r>
            <a:r>
              <a:rPr lang="es-MX" sz="1000" b="1" dirty="0" smtClean="0">
                <a:cs typeface="Arial" pitchFamily="34" charset="0"/>
              </a:rPr>
              <a:t> </a:t>
            </a:r>
          </a:p>
          <a:p>
            <a:pPr algn="ctr"/>
            <a:r>
              <a:rPr lang="es-MX" sz="1000" dirty="0" smtClean="0">
                <a:cs typeface="Arial" pitchFamily="34" charset="0"/>
              </a:rPr>
              <a:t> 110069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643759" y="2149337"/>
            <a:ext cx="2000667" cy="659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9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Coordinador General Operativo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110398 </a:t>
            </a: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636738" y="1563083"/>
            <a:ext cx="0" cy="59376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644724" y="3074413"/>
            <a:ext cx="5836571" cy="2127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3" name="12 Rectángulo"/>
          <p:cNvSpPr/>
          <p:nvPr/>
        </p:nvSpPr>
        <p:spPr>
          <a:xfrm>
            <a:off x="5755793" y="2166370"/>
            <a:ext cx="1839290" cy="726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Coordinador General   </a:t>
            </a:r>
          </a:p>
          <a:p>
            <a:pPr algn="ctr"/>
            <a:r>
              <a:rPr lang="es-MX" sz="1100" b="1" dirty="0" smtClean="0">
                <a:cs typeface="Arial" pitchFamily="34" charset="0"/>
              </a:rPr>
              <a:t>zona Sur</a:t>
            </a:r>
          </a:p>
          <a:p>
            <a:pPr algn="ctr"/>
            <a:r>
              <a:rPr lang="es-MX" sz="1100" b="1" dirty="0" smtClean="0">
                <a:cs typeface="Arial" pitchFamily="34" charset="0"/>
              </a:rPr>
              <a:t> </a:t>
            </a:r>
            <a:r>
              <a:rPr lang="es-MX" sz="1100" dirty="0" smtClean="0">
                <a:cs typeface="Arial" pitchFamily="34" charset="0"/>
              </a:rPr>
              <a:t>110468</a:t>
            </a:r>
            <a:endParaRPr lang="es-MX" sz="1600" dirty="0">
              <a:cs typeface="Arial" pitchFamily="34" charset="0"/>
            </a:endParaRPr>
          </a:p>
        </p:txBody>
      </p:sp>
      <p:cxnSp>
        <p:nvCxnSpPr>
          <p:cNvPr id="28" name="23 Conector recto"/>
          <p:cNvCxnSpPr/>
          <p:nvPr/>
        </p:nvCxnSpPr>
        <p:spPr>
          <a:xfrm flipV="1">
            <a:off x="4644092" y="2811014"/>
            <a:ext cx="1" cy="2751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23 Conector recto"/>
          <p:cNvCxnSpPr/>
          <p:nvPr/>
        </p:nvCxnSpPr>
        <p:spPr>
          <a:xfrm flipV="1">
            <a:off x="6336948" y="1767638"/>
            <a:ext cx="0" cy="396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15 Conector recto"/>
          <p:cNvCxnSpPr/>
          <p:nvPr/>
        </p:nvCxnSpPr>
        <p:spPr>
          <a:xfrm>
            <a:off x="2496120" y="1770598"/>
            <a:ext cx="385141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" name="11 Rectángulo"/>
          <p:cNvSpPr/>
          <p:nvPr/>
        </p:nvSpPr>
        <p:spPr>
          <a:xfrm>
            <a:off x="1223211" y="3333641"/>
            <a:ext cx="958979" cy="493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900" b="1" dirty="0" smtClean="0">
              <a:cs typeface="Arial" pitchFamily="34" charset="0"/>
            </a:endParaRPr>
          </a:p>
          <a:p>
            <a:pPr algn="ctr"/>
            <a:endParaRPr lang="es-MX" sz="800" b="1" dirty="0" smtClean="0">
              <a:cs typeface="Arial" pitchFamily="34" charset="0"/>
            </a:endParaRPr>
          </a:p>
          <a:p>
            <a:pPr algn="ctr"/>
            <a:r>
              <a:rPr lang="es-MX" sz="800" b="1" dirty="0" smtClean="0">
                <a:cs typeface="Arial" pitchFamily="34" charset="0"/>
              </a:rPr>
              <a:t>Coordinador Zona Norte </a:t>
            </a:r>
          </a:p>
          <a:p>
            <a:pPr algn="ctr"/>
            <a:r>
              <a:rPr lang="es-MX" sz="800" b="1" dirty="0" smtClean="0">
                <a:cs typeface="Arial" pitchFamily="34" charset="0"/>
              </a:rPr>
              <a:t>VACANTE</a:t>
            </a:r>
          </a:p>
          <a:p>
            <a:pPr algn="ctr"/>
            <a:r>
              <a:rPr lang="es-MX" sz="800" dirty="0" smtClean="0">
                <a:cs typeface="Arial" pitchFamily="34" charset="0"/>
              </a:rPr>
              <a:t> </a:t>
            </a: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cxnSp>
        <p:nvCxnSpPr>
          <p:cNvPr id="45" name="23 Conector recto"/>
          <p:cNvCxnSpPr/>
          <p:nvPr/>
        </p:nvCxnSpPr>
        <p:spPr>
          <a:xfrm flipV="1">
            <a:off x="3725437" y="3092032"/>
            <a:ext cx="1" cy="252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23 Conector recto"/>
          <p:cNvCxnSpPr/>
          <p:nvPr/>
        </p:nvCxnSpPr>
        <p:spPr>
          <a:xfrm flipV="1">
            <a:off x="1644724" y="3064611"/>
            <a:ext cx="1" cy="2751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23 Conector recto"/>
          <p:cNvCxnSpPr/>
          <p:nvPr/>
        </p:nvCxnSpPr>
        <p:spPr>
          <a:xfrm flipV="1">
            <a:off x="2659576" y="3093461"/>
            <a:ext cx="0" cy="2397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23 Conector recto"/>
          <p:cNvCxnSpPr/>
          <p:nvPr/>
        </p:nvCxnSpPr>
        <p:spPr>
          <a:xfrm flipV="1">
            <a:off x="2507480" y="1758327"/>
            <a:ext cx="0" cy="39101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23 Conector recto"/>
          <p:cNvCxnSpPr/>
          <p:nvPr/>
        </p:nvCxnSpPr>
        <p:spPr>
          <a:xfrm flipV="1">
            <a:off x="6186679" y="3102927"/>
            <a:ext cx="1" cy="2751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23 Conector recto"/>
          <p:cNvCxnSpPr/>
          <p:nvPr/>
        </p:nvCxnSpPr>
        <p:spPr>
          <a:xfrm flipV="1">
            <a:off x="4967731" y="3093461"/>
            <a:ext cx="1" cy="2751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" name="11 Rectángulo"/>
          <p:cNvSpPr/>
          <p:nvPr/>
        </p:nvSpPr>
        <p:spPr>
          <a:xfrm>
            <a:off x="2285353" y="3338116"/>
            <a:ext cx="804450" cy="6175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cs typeface="Arial" pitchFamily="34" charset="0"/>
              </a:rPr>
              <a:t>Coordinador Zona </a:t>
            </a:r>
            <a:r>
              <a:rPr lang="es-MX" sz="800" b="1" dirty="0" smtClean="0">
                <a:cs typeface="Arial" pitchFamily="34" charset="0"/>
              </a:rPr>
              <a:t>Centro </a:t>
            </a:r>
          </a:p>
          <a:p>
            <a:pPr algn="ctr"/>
            <a:r>
              <a:rPr lang="es-MX" sz="800" b="1" dirty="0" smtClean="0">
                <a:cs typeface="Arial" pitchFamily="34" charset="0"/>
              </a:rPr>
              <a:t>110392</a:t>
            </a:r>
            <a:endParaRPr lang="es-MX" sz="800" b="1" dirty="0">
              <a:cs typeface="Arial" pitchFamily="34" charset="0"/>
            </a:endParaRPr>
          </a:p>
        </p:txBody>
      </p:sp>
      <p:sp>
        <p:nvSpPr>
          <p:cNvPr id="54" name="11 Rectángulo"/>
          <p:cNvSpPr/>
          <p:nvPr/>
        </p:nvSpPr>
        <p:spPr>
          <a:xfrm>
            <a:off x="3328368" y="3357929"/>
            <a:ext cx="827765" cy="597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cs typeface="Arial" pitchFamily="34" charset="0"/>
              </a:rPr>
              <a:t>Coordinador Zona </a:t>
            </a:r>
            <a:r>
              <a:rPr lang="es-MX" sz="800" b="1" dirty="0" smtClean="0">
                <a:cs typeface="Arial" pitchFamily="34" charset="0"/>
              </a:rPr>
              <a:t>Poniente</a:t>
            </a:r>
          </a:p>
          <a:p>
            <a:pPr algn="ctr"/>
            <a:r>
              <a:rPr lang="es-MX" sz="800" b="1" dirty="0" smtClean="0">
                <a:cs typeface="Arial" pitchFamily="34" charset="0"/>
              </a:rPr>
              <a:t>110395</a:t>
            </a:r>
          </a:p>
        </p:txBody>
      </p:sp>
      <p:sp>
        <p:nvSpPr>
          <p:cNvPr id="59" name="12 Rectángulo"/>
          <p:cNvSpPr/>
          <p:nvPr/>
        </p:nvSpPr>
        <p:spPr>
          <a:xfrm>
            <a:off x="1716427" y="2151726"/>
            <a:ext cx="1867938" cy="840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Coordinador Proyectos Estratégicos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110381</a:t>
            </a:r>
            <a:endParaRPr lang="es-MX" sz="1100" dirty="0">
              <a:cs typeface="Arial" pitchFamily="34" charset="0"/>
            </a:endParaRPr>
          </a:p>
          <a:p>
            <a:pPr algn="ctr"/>
            <a:endParaRPr lang="es-MX" sz="800" dirty="0">
              <a:cs typeface="Arial" pitchFamily="34" charset="0"/>
            </a:endParaRPr>
          </a:p>
        </p:txBody>
      </p:sp>
      <p:sp>
        <p:nvSpPr>
          <p:cNvPr id="65" name="11 Rectángulo"/>
          <p:cNvSpPr/>
          <p:nvPr/>
        </p:nvSpPr>
        <p:spPr>
          <a:xfrm>
            <a:off x="4460126" y="3366667"/>
            <a:ext cx="966226" cy="470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cs typeface="Arial" pitchFamily="34" charset="0"/>
              </a:rPr>
              <a:t>Coordinador </a:t>
            </a:r>
            <a:r>
              <a:rPr lang="es-MX" sz="800" b="1" dirty="0" smtClean="0">
                <a:cs typeface="Arial" pitchFamily="34" charset="0"/>
              </a:rPr>
              <a:t>Mesas Directivas 110374 </a:t>
            </a:r>
          </a:p>
        </p:txBody>
      </p:sp>
      <p:sp>
        <p:nvSpPr>
          <p:cNvPr id="71" name="11 Rectángulo"/>
          <p:cNvSpPr/>
          <p:nvPr/>
        </p:nvSpPr>
        <p:spPr>
          <a:xfrm>
            <a:off x="5750134" y="3385496"/>
            <a:ext cx="1015120" cy="57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cs typeface="Arial" pitchFamily="34" charset="0"/>
              </a:rPr>
              <a:t>Coordinador </a:t>
            </a:r>
            <a:r>
              <a:rPr lang="es-MX" sz="800" b="1" dirty="0" smtClean="0">
                <a:cs typeface="Arial" pitchFamily="34" charset="0"/>
              </a:rPr>
              <a:t>Operativo Zona Centro</a:t>
            </a:r>
          </a:p>
          <a:p>
            <a:pPr algn="ctr"/>
            <a:r>
              <a:rPr lang="es-MX" sz="800" b="1" dirty="0" smtClean="0">
                <a:cs typeface="Arial" pitchFamily="34" charset="0"/>
              </a:rPr>
              <a:t> 110388</a:t>
            </a:r>
          </a:p>
        </p:txBody>
      </p:sp>
      <p:sp>
        <p:nvSpPr>
          <p:cNvPr id="72" name="11 Rectángulo"/>
          <p:cNvSpPr/>
          <p:nvPr/>
        </p:nvSpPr>
        <p:spPr>
          <a:xfrm>
            <a:off x="7007591" y="3370928"/>
            <a:ext cx="947409" cy="584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800" b="1" dirty="0" smtClean="0">
              <a:cs typeface="Arial" pitchFamily="34" charset="0"/>
            </a:endParaRPr>
          </a:p>
          <a:p>
            <a:pPr algn="ctr"/>
            <a:r>
              <a:rPr lang="es-MX" sz="800" b="1" dirty="0" smtClean="0">
                <a:cs typeface="Arial" pitchFamily="34" charset="0"/>
              </a:rPr>
              <a:t>Coordinador Operativo Zona Sur </a:t>
            </a:r>
          </a:p>
          <a:p>
            <a:pPr algn="ctr"/>
            <a:r>
              <a:rPr lang="es-MX" sz="800" b="1" dirty="0" smtClean="0">
                <a:cs typeface="Arial" pitchFamily="34" charset="0"/>
              </a:rPr>
              <a:t>110385</a:t>
            </a:r>
          </a:p>
          <a:p>
            <a:pPr algn="ctr"/>
            <a:endParaRPr lang="es-MX" sz="1000" dirty="0">
              <a:cs typeface="Arial" pitchFamily="34" charset="0"/>
            </a:endParaRPr>
          </a:p>
        </p:txBody>
      </p:sp>
      <p:cxnSp>
        <p:nvCxnSpPr>
          <p:cNvPr id="77" name="23 Conector recto"/>
          <p:cNvCxnSpPr/>
          <p:nvPr/>
        </p:nvCxnSpPr>
        <p:spPr>
          <a:xfrm flipV="1">
            <a:off x="7481295" y="3089668"/>
            <a:ext cx="1" cy="2751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9343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195992"/>
            <a:ext cx="8446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 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96120" y="1154660"/>
            <a:ext cx="3978386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cs typeface="Arial" pitchFamily="34" charset="0"/>
              </a:rPr>
              <a:t>Director </a:t>
            </a:r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000" dirty="0" smtClean="0">
                <a:cs typeface="Arial" pitchFamily="34" charset="0"/>
              </a:rPr>
              <a:t> 110069</a:t>
            </a:r>
            <a:endParaRPr lang="es-MX" sz="1000" dirty="0"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896998" y="3261366"/>
            <a:ext cx="1839290" cy="726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Jefe Administrativo  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110432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 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512585" y="1563083"/>
            <a:ext cx="0" cy="130480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56621" y="1731121"/>
            <a:ext cx="6465161" cy="2297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" name="25 Rectángulo"/>
          <p:cNvSpPr/>
          <p:nvPr/>
        </p:nvSpPr>
        <p:spPr>
          <a:xfrm>
            <a:off x="2216506" y="3263890"/>
            <a:ext cx="1580825" cy="717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100" dirty="0" smtClean="0">
                <a:cs typeface="Arial" pitchFamily="34" charset="0"/>
              </a:rPr>
              <a:t>	</a:t>
            </a:r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100" b="1" dirty="0">
                <a:cs typeface="Arial" pitchFamily="34" charset="0"/>
              </a:rPr>
              <a:t>J</a:t>
            </a:r>
            <a:r>
              <a:rPr lang="es-MX" sz="1100" b="1" dirty="0" smtClean="0">
                <a:cs typeface="Arial" pitchFamily="34" charset="0"/>
              </a:rPr>
              <a:t>efe Informática 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110406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  </a:t>
            </a: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cxnSp>
        <p:nvCxnSpPr>
          <p:cNvPr id="35" name="23 Conector recto"/>
          <p:cNvCxnSpPr/>
          <p:nvPr/>
        </p:nvCxnSpPr>
        <p:spPr>
          <a:xfrm flipV="1">
            <a:off x="1456621" y="1722923"/>
            <a:ext cx="0" cy="34311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23 Conector recto"/>
          <p:cNvCxnSpPr/>
          <p:nvPr/>
        </p:nvCxnSpPr>
        <p:spPr>
          <a:xfrm flipV="1">
            <a:off x="3006919" y="2867890"/>
            <a:ext cx="3011331" cy="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23 Conector recto"/>
          <p:cNvCxnSpPr/>
          <p:nvPr/>
        </p:nvCxnSpPr>
        <p:spPr>
          <a:xfrm flipV="1">
            <a:off x="6018250" y="2857500"/>
            <a:ext cx="0" cy="396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" name="12 Rectángulo"/>
          <p:cNvSpPr/>
          <p:nvPr/>
        </p:nvSpPr>
        <p:spPr>
          <a:xfrm>
            <a:off x="4068908" y="4575464"/>
            <a:ext cx="1148900" cy="726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Instructor  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19537</a:t>
            </a: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sp>
        <p:nvSpPr>
          <p:cNvPr id="21" name="34 CuadroTexto"/>
          <p:cNvSpPr txBox="1"/>
          <p:nvPr/>
        </p:nvSpPr>
        <p:spPr>
          <a:xfrm rot="10800000" flipV="1">
            <a:off x="664533" y="2053713"/>
            <a:ext cx="1584175" cy="6001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cs typeface="Arial" pitchFamily="34" charset="0"/>
              </a:rPr>
              <a:t>Secretaria B  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22133</a:t>
            </a:r>
            <a:endParaRPr lang="es-MX" sz="1100" dirty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 </a:t>
            </a:r>
            <a:endParaRPr lang="es-MX" sz="800" dirty="0">
              <a:cs typeface="Arial" pitchFamily="34" charset="0"/>
            </a:endParaRPr>
          </a:p>
        </p:txBody>
      </p:sp>
      <p:cxnSp>
        <p:nvCxnSpPr>
          <p:cNvPr id="22" name="23 Conector recto"/>
          <p:cNvCxnSpPr/>
          <p:nvPr/>
        </p:nvCxnSpPr>
        <p:spPr>
          <a:xfrm flipV="1">
            <a:off x="7909821" y="1754096"/>
            <a:ext cx="0" cy="34311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" name="34 CuadroTexto"/>
          <p:cNvSpPr txBox="1"/>
          <p:nvPr/>
        </p:nvSpPr>
        <p:spPr>
          <a:xfrm rot="10800000" flipV="1">
            <a:off x="7023006" y="2095190"/>
            <a:ext cx="1773629" cy="6001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cs typeface="Arial" pitchFamily="34" charset="0"/>
              </a:rPr>
              <a:t>Encargado de Área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110669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      </a:t>
            </a:r>
            <a:endParaRPr lang="es-MX" sz="800" dirty="0" smtClean="0">
              <a:cs typeface="Arial" pitchFamily="34" charset="0"/>
            </a:endParaRPr>
          </a:p>
        </p:txBody>
      </p:sp>
      <p:cxnSp>
        <p:nvCxnSpPr>
          <p:cNvPr id="29" name="23 Conector recto"/>
          <p:cNvCxnSpPr/>
          <p:nvPr/>
        </p:nvCxnSpPr>
        <p:spPr>
          <a:xfrm flipV="1">
            <a:off x="3006919" y="2857500"/>
            <a:ext cx="0" cy="396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23 Conector recto"/>
          <p:cNvCxnSpPr/>
          <p:nvPr/>
        </p:nvCxnSpPr>
        <p:spPr>
          <a:xfrm flipV="1">
            <a:off x="5817126" y="3987386"/>
            <a:ext cx="0" cy="28327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23 Conector recto"/>
          <p:cNvCxnSpPr/>
          <p:nvPr/>
        </p:nvCxnSpPr>
        <p:spPr>
          <a:xfrm>
            <a:off x="4706318" y="4276954"/>
            <a:ext cx="2165053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23 Conector recto"/>
          <p:cNvCxnSpPr/>
          <p:nvPr/>
        </p:nvCxnSpPr>
        <p:spPr>
          <a:xfrm flipV="1">
            <a:off x="4721853" y="4292186"/>
            <a:ext cx="0" cy="28327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23 Conector recto"/>
          <p:cNvCxnSpPr/>
          <p:nvPr/>
        </p:nvCxnSpPr>
        <p:spPr>
          <a:xfrm flipV="1">
            <a:off x="6862661" y="4292186"/>
            <a:ext cx="0" cy="28327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12 Rectángulo"/>
          <p:cNvSpPr/>
          <p:nvPr/>
        </p:nvSpPr>
        <p:spPr>
          <a:xfrm>
            <a:off x="6288211" y="4575463"/>
            <a:ext cx="1148900" cy="919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Auxiliar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 112495</a:t>
            </a:r>
          </a:p>
        </p:txBody>
      </p:sp>
    </p:spTree>
    <p:extLst>
      <p:ext uri="{BB962C8B-B14F-4D97-AF65-F5344CB8AC3E}">
        <p14:creationId xmlns:p14="http://schemas.microsoft.com/office/powerpoint/2010/main" val="25490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195992"/>
            <a:ext cx="8374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96120" y="1345853"/>
            <a:ext cx="397838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cs typeface="Arial" pitchFamily="34" charset="0"/>
              </a:rPr>
              <a:t>Director</a:t>
            </a:r>
            <a:endParaRPr lang="es-MX" sz="1200" b="1" dirty="0">
              <a:cs typeface="Arial" pitchFamily="34" charset="0"/>
            </a:endParaRPr>
          </a:p>
          <a:p>
            <a:pPr algn="ctr"/>
            <a:r>
              <a:rPr lang="es-MX" sz="1200" dirty="0" smtClean="0">
                <a:cs typeface="Arial" pitchFamily="34" charset="0"/>
              </a:rPr>
              <a:t> 110069</a:t>
            </a:r>
            <a:endParaRPr lang="es-MX" sz="1200" dirty="0"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4518445" y="1809304"/>
            <a:ext cx="0" cy="27213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23 Conector recto"/>
          <p:cNvCxnSpPr/>
          <p:nvPr/>
        </p:nvCxnSpPr>
        <p:spPr>
          <a:xfrm flipV="1">
            <a:off x="4518445" y="2818645"/>
            <a:ext cx="0" cy="34311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12 Rectángulo"/>
          <p:cNvSpPr/>
          <p:nvPr/>
        </p:nvSpPr>
        <p:spPr>
          <a:xfrm>
            <a:off x="3551343" y="2092625"/>
            <a:ext cx="1867938" cy="726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cs typeface="Arial" pitchFamily="34" charset="0"/>
              </a:rPr>
              <a:t>Coordinador Proyectos Estratégicos </a:t>
            </a:r>
          </a:p>
          <a:p>
            <a:pPr algn="ctr"/>
            <a:r>
              <a:rPr lang="es-MX" sz="1200" dirty="0" smtClean="0">
                <a:cs typeface="Arial" pitchFamily="34" charset="0"/>
              </a:rPr>
              <a:t>110381</a:t>
            </a:r>
            <a:endParaRPr lang="es-MX" sz="1200" dirty="0">
              <a:cs typeface="Arial" pitchFamily="34" charset="0"/>
            </a:endParaRPr>
          </a:p>
        </p:txBody>
      </p:sp>
      <p:sp>
        <p:nvSpPr>
          <p:cNvPr id="24" name="12 Rectángulo"/>
          <p:cNvSpPr/>
          <p:nvPr/>
        </p:nvSpPr>
        <p:spPr>
          <a:xfrm>
            <a:off x="3301876" y="3161759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Encargado de Área Proyectos Estratégicos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110430</a:t>
            </a:r>
            <a:endParaRPr lang="es-MX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195992"/>
            <a:ext cx="8374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</a:t>
            </a:r>
            <a:endParaRPr lang="es-ES" sz="3500" dirty="0">
              <a:solidFill>
                <a:srgbClr val="C51A4A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408675" y="1897788"/>
            <a:ext cx="0" cy="191013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11 Rectángulo"/>
          <p:cNvSpPr/>
          <p:nvPr/>
        </p:nvSpPr>
        <p:spPr>
          <a:xfrm>
            <a:off x="3007030" y="1228223"/>
            <a:ext cx="4038006" cy="1078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900" b="1" dirty="0" smtClean="0">
              <a:cs typeface="Arial" pitchFamily="34" charset="0"/>
            </a:endParaRPr>
          </a:p>
          <a:p>
            <a:pPr algn="ctr"/>
            <a:r>
              <a:rPr lang="es-MX" b="1" dirty="0" smtClean="0">
                <a:cs typeface="Arial" pitchFamily="34" charset="0"/>
              </a:rPr>
              <a:t>Coordinador General Operativo  </a:t>
            </a:r>
          </a:p>
          <a:p>
            <a:pPr algn="ctr"/>
            <a:r>
              <a:rPr lang="es-MX" dirty="0">
                <a:cs typeface="Arial" pitchFamily="34" charset="0"/>
              </a:rPr>
              <a:t>110398 </a:t>
            </a:r>
            <a:endParaRPr lang="es-MX" dirty="0" smtClean="0">
              <a:cs typeface="Arial" pitchFamily="34" charset="0"/>
            </a:endParaRPr>
          </a:p>
          <a:p>
            <a:pPr algn="ctr"/>
            <a:r>
              <a:rPr lang="es-MX" dirty="0" smtClean="0">
                <a:cs typeface="Arial" pitchFamily="34" charset="0"/>
              </a:rPr>
              <a:t> </a:t>
            </a: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sp>
        <p:nvSpPr>
          <p:cNvPr id="32" name="11 CuadroTexto"/>
          <p:cNvSpPr txBox="1"/>
          <p:nvPr/>
        </p:nvSpPr>
        <p:spPr>
          <a:xfrm>
            <a:off x="3257003" y="2613067"/>
            <a:ext cx="335487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sz="1000" b="1" dirty="0" smtClean="0">
              <a:cs typeface="Arial" pitchFamily="34" charset="0"/>
            </a:endParaRPr>
          </a:p>
          <a:p>
            <a:pPr algn="ctr"/>
            <a:r>
              <a:rPr lang="es-MX" sz="1000" b="1" dirty="0">
                <a:cs typeface="Arial" pitchFamily="34" charset="0"/>
              </a:rPr>
              <a:t>      </a:t>
            </a:r>
            <a:r>
              <a:rPr lang="es-MX" sz="1000" b="1" dirty="0" smtClean="0">
                <a:cs typeface="Arial" pitchFamily="34" charset="0"/>
              </a:rPr>
              <a:t>  </a:t>
            </a:r>
            <a:r>
              <a:rPr lang="es-MX" sz="1200" b="1" dirty="0">
                <a:cs typeface="Arial" pitchFamily="34" charset="0"/>
              </a:rPr>
              <a:t>Promotores </a:t>
            </a:r>
            <a:r>
              <a:rPr lang="es-MX" sz="1200" b="1" dirty="0" smtClean="0">
                <a:cs typeface="Arial" pitchFamily="34" charset="0"/>
              </a:rPr>
              <a:t> (06)     </a:t>
            </a:r>
          </a:p>
          <a:p>
            <a:pPr algn="ctr"/>
            <a:r>
              <a:rPr lang="es-MX" sz="1200" b="1" dirty="0" smtClean="0">
                <a:cs typeface="Arial" pitchFamily="34" charset="0"/>
              </a:rPr>
              <a:t>110659/110661/110938/111486/112765/110428                                                                                                                                                                                  </a:t>
            </a:r>
          </a:p>
          <a:p>
            <a:endParaRPr lang="es-MX" sz="1000" b="1" dirty="0" smtClean="0">
              <a:cs typeface="Arial" pitchFamily="34" charset="0"/>
            </a:endParaRPr>
          </a:p>
        </p:txBody>
      </p:sp>
      <p:cxnSp>
        <p:nvCxnSpPr>
          <p:cNvPr id="33" name="23 Conector recto"/>
          <p:cNvCxnSpPr/>
          <p:nvPr/>
        </p:nvCxnSpPr>
        <p:spPr>
          <a:xfrm flipV="1">
            <a:off x="4931153" y="2306782"/>
            <a:ext cx="0" cy="29757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4935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8374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74" name="12 Rectángulo"/>
          <p:cNvSpPr/>
          <p:nvPr/>
        </p:nvSpPr>
        <p:spPr>
          <a:xfrm>
            <a:off x="3560631" y="1124075"/>
            <a:ext cx="2235098" cy="784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cs typeface="Arial" pitchFamily="34" charset="0"/>
              </a:rPr>
              <a:t>Coordinador General Operativo </a:t>
            </a:r>
            <a:r>
              <a:rPr lang="es-MX" sz="1100" dirty="0" smtClean="0">
                <a:cs typeface="Arial" pitchFamily="34" charset="0"/>
              </a:rPr>
              <a:t>110398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78" name="39 Conector recto"/>
          <p:cNvCxnSpPr/>
          <p:nvPr/>
        </p:nvCxnSpPr>
        <p:spPr>
          <a:xfrm flipV="1">
            <a:off x="4584661" y="1908296"/>
            <a:ext cx="0" cy="199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39 Conector recto"/>
          <p:cNvCxnSpPr/>
          <p:nvPr/>
        </p:nvCxnSpPr>
        <p:spPr>
          <a:xfrm flipH="1">
            <a:off x="3756278" y="4017197"/>
            <a:ext cx="1843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2 Rectángulo"/>
          <p:cNvSpPr/>
          <p:nvPr/>
        </p:nvSpPr>
        <p:spPr>
          <a:xfrm>
            <a:off x="3464748" y="2125348"/>
            <a:ext cx="2366871" cy="784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Coordinador Zona Centro </a:t>
            </a:r>
          </a:p>
          <a:p>
            <a:pPr algn="ctr"/>
            <a:r>
              <a:rPr lang="es-MX" sz="1000" b="1" dirty="0" smtClean="0">
                <a:cs typeface="Arial" pitchFamily="34" charset="0"/>
              </a:rPr>
              <a:t>110392</a:t>
            </a:r>
            <a:endParaRPr lang="es-MX" sz="1000" b="1" dirty="0">
              <a:cs typeface="Arial" pitchFamily="34" charset="0"/>
            </a:endParaRP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sp>
        <p:nvSpPr>
          <p:cNvPr id="20" name="12 Rectángulo"/>
          <p:cNvSpPr/>
          <p:nvPr/>
        </p:nvSpPr>
        <p:spPr>
          <a:xfrm>
            <a:off x="3428858" y="3118588"/>
            <a:ext cx="2366871" cy="759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Coordinador Operativo Zona Centro </a:t>
            </a:r>
            <a:r>
              <a:rPr lang="es-MX" sz="1000" b="1" dirty="0" smtClean="0">
                <a:cs typeface="Arial" pitchFamily="34" charset="0"/>
              </a:rPr>
              <a:t>110388</a:t>
            </a:r>
            <a:endParaRPr lang="es-MX" sz="1000" b="1" dirty="0">
              <a:cs typeface="Arial" pitchFamily="34" charset="0"/>
            </a:endParaRP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cxnSp>
        <p:nvCxnSpPr>
          <p:cNvPr id="31" name="39 Conector recto"/>
          <p:cNvCxnSpPr/>
          <p:nvPr/>
        </p:nvCxnSpPr>
        <p:spPr>
          <a:xfrm flipV="1">
            <a:off x="5599464" y="4022050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9 Conector recto"/>
          <p:cNvCxnSpPr/>
          <p:nvPr/>
        </p:nvCxnSpPr>
        <p:spPr>
          <a:xfrm flipV="1">
            <a:off x="4584660" y="2907737"/>
            <a:ext cx="0" cy="199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1 CuadroTexto"/>
          <p:cNvSpPr txBox="1"/>
          <p:nvPr/>
        </p:nvSpPr>
        <p:spPr>
          <a:xfrm>
            <a:off x="4782599" y="4807904"/>
            <a:ext cx="2370295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cs typeface="Arial" pitchFamily="34" charset="0"/>
              </a:rPr>
              <a:t>        </a:t>
            </a:r>
            <a:r>
              <a:rPr lang="es-MX" sz="1100" b="1" dirty="0" smtClean="0">
                <a:cs typeface="Arial" pitchFamily="34" charset="0"/>
              </a:rPr>
              <a:t>Promotores  (08) </a:t>
            </a:r>
          </a:p>
          <a:p>
            <a:pPr algn="ctr"/>
            <a:endParaRPr lang="es-MX" sz="800" b="1" dirty="0" smtClean="0">
              <a:cs typeface="Arial" pitchFamily="34" charset="0"/>
            </a:endParaRPr>
          </a:p>
          <a:p>
            <a:r>
              <a:rPr lang="es-MX" sz="800" b="1" dirty="0" smtClean="0">
                <a:cs typeface="Arial" pitchFamily="34" charset="0"/>
              </a:rPr>
              <a:t>40753/ 41576/ 41577/43319/104816/82578/</a:t>
            </a:r>
          </a:p>
          <a:p>
            <a:r>
              <a:rPr lang="es-MX" sz="800" b="1" dirty="0" smtClean="0">
                <a:cs typeface="Arial" pitchFamily="34" charset="0"/>
              </a:rPr>
              <a:t>84282/102108</a:t>
            </a:r>
            <a:endParaRPr lang="es-MX" sz="10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6" name="39 Conector recto"/>
          <p:cNvCxnSpPr/>
          <p:nvPr/>
        </p:nvCxnSpPr>
        <p:spPr>
          <a:xfrm flipV="1">
            <a:off x="4597322" y="3878050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2 Rectángulo"/>
          <p:cNvSpPr/>
          <p:nvPr/>
        </p:nvSpPr>
        <p:spPr>
          <a:xfrm>
            <a:off x="1818551" y="4108007"/>
            <a:ext cx="2366871" cy="539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Supervisor de Zona Centro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110667</a:t>
            </a:r>
            <a:endParaRPr lang="es-MX" sz="1100" dirty="0">
              <a:cs typeface="Arial" pitchFamily="34" charset="0"/>
            </a:endParaRPr>
          </a:p>
        </p:txBody>
      </p:sp>
      <p:sp>
        <p:nvSpPr>
          <p:cNvPr id="38" name="12 Rectángulo"/>
          <p:cNvSpPr/>
          <p:nvPr/>
        </p:nvSpPr>
        <p:spPr>
          <a:xfrm>
            <a:off x="4879078" y="4098877"/>
            <a:ext cx="2366871" cy="574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cs typeface="Arial" pitchFamily="34" charset="0"/>
              </a:rPr>
              <a:t>Supervisor de Zona Centro </a:t>
            </a:r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100" dirty="0" smtClean="0">
                <a:cs typeface="Arial" pitchFamily="34" charset="0"/>
              </a:rPr>
              <a:t>110429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39" name="39 Conector recto"/>
          <p:cNvCxnSpPr/>
          <p:nvPr/>
        </p:nvCxnSpPr>
        <p:spPr>
          <a:xfrm flipV="1">
            <a:off x="5967747" y="4686387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39 Conector recto"/>
          <p:cNvCxnSpPr/>
          <p:nvPr/>
        </p:nvCxnSpPr>
        <p:spPr>
          <a:xfrm flipV="1">
            <a:off x="3756278" y="4017934"/>
            <a:ext cx="0" cy="80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9 Conector recto"/>
          <p:cNvCxnSpPr/>
          <p:nvPr/>
        </p:nvCxnSpPr>
        <p:spPr>
          <a:xfrm flipV="1">
            <a:off x="2961313" y="4658477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39 Conector recto"/>
          <p:cNvCxnSpPr/>
          <p:nvPr/>
        </p:nvCxnSpPr>
        <p:spPr>
          <a:xfrm flipH="1">
            <a:off x="5831619" y="2457690"/>
            <a:ext cx="2678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12 Rectángulo"/>
          <p:cNvSpPr/>
          <p:nvPr/>
        </p:nvSpPr>
        <p:spPr>
          <a:xfrm>
            <a:off x="6099464" y="2188165"/>
            <a:ext cx="2366871" cy="719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Auxiliar Administrativo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80944</a:t>
            </a:r>
            <a:endParaRPr lang="es-MX" sz="1100" dirty="0">
              <a:cs typeface="Arial" pitchFamily="34" charset="0"/>
            </a:endParaRPr>
          </a:p>
        </p:txBody>
      </p:sp>
      <p:sp>
        <p:nvSpPr>
          <p:cNvPr id="62" name="11 CuadroTexto"/>
          <p:cNvSpPr txBox="1"/>
          <p:nvPr/>
        </p:nvSpPr>
        <p:spPr>
          <a:xfrm>
            <a:off x="1893508" y="4787886"/>
            <a:ext cx="2370295" cy="6617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cs typeface="Arial" pitchFamily="34" charset="0"/>
              </a:rPr>
              <a:t>        </a:t>
            </a:r>
            <a:r>
              <a:rPr lang="es-MX" sz="1100" b="1" dirty="0" smtClean="0">
                <a:cs typeface="Arial" pitchFamily="34" charset="0"/>
              </a:rPr>
              <a:t>Promotores   (09)</a:t>
            </a:r>
          </a:p>
          <a:p>
            <a:pPr algn="ctr"/>
            <a:r>
              <a:rPr lang="es-MX" sz="1000" b="1" dirty="0" smtClean="0"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r>
              <a:rPr lang="es-MX" sz="800" b="1" dirty="0" smtClean="0">
                <a:cs typeface="Arial" pitchFamily="34" charset="0"/>
              </a:rPr>
              <a:t>16290/ 16291/19249/ 82761/104808/40574/</a:t>
            </a:r>
          </a:p>
          <a:p>
            <a:r>
              <a:rPr lang="es-MX" sz="800" b="1" dirty="0" smtClean="0">
                <a:cs typeface="Arial" pitchFamily="34" charset="0"/>
              </a:rPr>
              <a:t>18580/40519/40569</a:t>
            </a:r>
            <a:endParaRPr lang="es-MX" sz="1000" b="1" dirty="0" smtClean="0">
              <a:cs typeface="Arial" pitchFamily="34" charset="0"/>
            </a:endParaRPr>
          </a:p>
        </p:txBody>
      </p:sp>
      <p:sp>
        <p:nvSpPr>
          <p:cNvPr id="21" name="11 CuadroTexto"/>
          <p:cNvSpPr txBox="1"/>
          <p:nvPr/>
        </p:nvSpPr>
        <p:spPr>
          <a:xfrm>
            <a:off x="4809739" y="5536500"/>
            <a:ext cx="2370295" cy="3847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cs typeface="Arial" pitchFamily="34" charset="0"/>
              </a:rPr>
              <a:t>        Auxiliares</a:t>
            </a:r>
            <a:r>
              <a:rPr lang="es-MX" sz="1100" b="1" dirty="0" smtClean="0">
                <a:cs typeface="Arial" pitchFamily="34" charset="0"/>
              </a:rPr>
              <a:t>  (03)</a:t>
            </a:r>
            <a:endParaRPr lang="es-MX" sz="800" b="1" dirty="0" smtClean="0">
              <a:cs typeface="Arial" pitchFamily="34" charset="0"/>
            </a:endParaRPr>
          </a:p>
          <a:p>
            <a:r>
              <a:rPr lang="es-MX" sz="800" b="1" dirty="0" smtClean="0">
                <a:cs typeface="Arial" pitchFamily="34" charset="0"/>
              </a:rPr>
              <a:t>113211/113351/113352</a:t>
            </a:r>
            <a:endParaRPr lang="es-MX" sz="1000" b="1" dirty="0" smtClean="0">
              <a:cs typeface="Arial" pitchFamily="34" charset="0"/>
            </a:endParaRPr>
          </a:p>
        </p:txBody>
      </p:sp>
      <p:cxnSp>
        <p:nvCxnSpPr>
          <p:cNvPr id="22" name="39 Conector recto"/>
          <p:cNvCxnSpPr/>
          <p:nvPr/>
        </p:nvCxnSpPr>
        <p:spPr>
          <a:xfrm flipV="1">
            <a:off x="5994887" y="5440035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8374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74" name="12 Rectángulo"/>
          <p:cNvSpPr/>
          <p:nvPr/>
        </p:nvSpPr>
        <p:spPr>
          <a:xfrm>
            <a:off x="3560631" y="1124075"/>
            <a:ext cx="2235098" cy="625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cs typeface="Arial" pitchFamily="34" charset="0"/>
              </a:rPr>
              <a:t>Coordinador General Operativo </a:t>
            </a:r>
            <a:r>
              <a:rPr lang="es-MX" sz="1100" dirty="0" smtClean="0">
                <a:cs typeface="Arial" pitchFamily="34" charset="0"/>
              </a:rPr>
              <a:t>110398 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78" name="39 Conector recto"/>
          <p:cNvCxnSpPr/>
          <p:nvPr/>
        </p:nvCxnSpPr>
        <p:spPr>
          <a:xfrm flipV="1">
            <a:off x="4682145" y="1731649"/>
            <a:ext cx="0" cy="199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2 Rectángulo"/>
          <p:cNvSpPr/>
          <p:nvPr/>
        </p:nvSpPr>
        <p:spPr>
          <a:xfrm>
            <a:off x="3564596" y="1924837"/>
            <a:ext cx="2235098" cy="584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Coordinador Zona Norte </a:t>
            </a:r>
          </a:p>
          <a:p>
            <a:pPr algn="ctr"/>
            <a:r>
              <a:rPr lang="es-MX" sz="1100" b="1" dirty="0" smtClean="0">
                <a:cs typeface="Arial" pitchFamily="34" charset="0"/>
              </a:rPr>
              <a:t>VACANTE</a:t>
            </a:r>
            <a:endParaRPr lang="es-MX" sz="1100" b="1" dirty="0">
              <a:cs typeface="Arial" pitchFamily="34" charset="0"/>
            </a:endParaRPr>
          </a:p>
        </p:txBody>
      </p:sp>
      <p:sp>
        <p:nvSpPr>
          <p:cNvPr id="20" name="12 Rectángulo"/>
          <p:cNvSpPr/>
          <p:nvPr/>
        </p:nvSpPr>
        <p:spPr>
          <a:xfrm>
            <a:off x="3523652" y="2714848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Encargado de Área Zona Norte </a:t>
            </a:r>
            <a:r>
              <a:rPr lang="es-MX" sz="1100" dirty="0" smtClean="0">
                <a:cs typeface="Arial" pitchFamily="34" charset="0"/>
              </a:rPr>
              <a:t>110404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31" name="39 Conector recto"/>
          <p:cNvCxnSpPr>
            <a:endCxn id="29" idx="2"/>
          </p:cNvCxnSpPr>
          <p:nvPr/>
        </p:nvCxnSpPr>
        <p:spPr>
          <a:xfrm flipV="1">
            <a:off x="4679620" y="2509412"/>
            <a:ext cx="2525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9 Conector recto"/>
          <p:cNvCxnSpPr/>
          <p:nvPr/>
        </p:nvCxnSpPr>
        <p:spPr>
          <a:xfrm flipV="1">
            <a:off x="5874777" y="3428853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9 Conector recto"/>
          <p:cNvCxnSpPr/>
          <p:nvPr/>
        </p:nvCxnSpPr>
        <p:spPr>
          <a:xfrm flipH="1">
            <a:off x="3234491" y="3445511"/>
            <a:ext cx="2641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9 Conector recto"/>
          <p:cNvCxnSpPr/>
          <p:nvPr/>
        </p:nvCxnSpPr>
        <p:spPr>
          <a:xfrm flipV="1">
            <a:off x="3232861" y="3459677"/>
            <a:ext cx="0" cy="21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2 Rectángulo"/>
          <p:cNvSpPr/>
          <p:nvPr/>
        </p:nvSpPr>
        <p:spPr>
          <a:xfrm>
            <a:off x="2040664" y="3690896"/>
            <a:ext cx="2366871" cy="784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Supervisor de Zona Norte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110431</a:t>
            </a:r>
            <a:endParaRPr lang="es-MX" sz="1100" dirty="0">
              <a:cs typeface="Arial" pitchFamily="34" charset="0"/>
            </a:endParaRPr>
          </a:p>
        </p:txBody>
      </p:sp>
      <p:sp>
        <p:nvSpPr>
          <p:cNvPr id="38" name="12 Rectángulo"/>
          <p:cNvSpPr/>
          <p:nvPr/>
        </p:nvSpPr>
        <p:spPr>
          <a:xfrm>
            <a:off x="4816099" y="3666246"/>
            <a:ext cx="2366871" cy="784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cs typeface="Arial" pitchFamily="34" charset="0"/>
              </a:rPr>
              <a:t>Supervisor de Zona </a:t>
            </a:r>
            <a:r>
              <a:rPr lang="es-MX" sz="1100" b="1" dirty="0" smtClean="0">
                <a:cs typeface="Arial" pitchFamily="34" charset="0"/>
              </a:rPr>
              <a:t>Norte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111485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39" name="39 Conector recto"/>
          <p:cNvCxnSpPr/>
          <p:nvPr/>
        </p:nvCxnSpPr>
        <p:spPr>
          <a:xfrm flipV="1">
            <a:off x="4707088" y="3246032"/>
            <a:ext cx="0" cy="199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39 Conector recto"/>
          <p:cNvCxnSpPr/>
          <p:nvPr/>
        </p:nvCxnSpPr>
        <p:spPr>
          <a:xfrm flipV="1">
            <a:off x="6009317" y="4450464"/>
            <a:ext cx="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1 CuadroTexto"/>
          <p:cNvSpPr txBox="1"/>
          <p:nvPr/>
        </p:nvSpPr>
        <p:spPr>
          <a:xfrm>
            <a:off x="1848707" y="4693161"/>
            <a:ext cx="2777335" cy="18620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cs typeface="Arial" pitchFamily="34" charset="0"/>
              </a:rPr>
              <a:t> </a:t>
            </a:r>
            <a:r>
              <a:rPr lang="es-MX" sz="1000" b="1" dirty="0" smtClean="0">
                <a:cs typeface="Arial" pitchFamily="34" charset="0"/>
              </a:rPr>
              <a:t>       </a:t>
            </a:r>
          </a:p>
          <a:p>
            <a:pPr algn="ctr"/>
            <a:r>
              <a:rPr lang="es-MX" sz="1100" b="1" dirty="0">
                <a:cs typeface="Arial" pitchFamily="34" charset="0"/>
              </a:rPr>
              <a:t>Promotores </a:t>
            </a:r>
            <a:r>
              <a:rPr lang="es-MX" sz="1100" b="1" dirty="0" smtClean="0">
                <a:cs typeface="Arial" pitchFamily="34" charset="0"/>
              </a:rPr>
              <a:t>(04)</a:t>
            </a:r>
          </a:p>
          <a:p>
            <a:pPr algn="ctr"/>
            <a:r>
              <a:rPr lang="es-MX" sz="1000" b="1" dirty="0" smtClean="0">
                <a:cs typeface="Arial" pitchFamily="34" charset="0"/>
              </a:rPr>
              <a:t>111814/110676/110670/110673</a:t>
            </a:r>
            <a:r>
              <a:rPr lang="es-MX" sz="1000" b="1" dirty="0">
                <a:cs typeface="Arial" pitchFamily="34" charset="0"/>
              </a:rPr>
              <a:t>	</a:t>
            </a:r>
            <a:endParaRPr lang="es-MX" sz="10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Secretaria</a:t>
            </a:r>
          </a:p>
          <a:p>
            <a:r>
              <a:rPr lang="es-MX" sz="1000" b="1" dirty="0" smtClean="0">
                <a:cs typeface="Arial" pitchFamily="34" charset="0"/>
              </a:rPr>
              <a:t>                                       110573</a:t>
            </a:r>
            <a:r>
              <a:rPr lang="es-MX" sz="1000" b="1" dirty="0">
                <a:cs typeface="Arial" pitchFamily="34" charset="0"/>
              </a:rPr>
              <a:t>		</a:t>
            </a:r>
            <a:endParaRPr lang="es-MX" sz="10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Auxiliar (11)</a:t>
            </a:r>
          </a:p>
          <a:p>
            <a:r>
              <a:rPr lang="es-MX" sz="1000" b="1" dirty="0" smtClean="0">
                <a:cs typeface="Arial" pitchFamily="34" charset="0"/>
              </a:rPr>
              <a:t>110565/111329/111330/111331/112079</a:t>
            </a:r>
          </a:p>
          <a:p>
            <a:pPr algn="ctr"/>
            <a:r>
              <a:rPr lang="es-MX" sz="1000" b="1" dirty="0" smtClean="0">
                <a:cs typeface="Arial" pitchFamily="34" charset="0"/>
              </a:rPr>
              <a:t>111342/111343/111344/</a:t>
            </a:r>
            <a:r>
              <a:rPr lang="es-MX" sz="1100" b="1" dirty="0" smtClean="0">
                <a:cs typeface="Arial" pitchFamily="34" charset="0"/>
              </a:rPr>
              <a:t>113353/113354/113355</a:t>
            </a:r>
          </a:p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000" b="1" dirty="0" smtClean="0">
                <a:cs typeface="Arial" pitchFamily="34" charset="0"/>
              </a:rPr>
              <a:t> </a:t>
            </a:r>
          </a:p>
        </p:txBody>
      </p:sp>
      <p:cxnSp>
        <p:nvCxnSpPr>
          <p:cNvPr id="25" name="39 Conector recto"/>
          <p:cNvCxnSpPr/>
          <p:nvPr/>
        </p:nvCxnSpPr>
        <p:spPr>
          <a:xfrm flipV="1">
            <a:off x="3127572" y="4477161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2 Rectángulo"/>
          <p:cNvSpPr/>
          <p:nvPr/>
        </p:nvSpPr>
        <p:spPr>
          <a:xfrm>
            <a:off x="5978144" y="2714848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Chofer Zona Norte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110586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41" name="39 Conector recto"/>
          <p:cNvCxnSpPr/>
          <p:nvPr/>
        </p:nvCxnSpPr>
        <p:spPr>
          <a:xfrm flipH="1">
            <a:off x="5890523" y="2979572"/>
            <a:ext cx="8999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39 Conector recto"/>
          <p:cNvCxnSpPr>
            <a:endCxn id="29" idx="3"/>
          </p:cNvCxnSpPr>
          <p:nvPr/>
        </p:nvCxnSpPr>
        <p:spPr>
          <a:xfrm flipH="1">
            <a:off x="5799694" y="2217125"/>
            <a:ext cx="180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12 Rectángulo"/>
          <p:cNvSpPr/>
          <p:nvPr/>
        </p:nvSpPr>
        <p:spPr>
          <a:xfrm>
            <a:off x="5978143" y="1963681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Auxiliar Administrativo Zona Norte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40567</a:t>
            </a:r>
            <a:endParaRPr lang="es-MX" sz="1100" dirty="0">
              <a:cs typeface="Arial" pitchFamily="34" charset="0"/>
            </a:endParaRPr>
          </a:p>
        </p:txBody>
      </p:sp>
      <p:sp>
        <p:nvSpPr>
          <p:cNvPr id="48" name="11 CuadroTexto"/>
          <p:cNvSpPr txBox="1"/>
          <p:nvPr/>
        </p:nvSpPr>
        <p:spPr>
          <a:xfrm>
            <a:off x="5799694" y="4725511"/>
            <a:ext cx="2376000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cs typeface="Arial" pitchFamily="34" charset="0"/>
              </a:rPr>
              <a:t> </a:t>
            </a:r>
            <a:r>
              <a:rPr lang="es-MX" sz="1000" b="1" dirty="0" smtClean="0">
                <a:cs typeface="Arial" pitchFamily="34" charset="0"/>
              </a:rPr>
              <a:t> </a:t>
            </a:r>
            <a:r>
              <a:rPr lang="es-MX" sz="1100" b="1" dirty="0" smtClean="0">
                <a:cs typeface="Arial" pitchFamily="34" charset="0"/>
              </a:rPr>
              <a:t>Promotores (11)  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es-MX" sz="800" b="1" dirty="0" smtClean="0">
                <a:cs typeface="Arial" pitchFamily="34" charset="0"/>
              </a:rPr>
              <a:t>80536/ 80538/ 80545/ 82101/ 83440/110484/ 110485/110568/ 110571/ 110619/ 110668</a:t>
            </a:r>
          </a:p>
          <a:p>
            <a:endParaRPr lang="es-MX" sz="8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85186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74" name="12 Rectángulo"/>
          <p:cNvSpPr/>
          <p:nvPr/>
        </p:nvSpPr>
        <p:spPr>
          <a:xfrm>
            <a:off x="3560631" y="1140701"/>
            <a:ext cx="2235098" cy="625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cs typeface="Arial" pitchFamily="34" charset="0"/>
              </a:rPr>
              <a:t>Coordinador General Operativo </a:t>
            </a:r>
            <a:r>
              <a:rPr lang="es-MX" sz="1100" dirty="0" smtClean="0">
                <a:cs typeface="Arial" pitchFamily="34" charset="0"/>
              </a:rPr>
              <a:t>110398 </a:t>
            </a:r>
            <a:endParaRPr lang="es-MX" sz="1100" dirty="0">
              <a:cs typeface="Arial" pitchFamily="34" charset="0"/>
            </a:endParaRP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cxnSp>
        <p:nvCxnSpPr>
          <p:cNvPr id="78" name="39 Conector recto"/>
          <p:cNvCxnSpPr/>
          <p:nvPr/>
        </p:nvCxnSpPr>
        <p:spPr>
          <a:xfrm flipV="1">
            <a:off x="4682145" y="1789840"/>
            <a:ext cx="0" cy="199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2 Rectángulo"/>
          <p:cNvSpPr/>
          <p:nvPr/>
        </p:nvSpPr>
        <p:spPr>
          <a:xfrm>
            <a:off x="3564596" y="2006984"/>
            <a:ext cx="2235098" cy="584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Coordinador Zona Poniente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110395</a:t>
            </a:r>
            <a:endParaRPr lang="es-MX" sz="1100" dirty="0">
              <a:cs typeface="Arial" pitchFamily="34" charset="0"/>
            </a:endParaRP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sp>
        <p:nvSpPr>
          <p:cNvPr id="20" name="12 Rectángulo"/>
          <p:cNvSpPr/>
          <p:nvPr/>
        </p:nvSpPr>
        <p:spPr>
          <a:xfrm>
            <a:off x="3535636" y="2755758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Encargado de Área Zona Poniente </a:t>
            </a:r>
            <a:r>
              <a:rPr lang="es-MX" sz="1100" dirty="0" smtClean="0">
                <a:cs typeface="Arial" pitchFamily="34" charset="0"/>
              </a:rPr>
              <a:t>110407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32" name="39 Conector recto"/>
          <p:cNvCxnSpPr/>
          <p:nvPr/>
        </p:nvCxnSpPr>
        <p:spPr>
          <a:xfrm flipV="1">
            <a:off x="4706150" y="2538462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9 Conector recto"/>
          <p:cNvCxnSpPr/>
          <p:nvPr/>
        </p:nvCxnSpPr>
        <p:spPr>
          <a:xfrm flipV="1">
            <a:off x="3094041" y="3506554"/>
            <a:ext cx="0" cy="21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2 Rectángulo"/>
          <p:cNvSpPr/>
          <p:nvPr/>
        </p:nvSpPr>
        <p:spPr>
          <a:xfrm>
            <a:off x="1910605" y="3731991"/>
            <a:ext cx="2366871" cy="784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Supervisor de Zona Poniente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 </a:t>
            </a:r>
            <a:r>
              <a:rPr lang="es-MX" sz="1100" dirty="0">
                <a:cs typeface="Arial" pitchFamily="34" charset="0"/>
              </a:rPr>
              <a:t>111328</a:t>
            </a:r>
          </a:p>
        </p:txBody>
      </p:sp>
      <p:sp>
        <p:nvSpPr>
          <p:cNvPr id="38" name="12 Rectángulo"/>
          <p:cNvSpPr/>
          <p:nvPr/>
        </p:nvSpPr>
        <p:spPr>
          <a:xfrm>
            <a:off x="5116679" y="3760519"/>
            <a:ext cx="2366871" cy="784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cs typeface="Arial" pitchFamily="34" charset="0"/>
              </a:rPr>
              <a:t>Supervisor de Zona </a:t>
            </a:r>
            <a:r>
              <a:rPr lang="es-MX" sz="1100" b="1" dirty="0" smtClean="0">
                <a:cs typeface="Arial" pitchFamily="34" charset="0"/>
              </a:rPr>
              <a:t>Poniente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110671</a:t>
            </a:r>
            <a:endParaRPr lang="es-MX" sz="1100" dirty="0">
              <a:cs typeface="Arial" pitchFamily="34" charset="0"/>
            </a:endParaRPr>
          </a:p>
          <a:p>
            <a:pPr algn="ctr"/>
            <a:r>
              <a:rPr lang="es-MX" sz="1100" dirty="0" smtClean="0">
                <a:cs typeface="Arial" pitchFamily="34" charset="0"/>
              </a:rPr>
              <a:t> 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43" name="39 Conector recto"/>
          <p:cNvCxnSpPr/>
          <p:nvPr/>
        </p:nvCxnSpPr>
        <p:spPr>
          <a:xfrm flipV="1">
            <a:off x="5975785" y="3506554"/>
            <a:ext cx="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9 Conector recto"/>
          <p:cNvCxnSpPr/>
          <p:nvPr/>
        </p:nvCxnSpPr>
        <p:spPr>
          <a:xfrm flipV="1">
            <a:off x="4678180" y="3290554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9 Conector recto"/>
          <p:cNvCxnSpPr/>
          <p:nvPr/>
        </p:nvCxnSpPr>
        <p:spPr>
          <a:xfrm flipH="1">
            <a:off x="3094041" y="3506554"/>
            <a:ext cx="2881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9 Conector recto"/>
          <p:cNvCxnSpPr/>
          <p:nvPr/>
        </p:nvCxnSpPr>
        <p:spPr>
          <a:xfrm flipV="1">
            <a:off x="3246441" y="4516211"/>
            <a:ext cx="0" cy="233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1 CuadroTexto"/>
          <p:cNvSpPr txBox="1"/>
          <p:nvPr/>
        </p:nvSpPr>
        <p:spPr>
          <a:xfrm>
            <a:off x="1885046" y="4765664"/>
            <a:ext cx="2376000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cs typeface="Arial" pitchFamily="34" charset="0"/>
              </a:rPr>
              <a:t>        </a:t>
            </a:r>
            <a:r>
              <a:rPr lang="es-MX" sz="1100" b="1" dirty="0" smtClean="0">
                <a:cs typeface="Arial" pitchFamily="34" charset="0"/>
              </a:rPr>
              <a:t>Promotores (03)</a:t>
            </a:r>
            <a:r>
              <a:rPr lang="es-MX" sz="1000" b="1" dirty="0" smtClean="0">
                <a:cs typeface="Arial" pitchFamily="34" charset="0"/>
              </a:rPr>
              <a:t>                                                                                                                                                                </a:t>
            </a:r>
          </a:p>
          <a:p>
            <a:pPr algn="ctr"/>
            <a:endParaRPr lang="es-MX" sz="800" b="1" dirty="0" smtClean="0">
              <a:cs typeface="Arial" pitchFamily="34" charset="0"/>
            </a:endParaRPr>
          </a:p>
          <a:p>
            <a:pPr algn="ctr"/>
            <a:r>
              <a:rPr lang="es-MX" sz="1100" dirty="0" smtClean="0">
                <a:cs typeface="Arial" pitchFamily="34" charset="0"/>
              </a:rPr>
              <a:t>112370/ 110904/ 110658</a:t>
            </a:r>
          </a:p>
        </p:txBody>
      </p:sp>
      <p:cxnSp>
        <p:nvCxnSpPr>
          <p:cNvPr id="42" name="39 Conector recto"/>
          <p:cNvCxnSpPr/>
          <p:nvPr/>
        </p:nvCxnSpPr>
        <p:spPr>
          <a:xfrm flipV="1">
            <a:off x="6300114" y="4544738"/>
            <a:ext cx="0" cy="199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9 Conector recto"/>
          <p:cNvCxnSpPr/>
          <p:nvPr/>
        </p:nvCxnSpPr>
        <p:spPr>
          <a:xfrm flipH="1">
            <a:off x="5799694" y="2217125"/>
            <a:ext cx="180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2 Rectángulo"/>
          <p:cNvSpPr/>
          <p:nvPr/>
        </p:nvSpPr>
        <p:spPr>
          <a:xfrm>
            <a:off x="5978143" y="1963681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Auxiliar Administrativo Zona Poniente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 20023</a:t>
            </a:r>
            <a:endParaRPr lang="es-MX" sz="1100" dirty="0">
              <a:cs typeface="Arial" pitchFamily="34" charset="0"/>
            </a:endParaRPr>
          </a:p>
        </p:txBody>
      </p:sp>
      <p:sp>
        <p:nvSpPr>
          <p:cNvPr id="51" name="11 CuadroTexto"/>
          <p:cNvSpPr txBox="1"/>
          <p:nvPr/>
        </p:nvSpPr>
        <p:spPr>
          <a:xfrm>
            <a:off x="5107550" y="4744219"/>
            <a:ext cx="2376000" cy="9618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cs typeface="Arial" pitchFamily="34" charset="0"/>
              </a:rPr>
              <a:t>Promotor</a:t>
            </a:r>
            <a:r>
              <a:rPr lang="es-MX" sz="1200" b="1" dirty="0" smtClean="0">
                <a:cs typeface="Arial" pitchFamily="34" charset="0"/>
              </a:rPr>
              <a:t>   </a:t>
            </a:r>
            <a:r>
              <a:rPr lang="es-MX" sz="1400" b="1" dirty="0" smtClean="0">
                <a:cs typeface="Arial" pitchFamily="34" charset="0"/>
              </a:rPr>
              <a:t>        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101852</a:t>
            </a:r>
          </a:p>
          <a:p>
            <a:pPr algn="ctr"/>
            <a:r>
              <a:rPr lang="es-MX" sz="1100" b="1" dirty="0" smtClean="0">
                <a:cs typeface="Arial" pitchFamily="34" charset="0"/>
              </a:rPr>
              <a:t>Auxiliar (4)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112607/113356/113206/113208</a:t>
            </a:r>
          </a:p>
          <a:p>
            <a:pPr algn="ctr"/>
            <a:endParaRPr lang="es-MX" sz="1000" b="1" dirty="0" smtClean="0">
              <a:cs typeface="Arial" pitchFamily="34" charset="0"/>
            </a:endParaRPr>
          </a:p>
        </p:txBody>
      </p:sp>
      <p:sp>
        <p:nvSpPr>
          <p:cNvPr id="21" name="12 Rectángulo"/>
          <p:cNvSpPr/>
          <p:nvPr/>
        </p:nvSpPr>
        <p:spPr>
          <a:xfrm>
            <a:off x="987946" y="2746322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Auxiliar Administrativo Zona Poniente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110434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22" name="39 Conector recto"/>
          <p:cNvCxnSpPr/>
          <p:nvPr/>
        </p:nvCxnSpPr>
        <p:spPr>
          <a:xfrm flipH="1">
            <a:off x="3354817" y="3019699"/>
            <a:ext cx="180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445824" y="207925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3500" dirty="0">
              <a:solidFill>
                <a:srgbClr val="00B05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36837453"/>
              </p:ext>
            </p:extLst>
          </p:nvPr>
        </p:nvGraphicFramePr>
        <p:xfrm>
          <a:off x="0" y="1001713"/>
          <a:ext cx="9144000" cy="431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6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3" y="293650"/>
            <a:ext cx="85037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Dir. de Atención y Vinculación Ciudadana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74" name="12 Rectángulo"/>
          <p:cNvSpPr/>
          <p:nvPr/>
        </p:nvSpPr>
        <p:spPr>
          <a:xfrm>
            <a:off x="3560631" y="1124075"/>
            <a:ext cx="2235098" cy="625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Coordinador </a:t>
            </a:r>
            <a:r>
              <a:rPr lang="es-MX" sz="1100" b="1" dirty="0">
                <a:cs typeface="Arial" pitchFamily="34" charset="0"/>
              </a:rPr>
              <a:t>General Operativo </a:t>
            </a:r>
            <a:r>
              <a:rPr lang="es-MX" sz="1100" dirty="0" smtClean="0">
                <a:cs typeface="Arial" pitchFamily="34" charset="0"/>
              </a:rPr>
              <a:t>110398 </a:t>
            </a:r>
            <a:endParaRPr lang="es-MX" sz="1100" dirty="0">
              <a:cs typeface="Arial" pitchFamily="34" charset="0"/>
            </a:endParaRPr>
          </a:p>
          <a:p>
            <a:pPr algn="ctr"/>
            <a:endParaRPr lang="es-MX" sz="1100" dirty="0">
              <a:cs typeface="Arial" pitchFamily="34" charset="0"/>
            </a:endParaRPr>
          </a:p>
        </p:txBody>
      </p:sp>
      <p:cxnSp>
        <p:nvCxnSpPr>
          <p:cNvPr id="78" name="39 Conector recto"/>
          <p:cNvCxnSpPr/>
          <p:nvPr/>
        </p:nvCxnSpPr>
        <p:spPr>
          <a:xfrm flipV="1">
            <a:off x="4682145" y="1731649"/>
            <a:ext cx="0" cy="199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2 Rectángulo"/>
          <p:cNvSpPr/>
          <p:nvPr/>
        </p:nvSpPr>
        <p:spPr>
          <a:xfrm>
            <a:off x="1825991" y="2157471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Coordinador Operativo Zona Sur</a:t>
            </a:r>
            <a:endParaRPr lang="es-MX" sz="1100" dirty="0" smtClean="0">
              <a:cs typeface="Arial" pitchFamily="34" charset="0"/>
            </a:endParaRPr>
          </a:p>
          <a:p>
            <a:pPr algn="ctr"/>
            <a:r>
              <a:rPr lang="es-MX" sz="1100" dirty="0" smtClean="0">
                <a:cs typeface="Arial" pitchFamily="34" charset="0"/>
              </a:rPr>
              <a:t>110385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36" name="39 Conector recto"/>
          <p:cNvCxnSpPr/>
          <p:nvPr/>
        </p:nvCxnSpPr>
        <p:spPr>
          <a:xfrm flipV="1">
            <a:off x="2110055" y="2911875"/>
            <a:ext cx="0" cy="21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2 Rectángulo"/>
          <p:cNvSpPr/>
          <p:nvPr/>
        </p:nvSpPr>
        <p:spPr>
          <a:xfrm>
            <a:off x="3188709" y="3140542"/>
            <a:ext cx="1404073" cy="754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Supervisor de Zona Sur</a:t>
            </a:r>
          </a:p>
          <a:p>
            <a:pPr algn="ctr"/>
            <a:r>
              <a:rPr lang="es-MX" sz="1100" b="1" dirty="0" smtClean="0">
                <a:cs typeface="Arial" pitchFamily="34" charset="0"/>
              </a:rPr>
              <a:t> </a:t>
            </a:r>
            <a:r>
              <a:rPr lang="es-MX" sz="1100" dirty="0" smtClean="0">
                <a:cs typeface="Arial" pitchFamily="34" charset="0"/>
              </a:rPr>
              <a:t>110436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43" name="39 Conector recto"/>
          <p:cNvCxnSpPr/>
          <p:nvPr/>
        </p:nvCxnSpPr>
        <p:spPr>
          <a:xfrm flipV="1">
            <a:off x="5999757" y="2692267"/>
            <a:ext cx="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9 Conector recto"/>
          <p:cNvCxnSpPr/>
          <p:nvPr/>
        </p:nvCxnSpPr>
        <p:spPr>
          <a:xfrm flipV="1">
            <a:off x="6031238" y="193113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9 Conector recto"/>
          <p:cNvCxnSpPr/>
          <p:nvPr/>
        </p:nvCxnSpPr>
        <p:spPr>
          <a:xfrm flipH="1">
            <a:off x="2115909" y="2910976"/>
            <a:ext cx="1666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9 Conector recto"/>
          <p:cNvCxnSpPr/>
          <p:nvPr/>
        </p:nvCxnSpPr>
        <p:spPr>
          <a:xfrm flipV="1">
            <a:off x="1827039" y="3928239"/>
            <a:ext cx="0" cy="233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39 Conector recto"/>
          <p:cNvCxnSpPr/>
          <p:nvPr/>
        </p:nvCxnSpPr>
        <p:spPr>
          <a:xfrm flipV="1">
            <a:off x="3897250" y="3894882"/>
            <a:ext cx="0" cy="233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9 Conector recto"/>
          <p:cNvCxnSpPr/>
          <p:nvPr/>
        </p:nvCxnSpPr>
        <p:spPr>
          <a:xfrm flipH="1">
            <a:off x="7186710" y="2422235"/>
            <a:ext cx="180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2 Rectángulo"/>
          <p:cNvSpPr/>
          <p:nvPr/>
        </p:nvSpPr>
        <p:spPr>
          <a:xfrm>
            <a:off x="7367529" y="1990361"/>
            <a:ext cx="1616673" cy="721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Auxiliar Administrativo Zona Sur </a:t>
            </a:r>
            <a:endParaRPr lang="es-MX" sz="1100" b="1" dirty="0">
              <a:cs typeface="Arial" pitchFamily="34" charset="0"/>
            </a:endParaRPr>
          </a:p>
          <a:p>
            <a:pPr algn="ctr"/>
            <a:r>
              <a:rPr lang="es-MX" sz="1100" dirty="0" smtClean="0">
                <a:cs typeface="Arial" pitchFamily="34" charset="0"/>
              </a:rPr>
              <a:t>83576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22" name="39 Conector recto"/>
          <p:cNvCxnSpPr/>
          <p:nvPr/>
        </p:nvCxnSpPr>
        <p:spPr>
          <a:xfrm flipH="1">
            <a:off x="3151910" y="1931130"/>
            <a:ext cx="2881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39 Conector recto"/>
          <p:cNvCxnSpPr/>
          <p:nvPr/>
        </p:nvCxnSpPr>
        <p:spPr>
          <a:xfrm flipV="1">
            <a:off x="3151910" y="193113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2 Rectángulo"/>
          <p:cNvSpPr/>
          <p:nvPr/>
        </p:nvSpPr>
        <p:spPr>
          <a:xfrm>
            <a:off x="4850218" y="2154837"/>
            <a:ext cx="2366871" cy="53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Coordinador Mesas Directivas</a:t>
            </a:r>
            <a:endParaRPr lang="es-MX" sz="1100" dirty="0" smtClean="0">
              <a:cs typeface="Arial" pitchFamily="34" charset="0"/>
            </a:endParaRPr>
          </a:p>
          <a:p>
            <a:pPr algn="ctr"/>
            <a:r>
              <a:rPr lang="es-MX" sz="1100" dirty="0" smtClean="0">
                <a:cs typeface="Arial" pitchFamily="34" charset="0"/>
              </a:rPr>
              <a:t>110374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27" name="39 Conector recto"/>
          <p:cNvCxnSpPr/>
          <p:nvPr/>
        </p:nvCxnSpPr>
        <p:spPr>
          <a:xfrm flipV="1">
            <a:off x="2949154" y="2689633"/>
            <a:ext cx="0" cy="21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2 Rectángulo"/>
          <p:cNvSpPr/>
          <p:nvPr/>
        </p:nvSpPr>
        <p:spPr>
          <a:xfrm>
            <a:off x="1285576" y="3140542"/>
            <a:ext cx="1365041" cy="784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Supervisor de Zona Sur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110435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31" name="39 Conector recto"/>
          <p:cNvCxnSpPr/>
          <p:nvPr/>
        </p:nvCxnSpPr>
        <p:spPr>
          <a:xfrm flipV="1">
            <a:off x="3774033" y="2911875"/>
            <a:ext cx="0" cy="21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2 Rectángulo"/>
          <p:cNvSpPr/>
          <p:nvPr/>
        </p:nvSpPr>
        <p:spPr>
          <a:xfrm>
            <a:off x="4850218" y="2958261"/>
            <a:ext cx="2366871" cy="96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endParaRPr lang="es-MX" sz="1100" b="1" dirty="0">
              <a:cs typeface="Arial" pitchFamily="34" charset="0"/>
            </a:endParaRPr>
          </a:p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endParaRPr lang="es-MX" sz="1100" b="1" dirty="0">
              <a:cs typeface="Arial" pitchFamily="34" charset="0"/>
            </a:endParaRPr>
          </a:p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Promotores (03)</a:t>
            </a:r>
          </a:p>
          <a:p>
            <a:pPr algn="ctr"/>
            <a:r>
              <a:rPr lang="es-MX" sz="1050" dirty="0" smtClean="0">
                <a:cs typeface="Arial" pitchFamily="34" charset="0"/>
              </a:rPr>
              <a:t>80899/ 80943</a:t>
            </a:r>
          </a:p>
          <a:p>
            <a:pPr algn="ctr"/>
            <a:r>
              <a:rPr lang="es-MX" sz="1050" dirty="0" smtClean="0">
                <a:cs typeface="Arial" pitchFamily="34" charset="0"/>
              </a:rPr>
              <a:t>Promotor (01)</a:t>
            </a:r>
          </a:p>
          <a:p>
            <a:pPr algn="ctr"/>
            <a:r>
              <a:rPr lang="es-MX" sz="1050" dirty="0" smtClean="0">
                <a:cs typeface="Arial" pitchFamily="34" charset="0"/>
              </a:rPr>
              <a:t>Vacante</a:t>
            </a:r>
          </a:p>
          <a:p>
            <a:pPr algn="ctr"/>
            <a:endParaRPr lang="es-MX" sz="1100" b="1" dirty="0">
              <a:cs typeface="Arial" pitchFamily="34" charset="0"/>
            </a:endParaRPr>
          </a:p>
          <a:p>
            <a:endParaRPr lang="es-MX" sz="1100" b="1" dirty="0" smtClean="0">
              <a:cs typeface="Arial" pitchFamily="34" charset="0"/>
            </a:endParaRPr>
          </a:p>
          <a:p>
            <a:endParaRPr lang="es-MX" sz="1100" b="1" dirty="0">
              <a:cs typeface="Arial" pitchFamily="34" charset="0"/>
            </a:endParaRPr>
          </a:p>
          <a:p>
            <a:endParaRPr lang="es-MX" sz="1100" b="1" dirty="0">
              <a:cs typeface="Arial" pitchFamily="34" charset="0"/>
            </a:endParaRPr>
          </a:p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endParaRPr lang="es-MX" sz="1100" b="1" dirty="0" smtClean="0">
              <a:cs typeface="Arial" pitchFamily="34" charset="0"/>
            </a:endParaRPr>
          </a:p>
          <a:p>
            <a:pPr algn="ctr"/>
            <a:endParaRPr lang="es-MX" sz="1100" b="1" dirty="0">
              <a:cs typeface="Arial" pitchFamily="34" charset="0"/>
            </a:endParaRPr>
          </a:p>
        </p:txBody>
      </p:sp>
      <p:sp>
        <p:nvSpPr>
          <p:cNvPr id="46" name="11 CuadroTexto"/>
          <p:cNvSpPr txBox="1"/>
          <p:nvPr/>
        </p:nvSpPr>
        <p:spPr>
          <a:xfrm>
            <a:off x="816668" y="4153723"/>
            <a:ext cx="1775646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cs typeface="Arial" pitchFamily="34" charset="0"/>
              </a:rPr>
              <a:t>  </a:t>
            </a:r>
            <a:r>
              <a:rPr lang="es-MX" sz="1100" b="1" dirty="0" smtClean="0">
                <a:cs typeface="Arial" pitchFamily="34" charset="0"/>
              </a:rPr>
              <a:t>Promotor            </a:t>
            </a:r>
            <a:r>
              <a:rPr lang="es-MX" sz="1000" b="1" dirty="0" smtClean="0">
                <a:cs typeface="Arial" pitchFamily="34" charset="0"/>
              </a:rPr>
              <a:t>                                                                                                       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110672</a:t>
            </a:r>
          </a:p>
        </p:txBody>
      </p:sp>
      <p:sp>
        <p:nvSpPr>
          <p:cNvPr id="47" name="11 CuadroTexto"/>
          <p:cNvSpPr txBox="1"/>
          <p:nvPr/>
        </p:nvSpPr>
        <p:spPr>
          <a:xfrm>
            <a:off x="3009427" y="4120388"/>
            <a:ext cx="1775646" cy="877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cs typeface="Arial" pitchFamily="34" charset="0"/>
              </a:rPr>
              <a:t> </a:t>
            </a:r>
            <a:r>
              <a:rPr lang="es-MX" sz="1100" b="1" dirty="0" smtClean="0">
                <a:cs typeface="Arial" pitchFamily="34" charset="0"/>
              </a:rPr>
              <a:t>Promotor</a:t>
            </a:r>
          </a:p>
          <a:p>
            <a:pPr algn="ctr"/>
            <a:r>
              <a:rPr lang="es-MX" sz="1000" dirty="0" smtClean="0">
                <a:cs typeface="Arial" pitchFamily="34" charset="0"/>
              </a:rPr>
              <a:t>   110665</a:t>
            </a:r>
            <a:r>
              <a:rPr lang="es-MX" sz="1000" b="1" dirty="0" smtClean="0">
                <a:cs typeface="Arial" pitchFamily="34" charset="0"/>
              </a:rPr>
              <a:t>                                                                                                                                                       </a:t>
            </a:r>
          </a:p>
          <a:p>
            <a:pPr algn="ctr"/>
            <a:endParaRPr lang="es-MX" sz="800" b="1" dirty="0" smtClean="0">
              <a:cs typeface="Arial" pitchFamily="34" charset="0"/>
            </a:endParaRPr>
          </a:p>
          <a:p>
            <a:pPr algn="ctr"/>
            <a:r>
              <a:rPr lang="es-MX" sz="1100" b="1" dirty="0" smtClean="0">
                <a:cs typeface="Arial" pitchFamily="34" charset="0"/>
              </a:rPr>
              <a:t>Auxiliar (03) </a:t>
            </a:r>
          </a:p>
          <a:p>
            <a:pPr algn="ctr"/>
            <a:r>
              <a:rPr lang="es-MX" sz="1100" dirty="0" smtClean="0">
                <a:cs typeface="Arial" pitchFamily="34" charset="0"/>
              </a:rPr>
              <a:t>110677/113209/113212</a:t>
            </a:r>
          </a:p>
        </p:txBody>
      </p:sp>
      <p:cxnSp>
        <p:nvCxnSpPr>
          <p:cNvPr id="29" name="39 Conector recto"/>
          <p:cNvCxnSpPr/>
          <p:nvPr/>
        </p:nvCxnSpPr>
        <p:spPr>
          <a:xfrm flipH="1">
            <a:off x="6000722" y="2847238"/>
            <a:ext cx="1979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2 Rectángulo"/>
          <p:cNvSpPr/>
          <p:nvPr/>
        </p:nvSpPr>
        <p:spPr>
          <a:xfrm>
            <a:off x="7332944" y="3091839"/>
            <a:ext cx="1616673" cy="721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Encargado de Área Zona Sur</a:t>
            </a:r>
            <a:endParaRPr lang="es-MX" sz="1100" b="1" dirty="0">
              <a:cs typeface="Arial" pitchFamily="34" charset="0"/>
            </a:endParaRPr>
          </a:p>
          <a:p>
            <a:pPr algn="ctr"/>
            <a:r>
              <a:rPr lang="es-MX" sz="1100" dirty="0" smtClean="0">
                <a:cs typeface="Arial" pitchFamily="34" charset="0"/>
              </a:rPr>
              <a:t>100766</a:t>
            </a:r>
            <a:endParaRPr lang="es-MX" sz="1100" dirty="0">
              <a:cs typeface="Arial" pitchFamily="34" charset="0"/>
            </a:endParaRPr>
          </a:p>
        </p:txBody>
      </p:sp>
      <p:cxnSp>
        <p:nvCxnSpPr>
          <p:cNvPr id="32" name="39 Conector recto"/>
          <p:cNvCxnSpPr/>
          <p:nvPr/>
        </p:nvCxnSpPr>
        <p:spPr>
          <a:xfrm flipV="1">
            <a:off x="7981571" y="2850251"/>
            <a:ext cx="0" cy="233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2 Rectángulo"/>
          <p:cNvSpPr/>
          <p:nvPr/>
        </p:nvSpPr>
        <p:spPr>
          <a:xfrm>
            <a:off x="6142281" y="1117268"/>
            <a:ext cx="1839290" cy="726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cs typeface="Arial" pitchFamily="34" charset="0"/>
              </a:rPr>
              <a:t>Coordinador General   </a:t>
            </a:r>
          </a:p>
          <a:p>
            <a:pPr algn="ctr"/>
            <a:r>
              <a:rPr lang="es-MX" sz="1100" b="1" dirty="0" smtClean="0">
                <a:cs typeface="Arial" pitchFamily="34" charset="0"/>
              </a:rPr>
              <a:t>zona Sur</a:t>
            </a:r>
          </a:p>
          <a:p>
            <a:pPr algn="ctr"/>
            <a:r>
              <a:rPr lang="es-MX" sz="1100" b="1" dirty="0" smtClean="0">
                <a:cs typeface="Arial" pitchFamily="34" charset="0"/>
              </a:rPr>
              <a:t> </a:t>
            </a:r>
            <a:r>
              <a:rPr lang="es-MX" sz="1100" dirty="0" smtClean="0">
                <a:cs typeface="Arial" pitchFamily="34" charset="0"/>
              </a:rPr>
              <a:t>110468</a:t>
            </a:r>
            <a:endParaRPr lang="es-MX" sz="1600" dirty="0">
              <a:cs typeface="Arial" pitchFamily="34" charset="0"/>
            </a:endParaRPr>
          </a:p>
        </p:txBody>
      </p:sp>
      <p:cxnSp>
        <p:nvCxnSpPr>
          <p:cNvPr id="34" name="39 Conector recto"/>
          <p:cNvCxnSpPr/>
          <p:nvPr/>
        </p:nvCxnSpPr>
        <p:spPr>
          <a:xfrm flipH="1">
            <a:off x="5784634" y="1419167"/>
            <a:ext cx="357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2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80629025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316870" y="1360450"/>
            <a:ext cx="6229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4400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245159" y="2963446"/>
            <a:ext cx="6087" cy="994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585219" y="3411119"/>
            <a:ext cx="6428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816467" y="4393255"/>
            <a:ext cx="6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3092853" y="2147838"/>
            <a:ext cx="2232248" cy="815608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7083034" y="4648716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610501" y="3093802"/>
            <a:ext cx="1974718" cy="67627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Vigilante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85053 </a:t>
            </a:r>
            <a:endParaRPr lang="es-MX" sz="8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21278" y="2147838"/>
            <a:ext cx="2103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MX" sz="900" b="1" dirty="0" smtClean="0"/>
          </a:p>
          <a:p>
            <a:pPr lvl="0" algn="ctr"/>
            <a:endParaRPr lang="es-MX" sz="1100" b="1" dirty="0"/>
          </a:p>
          <a:p>
            <a:pPr lvl="0" algn="ctr"/>
            <a:r>
              <a:rPr lang="es-MX" sz="1100" b="1" dirty="0" smtClean="0"/>
              <a:t>Director </a:t>
            </a:r>
            <a:r>
              <a:rPr lang="es-MX" sz="1100" b="1" dirty="0"/>
              <a:t>de </a:t>
            </a:r>
            <a:r>
              <a:rPr lang="es-MX" sz="1100" b="1" dirty="0" smtClean="0"/>
              <a:t>Cultura</a:t>
            </a:r>
          </a:p>
          <a:p>
            <a:pPr lvl="0" algn="ctr"/>
            <a:r>
              <a:rPr lang="es-MX" sz="1100" b="1" dirty="0" smtClean="0"/>
              <a:t>110421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90511" y="4393255"/>
            <a:ext cx="1974718" cy="97425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1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Coordinador Administrativo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Vacante </a:t>
            </a:r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1246560" y="3959985"/>
            <a:ext cx="624840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3285831" y="4393255"/>
            <a:ext cx="1974718" cy="97425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Coordinador  Museo y Espacios </a:t>
            </a:r>
            <a:r>
              <a:rPr lang="es-MX" sz="11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Galeristicos</a:t>
            </a:r>
            <a:endParaRPr lang="es-MX" sz="11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110477</a:t>
            </a:r>
            <a:endParaRPr lang="es-MX" sz="11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507604" y="4388650"/>
            <a:ext cx="1974718" cy="97425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Coordinador Proyectos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110480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1246560" y="3957586"/>
            <a:ext cx="0" cy="435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7494963" y="3956483"/>
            <a:ext cx="0" cy="432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245159" y="3956483"/>
            <a:ext cx="0" cy="433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60054363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55" y="0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2400" y="1212485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240599" y="3757560"/>
            <a:ext cx="1995501" cy="111442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Auxiliares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15424 / 23746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41997 / 16641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40399 / 41988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01019" y="2649762"/>
            <a:ext cx="2448272" cy="887313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900" b="1" kern="0" dirty="0">
              <a:solidFill>
                <a:prstClr val="black"/>
              </a:solidFill>
            </a:endParaRPr>
          </a:p>
          <a:p>
            <a:pPr lvl="0" algn="ctr"/>
            <a:r>
              <a:rPr lang="es-MX" sz="1100" kern="0" dirty="0" smtClean="0">
                <a:solidFill>
                  <a:prstClr val="black"/>
                </a:solidFill>
              </a:rPr>
              <a:t>Promotor</a:t>
            </a:r>
          </a:p>
          <a:p>
            <a:pPr lvl="0" algn="ctr"/>
            <a:r>
              <a:rPr lang="es-MX" sz="1100" kern="0" dirty="0" smtClean="0">
                <a:solidFill>
                  <a:prstClr val="black"/>
                </a:solidFill>
              </a:rPr>
              <a:t>102100</a:t>
            </a:r>
            <a:endParaRPr lang="es-MX" sz="1100" kern="0" dirty="0">
              <a:solidFill>
                <a:prstClr val="black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 flipH="1" flipV="1">
            <a:off x="4237762" y="3537514"/>
            <a:ext cx="588" cy="21008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90817705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0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1177315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sp>
        <p:nvSpPr>
          <p:cNvPr id="8" name="25 Rectángulo"/>
          <p:cNvSpPr/>
          <p:nvPr/>
        </p:nvSpPr>
        <p:spPr>
          <a:xfrm>
            <a:off x="2962945" y="3579695"/>
            <a:ext cx="2609850" cy="83492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380"/>
              </a:spcAft>
            </a:pPr>
            <a:endParaRPr lang="es-MX" sz="900" b="1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296381" y="3350173"/>
            <a:ext cx="0" cy="21876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296381" y="3461313"/>
            <a:ext cx="0" cy="78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 flipV="1">
            <a:off x="4294792" y="3371057"/>
            <a:ext cx="794" cy="12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4166008" y="3370263"/>
            <a:ext cx="259157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296381" y="4412339"/>
            <a:ext cx="0" cy="21876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130390" y="3880325"/>
            <a:ext cx="22554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b="1" dirty="0"/>
              <a:t> </a:t>
            </a:r>
            <a:r>
              <a:rPr lang="es-MX" sz="1100" dirty="0" smtClean="0"/>
              <a:t>Auxiliares administrativos</a:t>
            </a:r>
          </a:p>
          <a:p>
            <a:pPr algn="ctr"/>
            <a:r>
              <a:rPr lang="es-MX" sz="1100" dirty="0" smtClean="0"/>
              <a:t>102259 / 101847  / 81178</a:t>
            </a:r>
          </a:p>
        </p:txBody>
      </p:sp>
      <p:sp>
        <p:nvSpPr>
          <p:cNvPr id="15" name="47 Rectángulo"/>
          <p:cNvSpPr/>
          <p:nvPr/>
        </p:nvSpPr>
        <p:spPr>
          <a:xfrm>
            <a:off x="3316687" y="4631104"/>
            <a:ext cx="1939601" cy="103967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Intendente</a:t>
            </a:r>
          </a:p>
          <a:p>
            <a:pPr algn="ctr">
              <a:spcAft>
                <a:spcPts val="0"/>
              </a:spcAft>
            </a:pPr>
            <a:r>
              <a:rPr lang="es-ES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102765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309022" y="2241705"/>
            <a:ext cx="1974718" cy="97425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1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Coordinador Administrativo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Vacante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1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40276630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1165592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1169418" y="4545331"/>
            <a:ext cx="6439043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506515" y="4706256"/>
            <a:ext cx="1764952" cy="91082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Secretaria /o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85075</a:t>
            </a:r>
            <a:endParaRPr lang="es-MX" sz="900" dirty="0">
              <a:solidFill>
                <a:prstClr val="black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169416" y="4545331"/>
            <a:ext cx="0" cy="155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242390" y="4686616"/>
            <a:ext cx="1776085" cy="90622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Auxiliar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40579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7608461" y="4545331"/>
            <a:ext cx="0" cy="165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213183" y="3544334"/>
            <a:ext cx="1843747" cy="85729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Oficial Administrativo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19386</a:t>
            </a:r>
            <a:endParaRPr lang="es-MX" sz="1100" kern="0" dirty="0">
              <a:solidFill>
                <a:prstClr val="black"/>
              </a:solidFill>
            </a:endParaRPr>
          </a:p>
        </p:txBody>
      </p:sp>
      <p:sp>
        <p:nvSpPr>
          <p:cNvPr id="14" name="23 Rectángulo"/>
          <p:cNvSpPr/>
          <p:nvPr/>
        </p:nvSpPr>
        <p:spPr>
          <a:xfrm>
            <a:off x="142515" y="4710933"/>
            <a:ext cx="1858278" cy="90614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100" b="1" dirty="0" smtClean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 </a:t>
            </a:r>
            <a:r>
              <a:rPr lang="es-MX" sz="1100" kern="1200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Vigilantes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24492 / 42356 </a:t>
            </a:r>
            <a:endParaRPr lang="es-MX" sz="1100" dirty="0">
              <a:effectLst/>
              <a:latin typeface="+mj-lt"/>
              <a:ea typeface="Times New Roman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2958536" y="4540776"/>
            <a:ext cx="0" cy="155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388990" y="4535836"/>
            <a:ext cx="1" cy="165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3" idx="0"/>
          </p:cNvCxnSpPr>
          <p:nvPr/>
        </p:nvCxnSpPr>
        <p:spPr>
          <a:xfrm flipV="1">
            <a:off x="4135057" y="3286898"/>
            <a:ext cx="0" cy="257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4095606" y="4388376"/>
            <a:ext cx="0" cy="156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6752555" y="4710933"/>
            <a:ext cx="1711811" cy="97913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Intendentes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102767 / 21745</a:t>
            </a:r>
            <a:endParaRPr lang="es-MX" sz="1100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147697" y="2308592"/>
            <a:ext cx="1974718" cy="97425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Coordinador  Museo y Espacios Galeristicos </a:t>
            </a:r>
            <a:endParaRPr lang="es-MX" sz="1100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5097824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966091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4409255" y="3308627"/>
            <a:ext cx="2854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464862" y="3072944"/>
            <a:ext cx="0" cy="22200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1533646" y="3428390"/>
            <a:ext cx="3184" cy="27215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2 Rectángulo"/>
          <p:cNvSpPr/>
          <p:nvPr/>
        </p:nvSpPr>
        <p:spPr>
          <a:xfrm>
            <a:off x="556782" y="3700913"/>
            <a:ext cx="1979930" cy="9579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Auxiliar administrativo</a:t>
            </a:r>
          </a:p>
          <a:p>
            <a:pPr algn="ctr"/>
            <a:r>
              <a:rPr lang="es-MX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64480</a:t>
            </a:r>
            <a:endParaRPr lang="es-MX" sz="1100" dirty="0">
              <a:latin typeface="Times New Roman"/>
              <a:ea typeface="Times New Roman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02391" y="3700912"/>
            <a:ext cx="1861512" cy="95799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kern="0" dirty="0" smtClean="0">
                <a:solidFill>
                  <a:prstClr val="black"/>
                </a:solidFill>
              </a:rPr>
              <a:t>Auxiliar</a:t>
            </a:r>
          </a:p>
          <a:p>
            <a:pPr algn="ctr"/>
            <a:r>
              <a:rPr lang="es-ES" sz="1100" b="1" kern="0" dirty="0" smtClean="0">
                <a:solidFill>
                  <a:prstClr val="black"/>
                </a:solidFill>
              </a:rPr>
              <a:t>101006</a:t>
            </a:r>
            <a:endParaRPr lang="es-MX" sz="900" b="1" dirty="0">
              <a:solidFill>
                <a:prstClr val="black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546747" y="3445881"/>
            <a:ext cx="549621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7042957" y="3445881"/>
            <a:ext cx="0" cy="2450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8 Rectángulo"/>
          <p:cNvSpPr/>
          <p:nvPr/>
        </p:nvSpPr>
        <p:spPr>
          <a:xfrm>
            <a:off x="3471722" y="3971657"/>
            <a:ext cx="1986280" cy="894137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s-MX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 Bibliotecario</a:t>
            </a:r>
          </a:p>
          <a:p>
            <a:pPr algn="ctr"/>
            <a:r>
              <a:rPr lang="es-MX" sz="11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105392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4463156" y="3639779"/>
            <a:ext cx="76" cy="31809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3419044" y="2112592"/>
            <a:ext cx="1974718" cy="97425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Coordinador Proyectos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4464786" y="3445881"/>
            <a:ext cx="76" cy="31809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64862" y="3281361"/>
            <a:ext cx="0" cy="22200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9802122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1" y="0"/>
            <a:ext cx="9144000" cy="6764215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988474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5700377" y="3273125"/>
            <a:ext cx="2165720" cy="851264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b="1" dirty="0" smtClean="0">
              <a:solidFill>
                <a:prstClr val="black"/>
              </a:solidFill>
            </a:endParaRPr>
          </a:p>
          <a:p>
            <a:pPr algn="ctr"/>
            <a:r>
              <a:rPr lang="es-MX" sz="1100" dirty="0" smtClean="0">
                <a:solidFill>
                  <a:prstClr val="black"/>
                </a:solidFill>
              </a:rPr>
              <a:t>Auxiliar Administrativo</a:t>
            </a:r>
          </a:p>
          <a:p>
            <a:pPr algn="ctr"/>
            <a:r>
              <a:rPr lang="es-MX" sz="1100" dirty="0" smtClean="0">
                <a:solidFill>
                  <a:prstClr val="black"/>
                </a:solidFill>
              </a:rPr>
              <a:t>43618</a:t>
            </a:r>
            <a:endParaRPr lang="es-MX" sz="1100" dirty="0">
              <a:solidFill>
                <a:prstClr val="black"/>
              </a:solidFill>
            </a:endParaRPr>
          </a:p>
          <a:p>
            <a:pPr algn="ctr"/>
            <a:endParaRPr lang="es-MX" sz="1100" b="1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92386" y="3282649"/>
            <a:ext cx="2160239" cy="85378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900" b="1" dirty="0" smtClean="0">
                <a:solidFill>
                  <a:prstClr val="black"/>
                </a:solidFill>
              </a:rPr>
              <a:t> </a:t>
            </a:r>
            <a:r>
              <a:rPr lang="es-MX" sz="1100" b="1" dirty="0" smtClean="0">
                <a:solidFill>
                  <a:prstClr val="black"/>
                </a:solidFill>
              </a:rPr>
              <a:t> </a:t>
            </a:r>
            <a:r>
              <a:rPr lang="es-MX" sz="1100" kern="0" dirty="0" smtClean="0">
                <a:solidFill>
                  <a:prstClr val="black"/>
                </a:solidFill>
              </a:rPr>
              <a:t> Promotor</a:t>
            </a:r>
          </a:p>
          <a:p>
            <a:pPr lvl="0" algn="ctr"/>
            <a:r>
              <a:rPr lang="es-MX" sz="1100" kern="0" dirty="0" smtClean="0">
                <a:solidFill>
                  <a:prstClr val="black"/>
                </a:solidFill>
              </a:rPr>
              <a:t>104801</a:t>
            </a:r>
            <a:endParaRPr lang="es-MX" sz="1100" dirty="0">
              <a:solidFill>
                <a:prstClr val="black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 flipH="1" flipV="1">
            <a:off x="405995" y="3158353"/>
            <a:ext cx="7668877" cy="2563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629635" y="4245650"/>
            <a:ext cx="2133359" cy="83297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prstClr val="black"/>
                </a:solidFill>
              </a:rPr>
              <a:t> Maestra de Piano</a:t>
            </a:r>
          </a:p>
          <a:p>
            <a:pPr algn="ctr"/>
            <a:r>
              <a:rPr lang="es-MX" sz="1100" b="1" dirty="0" smtClean="0">
                <a:solidFill>
                  <a:prstClr val="black"/>
                </a:solidFill>
              </a:rPr>
              <a:t>34261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045358" y="4245650"/>
            <a:ext cx="2390150" cy="859319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kern="0" dirty="0" smtClean="0">
                <a:solidFill>
                  <a:prstClr val="black"/>
                </a:solidFill>
              </a:rPr>
              <a:t> </a:t>
            </a:r>
            <a:endParaRPr lang="es-MX" sz="1100" b="1" kern="0" dirty="0">
              <a:solidFill>
                <a:prstClr val="black"/>
              </a:solidFill>
            </a:endParaRP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Auxiliar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82425 / 85057 </a:t>
            </a:r>
            <a:endParaRPr lang="es-MX" sz="1100" kern="0" dirty="0">
              <a:solidFill>
                <a:prstClr val="black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410129" y="3173665"/>
            <a:ext cx="1033" cy="148847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139406" y="3449756"/>
            <a:ext cx="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8051412" y="3183984"/>
            <a:ext cx="4062" cy="151372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9 Rectángulo"/>
          <p:cNvSpPr/>
          <p:nvPr/>
        </p:nvSpPr>
        <p:spPr>
          <a:xfrm>
            <a:off x="629635" y="3247591"/>
            <a:ext cx="2160239" cy="876797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s-MX" sz="11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Encargado 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64234</a:t>
            </a:r>
          </a:p>
          <a:p>
            <a:pPr algn="ctr">
              <a:spcAft>
                <a:spcPts val="0"/>
              </a:spcAft>
            </a:pPr>
            <a:endParaRPr lang="es-MX" sz="1100" dirty="0" smtClean="0">
              <a:effectLst/>
              <a:ea typeface="Times New Roman"/>
            </a:endParaRPr>
          </a:p>
        </p:txBody>
      </p:sp>
      <p:cxnSp>
        <p:nvCxnSpPr>
          <p:cNvPr id="17" name="16 Conector recto"/>
          <p:cNvCxnSpPr>
            <a:stCxn id="8" idx="3"/>
          </p:cNvCxnSpPr>
          <p:nvPr/>
        </p:nvCxnSpPr>
        <p:spPr>
          <a:xfrm flipV="1">
            <a:off x="7866097" y="3685989"/>
            <a:ext cx="185315" cy="1276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endCxn id="16" idx="1"/>
          </p:cNvCxnSpPr>
          <p:nvPr/>
        </p:nvCxnSpPr>
        <p:spPr>
          <a:xfrm>
            <a:off x="411162" y="3685989"/>
            <a:ext cx="218473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endCxn id="11" idx="1"/>
          </p:cNvCxnSpPr>
          <p:nvPr/>
        </p:nvCxnSpPr>
        <p:spPr>
          <a:xfrm>
            <a:off x="423444" y="4662138"/>
            <a:ext cx="20619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7887667" y="4697705"/>
            <a:ext cx="18720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5722827" y="4264097"/>
            <a:ext cx="2154495" cy="893974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Vigilante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25290</a:t>
            </a:r>
            <a:endParaRPr lang="es-MX" sz="1100" dirty="0">
              <a:solidFill>
                <a:schemeClr val="tx1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 flipH="1">
            <a:off x="4159786" y="5081956"/>
            <a:ext cx="1" cy="269656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8 Rectángulo"/>
          <p:cNvSpPr/>
          <p:nvPr/>
        </p:nvSpPr>
        <p:spPr>
          <a:xfrm>
            <a:off x="3045358" y="5353700"/>
            <a:ext cx="2390150" cy="12849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9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</a:t>
            </a:r>
            <a:endParaRPr lang="es-MX" sz="9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228982" y="5453653"/>
            <a:ext cx="2023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b="1" dirty="0"/>
              <a:t> </a:t>
            </a:r>
            <a:endParaRPr lang="es-MX" sz="1100" dirty="0" smtClean="0"/>
          </a:p>
          <a:p>
            <a:pPr algn="ctr"/>
            <a:r>
              <a:rPr lang="es-MX" sz="1100" b="1" dirty="0" smtClean="0"/>
              <a:t>Intendentes</a:t>
            </a:r>
          </a:p>
          <a:p>
            <a:pPr algn="ctr"/>
            <a:r>
              <a:rPr lang="es-MX" sz="1100" b="1" dirty="0" smtClean="0"/>
              <a:t>83970 / 20291</a:t>
            </a:r>
          </a:p>
          <a:p>
            <a:pPr algn="ctr"/>
            <a:r>
              <a:rPr lang="es-MX" sz="1100" b="1" dirty="0" smtClean="0"/>
              <a:t>104054 / 61874</a:t>
            </a:r>
          </a:p>
        </p:txBody>
      </p:sp>
      <p:cxnSp>
        <p:nvCxnSpPr>
          <p:cNvPr id="25" name="24 Conector recto"/>
          <p:cNvCxnSpPr/>
          <p:nvPr/>
        </p:nvCxnSpPr>
        <p:spPr>
          <a:xfrm>
            <a:off x="4168862" y="4116043"/>
            <a:ext cx="0" cy="148054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9" idx="0"/>
          </p:cNvCxnSpPr>
          <p:nvPr/>
        </p:nvCxnSpPr>
        <p:spPr>
          <a:xfrm>
            <a:off x="4172506" y="2965347"/>
            <a:ext cx="0" cy="31730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3131786" y="1963749"/>
            <a:ext cx="2055999" cy="100466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prstClr val="black"/>
                </a:solidFill>
              </a:rPr>
              <a:t>Supervisor de </a:t>
            </a:r>
            <a:r>
              <a:rPr lang="es-MX" sz="1100" dirty="0">
                <a:solidFill>
                  <a:prstClr val="black"/>
                </a:solidFill>
              </a:rPr>
              <a:t>C</a:t>
            </a:r>
            <a:r>
              <a:rPr lang="es-MX" sz="1100" dirty="0" smtClean="0">
                <a:solidFill>
                  <a:prstClr val="black"/>
                </a:solidFill>
              </a:rPr>
              <a:t>entros  Culturales </a:t>
            </a:r>
          </a:p>
          <a:p>
            <a:pPr algn="ctr"/>
            <a:r>
              <a:rPr lang="es-MX" sz="1100" dirty="0" smtClean="0">
                <a:solidFill>
                  <a:prstClr val="black"/>
                </a:solidFill>
              </a:rPr>
              <a:t>101148 </a:t>
            </a:r>
            <a:endParaRPr lang="es-MX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40462568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08" y="-121075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62761" y="1048361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223995" y="4272417"/>
            <a:ext cx="6251977" cy="105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264920" y="3090490"/>
            <a:ext cx="1988539" cy="91082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Promotor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41446</a:t>
            </a:r>
            <a:endParaRPr lang="es-MX" sz="1100" dirty="0">
              <a:solidFill>
                <a:prstClr val="black"/>
              </a:solidFill>
            </a:endParaRPr>
          </a:p>
        </p:txBody>
      </p:sp>
      <p:sp>
        <p:nvSpPr>
          <p:cNvPr id="10" name="28 Rectángulo"/>
          <p:cNvSpPr/>
          <p:nvPr/>
        </p:nvSpPr>
        <p:spPr>
          <a:xfrm>
            <a:off x="2281829" y="4475947"/>
            <a:ext cx="1927225" cy="102880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Auxiliares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111186 / 100179 / 15609</a:t>
            </a:r>
          </a:p>
        </p:txBody>
      </p:sp>
      <p:cxnSp>
        <p:nvCxnSpPr>
          <p:cNvPr id="11" name="10 Conector recto"/>
          <p:cNvCxnSpPr>
            <a:endCxn id="20" idx="0"/>
          </p:cNvCxnSpPr>
          <p:nvPr/>
        </p:nvCxnSpPr>
        <p:spPr>
          <a:xfrm>
            <a:off x="7475970" y="4272978"/>
            <a:ext cx="2" cy="20296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endCxn id="10" idx="0"/>
          </p:cNvCxnSpPr>
          <p:nvPr/>
        </p:nvCxnSpPr>
        <p:spPr>
          <a:xfrm>
            <a:off x="3245441" y="4272978"/>
            <a:ext cx="1" cy="20296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221032" y="4259832"/>
            <a:ext cx="0" cy="1753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287393" y="2880041"/>
            <a:ext cx="0" cy="137979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8" idx="3"/>
          </p:cNvCxnSpPr>
          <p:nvPr/>
        </p:nvCxnSpPr>
        <p:spPr>
          <a:xfrm>
            <a:off x="3245442" y="3545901"/>
            <a:ext cx="2019478" cy="884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7 Rectángulo"/>
          <p:cNvSpPr/>
          <p:nvPr/>
        </p:nvSpPr>
        <p:spPr>
          <a:xfrm>
            <a:off x="4476692" y="4475947"/>
            <a:ext cx="1782497" cy="101604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Intendente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64299</a:t>
            </a:r>
            <a:endParaRPr lang="es-MX" sz="1100" dirty="0">
              <a:effectLst/>
              <a:ea typeface="Times New Roman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90202" y="1915817"/>
            <a:ext cx="1974718" cy="97425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Jefe Cultura Popular y Eventos especiales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112069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480490" y="3090490"/>
            <a:ext cx="1764952" cy="91082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Secretaria /o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101868 </a:t>
            </a:r>
            <a:endParaRPr lang="es-MX" sz="900" dirty="0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33864" y="4447976"/>
            <a:ext cx="1959345" cy="105677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kern="0" dirty="0" smtClean="0">
                <a:solidFill>
                  <a:prstClr val="black"/>
                </a:solidFill>
              </a:rPr>
              <a:t> </a:t>
            </a:r>
            <a:r>
              <a:rPr lang="es-MX" sz="1100" kern="0" dirty="0" smtClean="0">
                <a:solidFill>
                  <a:prstClr val="black"/>
                </a:solidFill>
              </a:rPr>
              <a:t>Encargado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101818 </a:t>
            </a:r>
            <a:endParaRPr lang="es-MX" sz="1100" kern="0" dirty="0">
              <a:solidFill>
                <a:prstClr val="black"/>
              </a:solidFill>
            </a:endParaRPr>
          </a:p>
        </p:txBody>
      </p:sp>
      <p:sp>
        <p:nvSpPr>
          <p:cNvPr id="20" name="37 Rectángulo"/>
          <p:cNvSpPr/>
          <p:nvPr/>
        </p:nvSpPr>
        <p:spPr>
          <a:xfrm>
            <a:off x="6584723" y="4475947"/>
            <a:ext cx="1782497" cy="101604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1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s-MX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vigilante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24596</a:t>
            </a:r>
            <a:endParaRPr lang="es-MX" sz="1100" dirty="0">
              <a:effectLst/>
              <a:ea typeface="Times New Roman"/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5367147" y="4261830"/>
            <a:ext cx="0" cy="173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133863" y="5680150"/>
            <a:ext cx="1959345" cy="105677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kern="0" dirty="0" smtClean="0">
                <a:solidFill>
                  <a:prstClr val="black"/>
                </a:solidFill>
              </a:rPr>
              <a:t> </a:t>
            </a:r>
            <a:r>
              <a:rPr lang="es-MX" sz="1100" kern="0" dirty="0" smtClean="0">
                <a:solidFill>
                  <a:prstClr val="black"/>
                </a:solidFill>
              </a:rPr>
              <a:t>Encargado Grupos Artísticos 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112740</a:t>
            </a:r>
            <a:endParaRPr lang="es-MX" sz="1100" kern="0" dirty="0">
              <a:solidFill>
                <a:prstClr val="black"/>
              </a:solidFill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1221031" y="5504752"/>
            <a:ext cx="0" cy="1753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42413631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51022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966091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103489" y="3480022"/>
            <a:ext cx="1913020" cy="172593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kern="0" dirty="0">
                <a:solidFill>
                  <a:prstClr val="black"/>
                </a:solidFill>
              </a:rPr>
              <a:t> </a:t>
            </a:r>
          </a:p>
          <a:p>
            <a:endParaRPr lang="es-MX" sz="1000" kern="0" dirty="0">
              <a:solidFill>
                <a:prstClr val="black"/>
              </a:solidFill>
            </a:endParaRPr>
          </a:p>
          <a:p>
            <a:endParaRPr lang="es-MX" sz="1000" kern="0" dirty="0">
              <a:solidFill>
                <a:prstClr val="black"/>
              </a:solidFill>
            </a:endParaRPr>
          </a:p>
          <a:p>
            <a:endParaRPr lang="es-MX" sz="1000" kern="0" dirty="0">
              <a:solidFill>
                <a:prstClr val="black"/>
              </a:solidFill>
            </a:endParaRPr>
          </a:p>
          <a:p>
            <a:endParaRPr lang="es-MX" sz="1000" kern="0" dirty="0">
              <a:solidFill>
                <a:prstClr val="black"/>
              </a:solidFill>
            </a:endParaRPr>
          </a:p>
          <a:p>
            <a:pPr algn="ctr"/>
            <a:endParaRPr lang="es-MX" sz="1000" kern="0" dirty="0">
              <a:solidFill>
                <a:prstClr val="black"/>
              </a:solidFill>
            </a:endParaRPr>
          </a:p>
          <a:p>
            <a:pPr algn="ctr"/>
            <a:endParaRPr lang="es-MX" sz="1000" b="1" kern="0" dirty="0" smtClean="0">
              <a:solidFill>
                <a:prstClr val="black"/>
              </a:solidFill>
            </a:endParaRPr>
          </a:p>
          <a:p>
            <a:pPr algn="ctr"/>
            <a:endParaRPr lang="es-MX" sz="1000" b="1" kern="0" dirty="0">
              <a:solidFill>
                <a:prstClr val="black"/>
              </a:solidFill>
            </a:endParaRPr>
          </a:p>
          <a:p>
            <a:pPr algn="ctr"/>
            <a:endParaRPr lang="es-MX" sz="1000" b="1" kern="0" dirty="0" smtClean="0">
              <a:solidFill>
                <a:prstClr val="black"/>
              </a:solidFill>
            </a:endParaRPr>
          </a:p>
          <a:p>
            <a:pPr algn="ctr"/>
            <a:endParaRPr lang="es-MX" sz="1000" b="1" kern="0" dirty="0">
              <a:solidFill>
                <a:prstClr val="black"/>
              </a:solidFill>
            </a:endParaRPr>
          </a:p>
          <a:p>
            <a:pPr algn="ctr"/>
            <a:endParaRPr lang="es-MX" sz="1000" b="1" kern="0" dirty="0" smtClean="0">
              <a:solidFill>
                <a:prstClr val="black"/>
              </a:solidFill>
            </a:endParaRPr>
          </a:p>
          <a:p>
            <a:pPr algn="ctr"/>
            <a:endParaRPr lang="es-MX" sz="1000" b="1" kern="0" dirty="0">
              <a:solidFill>
                <a:prstClr val="black"/>
              </a:solidFill>
            </a:endParaRPr>
          </a:p>
          <a:p>
            <a:pPr algn="ctr"/>
            <a:endParaRPr lang="es-MX" sz="1000" b="1" kern="0" dirty="0" smtClean="0">
              <a:solidFill>
                <a:prstClr val="black"/>
              </a:solidFill>
            </a:endParaRPr>
          </a:p>
          <a:p>
            <a:pPr algn="ctr"/>
            <a:endParaRPr lang="es-MX" sz="1000" b="1" kern="0" dirty="0">
              <a:solidFill>
                <a:prstClr val="black"/>
              </a:solidFill>
            </a:endParaRPr>
          </a:p>
          <a:p>
            <a:pPr algn="ctr"/>
            <a:endParaRPr lang="es-MX" sz="1100" b="1" kern="0" dirty="0" smtClean="0">
              <a:solidFill>
                <a:prstClr val="black"/>
              </a:solidFill>
            </a:endParaRPr>
          </a:p>
          <a:p>
            <a:pPr algn="ctr"/>
            <a:endParaRPr lang="es-MX" sz="1100" b="1" kern="0" dirty="0">
              <a:solidFill>
                <a:prstClr val="black"/>
              </a:solidFill>
            </a:endParaRPr>
          </a:p>
          <a:p>
            <a:pPr algn="ctr"/>
            <a:endParaRPr lang="es-MX" sz="1100" b="1" kern="0" dirty="0" smtClean="0">
              <a:solidFill>
                <a:prstClr val="black"/>
              </a:solidFill>
            </a:endParaRPr>
          </a:p>
          <a:p>
            <a:pPr algn="ctr"/>
            <a:endParaRPr lang="es-MX" sz="1100" kern="0" dirty="0" smtClean="0">
              <a:solidFill>
                <a:prstClr val="black"/>
              </a:solidFill>
            </a:endParaRPr>
          </a:p>
          <a:p>
            <a:pPr algn="ctr"/>
            <a:endParaRPr lang="es-MX" sz="1100" kern="0" dirty="0">
              <a:solidFill>
                <a:prstClr val="black"/>
              </a:solidFill>
            </a:endParaRP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Músicos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11907 / 14074 / 15193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15200 / 15740 / 16134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17450 / 20710/ 42084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44862 / 61660 / 66594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71406/ 82740 / 83998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84537 / 101844/ 102414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105950 / 110772 / 110906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112642 / 112682 / 112791 </a:t>
            </a:r>
            <a:endParaRPr lang="es-MX" sz="1000" dirty="0">
              <a:solidFill>
                <a:prstClr val="black"/>
              </a:solidFill>
            </a:endParaRPr>
          </a:p>
          <a:p>
            <a:pPr algn="ctr"/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ES" sz="1000" dirty="0">
              <a:solidFill>
                <a:prstClr val="white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endParaRPr lang="es-MX" sz="1000" dirty="0">
              <a:solidFill>
                <a:prstClr val="black"/>
              </a:solidFill>
            </a:endParaRPr>
          </a:p>
          <a:p>
            <a:pPr algn="ctr"/>
            <a:endParaRPr lang="es-MX" sz="1000" kern="0" dirty="0">
              <a:solidFill>
                <a:prstClr val="black"/>
              </a:solidFill>
            </a:endParaRPr>
          </a:p>
          <a:p>
            <a:pPr algn="ctr"/>
            <a:endParaRPr lang="es-MX" sz="1000" kern="0" dirty="0">
              <a:solidFill>
                <a:prstClr val="black"/>
              </a:solidFill>
            </a:endParaRPr>
          </a:p>
          <a:p>
            <a:pPr algn="ctr"/>
            <a:r>
              <a:rPr lang="es-MX" sz="1000" kern="0" dirty="0">
                <a:solidFill>
                  <a:prstClr val="black"/>
                </a:solidFill>
              </a:rPr>
              <a:t>  </a:t>
            </a:r>
            <a:r>
              <a:rPr lang="es-MX" sz="1000" kern="0" dirty="0" smtClean="0">
                <a:solidFill>
                  <a:prstClr val="black"/>
                </a:solidFill>
              </a:rPr>
              <a:t> </a:t>
            </a:r>
            <a:endParaRPr lang="es-MX" sz="1000" kern="0" dirty="0">
              <a:solidFill>
                <a:prstClr val="black"/>
              </a:solidFill>
            </a:endParaRPr>
          </a:p>
        </p:txBody>
      </p:sp>
      <p:cxnSp>
        <p:nvCxnSpPr>
          <p:cNvPr id="11" name="10 Conector recto"/>
          <p:cNvCxnSpPr>
            <a:endCxn id="10" idx="0"/>
          </p:cNvCxnSpPr>
          <p:nvPr/>
        </p:nvCxnSpPr>
        <p:spPr>
          <a:xfrm>
            <a:off x="4059998" y="3089395"/>
            <a:ext cx="1" cy="390627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2999053" y="2009649"/>
            <a:ext cx="1988539" cy="1061572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prstClr val="black"/>
                </a:solidFill>
              </a:rPr>
              <a:t>Jefe de la Orquesta </a:t>
            </a:r>
          </a:p>
          <a:p>
            <a:pPr algn="ctr"/>
            <a:r>
              <a:rPr lang="es-MX" sz="1100" dirty="0" smtClean="0">
                <a:solidFill>
                  <a:prstClr val="black"/>
                </a:solidFill>
              </a:rPr>
              <a:t>15192 </a:t>
            </a:r>
            <a:endParaRPr lang="es-MX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/>
          <p:nvPr/>
        </p:nvSpPr>
        <p:spPr>
          <a:xfrm>
            <a:off x="445824" y="17935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s-ES" sz="3500" dirty="0">
              <a:solidFill>
                <a:srgbClr val="00B05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92304325"/>
              </p:ext>
            </p:extLst>
          </p:nvPr>
        </p:nvGraphicFramePr>
        <p:xfrm>
          <a:off x="1423988" y="1409699"/>
          <a:ext cx="6296025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9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45182537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3" y="140677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2722" y="1165383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4677363" y="4981076"/>
            <a:ext cx="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533209" y="3955325"/>
            <a:ext cx="1933343" cy="108136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1"/>
                </a:solidFill>
              </a:rPr>
              <a:t> </a:t>
            </a:r>
            <a:r>
              <a:rPr lang="es-MX" sz="1100" b="1" dirty="0" smtClean="0">
                <a:solidFill>
                  <a:schemeClr val="tx1"/>
                </a:solidFill>
              </a:rPr>
              <a:t>  </a:t>
            </a:r>
            <a:r>
              <a:rPr lang="es-MX" sz="1100" dirty="0" smtClean="0">
                <a:solidFill>
                  <a:prstClr val="black"/>
                </a:solidFill>
              </a:rPr>
              <a:t>Promotor  de CDC Escuela Municipal de Arte</a:t>
            </a:r>
          </a:p>
          <a:p>
            <a:pPr algn="ctr"/>
            <a:r>
              <a:rPr lang="es-MX" sz="1100" dirty="0" smtClean="0">
                <a:solidFill>
                  <a:prstClr val="black"/>
                </a:solidFill>
              </a:rPr>
              <a:t>62674</a:t>
            </a:r>
            <a:endParaRPr lang="es-MX" sz="1100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33210" y="5565481"/>
            <a:ext cx="1933343" cy="105478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>
              <a:solidFill>
                <a:prstClr val="black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2402341" y="3588728"/>
            <a:ext cx="338886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194311" y="5963395"/>
            <a:ext cx="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6200000" flipH="1">
            <a:off x="2214929" y="3772422"/>
            <a:ext cx="365807" cy="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7 Rectángulo"/>
          <p:cNvSpPr/>
          <p:nvPr/>
        </p:nvSpPr>
        <p:spPr>
          <a:xfrm>
            <a:off x="4677363" y="3979839"/>
            <a:ext cx="1981835" cy="1001237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s-MX" sz="1100" kern="12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Encargado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chemeClr val="tx1"/>
                </a:solidFill>
                <a:ea typeface="Times New Roman"/>
                <a:cs typeface="Times New Roman"/>
              </a:rPr>
              <a:t>104807</a:t>
            </a:r>
            <a:endParaRPr lang="es-MX" sz="1100" dirty="0">
              <a:solidFill>
                <a:schemeClr val="tx1"/>
              </a:solidFill>
              <a:effectLst/>
              <a:ea typeface="Times New Roman"/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5400000" flipH="1" flipV="1">
            <a:off x="3182448" y="4157155"/>
            <a:ext cx="2056695" cy="15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206952" y="2049780"/>
            <a:ext cx="1974718" cy="107902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Jefe Cultura Popular y Eventos especiales</a:t>
            </a:r>
          </a:p>
        </p:txBody>
      </p:sp>
      <p:cxnSp>
        <p:nvCxnSpPr>
          <p:cNvPr id="17" name="16 Conector recto"/>
          <p:cNvCxnSpPr/>
          <p:nvPr/>
        </p:nvCxnSpPr>
        <p:spPr>
          <a:xfrm rot="5400000">
            <a:off x="5609095" y="3772424"/>
            <a:ext cx="365805" cy="158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838326" y="578645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1100" b="1" dirty="0" smtClean="0"/>
          </a:p>
          <a:p>
            <a:r>
              <a:rPr lang="es-MX" sz="1100" dirty="0" smtClean="0"/>
              <a:t>      Intendente </a:t>
            </a:r>
          </a:p>
          <a:p>
            <a:r>
              <a:rPr lang="es-MX" sz="1100" dirty="0" smtClean="0"/>
              <a:t>       1002626</a:t>
            </a:r>
            <a:endParaRPr lang="es-MX" sz="1100" dirty="0"/>
          </a:p>
        </p:txBody>
      </p:sp>
      <p:sp>
        <p:nvSpPr>
          <p:cNvPr id="19" name="27 Rectángulo"/>
          <p:cNvSpPr/>
          <p:nvPr/>
        </p:nvSpPr>
        <p:spPr>
          <a:xfrm>
            <a:off x="4899414" y="5516320"/>
            <a:ext cx="1981835" cy="110394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chemeClr val="tx1"/>
                </a:solidFill>
                <a:ea typeface="Times New Roman"/>
                <a:cs typeface="Times New Roman"/>
              </a:rPr>
              <a:t>Vigilante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61528</a:t>
            </a:r>
            <a:endParaRPr lang="es-MX" sz="1100" dirty="0">
              <a:solidFill>
                <a:schemeClr val="tx1"/>
              </a:solidFill>
              <a:effectLst/>
              <a:ea typeface="Times New Roman"/>
            </a:endParaRPr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2499881" y="5186296"/>
            <a:ext cx="338886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16200000" flipV="1">
            <a:off x="5725716" y="5351704"/>
            <a:ext cx="329230" cy="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0" idx="0"/>
          </p:cNvCxnSpPr>
          <p:nvPr/>
        </p:nvCxnSpPr>
        <p:spPr>
          <a:xfrm rot="16200000" flipV="1">
            <a:off x="2310289" y="5375887"/>
            <a:ext cx="379186" cy="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9174" y="293827"/>
            <a:ext cx="618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3200" b="1" kern="1400" spc="-150" dirty="0">
                <a:solidFill>
                  <a:srgbClr val="FFC800"/>
                </a:solidFill>
                <a:latin typeface="Arial"/>
                <a:ea typeface="MS Gothic" panose="020B0609070205080204" pitchFamily="49" charset="-128"/>
                <a:cs typeface="Arial"/>
              </a:rPr>
              <a:t>de Nóminas</a:t>
            </a:r>
            <a:endParaRPr lang="es-ES" sz="3200" b="1" kern="1400" spc="-150" dirty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18494237"/>
              </p:ext>
            </p:extLst>
          </p:nvPr>
        </p:nvGraphicFramePr>
        <p:xfrm>
          <a:off x="1287751" y="1537591"/>
          <a:ext cx="7194571" cy="45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portada-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40677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2722" y="1165383"/>
            <a:ext cx="8229600" cy="1143000"/>
          </a:xfrm>
        </p:spPr>
        <p:txBody>
          <a:bodyPr/>
          <a:lstStyle/>
          <a:p>
            <a:pPr algn="l"/>
            <a:r>
              <a:rPr lang="es-ES_tradnl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097089" y="2708876"/>
            <a:ext cx="1944216" cy="95224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prstClr val="black"/>
                </a:solidFill>
              </a:rPr>
              <a:t> Jefe Museo Metropolitano y Espacios </a:t>
            </a:r>
            <a:r>
              <a:rPr lang="es-MX" sz="1100" b="1" dirty="0" err="1" smtClean="0">
                <a:solidFill>
                  <a:prstClr val="black"/>
                </a:solidFill>
              </a:rPr>
              <a:t>Galeristicos</a:t>
            </a:r>
            <a:endParaRPr lang="es-MX" sz="1100" b="1" dirty="0" smtClean="0">
              <a:solidFill>
                <a:prstClr val="black"/>
              </a:solidFill>
            </a:endParaRPr>
          </a:p>
          <a:p>
            <a:pPr algn="ctr"/>
            <a:r>
              <a:rPr lang="es-MX" sz="1100" b="1" dirty="0" smtClean="0">
                <a:solidFill>
                  <a:prstClr val="black"/>
                </a:solidFill>
              </a:rPr>
              <a:t>15939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945931" y="5191255"/>
            <a:ext cx="1944216" cy="877036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Auxiliares</a:t>
            </a:r>
          </a:p>
          <a:p>
            <a:pPr algn="ctr"/>
            <a:r>
              <a:rPr lang="es-MX" sz="1100" kern="0" dirty="0" smtClean="0">
                <a:solidFill>
                  <a:prstClr val="black"/>
                </a:solidFill>
              </a:rPr>
              <a:t>83955 / 76139 / 23607 </a:t>
            </a:r>
            <a:endParaRPr lang="es-MX" sz="1100" kern="0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8669" y="5210874"/>
            <a:ext cx="1937320" cy="86796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kern="0" dirty="0" smtClean="0">
                <a:solidFill>
                  <a:prstClr val="black"/>
                </a:solidFill>
              </a:rPr>
              <a:t> Intendente</a:t>
            </a:r>
          </a:p>
          <a:p>
            <a:pPr algn="ctr"/>
            <a:r>
              <a:rPr lang="es-MX" sz="1100" b="1" kern="0" dirty="0" smtClean="0">
                <a:solidFill>
                  <a:prstClr val="black"/>
                </a:solidFill>
              </a:rPr>
              <a:t>19387  </a:t>
            </a:r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2918040" y="4974987"/>
            <a:ext cx="2339289" cy="5334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090416" y="3879534"/>
            <a:ext cx="1957139" cy="87703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b="1" dirty="0">
              <a:solidFill>
                <a:prstClr val="black"/>
              </a:solidFill>
            </a:endParaRPr>
          </a:p>
          <a:p>
            <a:pPr algn="ctr"/>
            <a:r>
              <a:rPr lang="es-MX" sz="1100" b="1" dirty="0" smtClean="0">
                <a:solidFill>
                  <a:prstClr val="black"/>
                </a:solidFill>
              </a:rPr>
              <a:t>Asistente de Dirección</a:t>
            </a:r>
          </a:p>
          <a:p>
            <a:pPr algn="ctr"/>
            <a:r>
              <a:rPr lang="es-MX" sz="1100" b="1" dirty="0" smtClean="0">
                <a:solidFill>
                  <a:prstClr val="black"/>
                </a:solidFill>
              </a:rPr>
              <a:t>42656</a:t>
            </a:r>
          </a:p>
          <a:p>
            <a:pPr algn="ctr"/>
            <a:endParaRPr lang="es-MX" sz="900" dirty="0" smtClean="0">
              <a:solidFill>
                <a:prstClr val="black"/>
              </a:solidFill>
            </a:endParaRPr>
          </a:p>
        </p:txBody>
      </p:sp>
      <p:cxnSp>
        <p:nvCxnSpPr>
          <p:cNvPr id="13" name="12 Conector recto"/>
          <p:cNvCxnSpPr>
            <a:stCxn id="8" idx="2"/>
            <a:endCxn id="12" idx="0"/>
          </p:cNvCxnSpPr>
          <p:nvPr/>
        </p:nvCxnSpPr>
        <p:spPr>
          <a:xfrm flipH="1">
            <a:off x="4068986" y="3661117"/>
            <a:ext cx="211" cy="218417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4059387" y="4756570"/>
            <a:ext cx="211" cy="218417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endCxn id="9" idx="0"/>
          </p:cNvCxnSpPr>
          <p:nvPr/>
        </p:nvCxnSpPr>
        <p:spPr>
          <a:xfrm>
            <a:off x="2918039" y="4974987"/>
            <a:ext cx="0" cy="216268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257329" y="4980321"/>
            <a:ext cx="0" cy="216268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33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78747" y="268865"/>
            <a:ext cx="64300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Dirección de Educación</a:t>
            </a:r>
            <a:endParaRPr lang="es-ES" sz="3500" dirty="0">
              <a:solidFill>
                <a:srgbClr val="C51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3379167" y="1415299"/>
            <a:ext cx="2376264" cy="6398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s-MX" altLang="es-ES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de Educación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6330791" y="2204864"/>
            <a:ext cx="2068270" cy="600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Chofer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Núm.. 105870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595499" y="2251752"/>
            <a:ext cx="2127180" cy="600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s-MX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 Administrativo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Núm.. 100160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3379167" y="2724659"/>
            <a:ext cx="2376264" cy="5889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s-MX" altLang="es-E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Coordinador Administrativo</a:t>
            </a:r>
          </a:p>
        </p:txBody>
      </p:sp>
      <p:cxnSp>
        <p:nvCxnSpPr>
          <p:cNvPr id="41" name="27 Conector recto"/>
          <p:cNvCxnSpPr/>
          <p:nvPr/>
        </p:nvCxnSpPr>
        <p:spPr>
          <a:xfrm>
            <a:off x="4567299" y="2032515"/>
            <a:ext cx="0" cy="1368425"/>
          </a:xfrm>
          <a:prstGeom prst="line">
            <a:avLst/>
          </a:prstGeom>
          <a:ln w="28575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595499" y="3198552"/>
            <a:ext cx="2127180" cy="5000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Núm.. </a:t>
            </a:r>
            <a:r>
              <a:rPr kumimoji="1" lang="es-MX" altLang="es-E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72791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42 Conector recto"/>
          <p:cNvCxnSpPr/>
          <p:nvPr/>
        </p:nvCxnSpPr>
        <p:spPr>
          <a:xfrm flipH="1">
            <a:off x="383331" y="1726159"/>
            <a:ext cx="2991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-473925" y="2581783"/>
            <a:ext cx="17145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83331" y="3447791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5755431" y="1745667"/>
            <a:ext cx="28478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383331" y="2550997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8604448" y="1725321"/>
            <a:ext cx="13153" cy="17036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8402493" y="2550997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4567299" y="2046073"/>
            <a:ext cx="0" cy="678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972000" y="4379923"/>
            <a:ext cx="72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299743" y="4593532"/>
            <a:ext cx="1938632" cy="910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altLang="es-E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altLang="es-E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Modernización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altLang="es-E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 Proyectos</a:t>
            </a:r>
            <a:endParaRPr kumimoji="1" lang="es-MX" altLang="es-E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altLang="es-E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altLang="es-E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2453034" y="4595031"/>
            <a:ext cx="1884290" cy="909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Proyectos de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Educación Especial</a:t>
            </a:r>
            <a:endParaRPr kumimoji="1" lang="es-MX" altLang="es-E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4577337" y="4612349"/>
            <a:ext cx="2057275" cy="8921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altLang="es-E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es-MX" altLang="es-E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kumimoji="1" lang="es-MX" altLang="es-E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s-MX" altLang="es-E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Enlace</a:t>
            </a:r>
          </a:p>
          <a:p>
            <a:pPr algn="ctr"/>
            <a:r>
              <a:rPr kumimoji="1" lang="es-MX" altLang="es-E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Núm.. 110534</a:t>
            </a:r>
          </a:p>
          <a:p>
            <a:pPr algn="ctr"/>
            <a:endParaRPr kumimoji="1" lang="es-MX" altLang="es-E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altLang="es-E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altLang="es-E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s-ES" sz="10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6988630" y="4603296"/>
            <a:ext cx="1628972" cy="90121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s-MX" altLang="es-ES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Jefe de Bibliotecas</a:t>
            </a:r>
          </a:p>
          <a:p>
            <a:pPr algn="ctr"/>
            <a:endParaRPr kumimoji="1" lang="es-MX" altLang="es-ES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kumimoji="1" lang="es-MX" altLang="es-ES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57" name="56 Conector recto"/>
          <p:cNvCxnSpPr/>
          <p:nvPr/>
        </p:nvCxnSpPr>
        <p:spPr>
          <a:xfrm rot="5400000">
            <a:off x="8038587" y="4485370"/>
            <a:ext cx="21773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5400000">
            <a:off x="5521761" y="4487996"/>
            <a:ext cx="21773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rot="5400000">
            <a:off x="3211353" y="4487996"/>
            <a:ext cx="21773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857364" y="4487996"/>
            <a:ext cx="21773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4567299" y="3313564"/>
            <a:ext cx="0" cy="10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6333252" y="3216966"/>
            <a:ext cx="2055172" cy="5000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Núm.. 61886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8388424" y="3429000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4886"/>
          <a:stretch>
            <a:fillRect/>
          </a:stretch>
        </p:blipFill>
        <p:spPr bwMode="auto">
          <a:xfrm>
            <a:off x="6084168" y="390509"/>
            <a:ext cx="2202608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8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0"/>
          <p:cNvSpPr>
            <a:spLocks noChangeArrowheads="1"/>
          </p:cNvSpPr>
          <p:nvPr/>
        </p:nvSpPr>
        <p:spPr bwMode="auto">
          <a:xfrm>
            <a:off x="3635896" y="4427992"/>
            <a:ext cx="2143140" cy="513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kumimoji="1" lang="es-MX" altLang="es-E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  <a:endParaRPr kumimoji="1" lang="es-MX" altLang="es-E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15270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92" name="Rectangle 10"/>
          <p:cNvSpPr>
            <a:spLocks noChangeArrowheads="1"/>
          </p:cNvSpPr>
          <p:nvPr/>
        </p:nvSpPr>
        <p:spPr bwMode="auto">
          <a:xfrm>
            <a:off x="611560" y="4509120"/>
            <a:ext cx="2232248" cy="424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kumimoji="1" lang="es-MX" altLang="es-ES" sz="10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  <a:endParaRPr kumimoji="1" lang="es-MX" altLang="es-E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82913</a:t>
            </a:r>
          </a:p>
        </p:txBody>
      </p:sp>
      <p:sp>
        <p:nvSpPr>
          <p:cNvPr id="3093" name="Rectangle 10"/>
          <p:cNvSpPr>
            <a:spLocks noChangeArrowheads="1"/>
          </p:cNvSpPr>
          <p:nvPr/>
        </p:nvSpPr>
        <p:spPr bwMode="auto">
          <a:xfrm>
            <a:off x="3643306" y="3356992"/>
            <a:ext cx="214314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64012 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94" name="Rectangle 10"/>
          <p:cNvSpPr>
            <a:spLocks noChangeArrowheads="1"/>
          </p:cNvSpPr>
          <p:nvPr/>
        </p:nvSpPr>
        <p:spPr bwMode="auto">
          <a:xfrm>
            <a:off x="3643306" y="3853068"/>
            <a:ext cx="2143140" cy="4400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75966 </a:t>
            </a:r>
          </a:p>
        </p:txBody>
      </p:sp>
      <p:sp>
        <p:nvSpPr>
          <p:cNvPr id="3095" name="Rectangle 10"/>
          <p:cNvSpPr>
            <a:spLocks noChangeArrowheads="1"/>
          </p:cNvSpPr>
          <p:nvPr/>
        </p:nvSpPr>
        <p:spPr bwMode="auto">
          <a:xfrm>
            <a:off x="611560" y="5013176"/>
            <a:ext cx="2232248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100909</a:t>
            </a: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7" name="Rectangle 10"/>
          <p:cNvSpPr>
            <a:spLocks noChangeArrowheads="1"/>
          </p:cNvSpPr>
          <p:nvPr/>
        </p:nvSpPr>
        <p:spPr bwMode="auto">
          <a:xfrm>
            <a:off x="3643306" y="2348880"/>
            <a:ext cx="214314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 Administrativo</a:t>
            </a:r>
            <a:r>
              <a:rPr kumimoji="1" lang="es-MX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17310 </a:t>
            </a:r>
          </a:p>
        </p:txBody>
      </p:sp>
      <p:sp>
        <p:nvSpPr>
          <p:cNvPr id="3098" name="Rectangle 10"/>
          <p:cNvSpPr>
            <a:spLocks noChangeArrowheads="1"/>
          </p:cNvSpPr>
          <p:nvPr/>
        </p:nvSpPr>
        <p:spPr bwMode="auto">
          <a:xfrm>
            <a:off x="3439244" y="1214422"/>
            <a:ext cx="2428900" cy="928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MX" altLang="es-E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kumimoji="1" lang="es-MX" altLang="es-E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COORDINADOR  ADMINISTRATIVO</a:t>
            </a:r>
          </a:p>
          <a:p>
            <a:pPr algn="ctr"/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VACANTE.</a:t>
            </a:r>
          </a:p>
          <a:p>
            <a:pPr algn="ctr"/>
            <a:endParaRPr kumimoji="1" lang="es-MX" altLang="es-E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kumimoji="1" lang="es-MX" altLang="es-E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53 Conector recto"/>
          <p:cNvCxnSpPr/>
          <p:nvPr/>
        </p:nvCxnSpPr>
        <p:spPr>
          <a:xfrm>
            <a:off x="9144000" y="32781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9144000" y="32781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9144000" y="32781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>
            <a:stCxn id="3093" idx="2"/>
            <a:endCxn id="3093" idx="2"/>
          </p:cNvCxnSpPr>
          <p:nvPr/>
        </p:nvCxnSpPr>
        <p:spPr>
          <a:xfrm>
            <a:off x="4714876" y="3789040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7279568" y="3206136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stCxn id="3098" idx="1"/>
            <a:endCxn id="3098" idx="1"/>
          </p:cNvCxnSpPr>
          <p:nvPr/>
        </p:nvCxnSpPr>
        <p:spPr>
          <a:xfrm rot="10800000">
            <a:off x="3439244" y="167876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>
            <a:stCxn id="3097" idx="2"/>
            <a:endCxn id="3097" idx="2"/>
          </p:cNvCxnSpPr>
          <p:nvPr/>
        </p:nvCxnSpPr>
        <p:spPr>
          <a:xfrm>
            <a:off x="4714876" y="278092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>
            <a:stCxn id="3097" idx="2"/>
            <a:endCxn id="3097" idx="2"/>
          </p:cNvCxnSpPr>
          <p:nvPr/>
        </p:nvCxnSpPr>
        <p:spPr>
          <a:xfrm>
            <a:off x="4714876" y="278092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 flipH="1" flipV="1">
            <a:off x="5857884" y="2857496"/>
            <a:ext cx="15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rot="5400000" flipH="1" flipV="1">
            <a:off x="5857884" y="2857496"/>
            <a:ext cx="15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57158" y="2284404"/>
            <a:ext cx="857256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625810" y="2428868"/>
            <a:ext cx="2231678" cy="4240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endParaRPr kumimoji="1" lang="es-MX" altLang="es-ES" sz="10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Técnico </a:t>
            </a: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Mantenimiento A</a:t>
            </a:r>
          </a:p>
          <a:p>
            <a:pPr algn="ctr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Núm..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22810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42910" y="2924944"/>
            <a:ext cx="2182088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Mantenimiento.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65654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42911" y="3429000"/>
            <a:ext cx="2214578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Mantenimiento.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66927 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28660" y="3933056"/>
            <a:ext cx="2215148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Técnico en Mantenimiento A</a:t>
            </a:r>
          </a:p>
          <a:p>
            <a:pPr algn="ctr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21787</a:t>
            </a:r>
          </a:p>
        </p:txBody>
      </p:sp>
      <p:cxnSp>
        <p:nvCxnSpPr>
          <p:cNvPr id="50" name="49 Conector recto"/>
          <p:cNvCxnSpPr/>
          <p:nvPr/>
        </p:nvCxnSpPr>
        <p:spPr>
          <a:xfrm flipH="1">
            <a:off x="3203848" y="2285992"/>
            <a:ext cx="12418" cy="3519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8930512" y="2286786"/>
            <a:ext cx="33976" cy="3086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323528" y="3789040"/>
            <a:ext cx="31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323528" y="3140968"/>
            <a:ext cx="31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8643966" y="5371628"/>
            <a:ext cx="3205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8643966" y="314096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8643966" y="263691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3214678" y="3645024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3214678" y="3140968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3214678" y="2636912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30"/>
          <p:cNvSpPr txBox="1"/>
          <p:nvPr/>
        </p:nvSpPr>
        <p:spPr>
          <a:xfrm>
            <a:off x="378747" y="268865"/>
            <a:ext cx="6447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3500" dirty="0">
              <a:solidFill>
                <a:srgbClr val="C51A4A"/>
              </a:solidFill>
            </a:endParaRPr>
          </a:p>
        </p:txBody>
      </p:sp>
      <p:cxnSp>
        <p:nvCxnSpPr>
          <p:cNvPr id="55" name="54 Conector recto"/>
          <p:cNvCxnSpPr/>
          <p:nvPr/>
        </p:nvCxnSpPr>
        <p:spPr>
          <a:xfrm flipH="1">
            <a:off x="323528" y="2276872"/>
            <a:ext cx="1588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528" y="5157192"/>
            <a:ext cx="31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3635896" y="5020014"/>
            <a:ext cx="2160240" cy="4252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65813</a:t>
            </a: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3635897" y="5589240"/>
            <a:ext cx="2160240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Auxiliar.</a:t>
            </a:r>
            <a:endParaRPr kumimoji="1" lang="es-MX" altLang="es-E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82905</a:t>
            </a:r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287652" y="2420888"/>
            <a:ext cx="2388804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81027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300192" y="2996952"/>
            <a:ext cx="2376264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80820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300192" y="3507277"/>
            <a:ext cx="2376264" cy="4257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80999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9" name="Rectangle 10"/>
          <p:cNvSpPr>
            <a:spLocks noChangeArrowheads="1"/>
          </p:cNvSpPr>
          <p:nvPr/>
        </p:nvSpPr>
        <p:spPr bwMode="auto">
          <a:xfrm>
            <a:off x="6309312" y="4077072"/>
            <a:ext cx="2367144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80731</a:t>
            </a:r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auto">
          <a:xfrm>
            <a:off x="6300192" y="4653136"/>
            <a:ext cx="2376264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17110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6300193" y="5157192"/>
            <a:ext cx="2376264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43195 </a:t>
            </a:r>
          </a:p>
        </p:txBody>
      </p:sp>
      <p:cxnSp>
        <p:nvCxnSpPr>
          <p:cNvPr id="92" name="91 Conector recto"/>
          <p:cNvCxnSpPr/>
          <p:nvPr/>
        </p:nvCxnSpPr>
        <p:spPr>
          <a:xfrm>
            <a:off x="323528" y="2707332"/>
            <a:ext cx="31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323528" y="4147492"/>
            <a:ext cx="31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323528" y="4725144"/>
            <a:ext cx="31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3635896" y="2852936"/>
            <a:ext cx="216024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 </a:t>
            </a: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Administrativo.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62797</a:t>
            </a:r>
          </a:p>
        </p:txBody>
      </p:sp>
      <p:sp>
        <p:nvSpPr>
          <p:cNvPr id="97" name="Rectangle 10"/>
          <p:cNvSpPr>
            <a:spLocks noChangeArrowheads="1"/>
          </p:cNvSpPr>
          <p:nvPr/>
        </p:nvSpPr>
        <p:spPr bwMode="auto">
          <a:xfrm>
            <a:off x="611560" y="5517232"/>
            <a:ext cx="2232248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111723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1" name="100 Conector recto"/>
          <p:cNvCxnSpPr/>
          <p:nvPr/>
        </p:nvCxnSpPr>
        <p:spPr>
          <a:xfrm>
            <a:off x="292178" y="5659660"/>
            <a:ext cx="31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>
            <a:off x="3203848" y="4651548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>
            <a:off x="3203848" y="5227612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>
            <a:off x="3203848" y="5803676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>
            <a:off x="3203848" y="4005064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>
            <a:off x="8676456" y="4795564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>
            <a:off x="8676456" y="429150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>
            <a:off x="8676456" y="3645024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4886"/>
          <a:stretch>
            <a:fillRect/>
          </a:stretch>
        </p:blipFill>
        <p:spPr bwMode="auto">
          <a:xfrm>
            <a:off x="6401840" y="390509"/>
            <a:ext cx="2202608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8460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36 Conector recto"/>
          <p:cNvCxnSpPr/>
          <p:nvPr/>
        </p:nvCxnSpPr>
        <p:spPr>
          <a:xfrm>
            <a:off x="323528" y="2132856"/>
            <a:ext cx="86409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3347864" y="1071546"/>
            <a:ext cx="2500330" cy="8452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/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BIBLIOTECAS</a:t>
            </a:r>
          </a:p>
          <a:p>
            <a:pPr algn="ctr"/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VACANTE.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</p:txBody>
      </p:sp>
      <p:sp>
        <p:nvSpPr>
          <p:cNvPr id="7173" name="Rectangle 42"/>
          <p:cNvSpPr>
            <a:spLocks noChangeArrowheads="1"/>
          </p:cNvSpPr>
          <p:nvPr/>
        </p:nvSpPr>
        <p:spPr bwMode="auto">
          <a:xfrm>
            <a:off x="6228184" y="4715454"/>
            <a:ext cx="2428892" cy="513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 smtClean="0">
                <a:latin typeface="Arial" pitchFamily="34" charset="0"/>
                <a:cs typeface="Arial" pitchFamily="34" charset="0"/>
              </a:rPr>
              <a:t>Bibliotecarias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 smtClean="0">
                <a:latin typeface="Arial" pitchFamily="34" charset="0"/>
                <a:cs typeface="Arial" pitchFamily="34" charset="0"/>
              </a:rPr>
              <a:t>60</a:t>
            </a:r>
            <a:endParaRPr kumimoji="1" lang="es-MX" sz="900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Line 36"/>
          <p:cNvSpPr>
            <a:spLocks noChangeShapeType="1"/>
          </p:cNvSpPr>
          <p:nvPr/>
        </p:nvSpPr>
        <p:spPr bwMode="auto">
          <a:xfrm flipH="1">
            <a:off x="4140200" y="4433888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200" name="Rectangle 106"/>
          <p:cNvSpPr>
            <a:spLocks noChangeArrowheads="1"/>
          </p:cNvSpPr>
          <p:nvPr/>
        </p:nvSpPr>
        <p:spPr bwMode="auto">
          <a:xfrm>
            <a:off x="683568" y="2780928"/>
            <a:ext cx="2316796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 smtClean="0">
                <a:latin typeface="Arial" pitchFamily="34" charset="0"/>
                <a:cs typeface="Arial" pitchFamily="34" charset="0"/>
              </a:rPr>
              <a:t>Auxiliar Administrativo</a:t>
            </a: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latin typeface="Arial" pitchFamily="34" charset="0"/>
                <a:cs typeface="Arial" pitchFamily="34" charset="0"/>
              </a:rPr>
              <a:t> 83208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</p:txBody>
      </p:sp>
      <p:sp>
        <p:nvSpPr>
          <p:cNvPr id="7202" name="Rectangle 108"/>
          <p:cNvSpPr>
            <a:spLocks noChangeArrowheads="1"/>
          </p:cNvSpPr>
          <p:nvPr/>
        </p:nvSpPr>
        <p:spPr bwMode="auto">
          <a:xfrm>
            <a:off x="3357554" y="3789040"/>
            <a:ext cx="2428892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 err="1">
                <a:latin typeface="Arial" pitchFamily="34" charset="0"/>
                <a:cs typeface="Arial" pitchFamily="34" charset="0"/>
              </a:rPr>
              <a:t>Capturista</a:t>
            </a:r>
            <a:endParaRPr kumimoji="1" lang="es-MX" altLang="es-ES" sz="900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latin typeface="Arial" pitchFamily="34" charset="0"/>
                <a:cs typeface="Arial" pitchFamily="34" charset="0"/>
              </a:rPr>
              <a:t> 42104</a:t>
            </a:r>
          </a:p>
        </p:txBody>
      </p:sp>
      <p:sp>
        <p:nvSpPr>
          <p:cNvPr id="46" name="Rectangle 103"/>
          <p:cNvSpPr>
            <a:spLocks noChangeArrowheads="1"/>
          </p:cNvSpPr>
          <p:nvPr/>
        </p:nvSpPr>
        <p:spPr bwMode="auto">
          <a:xfrm>
            <a:off x="683568" y="2204864"/>
            <a:ext cx="2324776" cy="496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Auxiliar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Administrativo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latin typeface="Arial" pitchFamily="34" charset="0"/>
                <a:cs typeface="Arial" pitchFamily="34" charset="0"/>
              </a:rPr>
              <a:t>16007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84" name="83 Conector recto"/>
          <p:cNvCxnSpPr/>
          <p:nvPr/>
        </p:nvCxnSpPr>
        <p:spPr>
          <a:xfrm rot="5400000" flipH="1" flipV="1">
            <a:off x="1357290" y="4500570"/>
            <a:ext cx="15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6246424" y="5301208"/>
            <a:ext cx="2430032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Intendencia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54" name="53 Conector recto"/>
          <p:cNvCxnSpPr/>
          <p:nvPr/>
        </p:nvCxnSpPr>
        <p:spPr>
          <a:xfrm>
            <a:off x="8607298" y="2420888"/>
            <a:ext cx="35719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8892480" y="4293096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072992" y="2143910"/>
            <a:ext cx="11176" cy="3517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5786446" y="4505700"/>
            <a:ext cx="285752" cy="3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247556" y="2204864"/>
            <a:ext cx="2428900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Encargado de Mantenimiento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63835</a:t>
            </a:r>
          </a:p>
        </p:txBody>
      </p:sp>
      <p:cxnSp>
        <p:nvCxnSpPr>
          <p:cNvPr id="51" name="50 Conector recto"/>
          <p:cNvCxnSpPr/>
          <p:nvPr/>
        </p:nvCxnSpPr>
        <p:spPr>
          <a:xfrm flipV="1">
            <a:off x="5786446" y="2420888"/>
            <a:ext cx="285752" cy="3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47 Conector recto"/>
          <p:cNvCxnSpPr/>
          <p:nvPr/>
        </p:nvCxnSpPr>
        <p:spPr>
          <a:xfrm>
            <a:off x="8678736" y="2852936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4886"/>
          <a:stretch>
            <a:fillRect/>
          </a:stretch>
        </p:blipFill>
        <p:spPr bwMode="auto">
          <a:xfrm>
            <a:off x="6084168" y="390509"/>
            <a:ext cx="2202608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4"/>
          <p:cNvSpPr txBox="1"/>
          <p:nvPr/>
        </p:nvSpPr>
        <p:spPr>
          <a:xfrm>
            <a:off x="579174" y="285729"/>
            <a:ext cx="5350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Jefatura Bibliotecas</a:t>
            </a: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" sz="3200" dirty="0">
              <a:solidFill>
                <a:srgbClr val="FFC800"/>
              </a:solidFill>
            </a:endParaRPr>
          </a:p>
        </p:txBody>
      </p:sp>
      <p:sp>
        <p:nvSpPr>
          <p:cNvPr id="33" name="Rectangle 103"/>
          <p:cNvSpPr>
            <a:spLocks noChangeArrowheads="1"/>
          </p:cNvSpPr>
          <p:nvPr/>
        </p:nvSpPr>
        <p:spPr bwMode="auto">
          <a:xfrm>
            <a:off x="683568" y="3284984"/>
            <a:ext cx="2304256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Auxiliar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Administrativo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latin typeface="Arial" pitchFamily="34" charset="0"/>
                <a:cs typeface="Arial" pitchFamily="34" charset="0"/>
              </a:rPr>
              <a:t>137129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83568" y="3789040"/>
            <a:ext cx="2286016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Secretaria B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76203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683568" y="4221088"/>
            <a:ext cx="2304256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Bibliotecario </a:t>
            </a:r>
            <a:r>
              <a:rPr kumimoji="1" lang="es-MX" altLang="es-ES" sz="900" b="1" dirty="0" smtClean="0">
                <a:latin typeface="Arial" pitchFamily="34" charset="0"/>
                <a:cs typeface="Arial" pitchFamily="34" charset="0"/>
              </a:rPr>
              <a:t>Clasificador</a:t>
            </a:r>
            <a:endParaRPr kumimoji="1" lang="es-MX" altLang="es-ES" sz="900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latin typeface="Arial" pitchFamily="34" charset="0"/>
                <a:cs typeface="Arial" pitchFamily="34" charset="0"/>
              </a:rPr>
              <a:t>12109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683568" y="4797152"/>
            <a:ext cx="2304256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Bibliotecario </a:t>
            </a:r>
            <a:r>
              <a:rPr kumimoji="1" lang="es-MX" altLang="es-ES" sz="900" b="1" dirty="0" smtClean="0">
                <a:latin typeface="Arial" pitchFamily="34" charset="0"/>
                <a:cs typeface="Arial" pitchFamily="34" charset="0"/>
              </a:rPr>
              <a:t>Clasificador</a:t>
            </a:r>
            <a:endParaRPr kumimoji="1" lang="es-MX" altLang="es-ES" sz="900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15224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683568" y="5373216"/>
            <a:ext cx="2304256" cy="360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Bibliotecario </a:t>
            </a:r>
            <a:r>
              <a:rPr kumimoji="1" lang="es-MX" altLang="es-ES" sz="900" b="1" dirty="0" smtClean="0">
                <a:latin typeface="Arial" pitchFamily="34" charset="0"/>
                <a:cs typeface="Arial" pitchFamily="34" charset="0"/>
              </a:rPr>
              <a:t>Clasificador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62069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3347864" y="2204864"/>
            <a:ext cx="2448272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latin typeface="Arial" pitchFamily="34" charset="0"/>
                <a:cs typeface="Arial" pitchFamily="34" charset="0"/>
              </a:rPr>
              <a:t>Encargado de Sección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latin typeface="Arial" pitchFamily="34" charset="0"/>
                <a:cs typeface="Arial" pitchFamily="34" charset="0"/>
              </a:rPr>
              <a:t> 15536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3347864" y="2780928"/>
            <a:ext cx="2448272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>
                <a:latin typeface="Arial" pitchFamily="34" charset="0"/>
                <a:cs typeface="Arial" pitchFamily="34" charset="0"/>
              </a:rPr>
              <a:t>Profesional Especialista 1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kumimoji="1" lang="es-MX" sz="900" dirty="0" smtClean="0">
                <a:latin typeface="Arial" pitchFamily="34" charset="0"/>
                <a:cs typeface="Arial" pitchFamily="34" charset="0"/>
              </a:rPr>
              <a:t>101014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9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3347864" y="3284984"/>
            <a:ext cx="2448272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Chofer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102628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>
              <a:solidFill>
                <a:srgbClr val="000000"/>
              </a:solidFill>
            </a:endParaRP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3355844" y="4299936"/>
            <a:ext cx="2440292" cy="425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Maestro (a)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42955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3347864" y="4797152"/>
            <a:ext cx="2448272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 smtClean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 smtClean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 smtClean="0">
                <a:latin typeface="Arial" pitchFamily="34" charset="0"/>
                <a:cs typeface="Arial" pitchFamily="34" charset="0"/>
              </a:rPr>
              <a:t>Auxiliar.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73697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b="1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 smtClean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 smtClean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3348434" y="5308618"/>
            <a:ext cx="2447702" cy="496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 smtClean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altLang="es-ES" sz="900" b="1" dirty="0" smtClean="0">
                <a:latin typeface="Arial" pitchFamily="34" charset="0"/>
                <a:cs typeface="Arial" pitchFamily="34" charset="0"/>
              </a:rPr>
              <a:t>Auxiliar.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64347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dirty="0" smtClean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 smtClean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altLang="es-ES" sz="8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s-ES" alt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228184" y="2708920"/>
            <a:ext cx="2448272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Técnico en Mantenimiento A.</a:t>
            </a:r>
          </a:p>
          <a:p>
            <a:pPr algn="ctr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19586 </a:t>
            </a: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228184" y="3286124"/>
            <a:ext cx="2448272" cy="502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Técnico </a:t>
            </a:r>
            <a:r>
              <a:rPr kumimoji="1" lang="es-MX" altLang="es-ES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Mantenimiento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24097</a:t>
            </a: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228184" y="3861048"/>
            <a:ext cx="2448272" cy="7200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Técnico en Mantenimiento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20554 </a:t>
            </a:r>
          </a:p>
          <a:p>
            <a:pPr algn="ctr" eaLnBrk="0" hangingPunct="0">
              <a:lnSpc>
                <a:spcPct val="90000"/>
              </a:lnSpc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69" name="47 Conector recto"/>
          <p:cNvCxnSpPr/>
          <p:nvPr/>
        </p:nvCxnSpPr>
        <p:spPr>
          <a:xfrm>
            <a:off x="323528" y="551723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8964488" y="2132856"/>
            <a:ext cx="0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H="1">
            <a:off x="323528" y="2132856"/>
            <a:ext cx="1588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47 Conector recto"/>
          <p:cNvCxnSpPr/>
          <p:nvPr/>
        </p:nvCxnSpPr>
        <p:spPr>
          <a:xfrm>
            <a:off x="323528" y="443711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47 Conector recto"/>
          <p:cNvCxnSpPr/>
          <p:nvPr/>
        </p:nvCxnSpPr>
        <p:spPr>
          <a:xfrm>
            <a:off x="323528" y="3933056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47 Conector recto"/>
          <p:cNvCxnSpPr/>
          <p:nvPr/>
        </p:nvCxnSpPr>
        <p:spPr>
          <a:xfrm>
            <a:off x="323528" y="350100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47 Conector recto"/>
          <p:cNvCxnSpPr/>
          <p:nvPr/>
        </p:nvCxnSpPr>
        <p:spPr>
          <a:xfrm>
            <a:off x="323528" y="299695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47 Conector recto"/>
          <p:cNvCxnSpPr/>
          <p:nvPr/>
        </p:nvCxnSpPr>
        <p:spPr>
          <a:xfrm>
            <a:off x="323528" y="242088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47 Conector recto"/>
          <p:cNvCxnSpPr/>
          <p:nvPr/>
        </p:nvCxnSpPr>
        <p:spPr>
          <a:xfrm>
            <a:off x="323528" y="5013176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V="1">
            <a:off x="5796136" y="2993532"/>
            <a:ext cx="285752" cy="3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flipV="1">
            <a:off x="5796136" y="3497588"/>
            <a:ext cx="285752" cy="3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flipV="1">
            <a:off x="5796136" y="3929636"/>
            <a:ext cx="285752" cy="3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flipV="1">
            <a:off x="5796136" y="4941168"/>
            <a:ext cx="285752" cy="3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flipV="1">
            <a:off x="5796136" y="5657828"/>
            <a:ext cx="285752" cy="3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47 Conector recto"/>
          <p:cNvCxnSpPr/>
          <p:nvPr/>
        </p:nvCxnSpPr>
        <p:spPr>
          <a:xfrm>
            <a:off x="8676456" y="414749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47 Conector recto"/>
          <p:cNvCxnSpPr/>
          <p:nvPr/>
        </p:nvCxnSpPr>
        <p:spPr>
          <a:xfrm>
            <a:off x="8676456" y="4939580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47 Conector recto"/>
          <p:cNvCxnSpPr/>
          <p:nvPr/>
        </p:nvCxnSpPr>
        <p:spPr>
          <a:xfrm>
            <a:off x="8678736" y="551723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47 Conector recto"/>
          <p:cNvCxnSpPr/>
          <p:nvPr/>
        </p:nvCxnSpPr>
        <p:spPr>
          <a:xfrm>
            <a:off x="8678736" y="3462536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989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70 Conector recto"/>
          <p:cNvCxnSpPr/>
          <p:nvPr/>
        </p:nvCxnSpPr>
        <p:spPr>
          <a:xfrm flipV="1">
            <a:off x="8604448" y="1772816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107504" y="1412776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395536" y="1556792"/>
            <a:ext cx="2286002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12790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95536" y="2852936"/>
            <a:ext cx="2304256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15756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295547" y="980728"/>
            <a:ext cx="2356573" cy="8766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/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BIBLIOTECAS</a:t>
            </a:r>
          </a:p>
          <a:p>
            <a:pPr algn="ctr"/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VACANTE.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395536" y="2216834"/>
            <a:ext cx="2304256" cy="4920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15224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45" name="44 Conector recto"/>
          <p:cNvCxnSpPr/>
          <p:nvPr/>
        </p:nvCxnSpPr>
        <p:spPr>
          <a:xfrm>
            <a:off x="8892480" y="1412776"/>
            <a:ext cx="0" cy="410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2915816" y="1412776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107504" y="307181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107504" y="4215388"/>
            <a:ext cx="321092" cy="5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2915816" y="3284984"/>
            <a:ext cx="360040" cy="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395536" y="3356992"/>
            <a:ext cx="2304256" cy="50975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19300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395536" y="4005064"/>
            <a:ext cx="2304256" cy="490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19301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2928926" y="4651548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395536" y="5157192"/>
            <a:ext cx="2304256" cy="4348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19609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3275856" y="1916832"/>
            <a:ext cx="2448272" cy="4252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20556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395536" y="4581128"/>
            <a:ext cx="2304256" cy="4983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19587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3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4886"/>
          <a:stretch>
            <a:fillRect/>
          </a:stretch>
        </p:blipFill>
        <p:spPr bwMode="auto">
          <a:xfrm>
            <a:off x="6067450" y="390509"/>
            <a:ext cx="2219326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4"/>
          <p:cNvSpPr txBox="1"/>
          <p:nvPr/>
        </p:nvSpPr>
        <p:spPr>
          <a:xfrm>
            <a:off x="579174" y="285729"/>
            <a:ext cx="5350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Jefatura Bibliotecas</a:t>
            </a: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" sz="3200" dirty="0">
              <a:solidFill>
                <a:srgbClr val="FFC800"/>
              </a:solidFill>
            </a:endParaRPr>
          </a:p>
        </p:txBody>
      </p:sp>
      <p:cxnSp>
        <p:nvCxnSpPr>
          <p:cNvPr id="61" name="60 Conector recto"/>
          <p:cNvCxnSpPr/>
          <p:nvPr/>
        </p:nvCxnSpPr>
        <p:spPr>
          <a:xfrm>
            <a:off x="107504" y="1412776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2915816" y="515719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3294680" y="2420888"/>
            <a:ext cx="2429448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21007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3275856" y="2924944"/>
            <a:ext cx="2448272" cy="433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21247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3294666" y="4002784"/>
            <a:ext cx="2429462" cy="434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21390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3294666" y="4492020"/>
            <a:ext cx="2429462" cy="4491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21893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275856" y="5024006"/>
            <a:ext cx="2448272" cy="4932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24068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6104118" y="1556792"/>
            <a:ext cx="2500330" cy="5732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24086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6156176" y="2271109"/>
            <a:ext cx="2448272" cy="509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24087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6156176" y="2852936"/>
            <a:ext cx="2448272" cy="4457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24113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6156176" y="3442110"/>
            <a:ext cx="2448272" cy="4909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24114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9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6156176" y="4010194"/>
            <a:ext cx="2448272" cy="4269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24115 </a:t>
            </a: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6156176" y="4581128"/>
            <a:ext cx="2461382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24220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2" name="Rectangle 42"/>
          <p:cNvSpPr>
            <a:spLocks noChangeArrowheads="1"/>
          </p:cNvSpPr>
          <p:nvPr/>
        </p:nvSpPr>
        <p:spPr bwMode="auto">
          <a:xfrm>
            <a:off x="6156176" y="5242880"/>
            <a:ext cx="2448272" cy="490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41607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67" name="66 Conector recto"/>
          <p:cNvCxnSpPr/>
          <p:nvPr/>
        </p:nvCxnSpPr>
        <p:spPr>
          <a:xfrm flipH="1">
            <a:off x="107504" y="1412776"/>
            <a:ext cx="1588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107504" y="1844824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107504" y="242088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107504" y="352901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107504" y="479715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107504" y="537321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8604448" y="2489476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8604448" y="3065540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8604448" y="3641604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flipV="1">
            <a:off x="8604448" y="4217668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V="1">
            <a:off x="8604448" y="4793732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V="1">
            <a:off x="8604448" y="5513812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3275856" y="3429000"/>
            <a:ext cx="2448272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21319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64" name="63 Conector recto"/>
          <p:cNvCxnSpPr/>
          <p:nvPr/>
        </p:nvCxnSpPr>
        <p:spPr>
          <a:xfrm flipV="1">
            <a:off x="2915816" y="2636912"/>
            <a:ext cx="360040" cy="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2915816" y="3589784"/>
            <a:ext cx="360040" cy="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flipV="1">
            <a:off x="2915816" y="4219948"/>
            <a:ext cx="360040" cy="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flipV="1">
            <a:off x="2915816" y="2132856"/>
            <a:ext cx="360040" cy="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815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72 Conector recto"/>
          <p:cNvCxnSpPr/>
          <p:nvPr/>
        </p:nvCxnSpPr>
        <p:spPr>
          <a:xfrm flipV="1">
            <a:off x="8532440" y="2852936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flipV="1">
            <a:off x="8532440" y="3501008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107504" y="1412776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295547" y="856662"/>
            <a:ext cx="2356573" cy="844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/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BIBLIOTECAS</a:t>
            </a:r>
          </a:p>
          <a:p>
            <a:pPr algn="ctr"/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VACANTE.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</p:txBody>
      </p:sp>
      <p:cxnSp>
        <p:nvCxnSpPr>
          <p:cNvPr id="45" name="44 Conector recto"/>
          <p:cNvCxnSpPr/>
          <p:nvPr/>
        </p:nvCxnSpPr>
        <p:spPr>
          <a:xfrm rot="5400000">
            <a:off x="6949689" y="3272729"/>
            <a:ext cx="3730736" cy="10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2915816" y="1412776"/>
            <a:ext cx="0" cy="3672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V="1">
            <a:off x="107504" y="1772816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V="1">
            <a:off x="107504" y="2348880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107504" y="2852936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V="1">
            <a:off x="107504" y="3429000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107504" y="1412776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V="1">
            <a:off x="2915816" y="2633492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2915816" y="2057428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flipV="1">
            <a:off x="2915816" y="4365104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2915816" y="5085184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357158" y="1556792"/>
            <a:ext cx="2428892" cy="490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41925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357158" y="2636912"/>
            <a:ext cx="2428892" cy="446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42669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395536" y="4437112"/>
            <a:ext cx="2376264" cy="4269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61004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3203848" y="4725144"/>
            <a:ext cx="2520280" cy="4983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64724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6" name="Rectangle 42"/>
          <p:cNvSpPr>
            <a:spLocks noChangeArrowheads="1"/>
          </p:cNvSpPr>
          <p:nvPr/>
        </p:nvSpPr>
        <p:spPr bwMode="auto">
          <a:xfrm>
            <a:off x="395536" y="3861048"/>
            <a:ext cx="2376264" cy="490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44719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8" name="Rectangle 42"/>
          <p:cNvSpPr>
            <a:spLocks noChangeArrowheads="1"/>
          </p:cNvSpPr>
          <p:nvPr/>
        </p:nvSpPr>
        <p:spPr bwMode="auto">
          <a:xfrm>
            <a:off x="3214678" y="1844824"/>
            <a:ext cx="2571768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62586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3203848" y="2362560"/>
            <a:ext cx="2520280" cy="490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63437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0" name="Rectangle 42"/>
          <p:cNvSpPr>
            <a:spLocks noChangeArrowheads="1"/>
          </p:cNvSpPr>
          <p:nvPr/>
        </p:nvSpPr>
        <p:spPr bwMode="auto">
          <a:xfrm>
            <a:off x="357158" y="2132856"/>
            <a:ext cx="2428892" cy="434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42588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395536" y="5010896"/>
            <a:ext cx="2376264" cy="506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61873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3203848" y="2996952"/>
            <a:ext cx="2520280" cy="498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64032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3203848" y="3645024"/>
            <a:ext cx="2520280" cy="434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64182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3203848" y="4221088"/>
            <a:ext cx="2520280" cy="4428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64723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2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4886"/>
          <a:stretch>
            <a:fillRect/>
          </a:stretch>
        </p:blipFill>
        <p:spPr bwMode="auto">
          <a:xfrm>
            <a:off x="6067450" y="390509"/>
            <a:ext cx="2219326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215819" y="5307478"/>
            <a:ext cx="2508309" cy="4977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65750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6228184" y="1556792"/>
            <a:ext cx="2357454" cy="505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72602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6228184" y="2132856"/>
            <a:ext cx="2357454" cy="5137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72789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6228184" y="2720320"/>
            <a:ext cx="2376264" cy="492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73236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6228184" y="3284984"/>
            <a:ext cx="2376264" cy="4932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73237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248134" y="3861048"/>
            <a:ext cx="2356314" cy="5086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73238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6248134" y="5085184"/>
            <a:ext cx="235631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73240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69" name="68 Conector recto"/>
          <p:cNvCxnSpPr/>
          <p:nvPr/>
        </p:nvCxnSpPr>
        <p:spPr>
          <a:xfrm flipV="1">
            <a:off x="107504" y="4649716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107504" y="5153772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flipV="1">
            <a:off x="107504" y="4073652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V="1">
            <a:off x="2915816" y="3857628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V="1">
            <a:off x="2915816" y="3281564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V="1">
            <a:off x="8604448" y="1772816"/>
            <a:ext cx="216024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flipV="1">
            <a:off x="8604448" y="4001644"/>
            <a:ext cx="216024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flipV="1">
            <a:off x="8604448" y="4721724"/>
            <a:ext cx="216024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flipV="1">
            <a:off x="8604448" y="5157192"/>
            <a:ext cx="216024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flipV="1">
            <a:off x="8604448" y="2382416"/>
            <a:ext cx="216024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341768" y="3197586"/>
            <a:ext cx="2430032" cy="5914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44320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1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6246424" y="4509120"/>
            <a:ext cx="2358024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73239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8" name="CuadroTexto 4"/>
          <p:cNvSpPr txBox="1"/>
          <p:nvPr/>
        </p:nvSpPr>
        <p:spPr>
          <a:xfrm>
            <a:off x="579174" y="285729"/>
            <a:ext cx="5350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Jefatura Bibliotecas</a:t>
            </a: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" sz="3200" dirty="0">
              <a:solidFill>
                <a:srgbClr val="FFC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740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295547" y="980728"/>
            <a:ext cx="2356573" cy="8766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/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BIBLIOTECAS</a:t>
            </a:r>
          </a:p>
          <a:p>
            <a:pPr algn="ctr"/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VACANTE.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3428992" y="5097154"/>
            <a:ext cx="2214578" cy="5640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103127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6300192" y="3861048"/>
            <a:ext cx="2214578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104710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6" name="Rectangle 42"/>
          <p:cNvSpPr>
            <a:spLocks noChangeArrowheads="1"/>
          </p:cNvSpPr>
          <p:nvPr/>
        </p:nvSpPr>
        <p:spPr bwMode="auto">
          <a:xfrm>
            <a:off x="3437542" y="3853638"/>
            <a:ext cx="2214578" cy="5114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102193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6317862" y="2132856"/>
            <a:ext cx="2214578" cy="4994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104175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MX" sz="1000" dirty="0" smtClean="0">
                <a:latin typeface="+mn-lt"/>
              </a:rPr>
              <a:t> </a:t>
            </a:r>
            <a:endParaRPr lang="es-MX" sz="1000" dirty="0"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8" name="Rectangle 42"/>
          <p:cNvSpPr>
            <a:spLocks noChangeArrowheads="1"/>
          </p:cNvSpPr>
          <p:nvPr/>
        </p:nvSpPr>
        <p:spPr bwMode="auto">
          <a:xfrm>
            <a:off x="6317862" y="3274724"/>
            <a:ext cx="2214578" cy="5143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104178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3419872" y="3284984"/>
            <a:ext cx="2214578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102192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3437543" y="4494300"/>
            <a:ext cx="2214577" cy="5188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102194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1" name="30 Conector recto"/>
          <p:cNvCxnSpPr/>
          <p:nvPr/>
        </p:nvCxnSpPr>
        <p:spPr>
          <a:xfrm flipH="1">
            <a:off x="3203848" y="2005594"/>
            <a:ext cx="11624" cy="343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212398" y="3501008"/>
            <a:ext cx="216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6300192" y="2778078"/>
            <a:ext cx="2214578" cy="4348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104177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286512" y="4509120"/>
            <a:ext cx="2214578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  <a:endParaRPr kumimoji="1" lang="es-MX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105389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60" name="59 Conector recto"/>
          <p:cNvCxnSpPr/>
          <p:nvPr/>
        </p:nvCxnSpPr>
        <p:spPr>
          <a:xfrm>
            <a:off x="3214678" y="2924944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8737634" y="2004800"/>
            <a:ext cx="10830" cy="3368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419872" y="2132856"/>
            <a:ext cx="2232248" cy="496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76480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755576" y="5085184"/>
            <a:ext cx="2214564" cy="57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76138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71" name="70 Conector recto"/>
          <p:cNvCxnSpPr/>
          <p:nvPr/>
        </p:nvCxnSpPr>
        <p:spPr>
          <a:xfrm flipV="1">
            <a:off x="467544" y="1972880"/>
            <a:ext cx="8280920" cy="15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>
            <a:stCxn id="24" idx="3"/>
            <a:endCxn id="24" idx="3"/>
          </p:cNvCxnSpPr>
          <p:nvPr/>
        </p:nvCxnSpPr>
        <p:spPr>
          <a:xfrm>
            <a:off x="5652120" y="141904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6286512" y="5157192"/>
            <a:ext cx="2214578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105391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3214678" y="2420888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"/>
          <p:cNvSpPr txBox="1"/>
          <p:nvPr/>
        </p:nvSpPr>
        <p:spPr>
          <a:xfrm>
            <a:off x="579174" y="488341"/>
            <a:ext cx="5350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" sz="3200" dirty="0">
              <a:solidFill>
                <a:srgbClr val="FFC800"/>
              </a:solidFill>
            </a:endParaRPr>
          </a:p>
        </p:txBody>
      </p:sp>
      <p:pic>
        <p:nvPicPr>
          <p:cNvPr id="62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4886"/>
          <a:stretch>
            <a:fillRect/>
          </a:stretch>
        </p:blipFill>
        <p:spPr bwMode="auto">
          <a:xfrm>
            <a:off x="6067450" y="390509"/>
            <a:ext cx="2219326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CuadroTexto 4"/>
          <p:cNvSpPr txBox="1"/>
          <p:nvPr/>
        </p:nvSpPr>
        <p:spPr>
          <a:xfrm>
            <a:off x="579174" y="285729"/>
            <a:ext cx="5350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Jefatura Bibliotecas</a:t>
            </a: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" sz="3200" dirty="0">
              <a:solidFill>
                <a:srgbClr val="FFC800"/>
              </a:solidFill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774386" y="3292964"/>
            <a:ext cx="2213438" cy="4960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75262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755576" y="3861048"/>
            <a:ext cx="2232248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75270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755576" y="4501140"/>
            <a:ext cx="2213438" cy="5120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76137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774386" y="2724310"/>
            <a:ext cx="2213438" cy="488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73865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774386" y="2148246"/>
            <a:ext cx="2213438" cy="488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73352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3437542" y="2716330"/>
            <a:ext cx="2214578" cy="496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Bibliotecario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76481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41" name="40 Conector recto"/>
          <p:cNvCxnSpPr/>
          <p:nvPr/>
        </p:nvCxnSpPr>
        <p:spPr>
          <a:xfrm flipV="1">
            <a:off x="467544" y="4721724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flipV="1">
            <a:off x="467544" y="5373216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flipV="1">
            <a:off x="467544" y="4001644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67544" y="198884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V="1">
            <a:off x="467544" y="2924944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467544" y="3501008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467544" y="2348880"/>
            <a:ext cx="288032" cy="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3203848" y="4075484"/>
            <a:ext cx="216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03848" y="4723556"/>
            <a:ext cx="216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3203848" y="5443636"/>
            <a:ext cx="2165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8540088" y="2420888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8540088" y="4075484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8540088" y="4723556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>
            <a:off x="8540088" y="3499420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>
            <a:off x="8540088" y="2996952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8532440" y="5371628"/>
            <a:ext cx="208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948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295547" y="980728"/>
            <a:ext cx="2356573" cy="8766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/>
            <a:r>
              <a:rPr kumimoji="1" lang="es-MX" altLang="es-E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JEFE DE BIBLIOTECAS</a:t>
            </a:r>
          </a:p>
          <a:p>
            <a:pPr algn="ctr"/>
            <a:r>
              <a:rPr kumimoji="1" lang="es-MX" altLang="es-E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VACANTE.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10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altLang="es-ES" sz="800" dirty="0">
              <a:solidFill>
                <a:srgbClr val="000000"/>
              </a:solidFill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611560" y="4221088"/>
            <a:ext cx="2286016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102191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1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kumimoji="1" lang="es-MX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3419872" y="3363833"/>
            <a:ext cx="2286016" cy="6412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105866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6" name="Rectangle 42"/>
          <p:cNvSpPr>
            <a:spLocks noChangeArrowheads="1"/>
          </p:cNvSpPr>
          <p:nvPr/>
        </p:nvSpPr>
        <p:spPr bwMode="auto">
          <a:xfrm>
            <a:off x="3428992" y="2492896"/>
            <a:ext cx="2286016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 </a:t>
            </a:r>
            <a:endParaRPr kumimoji="1" lang="es-MX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102195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6084168" y="2492896"/>
            <a:ext cx="2286005" cy="648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105867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9" name="Rectangle 42"/>
          <p:cNvSpPr>
            <a:spLocks noChangeArrowheads="1"/>
          </p:cNvSpPr>
          <p:nvPr/>
        </p:nvSpPr>
        <p:spPr bwMode="auto">
          <a:xfrm>
            <a:off x="629814" y="3413045"/>
            <a:ext cx="2286002" cy="5200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102183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0" name="Rectangle 42"/>
          <p:cNvSpPr>
            <a:spLocks noChangeArrowheads="1"/>
          </p:cNvSpPr>
          <p:nvPr/>
        </p:nvSpPr>
        <p:spPr bwMode="auto">
          <a:xfrm>
            <a:off x="642910" y="2467241"/>
            <a:ext cx="2286016" cy="5297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 85058 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6072198" y="3356992"/>
            <a:ext cx="2286016" cy="648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 </a:t>
            </a:r>
            <a:endParaRPr kumimoji="1" lang="es-MX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105868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6072198" y="4149080"/>
            <a:ext cx="2286001" cy="648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Intendente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kumimoji="1" lang="es-MX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Nóm</a:t>
            </a:r>
            <a:r>
              <a:rPr kumimoji="1" lang="es-MX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105869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dirty="0">
              <a:solidFill>
                <a:srgbClr val="000000"/>
              </a:solidFill>
              <a:latin typeface="+mj-lt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ES" sz="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kumimoji="1" lang="es-MX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323528" y="2060848"/>
            <a:ext cx="8320438" cy="10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H="1">
            <a:off x="8604448" y="2071678"/>
            <a:ext cx="41106" cy="2509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3131840" y="2071678"/>
            <a:ext cx="12988" cy="1717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3143240" y="3786190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3143240" y="2786058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323528" y="3713166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323528" y="4500570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357158" y="2784472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8358214" y="2784472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8358214" y="3784604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8358214" y="4570422"/>
            <a:ext cx="285752" cy="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4"/>
          <p:cNvSpPr txBox="1"/>
          <p:nvPr/>
        </p:nvSpPr>
        <p:spPr>
          <a:xfrm>
            <a:off x="579174" y="285729"/>
            <a:ext cx="5350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Jefatura Bibliotecas</a:t>
            </a: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_tradnl" sz="3200" b="1" kern="1400" spc="-150" dirty="0" smtClean="0">
              <a:solidFill>
                <a:srgbClr val="FFC800"/>
              </a:solidFill>
              <a:latin typeface="Arial"/>
              <a:ea typeface="MS Gothic" panose="020B0609070205080204" pitchFamily="49" charset="-128"/>
              <a:cs typeface="Arial"/>
            </a:endParaRPr>
          </a:p>
          <a:p>
            <a:endParaRPr lang="es-ES" sz="3200" dirty="0">
              <a:solidFill>
                <a:srgbClr val="FFC800"/>
              </a:solidFill>
            </a:endParaRPr>
          </a:p>
        </p:txBody>
      </p:sp>
      <p:pic>
        <p:nvPicPr>
          <p:cNvPr id="41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 b="14886"/>
          <a:stretch>
            <a:fillRect/>
          </a:stretch>
        </p:blipFill>
        <p:spPr bwMode="auto">
          <a:xfrm>
            <a:off x="6067450" y="390509"/>
            <a:ext cx="2219326" cy="7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49 Conector recto"/>
          <p:cNvCxnSpPr/>
          <p:nvPr/>
        </p:nvCxnSpPr>
        <p:spPr>
          <a:xfrm>
            <a:off x="323528" y="2060848"/>
            <a:ext cx="0" cy="24482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15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36814555"/>
              </p:ext>
            </p:extLst>
          </p:nvPr>
        </p:nvGraphicFramePr>
        <p:xfrm>
          <a:off x="1423988" y="1409699"/>
          <a:ext cx="6296025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45824" y="207925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Capacitación</a:t>
            </a:r>
            <a:endParaRPr lang="es-ES" sz="3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Marzo 2018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2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195992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563868" y="2193055"/>
            <a:ext cx="470" cy="10624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cxnSp>
        <p:nvCxnSpPr>
          <p:cNvPr id="18" name="25 Conector recto"/>
          <p:cNvCxnSpPr/>
          <p:nvPr/>
        </p:nvCxnSpPr>
        <p:spPr>
          <a:xfrm>
            <a:off x="1129924" y="3254524"/>
            <a:ext cx="676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3574338" y="1762168"/>
            <a:ext cx="1980000" cy="430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Director de Salud Publica</a:t>
            </a:r>
          </a:p>
          <a:p>
            <a:pPr algn="ctr"/>
            <a:r>
              <a:rPr lang="es-ES" sz="1100" dirty="0" smtClean="0">
                <a:cs typeface="Arial" charset="0"/>
              </a:rPr>
              <a:t>(Vacante)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2051720" y="5167069"/>
            <a:ext cx="1440000" cy="6001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Encargado del Centro Canino y Felino</a:t>
            </a:r>
          </a:p>
          <a:p>
            <a:pPr algn="ctr"/>
            <a:r>
              <a:rPr lang="es-ES" sz="1100" dirty="0" smtClean="0">
                <a:cs typeface="Arial" charset="0"/>
              </a:rPr>
              <a:t>110479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95536" y="3585819"/>
            <a:ext cx="1440000" cy="6001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Coordinador Salud Bucal</a:t>
            </a:r>
          </a:p>
          <a:p>
            <a:pPr algn="ctr"/>
            <a:r>
              <a:rPr lang="es-ES" sz="1100" dirty="0" smtClean="0">
                <a:cs typeface="Arial" charset="0"/>
              </a:rPr>
              <a:t>110494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3771569" y="3590511"/>
            <a:ext cx="1440000" cy="6001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Coordinador Administrativo</a:t>
            </a:r>
          </a:p>
          <a:p>
            <a:pPr algn="ctr"/>
            <a:r>
              <a:rPr lang="es-ES" sz="1100" dirty="0" smtClean="0">
                <a:cs typeface="Arial" charset="0"/>
              </a:rPr>
              <a:t>110490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5452596" y="3591842"/>
            <a:ext cx="1440000" cy="6001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Coordinador de Municipio Saludable </a:t>
            </a:r>
          </a:p>
          <a:p>
            <a:pPr algn="ctr"/>
            <a:r>
              <a:rPr lang="es-ES" sz="1100" dirty="0" smtClean="0">
                <a:cs typeface="Arial" charset="0"/>
              </a:rPr>
              <a:t>110492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7141924" y="3587153"/>
            <a:ext cx="1440000" cy="430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Encargado</a:t>
            </a:r>
          </a:p>
          <a:p>
            <a:pPr algn="ctr"/>
            <a:r>
              <a:rPr lang="es-ES" sz="1100" dirty="0" smtClean="0">
                <a:cs typeface="Arial" charset="0"/>
              </a:rPr>
              <a:t>110554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620172" y="5268669"/>
            <a:ext cx="1440000" cy="430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Promotor</a:t>
            </a:r>
          </a:p>
          <a:p>
            <a:pPr algn="ctr"/>
            <a:r>
              <a:rPr lang="es-ES" sz="1100" dirty="0" smtClean="0">
                <a:cs typeface="Arial" charset="0"/>
              </a:rPr>
              <a:t>110936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6208540" y="3271912"/>
            <a:ext cx="470" cy="3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7877300" y="3271912"/>
            <a:ext cx="470" cy="3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1115616" y="3271912"/>
            <a:ext cx="470" cy="3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flipH="1">
            <a:off x="2771800" y="3271912"/>
            <a:ext cx="0" cy="19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5343848" y="3271912"/>
            <a:ext cx="0" cy="198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1651720" y="2193055"/>
            <a:ext cx="1490400" cy="430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Secretaria /o</a:t>
            </a:r>
          </a:p>
          <a:p>
            <a:pPr algn="ctr"/>
            <a:r>
              <a:rPr lang="es-ES" sz="1100" dirty="0" smtClean="0">
                <a:cs typeface="Arial" charset="0"/>
              </a:rPr>
              <a:t>19191</a:t>
            </a:r>
            <a:endParaRPr lang="es-ES" sz="1100" dirty="0">
              <a:cs typeface="Arial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3142120" y="2455482"/>
            <a:ext cx="14222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930238" y="2195373"/>
            <a:ext cx="1490400" cy="430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Jefe </a:t>
            </a:r>
          </a:p>
          <a:p>
            <a:pPr algn="ctr"/>
            <a:r>
              <a:rPr lang="es-ES" sz="1100" dirty="0" smtClean="0">
                <a:cs typeface="Arial" charset="0"/>
              </a:rPr>
              <a:t>110574</a:t>
            </a:r>
            <a:endParaRPr lang="es-ES" sz="1100" dirty="0">
              <a:cs typeface="Arial" charset="0"/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V="1">
            <a:off x="4514203" y="2455482"/>
            <a:ext cx="14160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564338" y="3255534"/>
            <a:ext cx="470" cy="3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342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565359" y="2956677"/>
            <a:ext cx="0" cy="2931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197100" y="3629708"/>
            <a:ext cx="2019649" cy="942291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ES" sz="1100" dirty="0" smtClean="0">
                <a:cs typeface="Arial" charset="0"/>
              </a:rPr>
              <a:t>Oficial Administrativo</a:t>
            </a: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41474</a:t>
            </a: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3167917" y="3256061"/>
            <a:ext cx="27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 flipH="1">
            <a:off x="3174785" y="3251595"/>
            <a:ext cx="794" cy="37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>
              <a:solidFill>
                <a:srgbClr val="3333FF"/>
              </a:solidFill>
            </a:endParaRPr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5949266" y="3268266"/>
            <a:ext cx="1588" cy="39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3833917" y="2226406"/>
            <a:ext cx="1440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cs typeface="Arial" charset="0"/>
              </a:rPr>
              <a:t>Coordinador Administrativo</a:t>
            </a:r>
          </a:p>
          <a:p>
            <a:pPr algn="ctr"/>
            <a:r>
              <a:rPr lang="es-ES" sz="1100" dirty="0">
                <a:cs typeface="Arial" charset="0"/>
              </a:rPr>
              <a:t>110490</a:t>
            </a:r>
          </a:p>
          <a:p>
            <a:pPr algn="ctr"/>
            <a:endParaRPr lang="es-ES" sz="1100" b="1" dirty="0">
              <a:cs typeface="Arial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194717" y="3664266"/>
            <a:ext cx="1490400" cy="63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s-MX" sz="1100" dirty="0" smtClean="0">
                <a:cs typeface="Arial" charset="0"/>
              </a:rPr>
              <a:t>Auxiliar</a:t>
            </a:r>
          </a:p>
          <a:p>
            <a:pPr algn="ctr"/>
            <a:r>
              <a:rPr kumimoji="1" lang="es-MX" sz="1100" dirty="0" smtClean="0">
                <a:cs typeface="Arial" charset="0"/>
              </a:rPr>
              <a:t>20182</a:t>
            </a:r>
            <a:endParaRPr kumimoji="1" lang="es-MX" sz="11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9365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5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Salud Bucal</a:t>
            </a:r>
            <a:endParaRPr lang="es-ES" sz="3500" dirty="0">
              <a:solidFill>
                <a:srgbClr val="C51A4A"/>
              </a:solidFill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213338" y="2854351"/>
            <a:ext cx="446" cy="880004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100" dirty="0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4079823" y="3285238"/>
            <a:ext cx="2076265" cy="3276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100" dirty="0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1343695" y="3720514"/>
            <a:ext cx="1584000" cy="1076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ES" sz="1100" dirty="0" smtClean="0">
                <a:cs typeface="Arial" charset="0"/>
              </a:rPr>
              <a:t>Auxiliar</a:t>
            </a: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16795</a:t>
            </a: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41565</a:t>
            </a:r>
          </a:p>
          <a:p>
            <a:pPr algn="ctr" eaLnBrk="0" hangingPunct="0"/>
            <a:r>
              <a:rPr kumimoji="1" lang="es-ES" sz="1100" dirty="0">
                <a:cs typeface="Arial" charset="0"/>
              </a:rPr>
              <a:t>80987</a:t>
            </a:r>
          </a:p>
          <a:p>
            <a:pPr algn="ctr" eaLnBrk="0" hangingPunct="0"/>
            <a:endParaRPr kumimoji="1" lang="es-ES" sz="1100" dirty="0">
              <a:cs typeface="Arial" charset="0"/>
            </a:endParaRPr>
          </a:p>
          <a:p>
            <a:pPr algn="ctr" eaLnBrk="0" hangingPunct="0"/>
            <a:endParaRPr kumimoji="1" lang="es-ES" sz="1100" dirty="0">
              <a:cs typeface="Arial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491880" y="3695485"/>
            <a:ext cx="1193005" cy="612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ES" sz="1100" dirty="0" smtClean="0">
                <a:cs typeface="Arial" charset="0"/>
              </a:rPr>
              <a:t>Odontólogos</a:t>
            </a: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14625</a:t>
            </a: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76370</a:t>
            </a:r>
          </a:p>
        </p:txBody>
      </p:sp>
      <p:cxnSp>
        <p:nvCxnSpPr>
          <p:cNvPr id="47" name="27 Conector recto"/>
          <p:cNvCxnSpPr/>
          <p:nvPr/>
        </p:nvCxnSpPr>
        <p:spPr>
          <a:xfrm>
            <a:off x="6145695" y="3308592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3368382" y="2084910"/>
            <a:ext cx="1440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Coordinador de Salud Bucal</a:t>
            </a:r>
          </a:p>
          <a:p>
            <a:pPr algn="ctr"/>
            <a:r>
              <a:rPr lang="es-ES" sz="1100" dirty="0">
                <a:cs typeface="Arial" charset="0"/>
              </a:rPr>
              <a:t>110494</a:t>
            </a:r>
          </a:p>
          <a:p>
            <a:pPr algn="ctr"/>
            <a:endParaRPr lang="es-ES" sz="1100" b="1" dirty="0" smtClean="0">
              <a:cs typeface="Arial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364088" y="3720514"/>
            <a:ext cx="1584000" cy="7165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ES" sz="1100" dirty="0" smtClean="0">
                <a:cs typeface="Arial" charset="0"/>
              </a:rPr>
              <a:t>Auxiliar Administrativo</a:t>
            </a: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41687</a:t>
            </a:r>
            <a:endParaRPr kumimoji="1" lang="es-ES" sz="1100" dirty="0">
              <a:cs typeface="Arial" charset="0"/>
            </a:endParaRP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43417</a:t>
            </a:r>
            <a:endParaRPr kumimoji="1" lang="es-ES" sz="1100" dirty="0">
              <a:cs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2135695" y="3288514"/>
            <a:ext cx="1944128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100" dirty="0"/>
          </a:p>
        </p:txBody>
      </p:sp>
      <p:cxnSp>
        <p:nvCxnSpPr>
          <p:cNvPr id="11" name="27 Conector recto"/>
          <p:cNvCxnSpPr/>
          <p:nvPr/>
        </p:nvCxnSpPr>
        <p:spPr>
          <a:xfrm>
            <a:off x="2135695" y="3288514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22060"/>
            <a:ext cx="622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200" dirty="0">
              <a:solidFill>
                <a:srgbClr val="C51A4A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619672" y="3894869"/>
            <a:ext cx="1250458" cy="393778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Promotor</a:t>
            </a:r>
          </a:p>
          <a:p>
            <a:pPr algn="ctr"/>
            <a:r>
              <a:rPr lang="es-ES" sz="1100" dirty="0" smtClean="0">
                <a:cs typeface="Arial" charset="0"/>
              </a:rPr>
              <a:t>104799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7494855" y="3894617"/>
            <a:ext cx="1404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Intendente</a:t>
            </a:r>
          </a:p>
          <a:p>
            <a:pPr algn="ctr"/>
            <a:r>
              <a:rPr lang="es-ES" sz="1100" dirty="0" smtClean="0">
                <a:cs typeface="Arial" charset="0"/>
              </a:rPr>
              <a:t>14935</a:t>
            </a:r>
          </a:p>
          <a:p>
            <a:pPr algn="ctr"/>
            <a:r>
              <a:rPr lang="es-ES" sz="1100" dirty="0" smtClean="0">
                <a:cs typeface="Arial" charset="0"/>
              </a:rPr>
              <a:t>15012</a:t>
            </a:r>
          </a:p>
          <a:p>
            <a:pPr algn="ctr"/>
            <a:r>
              <a:rPr lang="es-ES" sz="1100" dirty="0" smtClean="0">
                <a:cs typeface="Arial" charset="0"/>
              </a:rPr>
              <a:t>103742</a:t>
            </a: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2620200" y="3589801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8150170" y="3595661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973763" y="3879376"/>
            <a:ext cx="1337633" cy="803049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Trabajadora</a:t>
            </a:r>
            <a:r>
              <a:rPr lang="es-ES" sz="1100" dirty="0">
                <a:cs typeface="Arial" charset="0"/>
              </a:rPr>
              <a:t>s</a:t>
            </a:r>
            <a:r>
              <a:rPr lang="es-ES" sz="1100" dirty="0" smtClean="0">
                <a:cs typeface="Arial" charset="0"/>
              </a:rPr>
              <a:t> </a:t>
            </a:r>
          </a:p>
          <a:p>
            <a:pPr algn="ctr"/>
            <a:r>
              <a:rPr lang="es-ES" sz="1100" dirty="0" smtClean="0">
                <a:cs typeface="Arial" charset="0"/>
              </a:rPr>
              <a:t>Social</a:t>
            </a:r>
          </a:p>
          <a:p>
            <a:pPr algn="ctr"/>
            <a:r>
              <a:rPr lang="es-ES" sz="1100" dirty="0" smtClean="0">
                <a:cs typeface="Arial" charset="0"/>
              </a:rPr>
              <a:t>42953</a:t>
            </a:r>
          </a:p>
          <a:p>
            <a:pPr algn="ctr"/>
            <a:r>
              <a:rPr lang="es-ES" sz="1100" dirty="0" smtClean="0">
                <a:cs typeface="Arial" charset="0"/>
              </a:rPr>
              <a:t>43847</a:t>
            </a:r>
          </a:p>
        </p:txBody>
      </p:sp>
      <p:cxnSp>
        <p:nvCxnSpPr>
          <p:cNvPr id="13" name="25 Conector recto"/>
          <p:cNvCxnSpPr/>
          <p:nvPr/>
        </p:nvCxnSpPr>
        <p:spPr bwMode="auto">
          <a:xfrm>
            <a:off x="2256277" y="3598965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26 Conector recto"/>
          <p:cNvCxnSpPr/>
          <p:nvPr/>
        </p:nvCxnSpPr>
        <p:spPr bwMode="auto">
          <a:xfrm>
            <a:off x="3639764" y="3600870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28 Conector recto"/>
          <p:cNvCxnSpPr/>
          <p:nvPr/>
        </p:nvCxnSpPr>
        <p:spPr bwMode="auto">
          <a:xfrm>
            <a:off x="5141413" y="3598965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30 Conector recto"/>
          <p:cNvCxnSpPr/>
          <p:nvPr/>
        </p:nvCxnSpPr>
        <p:spPr bwMode="auto">
          <a:xfrm>
            <a:off x="8154739" y="3598965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326022" y="2317475"/>
            <a:ext cx="1404000" cy="612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 dirty="0" smtClean="0">
                <a:cs typeface="Arial" charset="0"/>
              </a:rPr>
              <a:t>Encargado de área</a:t>
            </a:r>
          </a:p>
          <a:p>
            <a:pPr algn="ctr"/>
            <a:r>
              <a:rPr lang="es-ES" sz="1100" dirty="0" smtClean="0">
                <a:cs typeface="Arial" charset="0"/>
              </a:rPr>
              <a:t>110405</a:t>
            </a:r>
          </a:p>
        </p:txBody>
      </p:sp>
      <p:cxnSp>
        <p:nvCxnSpPr>
          <p:cNvPr id="18" name="25 Conector recto"/>
          <p:cNvCxnSpPr>
            <a:endCxn id="17" idx="1"/>
          </p:cNvCxnSpPr>
          <p:nvPr/>
        </p:nvCxnSpPr>
        <p:spPr>
          <a:xfrm>
            <a:off x="5426184" y="2623475"/>
            <a:ext cx="1899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421413" y="3892240"/>
            <a:ext cx="1440000" cy="904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Fumigadores</a:t>
            </a:r>
          </a:p>
          <a:p>
            <a:pPr algn="ctr"/>
            <a:r>
              <a:rPr lang="es-ES" sz="1100" dirty="0" smtClean="0">
                <a:cs typeface="Arial" charset="0"/>
              </a:rPr>
              <a:t>81237</a:t>
            </a:r>
          </a:p>
          <a:p>
            <a:pPr algn="ctr"/>
            <a:r>
              <a:rPr lang="es-ES" sz="1100" dirty="0" smtClean="0">
                <a:cs typeface="Arial" charset="0"/>
              </a:rPr>
              <a:t>81361</a:t>
            </a:r>
          </a:p>
          <a:p>
            <a:pPr algn="ctr"/>
            <a:r>
              <a:rPr lang="es-ES" sz="1100" dirty="0" smtClean="0">
                <a:cs typeface="Arial" charset="0"/>
              </a:rPr>
              <a:t>102309</a:t>
            </a:r>
          </a:p>
          <a:p>
            <a:pPr algn="ctr"/>
            <a:r>
              <a:rPr lang="es-ES" sz="1100" dirty="0" smtClean="0">
                <a:cs typeface="Arial" charset="0"/>
              </a:rPr>
              <a:t>111277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788184" y="1349837"/>
            <a:ext cx="1800000" cy="7694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Coordinador de </a:t>
            </a:r>
          </a:p>
          <a:p>
            <a:pPr algn="ctr"/>
            <a:r>
              <a:rPr lang="es-ES" sz="1100" dirty="0" smtClean="0">
                <a:cs typeface="Arial" charset="0"/>
              </a:rPr>
              <a:t>Municipio Saludable </a:t>
            </a:r>
          </a:p>
          <a:p>
            <a:pPr algn="ctr"/>
            <a:r>
              <a:rPr lang="es-ES" sz="1100" dirty="0" smtClean="0">
                <a:cs typeface="Arial" charset="0"/>
              </a:rPr>
              <a:t>110492</a:t>
            </a:r>
          </a:p>
          <a:p>
            <a:pPr algn="ctr"/>
            <a:endParaRPr lang="es-ES" sz="1100" dirty="0" smtClean="0">
              <a:cs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33571" y="2317475"/>
            <a:ext cx="1476000" cy="612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 dirty="0" smtClean="0">
                <a:cs typeface="Arial" charset="0"/>
              </a:rPr>
              <a:t>Auxiliar</a:t>
            </a:r>
          </a:p>
          <a:p>
            <a:pPr algn="ctr"/>
            <a:r>
              <a:rPr lang="es-ES" sz="1100" dirty="0" smtClean="0">
                <a:cs typeface="Arial" charset="0"/>
              </a:rPr>
              <a:t>112348</a:t>
            </a:r>
          </a:p>
        </p:txBody>
      </p:sp>
      <p:cxnSp>
        <p:nvCxnSpPr>
          <p:cNvPr id="22" name="25 Conector recto"/>
          <p:cNvCxnSpPr>
            <a:stCxn id="21" idx="3"/>
          </p:cNvCxnSpPr>
          <p:nvPr/>
        </p:nvCxnSpPr>
        <p:spPr>
          <a:xfrm>
            <a:off x="2509571" y="2623475"/>
            <a:ext cx="3078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732162" y="3600870"/>
            <a:ext cx="7422577" cy="0"/>
          </a:xfrm>
          <a:prstGeom prst="lin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100" dirty="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90218" y="3897923"/>
            <a:ext cx="1424257" cy="44677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200" dirty="0" smtClean="0">
                <a:cs typeface="Arial" charset="0"/>
              </a:rPr>
              <a:t>Enfermera </a:t>
            </a:r>
            <a:r>
              <a:rPr lang="es-ES" sz="1200" dirty="0">
                <a:cs typeface="Arial" charset="0"/>
              </a:rPr>
              <a:t>(o) </a:t>
            </a:r>
            <a:r>
              <a:rPr lang="es-ES" sz="1200" dirty="0" smtClean="0">
                <a:cs typeface="Arial" charset="0"/>
              </a:rPr>
              <a:t>general</a:t>
            </a:r>
          </a:p>
          <a:p>
            <a:pPr algn="ctr"/>
            <a:r>
              <a:rPr lang="es-ES" sz="1100" dirty="0" smtClean="0">
                <a:cs typeface="Arial" charset="0"/>
              </a:rPr>
              <a:t>20711</a:t>
            </a:r>
          </a:p>
          <a:p>
            <a:pPr algn="ctr"/>
            <a:endParaRPr lang="es-ES" sz="1200" dirty="0">
              <a:cs typeface="Arial" charset="0"/>
            </a:endParaRPr>
          </a:p>
        </p:txBody>
      </p:sp>
      <p:cxnSp>
        <p:nvCxnSpPr>
          <p:cNvPr id="26" name="25 Conector recto"/>
          <p:cNvCxnSpPr/>
          <p:nvPr/>
        </p:nvCxnSpPr>
        <p:spPr bwMode="auto">
          <a:xfrm>
            <a:off x="732163" y="3600124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25 Conector recto"/>
          <p:cNvCxnSpPr/>
          <p:nvPr/>
        </p:nvCxnSpPr>
        <p:spPr>
          <a:xfrm>
            <a:off x="3067877" y="1734557"/>
            <a:ext cx="7203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25 Conector recto"/>
          <p:cNvCxnSpPr/>
          <p:nvPr/>
        </p:nvCxnSpPr>
        <p:spPr>
          <a:xfrm>
            <a:off x="5588184" y="1748182"/>
            <a:ext cx="6748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26 Conector recto"/>
          <p:cNvCxnSpPr/>
          <p:nvPr/>
        </p:nvCxnSpPr>
        <p:spPr bwMode="auto">
          <a:xfrm>
            <a:off x="3067877" y="1734557"/>
            <a:ext cx="0" cy="187347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26 Conector recto"/>
          <p:cNvCxnSpPr/>
          <p:nvPr/>
        </p:nvCxnSpPr>
        <p:spPr bwMode="auto">
          <a:xfrm>
            <a:off x="6263017" y="1748182"/>
            <a:ext cx="0" cy="18519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 bwMode="auto">
          <a:xfrm>
            <a:off x="6675438" y="3594849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5955438" y="3888124"/>
            <a:ext cx="1440000" cy="27092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Enfermera</a:t>
            </a:r>
          </a:p>
          <a:p>
            <a:pPr algn="ctr"/>
            <a:r>
              <a:rPr lang="es-ES" sz="1100" dirty="0" smtClean="0">
                <a:cs typeface="Arial" charset="0"/>
              </a:rPr>
              <a:t>16350</a:t>
            </a:r>
          </a:p>
          <a:p>
            <a:pPr algn="ctr"/>
            <a:r>
              <a:rPr lang="es-ES" sz="1100" dirty="0" smtClean="0">
                <a:cs typeface="Arial" charset="0"/>
              </a:rPr>
              <a:t>16359</a:t>
            </a:r>
          </a:p>
          <a:p>
            <a:pPr algn="ctr"/>
            <a:r>
              <a:rPr lang="es-ES" sz="1100" dirty="0" smtClean="0">
                <a:cs typeface="Arial" charset="0"/>
              </a:rPr>
              <a:t>16361</a:t>
            </a:r>
          </a:p>
          <a:p>
            <a:pPr algn="ctr"/>
            <a:r>
              <a:rPr lang="es-ES" sz="1100" dirty="0" smtClean="0">
                <a:cs typeface="Arial" charset="0"/>
              </a:rPr>
              <a:t>16407</a:t>
            </a:r>
          </a:p>
          <a:p>
            <a:pPr algn="ctr"/>
            <a:r>
              <a:rPr lang="es-ES" sz="1100" dirty="0" smtClean="0">
                <a:cs typeface="Arial" charset="0"/>
              </a:rPr>
              <a:t>16436</a:t>
            </a:r>
          </a:p>
          <a:p>
            <a:pPr algn="ctr"/>
            <a:r>
              <a:rPr lang="es-ES" sz="1100" dirty="0" smtClean="0">
                <a:cs typeface="Arial" charset="0"/>
              </a:rPr>
              <a:t>16613</a:t>
            </a:r>
          </a:p>
          <a:p>
            <a:pPr algn="ctr"/>
            <a:r>
              <a:rPr lang="es-ES" sz="1100" dirty="0" smtClean="0">
                <a:cs typeface="Arial" charset="0"/>
              </a:rPr>
              <a:t>17109</a:t>
            </a:r>
          </a:p>
          <a:p>
            <a:pPr algn="ctr"/>
            <a:r>
              <a:rPr lang="es-ES" sz="1100" dirty="0" smtClean="0">
                <a:cs typeface="Arial" charset="0"/>
              </a:rPr>
              <a:t>17152</a:t>
            </a:r>
          </a:p>
          <a:p>
            <a:pPr algn="ctr"/>
            <a:r>
              <a:rPr lang="es-ES" sz="1100" dirty="0" smtClean="0">
                <a:cs typeface="Arial" charset="0"/>
              </a:rPr>
              <a:t>17190</a:t>
            </a:r>
          </a:p>
          <a:p>
            <a:pPr algn="ctr"/>
            <a:r>
              <a:rPr lang="es-ES" sz="1100" dirty="0" smtClean="0">
                <a:cs typeface="Arial" charset="0"/>
              </a:rPr>
              <a:t>17240</a:t>
            </a:r>
          </a:p>
          <a:p>
            <a:pPr algn="ctr"/>
            <a:r>
              <a:rPr lang="es-ES" sz="1100" dirty="0" smtClean="0">
                <a:cs typeface="Arial" charset="0"/>
              </a:rPr>
              <a:t>60258</a:t>
            </a:r>
          </a:p>
          <a:p>
            <a:pPr algn="ctr"/>
            <a:r>
              <a:rPr lang="es-ES" sz="1100" dirty="0" smtClean="0">
                <a:cs typeface="Arial" charset="0"/>
              </a:rPr>
              <a:t>60998</a:t>
            </a:r>
          </a:p>
          <a:p>
            <a:pPr algn="ctr"/>
            <a:r>
              <a:rPr lang="es-ES" sz="1100" dirty="0" smtClean="0">
                <a:cs typeface="Arial" charset="0"/>
              </a:rPr>
              <a:t>66837</a:t>
            </a:r>
          </a:p>
          <a:p>
            <a:pPr algn="ctr"/>
            <a:r>
              <a:rPr lang="es-ES" sz="1100" dirty="0" smtClean="0">
                <a:cs typeface="Arial" charset="0"/>
              </a:rPr>
              <a:t>66838</a:t>
            </a:r>
          </a:p>
          <a:p>
            <a:pPr algn="ctr"/>
            <a:r>
              <a:rPr lang="es-ES" sz="1100" dirty="0" smtClean="0">
                <a:cs typeface="Arial" charset="0"/>
              </a:rPr>
              <a:t>66928</a:t>
            </a:r>
          </a:p>
          <a:p>
            <a:pPr algn="ctr"/>
            <a:endParaRPr lang="es-ES" sz="11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5824" y="0"/>
            <a:ext cx="622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200" dirty="0">
              <a:solidFill>
                <a:srgbClr val="C51A4A"/>
              </a:solidFill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4573321" y="2030785"/>
            <a:ext cx="2183" cy="1016519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100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559702" y="3351943"/>
            <a:ext cx="1069198" cy="514419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Pediatra</a:t>
            </a:r>
          </a:p>
          <a:p>
            <a:pPr algn="ctr"/>
            <a:r>
              <a:rPr lang="es-ES" sz="1100" dirty="0" smtClean="0">
                <a:cs typeface="Arial" charset="0"/>
              </a:rPr>
              <a:t>60260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7626910" y="3351692"/>
            <a:ext cx="1404000" cy="18466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Auxiliar Administrativo</a:t>
            </a:r>
          </a:p>
          <a:p>
            <a:pPr algn="ctr"/>
            <a:r>
              <a:rPr lang="es-ES" sz="1100" dirty="0" smtClean="0">
                <a:cs typeface="Arial" charset="0"/>
              </a:rPr>
              <a:t>41833</a:t>
            </a:r>
          </a:p>
          <a:p>
            <a:pPr algn="ctr"/>
            <a:r>
              <a:rPr lang="es-ES" sz="1100" dirty="0" smtClean="0">
                <a:cs typeface="Arial" charset="0"/>
              </a:rPr>
              <a:t>43255</a:t>
            </a:r>
          </a:p>
          <a:p>
            <a:pPr algn="ctr"/>
            <a:r>
              <a:rPr lang="es-ES" sz="1100" dirty="0" smtClean="0">
                <a:cs typeface="Arial" charset="0"/>
              </a:rPr>
              <a:t>43325</a:t>
            </a:r>
          </a:p>
          <a:p>
            <a:pPr algn="ctr"/>
            <a:r>
              <a:rPr lang="es-ES" sz="1100" dirty="0" smtClean="0">
                <a:cs typeface="Arial" charset="0"/>
              </a:rPr>
              <a:t>44114</a:t>
            </a:r>
          </a:p>
          <a:p>
            <a:pPr algn="ctr"/>
            <a:r>
              <a:rPr lang="es-ES" sz="1100" dirty="0" smtClean="0">
                <a:cs typeface="Arial" charset="0"/>
              </a:rPr>
              <a:t>62401</a:t>
            </a:r>
          </a:p>
          <a:p>
            <a:pPr algn="ctr"/>
            <a:r>
              <a:rPr lang="es-ES" sz="1100" dirty="0" smtClean="0">
                <a:cs typeface="Arial" charset="0"/>
              </a:rPr>
              <a:t>104824</a:t>
            </a:r>
          </a:p>
          <a:p>
            <a:pPr algn="ctr"/>
            <a:endParaRPr lang="es-ES" sz="1200" dirty="0" smtClean="0">
              <a:cs typeface="Arial" charset="0"/>
            </a:endParaRPr>
          </a:p>
          <a:p>
            <a:pPr algn="ctr"/>
            <a:endParaRPr lang="es-ES" sz="1200" dirty="0" smtClean="0">
              <a:cs typeface="Arial" charset="0"/>
            </a:endParaRPr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8282225" y="3052736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100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840808" y="3382828"/>
            <a:ext cx="1254942" cy="43053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Ginecólogo</a:t>
            </a:r>
          </a:p>
          <a:p>
            <a:pPr algn="ctr"/>
            <a:r>
              <a:rPr lang="es-ES" sz="1100" dirty="0" smtClean="0">
                <a:cs typeface="Arial" charset="0"/>
              </a:rPr>
              <a:t>60996</a:t>
            </a:r>
          </a:p>
        </p:txBody>
      </p:sp>
      <p:cxnSp>
        <p:nvCxnSpPr>
          <p:cNvPr id="13" name="25 Conector recto"/>
          <p:cNvCxnSpPr/>
          <p:nvPr/>
        </p:nvCxnSpPr>
        <p:spPr bwMode="auto">
          <a:xfrm>
            <a:off x="2021498" y="3056040"/>
            <a:ext cx="0" cy="2880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26 Conector recto"/>
          <p:cNvCxnSpPr>
            <a:endCxn id="12" idx="0"/>
          </p:cNvCxnSpPr>
          <p:nvPr/>
        </p:nvCxnSpPr>
        <p:spPr bwMode="auto">
          <a:xfrm>
            <a:off x="3468279" y="3067701"/>
            <a:ext cx="0" cy="31512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28 Conector recto"/>
          <p:cNvCxnSpPr/>
          <p:nvPr/>
        </p:nvCxnSpPr>
        <p:spPr bwMode="auto">
          <a:xfrm>
            <a:off x="5181739" y="3047304"/>
            <a:ext cx="0" cy="33645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30 Conector recto"/>
          <p:cNvCxnSpPr/>
          <p:nvPr/>
        </p:nvCxnSpPr>
        <p:spPr bwMode="auto">
          <a:xfrm>
            <a:off x="8286794" y="3056040"/>
            <a:ext cx="0" cy="2880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27029" y="2186896"/>
            <a:ext cx="1649227" cy="612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 dirty="0" smtClean="0">
                <a:cs typeface="Arial" charset="0"/>
              </a:rPr>
              <a:t>Secretaria </a:t>
            </a:r>
            <a:r>
              <a:rPr lang="es-ES" sz="1100" dirty="0">
                <a:cs typeface="Arial" charset="0"/>
              </a:rPr>
              <a:t>/</a:t>
            </a:r>
            <a:r>
              <a:rPr lang="es-ES" sz="1100" dirty="0" smtClean="0">
                <a:cs typeface="Arial" charset="0"/>
              </a:rPr>
              <a:t>B</a:t>
            </a:r>
          </a:p>
          <a:p>
            <a:pPr algn="ctr"/>
            <a:r>
              <a:rPr lang="es-ES" sz="1100" dirty="0" smtClean="0">
                <a:cs typeface="Arial" charset="0"/>
              </a:rPr>
              <a:t>60995</a:t>
            </a:r>
          </a:p>
          <a:p>
            <a:pPr algn="ctr"/>
            <a:r>
              <a:rPr lang="es-ES" sz="1100" dirty="0" smtClean="0">
                <a:cs typeface="Arial" charset="0"/>
              </a:rPr>
              <a:t>63738</a:t>
            </a:r>
          </a:p>
        </p:txBody>
      </p:sp>
      <p:cxnSp>
        <p:nvCxnSpPr>
          <p:cNvPr id="18" name="25 Conector recto"/>
          <p:cNvCxnSpPr/>
          <p:nvPr/>
        </p:nvCxnSpPr>
        <p:spPr>
          <a:xfrm>
            <a:off x="4569739" y="2492896"/>
            <a:ext cx="6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717955" y="3383757"/>
            <a:ext cx="1018146" cy="27815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MX" sz="1100" dirty="0" smtClean="0">
                <a:cs typeface="Arial" charset="0"/>
              </a:rPr>
              <a:t>Médicos</a:t>
            </a:r>
          </a:p>
          <a:p>
            <a:pPr algn="ctr"/>
            <a:r>
              <a:rPr lang="es-MX" sz="1100" dirty="0" smtClean="0">
                <a:cs typeface="Arial" charset="0"/>
              </a:rPr>
              <a:t>15183</a:t>
            </a:r>
          </a:p>
          <a:p>
            <a:pPr algn="ctr"/>
            <a:r>
              <a:rPr lang="es-MX" sz="1100" dirty="0" smtClean="0">
                <a:cs typeface="Arial" charset="0"/>
              </a:rPr>
              <a:t>16397</a:t>
            </a:r>
          </a:p>
          <a:p>
            <a:pPr algn="ctr"/>
            <a:r>
              <a:rPr lang="es-MX" sz="1100" dirty="0" smtClean="0">
                <a:cs typeface="Arial" charset="0"/>
              </a:rPr>
              <a:t>17237</a:t>
            </a:r>
          </a:p>
          <a:p>
            <a:pPr algn="ctr"/>
            <a:r>
              <a:rPr lang="es-MX" sz="1100" dirty="0" smtClean="0">
                <a:cs typeface="Arial" charset="0"/>
              </a:rPr>
              <a:t>19929</a:t>
            </a:r>
          </a:p>
          <a:p>
            <a:pPr algn="ctr"/>
            <a:r>
              <a:rPr lang="es-MX" sz="1100" dirty="0" smtClean="0">
                <a:cs typeface="Arial" charset="0"/>
              </a:rPr>
              <a:t>60973</a:t>
            </a:r>
          </a:p>
          <a:p>
            <a:pPr algn="ctr"/>
            <a:r>
              <a:rPr lang="es-MX" sz="1100" dirty="0" smtClean="0">
                <a:cs typeface="Arial" charset="0"/>
              </a:rPr>
              <a:t>62140</a:t>
            </a:r>
          </a:p>
          <a:p>
            <a:pPr algn="ctr"/>
            <a:r>
              <a:rPr lang="es-MX" sz="1100" dirty="0" smtClean="0">
                <a:cs typeface="Arial" charset="0"/>
              </a:rPr>
              <a:t>64684</a:t>
            </a:r>
          </a:p>
          <a:p>
            <a:pPr algn="ctr"/>
            <a:r>
              <a:rPr lang="es-MX" sz="1100" dirty="0" smtClean="0">
                <a:cs typeface="Arial" charset="0"/>
              </a:rPr>
              <a:t>66634</a:t>
            </a:r>
          </a:p>
          <a:p>
            <a:pPr algn="ctr"/>
            <a:r>
              <a:rPr lang="es-MX" sz="1100" dirty="0" smtClean="0">
                <a:cs typeface="Arial" charset="0"/>
              </a:rPr>
              <a:t>70851</a:t>
            </a:r>
          </a:p>
          <a:p>
            <a:pPr algn="ctr"/>
            <a:r>
              <a:rPr lang="es-MX" sz="1100" dirty="0" smtClean="0">
                <a:cs typeface="Arial" charset="0"/>
              </a:rPr>
              <a:t>70858</a:t>
            </a:r>
          </a:p>
          <a:p>
            <a:pPr algn="ctr"/>
            <a:r>
              <a:rPr lang="es-MX" sz="1100" dirty="0" smtClean="0">
                <a:cs typeface="Arial" charset="0"/>
              </a:rPr>
              <a:t>101166</a:t>
            </a:r>
          </a:p>
          <a:p>
            <a:pPr algn="ctr"/>
            <a:endParaRPr lang="es-MX" sz="1100" dirty="0" smtClean="0">
              <a:cs typeface="Arial" charset="0"/>
            </a:endParaRPr>
          </a:p>
          <a:p>
            <a:pPr algn="ctr"/>
            <a:r>
              <a:rPr lang="es-MX" sz="1100" dirty="0" smtClean="0">
                <a:cs typeface="Arial" charset="0"/>
              </a:rPr>
              <a:t>Médico </a:t>
            </a:r>
          </a:p>
          <a:p>
            <a:pPr algn="ctr"/>
            <a:r>
              <a:rPr lang="es-MX" sz="1100" dirty="0" smtClean="0">
                <a:cs typeface="Arial" charset="0"/>
              </a:rPr>
              <a:t>Familiar</a:t>
            </a:r>
          </a:p>
          <a:p>
            <a:pPr algn="ctr"/>
            <a:r>
              <a:rPr lang="es-MX" sz="1100" dirty="0" smtClean="0">
                <a:cs typeface="Arial" charset="0"/>
              </a:rPr>
              <a:t>80049</a:t>
            </a:r>
            <a:endParaRPr lang="es-ES" sz="1100" dirty="0" smtClean="0">
              <a:cs typeface="Arial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675505" y="1196752"/>
            <a:ext cx="18000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cs typeface="Arial" charset="0"/>
              </a:rPr>
              <a:t>Encargado de Centros de Salud</a:t>
            </a:r>
          </a:p>
          <a:p>
            <a:pPr algn="ctr"/>
            <a:r>
              <a:rPr lang="es-ES" sz="1200" dirty="0" smtClean="0">
                <a:cs typeface="Arial" charset="0"/>
              </a:rPr>
              <a:t>110554</a:t>
            </a:r>
          </a:p>
          <a:p>
            <a:pPr algn="ctr"/>
            <a:endParaRPr lang="es-ES" sz="1200" dirty="0" smtClean="0">
              <a:cs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55775" y="2248318"/>
            <a:ext cx="1403529" cy="48643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 dirty="0" smtClean="0">
                <a:cs typeface="Arial" charset="0"/>
              </a:rPr>
              <a:t>Chofer</a:t>
            </a:r>
          </a:p>
          <a:p>
            <a:pPr algn="ctr"/>
            <a:r>
              <a:rPr lang="es-ES" sz="1100" dirty="0" smtClean="0">
                <a:cs typeface="Arial" charset="0"/>
              </a:rPr>
              <a:t>22132</a:t>
            </a:r>
          </a:p>
          <a:p>
            <a:pPr algn="ctr"/>
            <a:endParaRPr lang="es-ES" sz="1100" dirty="0" smtClean="0">
              <a:cs typeface="Arial" charset="0"/>
            </a:endParaRPr>
          </a:p>
        </p:txBody>
      </p:sp>
      <p:cxnSp>
        <p:nvCxnSpPr>
          <p:cNvPr id="22" name="25 Conector recto"/>
          <p:cNvCxnSpPr/>
          <p:nvPr/>
        </p:nvCxnSpPr>
        <p:spPr>
          <a:xfrm>
            <a:off x="3995064" y="2492896"/>
            <a:ext cx="61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1449966" y="3057944"/>
            <a:ext cx="6836828" cy="11219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MX" sz="1100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6134032" y="3330705"/>
            <a:ext cx="1275090" cy="4364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Supervisor</a:t>
            </a:r>
          </a:p>
          <a:p>
            <a:pPr algn="ctr"/>
            <a:r>
              <a:rPr lang="es-ES" sz="1100" dirty="0" smtClean="0">
                <a:cs typeface="Arial" charset="0"/>
              </a:rPr>
              <a:t>41451</a:t>
            </a:r>
          </a:p>
        </p:txBody>
      </p:sp>
      <p:cxnSp>
        <p:nvCxnSpPr>
          <p:cNvPr id="28" name="28 Conector recto"/>
          <p:cNvCxnSpPr/>
          <p:nvPr/>
        </p:nvCxnSpPr>
        <p:spPr bwMode="auto">
          <a:xfrm>
            <a:off x="6770879" y="3056040"/>
            <a:ext cx="0" cy="2880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793157" y="5083601"/>
            <a:ext cx="1224000" cy="8695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ES" sz="1100" dirty="0" smtClean="0">
                <a:cs typeface="Arial" charset="0"/>
              </a:rPr>
              <a:t>Secretaria E</a:t>
            </a:r>
          </a:p>
          <a:p>
            <a:pPr algn="ctr" eaLnBrk="0" hangingPunct="0"/>
            <a:r>
              <a:rPr kumimoji="1" lang="es-ES" sz="1100" dirty="0" smtClean="0">
                <a:cs typeface="Arial" charset="0"/>
              </a:rPr>
              <a:t>15100</a:t>
            </a:r>
            <a:endParaRPr kumimoji="1" lang="es-ES" sz="1100" dirty="0">
              <a:cs typeface="Arial" charset="0"/>
            </a:endParaRPr>
          </a:p>
        </p:txBody>
      </p:sp>
      <p:cxnSp>
        <p:nvCxnSpPr>
          <p:cNvPr id="30" name="28 Conector recto"/>
          <p:cNvCxnSpPr/>
          <p:nvPr/>
        </p:nvCxnSpPr>
        <p:spPr>
          <a:xfrm flipH="1">
            <a:off x="1442586" y="3069164"/>
            <a:ext cx="7380" cy="2015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8 Conector recto"/>
          <p:cNvCxnSpPr/>
          <p:nvPr/>
        </p:nvCxnSpPr>
        <p:spPr>
          <a:xfrm>
            <a:off x="2706775" y="3047304"/>
            <a:ext cx="0" cy="1988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2197681" y="5056247"/>
            <a:ext cx="1036289" cy="7452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MX" sz="1100" dirty="0" smtClean="0">
                <a:latin typeface="+mj-lt"/>
                <a:cs typeface="Arial" charset="0"/>
              </a:rPr>
              <a:t>Auxiliar</a:t>
            </a:r>
          </a:p>
          <a:p>
            <a:pPr algn="ctr" eaLnBrk="0" hangingPunct="0"/>
            <a:r>
              <a:rPr kumimoji="1" lang="es-MX" sz="1100" dirty="0" smtClean="0">
                <a:latin typeface="+mj-lt"/>
                <a:cs typeface="Arial" charset="0"/>
              </a:rPr>
              <a:t>20148</a:t>
            </a:r>
          </a:p>
          <a:p>
            <a:pPr algn="ctr" eaLnBrk="0" hangingPunct="0"/>
            <a:r>
              <a:rPr kumimoji="1" lang="es-MX" sz="1100" dirty="0" smtClean="0">
                <a:latin typeface="+mj-lt"/>
                <a:cs typeface="Arial" charset="0"/>
              </a:rPr>
              <a:t>101149</a:t>
            </a:r>
          </a:p>
          <a:p>
            <a:pPr algn="ctr" eaLnBrk="0" hangingPunct="0"/>
            <a:endParaRPr kumimoji="1" lang="es-MX" sz="1100" dirty="0" smtClean="0">
              <a:latin typeface="+mj-lt"/>
              <a:cs typeface="Arial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218421" y="4315833"/>
            <a:ext cx="1106311" cy="61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MX" sz="1100" dirty="0" smtClean="0">
                <a:latin typeface="+mj-lt"/>
                <a:cs typeface="Arial" charset="0"/>
              </a:rPr>
              <a:t>Recepcionista</a:t>
            </a:r>
          </a:p>
          <a:p>
            <a:pPr algn="ctr" eaLnBrk="0" hangingPunct="0"/>
            <a:r>
              <a:rPr kumimoji="1" lang="es-MX" sz="1100" dirty="0" smtClean="0">
                <a:latin typeface="+mj-lt"/>
                <a:cs typeface="Arial" charset="0"/>
              </a:rPr>
              <a:t>42910 </a:t>
            </a:r>
          </a:p>
        </p:txBody>
      </p:sp>
      <p:cxnSp>
        <p:nvCxnSpPr>
          <p:cNvPr id="41" name="28 Conector recto"/>
          <p:cNvCxnSpPr>
            <a:endCxn id="34" idx="0"/>
          </p:cNvCxnSpPr>
          <p:nvPr/>
        </p:nvCxnSpPr>
        <p:spPr>
          <a:xfrm>
            <a:off x="6770879" y="3767190"/>
            <a:ext cx="698" cy="548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4573168" y="2589235"/>
            <a:ext cx="1" cy="72687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sz="1100" dirty="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2025629" y="3316107"/>
            <a:ext cx="0" cy="5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sz="1100" dirty="0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2037078" y="3316107"/>
            <a:ext cx="4807822" cy="1135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sz="1100" dirty="0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730947" y="3316107"/>
            <a:ext cx="0" cy="18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sz="1100" dirty="0"/>
          </a:p>
        </p:txBody>
      </p:sp>
      <p:cxnSp>
        <p:nvCxnSpPr>
          <p:cNvPr id="11" name="16 Conector recto"/>
          <p:cNvCxnSpPr>
            <a:stCxn id="19" idx="1"/>
          </p:cNvCxnSpPr>
          <p:nvPr/>
        </p:nvCxnSpPr>
        <p:spPr>
          <a:xfrm flipH="1">
            <a:off x="4573170" y="2900769"/>
            <a:ext cx="93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485629" y="3821997"/>
            <a:ext cx="1080000" cy="650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cs typeface="Arial" charset="0"/>
              </a:rPr>
              <a:t>Choferes</a:t>
            </a:r>
          </a:p>
          <a:p>
            <a:pPr algn="ctr"/>
            <a:r>
              <a:rPr lang="es-ES" sz="1100" dirty="0" smtClean="0">
                <a:cs typeface="Arial" charset="0"/>
              </a:rPr>
              <a:t>14673</a:t>
            </a:r>
          </a:p>
          <a:p>
            <a:pPr algn="ctr"/>
            <a:r>
              <a:rPr lang="es-ES" sz="1100" dirty="0" smtClean="0">
                <a:cs typeface="Arial" charset="0"/>
              </a:rPr>
              <a:t>65917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057455" y="3496106"/>
            <a:ext cx="1281833" cy="15890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 eaLnBrk="0" hangingPunct="0"/>
            <a:endParaRPr kumimoji="1" lang="es-MX" sz="1100" dirty="0" smtClean="0">
              <a:cs typeface="Arial" charset="0"/>
            </a:endParaRPr>
          </a:p>
          <a:p>
            <a:pPr algn="ctr"/>
            <a:r>
              <a:rPr lang="es-ES" sz="1100" dirty="0" smtClean="0">
                <a:cs typeface="Arial" charset="0"/>
              </a:rPr>
              <a:t>Auxiliar</a:t>
            </a:r>
          </a:p>
          <a:p>
            <a:pPr algn="ctr"/>
            <a:r>
              <a:rPr lang="es-ES" sz="1100" dirty="0" smtClean="0">
                <a:cs typeface="Arial" charset="0"/>
              </a:rPr>
              <a:t>105890</a:t>
            </a:r>
          </a:p>
          <a:p>
            <a:pPr algn="ctr"/>
            <a:endParaRPr lang="es-ES" sz="1100" dirty="0" smtClean="0">
              <a:cs typeface="Arial" charset="0"/>
            </a:endParaRPr>
          </a:p>
          <a:p>
            <a:pPr algn="ctr"/>
            <a:r>
              <a:rPr lang="es-ES" sz="1100" dirty="0" smtClean="0">
                <a:cs typeface="Arial" charset="0"/>
              </a:rPr>
              <a:t>Capturadores</a:t>
            </a:r>
          </a:p>
          <a:p>
            <a:pPr algn="ctr"/>
            <a:r>
              <a:rPr lang="es-ES" sz="1100" dirty="0" smtClean="0">
                <a:cs typeface="Arial" charset="0"/>
              </a:rPr>
              <a:t>15223</a:t>
            </a:r>
          </a:p>
          <a:p>
            <a:pPr algn="ctr"/>
            <a:r>
              <a:rPr lang="es-ES" sz="1100" dirty="0" smtClean="0">
                <a:cs typeface="Arial" charset="0"/>
              </a:rPr>
              <a:t>16608</a:t>
            </a:r>
          </a:p>
          <a:p>
            <a:pPr algn="ctr"/>
            <a:r>
              <a:rPr lang="es-ES" sz="1100" dirty="0" smtClean="0">
                <a:cs typeface="Arial" charset="0"/>
              </a:rPr>
              <a:t>72656</a:t>
            </a:r>
          </a:p>
          <a:p>
            <a:pPr algn="ctr"/>
            <a:r>
              <a:rPr lang="es-ES" sz="1100" dirty="0" smtClean="0">
                <a:cs typeface="Arial" charset="0"/>
              </a:rPr>
              <a:t>72657</a:t>
            </a:r>
          </a:p>
          <a:p>
            <a:pPr algn="ctr"/>
            <a:endParaRPr lang="es-ES" sz="1100" dirty="0" smtClean="0">
              <a:cs typeface="Arial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5322094" y="3316107"/>
            <a:ext cx="0" cy="5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sz="1100" dirty="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782094" y="3821996"/>
            <a:ext cx="1080000" cy="9751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solidFill>
                  <a:srgbClr val="000000"/>
                </a:solidFill>
                <a:cs typeface="Arial" charset="0"/>
              </a:rPr>
              <a:t>Encargado</a:t>
            </a:r>
          </a:p>
          <a:p>
            <a:pPr algn="ctr"/>
            <a:r>
              <a:rPr lang="es-ES" sz="1100" dirty="0" smtClean="0">
                <a:solidFill>
                  <a:srgbClr val="000000"/>
                </a:solidFill>
                <a:cs typeface="Arial" charset="0"/>
              </a:rPr>
              <a:t>16547</a:t>
            </a:r>
          </a:p>
          <a:p>
            <a:pPr algn="ctr"/>
            <a:r>
              <a:rPr lang="es-ES" sz="1100" dirty="0" smtClean="0">
                <a:solidFill>
                  <a:srgbClr val="000000"/>
                </a:solidFill>
                <a:cs typeface="Arial" charset="0"/>
              </a:rPr>
              <a:t>Veterinario</a:t>
            </a:r>
            <a:r>
              <a:rPr lang="es-MX" sz="1100" dirty="0" smtClean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s-MX" sz="1100" dirty="0" smtClean="0">
                <a:solidFill>
                  <a:srgbClr val="000000"/>
                </a:solidFill>
                <a:cs typeface="Arial" charset="0"/>
              </a:rPr>
              <a:t>105968</a:t>
            </a:r>
          </a:p>
          <a:p>
            <a:pPr algn="ctr"/>
            <a:r>
              <a:rPr lang="es-MX" sz="1100" dirty="0" smtClean="0">
                <a:solidFill>
                  <a:srgbClr val="000000"/>
                </a:solidFill>
                <a:cs typeface="Arial" charset="0"/>
              </a:rPr>
              <a:t>105969</a:t>
            </a:r>
            <a:endParaRPr lang="es-ES" sz="11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844900" y="3327459"/>
            <a:ext cx="0" cy="5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sz="1100" dirty="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512900" y="2630769"/>
            <a:ext cx="1332000" cy="54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 b="1" dirty="0" smtClean="0">
                <a:cs typeface="Arial" charset="0"/>
              </a:rPr>
              <a:t> </a:t>
            </a:r>
            <a:endParaRPr lang="es-ES" sz="1100" b="1" dirty="0">
              <a:cs typeface="Arial" charset="0"/>
            </a:endParaRPr>
          </a:p>
          <a:p>
            <a:pPr algn="ctr"/>
            <a:r>
              <a:rPr lang="es-ES" sz="1100" dirty="0" smtClean="0">
                <a:cs typeface="Arial" charset="0"/>
              </a:rPr>
              <a:t>Secretaria E</a:t>
            </a:r>
          </a:p>
          <a:p>
            <a:pPr algn="ctr"/>
            <a:r>
              <a:rPr lang="es-ES" sz="1100" dirty="0" smtClean="0">
                <a:cs typeface="Arial" charset="0"/>
              </a:rPr>
              <a:t>20145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615738" y="1989071"/>
            <a:ext cx="1908000" cy="6001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cs typeface="Arial" charset="0"/>
              </a:rPr>
              <a:t>Encargado del Centro</a:t>
            </a:r>
          </a:p>
          <a:p>
            <a:pPr algn="ctr"/>
            <a:r>
              <a:rPr lang="es-ES" sz="1100" dirty="0" smtClean="0">
                <a:cs typeface="Arial" charset="0"/>
              </a:rPr>
              <a:t> Canino y Felino</a:t>
            </a:r>
          </a:p>
          <a:p>
            <a:pPr algn="ctr"/>
            <a:r>
              <a:rPr lang="es-ES" sz="1100" dirty="0" smtClean="0">
                <a:cs typeface="Arial" charset="0"/>
              </a:rPr>
              <a:t>110479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304900" y="3842810"/>
            <a:ext cx="1080000" cy="466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/>
          <a:p>
            <a:pPr algn="ctr"/>
            <a:r>
              <a:rPr lang="es-ES" sz="1100" dirty="0" smtClean="0">
                <a:solidFill>
                  <a:srgbClr val="000000"/>
                </a:solidFill>
                <a:cs typeface="Arial" charset="0"/>
              </a:rPr>
              <a:t>Intendente</a:t>
            </a:r>
            <a:r>
              <a:rPr lang="es-MX" sz="11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s-MX" sz="1100" dirty="0" smtClean="0">
                <a:solidFill>
                  <a:srgbClr val="000000"/>
                </a:solidFill>
                <a:cs typeface="Arial" charset="0"/>
              </a:rPr>
            </a:br>
            <a:r>
              <a:rPr lang="es-MX" sz="1100" dirty="0" smtClean="0">
                <a:solidFill>
                  <a:srgbClr val="000000"/>
                </a:solidFill>
                <a:cs typeface="Arial" charset="0"/>
              </a:rPr>
              <a:t>112373</a:t>
            </a:r>
            <a:endParaRPr lang="es-MX" sz="1100" dirty="0" smtClean="0">
              <a:solidFill>
                <a:srgbClr val="000000"/>
              </a:solidFill>
            </a:endParaRPr>
          </a:p>
        </p:txBody>
      </p:sp>
      <p:sp>
        <p:nvSpPr>
          <p:cNvPr id="24" name="CuadroTexto 4"/>
          <p:cNvSpPr txBox="1"/>
          <p:nvPr/>
        </p:nvSpPr>
        <p:spPr>
          <a:xfrm>
            <a:off x="445824" y="22060"/>
            <a:ext cx="622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2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-cierre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5093</Words>
  <Application>Microsoft Office PowerPoint</Application>
  <PresentationFormat>Presentación en pantalla (4:3)</PresentationFormat>
  <Paragraphs>3004</Paragraphs>
  <Slides>97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97</vt:i4>
      </vt:variant>
    </vt:vector>
  </HeadingPairs>
  <TitlesOfParts>
    <vt:vector size="98" baseType="lpstr">
      <vt:lpstr>Tema de Office</vt:lpstr>
      <vt:lpstr>Presentación de PowerPoint</vt:lpstr>
      <vt:lpstr>Presentación de PowerPoint</vt:lpstr>
      <vt:lpstr>Oficina del Secretario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Cultura</vt:lpstr>
      <vt:lpstr>Dirección de Cultura</vt:lpstr>
      <vt:lpstr>Dirección de Cultura</vt:lpstr>
      <vt:lpstr>Dirección de Cultura</vt:lpstr>
      <vt:lpstr>Dirección de Cultura</vt:lpstr>
      <vt:lpstr>Dirección de Cultura</vt:lpstr>
      <vt:lpstr>Dirección de Cultura</vt:lpstr>
      <vt:lpstr>Dirección de Cultura</vt:lpstr>
      <vt:lpstr>Museo Metropolitano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71</cp:revision>
  <dcterms:created xsi:type="dcterms:W3CDTF">2018-04-23T17:36:46Z</dcterms:created>
  <dcterms:modified xsi:type="dcterms:W3CDTF">2018-04-23T18:57:59Z</dcterms:modified>
</cp:coreProperties>
</file>