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627" r:id="rId26"/>
    <p:sldId id="443" r:id="rId27"/>
    <p:sldId id="444" r:id="rId28"/>
    <p:sldId id="628" r:id="rId29"/>
    <p:sldId id="561" r:id="rId30"/>
    <p:sldId id="562" r:id="rId31"/>
    <p:sldId id="563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576" r:id="rId44"/>
    <p:sldId id="577" r:id="rId45"/>
    <p:sldId id="578" r:id="rId46"/>
    <p:sldId id="580" r:id="rId47"/>
    <p:sldId id="581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03" r:id="rId70"/>
    <p:sldId id="604" r:id="rId71"/>
    <p:sldId id="605" r:id="rId72"/>
    <p:sldId id="606" r:id="rId73"/>
    <p:sldId id="623" r:id="rId74"/>
    <p:sldId id="607" r:id="rId75"/>
    <p:sldId id="608" r:id="rId76"/>
    <p:sldId id="609" r:id="rId77"/>
    <p:sldId id="624" r:id="rId78"/>
    <p:sldId id="625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454" r:id="rId92"/>
    <p:sldId id="455" r:id="rId93"/>
    <p:sldId id="456" r:id="rId94"/>
    <p:sldId id="457" r:id="rId95"/>
    <p:sldId id="458" r:id="rId96"/>
    <p:sldId id="459" r:id="rId97"/>
    <p:sldId id="460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6404" autoAdjust="0"/>
  </p:normalViewPr>
  <p:slideViewPr>
    <p:cSldViewPr>
      <p:cViewPr varScale="1">
        <p:scale>
          <a:sx n="70" d="100"/>
          <a:sy n="70" d="100"/>
        </p:scale>
        <p:origin x="13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 </a:t>
          </a:r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339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8256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Auxiliares</a:t>
          </a: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/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B8AD7E5A-CF0F-43E4-911F-AA305DE95BA5}" type="pres">
      <dgm:prSet presAssocID="{561AEDA5-A089-4FF4-919E-CD81C1EAD4F0}" presName="Name37" presStyleLbl="parChTrans1D3" presStyleIdx="0" presStyleCnt="1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 val="init"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1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D0A86FAA-FC01-4255-BC2B-C8480AC14B81}" type="presOf" srcId="{561AEDA5-A089-4FF4-919E-CD81C1EAD4F0}" destId="{B8AD7E5A-CF0F-43E4-911F-AA305DE95BA5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C7DCCDE-B51C-47DB-BF98-3AC73AE37DAA}" type="presParOf" srcId="{C04D60F5-9C8C-48F2-98C3-17F6A33B2A5E}" destId="{B8AD7E5A-CF0F-43E4-911F-AA305DE95BA5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/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/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/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 custLinFactNeighborY="30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/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36566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Auxiliar </a:t>
          </a:r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Secretaria(o) </a:t>
          </a:r>
        </a:p>
        <a:p>
          <a:endParaRPr lang="es-ES" sz="1200" dirty="0" smtClean="0"/>
        </a:p>
        <a:p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</dgm:pt>
    <dgm:pt modelId="{FF5DCA7B-3E8B-40E7-BCF0-EC1CAA3B334E}" type="pres">
      <dgm:prSet presAssocID="{39A0861A-23AD-4C71-8CA1-6781D95CF2D0}" presName="rootComposite1" presStyleCnt="0"/>
      <dgm:spPr/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2" presStyleIdx="0" presStyleCnt="2" custScaleX="115733" custScaleY="112159" custLinFactNeighborX="-6147" custLinFactNeighborY="31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3" presStyleIdx="0" presStyleCnt="2" custScaleX="197219" custScaleY="308215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2" presStyleIdx="1" presStyleCnt="2" custScaleX="115733" custScaleY="112159" custLinFactNeighborX="15521" custLinFactNeighborY="31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3" presStyleIdx="1" presStyleCnt="2" custScaleX="150965" custScaleY="236485" custLinFactNeighborX="15521" custLinFactNeighborY="65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</dgm:pt>
  </dgm:ptLst>
  <dgm:cxnLst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65715" custScaleY="57252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LinFactNeighborY="10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LinFactNeighborY="10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4FFD1B-4388-4B89-852C-DB2DA05DC0D5}" type="pres">
      <dgm:prSet presAssocID="{5C88FA44-19B1-48C8-8B67-5E89066ADB2B}" presName="hierRoot1" presStyleCnt="0">
        <dgm:presLayoutVars>
          <dgm:hierBranch val="init"/>
        </dgm:presLayoutVars>
      </dgm:prSet>
      <dgm:spPr/>
    </dgm:pt>
    <dgm:pt modelId="{54474990-A5E5-4E30-A985-3B3490E26633}" type="pres">
      <dgm:prSet presAssocID="{5C88FA44-19B1-48C8-8B67-5E89066ADB2B}" presName="rootComposite1" presStyleCnt="0"/>
      <dgm:spPr/>
    </dgm:pt>
    <dgm:pt modelId="{66C38E34-387F-4246-BB5E-D51AE43DF8A8}" type="pres">
      <dgm:prSet presAssocID="{5C88FA44-19B1-48C8-8B67-5E89066ADB2B}" presName="rootText1" presStyleLbl="node0" presStyleIdx="0" presStyleCnt="1" custScaleX="87463" custScaleY="91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0C735A-C323-4BAE-A32C-052D3F27B978}" type="pres">
      <dgm:prSet presAssocID="{5C88FA44-19B1-48C8-8B67-5E89066ADB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2E841F-4DC6-4677-8B35-C4F4946B8DA3}" type="pres">
      <dgm:prSet presAssocID="{5C88FA44-19B1-48C8-8B67-5E89066ADB2B}" presName="hierChild2" presStyleCnt="0"/>
      <dgm:spPr/>
    </dgm:pt>
    <dgm:pt modelId="{E34C0F18-89DD-408F-A37E-DEBB586B2D5C}" type="pres">
      <dgm:prSet presAssocID="{9F89EB88-AA50-4C21-B70C-DD0CC5B2190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2" presStyleIdx="0" presStyleCnt="1" custScaleX="67731" custScaleY="586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BE39D694-7F8C-4B6D-A3AC-DFCED6105770}" type="pres">
      <dgm:prSet presAssocID="{5C88FA44-19B1-48C8-8B67-5E89066ADB2B}" presName="hierChild3" presStyleCnt="0"/>
      <dgm:spPr/>
    </dgm:pt>
  </dgm:ptLst>
  <dgm:cxnLst>
    <dgm:cxn modelId="{A6D04DBD-7393-439E-BCB8-4FA41921E2CA}" srcId="{442F6C6C-D6B3-44BD-8ACF-A8BA7520A540}" destId="{5C88FA44-19B1-48C8-8B67-5E89066ADB2B}" srcOrd="0" destOrd="0" parTransId="{67259F93-2196-4F64-B87A-D3ACB12F843E}" sibTransId="{B6FB5406-FDF0-4B38-8BFB-B6CDD8DBDC15}"/>
    <dgm:cxn modelId="{F20208EC-64AC-4DD6-A979-365EC3A3A7BD}" type="presOf" srcId="{9F89EB88-AA50-4C21-B70C-DD0CC5B21903}" destId="{E34C0F18-89DD-408F-A37E-DEBB586B2D5C}" srcOrd="0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2F4D175C-38EA-4D9F-A1B0-8D866CDB9674}" type="presOf" srcId="{57335A48-B9AC-455C-A871-808CA556BA7C}" destId="{F6480F85-7505-432E-BF9A-3D9B90DEC0E1}" srcOrd="1" destOrd="0" presId="urn:microsoft.com/office/officeart/2005/8/layout/orgChart1"/>
    <dgm:cxn modelId="{AB77538D-51CE-4D12-B36C-C917343BCC03}" type="presOf" srcId="{5C88FA44-19B1-48C8-8B67-5E89066ADB2B}" destId="{370C735A-C323-4BAE-A32C-052D3F27B978}" srcOrd="1" destOrd="0" presId="urn:microsoft.com/office/officeart/2005/8/layout/orgChart1"/>
    <dgm:cxn modelId="{2304BF7C-E5CA-40E7-B312-ECC34A148C54}" type="presOf" srcId="{57335A48-B9AC-455C-A871-808CA556BA7C}" destId="{2BA35B3D-CB6B-452F-BDA0-DAFC0E8B8E88}" srcOrd="0" destOrd="0" presId="urn:microsoft.com/office/officeart/2005/8/layout/orgChart1"/>
    <dgm:cxn modelId="{5D09DDC9-2CAB-4F2A-B323-32433F26B8CE}" type="presOf" srcId="{5C88FA44-19B1-48C8-8B67-5E89066ADB2B}" destId="{66C38E34-387F-4246-BB5E-D51AE43DF8A8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009D1726-484E-4FBF-903C-F1F29798E260}" type="presParOf" srcId="{61B1B990-295B-4989-BD87-B7AAA9204DAA}" destId="{034FFD1B-4388-4B89-852C-DB2DA05DC0D5}" srcOrd="0" destOrd="0" presId="urn:microsoft.com/office/officeart/2005/8/layout/orgChart1"/>
    <dgm:cxn modelId="{C35B6B4F-2A93-415F-B369-B6CE3DF92F3B}" type="presParOf" srcId="{034FFD1B-4388-4B89-852C-DB2DA05DC0D5}" destId="{54474990-A5E5-4E30-A985-3B3490E26633}" srcOrd="0" destOrd="0" presId="urn:microsoft.com/office/officeart/2005/8/layout/orgChart1"/>
    <dgm:cxn modelId="{6F9E93F6-6A51-4E40-B89A-7028460EC90C}" type="presParOf" srcId="{54474990-A5E5-4E30-A985-3B3490E26633}" destId="{66C38E34-387F-4246-BB5E-D51AE43DF8A8}" srcOrd="0" destOrd="0" presId="urn:microsoft.com/office/officeart/2005/8/layout/orgChart1"/>
    <dgm:cxn modelId="{2B92AE9D-FE81-4085-9AA8-15644F0A8C00}" type="presParOf" srcId="{54474990-A5E5-4E30-A985-3B3490E26633}" destId="{370C735A-C323-4BAE-A32C-052D3F27B978}" srcOrd="1" destOrd="0" presId="urn:microsoft.com/office/officeart/2005/8/layout/orgChart1"/>
    <dgm:cxn modelId="{1B377463-DE3E-4170-A646-F686D7FDD2A6}" type="presParOf" srcId="{034FFD1B-4388-4B89-852C-DB2DA05DC0D5}" destId="{982E841F-4DC6-4677-8B35-C4F4946B8DA3}" srcOrd="1" destOrd="0" presId="urn:microsoft.com/office/officeart/2005/8/layout/orgChart1"/>
    <dgm:cxn modelId="{E09F5502-8431-4B5C-A74A-EB5B8A8C9859}" type="presParOf" srcId="{982E841F-4DC6-4677-8B35-C4F4946B8DA3}" destId="{E34C0F18-89DD-408F-A37E-DEBB586B2D5C}" srcOrd="0" destOrd="0" presId="urn:microsoft.com/office/officeart/2005/8/layout/orgChart1"/>
    <dgm:cxn modelId="{F6BB5573-EB91-4BE6-A4CC-0FF284BE5494}" type="presParOf" srcId="{982E841F-4DC6-4677-8B35-C4F4946B8DA3}" destId="{4415C9AA-7737-454F-8294-79EF6EB21EA7}" srcOrd="1" destOrd="0" presId="urn:microsoft.com/office/officeart/2005/8/layout/orgChart1"/>
    <dgm:cxn modelId="{169DD8C8-80DD-4E68-A471-94412215F714}" type="presParOf" srcId="{4415C9AA-7737-454F-8294-79EF6EB21EA7}" destId="{CBC067A1-9B58-40A2-B843-D37A54C59B34}" srcOrd="0" destOrd="0" presId="urn:microsoft.com/office/officeart/2005/8/layout/orgChart1"/>
    <dgm:cxn modelId="{6D2E5426-8C79-41A0-945E-0B5B24C0EADC}" type="presParOf" srcId="{CBC067A1-9B58-40A2-B843-D37A54C59B34}" destId="{2BA35B3D-CB6B-452F-BDA0-DAFC0E8B8E88}" srcOrd="0" destOrd="0" presId="urn:microsoft.com/office/officeart/2005/8/layout/orgChart1"/>
    <dgm:cxn modelId="{166504B7-9C52-4FA1-8081-25564B3F8010}" type="presParOf" srcId="{CBC067A1-9B58-40A2-B843-D37A54C59B34}" destId="{F6480F85-7505-432E-BF9A-3D9B90DEC0E1}" srcOrd="1" destOrd="0" presId="urn:microsoft.com/office/officeart/2005/8/layout/orgChart1"/>
    <dgm:cxn modelId="{F64329D0-926B-4F69-A577-07E55F0A9FE2}" type="presParOf" srcId="{4415C9AA-7737-454F-8294-79EF6EB21EA7}" destId="{971BE105-D3C5-4C2C-967C-856DB955FB11}" srcOrd="1" destOrd="0" presId="urn:microsoft.com/office/officeart/2005/8/layout/orgChart1"/>
    <dgm:cxn modelId="{461FC76D-00F9-4FFC-9F48-963A748B00DD}" type="presParOf" srcId="{4415C9AA-7737-454F-8294-79EF6EB21EA7}" destId="{9C1AA53B-6B37-4A66-9F8D-659D91E5C29B}" srcOrd="2" destOrd="0" presId="urn:microsoft.com/office/officeart/2005/8/layout/orgChart1"/>
    <dgm:cxn modelId="{9A0CA100-ED01-45E1-BAB8-54EF952DC411}" type="presParOf" srcId="{034FFD1B-4388-4B89-852C-DB2DA05DC0D5}" destId="{BE39D694-7F8C-4B6D-A3AC-DFCED61057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 Administrativo(a) </a:t>
          </a:r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42613" custLinFactNeighborX="-54009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42613" custLinFactNeighborX="56078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01867" custScaleY="76155" custLinFactNeighborX="-4819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6" custScaleX="101867" custScaleY="91286" custLinFactNeighborX="2130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6" custScaleX="101867" custScaleY="76155" custLinFactNeighborX="-4819" custLinFactNeighborY="-2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3" presStyleCnt="6" custScaleX="101867" custScaleY="76155" custLinFactNeighborX="4819" custLinFactNeighborY="-3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4" presStyleCnt="6" custScaleX="101867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5" presStyleCnt="6" custScaleX="101867" custScaleY="76155" custLinFactNeighborX="5811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5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6" destOrd="0" parTransId="{33322446-66BA-4FA5-A5F6-C8190E111923}" sibTransId="{EC3C6462-F9DB-484F-B8F5-DA879B4696F6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AD0BB63A-5267-4017-ACE8-736A8747AC72}" srcId="{38D466A1-BA08-4A61-967E-A5EB0E0CCF80}" destId="{140A26B0-B137-470D-B97A-093C552D1709}" srcOrd="5" destOrd="0" parTransId="{3658FAE9-D5B2-4BCF-B193-22EF70B3B701}" sibTransId="{0054A0BB-C7CB-41BC-AB1F-965EBE3870A5}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7" destOrd="0" parTransId="{485EC52D-4E72-4FEF-AFE9-8E755EE1758D}" sibTransId="{3FF54F92-9FB0-4F36-ADC9-8B498A53D8C5}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6" destOrd="0" presId="urn:microsoft.com/office/officeart/2005/8/layout/orgChart1"/>
    <dgm:cxn modelId="{6FC8BB86-3FCC-4EF1-8B1F-AB3B910EE694}" type="presParOf" srcId="{47B3CEEF-714E-4F1A-9F3A-824638D0ED25}" destId="{82A207A8-F4EB-4148-ABC1-41892FB5CD4F}" srcOrd="7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8" destOrd="0" presId="urn:microsoft.com/office/officeart/2005/8/layout/orgChart1"/>
    <dgm:cxn modelId="{9E1C7609-A513-417F-8298-31E979644120}" type="presParOf" srcId="{47B3CEEF-714E-4F1A-9F3A-824638D0ED25}" destId="{68CF3930-949F-481E-AB90-4487751C5840}" srcOrd="9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10" destOrd="0" presId="urn:microsoft.com/office/officeart/2005/8/layout/orgChart1"/>
    <dgm:cxn modelId="{1C96AC67-A5B7-494D-9301-68EA17B9737B}" type="presParOf" srcId="{47B3CEEF-714E-4F1A-9F3A-824638D0ED25}" destId="{C6DE0A4C-B4B1-4B86-9F5A-3FDD1BD8ABD2}" srcOrd="11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99785" custScaleY="73267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93183" custScaleY="73267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93183" custScaleY="73267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/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/>
        </a:p>
      </dgm:t>
    </dgm:pt>
    <dgm:pt modelId="{F25CB474-DD76-437F-8D52-AABD9228B78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21BD46D-FAE4-4842-809F-B04D2BAAAA70}" type="parTrans" cxnId="{66AFBC6A-CA83-432C-B586-F38DB2BEA966}">
      <dgm:prSet/>
      <dgm:spPr/>
      <dgm:t>
        <a:bodyPr/>
        <a:lstStyle/>
        <a:p>
          <a:endParaRPr lang="es-ES" sz="1200"/>
        </a:p>
      </dgm:t>
    </dgm:pt>
    <dgm:pt modelId="{B08A7C6E-6900-4F51-B158-C471BDC8B383}" type="sibTrans" cxnId="{66AFBC6A-CA83-432C-B586-F38DB2BEA966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719CF773-0198-45FA-BC69-18DAFA8A04B2}" type="pres">
      <dgm:prSet presAssocID="{B21BD46D-FAE4-4842-809F-B04D2BAAAA7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949861C-74B0-4D82-9600-1AC486337D31}" type="pres">
      <dgm:prSet presAssocID="{F25CB474-DD76-437F-8D52-AABD9228B78A}" presName="hierRoot2" presStyleCnt="0">
        <dgm:presLayoutVars>
          <dgm:hierBranch val="init"/>
        </dgm:presLayoutVars>
      </dgm:prSet>
      <dgm:spPr/>
    </dgm:pt>
    <dgm:pt modelId="{0BC3F7C9-8F37-4FF6-BB42-0E377303FC07}" type="pres">
      <dgm:prSet presAssocID="{F25CB474-DD76-437F-8D52-AABD9228B78A}" presName="rootComposite" presStyleCnt="0"/>
      <dgm:spPr/>
    </dgm:pt>
    <dgm:pt modelId="{B2CC1832-A8E7-4F2A-90A2-7B2FA13E5027}" type="pres">
      <dgm:prSet presAssocID="{F25CB474-DD76-437F-8D52-AABD9228B78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B4BA2-30E8-41C3-B515-4844A85797CA}" type="pres">
      <dgm:prSet presAssocID="{F25CB474-DD76-437F-8D52-AABD9228B78A}" presName="rootConnector" presStyleLbl="node3" presStyleIdx="1" presStyleCnt="2"/>
      <dgm:spPr/>
      <dgm:t>
        <a:bodyPr/>
        <a:lstStyle/>
        <a:p>
          <a:endParaRPr lang="es-ES"/>
        </a:p>
      </dgm:t>
    </dgm:pt>
    <dgm:pt modelId="{3DFF31F9-3228-4EA0-8D48-150BAF12D037}" type="pres">
      <dgm:prSet presAssocID="{F25CB474-DD76-437F-8D52-AABD9228B78A}" presName="hierChild4" presStyleCnt="0"/>
      <dgm:spPr/>
    </dgm:pt>
    <dgm:pt modelId="{BEF5AF98-F607-4214-9B7C-4477C2850EDD}" type="pres">
      <dgm:prSet presAssocID="{F25CB474-DD76-437F-8D52-AABD9228B78A}" presName="hierChild5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66AFBC6A-CA83-432C-B586-F38DB2BEA966}" srcId="{F569FB08-8209-4093-836A-E705117F49C4}" destId="{F25CB474-DD76-437F-8D52-AABD9228B78A}" srcOrd="0" destOrd="0" parTransId="{B21BD46D-FAE4-4842-809F-B04D2BAAAA70}" sibTransId="{B08A7C6E-6900-4F51-B158-C471BDC8B383}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E5B50FF5-1353-499C-87D0-F80D00AB6F7C}" type="presOf" srcId="{F25CB474-DD76-437F-8D52-AABD9228B78A}" destId="{B64B4BA2-30E8-41C3-B515-4844A85797CA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8BAB209-1D5D-4C90-BA7F-AFA3A3075D02}" type="presOf" srcId="{B21BD46D-FAE4-4842-809F-B04D2BAAAA70}" destId="{719CF773-0198-45FA-BC69-18DAFA8A04B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F5727610-D2A6-42A6-8EA3-A2429A471735}" type="presOf" srcId="{F25CB474-DD76-437F-8D52-AABD9228B78A}" destId="{B2CC1832-A8E7-4F2A-90A2-7B2FA13E5027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9543B12E-95F1-4CD9-BAE0-CF28E5848BC7}" type="presParOf" srcId="{5E7B97D0-79AE-4FAA-9E05-59FE0D7AA624}" destId="{719CF773-0198-45FA-BC69-18DAFA8A04B2}" srcOrd="0" destOrd="0" presId="urn:microsoft.com/office/officeart/2005/8/layout/orgChart1"/>
    <dgm:cxn modelId="{184C8654-D3A2-4A70-95B7-92CB02681799}" type="presParOf" srcId="{5E7B97D0-79AE-4FAA-9E05-59FE0D7AA624}" destId="{F949861C-74B0-4D82-9600-1AC486337D31}" srcOrd="1" destOrd="0" presId="urn:microsoft.com/office/officeart/2005/8/layout/orgChart1"/>
    <dgm:cxn modelId="{B4A4787B-02BB-486D-8362-10A945256A6E}" type="presParOf" srcId="{F949861C-74B0-4D82-9600-1AC486337D31}" destId="{0BC3F7C9-8F37-4FF6-BB42-0E377303FC07}" srcOrd="0" destOrd="0" presId="urn:microsoft.com/office/officeart/2005/8/layout/orgChart1"/>
    <dgm:cxn modelId="{30E7EF63-8A75-46D6-B90A-DD07EDBB0672}" type="presParOf" srcId="{0BC3F7C9-8F37-4FF6-BB42-0E377303FC07}" destId="{B2CC1832-A8E7-4F2A-90A2-7B2FA13E5027}" srcOrd="0" destOrd="0" presId="urn:microsoft.com/office/officeart/2005/8/layout/orgChart1"/>
    <dgm:cxn modelId="{05193DD4-7E8E-4EAE-B8CC-260AE9AFE4EA}" type="presParOf" srcId="{0BC3F7C9-8F37-4FF6-BB42-0E377303FC07}" destId="{B64B4BA2-30E8-41C3-B515-4844A85797CA}" srcOrd="1" destOrd="0" presId="urn:microsoft.com/office/officeart/2005/8/layout/orgChart1"/>
    <dgm:cxn modelId="{B23B5C71-E09F-4E94-9A57-B75053028DEA}" type="presParOf" srcId="{F949861C-74B0-4D82-9600-1AC486337D31}" destId="{3DFF31F9-3228-4EA0-8D48-150BAF12D037}" srcOrd="1" destOrd="0" presId="urn:microsoft.com/office/officeart/2005/8/layout/orgChart1"/>
    <dgm:cxn modelId="{291D405C-2005-4490-9361-88B86DD18A73}" type="presParOf" srcId="{F949861C-74B0-4D82-9600-1AC486337D31}" destId="{BEF5AF98-F607-4214-9B7C-4477C2850EDD}" srcOrd="2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r>
            <a:rPr lang="es-ES" sz="1200" dirty="0" smtClean="0"/>
            <a:t> </a:t>
          </a: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 custScaleX="140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 custScaleX="108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20161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33817" custScaleY="85040" custLinFactNeighborY="11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  <a:endParaRPr lang="es-ES" sz="1200" dirty="0"/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Promotor(a) </a:t>
          </a:r>
          <a:endParaRPr lang="es-ES" sz="1200" dirty="0"/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</a:t>
          </a:r>
          <a:endParaRPr lang="es-ES" sz="1200" dirty="0"/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Artísticos</a:t>
          </a: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X="115625" custScaleY="76342" custLinFactNeighborY="13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 custScaleY="71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X="128980" custScaleY="1138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32473" custScaleY="86930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7112" custScaleY="221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Clubes</a:t>
          </a:r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Acuática</a:t>
          </a:r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General</a:t>
          </a: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 </a:t>
          </a:r>
          <a:endParaRPr lang="es-ES" sz="1200" dirty="0"/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 </a:t>
          </a:r>
          <a:endParaRPr lang="es-ES" sz="1200" dirty="0"/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endParaRPr lang="es-ES" sz="1200" dirty="0"/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</a:t>
          </a:r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09164" custLinFactNeighborY="-1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Instructores(as)</a:t>
          </a: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 custScaleX="135353" custLinFactNeighborY="-17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 custScaleY="112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115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112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 custScaleY="112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 </a:t>
          </a:r>
          <a:endParaRPr lang="es-ES" sz="1200" dirty="0"/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Natación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 </a:t>
          </a:r>
          <a:endParaRPr lang="es-ES" sz="1200" dirty="0"/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7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7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7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7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7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7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7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7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7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7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7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7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7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Instructores(as)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648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64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 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Gimnasia</a:t>
          </a: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8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8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8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8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8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8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8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8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8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8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8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8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6" presStyleCnt="18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6" presStyleCnt="18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7" presStyleCnt="18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7" presStyleCnt="18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8" presStyleCnt="18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8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8" presStyleCnt="18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9" presStyleCnt="18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9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9" presStyleCnt="18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0" presStyleCnt="18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0" presStyleCnt="18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1" presStyleCnt="18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1" presStyleCnt="18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2" presStyleCnt="18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2" presStyleCnt="18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3" presStyleCnt="18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3" presStyleCnt="18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4" presStyleCnt="18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4" presStyleCnt="18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5" presStyleCnt="18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5" presStyleCnt="18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6" presStyleCnt="18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6" presStyleCnt="18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7" presStyleCnt="18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7" presStyleCnt="18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300212" custLinFactNeighborX="-5620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45632" custScaleY="74285" custLinFactNeighborX="98183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0092" custScaleY="74285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2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58647" custScaleY="153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LinFactNeighborY="-9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Planeación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endParaRPr lang="es-ES" sz="1200" dirty="0" smtClean="0"/>
        </a:p>
        <a:p>
          <a:r>
            <a:rPr lang="es-ES" sz="1200" dirty="0" smtClean="0"/>
            <a:t>Encargado(a) 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</a:p>
        <a:p>
          <a:endParaRPr lang="es-ES" sz="1200" dirty="0" smtClean="0"/>
        </a:p>
        <a:p>
          <a:r>
            <a:rPr lang="es-ES" sz="1200" dirty="0" smtClean="0"/>
            <a:t>Jardinero (a)</a:t>
          </a:r>
        </a:p>
        <a:p>
          <a:endParaRPr lang="es-ES" sz="1200" dirty="0" smtClean="0"/>
        </a:p>
        <a:p>
          <a:r>
            <a:rPr lang="es-ES" sz="1200" dirty="0" smtClean="0"/>
            <a:t>Chofer</a:t>
          </a: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endParaRPr lang="es-ES" sz="1200" dirty="0" smtClean="0"/>
        </a:p>
        <a:p>
          <a:r>
            <a:rPr lang="es-ES" sz="1200" dirty="0" smtClean="0"/>
            <a:t>Auxiliar de Mantenimiento</a:t>
          </a:r>
        </a:p>
        <a:p>
          <a:endParaRPr lang="es-ES" sz="1200" dirty="0" smtClean="0"/>
        </a:p>
        <a:p>
          <a:r>
            <a:rPr lang="es-ES" sz="1200" dirty="0" smtClean="0"/>
            <a:t>Ayudantes Mantenimiento</a:t>
          </a:r>
        </a:p>
        <a:p>
          <a:endParaRPr lang="es-ES" sz="1200" dirty="0" smtClean="0"/>
        </a:p>
        <a:p>
          <a:r>
            <a:rPr lang="es-ES" sz="1200" dirty="0" smtClean="0"/>
            <a:t>Oficial Mantenimiento</a:t>
          </a: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Mantenimiento</a:t>
          </a:r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19222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14827" custLinFactNeighborX="-118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 </a:t>
          </a:r>
          <a:endParaRPr lang="es-ES" sz="1200" dirty="0"/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Y="79973" custLinFactNeighborY="-3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endParaRPr lang="es-ES" sz="1200" dirty="0"/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 </a:t>
          </a:r>
          <a:endParaRPr lang="es-ES" sz="1200" dirty="0"/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 </a:t>
          </a:r>
          <a:endParaRPr lang="es-ES" sz="1200" dirty="0"/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E </a:t>
          </a:r>
          <a:endParaRPr lang="es-ES" sz="1200" dirty="0"/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Soldador(a)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1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 </a:t>
          </a:r>
          <a:endParaRPr lang="es-ES" sz="1200" dirty="0"/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44526" custLinFactNeighborY="-3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/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/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8012" custScaleY="7940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81694" custScaleY="59507" custLinFactNeighborX="-2819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281AD602-5CE7-4AAC-BE6E-3C31C1AB5F41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6C33922B-04F6-492F-BB2A-3F4562875CF1}" type="parTrans" cxnId="{D85F8CA9-6639-40E4-B4BC-7CCE9CD06211}">
      <dgm:prSet/>
      <dgm:spPr/>
      <dgm:t>
        <a:bodyPr/>
        <a:lstStyle/>
        <a:p>
          <a:endParaRPr lang="es-ES" sz="1200"/>
        </a:p>
      </dgm:t>
    </dgm:pt>
    <dgm:pt modelId="{C4BF0C0D-17B0-4937-9DB0-99FE9976F027}" type="sibTrans" cxnId="{D85F8CA9-6639-40E4-B4BC-7CCE9CD0621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CF813-3F8D-4A01-B6C4-DD192CC62408}" type="pres">
      <dgm:prSet presAssocID="{281AD602-5CE7-4AAC-BE6E-3C31C1AB5F41}" presName="hierRoot1" presStyleCnt="0">
        <dgm:presLayoutVars>
          <dgm:hierBranch val="init"/>
        </dgm:presLayoutVars>
      </dgm:prSet>
      <dgm:spPr/>
    </dgm:pt>
    <dgm:pt modelId="{94459B46-8DC3-4A17-8784-286C1E8F8AAD}" type="pres">
      <dgm:prSet presAssocID="{281AD602-5CE7-4AAC-BE6E-3C31C1AB5F41}" presName="rootComposite1" presStyleCnt="0"/>
      <dgm:spPr/>
    </dgm:pt>
    <dgm:pt modelId="{C745DE52-593B-4418-AA78-C0E33E014B33}" type="pres">
      <dgm:prSet presAssocID="{281AD602-5CE7-4AAC-BE6E-3C31C1AB5F41}" presName="rootText1" presStyleLbl="node0" presStyleIdx="0" presStyleCnt="1" custScaleY="59624" custLinFactNeighborY="25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38F1C-4FDF-4B5B-9B69-F24DCCBDE2AF}" type="pres">
      <dgm:prSet presAssocID="{281AD602-5CE7-4AAC-BE6E-3C31C1AB5F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DA142F-F10B-4BC2-BEE5-F586B9092E02}" type="pres">
      <dgm:prSet presAssocID="{281AD602-5CE7-4AAC-BE6E-3C31C1AB5F41}" presName="hierChild2" presStyleCnt="0"/>
      <dgm:spPr/>
    </dgm:pt>
    <dgm:pt modelId="{13D6D7C6-90AB-480B-8EF0-9C065024394F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04F358A-AA2C-481A-8C3D-C51BD48AE943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7B95605D-DA39-4845-9D53-42A087DC5287}" type="pres">
      <dgm:prSet presAssocID="{29CD2B9F-F199-4FC6-B746-16FFA113C426}" presName="rootComposite" presStyleCnt="0"/>
      <dgm:spPr/>
    </dgm:pt>
    <dgm:pt modelId="{10BA7986-162A-4982-BABD-8180AEA9457B}" type="pres">
      <dgm:prSet presAssocID="{29CD2B9F-F199-4FC6-B746-16FFA113C426}" presName="rootText" presStyleLbl="node2" presStyleIdx="0" presStyleCnt="1" custScaleY="86252" custLinFactNeighborY="1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5DFCB-A507-4C6F-9947-5B8AFE68F95A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A8B2AB-C0FF-4367-83CB-538C84DE8EFB}" type="pres">
      <dgm:prSet presAssocID="{29CD2B9F-F199-4FC6-B746-16FFA113C426}" presName="hierChild4" presStyleCnt="0"/>
      <dgm:spPr/>
    </dgm:pt>
    <dgm:pt modelId="{1C8A373C-C254-4F0A-B0B2-57BDBD7DFCCD}" type="pres">
      <dgm:prSet presAssocID="{9531F16E-39FD-4E8D-BCDB-6EFC77C4E4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2" custScaleX="86222" custScaleY="64803" custLinFactNeighborX="-368" custLinFactNeighborY="-3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1F10ED34-2937-4F7F-88DB-4E92B0C2C193}" type="pres">
      <dgm:prSet presAssocID="{ADBFDFFD-14CA-41F1-82A4-6D7D01C3C633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3" presStyleIdx="1" presStyleCnt="2" custScaleX="86222" custScaleY="64666" custLinFactNeighborX="2565" custLinFactNeighborY="-30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091CA59B-4E50-4CEE-96BB-6407497A1BA5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 custScaleX="77469" custScaleY="60148" custLinFactNeighborX="-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 custScaleX="77469" custScaleY="60148" custLinFactNeighborX="-8700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FD3C5E2D-F0DA-4D53-A416-FB5B6EDA3AC7}" type="pres">
      <dgm:prSet presAssocID="{281AD602-5CE7-4AAC-BE6E-3C31C1AB5F41}" presName="hierChild3" presStyleCnt="0"/>
      <dgm:spPr/>
    </dgm:pt>
  </dgm:ptLst>
  <dgm:cxnLst>
    <dgm:cxn modelId="{68A8C881-C8F7-4884-9EF8-DEE4EE8FFD32}" type="presOf" srcId="{95F80771-30F9-42A9-9E35-F3966DCF1279}" destId="{13D6D7C6-90AB-480B-8EF0-9C065024394F}" srcOrd="0" destOrd="0" presId="urn:microsoft.com/office/officeart/2005/8/layout/orgChart1"/>
    <dgm:cxn modelId="{36653D79-1418-4802-8708-284DAF58180D}" type="presOf" srcId="{A07BAD41-2DF0-4DE1-8E1A-2B4369002E79}" destId="{89B0C5B1-098B-433A-B975-941F45EBA7D3}" srcOrd="0" destOrd="0" presId="urn:microsoft.com/office/officeart/2005/8/layout/orgChart1"/>
    <dgm:cxn modelId="{FF7D8FCD-B228-457C-B4C9-8DA1DC287075}" type="presOf" srcId="{281AD602-5CE7-4AAC-BE6E-3C31C1AB5F41}" destId="{69438F1C-4FDF-4B5B-9B69-F24DCCBDE2AF}" srcOrd="1" destOrd="0" presId="urn:microsoft.com/office/officeart/2005/8/layout/orgChart1"/>
    <dgm:cxn modelId="{BF2B7064-7545-43EE-B3AA-46FDBCC147A1}" type="presOf" srcId="{8DB09310-F3D1-4F66-AB71-5FA19E60886A}" destId="{01448244-17DE-41F6-8819-1346253E970E}" srcOrd="0" destOrd="0" presId="urn:microsoft.com/office/officeart/2005/8/layout/orgChart1"/>
    <dgm:cxn modelId="{486864F0-857B-4FA6-B0C4-7FF91364BD51}" type="presOf" srcId="{29CD2B9F-F199-4FC6-B746-16FFA113C426}" destId="{DF35DFCB-A507-4C6F-9947-5B8AFE68F95A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76504414-1B4A-4323-9A1C-158DF1183058}" type="presOf" srcId="{281AD602-5CE7-4AAC-BE6E-3C31C1AB5F41}" destId="{C745DE52-593B-4418-AA78-C0E33E014B3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3E8DE545-182E-435D-82EF-207CEF8D1D80}" type="presOf" srcId="{0DBFEB2D-F9A4-4CBA-8394-1E1287284571}" destId="{C147CAB0-404D-410A-8157-865DD990A6EA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9775FD81-0E73-4158-993E-5F5DEA452CAD}" type="presOf" srcId="{0747C1DE-96F4-43E3-A661-3881B6412BE2}" destId="{CF30CBA6-CE71-4FBF-BE69-DAB4AACB3126}" srcOrd="0" destOrd="0" presId="urn:microsoft.com/office/officeart/2005/8/layout/orgChart1"/>
    <dgm:cxn modelId="{FE787A87-2110-4ED1-90B2-C4447531DDDD}" type="presOf" srcId="{E8C2A32D-32B1-4964-9B8C-CD3985F507A7}" destId="{42214CB6-05E6-49DD-B9AC-8B7FEE9BB4F0}" srcOrd="0" destOrd="0" presId="urn:microsoft.com/office/officeart/2005/8/layout/orgChart1"/>
    <dgm:cxn modelId="{F5878A4E-628E-4BB3-BD23-5EBD67A8F018}" srcId="{281AD602-5CE7-4AAC-BE6E-3C31C1AB5F41}" destId="{29CD2B9F-F199-4FC6-B746-16FFA113C426}" srcOrd="0" destOrd="0" parTransId="{95F80771-30F9-42A9-9E35-F3966DCF1279}" sibTransId="{AB28F781-027F-4500-B5BA-9D624FBEF848}"/>
    <dgm:cxn modelId="{BD15BC21-8E09-4559-A0BA-06AF654631DE}" type="presOf" srcId="{9531F16E-39FD-4E8D-BCDB-6EFC77C4E48E}" destId="{1C8A373C-C254-4F0A-B0B2-57BDBD7DFCCD}" srcOrd="0" destOrd="0" presId="urn:microsoft.com/office/officeart/2005/8/layout/orgChart1"/>
    <dgm:cxn modelId="{D85F8CA9-6639-40E4-B4BC-7CCE9CD06211}" srcId="{6EC0367C-9F9B-4AC4-8ED5-E3905D55E67E}" destId="{281AD602-5CE7-4AAC-BE6E-3C31C1AB5F41}" srcOrd="0" destOrd="0" parTransId="{6C33922B-04F6-492F-BB2A-3F4562875CF1}" sibTransId="{C4BF0C0D-17B0-4937-9DB0-99FE9976F027}"/>
    <dgm:cxn modelId="{2D2029C0-EE4A-4254-B551-090259BD8F66}" type="presOf" srcId="{0DBFEB2D-F9A4-4CBA-8394-1E1287284571}" destId="{78477EE5-B0CD-436E-96B2-5A846FA6A823}" srcOrd="0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78BB94B-242A-4FA1-97ED-212706FAD164}" type="presOf" srcId="{9A564759-3C90-4D21-91D0-9197F2744CDB}" destId="{3C869963-FEE6-476A-ACE6-9268FE708DAB}" srcOrd="1" destOrd="0" presId="urn:microsoft.com/office/officeart/2005/8/layout/orgChart1"/>
    <dgm:cxn modelId="{BB49A356-8740-4A4A-B9BF-F17C20A67A18}" type="presOf" srcId="{ADBFDFFD-14CA-41F1-82A4-6D7D01C3C633}" destId="{1F10ED34-2937-4F7F-88DB-4E92B0C2C193}" srcOrd="0" destOrd="0" presId="urn:microsoft.com/office/officeart/2005/8/layout/orgChart1"/>
    <dgm:cxn modelId="{F4B90AB7-C6B9-4F2A-94B7-E879BAACCED0}" type="presOf" srcId="{9A564759-3C90-4D21-91D0-9197F2744CDB}" destId="{1EBF0D39-EDC9-4FC4-ADBE-3B8EE4449A9F}" srcOrd="0" destOrd="0" presId="urn:microsoft.com/office/officeart/2005/8/layout/orgChart1"/>
    <dgm:cxn modelId="{E0493FFD-FC4A-415A-8714-BA7D5B16C172}" type="presOf" srcId="{E8C2A32D-32B1-4964-9B8C-CD3985F507A7}" destId="{E3C9C123-9D89-49CC-BC4F-E98BB5E27B6E}" srcOrd="1" destOrd="0" presId="urn:microsoft.com/office/officeart/2005/8/layout/orgChart1"/>
    <dgm:cxn modelId="{F651A9E0-36EC-4B24-B720-43B4A1A07D9E}" type="presOf" srcId="{A07BAD41-2DF0-4DE1-8E1A-2B4369002E79}" destId="{C1FE7963-7EBB-411B-8885-DC572F88F12D}" srcOrd="1" destOrd="0" presId="urn:microsoft.com/office/officeart/2005/8/layout/orgChart1"/>
    <dgm:cxn modelId="{D3305BAD-878C-4F12-B4DD-54F7C9B8221D}" type="presOf" srcId="{29CD2B9F-F199-4FC6-B746-16FFA113C426}" destId="{10BA7986-162A-4982-BABD-8180AEA9457B}" srcOrd="0" destOrd="0" presId="urn:microsoft.com/office/officeart/2005/8/layout/orgChart1"/>
    <dgm:cxn modelId="{589A0E76-AEB9-4ACF-AD9F-548E32526308}" type="presParOf" srcId="{CEBF4497-2AB3-4D71-A5E7-A4D401359F64}" destId="{37DCF813-3F8D-4A01-B6C4-DD192CC62408}" srcOrd="0" destOrd="0" presId="urn:microsoft.com/office/officeart/2005/8/layout/orgChart1"/>
    <dgm:cxn modelId="{95EE01B5-593A-4605-92D9-97395D1A87A4}" type="presParOf" srcId="{37DCF813-3F8D-4A01-B6C4-DD192CC62408}" destId="{94459B46-8DC3-4A17-8784-286C1E8F8AAD}" srcOrd="0" destOrd="0" presId="urn:microsoft.com/office/officeart/2005/8/layout/orgChart1"/>
    <dgm:cxn modelId="{D707A66E-48BE-401B-9C57-AD8E7E7F06A5}" type="presParOf" srcId="{94459B46-8DC3-4A17-8784-286C1E8F8AAD}" destId="{C745DE52-593B-4418-AA78-C0E33E014B33}" srcOrd="0" destOrd="0" presId="urn:microsoft.com/office/officeart/2005/8/layout/orgChart1"/>
    <dgm:cxn modelId="{B8B5F027-61B1-4355-941D-7531DFDE9AC1}" type="presParOf" srcId="{94459B46-8DC3-4A17-8784-286C1E8F8AAD}" destId="{69438F1C-4FDF-4B5B-9B69-F24DCCBDE2AF}" srcOrd="1" destOrd="0" presId="urn:microsoft.com/office/officeart/2005/8/layout/orgChart1"/>
    <dgm:cxn modelId="{FAEE5821-D2EF-4E9B-9481-0335119772A4}" type="presParOf" srcId="{37DCF813-3F8D-4A01-B6C4-DD192CC62408}" destId="{A2DA142F-F10B-4BC2-BEE5-F586B9092E02}" srcOrd="1" destOrd="0" presId="urn:microsoft.com/office/officeart/2005/8/layout/orgChart1"/>
    <dgm:cxn modelId="{26556460-08AD-4B8A-8875-A8945E3A518D}" type="presParOf" srcId="{A2DA142F-F10B-4BC2-BEE5-F586B9092E02}" destId="{13D6D7C6-90AB-480B-8EF0-9C065024394F}" srcOrd="0" destOrd="0" presId="urn:microsoft.com/office/officeart/2005/8/layout/orgChart1"/>
    <dgm:cxn modelId="{45277711-780F-4BF7-A8F8-70D2365233F7}" type="presParOf" srcId="{A2DA142F-F10B-4BC2-BEE5-F586B9092E02}" destId="{A04F358A-AA2C-481A-8C3D-C51BD48AE943}" srcOrd="1" destOrd="0" presId="urn:microsoft.com/office/officeart/2005/8/layout/orgChart1"/>
    <dgm:cxn modelId="{C88720B8-1942-4A8B-91E9-D35FB7181773}" type="presParOf" srcId="{A04F358A-AA2C-481A-8C3D-C51BD48AE943}" destId="{7B95605D-DA39-4845-9D53-42A087DC5287}" srcOrd="0" destOrd="0" presId="urn:microsoft.com/office/officeart/2005/8/layout/orgChart1"/>
    <dgm:cxn modelId="{98643FD8-C244-4954-B25A-63F26C39FB09}" type="presParOf" srcId="{7B95605D-DA39-4845-9D53-42A087DC5287}" destId="{10BA7986-162A-4982-BABD-8180AEA9457B}" srcOrd="0" destOrd="0" presId="urn:microsoft.com/office/officeart/2005/8/layout/orgChart1"/>
    <dgm:cxn modelId="{34CAC34F-0268-4488-A930-2835D253ED0D}" type="presParOf" srcId="{7B95605D-DA39-4845-9D53-42A087DC5287}" destId="{DF35DFCB-A507-4C6F-9947-5B8AFE68F95A}" srcOrd="1" destOrd="0" presId="urn:microsoft.com/office/officeart/2005/8/layout/orgChart1"/>
    <dgm:cxn modelId="{201573D1-ADD3-4EF3-8193-1D587736018E}" type="presParOf" srcId="{A04F358A-AA2C-481A-8C3D-C51BD48AE943}" destId="{ECA8B2AB-C0FF-4367-83CB-538C84DE8EFB}" srcOrd="1" destOrd="0" presId="urn:microsoft.com/office/officeart/2005/8/layout/orgChart1"/>
    <dgm:cxn modelId="{ADE60DE0-DFDB-4CCA-B693-9D1CAE74C746}" type="presParOf" srcId="{ECA8B2AB-C0FF-4367-83CB-538C84DE8EFB}" destId="{1C8A373C-C254-4F0A-B0B2-57BDBD7DFCCD}" srcOrd="0" destOrd="0" presId="urn:microsoft.com/office/officeart/2005/8/layout/orgChart1"/>
    <dgm:cxn modelId="{C3DE40D6-F701-408D-AE4F-633C63AE500E}" type="presParOf" srcId="{ECA8B2AB-C0FF-4367-83CB-538C84DE8EFB}" destId="{2CDE9EB2-84A1-47B4-A967-9F4789F13535}" srcOrd="1" destOrd="0" presId="urn:microsoft.com/office/officeart/2005/8/layout/orgChart1"/>
    <dgm:cxn modelId="{4C3DDF1E-3192-46F0-8DD5-DC2FC0A9BC7E}" type="presParOf" srcId="{2CDE9EB2-84A1-47B4-A967-9F4789F13535}" destId="{906FEF15-18BD-461C-AF22-5F1FD5972951}" srcOrd="0" destOrd="0" presId="urn:microsoft.com/office/officeart/2005/8/layout/orgChart1"/>
    <dgm:cxn modelId="{B8BDB69D-1FCD-4C4A-9BA9-848FBFC57F49}" type="presParOf" srcId="{906FEF15-18BD-461C-AF22-5F1FD5972951}" destId="{1EBF0D39-EDC9-4FC4-ADBE-3B8EE4449A9F}" srcOrd="0" destOrd="0" presId="urn:microsoft.com/office/officeart/2005/8/layout/orgChart1"/>
    <dgm:cxn modelId="{F3CFF73B-ACED-4144-B3B1-D9564B58B803}" type="presParOf" srcId="{906FEF15-18BD-461C-AF22-5F1FD5972951}" destId="{3C869963-FEE6-476A-ACE6-9268FE708DAB}" srcOrd="1" destOrd="0" presId="urn:microsoft.com/office/officeart/2005/8/layout/orgChart1"/>
    <dgm:cxn modelId="{1B0BD5C7-D26D-440A-9386-2B09318C89D9}" type="presParOf" srcId="{2CDE9EB2-84A1-47B4-A967-9F4789F13535}" destId="{960F678F-6CB3-42F7-BC5D-7D05E2215CD1}" srcOrd="1" destOrd="0" presId="urn:microsoft.com/office/officeart/2005/8/layout/orgChart1"/>
    <dgm:cxn modelId="{FB13016B-1530-4BDF-A995-7C13BE440DDF}" type="presParOf" srcId="{2CDE9EB2-84A1-47B4-A967-9F4789F13535}" destId="{5FEC0647-3B59-4208-A328-AE8B0EC4C2AC}" srcOrd="2" destOrd="0" presId="urn:microsoft.com/office/officeart/2005/8/layout/orgChart1"/>
    <dgm:cxn modelId="{36BA14C1-79A5-48C2-8128-870379B8CA9B}" type="presParOf" srcId="{ECA8B2AB-C0FF-4367-83CB-538C84DE8EFB}" destId="{1F10ED34-2937-4F7F-88DB-4E92B0C2C193}" srcOrd="2" destOrd="0" presId="urn:microsoft.com/office/officeart/2005/8/layout/orgChart1"/>
    <dgm:cxn modelId="{79C28423-72AD-423F-815E-116C795E8E55}" type="presParOf" srcId="{ECA8B2AB-C0FF-4367-83CB-538C84DE8EFB}" destId="{F7943852-7DF3-4318-8F9F-A11A4CBD4402}" srcOrd="3" destOrd="0" presId="urn:microsoft.com/office/officeart/2005/8/layout/orgChart1"/>
    <dgm:cxn modelId="{D83D60A3-ABC2-4C75-B66F-84A1A308BB17}" type="presParOf" srcId="{F7943852-7DF3-4318-8F9F-A11A4CBD4402}" destId="{CD0FB82B-0C0A-4B11-9890-F4055DB9B164}" srcOrd="0" destOrd="0" presId="urn:microsoft.com/office/officeart/2005/8/layout/orgChart1"/>
    <dgm:cxn modelId="{7333DD83-921B-48E1-9EE9-733D897B190C}" type="presParOf" srcId="{CD0FB82B-0C0A-4B11-9890-F4055DB9B164}" destId="{42214CB6-05E6-49DD-B9AC-8B7FEE9BB4F0}" srcOrd="0" destOrd="0" presId="urn:microsoft.com/office/officeart/2005/8/layout/orgChart1"/>
    <dgm:cxn modelId="{856BAE8A-5E6B-4594-8170-2996C2693BC1}" type="presParOf" srcId="{CD0FB82B-0C0A-4B11-9890-F4055DB9B164}" destId="{E3C9C123-9D89-49CC-BC4F-E98BB5E27B6E}" srcOrd="1" destOrd="0" presId="urn:microsoft.com/office/officeart/2005/8/layout/orgChart1"/>
    <dgm:cxn modelId="{AE1BB858-6E0B-4CAF-AB01-8BE9A5B01437}" type="presParOf" srcId="{F7943852-7DF3-4318-8F9F-A11A4CBD4402}" destId="{44DD8E32-419D-46C4-A4DE-FF2089383652}" srcOrd="1" destOrd="0" presId="urn:microsoft.com/office/officeart/2005/8/layout/orgChart1"/>
    <dgm:cxn modelId="{3390919A-2E6A-4820-99E7-A83409B21FB1}" type="presParOf" srcId="{F7943852-7DF3-4318-8F9F-A11A4CBD4402}" destId="{689B7AAD-68ED-47C2-9D53-10048D917644}" srcOrd="2" destOrd="0" presId="urn:microsoft.com/office/officeart/2005/8/layout/orgChart1"/>
    <dgm:cxn modelId="{528C7703-AF80-483C-BE46-C5C7F58C48BE}" type="presParOf" srcId="{A04F358A-AA2C-481A-8C3D-C51BD48AE943}" destId="{091CA59B-4E50-4CEE-96BB-6407497A1BA5}" srcOrd="2" destOrd="0" presId="urn:microsoft.com/office/officeart/2005/8/layout/orgChart1"/>
    <dgm:cxn modelId="{7C0DE574-EB08-42AA-9019-DBD5A2D986F8}" type="presParOf" srcId="{091CA59B-4E50-4CEE-96BB-6407497A1BA5}" destId="{01448244-17DE-41F6-8819-1346253E970E}" srcOrd="0" destOrd="0" presId="urn:microsoft.com/office/officeart/2005/8/layout/orgChart1"/>
    <dgm:cxn modelId="{68E96A51-D6B9-4A5C-AC2A-4AD9013DDAA0}" type="presParOf" srcId="{091CA59B-4E50-4CEE-96BB-6407497A1BA5}" destId="{635F1EDD-11C0-4EF0-8941-272A50ADD2EF}" srcOrd="1" destOrd="0" presId="urn:microsoft.com/office/officeart/2005/8/layout/orgChart1"/>
    <dgm:cxn modelId="{EE232F74-41E4-4D9F-96AF-0CB83EBB3A48}" type="presParOf" srcId="{635F1EDD-11C0-4EF0-8941-272A50ADD2EF}" destId="{B57E670B-7BB1-4CD1-8C89-719340A8FDA0}" srcOrd="0" destOrd="0" presId="urn:microsoft.com/office/officeart/2005/8/layout/orgChart1"/>
    <dgm:cxn modelId="{52A38380-FE3B-4D9B-A2B4-73613B991CFC}" type="presParOf" srcId="{B57E670B-7BB1-4CD1-8C89-719340A8FDA0}" destId="{89B0C5B1-098B-433A-B975-941F45EBA7D3}" srcOrd="0" destOrd="0" presId="urn:microsoft.com/office/officeart/2005/8/layout/orgChart1"/>
    <dgm:cxn modelId="{27D1C256-F47B-4B97-99FF-43E87A22E399}" type="presParOf" srcId="{B57E670B-7BB1-4CD1-8C89-719340A8FDA0}" destId="{C1FE7963-7EBB-411B-8885-DC572F88F12D}" srcOrd="1" destOrd="0" presId="urn:microsoft.com/office/officeart/2005/8/layout/orgChart1"/>
    <dgm:cxn modelId="{94E8D697-24CF-4CCB-9943-56A3BF74D7B2}" type="presParOf" srcId="{635F1EDD-11C0-4EF0-8941-272A50ADD2EF}" destId="{49F94F7C-FA6D-43C6-BC6B-D0E0E1E2D7C1}" srcOrd="1" destOrd="0" presId="urn:microsoft.com/office/officeart/2005/8/layout/orgChart1"/>
    <dgm:cxn modelId="{0F106313-474F-46EB-BF87-A7D29284FC04}" type="presParOf" srcId="{635F1EDD-11C0-4EF0-8941-272A50ADD2EF}" destId="{E74B96CA-1E5C-4C21-A90E-F7F7EEDDCF64}" srcOrd="2" destOrd="0" presId="urn:microsoft.com/office/officeart/2005/8/layout/orgChart1"/>
    <dgm:cxn modelId="{E37E2D80-3300-45AC-9CBE-8108313D3E04}" type="presParOf" srcId="{091CA59B-4E50-4CEE-96BB-6407497A1BA5}" destId="{CF30CBA6-CE71-4FBF-BE69-DAB4AACB3126}" srcOrd="2" destOrd="0" presId="urn:microsoft.com/office/officeart/2005/8/layout/orgChart1"/>
    <dgm:cxn modelId="{999D2611-8C75-48D1-A460-4A23EEA86975}" type="presParOf" srcId="{091CA59B-4E50-4CEE-96BB-6407497A1BA5}" destId="{CCB7B39E-050E-45E4-AC11-71C35B7B340B}" srcOrd="3" destOrd="0" presId="urn:microsoft.com/office/officeart/2005/8/layout/orgChart1"/>
    <dgm:cxn modelId="{CA1DD991-0F98-4677-A8F1-E69928F46750}" type="presParOf" srcId="{CCB7B39E-050E-45E4-AC11-71C35B7B340B}" destId="{42826D43-8BA9-400D-9394-B649EEF847F9}" srcOrd="0" destOrd="0" presId="urn:microsoft.com/office/officeart/2005/8/layout/orgChart1"/>
    <dgm:cxn modelId="{15BDDFE6-4ADD-419D-9609-608FD5916AF0}" type="presParOf" srcId="{42826D43-8BA9-400D-9394-B649EEF847F9}" destId="{78477EE5-B0CD-436E-96B2-5A846FA6A823}" srcOrd="0" destOrd="0" presId="urn:microsoft.com/office/officeart/2005/8/layout/orgChart1"/>
    <dgm:cxn modelId="{F6409C4A-C61A-4E1C-BC7B-53D1A7E8EDD5}" type="presParOf" srcId="{42826D43-8BA9-400D-9394-B649EEF847F9}" destId="{C147CAB0-404D-410A-8157-865DD990A6EA}" srcOrd="1" destOrd="0" presId="urn:microsoft.com/office/officeart/2005/8/layout/orgChart1"/>
    <dgm:cxn modelId="{FC6FE40B-90A1-4708-988A-C186A8B85CCC}" type="presParOf" srcId="{CCB7B39E-050E-45E4-AC11-71C35B7B340B}" destId="{62941202-286D-4864-99FF-5D923BA971B8}" srcOrd="1" destOrd="0" presId="urn:microsoft.com/office/officeart/2005/8/layout/orgChart1"/>
    <dgm:cxn modelId="{00BF5FF7-8E30-4D92-AE82-464B675E17BA}" type="presParOf" srcId="{CCB7B39E-050E-45E4-AC11-71C35B7B340B}" destId="{F1C63FCA-133F-4C98-A206-07F6B52897DF}" srcOrd="2" destOrd="0" presId="urn:microsoft.com/office/officeart/2005/8/layout/orgChart1"/>
    <dgm:cxn modelId="{215B05CE-760D-4946-A84E-2ED15A9A69B8}" type="presParOf" srcId="{37DCF813-3F8D-4A01-B6C4-DD192CC62408}" destId="{FD3C5E2D-F0DA-4D53-A416-FB5B6EDA3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9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68380" custLinFactNeighborY="-31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6" presStyleCnt="9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6" presStyleCnt="9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6" presStyleCnt="9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LinFactNeighborY="-4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73110C4B-4B6E-416E-953D-38B1DC1D0863}" srcId="{97526780-917F-4B95-87C2-DEBA4340DFFD}" destId="{D64E3ABA-CE1C-4515-9008-F7BF380D467A}" srcOrd="6" destOrd="0" parTransId="{80B80AE9-A360-4BA7-A772-B6981E545690}" sibTransId="{73BD99F4-1F17-4DFE-9D11-D7C4D74A394A}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2" destOrd="0" presId="urn:microsoft.com/office/officeart/2005/8/layout/orgChart1"/>
    <dgm:cxn modelId="{82571690-A92B-4B27-B174-9E7EDD720F1C}" type="presParOf" srcId="{572A18B2-335C-4529-87B1-8CF99C8A0E96}" destId="{24B74DF4-6888-4EC7-9198-FECCB2C9C6CC}" srcOrd="13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6047" custScaleY="75482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5722" custScaleY="54376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72745" custScaleY="69161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Profesionales Especialistas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  <a:p>
          <a:endParaRPr lang="es-ES" sz="1200" dirty="0"/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9994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2535" custScaleY="85716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05" custScaleY="107904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Y="107904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96472" custScaleY="138385" custLinFactNeighborY="-61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</a:t>
          </a:r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Pintor(a)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 (os) / B</a:t>
          </a:r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Mecánico(a)</a:t>
          </a:r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  <a:p>
          <a:endParaRPr lang="es-ES" sz="1200" dirty="0"/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  <a:p>
          <a:endParaRPr lang="es-ES" sz="1200" dirty="0"/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8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8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8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8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8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8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8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8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74CEA46-F0EF-4C86-AD56-F303BB1C5AA3}" type="pres">
      <dgm:prSet presAssocID="{DA0313F8-80EA-4B7D-81C5-8A2E97FC516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4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4" presStyleCnt="8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5" presStyleCnt="8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5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5" presStyleCnt="8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6" presStyleCnt="8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6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6" presStyleCnt="8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7" presStyleCnt="8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7" presStyleCnt="8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7" presStyleCnt="8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2333FD2B-4128-4F41-AF8B-9104B8BDEA58}" type="presOf" srcId="{BF2A8E72-6211-4CBE-99A1-31CD16B9FDC6}" destId="{296D0CAD-8BDC-497F-B7BB-43E04C9C2A82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4455DBA8-D8D6-4CFF-A1F0-A159ADB0D1D1}" type="presOf" srcId="{26377AA2-40AB-40F8-885E-8C2CECBAB8B2}" destId="{9733675C-17B1-4E88-B5BF-D955DE1F769D}" srcOrd="0" destOrd="0" presId="urn:microsoft.com/office/officeart/2005/8/layout/orgChart1"/>
    <dgm:cxn modelId="{F3A4830A-D40E-4C91-A910-509BF449DD10}" type="presOf" srcId="{26377AA2-40AB-40F8-885E-8C2CECBAB8B2}" destId="{3C9355DF-250A-483D-A90D-8410924D4CFF}" srcOrd="1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845EBF93-984E-467A-95F3-0734AE7EF073}" type="presOf" srcId="{C2BD06CF-6093-4690-A736-AE158455A468}" destId="{CB11A161-DF45-4ABD-A0E6-BFD11358A492}" srcOrd="0" destOrd="0" presId="urn:microsoft.com/office/officeart/2005/8/layout/orgChart1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EF30B196-C145-4312-B616-03065BBC3EF1}" type="presOf" srcId="{DA0313F8-80EA-4B7D-81C5-8A2E97FC516F}" destId="{474CEA46-F0EF-4C86-AD56-F303BB1C5AA3}" srcOrd="0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3178AD28-7FEB-4FAC-8814-01AADDA6F6DE}" type="presOf" srcId="{C2BD06CF-6093-4690-A736-AE158455A468}" destId="{0C82494C-609C-400A-8F53-6C6B1F74D108}" srcOrd="1" destOrd="0" presId="urn:microsoft.com/office/officeart/2005/8/layout/orgChart1"/>
    <dgm:cxn modelId="{E7285690-08B6-4DF4-9C7A-BAEA40D2E920}" type="presOf" srcId="{7C458954-6BAF-49BB-8C7B-331D5185CB84}" destId="{04619CB8-3B4E-44CB-B0B4-DE4BA5CC37E8}" srcOrd="0" destOrd="0" presId="urn:microsoft.com/office/officeart/2005/8/layout/orgChart1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1E800989-87D4-4781-8234-65FCA2196A6F}" type="presOf" srcId="{7C458954-6BAF-49BB-8C7B-331D5185CB84}" destId="{A8E6C850-4867-4D7C-B9BC-A7311EED57A6}" srcOrd="1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860255E2-02CB-48D3-8292-356F969CC974}" type="presOf" srcId="{DF505B6B-DDD2-4A2F-B8BF-0350C916F2B7}" destId="{683D0084-83E2-4EF7-B9FA-FBEA7B83938A}" srcOrd="0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052BCD6B-3A33-498C-8FDB-CD318D47CD2E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9450882F-A204-4A6B-80D0-A61B806FCD9C}" type="presParOf" srcId="{ED51E9D7-962F-446A-8B64-DD2172F18CE9}" destId="{474CEA46-F0EF-4C86-AD56-F303BB1C5AA3}" srcOrd="0" destOrd="0" presId="urn:microsoft.com/office/officeart/2005/8/layout/orgChart1"/>
    <dgm:cxn modelId="{A0836155-7F66-407C-82DF-B2C02204A0A0}" type="presParOf" srcId="{ED51E9D7-962F-446A-8B64-DD2172F18CE9}" destId="{0928E6F8-3F6E-4226-A309-C471BD24295D}" srcOrd="1" destOrd="0" presId="urn:microsoft.com/office/officeart/2005/8/layout/orgChart1"/>
    <dgm:cxn modelId="{A1E6A6B9-C56F-4E15-B446-3635E536252B}" type="presParOf" srcId="{0928E6F8-3F6E-4226-A309-C471BD24295D}" destId="{92D8E757-FD3C-49FE-893B-DCCC301354E1}" srcOrd="0" destOrd="0" presId="urn:microsoft.com/office/officeart/2005/8/layout/orgChart1"/>
    <dgm:cxn modelId="{84D652C4-74C5-4937-B3B1-2409DB6C7043}" type="presParOf" srcId="{92D8E757-FD3C-49FE-893B-DCCC301354E1}" destId="{04619CB8-3B4E-44CB-B0B4-DE4BA5CC37E8}" srcOrd="0" destOrd="0" presId="urn:microsoft.com/office/officeart/2005/8/layout/orgChart1"/>
    <dgm:cxn modelId="{4A647CD1-A0F6-403A-A47C-060F37CD1E83}" type="presParOf" srcId="{92D8E757-FD3C-49FE-893B-DCCC301354E1}" destId="{A8E6C850-4867-4D7C-B9BC-A7311EED57A6}" srcOrd="1" destOrd="0" presId="urn:microsoft.com/office/officeart/2005/8/layout/orgChart1"/>
    <dgm:cxn modelId="{648E539E-EA18-4972-957F-2C659EF9B850}" type="presParOf" srcId="{0928E6F8-3F6E-4226-A309-C471BD24295D}" destId="{E526E54B-32C0-4BBC-8E24-1F02187536C0}" srcOrd="1" destOrd="0" presId="urn:microsoft.com/office/officeart/2005/8/layout/orgChart1"/>
    <dgm:cxn modelId="{93A77155-6C04-4963-BB46-84F23BD6658F}" type="presParOf" srcId="{E526E54B-32C0-4BBC-8E24-1F02187536C0}" destId="{296D0CAD-8BDC-497F-B7BB-43E04C9C2A82}" srcOrd="0" destOrd="0" presId="urn:microsoft.com/office/officeart/2005/8/layout/orgChart1"/>
    <dgm:cxn modelId="{39C9D713-C9A6-4317-B437-70D9E889A344}" type="presParOf" srcId="{E526E54B-32C0-4BBC-8E24-1F02187536C0}" destId="{B8C2711E-8CA9-42BB-BCF9-68F9AB2A8CD2}" srcOrd="1" destOrd="0" presId="urn:microsoft.com/office/officeart/2005/8/layout/orgChart1"/>
    <dgm:cxn modelId="{85728453-A003-47B3-8E2B-F6C012435459}" type="presParOf" srcId="{B8C2711E-8CA9-42BB-BCF9-68F9AB2A8CD2}" destId="{1BDBE31E-8030-47C7-9EEF-3934AC8DCD7B}" srcOrd="0" destOrd="0" presId="urn:microsoft.com/office/officeart/2005/8/layout/orgChart1"/>
    <dgm:cxn modelId="{0292D7E1-8402-4520-9F8F-9991B70816A5}" type="presParOf" srcId="{1BDBE31E-8030-47C7-9EEF-3934AC8DCD7B}" destId="{CB11A161-DF45-4ABD-A0E6-BFD11358A492}" srcOrd="0" destOrd="0" presId="urn:microsoft.com/office/officeart/2005/8/layout/orgChart1"/>
    <dgm:cxn modelId="{E946ED0D-EE4C-44B1-AA4F-02B4C87FBCBD}" type="presParOf" srcId="{1BDBE31E-8030-47C7-9EEF-3934AC8DCD7B}" destId="{0C82494C-609C-400A-8F53-6C6B1F74D108}" srcOrd="1" destOrd="0" presId="urn:microsoft.com/office/officeart/2005/8/layout/orgChart1"/>
    <dgm:cxn modelId="{990DD07A-A141-4798-9A08-2FB062E08FEF}" type="presParOf" srcId="{B8C2711E-8CA9-42BB-BCF9-68F9AB2A8CD2}" destId="{BB360176-4121-44E9-863E-349F2D973512}" srcOrd="1" destOrd="0" presId="urn:microsoft.com/office/officeart/2005/8/layout/orgChart1"/>
    <dgm:cxn modelId="{2FD2984E-5514-4BEA-B34E-FAD1ECE83DE2}" type="presParOf" srcId="{BB360176-4121-44E9-863E-349F2D973512}" destId="{683D0084-83E2-4EF7-B9FA-FBEA7B83938A}" srcOrd="0" destOrd="0" presId="urn:microsoft.com/office/officeart/2005/8/layout/orgChart1"/>
    <dgm:cxn modelId="{6CFE632C-818A-4051-B90A-59A5C1F053C7}" type="presParOf" srcId="{BB360176-4121-44E9-863E-349F2D973512}" destId="{5440CA00-C57D-4F4B-A7CB-DE03E5A6E605}" srcOrd="1" destOrd="0" presId="urn:microsoft.com/office/officeart/2005/8/layout/orgChart1"/>
    <dgm:cxn modelId="{85239341-E633-4B8D-8B90-7B5995330DB1}" type="presParOf" srcId="{5440CA00-C57D-4F4B-A7CB-DE03E5A6E605}" destId="{53EFA7AA-A469-4E9F-96EE-CC1BF59350EE}" srcOrd="0" destOrd="0" presId="urn:microsoft.com/office/officeart/2005/8/layout/orgChart1"/>
    <dgm:cxn modelId="{6220BC57-1860-4120-A133-4DE313971F50}" type="presParOf" srcId="{53EFA7AA-A469-4E9F-96EE-CC1BF59350EE}" destId="{9733675C-17B1-4E88-B5BF-D955DE1F769D}" srcOrd="0" destOrd="0" presId="urn:microsoft.com/office/officeart/2005/8/layout/orgChart1"/>
    <dgm:cxn modelId="{EBA129FE-452D-4456-BBC2-C2F9B39F8902}" type="presParOf" srcId="{53EFA7AA-A469-4E9F-96EE-CC1BF59350EE}" destId="{3C9355DF-250A-483D-A90D-8410924D4CFF}" srcOrd="1" destOrd="0" presId="urn:microsoft.com/office/officeart/2005/8/layout/orgChart1"/>
    <dgm:cxn modelId="{F03E22F1-03A3-4CE8-A170-EB0B4FFAB5C4}" type="presParOf" srcId="{5440CA00-C57D-4F4B-A7CB-DE03E5A6E605}" destId="{21B36529-2D4F-4DB2-B363-A669D94406E5}" srcOrd="1" destOrd="0" presId="urn:microsoft.com/office/officeart/2005/8/layout/orgChart1"/>
    <dgm:cxn modelId="{DE939DC2-5331-4305-BA1E-CE542A0D4EA5}" type="presParOf" srcId="{5440CA00-C57D-4F4B-A7CB-DE03E5A6E605}" destId="{5A46AFCA-578A-49C9-AEE4-A4189902D433}" srcOrd="2" destOrd="0" presId="urn:microsoft.com/office/officeart/2005/8/layout/orgChart1"/>
    <dgm:cxn modelId="{BF82D5E8-C74C-4B4C-B118-5C95263A5E8F}" type="presParOf" srcId="{B8C2711E-8CA9-42BB-BCF9-68F9AB2A8CD2}" destId="{7B2E6421-6C93-4DF9-9F69-88608DFFAC5C}" srcOrd="2" destOrd="0" presId="urn:microsoft.com/office/officeart/2005/8/layout/orgChart1"/>
    <dgm:cxn modelId="{F057AD99-D23C-44E7-92F1-9850A3A19817}" type="presParOf" srcId="{0928E6F8-3F6E-4226-A309-C471BD24295D}" destId="{50920DC9-18E5-4071-B469-2EABE9F5D35E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CMT</a:t>
          </a:r>
        </a:p>
        <a:p>
          <a:endParaRPr lang="es-ES" sz="1200" dirty="0"/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0298" custScaleY="117963" custLinFactNeighborY="-18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/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 (a)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Dental</a:t>
          </a:r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102673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B</a:t>
          </a: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Médico(a) Familiar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30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 smtClean="0"/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 smtClean="0"/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 custScaleX="14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Mantenimiento A</a:t>
          </a:r>
        </a:p>
        <a:p>
          <a:endParaRPr lang="es-ES" sz="1200" dirty="0" smtClean="0"/>
        </a:p>
        <a:p>
          <a:r>
            <a:rPr lang="es-ES" sz="1200" dirty="0" smtClean="0"/>
            <a:t>Mantenimiento</a:t>
          </a: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15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6354" custScaleY="44573" custLinFactNeighborY="-1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/>
            <a:t>Enlace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/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4575" custScaleY="36383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 val="init"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25486" custScaleY="23847" custLinFactNeighborY="-2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655" custScaleY="122637" custLinFactNeighborY="-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 val="hang"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96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5643C5BC-4C36-462F-9433-6C492ADC7769}" type="pres">
      <dgm:prSet presAssocID="{568A9E5D-10DF-49F5-A4A2-D085AD850246}" presName="Name48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3503B605-1C0F-448B-8136-6E1CBA11CDCD}" type="pres">
      <dgm:prSet presAssocID="{141E0278-96CE-4406-868A-D154C8945FAA}" presName="Name48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7E5A66AE-5AE4-4A51-A1BE-0E1D08B9806A}" type="pres">
      <dgm:prSet presAssocID="{EF7FACAD-6FC9-4BE4-9680-CB0ED3F4CAB1}" presName="Name48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 custScaleY="113034" custLinFactNeighborY="-13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56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03536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CEDE7C0E-A00B-4042-8C76-5E893B6129BF}" type="presOf" srcId="{141E0278-96CE-4406-868A-D154C8945FAA}" destId="{3503B605-1C0F-448B-8136-6E1CBA11CDCD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07CABFA-63C9-43CE-874E-EA15A9C58ABE}" type="presOf" srcId="{568A9E5D-10DF-49F5-A4A2-D085AD850246}" destId="{5643C5BC-4C36-462F-9433-6C492ADC7769}" srcOrd="0" destOrd="0" presId="urn:microsoft.com/office/officeart/2005/8/layout/orgChart1"/>
    <dgm:cxn modelId="{7E6263B0-492B-4BAC-A342-CC1CFA72E04D}" type="presOf" srcId="{EF7FACAD-6FC9-4BE4-9680-CB0ED3F4CAB1}" destId="{7E5A66AE-5AE4-4A51-A1BE-0E1D08B9806A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58F91DA9-2CF1-4DBF-AD0F-EB0683EC8235}" type="presParOf" srcId="{1DC5C5F5-991B-477C-AD43-B83EE69F1854}" destId="{5643C5BC-4C36-462F-9433-6C492ADC7769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01B8E90E-5767-444E-BFDD-5F8ED057F10C}" type="presParOf" srcId="{1DC5C5F5-991B-477C-AD43-B83EE69F1854}" destId="{3503B605-1C0F-448B-8136-6E1CBA11CDCD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0D31DAD3-B4C0-4BDC-BD01-C8ECA6CA6FD6}" type="presParOf" srcId="{1DC5C5F5-991B-477C-AD43-B83EE69F1854}" destId="{7E5A66AE-5AE4-4A51-A1BE-0E1D08B9806A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1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1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1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1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1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1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63041" y="206730"/>
          <a:ext cx="2548858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Social</a:t>
          </a:r>
        </a:p>
      </dsp:txBody>
      <dsp:txXfrm>
        <a:off x="1963041" y="206730"/>
        <a:ext cx="2548858" cy="774964"/>
      </dsp:txXfrm>
    </dsp:sp>
    <dsp:sp modelId="{A122AB98-6AEB-4224-8BB5-6741593B0990}">
      <dsp:nvSpPr>
        <dsp:cNvPr id="0" name=""/>
        <dsp:cNvSpPr/>
      </dsp:nvSpPr>
      <dsp:spPr>
        <a:xfrm>
          <a:off x="2034410" y="1145745"/>
          <a:ext cx="2406120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2034410" y="1145745"/>
        <a:ext cx="2406120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Administrativo(a)</a:t>
          </a: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</a:t>
          </a:r>
          <a:endParaRPr lang="es-ES" sz="1200" kern="1200" dirty="0">
            <a:latin typeface="+mn-lt"/>
          </a:endParaRP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Deporte</a:t>
          </a: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Educación</a:t>
          </a: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Públicos</a:t>
          </a: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 </a:t>
          </a:r>
          <a:endParaRPr lang="es-ES" sz="1200" kern="1200" dirty="0">
            <a:latin typeface="+mn-lt"/>
          </a:endParaRP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Prioritarios</a:t>
          </a: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004507"/>
          <a:ext cx="1214412" cy="421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65"/>
              </a:lnTo>
              <a:lnTo>
                <a:pt x="1214412" y="210765"/>
              </a:lnTo>
              <a:lnTo>
                <a:pt x="1214412" y="421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D7E5A-CF0F-43E4-911F-AA305DE95BA5}">
      <dsp:nvSpPr>
        <dsp:cNvPr id="0" name=""/>
        <dsp:cNvSpPr/>
      </dsp:nvSpPr>
      <dsp:spPr>
        <a:xfrm>
          <a:off x="358934" y="2246369"/>
          <a:ext cx="301093" cy="92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354"/>
              </a:lnTo>
              <a:lnTo>
                <a:pt x="301093" y="9233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61851" y="1004507"/>
          <a:ext cx="1214412" cy="421531"/>
        </a:xfrm>
        <a:custGeom>
          <a:avLst/>
          <a:gdLst/>
          <a:ahLst/>
          <a:cxnLst/>
          <a:rect l="0" t="0" r="0" b="0"/>
          <a:pathLst>
            <a:path>
              <a:moveTo>
                <a:pt x="1214412" y="0"/>
              </a:moveTo>
              <a:lnTo>
                <a:pt x="1214412" y="210765"/>
              </a:lnTo>
              <a:lnTo>
                <a:pt x="0" y="210765"/>
              </a:lnTo>
              <a:lnTo>
                <a:pt x="0" y="421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372617" y="860"/>
          <a:ext cx="2007293" cy="1003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372617" y="860"/>
        <a:ext cx="2007293" cy="1003646"/>
      </dsp:txXfrm>
    </dsp:sp>
    <dsp:sp modelId="{561035FD-A036-45F3-8768-74A8DEB66B75}">
      <dsp:nvSpPr>
        <dsp:cNvPr id="0" name=""/>
        <dsp:cNvSpPr/>
      </dsp:nvSpPr>
      <dsp:spPr>
        <a:xfrm>
          <a:off x="158204" y="1426038"/>
          <a:ext cx="2007293" cy="8203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158204" y="1426038"/>
        <a:ext cx="2007293" cy="820330"/>
      </dsp:txXfrm>
    </dsp:sp>
    <dsp:sp modelId="{C352BEB6-B991-46EF-A322-794F58C7C387}">
      <dsp:nvSpPr>
        <dsp:cNvPr id="0" name=""/>
        <dsp:cNvSpPr/>
      </dsp:nvSpPr>
      <dsp:spPr>
        <a:xfrm>
          <a:off x="660028" y="2667900"/>
          <a:ext cx="2007293" cy="1003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Auxiliares</a:t>
          </a:r>
        </a:p>
      </dsp:txBody>
      <dsp:txXfrm>
        <a:off x="660028" y="2667900"/>
        <a:ext cx="2007293" cy="1003646"/>
      </dsp:txXfrm>
    </dsp:sp>
    <dsp:sp modelId="{88F7E2BC-39DC-4929-872F-592E1E6CDBE2}">
      <dsp:nvSpPr>
        <dsp:cNvPr id="0" name=""/>
        <dsp:cNvSpPr/>
      </dsp:nvSpPr>
      <dsp:spPr>
        <a:xfrm>
          <a:off x="2587029" y="1426038"/>
          <a:ext cx="2007293" cy="821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587029" y="1426038"/>
        <a:ext cx="2007293" cy="8216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819040" y="1242549"/>
          <a:ext cx="173053" cy="507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006"/>
              </a:lnTo>
              <a:lnTo>
                <a:pt x="173053" y="50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645986" y="1242549"/>
          <a:ext cx="173053" cy="507006"/>
        </a:xfrm>
        <a:custGeom>
          <a:avLst/>
          <a:gdLst/>
          <a:ahLst/>
          <a:cxnLst/>
          <a:rect l="0" t="0" r="0" b="0"/>
          <a:pathLst>
            <a:path>
              <a:moveTo>
                <a:pt x="173053" y="0"/>
              </a:moveTo>
              <a:lnTo>
                <a:pt x="173053" y="507006"/>
              </a:lnTo>
              <a:lnTo>
                <a:pt x="0" y="50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4819040" y="1242549"/>
          <a:ext cx="19942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93"/>
              </a:lnTo>
              <a:lnTo>
                <a:pt x="1994240" y="1092093"/>
              </a:lnTo>
              <a:lnTo>
                <a:pt x="199424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773320" y="1242549"/>
          <a:ext cx="914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819040" y="4279101"/>
          <a:ext cx="2991360" cy="51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02"/>
              </a:lnTo>
              <a:lnTo>
                <a:pt x="2991360" y="340402"/>
              </a:lnTo>
              <a:lnTo>
                <a:pt x="299136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819040" y="4279101"/>
          <a:ext cx="997120" cy="51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02"/>
              </a:lnTo>
              <a:lnTo>
                <a:pt x="997120" y="340402"/>
              </a:lnTo>
              <a:lnTo>
                <a:pt x="99712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21919" y="4279101"/>
          <a:ext cx="997120" cy="513456"/>
        </a:xfrm>
        <a:custGeom>
          <a:avLst/>
          <a:gdLst/>
          <a:ahLst/>
          <a:cxnLst/>
          <a:rect l="0" t="0" r="0" b="0"/>
          <a:pathLst>
            <a:path>
              <a:moveTo>
                <a:pt x="997120" y="0"/>
              </a:moveTo>
              <a:lnTo>
                <a:pt x="997120" y="340402"/>
              </a:lnTo>
              <a:lnTo>
                <a:pt x="0" y="340402"/>
              </a:lnTo>
              <a:lnTo>
                <a:pt x="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27679" y="4279101"/>
          <a:ext cx="2991360" cy="513456"/>
        </a:xfrm>
        <a:custGeom>
          <a:avLst/>
          <a:gdLst/>
          <a:ahLst/>
          <a:cxnLst/>
          <a:rect l="0" t="0" r="0" b="0"/>
          <a:pathLst>
            <a:path>
              <a:moveTo>
                <a:pt x="2991360" y="0"/>
              </a:moveTo>
              <a:lnTo>
                <a:pt x="2991360" y="340402"/>
              </a:lnTo>
              <a:lnTo>
                <a:pt x="0" y="340402"/>
              </a:lnTo>
              <a:lnTo>
                <a:pt x="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24799" y="3331762"/>
          <a:ext cx="1994240" cy="34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53"/>
              </a:lnTo>
              <a:lnTo>
                <a:pt x="1994240" y="173053"/>
              </a:lnTo>
              <a:lnTo>
                <a:pt x="199424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779079" y="3331762"/>
          <a:ext cx="91440" cy="346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30559" y="3331762"/>
          <a:ext cx="1994240" cy="346107"/>
        </a:xfrm>
        <a:custGeom>
          <a:avLst/>
          <a:gdLst/>
          <a:ahLst/>
          <a:cxnLst/>
          <a:rect l="0" t="0" r="0" b="0"/>
          <a:pathLst>
            <a:path>
              <a:moveTo>
                <a:pt x="1994240" y="0"/>
              </a:moveTo>
              <a:lnTo>
                <a:pt x="1994240" y="173053"/>
              </a:lnTo>
              <a:lnTo>
                <a:pt x="0" y="173053"/>
              </a:lnTo>
              <a:lnTo>
                <a:pt x="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24799" y="1242549"/>
          <a:ext cx="19942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1994240" y="0"/>
              </a:moveTo>
              <a:lnTo>
                <a:pt x="1994240" y="1092093"/>
              </a:lnTo>
              <a:lnTo>
                <a:pt x="0" y="1092093"/>
              </a:lnTo>
              <a:lnTo>
                <a:pt x="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75731" y="418483"/>
          <a:ext cx="2086617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775731" y="418483"/>
        <a:ext cx="2086617" cy="824066"/>
      </dsp:txXfrm>
    </dsp:sp>
    <dsp:sp modelId="{CA39CFAE-E2EA-4986-836A-5B47C17F74E9}">
      <dsp:nvSpPr>
        <dsp:cNvPr id="0" name=""/>
        <dsp:cNvSpPr/>
      </dsp:nvSpPr>
      <dsp:spPr>
        <a:xfrm>
          <a:off x="200073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00733" y="2507696"/>
        <a:ext cx="1648132" cy="824066"/>
      </dsp:txXfrm>
    </dsp:sp>
    <dsp:sp modelId="{B4665A00-3C91-4F59-8FE3-DDE25D36672F}">
      <dsp:nvSpPr>
        <dsp:cNvPr id="0" name=""/>
        <dsp:cNvSpPr/>
      </dsp:nvSpPr>
      <dsp:spPr>
        <a:xfrm>
          <a:off x="6493" y="3677870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493" y="3677870"/>
        <a:ext cx="1648132" cy="824066"/>
      </dsp:txXfrm>
    </dsp:sp>
    <dsp:sp modelId="{36D6C405-7143-4411-93B1-9BF8A1404A77}">
      <dsp:nvSpPr>
        <dsp:cNvPr id="0" name=""/>
        <dsp:cNvSpPr/>
      </dsp:nvSpPr>
      <dsp:spPr>
        <a:xfrm>
          <a:off x="2000733" y="3677870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00733" y="3677870"/>
        <a:ext cx="1648132" cy="824066"/>
      </dsp:txXfrm>
    </dsp:sp>
    <dsp:sp modelId="{396AEBBD-1CC6-4A03-A15C-CD42339B9B61}">
      <dsp:nvSpPr>
        <dsp:cNvPr id="0" name=""/>
        <dsp:cNvSpPr/>
      </dsp:nvSpPr>
      <dsp:spPr>
        <a:xfrm>
          <a:off x="3994973" y="3677870"/>
          <a:ext cx="1648132" cy="601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3994973" y="3677870"/>
        <a:ext cx="1648132" cy="601230"/>
      </dsp:txXfrm>
    </dsp:sp>
    <dsp:sp modelId="{314F7969-4745-4BE7-95BD-C80A55C847E4}">
      <dsp:nvSpPr>
        <dsp:cNvPr id="0" name=""/>
        <dsp:cNvSpPr/>
      </dsp:nvSpPr>
      <dsp:spPr>
        <a:xfrm>
          <a:off x="100361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03613" y="4792557"/>
        <a:ext cx="1648132" cy="824066"/>
      </dsp:txXfrm>
    </dsp:sp>
    <dsp:sp modelId="{7D0E3248-8136-422E-96CE-B4E619B7AD1F}">
      <dsp:nvSpPr>
        <dsp:cNvPr id="0" name=""/>
        <dsp:cNvSpPr/>
      </dsp:nvSpPr>
      <dsp:spPr>
        <a:xfrm>
          <a:off x="299785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997853" y="4792557"/>
        <a:ext cx="1648132" cy="824066"/>
      </dsp:txXfrm>
    </dsp:sp>
    <dsp:sp modelId="{44332F28-5843-41B1-8A1F-F7C3356A9A5B}">
      <dsp:nvSpPr>
        <dsp:cNvPr id="0" name=""/>
        <dsp:cNvSpPr/>
      </dsp:nvSpPr>
      <dsp:spPr>
        <a:xfrm>
          <a:off x="499209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4992093" y="4792557"/>
        <a:ext cx="1648132" cy="824066"/>
      </dsp:txXfrm>
    </dsp:sp>
    <dsp:sp modelId="{B5CC304E-3A9B-4E09-8205-8E4A15DE77D7}">
      <dsp:nvSpPr>
        <dsp:cNvPr id="0" name=""/>
        <dsp:cNvSpPr/>
      </dsp:nvSpPr>
      <dsp:spPr>
        <a:xfrm>
          <a:off x="6986334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6986334" y="4792557"/>
        <a:ext cx="1648132" cy="824066"/>
      </dsp:txXfrm>
    </dsp:sp>
    <dsp:sp modelId="{87A33439-9464-482F-9CBB-BF6797F17F38}">
      <dsp:nvSpPr>
        <dsp:cNvPr id="0" name=""/>
        <dsp:cNvSpPr/>
      </dsp:nvSpPr>
      <dsp:spPr>
        <a:xfrm>
          <a:off x="399497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3994973" y="2507696"/>
        <a:ext cx="1648132" cy="824066"/>
      </dsp:txXfrm>
    </dsp:sp>
    <dsp:sp modelId="{C75CA2CC-97C6-4D10-BD69-D21A2D512436}">
      <dsp:nvSpPr>
        <dsp:cNvPr id="0" name=""/>
        <dsp:cNvSpPr/>
      </dsp:nvSpPr>
      <dsp:spPr>
        <a:xfrm>
          <a:off x="598921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5989213" y="2507696"/>
        <a:ext cx="1648132" cy="824066"/>
      </dsp:txXfrm>
    </dsp:sp>
    <dsp:sp modelId="{6EE445D7-B2EA-47D1-8618-DD10538BF5FE}">
      <dsp:nvSpPr>
        <dsp:cNvPr id="0" name=""/>
        <dsp:cNvSpPr/>
      </dsp:nvSpPr>
      <dsp:spPr>
        <a:xfrm>
          <a:off x="2997853" y="1466625"/>
          <a:ext cx="1648132" cy="56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2997853" y="1466625"/>
        <a:ext cx="1648132" cy="565861"/>
      </dsp:txXfrm>
    </dsp:sp>
    <dsp:sp modelId="{70949A95-F512-44A2-AE4C-A62E3DFE5CAC}">
      <dsp:nvSpPr>
        <dsp:cNvPr id="0" name=""/>
        <dsp:cNvSpPr/>
      </dsp:nvSpPr>
      <dsp:spPr>
        <a:xfrm>
          <a:off x="4992093" y="1466625"/>
          <a:ext cx="1648132" cy="56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992093" y="1466625"/>
        <a:ext cx="1648132" cy="5658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628291" y="1785080"/>
          <a:ext cx="1416766" cy="66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69"/>
              </a:lnTo>
              <a:lnTo>
                <a:pt x="1416766" y="458969"/>
              </a:lnTo>
              <a:lnTo>
                <a:pt x="1416766" y="667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211525" y="1785080"/>
          <a:ext cx="1416766" cy="667496"/>
        </a:xfrm>
        <a:custGeom>
          <a:avLst/>
          <a:gdLst/>
          <a:ahLst/>
          <a:cxnLst/>
          <a:rect l="0" t="0" r="0" b="0"/>
          <a:pathLst>
            <a:path>
              <a:moveTo>
                <a:pt x="1416766" y="0"/>
              </a:moveTo>
              <a:lnTo>
                <a:pt x="1416766" y="458969"/>
              </a:lnTo>
              <a:lnTo>
                <a:pt x="0" y="458969"/>
              </a:lnTo>
              <a:lnTo>
                <a:pt x="0" y="667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361516" y="792091"/>
          <a:ext cx="2533551" cy="992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1361516" y="792091"/>
        <a:ext cx="2533551" cy="992988"/>
      </dsp:txXfrm>
    </dsp:sp>
    <dsp:sp modelId="{47F8C3F9-7577-4F66-8B90-0354FF56349B}">
      <dsp:nvSpPr>
        <dsp:cNvPr id="0" name=""/>
        <dsp:cNvSpPr/>
      </dsp:nvSpPr>
      <dsp:spPr>
        <a:xfrm>
          <a:off x="3286" y="2452577"/>
          <a:ext cx="2416477" cy="969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86" y="2452577"/>
        <a:ext cx="2416477" cy="969385"/>
      </dsp:txXfrm>
    </dsp:sp>
    <dsp:sp modelId="{B55D28C6-03A1-4842-B3A7-C722CB61DC66}">
      <dsp:nvSpPr>
        <dsp:cNvPr id="0" name=""/>
        <dsp:cNvSpPr/>
      </dsp:nvSpPr>
      <dsp:spPr>
        <a:xfrm>
          <a:off x="2836819" y="2452577"/>
          <a:ext cx="2416477" cy="969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836819" y="2452577"/>
        <a:ext cx="2416477" cy="9693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448272" y="1683350"/>
          <a:ext cx="1339810" cy="58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649"/>
              </a:lnTo>
              <a:lnTo>
                <a:pt x="1339810" y="348649"/>
              </a:lnTo>
              <a:lnTo>
                <a:pt x="1339810" y="581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108461" y="1683350"/>
          <a:ext cx="1339810" cy="581178"/>
        </a:xfrm>
        <a:custGeom>
          <a:avLst/>
          <a:gdLst/>
          <a:ahLst/>
          <a:cxnLst/>
          <a:rect l="0" t="0" r="0" b="0"/>
          <a:pathLst>
            <a:path>
              <a:moveTo>
                <a:pt x="1339810" y="0"/>
              </a:moveTo>
              <a:lnTo>
                <a:pt x="1339810" y="348649"/>
              </a:lnTo>
              <a:lnTo>
                <a:pt x="0" y="348649"/>
              </a:lnTo>
              <a:lnTo>
                <a:pt x="0" y="581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936102" y="576069"/>
          <a:ext cx="3024339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936102" y="576069"/>
        <a:ext cx="3024339" cy="1107281"/>
      </dsp:txXfrm>
    </dsp:sp>
    <dsp:sp modelId="{745C10B2-B697-40FF-819A-84ACADD2D7D8}">
      <dsp:nvSpPr>
        <dsp:cNvPr id="0" name=""/>
        <dsp:cNvSpPr/>
      </dsp:nvSpPr>
      <dsp:spPr>
        <a:xfrm>
          <a:off x="1180" y="2264529"/>
          <a:ext cx="2214562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1180" y="2264529"/>
        <a:ext cx="2214562" cy="1107281"/>
      </dsp:txXfrm>
    </dsp:sp>
    <dsp:sp modelId="{A90AF1C4-E96D-4B4F-A610-9E08A19866C1}">
      <dsp:nvSpPr>
        <dsp:cNvPr id="0" name=""/>
        <dsp:cNvSpPr/>
      </dsp:nvSpPr>
      <dsp:spPr>
        <a:xfrm>
          <a:off x="2680801" y="2264529"/>
          <a:ext cx="2214562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2680801" y="2264529"/>
        <a:ext cx="2214562" cy="11072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12172" y="1657346"/>
        <a:ext cx="2016214" cy="1294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95543" y="1711185"/>
        <a:ext cx="2253173" cy="5582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639833" y="1993341"/>
          <a:ext cx="91440" cy="473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278729" y="840579"/>
          <a:ext cx="1406823" cy="45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354"/>
              </a:lnTo>
              <a:lnTo>
                <a:pt x="1406823" y="324354"/>
              </a:lnTo>
              <a:lnTo>
                <a:pt x="1406823" y="454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770911" y="1993341"/>
          <a:ext cx="217629" cy="413305"/>
        </a:xfrm>
        <a:custGeom>
          <a:avLst/>
          <a:gdLst/>
          <a:ahLst/>
          <a:cxnLst/>
          <a:rect l="0" t="0" r="0" b="0"/>
          <a:pathLst>
            <a:path>
              <a:moveTo>
                <a:pt x="217629" y="0"/>
              </a:moveTo>
              <a:lnTo>
                <a:pt x="217629" y="413305"/>
              </a:lnTo>
              <a:lnTo>
                <a:pt x="0" y="4133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942820" y="1993341"/>
          <a:ext cx="91440" cy="841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17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988540" y="840579"/>
          <a:ext cx="1290188" cy="454999"/>
        </a:xfrm>
        <a:custGeom>
          <a:avLst/>
          <a:gdLst/>
          <a:ahLst/>
          <a:cxnLst/>
          <a:rect l="0" t="0" r="0" b="0"/>
          <a:pathLst>
            <a:path>
              <a:moveTo>
                <a:pt x="1290188" y="0"/>
              </a:moveTo>
              <a:lnTo>
                <a:pt x="1290188" y="324354"/>
              </a:lnTo>
              <a:lnTo>
                <a:pt x="0" y="324354"/>
              </a:lnTo>
              <a:lnTo>
                <a:pt x="0" y="454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168352" y="2347"/>
          <a:ext cx="2220755" cy="838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</a:t>
          </a:r>
        </a:p>
      </dsp:txBody>
      <dsp:txXfrm>
        <a:off x="3168352" y="2347"/>
        <a:ext cx="2220755" cy="838231"/>
      </dsp:txXfrm>
    </dsp:sp>
    <dsp:sp modelId="{F2E1BE7D-62BB-4D55-A68F-CA5000549E04}">
      <dsp:nvSpPr>
        <dsp:cNvPr id="0" name=""/>
        <dsp:cNvSpPr/>
      </dsp:nvSpPr>
      <dsp:spPr>
        <a:xfrm>
          <a:off x="2268543" y="1295578"/>
          <a:ext cx="1439995" cy="697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268543" y="1295578"/>
        <a:ext cx="1439995" cy="697763"/>
      </dsp:txXfrm>
    </dsp:sp>
    <dsp:sp modelId="{F92C6587-5E08-41BF-989D-05A4FBEC95A1}">
      <dsp:nvSpPr>
        <dsp:cNvPr id="0" name=""/>
        <dsp:cNvSpPr/>
      </dsp:nvSpPr>
      <dsp:spPr>
        <a:xfrm>
          <a:off x="1761603" y="2835063"/>
          <a:ext cx="2453875" cy="1917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761603" y="2835063"/>
        <a:ext cx="2453875" cy="1917465"/>
      </dsp:txXfrm>
    </dsp:sp>
    <dsp:sp modelId="{20A966C6-7822-45B6-9C18-FF3DF01A5D66}">
      <dsp:nvSpPr>
        <dsp:cNvPr id="0" name=""/>
        <dsp:cNvSpPr/>
      </dsp:nvSpPr>
      <dsp:spPr>
        <a:xfrm>
          <a:off x="1526672" y="2189564"/>
          <a:ext cx="1244239" cy="4341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526672" y="2189564"/>
        <a:ext cx="1244239" cy="434164"/>
      </dsp:txXfrm>
    </dsp:sp>
    <dsp:sp modelId="{F80727AF-3372-4B83-BFD8-D577F70FB0A1}">
      <dsp:nvSpPr>
        <dsp:cNvPr id="0" name=""/>
        <dsp:cNvSpPr/>
      </dsp:nvSpPr>
      <dsp:spPr>
        <a:xfrm>
          <a:off x="4965555" y="1295578"/>
          <a:ext cx="1439995" cy="697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965555" y="1295578"/>
        <a:ext cx="1439995" cy="697763"/>
      </dsp:txXfrm>
    </dsp:sp>
    <dsp:sp modelId="{DA7781BC-512E-4C51-A831-E21D36B51DC0}">
      <dsp:nvSpPr>
        <dsp:cNvPr id="0" name=""/>
        <dsp:cNvSpPr/>
      </dsp:nvSpPr>
      <dsp:spPr>
        <a:xfrm>
          <a:off x="4746370" y="2466905"/>
          <a:ext cx="1878365" cy="1471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746370" y="2466905"/>
        <a:ext cx="1878365" cy="14712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356798" y="3543302"/>
          <a:ext cx="91440" cy="295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1965575"/>
          <a:ext cx="1334066" cy="475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60"/>
              </a:lnTo>
              <a:lnTo>
                <a:pt x="1334066" y="243660"/>
              </a:lnTo>
              <a:lnTo>
                <a:pt x="1334066" y="475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88665" y="3543302"/>
          <a:ext cx="91440" cy="295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734385" y="1965575"/>
          <a:ext cx="1334066" cy="475192"/>
        </a:xfrm>
        <a:custGeom>
          <a:avLst/>
          <a:gdLst/>
          <a:ahLst/>
          <a:cxnLst/>
          <a:rect l="0" t="0" r="0" b="0"/>
          <a:pathLst>
            <a:path>
              <a:moveTo>
                <a:pt x="1334066" y="0"/>
              </a:moveTo>
              <a:lnTo>
                <a:pt x="1334066" y="243660"/>
              </a:lnTo>
              <a:lnTo>
                <a:pt x="0" y="243660"/>
              </a:lnTo>
              <a:lnTo>
                <a:pt x="0" y="475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102820"/>
          <a:ext cx="91440" cy="231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5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965917" y="285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965917" y="285"/>
        <a:ext cx="2205069" cy="1102534"/>
      </dsp:txXfrm>
    </dsp:sp>
    <dsp:sp modelId="{94141993-79F9-4601-9E18-6D523581E11E}">
      <dsp:nvSpPr>
        <dsp:cNvPr id="0" name=""/>
        <dsp:cNvSpPr/>
      </dsp:nvSpPr>
      <dsp:spPr>
        <a:xfrm>
          <a:off x="3343921" y="1334352"/>
          <a:ext cx="1449061" cy="631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343921" y="1334352"/>
        <a:ext cx="1449061" cy="631223"/>
      </dsp:txXfrm>
    </dsp:sp>
    <dsp:sp modelId="{3CB38E7F-E4E8-4D6F-AAD6-F5768E7F64D0}">
      <dsp:nvSpPr>
        <dsp:cNvPr id="0" name=""/>
        <dsp:cNvSpPr/>
      </dsp:nvSpPr>
      <dsp:spPr>
        <a:xfrm>
          <a:off x="1631850" y="2440768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31850" y="2440768"/>
        <a:ext cx="2205069" cy="1102534"/>
      </dsp:txXfrm>
    </dsp:sp>
    <dsp:sp modelId="{6FB1DD8F-2533-4D0A-9AF9-38403C79851C}">
      <dsp:nvSpPr>
        <dsp:cNvPr id="0" name=""/>
        <dsp:cNvSpPr/>
      </dsp:nvSpPr>
      <dsp:spPr>
        <a:xfrm>
          <a:off x="1631850" y="3838936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631850" y="3838936"/>
        <a:ext cx="2205069" cy="1102534"/>
      </dsp:txXfrm>
    </dsp:sp>
    <dsp:sp modelId="{75915930-15BB-47EF-9626-A91C02243640}">
      <dsp:nvSpPr>
        <dsp:cNvPr id="0" name=""/>
        <dsp:cNvSpPr/>
      </dsp:nvSpPr>
      <dsp:spPr>
        <a:xfrm>
          <a:off x="4299984" y="2440768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299984" y="2440768"/>
        <a:ext cx="2205069" cy="1102534"/>
      </dsp:txXfrm>
    </dsp:sp>
    <dsp:sp modelId="{9C0EA64C-C9B3-4A00-90D5-1B22BF3C42DE}">
      <dsp:nvSpPr>
        <dsp:cNvPr id="0" name=""/>
        <dsp:cNvSpPr/>
      </dsp:nvSpPr>
      <dsp:spPr>
        <a:xfrm>
          <a:off x="4299984" y="3838936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4299984" y="3838936"/>
        <a:ext cx="2205069" cy="11025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30" y="1517916"/>
          <a:ext cx="242440" cy="253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12"/>
              </a:lnTo>
              <a:lnTo>
                <a:pt x="242440" y="2533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310189" y="1517916"/>
          <a:ext cx="242440" cy="2533712"/>
        </a:xfrm>
        <a:custGeom>
          <a:avLst/>
          <a:gdLst/>
          <a:ahLst/>
          <a:cxnLst/>
          <a:rect l="0" t="0" r="0" b="0"/>
          <a:pathLst>
            <a:path>
              <a:moveTo>
                <a:pt x="242440" y="0"/>
              </a:moveTo>
              <a:lnTo>
                <a:pt x="242440" y="2533712"/>
              </a:lnTo>
              <a:lnTo>
                <a:pt x="0" y="2533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30" y="1517916"/>
          <a:ext cx="242440" cy="101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2720"/>
              </a:lnTo>
              <a:lnTo>
                <a:pt x="242440" y="1012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310189" y="1517916"/>
          <a:ext cx="242440" cy="1012720"/>
        </a:xfrm>
        <a:custGeom>
          <a:avLst/>
          <a:gdLst/>
          <a:ahLst/>
          <a:cxnLst/>
          <a:rect l="0" t="0" r="0" b="0"/>
          <a:pathLst>
            <a:path>
              <a:moveTo>
                <a:pt x="242440" y="0"/>
              </a:moveTo>
              <a:lnTo>
                <a:pt x="242440" y="1012720"/>
              </a:lnTo>
              <a:lnTo>
                <a:pt x="0" y="1012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98150" y="363436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1398150" y="363436"/>
        <a:ext cx="2308958" cy="1154479"/>
      </dsp:txXfrm>
    </dsp:sp>
    <dsp:sp modelId="{623008E5-3287-4872-9369-D41B80726438}">
      <dsp:nvSpPr>
        <dsp:cNvPr id="0" name=""/>
        <dsp:cNvSpPr/>
      </dsp:nvSpPr>
      <dsp:spPr>
        <a:xfrm>
          <a:off x="1230" y="1953397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1230" y="1953397"/>
        <a:ext cx="2308958" cy="1154479"/>
      </dsp:txXfrm>
    </dsp:sp>
    <dsp:sp modelId="{35CDCCE0-1C05-432F-8006-C736B8B0208E}">
      <dsp:nvSpPr>
        <dsp:cNvPr id="0" name=""/>
        <dsp:cNvSpPr/>
      </dsp:nvSpPr>
      <dsp:spPr>
        <a:xfrm>
          <a:off x="2795070" y="1953397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2795070" y="1953397"/>
        <a:ext cx="2308958" cy="1154479"/>
      </dsp:txXfrm>
    </dsp:sp>
    <dsp:sp modelId="{486A231D-E6CB-4753-A791-005438071079}">
      <dsp:nvSpPr>
        <dsp:cNvPr id="0" name=""/>
        <dsp:cNvSpPr/>
      </dsp:nvSpPr>
      <dsp:spPr>
        <a:xfrm>
          <a:off x="1230" y="3474388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30" y="3474388"/>
        <a:ext cx="2308958" cy="1154479"/>
      </dsp:txXfrm>
    </dsp:sp>
    <dsp:sp modelId="{85AC50B9-82A1-4D69-9BEB-0500B43B5D5D}">
      <dsp:nvSpPr>
        <dsp:cNvPr id="0" name=""/>
        <dsp:cNvSpPr/>
      </dsp:nvSpPr>
      <dsp:spPr>
        <a:xfrm>
          <a:off x="2795070" y="3474388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795070" y="3474388"/>
        <a:ext cx="2308958" cy="11544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2376264" y="1315519"/>
          <a:ext cx="226835" cy="2309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807"/>
              </a:lnTo>
              <a:lnTo>
                <a:pt x="226835" y="2309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149428" y="1315519"/>
          <a:ext cx="226835" cy="2309807"/>
        </a:xfrm>
        <a:custGeom>
          <a:avLst/>
          <a:gdLst/>
          <a:ahLst/>
          <a:cxnLst/>
          <a:rect l="0" t="0" r="0" b="0"/>
          <a:pathLst>
            <a:path>
              <a:moveTo>
                <a:pt x="226835" y="0"/>
              </a:moveTo>
              <a:lnTo>
                <a:pt x="226835" y="2309807"/>
              </a:lnTo>
              <a:lnTo>
                <a:pt x="0" y="2309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2330544" y="1315519"/>
          <a:ext cx="91440" cy="3857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46"/>
              </a:lnTo>
              <a:lnTo>
                <a:pt x="47998" y="160046"/>
              </a:lnTo>
              <a:lnTo>
                <a:pt x="47998" y="3857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301549" y="240804"/>
          <a:ext cx="2149428" cy="1074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1301549" y="240804"/>
        <a:ext cx="2149428" cy="1074714"/>
      </dsp:txXfrm>
    </dsp:sp>
    <dsp:sp modelId="{19D8DC97-DEF9-4BB9-ABD9-F71EEC98F0DD}">
      <dsp:nvSpPr>
        <dsp:cNvPr id="0" name=""/>
        <dsp:cNvSpPr/>
      </dsp:nvSpPr>
      <dsp:spPr>
        <a:xfrm>
          <a:off x="1532667" y="1701255"/>
          <a:ext cx="1691750" cy="1074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</dsp:txBody>
      <dsp:txXfrm>
        <a:off x="1532667" y="1701255"/>
        <a:ext cx="1691750" cy="1074714"/>
      </dsp:txXfrm>
    </dsp:sp>
    <dsp:sp modelId="{A581C47F-2DA5-44A6-91A3-8A0A8E29E083}">
      <dsp:nvSpPr>
        <dsp:cNvPr id="0" name=""/>
        <dsp:cNvSpPr/>
      </dsp:nvSpPr>
      <dsp:spPr>
        <a:xfrm>
          <a:off x="0" y="3088356"/>
          <a:ext cx="2149428" cy="1073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0" y="3088356"/>
        <a:ext cx="2149428" cy="1073940"/>
      </dsp:txXfrm>
    </dsp:sp>
    <dsp:sp modelId="{9803772E-73A1-484E-9BAD-12C5846F3C24}">
      <dsp:nvSpPr>
        <dsp:cNvPr id="0" name=""/>
        <dsp:cNvSpPr/>
      </dsp:nvSpPr>
      <dsp:spPr>
        <a:xfrm>
          <a:off x="2603099" y="3088356"/>
          <a:ext cx="2149428" cy="1073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2603099" y="3088356"/>
        <a:ext cx="2149428" cy="107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850"/>
              </a:lnTo>
              <a:lnTo>
                <a:pt x="158743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256579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1768850"/>
              </a:lnTo>
              <a:lnTo>
                <a:pt x="0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158743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56579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3658648" y="2305553"/>
              </a:lnTo>
              <a:lnTo>
                <a:pt x="3658648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1829324" y="2305553"/>
              </a:lnTo>
              <a:lnTo>
                <a:pt x="1829324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882235"/>
          <a:ext cx="91440" cy="246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8367" y="126315"/>
          <a:ext cx="1893910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Social</a:t>
          </a:r>
        </a:p>
      </dsp:txBody>
      <dsp:txXfrm>
        <a:off x="3468367" y="126315"/>
        <a:ext cx="1893910" cy="755919"/>
      </dsp:txXfrm>
    </dsp:sp>
    <dsp:sp modelId="{A122AB98-6AEB-4224-8BB5-6741593B0990}">
      <dsp:nvSpPr>
        <dsp:cNvPr id="0" name=""/>
        <dsp:cNvSpPr/>
      </dsp:nvSpPr>
      <dsp:spPr>
        <a:xfrm>
          <a:off x="754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754" y="3346531"/>
        <a:ext cx="1511838" cy="755919"/>
      </dsp:txXfrm>
    </dsp:sp>
    <dsp:sp modelId="{B838292E-CF48-4ACF-9FBB-C7DFDDA1F89F}">
      <dsp:nvSpPr>
        <dsp:cNvPr id="0" name=""/>
        <dsp:cNvSpPr/>
      </dsp:nvSpPr>
      <dsp:spPr>
        <a:xfrm>
          <a:off x="754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Jurídico(a)</a:t>
          </a:r>
        </a:p>
      </dsp:txBody>
      <dsp:txXfrm>
        <a:off x="754" y="4419936"/>
        <a:ext cx="1511838" cy="755919"/>
      </dsp:txXfrm>
    </dsp:sp>
    <dsp:sp modelId="{9F3C72B1-35C5-4233-BBCB-24017EF016DB}">
      <dsp:nvSpPr>
        <dsp:cNvPr id="0" name=""/>
        <dsp:cNvSpPr/>
      </dsp:nvSpPr>
      <dsp:spPr>
        <a:xfrm>
          <a:off x="1830078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1830078" y="3346531"/>
        <a:ext cx="1511838" cy="755919"/>
      </dsp:txXfrm>
    </dsp:sp>
    <dsp:sp modelId="{7CD2A64E-C2AF-4F08-900E-E1009FF3026C}">
      <dsp:nvSpPr>
        <dsp:cNvPr id="0" name=""/>
        <dsp:cNvSpPr/>
      </dsp:nvSpPr>
      <dsp:spPr>
        <a:xfrm>
          <a:off x="1830078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830078" y="4419936"/>
        <a:ext cx="1511838" cy="755919"/>
      </dsp:txXfrm>
    </dsp:sp>
    <dsp:sp modelId="{29F95214-19A6-41AE-91E6-C61E2FEE05B6}">
      <dsp:nvSpPr>
        <dsp:cNvPr id="0" name=""/>
        <dsp:cNvSpPr/>
      </dsp:nvSpPr>
      <dsp:spPr>
        <a:xfrm>
          <a:off x="3659403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</dsp:txBody>
      <dsp:txXfrm>
        <a:off x="3659403" y="3346531"/>
        <a:ext cx="1511838" cy="755919"/>
      </dsp:txXfrm>
    </dsp:sp>
    <dsp:sp modelId="{01762AC5-3F38-49B4-A72F-5B0B37B1FB90}">
      <dsp:nvSpPr>
        <dsp:cNvPr id="0" name=""/>
        <dsp:cNvSpPr/>
      </dsp:nvSpPr>
      <dsp:spPr>
        <a:xfrm>
          <a:off x="5488727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5488727" y="3346531"/>
        <a:ext cx="1511838" cy="755919"/>
      </dsp:txXfrm>
    </dsp:sp>
    <dsp:sp modelId="{14141957-0A00-4A87-867B-0312D78A39FB}">
      <dsp:nvSpPr>
        <dsp:cNvPr id="0" name=""/>
        <dsp:cNvSpPr/>
      </dsp:nvSpPr>
      <dsp:spPr>
        <a:xfrm>
          <a:off x="7318052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7318052" y="3346531"/>
        <a:ext cx="1511838" cy="755919"/>
      </dsp:txXfrm>
    </dsp:sp>
    <dsp:sp modelId="{238AD271-90C3-47DF-B3A7-6B125E9867B2}">
      <dsp:nvSpPr>
        <dsp:cNvPr id="0" name=""/>
        <dsp:cNvSpPr/>
      </dsp:nvSpPr>
      <dsp:spPr>
        <a:xfrm>
          <a:off x="2744741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744741" y="1199721"/>
        <a:ext cx="1511838" cy="755919"/>
      </dsp:txXfrm>
    </dsp:sp>
    <dsp:sp modelId="{5B92A3F6-F2CE-4F67-82FB-9479D0CA0278}">
      <dsp:nvSpPr>
        <dsp:cNvPr id="0" name=""/>
        <dsp:cNvSpPr/>
      </dsp:nvSpPr>
      <dsp:spPr>
        <a:xfrm>
          <a:off x="4574065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574065" y="1199721"/>
        <a:ext cx="1511838" cy="755919"/>
      </dsp:txXfrm>
    </dsp:sp>
    <dsp:sp modelId="{127F4A3A-C604-45FA-9AC1-92D6E8C2647D}">
      <dsp:nvSpPr>
        <dsp:cNvPr id="0" name=""/>
        <dsp:cNvSpPr/>
      </dsp:nvSpPr>
      <dsp:spPr>
        <a:xfrm>
          <a:off x="2744741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44741" y="2273126"/>
        <a:ext cx="1511838" cy="755919"/>
      </dsp:txXfrm>
    </dsp:sp>
    <dsp:sp modelId="{250097A1-EE4E-4CC3-ABF1-D9490B3D899C}">
      <dsp:nvSpPr>
        <dsp:cNvPr id="0" name=""/>
        <dsp:cNvSpPr/>
      </dsp:nvSpPr>
      <dsp:spPr>
        <a:xfrm>
          <a:off x="4574065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574065" y="2273126"/>
        <a:ext cx="1511838" cy="7559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C0F18-89DD-408F-A37E-DEBB586B2D5C}">
      <dsp:nvSpPr>
        <dsp:cNvPr id="0" name=""/>
        <dsp:cNvSpPr/>
      </dsp:nvSpPr>
      <dsp:spPr>
        <a:xfrm>
          <a:off x="2078516" y="1508967"/>
          <a:ext cx="91440" cy="691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38E34-387F-4246-BB5E-D51AE43DF8A8}">
      <dsp:nvSpPr>
        <dsp:cNvPr id="0" name=""/>
        <dsp:cNvSpPr/>
      </dsp:nvSpPr>
      <dsp:spPr>
        <a:xfrm>
          <a:off x="684075" y="2268"/>
          <a:ext cx="2880321" cy="1506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684075" y="2268"/>
        <a:ext cx="2880321" cy="1506699"/>
      </dsp:txXfrm>
    </dsp:sp>
    <dsp:sp modelId="{2BA35B3D-CB6B-452F-BDA0-DAFC0E8B8E88}">
      <dsp:nvSpPr>
        <dsp:cNvPr id="0" name=""/>
        <dsp:cNvSpPr/>
      </dsp:nvSpPr>
      <dsp:spPr>
        <a:xfrm>
          <a:off x="1008981" y="2200537"/>
          <a:ext cx="2230509" cy="965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08981" y="2200537"/>
        <a:ext cx="2230509" cy="9655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937191" y="1388353"/>
          <a:ext cx="290656" cy="239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107"/>
              </a:lnTo>
              <a:lnTo>
                <a:pt x="290656" y="2392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710187" y="1388353"/>
          <a:ext cx="227004" cy="2392107"/>
        </a:xfrm>
        <a:custGeom>
          <a:avLst/>
          <a:gdLst/>
          <a:ahLst/>
          <a:cxnLst/>
          <a:rect l="0" t="0" r="0" b="0"/>
          <a:pathLst>
            <a:path>
              <a:moveTo>
                <a:pt x="227004" y="0"/>
              </a:moveTo>
              <a:lnTo>
                <a:pt x="227004" y="2392107"/>
              </a:lnTo>
              <a:lnTo>
                <a:pt x="0" y="2392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937191" y="1388353"/>
          <a:ext cx="272978" cy="1460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684"/>
              </a:lnTo>
              <a:lnTo>
                <a:pt x="272978" y="1460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664212" y="1388353"/>
          <a:ext cx="272978" cy="1467455"/>
        </a:xfrm>
        <a:custGeom>
          <a:avLst/>
          <a:gdLst/>
          <a:ahLst/>
          <a:cxnLst/>
          <a:rect l="0" t="0" r="0" b="0"/>
          <a:pathLst>
            <a:path>
              <a:moveTo>
                <a:pt x="272978" y="0"/>
              </a:moveTo>
              <a:lnTo>
                <a:pt x="272978" y="1467455"/>
              </a:lnTo>
              <a:lnTo>
                <a:pt x="0" y="14674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2937191" y="1388353"/>
          <a:ext cx="225061" cy="54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970"/>
              </a:lnTo>
              <a:lnTo>
                <a:pt x="225061" y="543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64212" y="1388353"/>
          <a:ext cx="272978" cy="543970"/>
        </a:xfrm>
        <a:custGeom>
          <a:avLst/>
          <a:gdLst/>
          <a:ahLst/>
          <a:cxnLst/>
          <a:rect l="0" t="0" r="0" b="0"/>
          <a:pathLst>
            <a:path>
              <a:moveTo>
                <a:pt x="272978" y="0"/>
              </a:moveTo>
              <a:lnTo>
                <a:pt x="272978" y="543970"/>
              </a:lnTo>
              <a:lnTo>
                <a:pt x="0" y="543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2937191" y="1388353"/>
          <a:ext cx="1666535" cy="316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096"/>
              </a:lnTo>
              <a:lnTo>
                <a:pt x="1666535" y="2978096"/>
              </a:lnTo>
              <a:lnTo>
                <a:pt x="1666535" y="3165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1270655" y="1388353"/>
          <a:ext cx="1666535" cy="3165203"/>
        </a:xfrm>
        <a:custGeom>
          <a:avLst/>
          <a:gdLst/>
          <a:ahLst/>
          <a:cxnLst/>
          <a:rect l="0" t="0" r="0" b="0"/>
          <a:pathLst>
            <a:path>
              <a:moveTo>
                <a:pt x="1666535" y="0"/>
              </a:moveTo>
              <a:lnTo>
                <a:pt x="1666535" y="2978096"/>
              </a:lnTo>
              <a:lnTo>
                <a:pt x="0" y="2978096"/>
              </a:lnTo>
              <a:lnTo>
                <a:pt x="0" y="3165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612729" y="356988"/>
          <a:ext cx="2648923" cy="1031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612729" y="356988"/>
        <a:ext cx="2648923" cy="1031364"/>
      </dsp:txXfrm>
    </dsp:sp>
    <dsp:sp modelId="{B5FF97B9-0585-4891-A353-FA06C42D20CE}">
      <dsp:nvSpPr>
        <dsp:cNvPr id="0" name=""/>
        <dsp:cNvSpPr/>
      </dsp:nvSpPr>
      <dsp:spPr>
        <a:xfrm>
          <a:off x="0" y="4553556"/>
          <a:ext cx="2541311" cy="890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0" y="4553556"/>
        <a:ext cx="2541311" cy="890981"/>
      </dsp:txXfrm>
    </dsp:sp>
    <dsp:sp modelId="{4CD210C0-9F93-4D92-AD23-BADCD07D089D}">
      <dsp:nvSpPr>
        <dsp:cNvPr id="0" name=""/>
        <dsp:cNvSpPr/>
      </dsp:nvSpPr>
      <dsp:spPr>
        <a:xfrm>
          <a:off x="3333071" y="4553556"/>
          <a:ext cx="2541311" cy="890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333071" y="4553556"/>
        <a:ext cx="2541311" cy="890981"/>
      </dsp:txXfrm>
    </dsp:sp>
    <dsp:sp modelId="{BAD29B51-BEB0-4DC5-B714-ED6E74970C40}">
      <dsp:nvSpPr>
        <dsp:cNvPr id="0" name=""/>
        <dsp:cNvSpPr/>
      </dsp:nvSpPr>
      <dsp:spPr>
        <a:xfrm>
          <a:off x="848980" y="1593060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848980" y="1593060"/>
        <a:ext cx="1815232" cy="678527"/>
      </dsp:txXfrm>
    </dsp:sp>
    <dsp:sp modelId="{8D83D64C-0574-4D1D-BF06-70C286839014}">
      <dsp:nvSpPr>
        <dsp:cNvPr id="0" name=""/>
        <dsp:cNvSpPr/>
      </dsp:nvSpPr>
      <dsp:spPr>
        <a:xfrm>
          <a:off x="3162253" y="1525653"/>
          <a:ext cx="1815232" cy="813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3162253" y="1525653"/>
        <a:ext cx="1815232" cy="813341"/>
      </dsp:txXfrm>
    </dsp:sp>
    <dsp:sp modelId="{34FD5BEE-9C96-4CA0-9AF6-E24242D18EAC}">
      <dsp:nvSpPr>
        <dsp:cNvPr id="0" name=""/>
        <dsp:cNvSpPr/>
      </dsp:nvSpPr>
      <dsp:spPr>
        <a:xfrm>
          <a:off x="848980" y="2516545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848980" y="2516545"/>
        <a:ext cx="1815232" cy="678527"/>
      </dsp:txXfrm>
    </dsp:sp>
    <dsp:sp modelId="{EFFE6B15-FC58-46EE-9D99-38DF27BE4087}">
      <dsp:nvSpPr>
        <dsp:cNvPr id="0" name=""/>
        <dsp:cNvSpPr/>
      </dsp:nvSpPr>
      <dsp:spPr>
        <a:xfrm>
          <a:off x="3210170" y="2509773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3210170" y="2509773"/>
        <a:ext cx="1815232" cy="678527"/>
      </dsp:txXfrm>
    </dsp:sp>
    <dsp:sp modelId="{7D28F5B0-2742-4384-8800-C73BF3B6CAFB}">
      <dsp:nvSpPr>
        <dsp:cNvPr id="0" name=""/>
        <dsp:cNvSpPr/>
      </dsp:nvSpPr>
      <dsp:spPr>
        <a:xfrm>
          <a:off x="894954" y="3441196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</a:p>
      </dsp:txBody>
      <dsp:txXfrm>
        <a:off x="894954" y="3441196"/>
        <a:ext cx="1815232" cy="678527"/>
      </dsp:txXfrm>
    </dsp:sp>
    <dsp:sp modelId="{83A5A9A2-489B-4568-8E0D-BA57AE5B3835}">
      <dsp:nvSpPr>
        <dsp:cNvPr id="0" name=""/>
        <dsp:cNvSpPr/>
      </dsp:nvSpPr>
      <dsp:spPr>
        <a:xfrm>
          <a:off x="3227847" y="3441196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3227847" y="3441196"/>
        <a:ext cx="1815232" cy="67852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7155" y="3339309"/>
          <a:ext cx="91440" cy="253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9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7155" y="2277087"/>
          <a:ext cx="91440" cy="263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4559" y="1224137"/>
          <a:ext cx="91440" cy="25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06"/>
              </a:lnTo>
              <a:lnTo>
                <a:pt x="48316" y="24706"/>
              </a:lnTo>
              <a:lnTo>
                <a:pt x="48316" y="2537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234" y="133359"/>
          <a:ext cx="2470089" cy="109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655234" y="133359"/>
        <a:ext cx="2470089" cy="1090778"/>
      </dsp:txXfrm>
    </dsp:sp>
    <dsp:sp modelId="{014D5955-FC02-4D8A-97F0-DB4DC5A4E9E8}">
      <dsp:nvSpPr>
        <dsp:cNvPr id="0" name=""/>
        <dsp:cNvSpPr/>
      </dsp:nvSpPr>
      <dsp:spPr>
        <a:xfrm>
          <a:off x="1804442" y="1477907"/>
          <a:ext cx="2176866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1804442" y="1477907"/>
        <a:ext cx="2176866" cy="799180"/>
      </dsp:txXfrm>
    </dsp:sp>
    <dsp:sp modelId="{A0829726-B8E4-4274-80A0-7C049A30F4A9}">
      <dsp:nvSpPr>
        <dsp:cNvPr id="0" name=""/>
        <dsp:cNvSpPr/>
      </dsp:nvSpPr>
      <dsp:spPr>
        <a:xfrm>
          <a:off x="1876455" y="2540129"/>
          <a:ext cx="2032840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</a:p>
      </dsp:txBody>
      <dsp:txXfrm>
        <a:off x="1876455" y="2540129"/>
        <a:ext cx="2032840" cy="799180"/>
      </dsp:txXfrm>
    </dsp:sp>
    <dsp:sp modelId="{8A5941EB-7D84-4DCD-AAF2-D392305868A7}">
      <dsp:nvSpPr>
        <dsp:cNvPr id="0" name=""/>
        <dsp:cNvSpPr/>
      </dsp:nvSpPr>
      <dsp:spPr>
        <a:xfrm>
          <a:off x="1876455" y="3593308"/>
          <a:ext cx="2032840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1876455" y="3593308"/>
        <a:ext cx="2032840" cy="7991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47547" y="1698632"/>
          <a:ext cx="154676" cy="677631"/>
        </a:xfrm>
        <a:custGeom>
          <a:avLst/>
          <a:gdLst/>
          <a:ahLst/>
          <a:cxnLst/>
          <a:rect l="0" t="0" r="0" b="0"/>
          <a:pathLst>
            <a:path>
              <a:moveTo>
                <a:pt x="154676" y="0"/>
              </a:moveTo>
              <a:lnTo>
                <a:pt x="154676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698632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870632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870632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735" y="3053895"/>
        <a:ext cx="1473112" cy="827999"/>
      </dsp:txXfrm>
    </dsp:sp>
    <dsp:sp modelId="{788C2B3F-1FE3-4E19-B5E7-E5C6255BD3E5}">
      <dsp:nvSpPr>
        <dsp:cNvPr id="0" name=""/>
        <dsp:cNvSpPr/>
      </dsp:nvSpPr>
      <dsp:spPr>
        <a:xfrm>
          <a:off x="1783201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1783201" y="3053895"/>
        <a:ext cx="1473112" cy="827999"/>
      </dsp:txXfrm>
    </dsp:sp>
    <dsp:sp modelId="{4422AA1F-3A35-486F-A428-6D2C75BDCD70}">
      <dsp:nvSpPr>
        <dsp:cNvPr id="0" name=""/>
        <dsp:cNvSpPr/>
      </dsp:nvSpPr>
      <dsp:spPr>
        <a:xfrm>
          <a:off x="3565667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565667" y="3053895"/>
        <a:ext cx="1473112" cy="827999"/>
      </dsp:txXfrm>
    </dsp:sp>
    <dsp:sp modelId="{78E029D3-0F46-42F3-B2AC-7A4A855D37B2}">
      <dsp:nvSpPr>
        <dsp:cNvPr id="0" name=""/>
        <dsp:cNvSpPr/>
      </dsp:nvSpPr>
      <dsp:spPr>
        <a:xfrm>
          <a:off x="5348133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53895"/>
        <a:ext cx="1473112" cy="827999"/>
      </dsp:txXfrm>
    </dsp:sp>
    <dsp:sp modelId="{A12AECA4-76A9-4D09-AAC9-B06941678D5E}">
      <dsp:nvSpPr>
        <dsp:cNvPr id="0" name=""/>
        <dsp:cNvSpPr/>
      </dsp:nvSpPr>
      <dsp:spPr>
        <a:xfrm>
          <a:off x="7130600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7130600" y="3053895"/>
        <a:ext cx="1473112" cy="827999"/>
      </dsp:txXfrm>
    </dsp:sp>
    <dsp:sp modelId="{5C0D4334-9DAD-4AD8-B83E-4443D721B36A}">
      <dsp:nvSpPr>
        <dsp:cNvPr id="0" name=""/>
        <dsp:cNvSpPr/>
      </dsp:nvSpPr>
      <dsp:spPr>
        <a:xfrm>
          <a:off x="2674434" y="2090605"/>
          <a:ext cx="1473112" cy="571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74434" y="2090605"/>
        <a:ext cx="1473112" cy="5713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773-0198-45FA-BC69-18DAFA8A04B2}">
      <dsp:nvSpPr>
        <dsp:cNvPr id="0" name=""/>
        <dsp:cNvSpPr/>
      </dsp:nvSpPr>
      <dsp:spPr>
        <a:xfrm>
          <a:off x="3725347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2520280" y="479577"/>
          <a:ext cx="1250787" cy="434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78"/>
              </a:lnTo>
              <a:lnTo>
                <a:pt x="1250787" y="217078"/>
              </a:lnTo>
              <a:lnTo>
                <a:pt x="1250787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223772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269492" y="479577"/>
          <a:ext cx="1250787" cy="434157"/>
        </a:xfrm>
        <a:custGeom>
          <a:avLst/>
          <a:gdLst/>
          <a:ahLst/>
          <a:cxnLst/>
          <a:rect l="0" t="0" r="0" b="0"/>
          <a:pathLst>
            <a:path>
              <a:moveTo>
                <a:pt x="1250787" y="0"/>
              </a:moveTo>
              <a:lnTo>
                <a:pt x="1250787" y="217078"/>
              </a:lnTo>
              <a:lnTo>
                <a:pt x="0" y="217078"/>
              </a:lnTo>
              <a:lnTo>
                <a:pt x="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235784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35784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235784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35784" y="2381600"/>
        <a:ext cx="2067417" cy="1033708"/>
      </dsp:txXfrm>
    </dsp:sp>
    <dsp:sp modelId="{0B452168-7237-4DD4-A2CD-82CF743CE15F}">
      <dsp:nvSpPr>
        <dsp:cNvPr id="0" name=""/>
        <dsp:cNvSpPr/>
      </dsp:nvSpPr>
      <dsp:spPr>
        <a:xfrm>
          <a:off x="2737358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2737358" y="913734"/>
        <a:ext cx="2067417" cy="1033708"/>
      </dsp:txXfrm>
    </dsp:sp>
    <dsp:sp modelId="{B2CC1832-A8E7-4F2A-90A2-7B2FA13E5027}">
      <dsp:nvSpPr>
        <dsp:cNvPr id="0" name=""/>
        <dsp:cNvSpPr/>
      </dsp:nvSpPr>
      <dsp:spPr>
        <a:xfrm>
          <a:off x="2737358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737358" y="2381600"/>
        <a:ext cx="2067417" cy="10337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Administrativo(a)</a:t>
          </a: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 </a:t>
          </a:r>
          <a:endParaRPr lang="es-ES" sz="1200" kern="1200" dirty="0"/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</a:p>
      </dsp:txBody>
      <dsp:txXfrm>
        <a:off x="6227543" y="3497509"/>
        <a:ext cx="1714444" cy="85722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3469136"/>
          <a:ext cx="1092872" cy="37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2"/>
              </a:lnTo>
              <a:lnTo>
                <a:pt x="1092872" y="189672"/>
              </a:lnTo>
              <a:lnTo>
                <a:pt x="1092872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1955127" y="3469136"/>
          <a:ext cx="1092872" cy="379344"/>
        </a:xfrm>
        <a:custGeom>
          <a:avLst/>
          <a:gdLst/>
          <a:ahLst/>
          <a:cxnLst/>
          <a:rect l="0" t="0" r="0" b="0"/>
          <a:pathLst>
            <a:path>
              <a:moveTo>
                <a:pt x="1092872" y="0"/>
              </a:moveTo>
              <a:lnTo>
                <a:pt x="1092872" y="189672"/>
              </a:lnTo>
              <a:lnTo>
                <a:pt x="0" y="189672"/>
              </a:lnTo>
              <a:lnTo>
                <a:pt x="0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79" y="2186591"/>
          <a:ext cx="91440" cy="379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904046"/>
          <a:ext cx="91440" cy="379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1775516" y="846"/>
          <a:ext cx="2544966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1775516" y="846"/>
        <a:ext cx="2544966" cy="903200"/>
      </dsp:txXfrm>
    </dsp:sp>
    <dsp:sp modelId="{1BD760BE-9F54-47AB-8CE6-9FC4E9CFEDF9}">
      <dsp:nvSpPr>
        <dsp:cNvPr id="0" name=""/>
        <dsp:cNvSpPr/>
      </dsp:nvSpPr>
      <dsp:spPr>
        <a:xfrm>
          <a:off x="2063547" y="1283391"/>
          <a:ext cx="1968905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r>
            <a:rPr lang="es-ES" sz="1200" kern="1200" dirty="0" smtClean="0"/>
            <a:t> </a:t>
          </a:r>
        </a:p>
      </dsp:txBody>
      <dsp:txXfrm>
        <a:off x="2063547" y="1283391"/>
        <a:ext cx="1968905" cy="903200"/>
      </dsp:txXfrm>
    </dsp:sp>
    <dsp:sp modelId="{D1EB352E-134F-4CA8-B76E-264A49F673E9}">
      <dsp:nvSpPr>
        <dsp:cNvPr id="0" name=""/>
        <dsp:cNvSpPr/>
      </dsp:nvSpPr>
      <dsp:spPr>
        <a:xfrm>
          <a:off x="2144799" y="2565936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144799" y="2565936"/>
        <a:ext cx="1806401" cy="903200"/>
      </dsp:txXfrm>
    </dsp:sp>
    <dsp:sp modelId="{F4FA3E7E-9B21-4585-8E1C-50C5DB3FB555}">
      <dsp:nvSpPr>
        <dsp:cNvPr id="0" name=""/>
        <dsp:cNvSpPr/>
      </dsp:nvSpPr>
      <dsp:spPr>
        <a:xfrm>
          <a:off x="1051926" y="3848481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051926" y="3848481"/>
        <a:ext cx="1806401" cy="903200"/>
      </dsp:txXfrm>
    </dsp:sp>
    <dsp:sp modelId="{D0CA83AD-5F3F-444E-8E18-7289F6E66AB2}">
      <dsp:nvSpPr>
        <dsp:cNvPr id="0" name=""/>
        <dsp:cNvSpPr/>
      </dsp:nvSpPr>
      <dsp:spPr>
        <a:xfrm>
          <a:off x="3237672" y="3848481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237672" y="3848481"/>
        <a:ext cx="1806401" cy="9032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1847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1847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1847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1847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880322" y="1008113"/>
          <a:ext cx="2016218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2880322" y="1008113"/>
        <a:ext cx="2016218" cy="838965"/>
      </dsp:txXfrm>
    </dsp:sp>
    <dsp:sp modelId="{B00A8240-B192-4B1A-BED3-826CE7918735}">
      <dsp:nvSpPr>
        <dsp:cNvPr id="0" name=""/>
        <dsp:cNvSpPr/>
      </dsp:nvSpPr>
      <dsp:spPr>
        <a:xfrm>
          <a:off x="4022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4022" y="2408430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034318" y="2408430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4064614" y="2408430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Supervisor(a)</a:t>
          </a:r>
        </a:p>
      </dsp:txBody>
      <dsp:txXfrm>
        <a:off x="6094910" y="2408430"/>
        <a:ext cx="1677930" cy="83896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36455" y="3019314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20" y="1858168"/>
          <a:ext cx="1978855" cy="34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978855" y="171718"/>
              </a:lnTo>
              <a:lnTo>
                <a:pt x="1978855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80461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019314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600" y="1858168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124464" y="1858168"/>
          <a:ext cx="1978855" cy="343437"/>
        </a:xfrm>
        <a:custGeom>
          <a:avLst/>
          <a:gdLst/>
          <a:ahLst/>
          <a:cxnLst/>
          <a:rect l="0" t="0" r="0" b="0"/>
          <a:pathLst>
            <a:path>
              <a:moveTo>
                <a:pt x="1978855" y="0"/>
              </a:moveTo>
              <a:lnTo>
                <a:pt x="1978855" y="171718"/>
              </a:lnTo>
              <a:lnTo>
                <a:pt x="0" y="171718"/>
              </a:lnTo>
              <a:lnTo>
                <a:pt x="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600" y="792088"/>
          <a:ext cx="91440" cy="248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09086" y="96709"/>
          <a:ext cx="2188466" cy="69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3009086" y="96709"/>
        <a:ext cx="2188466" cy="695379"/>
      </dsp:txXfrm>
    </dsp:sp>
    <dsp:sp modelId="{484BAC4D-337B-4C8A-AC8E-F1BD81C4533D}">
      <dsp:nvSpPr>
        <dsp:cNvPr id="0" name=""/>
        <dsp:cNvSpPr/>
      </dsp:nvSpPr>
      <dsp:spPr>
        <a:xfrm>
          <a:off x="3285611" y="1040459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 </a:t>
          </a:r>
        </a:p>
      </dsp:txBody>
      <dsp:txXfrm>
        <a:off x="3285611" y="1040459"/>
        <a:ext cx="1635417" cy="817708"/>
      </dsp:txXfrm>
    </dsp:sp>
    <dsp:sp modelId="{27F0CFB3-BC26-4514-B5C2-F6286E21C8C3}">
      <dsp:nvSpPr>
        <dsp:cNvPr id="0" name=""/>
        <dsp:cNvSpPr/>
      </dsp:nvSpPr>
      <dsp:spPr>
        <a:xfrm>
          <a:off x="1306756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306756" y="2201606"/>
        <a:ext cx="1635417" cy="817708"/>
      </dsp:txXfrm>
    </dsp:sp>
    <dsp:sp modelId="{5CFD16C3-83D9-43B7-9787-020C7EFF1DA2}">
      <dsp:nvSpPr>
        <dsp:cNvPr id="0" name=""/>
        <dsp:cNvSpPr/>
      </dsp:nvSpPr>
      <dsp:spPr>
        <a:xfrm>
          <a:off x="3285611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285611" y="2201606"/>
        <a:ext cx="1635417" cy="817708"/>
      </dsp:txXfrm>
    </dsp:sp>
    <dsp:sp modelId="{E0B0DD8C-29EA-4176-B854-541ABDE1C631}">
      <dsp:nvSpPr>
        <dsp:cNvPr id="0" name=""/>
        <dsp:cNvSpPr/>
      </dsp:nvSpPr>
      <dsp:spPr>
        <a:xfrm>
          <a:off x="3285611" y="3362752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85611" y="3362752"/>
        <a:ext cx="1635417" cy="817708"/>
      </dsp:txXfrm>
    </dsp:sp>
    <dsp:sp modelId="{35B22613-0582-43FE-BEE3-2B1DA1DF0B61}">
      <dsp:nvSpPr>
        <dsp:cNvPr id="0" name=""/>
        <dsp:cNvSpPr/>
      </dsp:nvSpPr>
      <dsp:spPr>
        <a:xfrm>
          <a:off x="3285611" y="4523898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285611" y="4523898"/>
        <a:ext cx="1635417" cy="817708"/>
      </dsp:txXfrm>
    </dsp:sp>
    <dsp:sp modelId="{9F850073-27DC-4FAB-9524-2567BBD7F961}">
      <dsp:nvSpPr>
        <dsp:cNvPr id="0" name=""/>
        <dsp:cNvSpPr/>
      </dsp:nvSpPr>
      <dsp:spPr>
        <a:xfrm>
          <a:off x="5264466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64466" y="2201606"/>
        <a:ext cx="1635417" cy="817708"/>
      </dsp:txXfrm>
    </dsp:sp>
    <dsp:sp modelId="{94F415F8-985A-444F-B8A0-FA340BA9CAB7}">
      <dsp:nvSpPr>
        <dsp:cNvPr id="0" name=""/>
        <dsp:cNvSpPr/>
      </dsp:nvSpPr>
      <dsp:spPr>
        <a:xfrm>
          <a:off x="5264466" y="3362752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264466" y="3362752"/>
        <a:ext cx="1635417" cy="8177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15215"/>
          <a:ext cx="178649" cy="78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53"/>
              </a:lnTo>
              <a:lnTo>
                <a:pt x="178649" y="782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765" y="1615215"/>
          <a:ext cx="178649" cy="782653"/>
        </a:xfrm>
        <a:custGeom>
          <a:avLst/>
          <a:gdLst/>
          <a:ahLst/>
          <a:cxnLst/>
          <a:rect l="0" t="0" r="0" b="0"/>
          <a:pathLst>
            <a:path>
              <a:moveTo>
                <a:pt x="178649" y="0"/>
              </a:moveTo>
              <a:lnTo>
                <a:pt x="178649" y="782653"/>
              </a:lnTo>
              <a:lnTo>
                <a:pt x="0" y="782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15215"/>
          <a:ext cx="3088076" cy="156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57"/>
              </a:lnTo>
              <a:lnTo>
                <a:pt x="3088076" y="1386657"/>
              </a:lnTo>
              <a:lnTo>
                <a:pt x="3088076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15215"/>
          <a:ext cx="1029358" cy="156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57"/>
              </a:lnTo>
              <a:lnTo>
                <a:pt x="1029358" y="1386657"/>
              </a:lnTo>
              <a:lnTo>
                <a:pt x="1029358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52055" y="1615215"/>
          <a:ext cx="1029358" cy="1565306"/>
        </a:xfrm>
        <a:custGeom>
          <a:avLst/>
          <a:gdLst/>
          <a:ahLst/>
          <a:cxnLst/>
          <a:rect l="0" t="0" r="0" b="0"/>
          <a:pathLst>
            <a:path>
              <a:moveTo>
                <a:pt x="1029358" y="0"/>
              </a:moveTo>
              <a:lnTo>
                <a:pt x="1029358" y="1386657"/>
              </a:lnTo>
              <a:lnTo>
                <a:pt x="0" y="1386657"/>
              </a:lnTo>
              <a:lnTo>
                <a:pt x="0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47617" y="4031231"/>
          <a:ext cx="91440" cy="357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2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93337" y="1615215"/>
          <a:ext cx="3088076" cy="1565306"/>
        </a:xfrm>
        <a:custGeom>
          <a:avLst/>
          <a:gdLst/>
          <a:ahLst/>
          <a:cxnLst/>
          <a:rect l="0" t="0" r="0" b="0"/>
          <a:pathLst>
            <a:path>
              <a:moveTo>
                <a:pt x="3088076" y="0"/>
              </a:moveTo>
              <a:lnTo>
                <a:pt x="3088076" y="1386657"/>
              </a:lnTo>
              <a:lnTo>
                <a:pt x="0" y="1386657"/>
              </a:lnTo>
              <a:lnTo>
                <a:pt x="0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760907"/>
          <a:ext cx="91440" cy="2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3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097781" y="111458"/>
          <a:ext cx="1967266" cy="649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3097781" y="111458"/>
        <a:ext cx="1967266" cy="649448"/>
      </dsp:txXfrm>
    </dsp:sp>
    <dsp:sp modelId="{F0D4076F-E78A-4F38-8322-FEF8265446E8}">
      <dsp:nvSpPr>
        <dsp:cNvPr id="0" name=""/>
        <dsp:cNvSpPr/>
      </dsp:nvSpPr>
      <dsp:spPr>
        <a:xfrm>
          <a:off x="3230704" y="1007306"/>
          <a:ext cx="1701419" cy="6079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30704" y="1007306"/>
        <a:ext cx="1701419" cy="607908"/>
      </dsp:txXfrm>
    </dsp:sp>
    <dsp:sp modelId="{874A6971-A530-4707-93D8-12EB989909D4}">
      <dsp:nvSpPr>
        <dsp:cNvPr id="0" name=""/>
        <dsp:cNvSpPr/>
      </dsp:nvSpPr>
      <dsp:spPr>
        <a:xfrm>
          <a:off x="142627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</a:t>
          </a:r>
          <a:endParaRPr lang="es-ES" sz="1200" kern="1200" dirty="0"/>
        </a:p>
      </dsp:txBody>
      <dsp:txXfrm>
        <a:off x="142627" y="3180521"/>
        <a:ext cx="1701419" cy="850709"/>
      </dsp:txXfrm>
    </dsp:sp>
    <dsp:sp modelId="{37B8263E-77B1-482C-809B-F85D7C8E9DFD}">
      <dsp:nvSpPr>
        <dsp:cNvPr id="0" name=""/>
        <dsp:cNvSpPr/>
      </dsp:nvSpPr>
      <dsp:spPr>
        <a:xfrm>
          <a:off x="142627" y="4388529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Artísticos</a:t>
          </a:r>
        </a:p>
      </dsp:txBody>
      <dsp:txXfrm>
        <a:off x="142627" y="4388529"/>
        <a:ext cx="1701419" cy="850709"/>
      </dsp:txXfrm>
    </dsp:sp>
    <dsp:sp modelId="{2E8BEB8B-9C8A-430D-8A77-D3F5AB74010B}">
      <dsp:nvSpPr>
        <dsp:cNvPr id="0" name=""/>
        <dsp:cNvSpPr/>
      </dsp:nvSpPr>
      <dsp:spPr>
        <a:xfrm>
          <a:off x="2201345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sp:txBody>
      <dsp:txXfrm>
        <a:off x="2201345" y="3180521"/>
        <a:ext cx="1701419" cy="850709"/>
      </dsp:txXfrm>
    </dsp:sp>
    <dsp:sp modelId="{E360D8B5-04E8-45E6-B2B9-E4B8346BEB8E}">
      <dsp:nvSpPr>
        <dsp:cNvPr id="0" name=""/>
        <dsp:cNvSpPr/>
      </dsp:nvSpPr>
      <dsp:spPr>
        <a:xfrm>
          <a:off x="4260063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4260063" y="3180521"/>
        <a:ext cx="1701419" cy="850709"/>
      </dsp:txXfrm>
    </dsp:sp>
    <dsp:sp modelId="{2EB3D05B-357D-4922-A924-D5082C9A83CF}">
      <dsp:nvSpPr>
        <dsp:cNvPr id="0" name=""/>
        <dsp:cNvSpPr/>
      </dsp:nvSpPr>
      <dsp:spPr>
        <a:xfrm>
          <a:off x="6318781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6318781" y="3180521"/>
        <a:ext cx="1701419" cy="850709"/>
      </dsp:txXfrm>
    </dsp:sp>
    <dsp:sp modelId="{2B9981EF-9734-4952-BEA1-62B5A3C28209}">
      <dsp:nvSpPr>
        <dsp:cNvPr id="0" name=""/>
        <dsp:cNvSpPr/>
      </dsp:nvSpPr>
      <dsp:spPr>
        <a:xfrm>
          <a:off x="2201345" y="1972513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  <a:endParaRPr lang="es-ES" sz="1200" kern="1200" dirty="0"/>
        </a:p>
      </dsp:txBody>
      <dsp:txXfrm>
        <a:off x="2201345" y="1972513"/>
        <a:ext cx="1701419" cy="850709"/>
      </dsp:txXfrm>
    </dsp:sp>
    <dsp:sp modelId="{2AC215A7-34D7-45C0-85AF-F58079C7DEB8}">
      <dsp:nvSpPr>
        <dsp:cNvPr id="0" name=""/>
        <dsp:cNvSpPr/>
      </dsp:nvSpPr>
      <dsp:spPr>
        <a:xfrm>
          <a:off x="4260063" y="1972513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Promotor(a) </a:t>
          </a:r>
          <a:endParaRPr lang="es-ES" sz="1200" kern="1200" dirty="0"/>
        </a:p>
      </dsp:txBody>
      <dsp:txXfrm>
        <a:off x="4260063" y="1972513"/>
        <a:ext cx="1701419" cy="850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7999" y="2047714"/>
          <a:ext cx="167989" cy="1871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885"/>
              </a:lnTo>
              <a:lnTo>
                <a:pt x="167989" y="1871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80010" y="2047714"/>
          <a:ext cx="167989" cy="1871885"/>
        </a:xfrm>
        <a:custGeom>
          <a:avLst/>
          <a:gdLst/>
          <a:ahLst/>
          <a:cxnLst/>
          <a:rect l="0" t="0" r="0" b="0"/>
          <a:pathLst>
            <a:path>
              <a:moveTo>
                <a:pt x="167989" y="0"/>
              </a:moveTo>
              <a:lnTo>
                <a:pt x="167989" y="1871885"/>
              </a:lnTo>
              <a:lnTo>
                <a:pt x="0" y="1871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7999" y="2047714"/>
          <a:ext cx="167989" cy="73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955"/>
              </a:lnTo>
              <a:lnTo>
                <a:pt x="167989" y="7359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80010" y="2047714"/>
          <a:ext cx="167989" cy="735955"/>
        </a:xfrm>
        <a:custGeom>
          <a:avLst/>
          <a:gdLst/>
          <a:ahLst/>
          <a:cxnLst/>
          <a:rect l="0" t="0" r="0" b="0"/>
          <a:pathLst>
            <a:path>
              <a:moveTo>
                <a:pt x="167989" y="0"/>
              </a:moveTo>
              <a:lnTo>
                <a:pt x="167989" y="735955"/>
              </a:lnTo>
              <a:lnTo>
                <a:pt x="0" y="7359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79" y="911784"/>
          <a:ext cx="91440" cy="335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016222" y="903"/>
          <a:ext cx="2063554" cy="910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2016222" y="903"/>
        <a:ext cx="2063554" cy="910880"/>
      </dsp:txXfrm>
    </dsp:sp>
    <dsp:sp modelId="{D9C97BF7-629A-426E-9D5B-40C3941E6BD9}">
      <dsp:nvSpPr>
        <dsp:cNvPr id="0" name=""/>
        <dsp:cNvSpPr/>
      </dsp:nvSpPr>
      <dsp:spPr>
        <a:xfrm>
          <a:off x="2196867" y="1247763"/>
          <a:ext cx="1702264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</dsp:txBody>
      <dsp:txXfrm>
        <a:off x="2196867" y="1247763"/>
        <a:ext cx="1702264" cy="799951"/>
      </dsp:txXfrm>
    </dsp:sp>
    <dsp:sp modelId="{D9AAECC1-A185-43C2-B8E2-A6E36211ADE1}">
      <dsp:nvSpPr>
        <dsp:cNvPr id="0" name=""/>
        <dsp:cNvSpPr/>
      </dsp:nvSpPr>
      <dsp:spPr>
        <a:xfrm>
          <a:off x="1130885" y="2383694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Arte</a:t>
          </a:r>
        </a:p>
      </dsp:txBody>
      <dsp:txXfrm>
        <a:off x="1130885" y="2383694"/>
        <a:ext cx="1749125" cy="799951"/>
      </dsp:txXfrm>
    </dsp:sp>
    <dsp:sp modelId="{BABD8DCB-32BF-435D-9D98-42018125754E}">
      <dsp:nvSpPr>
        <dsp:cNvPr id="0" name=""/>
        <dsp:cNvSpPr/>
      </dsp:nvSpPr>
      <dsp:spPr>
        <a:xfrm>
          <a:off x="3215989" y="2383694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215989" y="2383694"/>
        <a:ext cx="1749125" cy="799951"/>
      </dsp:txXfrm>
    </dsp:sp>
    <dsp:sp modelId="{A225CD73-CAC9-4637-9967-3F7AA7470838}">
      <dsp:nvSpPr>
        <dsp:cNvPr id="0" name=""/>
        <dsp:cNvSpPr/>
      </dsp:nvSpPr>
      <dsp:spPr>
        <a:xfrm>
          <a:off x="1130885" y="3519625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130885" y="3519625"/>
        <a:ext cx="1749125" cy="799951"/>
      </dsp:txXfrm>
    </dsp:sp>
    <dsp:sp modelId="{5BF4DC55-7FDC-4B9B-A604-4223FAAD48EC}">
      <dsp:nvSpPr>
        <dsp:cNvPr id="0" name=""/>
        <dsp:cNvSpPr/>
      </dsp:nvSpPr>
      <dsp:spPr>
        <a:xfrm>
          <a:off x="3215989" y="3519625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215989" y="3519625"/>
        <a:ext cx="1749125" cy="79995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161957"/>
          <a:ext cx="91440" cy="222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1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973873"/>
          <a:ext cx="91440" cy="308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981104" y="209333"/>
          <a:ext cx="2330172" cy="764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981104" y="209333"/>
        <a:ext cx="2330172" cy="764540"/>
      </dsp:txXfrm>
    </dsp:sp>
    <dsp:sp modelId="{BFFA5F52-C6F8-4DB0-84FB-63B6D66FDD0B}">
      <dsp:nvSpPr>
        <dsp:cNvPr id="0" name=""/>
        <dsp:cNvSpPr/>
      </dsp:nvSpPr>
      <dsp:spPr>
        <a:xfrm>
          <a:off x="2266701" y="1282468"/>
          <a:ext cx="1758978" cy="87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2266701" y="1282468"/>
        <a:ext cx="1758978" cy="879489"/>
      </dsp:txXfrm>
    </dsp:sp>
    <dsp:sp modelId="{3BED58B0-8A60-4306-8AB1-8838D7CECDC5}">
      <dsp:nvSpPr>
        <dsp:cNvPr id="0" name=""/>
        <dsp:cNvSpPr/>
      </dsp:nvSpPr>
      <dsp:spPr>
        <a:xfrm>
          <a:off x="1940305" y="2384116"/>
          <a:ext cx="2411771" cy="1948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</a:t>
          </a:r>
        </a:p>
      </dsp:txBody>
      <dsp:txXfrm>
        <a:off x="1940305" y="2384116"/>
        <a:ext cx="2411771" cy="194816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Clubes</a:t>
          </a:r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16616" y="1667616"/>
        <a:ext cx="1172653" cy="58632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 </a:t>
          </a:r>
          <a:endParaRPr lang="es-ES" sz="1200" kern="1200" dirty="0"/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endParaRPr lang="es-ES" sz="1200" kern="1200" dirty="0"/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 </a:t>
          </a:r>
          <a:endParaRPr lang="es-ES" sz="1200" kern="1200" dirty="0"/>
        </a:p>
      </dsp:txBody>
      <dsp:txXfrm>
        <a:off x="1341778" y="2194129"/>
        <a:ext cx="1544091" cy="77204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637525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4"/>
              </a:lnTo>
              <a:lnTo>
                <a:pt x="2394470" y="394474"/>
              </a:lnTo>
              <a:lnTo>
                <a:pt x="239447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637525"/>
          <a:ext cx="91440" cy="602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637525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394474"/>
              </a:lnTo>
              <a:lnTo>
                <a:pt x="0" y="394474"/>
              </a:lnTo>
              <a:lnTo>
                <a:pt x="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04251" y="648075"/>
          <a:ext cx="2160248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304251" y="648075"/>
        <a:ext cx="2160248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789396" y="2239784"/>
        <a:ext cx="1978901" cy="9894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1818231"/>
          <a:ext cx="3011834" cy="496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14"/>
              </a:lnTo>
              <a:lnTo>
                <a:pt x="3011834" y="322714"/>
              </a:lnTo>
              <a:lnTo>
                <a:pt x="3011834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1818231"/>
          <a:ext cx="1003944" cy="496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14"/>
              </a:lnTo>
              <a:lnTo>
                <a:pt x="1003944" y="322714"/>
              </a:lnTo>
              <a:lnTo>
                <a:pt x="1003944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1818231"/>
          <a:ext cx="1003944" cy="496952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322714"/>
              </a:lnTo>
              <a:lnTo>
                <a:pt x="0" y="322714"/>
              </a:lnTo>
              <a:lnTo>
                <a:pt x="0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1818231"/>
          <a:ext cx="3011834" cy="496952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322714"/>
              </a:lnTo>
              <a:lnTo>
                <a:pt x="0" y="322714"/>
              </a:lnTo>
              <a:lnTo>
                <a:pt x="0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722486" y="988525"/>
          <a:ext cx="2246065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sp:txBody>
      <dsp:txXfrm>
        <a:off x="2722486" y="988525"/>
        <a:ext cx="2246065" cy="829706"/>
      </dsp:txXfrm>
    </dsp:sp>
    <dsp:sp modelId="{95D7A905-ADD2-4A8E-A0F3-2CAE75B8A31F}">
      <dsp:nvSpPr>
        <dsp:cNvPr id="0" name=""/>
        <dsp:cNvSpPr/>
      </dsp:nvSpPr>
      <dsp:spPr>
        <a:xfrm>
          <a:off x="3978" y="2315184"/>
          <a:ext cx="1659412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sp:txBody>
      <dsp:txXfrm>
        <a:off x="3978" y="2315184"/>
        <a:ext cx="1659412" cy="936000"/>
      </dsp:txXfrm>
    </dsp:sp>
    <dsp:sp modelId="{BD10F608-A80A-42F4-8DAA-414391E447AE}">
      <dsp:nvSpPr>
        <dsp:cNvPr id="0" name=""/>
        <dsp:cNvSpPr/>
      </dsp:nvSpPr>
      <dsp:spPr>
        <a:xfrm>
          <a:off x="2011867" y="2315184"/>
          <a:ext cx="1659412" cy="956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011867" y="2315184"/>
        <a:ext cx="1659412" cy="956045"/>
      </dsp:txXfrm>
    </dsp:sp>
    <dsp:sp modelId="{477BFD6A-4235-46DD-9046-7B1AD41DBBE8}">
      <dsp:nvSpPr>
        <dsp:cNvPr id="0" name=""/>
        <dsp:cNvSpPr/>
      </dsp:nvSpPr>
      <dsp:spPr>
        <a:xfrm>
          <a:off x="4019757" y="2315184"/>
          <a:ext cx="1659412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Instructores(as)</a:t>
          </a:r>
        </a:p>
      </dsp:txBody>
      <dsp:txXfrm>
        <a:off x="4019757" y="2315184"/>
        <a:ext cx="1659412" cy="936000"/>
      </dsp:txXfrm>
    </dsp:sp>
    <dsp:sp modelId="{EF91DE75-BDF4-4E60-B588-BCD9BC9BBB5B}">
      <dsp:nvSpPr>
        <dsp:cNvPr id="0" name=""/>
        <dsp:cNvSpPr/>
      </dsp:nvSpPr>
      <dsp:spPr>
        <a:xfrm>
          <a:off x="6027646" y="2315184"/>
          <a:ext cx="1659412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6027646" y="2315184"/>
        <a:ext cx="1659412" cy="9360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 </a:t>
          </a:r>
          <a:endParaRPr lang="es-ES" sz="1200" kern="1200" dirty="0"/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 </a:t>
          </a:r>
          <a:endParaRPr lang="es-ES" sz="1200" kern="1200" dirty="0"/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Natación</a:t>
          </a: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</a:p>
      </dsp:txBody>
      <dsp:txXfrm>
        <a:off x="7497072" y="3739544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251058" y="1388630"/>
        <a:ext cx="1238728" cy="61936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163989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3638898" y="157886"/>
              </a:lnTo>
              <a:lnTo>
                <a:pt x="3638898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163989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1819449" y="157886"/>
              </a:lnTo>
              <a:lnTo>
                <a:pt x="1819449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163989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72038" y="2163989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1819449" y="0"/>
              </a:moveTo>
              <a:lnTo>
                <a:pt x="1819449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2589" y="2163989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3638898" y="0"/>
              </a:moveTo>
              <a:lnTo>
                <a:pt x="3638898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096378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639648" y="34453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639648" y="344539"/>
        <a:ext cx="1503677" cy="751838"/>
      </dsp:txXfrm>
    </dsp:sp>
    <dsp:sp modelId="{94C7EDBA-BCD6-4A4D-B6F8-C772F26D1FC5}">
      <dsp:nvSpPr>
        <dsp:cNvPr id="0" name=""/>
        <dsp:cNvSpPr/>
      </dsp:nvSpPr>
      <dsp:spPr>
        <a:xfrm>
          <a:off x="3639648" y="1412150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39648" y="1412150"/>
        <a:ext cx="1503677" cy="751838"/>
      </dsp:txXfrm>
    </dsp:sp>
    <dsp:sp modelId="{A5D29336-0AF0-4111-A45C-A220EB0D16F6}">
      <dsp:nvSpPr>
        <dsp:cNvPr id="0" name=""/>
        <dsp:cNvSpPr/>
      </dsp:nvSpPr>
      <dsp:spPr>
        <a:xfrm>
          <a:off x="750" y="2479761"/>
          <a:ext cx="1503677" cy="1239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Instructores(as)</a:t>
          </a:r>
        </a:p>
      </dsp:txBody>
      <dsp:txXfrm>
        <a:off x="750" y="2479761"/>
        <a:ext cx="1503677" cy="1239699"/>
      </dsp:txXfrm>
    </dsp:sp>
    <dsp:sp modelId="{A7A1F951-7745-438A-85E4-3B9635BC2785}">
      <dsp:nvSpPr>
        <dsp:cNvPr id="0" name=""/>
        <dsp:cNvSpPr/>
      </dsp:nvSpPr>
      <dsp:spPr>
        <a:xfrm>
          <a:off x="1820199" y="2479761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Promotores(as)</a:t>
          </a:r>
        </a:p>
      </dsp:txBody>
      <dsp:txXfrm>
        <a:off x="1820199" y="2479761"/>
        <a:ext cx="1503677" cy="751838"/>
      </dsp:txXfrm>
    </dsp:sp>
    <dsp:sp modelId="{8AA127F0-212F-407C-B583-69268D702B58}">
      <dsp:nvSpPr>
        <dsp:cNvPr id="0" name=""/>
        <dsp:cNvSpPr/>
      </dsp:nvSpPr>
      <dsp:spPr>
        <a:xfrm>
          <a:off x="3639648" y="2479761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3639648" y="2479761"/>
        <a:ext cx="1503677" cy="751838"/>
      </dsp:txXfrm>
    </dsp:sp>
    <dsp:sp modelId="{25C22A66-508B-40A9-BD0A-9C9BCE402A01}">
      <dsp:nvSpPr>
        <dsp:cNvPr id="0" name=""/>
        <dsp:cNvSpPr/>
      </dsp:nvSpPr>
      <dsp:spPr>
        <a:xfrm>
          <a:off x="5459098" y="2479761"/>
          <a:ext cx="1503677" cy="1239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5459098" y="2479761"/>
        <a:ext cx="1503677" cy="1239150"/>
      </dsp:txXfrm>
    </dsp:sp>
    <dsp:sp modelId="{DD2CD80F-B891-44A1-8BDE-DBABF7B219CF}">
      <dsp:nvSpPr>
        <dsp:cNvPr id="0" name=""/>
        <dsp:cNvSpPr/>
      </dsp:nvSpPr>
      <dsp:spPr>
        <a:xfrm>
          <a:off x="7278547" y="2479761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7278547" y="2479761"/>
        <a:ext cx="1503677" cy="75183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155568" y="1587515"/>
        <a:ext cx="1777938" cy="88896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sp:txBody>
      <dsp:txXfrm>
        <a:off x="2932855" y="2465"/>
        <a:ext cx="2555998" cy="483179"/>
      </dsp:txXfrm>
    </dsp:sp>
    <dsp:sp modelId="{3CDBD0E6-FBC6-45A6-AE18-BECFF733441A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1374694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060808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2746923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Gimnasia</a:t>
          </a:r>
        </a:p>
      </dsp:txBody>
      <dsp:txXfrm>
        <a:off x="24977" y="3433037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24977" y="4119151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 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sp:txBody>
      <dsp:txXfrm>
        <a:off x="4312322" y="688579"/>
        <a:ext cx="2052003" cy="483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04355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82"/>
              </a:lnTo>
              <a:lnTo>
                <a:pt x="117259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087096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4606782"/>
              </a:lnTo>
              <a:lnTo>
                <a:pt x="0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586"/>
              </a:lnTo>
              <a:lnTo>
                <a:pt x="117259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087096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879586"/>
              </a:lnTo>
              <a:lnTo>
                <a:pt x="0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815"/>
              </a:lnTo>
              <a:lnTo>
                <a:pt x="117259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87096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153815"/>
              </a:lnTo>
              <a:lnTo>
                <a:pt x="0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528"/>
              </a:lnTo>
              <a:lnTo>
                <a:pt x="117259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87096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2368528"/>
              </a:lnTo>
              <a:lnTo>
                <a:pt x="0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94"/>
              </a:lnTo>
              <a:lnTo>
                <a:pt x="117259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87096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1595694"/>
              </a:lnTo>
              <a:lnTo>
                <a:pt x="0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52130"/>
          <a:ext cx="117259" cy="4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16"/>
              </a:lnTo>
              <a:lnTo>
                <a:pt x="117259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47441" y="1152130"/>
          <a:ext cx="156914" cy="423416"/>
        </a:xfrm>
        <a:custGeom>
          <a:avLst/>
          <a:gdLst/>
          <a:ahLst/>
          <a:cxnLst/>
          <a:rect l="0" t="0" r="0" b="0"/>
          <a:pathLst>
            <a:path>
              <a:moveTo>
                <a:pt x="156914" y="0"/>
              </a:moveTo>
              <a:lnTo>
                <a:pt x="156914" y="423416"/>
              </a:lnTo>
              <a:lnTo>
                <a:pt x="0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24335" y="1152130"/>
          <a:ext cx="180020" cy="995068"/>
        </a:xfrm>
        <a:custGeom>
          <a:avLst/>
          <a:gdLst/>
          <a:ahLst/>
          <a:cxnLst/>
          <a:rect l="0" t="0" r="0" b="0"/>
          <a:pathLst>
            <a:path>
              <a:moveTo>
                <a:pt x="180020" y="0"/>
              </a:moveTo>
              <a:lnTo>
                <a:pt x="180020" y="995068"/>
              </a:lnTo>
              <a:lnTo>
                <a:pt x="0" y="995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59496" y="412287"/>
          <a:ext cx="2889719" cy="739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59496" y="412287"/>
        <a:ext cx="2889719" cy="739842"/>
      </dsp:txXfrm>
    </dsp:sp>
    <dsp:sp modelId="{A668F1D7-27A0-4A39-A406-5B39602EF0D7}">
      <dsp:nvSpPr>
        <dsp:cNvPr id="0" name=""/>
        <dsp:cNvSpPr/>
      </dsp:nvSpPr>
      <dsp:spPr>
        <a:xfrm>
          <a:off x="1422733" y="1939804"/>
          <a:ext cx="1601601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422733" y="1939804"/>
        <a:ext cx="1601601" cy="414789"/>
      </dsp:txXfrm>
    </dsp:sp>
    <dsp:sp modelId="{A20DA8DE-3EAE-496A-B828-0A5813CDECAF}">
      <dsp:nvSpPr>
        <dsp:cNvPr id="0" name=""/>
        <dsp:cNvSpPr/>
      </dsp:nvSpPr>
      <dsp:spPr>
        <a:xfrm>
          <a:off x="1421092" y="1368152"/>
          <a:ext cx="1626348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421092" y="1368152"/>
        <a:ext cx="1626348" cy="414789"/>
      </dsp:txXfrm>
    </dsp:sp>
    <dsp:sp modelId="{0A80B95C-D6D8-45A7-AB30-3C8EE843497F}">
      <dsp:nvSpPr>
        <dsp:cNvPr id="0" name=""/>
        <dsp:cNvSpPr/>
      </dsp:nvSpPr>
      <dsp:spPr>
        <a:xfrm>
          <a:off x="3321615" y="1368152"/>
          <a:ext cx="1676156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321615" y="1368152"/>
        <a:ext cx="1676156" cy="414789"/>
      </dsp:txXfrm>
    </dsp:sp>
    <dsp:sp modelId="{CA81ADA6-D911-4D6D-B109-B08F6320F697}">
      <dsp:nvSpPr>
        <dsp:cNvPr id="0" name=""/>
        <dsp:cNvSpPr/>
      </dsp:nvSpPr>
      <dsp:spPr>
        <a:xfrm>
          <a:off x="324631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324631" y="2471314"/>
        <a:ext cx="2762465" cy="553021"/>
      </dsp:txXfrm>
    </dsp:sp>
    <dsp:sp modelId="{F2E3A372-0A99-4177-9934-37E01310721A}">
      <dsp:nvSpPr>
        <dsp:cNvPr id="0" name=""/>
        <dsp:cNvSpPr/>
      </dsp:nvSpPr>
      <dsp:spPr>
        <a:xfrm>
          <a:off x="3321615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21615" y="2471314"/>
        <a:ext cx="2762465" cy="553021"/>
      </dsp:txXfrm>
    </dsp:sp>
    <dsp:sp modelId="{DEDB21DC-FC23-4B10-8AB8-EDD7E848D268}">
      <dsp:nvSpPr>
        <dsp:cNvPr id="0" name=""/>
        <dsp:cNvSpPr/>
      </dsp:nvSpPr>
      <dsp:spPr>
        <a:xfrm>
          <a:off x="324631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CMT</a:t>
          </a:r>
        </a:p>
      </dsp:txBody>
      <dsp:txXfrm>
        <a:off x="324631" y="3182666"/>
        <a:ext cx="2762465" cy="675987"/>
      </dsp:txXfrm>
    </dsp:sp>
    <dsp:sp modelId="{8BF7BF3D-E5BE-42F0-BDC0-DD9764E9E486}">
      <dsp:nvSpPr>
        <dsp:cNvPr id="0" name=""/>
        <dsp:cNvSpPr/>
      </dsp:nvSpPr>
      <dsp:spPr>
        <a:xfrm>
          <a:off x="3321615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21615" y="3182666"/>
        <a:ext cx="2762465" cy="675987"/>
      </dsp:txXfrm>
    </dsp:sp>
    <dsp:sp modelId="{EB176D71-8A4B-4152-991F-344ED7A9809D}">
      <dsp:nvSpPr>
        <dsp:cNvPr id="0" name=""/>
        <dsp:cNvSpPr/>
      </dsp:nvSpPr>
      <dsp:spPr>
        <a:xfrm>
          <a:off x="324631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324631" y="4029435"/>
        <a:ext cx="2762465" cy="553021"/>
      </dsp:txXfrm>
    </dsp:sp>
    <dsp:sp modelId="{01786EE4-F7DE-4ABB-87A3-CF0A39999FF2}">
      <dsp:nvSpPr>
        <dsp:cNvPr id="0" name=""/>
        <dsp:cNvSpPr/>
      </dsp:nvSpPr>
      <dsp:spPr>
        <a:xfrm>
          <a:off x="3321615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4029435"/>
        <a:ext cx="2762465" cy="553021"/>
      </dsp:txXfrm>
    </dsp:sp>
    <dsp:sp modelId="{474D0195-21CE-4C91-9751-22DA80B88221}">
      <dsp:nvSpPr>
        <dsp:cNvPr id="0" name=""/>
        <dsp:cNvSpPr/>
      </dsp:nvSpPr>
      <dsp:spPr>
        <a:xfrm>
          <a:off x="324631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24631" y="4752529"/>
        <a:ext cx="2762465" cy="558376"/>
      </dsp:txXfrm>
    </dsp:sp>
    <dsp:sp modelId="{4A17E49B-139D-448D-834F-1C62567D7755}">
      <dsp:nvSpPr>
        <dsp:cNvPr id="0" name=""/>
        <dsp:cNvSpPr/>
      </dsp:nvSpPr>
      <dsp:spPr>
        <a:xfrm>
          <a:off x="3321615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3321615" y="4752529"/>
        <a:ext cx="2762465" cy="558376"/>
      </dsp:txXfrm>
    </dsp:sp>
    <dsp:sp modelId="{8C6D4B5B-B413-4D49-BD6D-7FF3064261CB}">
      <dsp:nvSpPr>
        <dsp:cNvPr id="0" name=""/>
        <dsp:cNvSpPr/>
      </dsp:nvSpPr>
      <dsp:spPr>
        <a:xfrm>
          <a:off x="324631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24631" y="5479725"/>
        <a:ext cx="2762465" cy="558376"/>
      </dsp:txXfrm>
    </dsp:sp>
    <dsp:sp modelId="{4789E1C4-2079-4334-BDF0-845E39C09FFC}">
      <dsp:nvSpPr>
        <dsp:cNvPr id="0" name=""/>
        <dsp:cNvSpPr/>
      </dsp:nvSpPr>
      <dsp:spPr>
        <a:xfrm>
          <a:off x="3321615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21615" y="5479725"/>
        <a:ext cx="2762465" cy="5583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2039108"/>
          <a:ext cx="133000" cy="521804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21804"/>
              </a:lnTo>
              <a:lnTo>
                <a:pt x="0" y="521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2039108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2039108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2039108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2039108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2039108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2039108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463071" y="1066490"/>
          <a:ext cx="2009532" cy="972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sp:txBody>
      <dsp:txXfrm>
        <a:off x="3463071" y="1066490"/>
        <a:ext cx="2009532" cy="972618"/>
      </dsp:txXfrm>
    </dsp:sp>
    <dsp:sp modelId="{71F858D5-27F4-4273-81B4-B06B76410D20}">
      <dsp:nvSpPr>
        <dsp:cNvPr id="0" name=""/>
        <dsp:cNvSpPr/>
      </dsp:nvSpPr>
      <dsp:spPr>
        <a:xfrm>
          <a:off x="2829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sp:txBody>
      <dsp:txXfrm>
        <a:off x="2829" y="3204444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sp:txBody>
      <dsp:txXfrm>
        <a:off x="1535498" y="3204444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</dsp:txBody>
      <dsp:txXfrm>
        <a:off x="3068168" y="3204444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sp:txBody>
      <dsp:txXfrm>
        <a:off x="4600838" y="3204444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</dsp:txBody>
      <dsp:txXfrm>
        <a:off x="6133507" y="3204444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sp:txBody>
      <dsp:txXfrm>
        <a:off x="7666177" y="3204444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244246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2244246"/>
        <a:ext cx="1266669" cy="6333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549018" y="1805274"/>
        <a:ext cx="2105699" cy="105284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078650" y="1586445"/>
        <a:ext cx="1782216" cy="89110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18"/>
              </a:lnTo>
              <a:lnTo>
                <a:pt x="216823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1176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216823" y="0"/>
              </a:moveTo>
              <a:lnTo>
                <a:pt x="216823" y="576018"/>
              </a:lnTo>
              <a:lnTo>
                <a:pt x="0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52130"/>
          <a:ext cx="1224848" cy="136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24"/>
              </a:lnTo>
              <a:lnTo>
                <a:pt x="1224848" y="1151324"/>
              </a:lnTo>
              <a:lnTo>
                <a:pt x="1224848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79868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1249319" y="0"/>
              </a:moveTo>
              <a:lnTo>
                <a:pt x="1249319" y="1151324"/>
              </a:lnTo>
              <a:lnTo>
                <a:pt x="0" y="1151324"/>
              </a:lnTo>
              <a:lnTo>
                <a:pt x="0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015504" y="119635"/>
          <a:ext cx="2064990" cy="1032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</a:t>
          </a:r>
        </a:p>
      </dsp:txBody>
      <dsp:txXfrm>
        <a:off x="2015504" y="119635"/>
        <a:ext cx="2064990" cy="1032495"/>
      </dsp:txXfrm>
    </dsp:sp>
    <dsp:sp modelId="{4897FC56-B6F8-4F4D-B0F2-DB961AA0EBBE}">
      <dsp:nvSpPr>
        <dsp:cNvPr id="0" name=""/>
        <dsp:cNvSpPr/>
      </dsp:nvSpPr>
      <dsp:spPr>
        <a:xfrm>
          <a:off x="766185" y="2520279"/>
          <a:ext cx="2064990" cy="226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766185" y="2520279"/>
        <a:ext cx="2064990" cy="2263456"/>
      </dsp:txXfrm>
    </dsp:sp>
    <dsp:sp modelId="{3FEA2526-F31B-4B10-A353-16D87F5DBC96}">
      <dsp:nvSpPr>
        <dsp:cNvPr id="0" name=""/>
        <dsp:cNvSpPr/>
      </dsp:nvSpPr>
      <dsp:spPr>
        <a:xfrm>
          <a:off x="3240353" y="2520279"/>
          <a:ext cx="2064990" cy="22180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</a:p>
      </dsp:txBody>
      <dsp:txXfrm>
        <a:off x="3240353" y="2520279"/>
        <a:ext cx="2064990" cy="2218078"/>
      </dsp:txXfrm>
    </dsp:sp>
    <dsp:sp modelId="{357849DF-3162-477D-9B70-22787989D04A}">
      <dsp:nvSpPr>
        <dsp:cNvPr id="0" name=""/>
        <dsp:cNvSpPr/>
      </dsp:nvSpPr>
      <dsp:spPr>
        <a:xfrm>
          <a:off x="766185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766185" y="1368149"/>
        <a:ext cx="2064990" cy="720000"/>
      </dsp:txXfrm>
    </dsp:sp>
    <dsp:sp modelId="{356C7A86-57EE-43CC-A05D-FD85822DD71E}">
      <dsp:nvSpPr>
        <dsp:cNvPr id="0" name=""/>
        <dsp:cNvSpPr/>
      </dsp:nvSpPr>
      <dsp:spPr>
        <a:xfrm>
          <a:off x="3264823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Mantenimiento</a:t>
          </a:r>
        </a:p>
      </dsp:txBody>
      <dsp:txXfrm>
        <a:off x="3264823" y="1368149"/>
        <a:ext cx="2064990" cy="72000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346782" y="1148304"/>
        <a:ext cx="1322663" cy="45384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594628" y="1703182"/>
        <a:ext cx="1315268" cy="65763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609549" y="1408314"/>
        <a:ext cx="1981683" cy="99084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572478" y="1278266"/>
        <a:ext cx="1799702" cy="89985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/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 </a:t>
          </a:r>
          <a:endParaRPr lang="es-ES" sz="1200" kern="1200" dirty="0"/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078650" y="1586445"/>
        <a:ext cx="1782216" cy="89110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2879925" y="2138616"/>
        <a:ext cx="1188954" cy="1152001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8559" y="2138616"/>
        <a:ext cx="1188954" cy="1152001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879925" y="1294459"/>
        <a:ext cx="1188954" cy="594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315927"/>
          <a:ext cx="313799" cy="62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61"/>
              </a:lnTo>
              <a:lnTo>
                <a:pt x="313799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753228" y="1315927"/>
          <a:ext cx="222763" cy="620661"/>
        </a:xfrm>
        <a:custGeom>
          <a:avLst/>
          <a:gdLst/>
          <a:ahLst/>
          <a:cxnLst/>
          <a:rect l="0" t="0" r="0" b="0"/>
          <a:pathLst>
            <a:path>
              <a:moveTo>
                <a:pt x="222763" y="0"/>
              </a:moveTo>
              <a:lnTo>
                <a:pt x="222763" y="620661"/>
              </a:lnTo>
              <a:lnTo>
                <a:pt x="0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8"/>
              </a:lnTo>
              <a:lnTo>
                <a:pt x="1283541" y="290918"/>
              </a:lnTo>
              <a:lnTo>
                <a:pt x="1283541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92450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1283541" y="0"/>
              </a:moveTo>
              <a:lnTo>
                <a:pt x="1283541" y="290918"/>
              </a:lnTo>
              <a:lnTo>
                <a:pt x="0" y="290918"/>
              </a:lnTo>
              <a:lnTo>
                <a:pt x="0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315927"/>
          <a:ext cx="91440" cy="1319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9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15213" y="255149"/>
          <a:ext cx="2121556" cy="106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915213" y="255149"/>
        <a:ext cx="2121556" cy="1060778"/>
      </dsp:txXfrm>
    </dsp:sp>
    <dsp:sp modelId="{086950E9-743A-4495-98E4-541B4F97974D}">
      <dsp:nvSpPr>
        <dsp:cNvPr id="0" name=""/>
        <dsp:cNvSpPr/>
      </dsp:nvSpPr>
      <dsp:spPr>
        <a:xfrm>
          <a:off x="1915213" y="2634931"/>
          <a:ext cx="2121556" cy="84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1915213" y="2634931"/>
        <a:ext cx="2121556" cy="848336"/>
      </dsp:txXfrm>
    </dsp:sp>
    <dsp:sp modelId="{1188F178-7FDF-4815-BB89-8365F58972F8}">
      <dsp:nvSpPr>
        <dsp:cNvPr id="0" name=""/>
        <dsp:cNvSpPr/>
      </dsp:nvSpPr>
      <dsp:spPr>
        <a:xfrm>
          <a:off x="631671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631671" y="3996949"/>
        <a:ext cx="2121556" cy="877592"/>
      </dsp:txXfrm>
    </dsp:sp>
    <dsp:sp modelId="{B6B9E623-1CDB-4588-B45C-F85CB3BA8F77}">
      <dsp:nvSpPr>
        <dsp:cNvPr id="0" name=""/>
        <dsp:cNvSpPr/>
      </dsp:nvSpPr>
      <dsp:spPr>
        <a:xfrm>
          <a:off x="3198755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3198755" y="3996949"/>
        <a:ext cx="2121556" cy="877592"/>
      </dsp:txXfrm>
    </dsp:sp>
    <dsp:sp modelId="{63F093BD-CAAF-40A7-B590-54C5948C490E}">
      <dsp:nvSpPr>
        <dsp:cNvPr id="0" name=""/>
        <dsp:cNvSpPr/>
      </dsp:nvSpPr>
      <dsp:spPr>
        <a:xfrm>
          <a:off x="813743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813743" y="1548694"/>
        <a:ext cx="1939484" cy="775789"/>
      </dsp:txXfrm>
    </dsp:sp>
    <dsp:sp modelId="{343812E9-0047-40DA-9DFF-0E300689337E}">
      <dsp:nvSpPr>
        <dsp:cNvPr id="0" name=""/>
        <dsp:cNvSpPr/>
      </dsp:nvSpPr>
      <dsp:spPr>
        <a:xfrm>
          <a:off x="3289791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289791" y="1548694"/>
        <a:ext cx="1939484" cy="77578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endParaRPr lang="es-ES" sz="1200" kern="1200" dirty="0"/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 </a:t>
          </a:r>
          <a:endParaRPr lang="es-ES" sz="1200" kern="1200" dirty="0"/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 </a:t>
          </a:r>
          <a:endParaRPr lang="es-ES" sz="1200" kern="1200" dirty="0"/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698377" y="1974187"/>
        <a:ext cx="1486300" cy="74315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Soldador(a) </a:t>
          </a:r>
          <a:endParaRPr lang="es-ES" sz="1200" kern="1200" dirty="0"/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E </a:t>
          </a:r>
          <a:endParaRPr lang="es-ES" sz="1200" kern="1200" dirty="0"/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3475068" y="1797400"/>
        <a:ext cx="1434557" cy="71727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1</a:t>
          </a: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1078650" y="1586445"/>
        <a:ext cx="1782216" cy="89110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863093" y="1344016"/>
        <a:ext cx="1536702" cy="7683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1863093" y="1344016"/>
        <a:ext cx="1536702" cy="76835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 </a:t>
          </a:r>
          <a:endParaRPr lang="es-ES" sz="1200" kern="1200" dirty="0"/>
        </a:p>
      </dsp:txBody>
      <dsp:txXfrm>
        <a:off x="712505" y="1503660"/>
        <a:ext cx="2113359" cy="105667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239500" y="1922384"/>
        <a:ext cx="2705574" cy="135278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General</a:t>
          </a: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712737" y="1503660"/>
        <a:ext cx="2113359" cy="105667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572478" y="1278266"/>
        <a:ext cx="1799702" cy="89985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063796" y="1711008"/>
        <a:ext cx="2408910" cy="1204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87457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87457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87457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87457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04255" y="1152129"/>
          <a:ext cx="2088233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304255" y="1152129"/>
        <a:ext cx="2088233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5248395" y="2419964"/>
        <a:ext cx="1444884" cy="7224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643337" y="1807662"/>
        <a:ext cx="2543427" cy="1271713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1572478" y="1278266"/>
        <a:ext cx="1799702" cy="89985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124139" y="1371859"/>
        <a:ext cx="1857377" cy="92868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863093" y="1820289"/>
        <a:ext cx="1536702" cy="76835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585607" y="1412345"/>
          <a:ext cx="276246" cy="607525"/>
        </a:xfrm>
        <a:custGeom>
          <a:avLst/>
          <a:gdLst/>
          <a:ahLst/>
          <a:cxnLst/>
          <a:rect l="0" t="0" r="0" b="0"/>
          <a:pathLst>
            <a:path>
              <a:moveTo>
                <a:pt x="276246" y="0"/>
              </a:moveTo>
              <a:lnTo>
                <a:pt x="276246" y="607525"/>
              </a:lnTo>
              <a:lnTo>
                <a:pt x="0" y="607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12345"/>
          <a:ext cx="2777672" cy="149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692"/>
              </a:lnTo>
              <a:lnTo>
                <a:pt x="2777672" y="1254692"/>
              </a:lnTo>
              <a:lnTo>
                <a:pt x="2777672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12345"/>
          <a:ext cx="91440" cy="149342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254692"/>
              </a:lnTo>
              <a:lnTo>
                <a:pt x="45720" y="1254692"/>
              </a:lnTo>
              <a:lnTo>
                <a:pt x="4572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12345"/>
          <a:ext cx="2724515" cy="149342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254692"/>
              </a:lnTo>
              <a:lnTo>
                <a:pt x="0" y="1254692"/>
              </a:lnTo>
              <a:lnTo>
                <a:pt x="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520274" y="509667"/>
          <a:ext cx="2683158" cy="90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520274" y="509667"/>
        <a:ext cx="2683158" cy="902677"/>
      </dsp:txXfrm>
    </dsp:sp>
    <dsp:sp modelId="{ECD6F034-0843-4543-A3AE-98E7E38A772F}">
      <dsp:nvSpPr>
        <dsp:cNvPr id="0" name=""/>
        <dsp:cNvSpPr/>
      </dsp:nvSpPr>
      <dsp:spPr>
        <a:xfrm>
          <a:off x="522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522" y="2905768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2905768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5502710" y="2905768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1728186" y="1681628"/>
          <a:ext cx="1857420" cy="676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</a:t>
          </a:r>
        </a:p>
      </dsp:txBody>
      <dsp:txXfrm>
        <a:off x="1728186" y="1681628"/>
        <a:ext cx="1857420" cy="67648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80319" y="2376263"/>
          <a:ext cx="310084" cy="71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17"/>
              </a:lnTo>
              <a:lnTo>
                <a:pt x="310084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625853" y="2376263"/>
          <a:ext cx="254466" cy="716917"/>
        </a:xfrm>
        <a:custGeom>
          <a:avLst/>
          <a:gdLst/>
          <a:ahLst/>
          <a:cxnLst/>
          <a:rect l="0" t="0" r="0" b="0"/>
          <a:pathLst>
            <a:path>
              <a:moveTo>
                <a:pt x="254466" y="0"/>
              </a:moveTo>
              <a:lnTo>
                <a:pt x="254466" y="716917"/>
              </a:lnTo>
              <a:lnTo>
                <a:pt x="0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ED34-2937-4F7F-88DB-4E92B0C2C193}">
      <dsp:nvSpPr>
        <dsp:cNvPr id="0" name=""/>
        <dsp:cNvSpPr/>
      </dsp:nvSpPr>
      <dsp:spPr>
        <a:xfrm>
          <a:off x="2880319" y="2376263"/>
          <a:ext cx="1333230" cy="168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40"/>
              </a:lnTo>
              <a:lnTo>
                <a:pt x="1333230" y="1431640"/>
              </a:lnTo>
              <a:lnTo>
                <a:pt x="1333230" y="1680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A373C-C254-4F0A-B0B2-57BDBD7DFCCD}">
      <dsp:nvSpPr>
        <dsp:cNvPr id="0" name=""/>
        <dsp:cNvSpPr/>
      </dsp:nvSpPr>
      <dsp:spPr>
        <a:xfrm>
          <a:off x="1599230" y="2376263"/>
          <a:ext cx="1281089" cy="1679283"/>
        </a:xfrm>
        <a:custGeom>
          <a:avLst/>
          <a:gdLst/>
          <a:ahLst/>
          <a:cxnLst/>
          <a:rect l="0" t="0" r="0" b="0"/>
          <a:pathLst>
            <a:path>
              <a:moveTo>
                <a:pt x="1281089" y="0"/>
              </a:moveTo>
              <a:lnTo>
                <a:pt x="1281089" y="1430085"/>
              </a:lnTo>
              <a:lnTo>
                <a:pt x="0" y="1430085"/>
              </a:lnTo>
              <a:lnTo>
                <a:pt x="0" y="16792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6D7C6-90AB-480B-8EF0-9C065024394F}">
      <dsp:nvSpPr>
        <dsp:cNvPr id="0" name=""/>
        <dsp:cNvSpPr/>
      </dsp:nvSpPr>
      <dsp:spPr>
        <a:xfrm>
          <a:off x="2834599" y="1008109"/>
          <a:ext cx="91440" cy="34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5DE52-593B-4418-AA78-C0E33E014B33}">
      <dsp:nvSpPr>
        <dsp:cNvPr id="0" name=""/>
        <dsp:cNvSpPr/>
      </dsp:nvSpPr>
      <dsp:spPr>
        <a:xfrm>
          <a:off x="1693664" y="300577"/>
          <a:ext cx="2373310" cy="7075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693664" y="300577"/>
        <a:ext cx="2373310" cy="707531"/>
      </dsp:txXfrm>
    </dsp:sp>
    <dsp:sp modelId="{10BA7986-162A-4982-BABD-8180AEA9457B}">
      <dsp:nvSpPr>
        <dsp:cNvPr id="0" name=""/>
        <dsp:cNvSpPr/>
      </dsp:nvSpPr>
      <dsp:spPr>
        <a:xfrm>
          <a:off x="1693664" y="1352749"/>
          <a:ext cx="2373310" cy="1023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693664" y="1352749"/>
        <a:ext cx="2373310" cy="1023513"/>
      </dsp:txXfrm>
    </dsp:sp>
    <dsp:sp modelId="{1EBF0D39-EDC9-4FC4-ADBE-3B8EE4449A9F}">
      <dsp:nvSpPr>
        <dsp:cNvPr id="0" name=""/>
        <dsp:cNvSpPr/>
      </dsp:nvSpPr>
      <dsp:spPr>
        <a:xfrm>
          <a:off x="576072" y="4055546"/>
          <a:ext cx="2046315" cy="768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76072" y="4055546"/>
        <a:ext cx="2046315" cy="768988"/>
      </dsp:txXfrm>
    </dsp:sp>
    <dsp:sp modelId="{42214CB6-05E6-49DD-B9AC-8B7FEE9BB4F0}">
      <dsp:nvSpPr>
        <dsp:cNvPr id="0" name=""/>
        <dsp:cNvSpPr/>
      </dsp:nvSpPr>
      <dsp:spPr>
        <a:xfrm>
          <a:off x="3190393" y="4057101"/>
          <a:ext cx="2046315" cy="7673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190393" y="4057101"/>
        <a:ext cx="2046315" cy="767362"/>
      </dsp:txXfrm>
    </dsp:sp>
    <dsp:sp modelId="{89B0C5B1-098B-433A-B975-941F45EBA7D3}">
      <dsp:nvSpPr>
        <dsp:cNvPr id="0" name=""/>
        <dsp:cNvSpPr/>
      </dsp:nvSpPr>
      <dsp:spPr>
        <a:xfrm>
          <a:off x="787273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787273" y="2736306"/>
        <a:ext cx="1838579" cy="713749"/>
      </dsp:txXfrm>
    </dsp:sp>
    <dsp:sp modelId="{78477EE5-B0CD-436E-96B2-5A846FA6A823}">
      <dsp:nvSpPr>
        <dsp:cNvPr id="0" name=""/>
        <dsp:cNvSpPr/>
      </dsp:nvSpPr>
      <dsp:spPr>
        <a:xfrm>
          <a:off x="3190404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190404" y="2736306"/>
        <a:ext cx="1838579" cy="713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2669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4285517"/>
              </a:lnTo>
              <a:lnTo>
                <a:pt x="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48000" y="694461"/>
          <a:ext cx="145330" cy="342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11"/>
              </a:lnTo>
              <a:lnTo>
                <a:pt x="145330" y="34240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2902669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3421422"/>
              </a:lnTo>
              <a:lnTo>
                <a:pt x="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48000" y="694461"/>
          <a:ext cx="145330" cy="2559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916"/>
              </a:lnTo>
              <a:lnTo>
                <a:pt x="145330" y="25599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02669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2557328"/>
              </a:lnTo>
              <a:lnTo>
                <a:pt x="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48000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034"/>
              </a:lnTo>
              <a:lnTo>
                <a:pt x="14533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902669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1565034"/>
              </a:lnTo>
              <a:lnTo>
                <a:pt x="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48000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86"/>
              </a:lnTo>
              <a:lnTo>
                <a:pt x="14533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2669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636686"/>
              </a:lnTo>
              <a:lnTo>
                <a:pt x="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00197" y="2411"/>
          <a:ext cx="2495604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800197" y="2411"/>
        <a:ext cx="2495604" cy="692050"/>
      </dsp:txXfrm>
    </dsp:sp>
    <dsp:sp modelId="{907B92F7-AFBA-4A50-B054-4F4BE3C5BD64}">
      <dsp:nvSpPr>
        <dsp:cNvPr id="0" name=""/>
        <dsp:cNvSpPr/>
      </dsp:nvSpPr>
      <dsp:spPr>
        <a:xfrm>
          <a:off x="572119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72119" y="985123"/>
        <a:ext cx="2330550" cy="692050"/>
      </dsp:txXfrm>
    </dsp:sp>
    <dsp:sp modelId="{98D0B439-05E9-48E2-8366-542DD34C9435}">
      <dsp:nvSpPr>
        <dsp:cNvPr id="0" name=""/>
        <dsp:cNvSpPr/>
      </dsp:nvSpPr>
      <dsp:spPr>
        <a:xfrm>
          <a:off x="3193330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3193330" y="985123"/>
        <a:ext cx="2330550" cy="692050"/>
      </dsp:txXfrm>
    </dsp:sp>
    <dsp:sp modelId="{EB4EB18B-B3B5-44AA-A0D8-255ECC612E56}">
      <dsp:nvSpPr>
        <dsp:cNvPr id="0" name=""/>
        <dsp:cNvSpPr/>
      </dsp:nvSpPr>
      <dsp:spPr>
        <a:xfrm>
          <a:off x="572119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572119" y="1825646"/>
        <a:ext cx="2330550" cy="867700"/>
      </dsp:txXfrm>
    </dsp:sp>
    <dsp:sp modelId="{2CEB68AE-346B-4F99-9443-D3AF8E3F845E}">
      <dsp:nvSpPr>
        <dsp:cNvPr id="0" name=""/>
        <dsp:cNvSpPr/>
      </dsp:nvSpPr>
      <dsp:spPr>
        <a:xfrm>
          <a:off x="3193330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</a:p>
      </dsp:txBody>
      <dsp:txXfrm>
        <a:off x="3193330" y="1825646"/>
        <a:ext cx="2330550" cy="867700"/>
      </dsp:txXfrm>
    </dsp:sp>
    <dsp:sp modelId="{724BD599-F0BA-4C9F-8E3A-00C76D7BF2D8}">
      <dsp:nvSpPr>
        <dsp:cNvPr id="0" name=""/>
        <dsp:cNvSpPr/>
      </dsp:nvSpPr>
      <dsp:spPr>
        <a:xfrm>
          <a:off x="572119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572119" y="2905764"/>
        <a:ext cx="2330550" cy="692050"/>
      </dsp:txXfrm>
    </dsp:sp>
    <dsp:sp modelId="{E88BB908-2DA5-4A10-8A8A-663536CE506E}">
      <dsp:nvSpPr>
        <dsp:cNvPr id="0" name=""/>
        <dsp:cNvSpPr/>
      </dsp:nvSpPr>
      <dsp:spPr>
        <a:xfrm>
          <a:off x="3193330" y="290835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3193330" y="2908353"/>
        <a:ext cx="2330550" cy="692050"/>
      </dsp:txXfrm>
    </dsp:sp>
    <dsp:sp modelId="{854BBD28-9250-4155-9D38-A604D67D965B}">
      <dsp:nvSpPr>
        <dsp:cNvPr id="0" name=""/>
        <dsp:cNvSpPr/>
      </dsp:nvSpPr>
      <dsp:spPr>
        <a:xfrm>
          <a:off x="572119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572119" y="3769859"/>
        <a:ext cx="2330550" cy="692050"/>
      </dsp:txXfrm>
    </dsp:sp>
    <dsp:sp modelId="{68DBA4D7-5E1A-43FE-99B5-255978C69DF9}">
      <dsp:nvSpPr>
        <dsp:cNvPr id="0" name=""/>
        <dsp:cNvSpPr/>
      </dsp:nvSpPr>
      <dsp:spPr>
        <a:xfrm>
          <a:off x="3193330" y="3772447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193330" y="3772447"/>
        <a:ext cx="2330550" cy="692050"/>
      </dsp:txXfrm>
    </dsp:sp>
    <dsp:sp modelId="{CBA7A604-34D3-4032-AA40-3F76CC23DF93}">
      <dsp:nvSpPr>
        <dsp:cNvPr id="0" name=""/>
        <dsp:cNvSpPr/>
      </dsp:nvSpPr>
      <dsp:spPr>
        <a:xfrm>
          <a:off x="572119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572119" y="4633954"/>
        <a:ext cx="2330550" cy="69205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935528"/>
        <a:ext cx="1204449" cy="60222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1825920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851722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851722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253905" y="2454463"/>
          <a:ext cx="2666840" cy="1523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53905" y="2454463"/>
        <a:ext cx="2666840" cy="152390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1686" y="3252901"/>
          <a:ext cx="91440" cy="435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08"/>
              </a:lnTo>
              <a:lnTo>
                <a:pt x="62880" y="11608"/>
              </a:lnTo>
              <a:lnTo>
                <a:pt x="62880" y="435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676" y="1674023"/>
          <a:ext cx="91440" cy="481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4"/>
              </a:lnTo>
              <a:lnTo>
                <a:pt x="47730" y="57114"/>
              </a:lnTo>
              <a:lnTo>
                <a:pt x="47730" y="4810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40" y="699825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2440" y="699825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462436" y="2155106"/>
          <a:ext cx="2249938" cy="109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Programas</a:t>
          </a:r>
        </a:p>
      </dsp:txBody>
      <dsp:txXfrm>
        <a:off x="462436" y="2155106"/>
        <a:ext cx="2249938" cy="1097794"/>
      </dsp:txXfrm>
    </dsp:sp>
    <dsp:sp modelId="{A26C7DD0-22C3-472F-8956-750A0E5B231F}">
      <dsp:nvSpPr>
        <dsp:cNvPr id="0" name=""/>
        <dsp:cNvSpPr/>
      </dsp:nvSpPr>
      <dsp:spPr>
        <a:xfrm>
          <a:off x="135920" y="3688477"/>
          <a:ext cx="2937292" cy="1396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5920" y="3688477"/>
        <a:ext cx="2937292" cy="1396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Profesionales Especialistas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269902" y="3004145"/>
        <a:ext cx="2113359" cy="10566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5333" y="691050"/>
          <a:ext cx="112742" cy="414512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414512"/>
              </a:lnTo>
              <a:lnTo>
                <a:pt x="0" y="4145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30394"/>
          <a:ext cx="131683" cy="193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13"/>
              </a:lnTo>
              <a:lnTo>
                <a:pt x="131683" y="193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670739" y="2130394"/>
          <a:ext cx="247336" cy="1942117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1942117"/>
              </a:lnTo>
              <a:lnTo>
                <a:pt x="0" y="19421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30394"/>
          <a:ext cx="112742" cy="114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07"/>
              </a:lnTo>
              <a:lnTo>
                <a:pt x="112742" y="1147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5333" y="2130394"/>
          <a:ext cx="112742" cy="1148445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1148445"/>
              </a:lnTo>
              <a:lnTo>
                <a:pt x="0" y="11484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30394"/>
          <a:ext cx="112742" cy="503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98"/>
              </a:lnTo>
              <a:lnTo>
                <a:pt x="112742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670739" y="2130394"/>
          <a:ext cx="247336" cy="503798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503798"/>
              </a:lnTo>
              <a:lnTo>
                <a:pt x="0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2322774" y="2509390"/>
              </a:lnTo>
              <a:lnTo>
                <a:pt x="2322774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774258" y="2509390"/>
              </a:lnTo>
              <a:lnTo>
                <a:pt x="774258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43817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774258" y="0"/>
              </a:moveTo>
              <a:lnTo>
                <a:pt x="774258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95301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2322774" y="0"/>
              </a:moveTo>
              <a:lnTo>
                <a:pt x="2322774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91050"/>
          <a:ext cx="91440" cy="81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5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80322" y="72007"/>
          <a:ext cx="2075507" cy="619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80322" y="72007"/>
        <a:ext cx="2075507" cy="619043"/>
      </dsp:txXfrm>
    </dsp:sp>
    <dsp:sp modelId="{F8108F41-11A6-4BB2-8576-6B4930629144}">
      <dsp:nvSpPr>
        <dsp:cNvPr id="0" name=""/>
        <dsp:cNvSpPr/>
      </dsp:nvSpPr>
      <dsp:spPr>
        <a:xfrm>
          <a:off x="2863507" y="1506331"/>
          <a:ext cx="2109137" cy="62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63507" y="1506331"/>
        <a:ext cx="2109137" cy="624063"/>
      </dsp:txXfrm>
    </dsp:sp>
    <dsp:sp modelId="{11551B0E-80FE-4254-A253-14C83B0C50C7}">
      <dsp:nvSpPr>
        <dsp:cNvPr id="0" name=""/>
        <dsp:cNvSpPr/>
      </dsp:nvSpPr>
      <dsp:spPr>
        <a:xfrm>
          <a:off x="933786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933786" y="4752527"/>
        <a:ext cx="1323030" cy="624175"/>
      </dsp:txXfrm>
    </dsp:sp>
    <dsp:sp modelId="{2EEBEA22-9BD2-4A9F-A1F3-609BC21C7AE5}">
      <dsp:nvSpPr>
        <dsp:cNvPr id="0" name=""/>
        <dsp:cNvSpPr/>
      </dsp:nvSpPr>
      <dsp:spPr>
        <a:xfrm>
          <a:off x="2482302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82302" y="4752527"/>
        <a:ext cx="1323030" cy="624175"/>
      </dsp:txXfrm>
    </dsp:sp>
    <dsp:sp modelId="{8AEAA738-2F36-495D-A68C-911F44B08C03}">
      <dsp:nvSpPr>
        <dsp:cNvPr id="0" name=""/>
        <dsp:cNvSpPr/>
      </dsp:nvSpPr>
      <dsp:spPr>
        <a:xfrm>
          <a:off x="4030818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0818" y="4752527"/>
        <a:ext cx="1323030" cy="624175"/>
      </dsp:txXfrm>
    </dsp:sp>
    <dsp:sp modelId="{1DE7D722-114D-4721-ADDA-CC085EBFC368}">
      <dsp:nvSpPr>
        <dsp:cNvPr id="0" name=""/>
        <dsp:cNvSpPr/>
      </dsp:nvSpPr>
      <dsp:spPr>
        <a:xfrm>
          <a:off x="5579334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579334" y="4752527"/>
        <a:ext cx="1323030" cy="624175"/>
      </dsp:txXfrm>
    </dsp:sp>
    <dsp:sp modelId="{0AABA6DA-87A5-43EC-95BE-BC48F9AF7895}">
      <dsp:nvSpPr>
        <dsp:cNvPr id="0" name=""/>
        <dsp:cNvSpPr/>
      </dsp:nvSpPr>
      <dsp:spPr>
        <a:xfrm>
          <a:off x="2596999" y="2404101"/>
          <a:ext cx="1073740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96999" y="2404101"/>
        <a:ext cx="1073740" cy="460183"/>
      </dsp:txXfrm>
    </dsp:sp>
    <dsp:sp modelId="{8A081B32-BDF2-4D1A-AF69-8CBF5EE8B12C}">
      <dsp:nvSpPr>
        <dsp:cNvPr id="0" name=""/>
        <dsp:cNvSpPr/>
      </dsp:nvSpPr>
      <dsp:spPr>
        <a:xfrm>
          <a:off x="4030818" y="2404101"/>
          <a:ext cx="1395797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030818" y="2404101"/>
        <a:ext cx="1395797" cy="460183"/>
      </dsp:txXfrm>
    </dsp:sp>
    <dsp:sp modelId="{3B8CDF9E-AE65-4855-9A43-9CD48C8658CD}">
      <dsp:nvSpPr>
        <dsp:cNvPr id="0" name=""/>
        <dsp:cNvSpPr/>
      </dsp:nvSpPr>
      <dsp:spPr>
        <a:xfrm>
          <a:off x="2596999" y="3048748"/>
          <a:ext cx="1208333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596999" y="3048748"/>
        <a:ext cx="1208333" cy="460183"/>
      </dsp:txXfrm>
    </dsp:sp>
    <dsp:sp modelId="{EE8EFEDB-7E3F-4BCD-877E-114C97F1281B}">
      <dsp:nvSpPr>
        <dsp:cNvPr id="0" name=""/>
        <dsp:cNvSpPr/>
      </dsp:nvSpPr>
      <dsp:spPr>
        <a:xfrm>
          <a:off x="4030818" y="2988049"/>
          <a:ext cx="1363703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4030818" y="2988049"/>
        <a:ext cx="1363703" cy="579304"/>
      </dsp:txXfrm>
    </dsp:sp>
    <dsp:sp modelId="{DC721B39-18A0-4D91-B808-876D1010FB01}">
      <dsp:nvSpPr>
        <dsp:cNvPr id="0" name=""/>
        <dsp:cNvSpPr/>
      </dsp:nvSpPr>
      <dsp:spPr>
        <a:xfrm>
          <a:off x="2596999" y="3782859"/>
          <a:ext cx="1073740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596999" y="3782859"/>
        <a:ext cx="1073740" cy="579304"/>
      </dsp:txXfrm>
    </dsp:sp>
    <dsp:sp modelId="{280D9514-5B82-4DDB-866C-831FBE532C37}">
      <dsp:nvSpPr>
        <dsp:cNvPr id="0" name=""/>
        <dsp:cNvSpPr/>
      </dsp:nvSpPr>
      <dsp:spPr>
        <a:xfrm>
          <a:off x="4049759" y="3691634"/>
          <a:ext cx="1035858" cy="742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</a:p>
      </dsp:txBody>
      <dsp:txXfrm>
        <a:off x="4049759" y="3691634"/>
        <a:ext cx="1035858" cy="742947"/>
      </dsp:txXfrm>
    </dsp:sp>
    <dsp:sp modelId="{E0EE2F53-60A9-4F75-9898-904BD68A5314}">
      <dsp:nvSpPr>
        <dsp:cNvPr id="0" name=""/>
        <dsp:cNvSpPr/>
      </dsp:nvSpPr>
      <dsp:spPr>
        <a:xfrm>
          <a:off x="2152514" y="873506"/>
          <a:ext cx="1652819" cy="464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152514" y="873506"/>
        <a:ext cx="1652819" cy="46411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</a:t>
          </a:r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</a:t>
          </a:r>
          <a:endParaRPr lang="es-ES" sz="1200" kern="1200" dirty="0"/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Pintor(a)</a:t>
          </a:r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 (os) / B</a:t>
          </a:r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43356" y="1719562"/>
        <a:ext cx="1207696" cy="60384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73555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1105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1105021"/>
      </dsp:txXfrm>
    </dsp:sp>
    <dsp:sp modelId="{0D3E3E44-A67B-45A0-9563-39AD692DAA6E}">
      <dsp:nvSpPr>
        <dsp:cNvPr id="0" name=""/>
        <dsp:cNvSpPr/>
      </dsp:nvSpPr>
      <dsp:spPr>
        <a:xfrm>
          <a:off x="210377" y="2968741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10377" y="2968741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3088364" y="842131"/>
        <a:ext cx="1110423" cy="55521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Mecánico(a)</a:t>
          </a:r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091843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302215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56495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56495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56495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56495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21147" y="3050817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66867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66867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585799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585799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585799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585799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31519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354321" y="322"/>
          <a:ext cx="222509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354321" y="322"/>
        <a:ext cx="2225092" cy="648881"/>
      </dsp:txXfrm>
    </dsp:sp>
    <dsp:sp modelId="{57FF8BEC-B0EA-48AE-8BDD-9E6F4FABFD87}">
      <dsp:nvSpPr>
        <dsp:cNvPr id="0" name=""/>
        <dsp:cNvSpPr/>
      </dsp:nvSpPr>
      <dsp:spPr>
        <a:xfrm>
          <a:off x="831046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831046" y="921733"/>
        <a:ext cx="1600946" cy="648881"/>
      </dsp:txXfrm>
    </dsp:sp>
    <dsp:sp modelId="{820968F9-2E0B-4F31-8796-2C210491A2DE}">
      <dsp:nvSpPr>
        <dsp:cNvPr id="0" name=""/>
        <dsp:cNvSpPr/>
      </dsp:nvSpPr>
      <dsp:spPr>
        <a:xfrm>
          <a:off x="850110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50110" y="1843145"/>
        <a:ext cx="1562817" cy="648881"/>
      </dsp:txXfrm>
    </dsp:sp>
    <dsp:sp modelId="{D5448BF4-97DF-45EF-BB7E-534478A93B50}">
      <dsp:nvSpPr>
        <dsp:cNvPr id="0" name=""/>
        <dsp:cNvSpPr/>
      </dsp:nvSpPr>
      <dsp:spPr>
        <a:xfrm>
          <a:off x="850110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850110" y="2764557"/>
        <a:ext cx="1562817" cy="648881"/>
      </dsp:txXfrm>
    </dsp:sp>
    <dsp:sp modelId="{6F99B58D-898B-40C4-A885-166BF62777BB}">
      <dsp:nvSpPr>
        <dsp:cNvPr id="0" name=""/>
        <dsp:cNvSpPr/>
      </dsp:nvSpPr>
      <dsp:spPr>
        <a:xfrm>
          <a:off x="850110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850110" y="3685968"/>
        <a:ext cx="1562817" cy="648881"/>
      </dsp:txXfrm>
    </dsp:sp>
    <dsp:sp modelId="{942C55C4-5E9A-4291-8857-5670B9EC3E21}">
      <dsp:nvSpPr>
        <dsp:cNvPr id="0" name=""/>
        <dsp:cNvSpPr/>
      </dsp:nvSpPr>
      <dsp:spPr>
        <a:xfrm>
          <a:off x="982638" y="4607380"/>
          <a:ext cx="129776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982638" y="4607380"/>
        <a:ext cx="1297762" cy="648881"/>
      </dsp:txXfrm>
    </dsp:sp>
    <dsp:sp modelId="{97E43134-D068-44FB-9367-42C28D35779F}">
      <dsp:nvSpPr>
        <dsp:cNvPr id="0" name=""/>
        <dsp:cNvSpPr/>
      </dsp:nvSpPr>
      <dsp:spPr>
        <a:xfrm>
          <a:off x="4501742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501742" y="921733"/>
        <a:ext cx="1600946" cy="648881"/>
      </dsp:txXfrm>
    </dsp:sp>
    <dsp:sp modelId="{0C251DFA-4A0A-4F30-AE2A-9DECE8C221C6}">
      <dsp:nvSpPr>
        <dsp:cNvPr id="0" name=""/>
        <dsp:cNvSpPr/>
      </dsp:nvSpPr>
      <dsp:spPr>
        <a:xfrm>
          <a:off x="2685458" y="1843145"/>
          <a:ext cx="1562817" cy="12076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2685458" y="1843145"/>
        <a:ext cx="1562817" cy="1207672"/>
      </dsp:txXfrm>
    </dsp:sp>
    <dsp:sp modelId="{7656F621-8197-440C-A63E-AE90CE592D13}">
      <dsp:nvSpPr>
        <dsp:cNvPr id="0" name=""/>
        <dsp:cNvSpPr/>
      </dsp:nvSpPr>
      <dsp:spPr>
        <a:xfrm>
          <a:off x="2685458" y="332334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2685458" y="3323347"/>
        <a:ext cx="1562817" cy="648881"/>
      </dsp:txXfrm>
    </dsp:sp>
    <dsp:sp modelId="{39D289FF-D3F2-4818-BFB0-18BF4CAFD425}">
      <dsp:nvSpPr>
        <dsp:cNvPr id="0" name=""/>
        <dsp:cNvSpPr/>
      </dsp:nvSpPr>
      <dsp:spPr>
        <a:xfrm>
          <a:off x="4520806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4520806" y="1843145"/>
        <a:ext cx="1562817" cy="648881"/>
      </dsp:txXfrm>
    </dsp:sp>
    <dsp:sp modelId="{28FB614D-7FA4-4336-8E00-1C130EBC9A73}">
      <dsp:nvSpPr>
        <dsp:cNvPr id="0" name=""/>
        <dsp:cNvSpPr/>
      </dsp:nvSpPr>
      <dsp:spPr>
        <a:xfrm>
          <a:off x="4520806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520806" y="2764557"/>
        <a:ext cx="1562817" cy="648881"/>
      </dsp:txXfrm>
    </dsp:sp>
    <dsp:sp modelId="{1C89CBDE-1E2C-43A9-9B92-F7223E55648B}">
      <dsp:nvSpPr>
        <dsp:cNvPr id="0" name=""/>
        <dsp:cNvSpPr/>
      </dsp:nvSpPr>
      <dsp:spPr>
        <a:xfrm>
          <a:off x="4520806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20806" y="3685968"/>
        <a:ext cx="1562817" cy="648881"/>
      </dsp:txXfrm>
    </dsp:sp>
    <dsp:sp modelId="{4A8D5658-B2DD-47E8-ABD7-1EE55F3FEA19}">
      <dsp:nvSpPr>
        <dsp:cNvPr id="0" name=""/>
        <dsp:cNvSpPr/>
      </dsp:nvSpPr>
      <dsp:spPr>
        <a:xfrm>
          <a:off x="4520806" y="4607380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4520806" y="4607380"/>
        <a:ext cx="1562817" cy="648881"/>
      </dsp:txXfrm>
    </dsp:sp>
    <dsp:sp modelId="{4E0B86EE-0949-44F2-8C76-C0BDD0EB6F49}">
      <dsp:nvSpPr>
        <dsp:cNvPr id="0" name=""/>
        <dsp:cNvSpPr/>
      </dsp:nvSpPr>
      <dsp:spPr>
        <a:xfrm>
          <a:off x="6356154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6356154" y="1843145"/>
        <a:ext cx="1562817" cy="648881"/>
      </dsp:txXfrm>
    </dsp:sp>
    <dsp:sp modelId="{70E59F26-C358-4F24-93F6-9CFDBA0220AF}">
      <dsp:nvSpPr>
        <dsp:cNvPr id="0" name=""/>
        <dsp:cNvSpPr/>
      </dsp:nvSpPr>
      <dsp:spPr>
        <a:xfrm>
          <a:off x="6356154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356154" y="2764557"/>
        <a:ext cx="1562817" cy="64888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250536" y="3407810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641540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013396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67676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67676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293811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39531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39531" y="658400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19947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19947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19947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19947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11916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</a:t>
          </a:r>
          <a:endParaRPr lang="es-ES" sz="1200" kern="1200" dirty="0"/>
        </a:p>
      </dsp:txBody>
      <dsp:txXfrm>
        <a:off x="2211916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96684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966846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96684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966846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966846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966846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007997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07997" y="4670191"/>
        <a:ext cx="1315341" cy="657670"/>
      </dsp:txXfrm>
    </dsp:sp>
    <dsp:sp modelId="{97E43134-D068-44FB-9367-42C28D35779F}">
      <dsp:nvSpPr>
        <dsp:cNvPr id="0" name=""/>
        <dsp:cNvSpPr/>
      </dsp:nvSpPr>
      <dsp:spPr>
        <a:xfrm>
          <a:off x="4314574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4314574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2640710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</a:t>
          </a:r>
        </a:p>
      </dsp:txBody>
      <dsp:txXfrm>
        <a:off x="2640710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2640710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40710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431457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4574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431457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4314574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598843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5988438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5988438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5988438" y="2802406"/>
        <a:ext cx="1397642" cy="657670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509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sp:txBody>
      <dsp:txXfrm>
        <a:off x="2609509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5314285" y="2252943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003040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95405" y="3753137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95405" y="4503234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sp:txBody>
      <dsp:txXfrm>
        <a:off x="2098207" y="1502846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241930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2910405" y="314355"/>
              </a:lnTo>
              <a:lnTo>
                <a:pt x="291040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241930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970135" y="314355"/>
              </a:lnTo>
              <a:lnTo>
                <a:pt x="97013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241930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241930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751508" y="1296144"/>
          <a:ext cx="1929013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CMT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751508" y="1296144"/>
        <a:ext cx="1929013" cy="945785"/>
      </dsp:txXfrm>
    </dsp:sp>
    <dsp:sp modelId="{E54347ED-FC84-4072-A4CF-49CCF081AD45}">
      <dsp:nvSpPr>
        <dsp:cNvPr id="0" name=""/>
        <dsp:cNvSpPr/>
      </dsp:nvSpPr>
      <dsp:spPr>
        <a:xfrm>
          <a:off x="3844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2724657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2724657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2724657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824656" y="2724657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035186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035186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035186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035186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66910" y="261682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312630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2210345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2210345" y="128139"/>
              </a:lnTo>
              <a:lnTo>
                <a:pt x="2210345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498633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498633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498633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498633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730357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730357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730357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730357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730357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776077" y="610357"/>
          <a:ext cx="2210345" cy="256278"/>
        </a:xfrm>
        <a:custGeom>
          <a:avLst/>
          <a:gdLst/>
          <a:ahLst/>
          <a:cxnLst/>
          <a:rect l="0" t="0" r="0" b="0"/>
          <a:pathLst>
            <a:path>
              <a:moveTo>
                <a:pt x="2210345" y="0"/>
              </a:moveTo>
              <a:lnTo>
                <a:pt x="2210345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020079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1020079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020079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020079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020079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1020079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020079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020079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020079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1020079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020079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sp:txBody>
      <dsp:txXfrm>
        <a:off x="1020079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2788355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2788355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2788355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2788355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788355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2788355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sp:txBody>
      <dsp:txXfrm>
        <a:off x="2788355" y="4375913"/>
        <a:ext cx="1511997" cy="531809"/>
      </dsp:txXfrm>
    </dsp:sp>
    <dsp:sp modelId="{1A3090D6-5EF0-4066-9307-76A502D4EF68}">
      <dsp:nvSpPr>
        <dsp:cNvPr id="0" name=""/>
        <dsp:cNvSpPr/>
      </dsp:nvSpPr>
      <dsp:spPr>
        <a:xfrm>
          <a:off x="5440769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5440769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4556631" y="167175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sp:txBody>
      <dsp:txXfrm>
        <a:off x="4556631" y="1671755"/>
        <a:ext cx="1511997" cy="945071"/>
      </dsp:txXfrm>
    </dsp:sp>
    <dsp:sp modelId="{0B5026F8-7610-45DD-9549-0F7DE55EFC3F}">
      <dsp:nvSpPr>
        <dsp:cNvPr id="0" name=""/>
        <dsp:cNvSpPr/>
      </dsp:nvSpPr>
      <dsp:spPr>
        <a:xfrm>
          <a:off x="4556631" y="287310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sp:txBody>
      <dsp:txXfrm>
        <a:off x="4556631" y="2873105"/>
        <a:ext cx="1511997" cy="945071"/>
      </dsp:txXfrm>
    </dsp:sp>
    <dsp:sp modelId="{3FF78A6E-9C13-4F28-A235-67D5FB03C5CE}">
      <dsp:nvSpPr>
        <dsp:cNvPr id="0" name=""/>
        <dsp:cNvSpPr/>
      </dsp:nvSpPr>
      <dsp:spPr>
        <a:xfrm>
          <a:off x="6324907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sp:txBody>
      <dsp:txXfrm>
        <a:off x="6324907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6324907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sp:txBody>
      <dsp:txXfrm>
        <a:off x="6324907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6324907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6324907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6324907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6324907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6324907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sp:txBody>
      <dsp:txXfrm>
        <a:off x="6324907" y="5059244"/>
        <a:ext cx="1511997" cy="53180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442872"/>
          <a:ext cx="139736" cy="61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178"/>
              </a:lnTo>
              <a:lnTo>
                <a:pt x="139736" y="612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442872"/>
          <a:ext cx="139736" cy="612178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12178"/>
              </a:lnTo>
              <a:lnTo>
                <a:pt x="0" y="612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442872"/>
          <a:ext cx="3595484" cy="122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0"/>
              </a:lnTo>
              <a:lnTo>
                <a:pt x="3595484" y="1084620"/>
              </a:lnTo>
              <a:lnTo>
                <a:pt x="3595484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442872"/>
          <a:ext cx="1797742" cy="122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0"/>
              </a:lnTo>
              <a:lnTo>
                <a:pt x="1797742" y="1084620"/>
              </a:lnTo>
              <a:lnTo>
                <a:pt x="1797742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442872"/>
          <a:ext cx="91440" cy="1224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442872"/>
          <a:ext cx="1797742" cy="1224357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084620"/>
              </a:lnTo>
              <a:lnTo>
                <a:pt x="0" y="1084620"/>
              </a:lnTo>
              <a:lnTo>
                <a:pt x="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442872"/>
          <a:ext cx="3595484" cy="1224357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084620"/>
              </a:lnTo>
              <a:lnTo>
                <a:pt x="0" y="1084620"/>
              </a:lnTo>
              <a:lnTo>
                <a:pt x="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571502"/>
          <a:ext cx="2306648" cy="87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03159" y="571502"/>
        <a:ext cx="2306648" cy="871369"/>
      </dsp:txXfrm>
    </dsp:sp>
    <dsp:sp modelId="{F0C4384C-AAF6-4E1D-B697-D90ED7D85EDE}">
      <dsp:nvSpPr>
        <dsp:cNvPr id="0" name=""/>
        <dsp:cNvSpPr/>
      </dsp:nvSpPr>
      <dsp:spPr>
        <a:xfrm>
          <a:off x="1865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865" y="2667229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799607" y="2667229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3597349" y="2667229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5395091" y="2667229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192833" y="2667229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722345"/>
          <a:ext cx="1330822" cy="665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885924" y="1722345"/>
        <a:ext cx="1330822" cy="665411"/>
      </dsp:txXfrm>
    </dsp:sp>
    <dsp:sp modelId="{F575BE00-8131-4208-B246-289C54D55378}">
      <dsp:nvSpPr>
        <dsp:cNvPr id="0" name=""/>
        <dsp:cNvSpPr/>
      </dsp:nvSpPr>
      <dsp:spPr>
        <a:xfrm>
          <a:off x="4496220" y="1722345"/>
          <a:ext cx="1330822" cy="665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496220" y="1722345"/>
        <a:ext cx="1330822" cy="66541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255966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1624353" y="0"/>
              </a:moveTo>
              <a:lnTo>
                <a:pt x="1624353" y="369920"/>
              </a:lnTo>
              <a:lnTo>
                <a:pt x="0" y="369920"/>
              </a:lnTo>
              <a:lnTo>
                <a:pt x="0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20"/>
              </a:lnTo>
              <a:lnTo>
                <a:pt x="1624353" y="369920"/>
              </a:lnTo>
              <a:lnTo>
                <a:pt x="1624353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399442" y="340988"/>
          <a:ext cx="2961755" cy="104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399442" y="340988"/>
        <a:ext cx="2961755" cy="1048458"/>
      </dsp:txXfrm>
    </dsp:sp>
    <dsp:sp modelId="{FF82801D-DF18-4673-9E88-D611614D28FF}">
      <dsp:nvSpPr>
        <dsp:cNvPr id="0" name=""/>
        <dsp:cNvSpPr/>
      </dsp:nvSpPr>
      <dsp:spPr>
        <a:xfrm>
          <a:off x="3250240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3250240" y="2129287"/>
        <a:ext cx="2508867" cy="1130123"/>
      </dsp:txXfrm>
    </dsp:sp>
    <dsp:sp modelId="{BB25E1F9-0EF8-4B7B-902B-A470A77C5D2A}">
      <dsp:nvSpPr>
        <dsp:cNvPr id="0" name=""/>
        <dsp:cNvSpPr/>
      </dsp:nvSpPr>
      <dsp:spPr>
        <a:xfrm>
          <a:off x="1532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32" y="2129287"/>
        <a:ext cx="2508867" cy="113012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2932649" y="169657"/>
              </a:lnTo>
              <a:lnTo>
                <a:pt x="29326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977549" y="169657"/>
              </a:lnTo>
              <a:lnTo>
                <a:pt x="9775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936523" y="1038674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2936523" y="1038674"/>
        <a:ext cx="1615784" cy="807892"/>
      </dsp:txXfrm>
    </dsp:sp>
    <dsp:sp modelId="{60C5216B-D491-4D9E-83BE-A9B5939F779C}">
      <dsp:nvSpPr>
        <dsp:cNvPr id="0" name=""/>
        <dsp:cNvSpPr/>
      </dsp:nvSpPr>
      <dsp:spPr>
        <a:xfrm>
          <a:off x="38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73" y="2185881"/>
        <a:ext cx="1615784" cy="807892"/>
      </dsp:txXfrm>
    </dsp:sp>
    <dsp:sp modelId="{FEF61764-7BCF-43F9-8B0D-CECCEE81811C}">
      <dsp:nvSpPr>
        <dsp:cNvPr id="0" name=""/>
        <dsp:cNvSpPr/>
      </dsp:nvSpPr>
      <dsp:spPr>
        <a:xfrm>
          <a:off x="19589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 (a)</a:t>
          </a:r>
        </a:p>
      </dsp:txBody>
      <dsp:txXfrm>
        <a:off x="1958973" y="2185881"/>
        <a:ext cx="1615784" cy="807892"/>
      </dsp:txXfrm>
    </dsp:sp>
    <dsp:sp modelId="{40A9920A-424A-4684-9E72-DEA896F715F7}">
      <dsp:nvSpPr>
        <dsp:cNvPr id="0" name=""/>
        <dsp:cNvSpPr/>
      </dsp:nvSpPr>
      <dsp:spPr>
        <a:xfrm>
          <a:off x="39140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3914073" y="2185881"/>
        <a:ext cx="1615784" cy="807892"/>
      </dsp:txXfrm>
    </dsp:sp>
    <dsp:sp modelId="{3D20B471-85B0-4EEC-AC1F-DE5B9117836B}">
      <dsp:nvSpPr>
        <dsp:cNvPr id="0" name=""/>
        <dsp:cNvSpPr/>
      </dsp:nvSpPr>
      <dsp:spPr>
        <a:xfrm>
          <a:off x="58691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Dental</a:t>
          </a:r>
        </a:p>
      </dsp:txBody>
      <dsp:txXfrm>
        <a:off x="5869173" y="2185881"/>
        <a:ext cx="1615784" cy="807892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335393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231599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335393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335393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335393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335393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1335393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1335393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1335393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704262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704262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3392880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2819" y="3392880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3392880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530156" y="3392880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3392880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3057493" y="3392880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392880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</a:t>
          </a:r>
        </a:p>
      </dsp:txBody>
      <dsp:txXfrm>
        <a:off x="4584830" y="3392880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3392880"/>
          <a:ext cx="126226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3392880"/>
        <a:ext cx="1262262" cy="648001"/>
      </dsp:txXfrm>
    </dsp:sp>
    <dsp:sp modelId="{673E2BAB-A261-407F-BCEF-69321DEFB9E6}">
      <dsp:nvSpPr>
        <dsp:cNvPr id="0" name=""/>
        <dsp:cNvSpPr/>
      </dsp:nvSpPr>
      <dsp:spPr>
        <a:xfrm>
          <a:off x="7639504" y="3392880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639504" y="3392880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600468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</dsp:txBody>
      <dsp:txXfrm>
        <a:off x="3057493" y="1600468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496674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57493" y="2496674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600468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84830" y="1600468"/>
        <a:ext cx="1262262" cy="6311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78784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78784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78784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78784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78784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730857"/>
          <a:ext cx="91440" cy="201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78784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787844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78784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78784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96996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3362460" y="96996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6830" y="3040009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78683" y="3040009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040009"/>
          <a:ext cx="2073235" cy="209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Radiólogo(a)</a:t>
          </a:r>
        </a:p>
      </dsp:txBody>
      <dsp:txXfrm>
        <a:off x="3350536" y="3040009"/>
        <a:ext cx="2073235" cy="2091777"/>
      </dsp:txXfrm>
    </dsp:sp>
    <dsp:sp modelId="{0BC3837E-A42B-4823-8BA1-85D4CFB7F960}">
      <dsp:nvSpPr>
        <dsp:cNvPr id="0" name=""/>
        <dsp:cNvSpPr/>
      </dsp:nvSpPr>
      <dsp:spPr>
        <a:xfrm>
          <a:off x="5713928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713928" y="3040009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393264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5713928" y="3932640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040009"/>
          <a:ext cx="1381696" cy="1297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385780" y="3040009"/>
        <a:ext cx="1381696" cy="1297917"/>
      </dsp:txXfrm>
    </dsp:sp>
    <dsp:sp modelId="{D14CC8D6-A8C8-4ECD-8578-6E445F5F15C0}">
      <dsp:nvSpPr>
        <dsp:cNvPr id="0" name=""/>
        <dsp:cNvSpPr/>
      </dsp:nvSpPr>
      <dsp:spPr>
        <a:xfrm>
          <a:off x="2860379" y="107800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860379" y="1078000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07800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B</a:t>
          </a:r>
        </a:p>
      </dsp:txBody>
      <dsp:txXfrm>
        <a:off x="4532232" y="1078000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059005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2860379" y="2059005"/>
        <a:ext cx="1381696" cy="690848"/>
      </dsp:txXfrm>
    </dsp:sp>
    <dsp:sp modelId="{76E05969-6592-4B29-B960-8EC73AF2A182}">
      <dsp:nvSpPr>
        <dsp:cNvPr id="0" name=""/>
        <dsp:cNvSpPr/>
      </dsp:nvSpPr>
      <dsp:spPr>
        <a:xfrm>
          <a:off x="4532232" y="2059005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Salud</a:t>
          </a:r>
        </a:p>
      </dsp:txBody>
      <dsp:txXfrm>
        <a:off x="4532232" y="2059005"/>
        <a:ext cx="1381696" cy="69084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1775515" y="321071"/>
          <a:ext cx="2544969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</a:p>
      </dsp:txBody>
      <dsp:txXfrm>
        <a:off x="1775515" y="321071"/>
        <a:ext cx="2544969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1078650" y="1586445"/>
        <a:ext cx="1782216" cy="891108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1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4"/>
              </a:lnTo>
              <a:lnTo>
                <a:pt x="2564164" y="288144"/>
              </a:lnTo>
              <a:lnTo>
                <a:pt x="2564164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2671" y="2945053"/>
          <a:ext cx="91440" cy="610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288144"/>
              </a:lnTo>
              <a:lnTo>
                <a:pt x="0" y="288144"/>
              </a:lnTo>
              <a:lnTo>
                <a:pt x="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2022492"/>
          <a:ext cx="91440" cy="23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2391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1080120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Prioritarios</a:t>
          </a:r>
        </a:p>
      </dsp:txBody>
      <dsp:txXfrm>
        <a:off x="2376259" y="1080120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664296" y="2261600"/>
          <a:ext cx="1728190" cy="683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664296" y="2261600"/>
        <a:ext cx="1728190" cy="683453"/>
      </dsp:txXfrm>
    </dsp:sp>
    <dsp:sp modelId="{51D3928A-6004-48B0-8538-4BF3F6E23C85}">
      <dsp:nvSpPr>
        <dsp:cNvPr id="0" name=""/>
        <dsp:cNvSpPr/>
      </dsp:nvSpPr>
      <dsp:spPr>
        <a:xfrm>
          <a:off x="4145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45" y="3555197"/>
        <a:ext cx="1920164" cy="949318"/>
      </dsp:txXfrm>
    </dsp:sp>
    <dsp:sp modelId="{5E54AC4C-A7D8-4C4D-800D-9D30C3F001A1}">
      <dsp:nvSpPr>
        <dsp:cNvPr id="0" name=""/>
        <dsp:cNvSpPr/>
      </dsp:nvSpPr>
      <dsp:spPr>
        <a:xfrm>
          <a:off x="2568309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2568309" y="3555197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2474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132474" y="3555197"/>
        <a:ext cx="1920164" cy="949318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574104" y="2151248"/>
          <a:ext cx="91440" cy="381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075" y="0"/>
              </a:lnTo>
              <a:lnTo>
                <a:pt x="46075" y="3816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81" y="1071896"/>
          <a:ext cx="3238085" cy="1079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</dsp:txBody>
      <dsp:txXfrm>
        <a:off x="781" y="1071896"/>
        <a:ext cx="3238085" cy="1079351"/>
      </dsp:txXfrm>
    </dsp:sp>
    <dsp:sp modelId="{27DEE30A-3B78-4D33-BB4B-BC175B51B204}">
      <dsp:nvSpPr>
        <dsp:cNvPr id="0" name=""/>
        <dsp:cNvSpPr/>
      </dsp:nvSpPr>
      <dsp:spPr>
        <a:xfrm>
          <a:off x="864102" y="2532906"/>
          <a:ext cx="1512154" cy="7074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</a:p>
      </dsp:txBody>
      <dsp:txXfrm>
        <a:off x="864102" y="2532906"/>
        <a:ext cx="1512154" cy="7074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021569"/>
          <a:ext cx="970135" cy="646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533"/>
              </a:lnTo>
              <a:lnTo>
                <a:pt x="970135" y="478533"/>
              </a:lnTo>
              <a:lnTo>
                <a:pt x="970135" y="6469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021569"/>
          <a:ext cx="970135" cy="646903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478533"/>
              </a:lnTo>
              <a:lnTo>
                <a:pt x="0" y="478533"/>
              </a:lnTo>
              <a:lnTo>
                <a:pt x="0" y="6469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68823" y="1080121"/>
          <a:ext cx="1887462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887462" y="319390"/>
              </a:lnTo>
              <a:lnTo>
                <a:pt x="1887462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A66AE-5AE4-4A51-A1BE-0E1D08B9806A}">
      <dsp:nvSpPr>
        <dsp:cNvPr id="0" name=""/>
        <dsp:cNvSpPr/>
      </dsp:nvSpPr>
      <dsp:spPr>
        <a:xfrm>
          <a:off x="1607373" y="2339156"/>
          <a:ext cx="168370" cy="1816221"/>
        </a:xfrm>
        <a:custGeom>
          <a:avLst/>
          <a:gdLst/>
          <a:ahLst/>
          <a:cxnLst/>
          <a:rect l="0" t="0" r="0" b="0"/>
          <a:pathLst>
            <a:path>
              <a:moveTo>
                <a:pt x="168370" y="0"/>
              </a:moveTo>
              <a:lnTo>
                <a:pt x="168370" y="1816221"/>
              </a:lnTo>
              <a:lnTo>
                <a:pt x="0" y="181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3B605-1C0F-448B-8136-6E1CBA11CDCD}">
      <dsp:nvSpPr>
        <dsp:cNvPr id="0" name=""/>
        <dsp:cNvSpPr/>
      </dsp:nvSpPr>
      <dsp:spPr>
        <a:xfrm>
          <a:off x="1775744" y="2339156"/>
          <a:ext cx="168370" cy="73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623"/>
              </a:lnTo>
              <a:lnTo>
                <a:pt x="168370" y="737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3C5BC-4C36-462F-9433-6C492ADC7769}">
      <dsp:nvSpPr>
        <dsp:cNvPr id="0" name=""/>
        <dsp:cNvSpPr/>
      </dsp:nvSpPr>
      <dsp:spPr>
        <a:xfrm>
          <a:off x="1607373" y="2339156"/>
          <a:ext cx="168370" cy="737623"/>
        </a:xfrm>
        <a:custGeom>
          <a:avLst/>
          <a:gdLst/>
          <a:ahLst/>
          <a:cxnLst/>
          <a:rect l="0" t="0" r="0" b="0"/>
          <a:pathLst>
            <a:path>
              <a:moveTo>
                <a:pt x="168370" y="0"/>
              </a:moveTo>
              <a:lnTo>
                <a:pt x="168370" y="737623"/>
              </a:lnTo>
              <a:lnTo>
                <a:pt x="0" y="737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080121"/>
          <a:ext cx="1993078" cy="487761"/>
        </a:xfrm>
        <a:custGeom>
          <a:avLst/>
          <a:gdLst/>
          <a:ahLst/>
          <a:cxnLst/>
          <a:rect l="0" t="0" r="0" b="0"/>
          <a:pathLst>
            <a:path>
              <a:moveTo>
                <a:pt x="1993078" y="0"/>
              </a:moveTo>
              <a:lnTo>
                <a:pt x="1993078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641101" y="96861"/>
          <a:ext cx="2255444" cy="983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2641101" y="96861"/>
        <a:ext cx="2255444" cy="983260"/>
      </dsp:txXfrm>
    </dsp:sp>
    <dsp:sp modelId="{7B658CFB-8011-47EE-A5F8-BFDDDA227166}">
      <dsp:nvSpPr>
        <dsp:cNvPr id="0" name=""/>
        <dsp:cNvSpPr/>
      </dsp:nvSpPr>
      <dsp:spPr>
        <a:xfrm>
          <a:off x="973979" y="1567882"/>
          <a:ext cx="1603529" cy="7712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973979" y="1567882"/>
        <a:ext cx="1603529" cy="771273"/>
      </dsp:txXfrm>
    </dsp:sp>
    <dsp:sp modelId="{E54347ED-FC84-4072-A4CF-49CCF081AD45}">
      <dsp:nvSpPr>
        <dsp:cNvPr id="0" name=""/>
        <dsp:cNvSpPr/>
      </dsp:nvSpPr>
      <dsp:spPr>
        <a:xfrm>
          <a:off x="3844" y="267589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3844" y="2675897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7589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944114" y="2675897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44" y="3702244"/>
          <a:ext cx="1603529" cy="906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844" y="3702244"/>
        <a:ext cx="1603529" cy="906266"/>
      </dsp:txXfrm>
    </dsp:sp>
    <dsp:sp modelId="{7143B0EB-96B0-45D8-96D8-881F24DD0577}">
      <dsp:nvSpPr>
        <dsp:cNvPr id="0" name=""/>
        <dsp:cNvSpPr/>
      </dsp:nvSpPr>
      <dsp:spPr>
        <a:xfrm>
          <a:off x="4748904" y="1567882"/>
          <a:ext cx="1814762" cy="453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4748904" y="1567882"/>
        <a:ext cx="1814762" cy="453686"/>
      </dsp:txXfrm>
    </dsp:sp>
    <dsp:sp modelId="{B136A9E3-EA26-49DA-99C0-2F250FEAEB60}">
      <dsp:nvSpPr>
        <dsp:cNvPr id="0" name=""/>
        <dsp:cNvSpPr/>
      </dsp:nvSpPr>
      <dsp:spPr>
        <a:xfrm>
          <a:off x="3884385" y="2668473"/>
          <a:ext cx="1603529" cy="830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84385" y="2668473"/>
        <a:ext cx="1603529" cy="830115"/>
      </dsp:txXfrm>
    </dsp:sp>
    <dsp:sp modelId="{74ACC1DE-8831-4FA8-830B-53FE41B71B2B}">
      <dsp:nvSpPr>
        <dsp:cNvPr id="0" name=""/>
        <dsp:cNvSpPr/>
      </dsp:nvSpPr>
      <dsp:spPr>
        <a:xfrm>
          <a:off x="5824656" y="2668473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5824656" y="2668473"/>
        <a:ext cx="1603529" cy="80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15/01/2020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568946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89089359"/>
              </p:ext>
            </p:extLst>
          </p:nvPr>
        </p:nvGraphicFramePr>
        <p:xfrm>
          <a:off x="3059832" y="1556792"/>
          <a:ext cx="32403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88143255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87752072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3563245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9518024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2463910"/>
              </p:ext>
            </p:extLst>
          </p:nvPr>
        </p:nvGraphicFramePr>
        <p:xfrm>
          <a:off x="251520" y="98072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4092658"/>
              </p:ext>
            </p:extLst>
          </p:nvPr>
        </p:nvGraphicFramePr>
        <p:xfrm>
          <a:off x="1943708" y="1412776"/>
          <a:ext cx="52565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02362350"/>
              </p:ext>
            </p:extLst>
          </p:nvPr>
        </p:nvGraphicFramePr>
        <p:xfrm>
          <a:off x="2123728" y="1628800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4909412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6055510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5105890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7298723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1594651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6577439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5181163"/>
              </p:ext>
            </p:extLst>
          </p:nvPr>
        </p:nvGraphicFramePr>
        <p:xfrm>
          <a:off x="2195736" y="1628800"/>
          <a:ext cx="47525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2109765"/>
              </p:ext>
            </p:extLst>
          </p:nvPr>
        </p:nvGraphicFramePr>
        <p:xfrm>
          <a:off x="2447764" y="2060848"/>
          <a:ext cx="424847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25772690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6471117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1637984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1750435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0504713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6403428"/>
              </p:ext>
            </p:extLst>
          </p:nvPr>
        </p:nvGraphicFramePr>
        <p:xfrm>
          <a:off x="1547664" y="1484784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7165650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7591154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0143488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9218021"/>
              </p:ext>
            </p:extLst>
          </p:nvPr>
        </p:nvGraphicFramePr>
        <p:xfrm>
          <a:off x="1547664" y="170080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6240852"/>
              </p:ext>
            </p:extLst>
          </p:nvPr>
        </p:nvGraphicFramePr>
        <p:xfrm>
          <a:off x="1403648" y="1556792"/>
          <a:ext cx="6292382" cy="43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9264451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2208769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16090320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51045920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7744886"/>
              </p:ext>
            </p:extLst>
          </p:nvPr>
        </p:nvGraphicFramePr>
        <p:xfrm>
          <a:off x="755576" y="1484784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3029158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4000183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03372355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5735574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2908093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7698974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43762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4307442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02244206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39378038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0688832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71067675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10578496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50684933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14269910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0039210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6599966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7703978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8843571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9527027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45514784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65871264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7747537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737359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164180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2790133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69736084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93176512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83693967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57929031"/>
              </p:ext>
            </p:extLst>
          </p:nvPr>
        </p:nvGraphicFramePr>
        <p:xfrm>
          <a:off x="683568" y="148478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51261790"/>
              </p:ext>
            </p:extLst>
          </p:nvPr>
        </p:nvGraphicFramePr>
        <p:xfrm>
          <a:off x="1763688" y="1268760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45756562"/>
              </p:ext>
            </p:extLst>
          </p:nvPr>
        </p:nvGraphicFramePr>
        <p:xfrm>
          <a:off x="1547664" y="1196752"/>
          <a:ext cx="609600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018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5092237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96443472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2439921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1309710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3111287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33006642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8612509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3953747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3283890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1298200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0747785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07076881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3493586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8004207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40579159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6918959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970985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1556993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02090041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3398431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8990613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4945495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98172304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11735</TotalTime>
  <Words>2514</Words>
  <Application>Microsoft Office PowerPoint</Application>
  <PresentationFormat>Presentación en pantalla (4:3)</PresentationFormat>
  <Paragraphs>837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Kassandra Elizabeth Rojas Rangel</cp:lastModifiedBy>
  <cp:revision>1475</cp:revision>
  <cp:lastPrinted>2019-12-20T16:52:38Z</cp:lastPrinted>
  <dcterms:created xsi:type="dcterms:W3CDTF">2018-05-18T00:47:28Z</dcterms:created>
  <dcterms:modified xsi:type="dcterms:W3CDTF">2020-01-15T23:08:46Z</dcterms:modified>
</cp:coreProperties>
</file>