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3"/>
  </p:notesMasterIdLst>
  <p:sldIdLst>
    <p:sldId id="256" r:id="rId2"/>
    <p:sldId id="281" r:id="rId3"/>
    <p:sldId id="293" r:id="rId4"/>
    <p:sldId id="282" r:id="rId5"/>
    <p:sldId id="283" r:id="rId6"/>
    <p:sldId id="284" r:id="rId7"/>
    <p:sldId id="288" r:id="rId8"/>
    <p:sldId id="287" r:id="rId9"/>
    <p:sldId id="289" r:id="rId10"/>
    <p:sldId id="286" r:id="rId11"/>
    <p:sldId id="285" r:id="rId12"/>
    <p:sldId id="291" r:id="rId13"/>
    <p:sldId id="294" r:id="rId14"/>
    <p:sldId id="295" r:id="rId15"/>
    <p:sldId id="356" r:id="rId16"/>
    <p:sldId id="404" r:id="rId17"/>
    <p:sldId id="409" r:id="rId18"/>
    <p:sldId id="363" r:id="rId19"/>
    <p:sldId id="366" r:id="rId20"/>
    <p:sldId id="368" r:id="rId21"/>
    <p:sldId id="369" r:id="rId22"/>
    <p:sldId id="361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88" r:id="rId41"/>
    <p:sldId id="389" r:id="rId42"/>
    <p:sldId id="405" r:id="rId43"/>
    <p:sldId id="406" r:id="rId44"/>
    <p:sldId id="407" r:id="rId45"/>
    <p:sldId id="411" r:id="rId46"/>
    <p:sldId id="408" r:id="rId47"/>
    <p:sldId id="330" r:id="rId48"/>
    <p:sldId id="331" r:id="rId49"/>
    <p:sldId id="332" r:id="rId50"/>
    <p:sldId id="333" r:id="rId51"/>
    <p:sldId id="334" r:id="rId52"/>
    <p:sldId id="335" r:id="rId53"/>
    <p:sldId id="336" r:id="rId54"/>
    <p:sldId id="337" r:id="rId55"/>
    <p:sldId id="338" r:id="rId56"/>
    <p:sldId id="339" r:id="rId57"/>
    <p:sldId id="340" r:id="rId58"/>
    <p:sldId id="341" r:id="rId59"/>
    <p:sldId id="412" r:id="rId60"/>
    <p:sldId id="413" r:id="rId61"/>
    <p:sldId id="414" r:id="rId62"/>
    <p:sldId id="415" r:id="rId63"/>
    <p:sldId id="416" r:id="rId64"/>
    <p:sldId id="417" r:id="rId65"/>
    <p:sldId id="418" r:id="rId66"/>
    <p:sldId id="419" r:id="rId67"/>
    <p:sldId id="345" r:id="rId68"/>
    <p:sldId id="346" r:id="rId69"/>
    <p:sldId id="349" r:id="rId70"/>
    <p:sldId id="347" r:id="rId71"/>
    <p:sldId id="350" r:id="rId72"/>
    <p:sldId id="355" r:id="rId73"/>
    <p:sldId id="348" r:id="rId74"/>
    <p:sldId id="353" r:id="rId75"/>
    <p:sldId id="351" r:id="rId76"/>
    <p:sldId id="354" r:id="rId77"/>
    <p:sldId id="352" r:id="rId78"/>
    <p:sldId id="390" r:id="rId79"/>
    <p:sldId id="391" r:id="rId80"/>
    <p:sldId id="392" r:id="rId81"/>
    <p:sldId id="393" r:id="rId82"/>
    <p:sldId id="394" r:id="rId83"/>
    <p:sldId id="395" r:id="rId84"/>
    <p:sldId id="396" r:id="rId85"/>
    <p:sldId id="397" r:id="rId86"/>
    <p:sldId id="399" r:id="rId87"/>
    <p:sldId id="398" r:id="rId88"/>
    <p:sldId id="400" r:id="rId89"/>
    <p:sldId id="401" r:id="rId90"/>
    <p:sldId id="402" r:id="rId91"/>
    <p:sldId id="403" r:id="rId92"/>
  </p:sldIdLst>
  <p:sldSz cx="9144000" cy="6858000" type="screen4x3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1494" y="72"/>
      </p:cViewPr>
      <p:guideLst>
        <p:guide orient="horz" pos="631"/>
        <p:guide pos="4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6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300" b="0" dirty="0" smtClean="0"/>
            <a:t>Secretario de Desarrollo Social</a:t>
          </a:r>
          <a:r>
            <a:rPr lang="es-MX" sz="1300" b="0" dirty="0" smtClean="0">
              <a:latin typeface="Calibri" pitchFamily="34" charset="0"/>
              <a:cs typeface="Arial" charset="0"/>
            </a:rPr>
            <a:t> </a:t>
          </a:r>
          <a:endParaRPr lang="es-MX" sz="13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2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200"/>
        </a:p>
      </dgm:t>
    </dgm:pt>
    <dgm:pt modelId="{00FCB7F1-EA49-4083-8188-D5172B827B2E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Atención y Vinculación </a:t>
          </a:r>
          <a:r>
            <a:rPr lang="es-MX" sz="1200" b="0" dirty="0" smtClean="0"/>
            <a:t>Ciudadana</a:t>
          </a:r>
          <a:endParaRPr lang="es-MX" sz="1200" b="0" dirty="0" smtClean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2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200"/>
        </a:p>
      </dgm:t>
    </dgm:pt>
    <dgm:pt modelId="{B3AA435A-E3D7-40F9-9E0C-FF17D5A96244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</a:t>
          </a:r>
          <a:r>
            <a:rPr lang="es-MX" sz="1200" b="0" dirty="0" smtClean="0"/>
            <a:t>Administrativo</a:t>
          </a:r>
          <a:endParaRPr lang="es-MX" sz="1200" b="0" dirty="0" smtClean="0"/>
        </a:p>
      </dgm:t>
    </dgm:pt>
    <dgm:pt modelId="{CDDC6D44-A70F-4AC4-A1A1-3246F861A2B6}" type="parTrans" cxnId="{EDE9B8B3-933B-4101-A3C3-5263C43D85EB}">
      <dgm:prSet/>
      <dgm:spPr/>
      <dgm:t>
        <a:bodyPr/>
        <a:lstStyle/>
        <a:p>
          <a:endParaRPr lang="es-MX" sz="1200"/>
        </a:p>
      </dgm:t>
    </dgm:pt>
    <dgm:pt modelId="{65EF7A1E-C437-4D03-B804-858BBCDA1DAF}" type="sibTrans" cxnId="{EDE9B8B3-933B-4101-A3C3-5263C43D85EB}">
      <dgm:prSet/>
      <dgm:spPr/>
      <dgm:t>
        <a:bodyPr/>
        <a:lstStyle/>
        <a:p>
          <a:endParaRPr lang="es-MX" sz="1200"/>
        </a:p>
      </dgm:t>
    </dgm:pt>
    <dgm:pt modelId="{A9CFB968-D06B-4C9B-891F-05304AC0D50C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</a:t>
          </a:r>
          <a:r>
            <a:rPr lang="es-MX" sz="1200" b="0" dirty="0" smtClean="0"/>
            <a:t>Cultura</a:t>
          </a:r>
          <a:endParaRPr lang="es-MX" sz="1200" b="0" dirty="0" smtClean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2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200"/>
        </a:p>
      </dgm:t>
    </dgm:pt>
    <dgm:pt modelId="{0344443D-A6DB-4056-9001-38F4F2981B08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Cultura Física y </a:t>
          </a:r>
          <a:r>
            <a:rPr lang="es-MX" sz="1200" b="0" dirty="0" smtClean="0"/>
            <a:t>Deporte</a:t>
          </a:r>
          <a:endParaRPr lang="es-MX" sz="1200" b="0" dirty="0" smtClean="0"/>
        </a:p>
      </dgm:t>
    </dgm:pt>
    <dgm:pt modelId="{38E434AD-1E05-4A6C-AFD7-E6D771BFBCA5}" type="parTrans" cxnId="{F30FA2FA-0C5A-4EFB-8DF2-F826CF5C3658}">
      <dgm:prSet/>
      <dgm:spPr/>
      <dgm:t>
        <a:bodyPr/>
        <a:lstStyle/>
        <a:p>
          <a:endParaRPr lang="es-MX" sz="1200"/>
        </a:p>
      </dgm:t>
    </dgm:pt>
    <dgm:pt modelId="{EE906AF0-3D5B-4D83-B5AC-A4E05D52F861}" type="sibTrans" cxnId="{F30FA2FA-0C5A-4EFB-8DF2-F826CF5C3658}">
      <dgm:prSet/>
      <dgm:spPr/>
      <dgm:t>
        <a:bodyPr/>
        <a:lstStyle/>
        <a:p>
          <a:endParaRPr lang="es-MX" sz="1200"/>
        </a:p>
      </dgm:t>
    </dgm:pt>
    <dgm:pt modelId="{0F6523F8-A062-45A6-A746-62D8C430997A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</a:t>
          </a:r>
          <a:r>
            <a:rPr lang="es-MX" sz="1200" b="0" dirty="0" smtClean="0"/>
            <a:t>Educación</a:t>
          </a:r>
          <a:endParaRPr lang="es-MX" sz="1200" b="0" dirty="0" smtClean="0"/>
        </a:p>
      </dgm:t>
    </dgm:pt>
    <dgm:pt modelId="{BA21D566-1564-453D-8520-8BCD7369669C}" type="parTrans" cxnId="{56B3039D-0052-4552-B4F7-63EFAE6442C5}">
      <dgm:prSet/>
      <dgm:spPr/>
      <dgm:t>
        <a:bodyPr/>
        <a:lstStyle/>
        <a:p>
          <a:endParaRPr lang="es-MX" sz="1200"/>
        </a:p>
      </dgm:t>
    </dgm:pt>
    <dgm:pt modelId="{44FAD5BC-ADC9-434A-9569-3B35C9EB49F6}" type="sibTrans" cxnId="{56B3039D-0052-4552-B4F7-63EFAE6442C5}">
      <dgm:prSet/>
      <dgm:spPr/>
      <dgm:t>
        <a:bodyPr/>
        <a:lstStyle/>
        <a:p>
          <a:endParaRPr lang="es-MX" sz="1200"/>
        </a:p>
      </dgm:t>
    </dgm:pt>
    <dgm:pt modelId="{8C954A0F-BDAC-4C7C-84E5-3C4408AEB8E6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Parques </a:t>
          </a:r>
          <a:r>
            <a:rPr lang="es-MX" sz="1200" b="0" dirty="0" smtClean="0"/>
            <a:t>Públicos</a:t>
          </a:r>
          <a:endParaRPr lang="es-MX" sz="1200" b="0" dirty="0" smtClean="0"/>
        </a:p>
      </dgm:t>
    </dgm:pt>
    <dgm:pt modelId="{90E131FA-9E97-46ED-A1E1-A6F98F19AF28}" type="parTrans" cxnId="{7D4F760E-0D91-48A5-AA58-D58821B14AE7}">
      <dgm:prSet/>
      <dgm:spPr/>
      <dgm:t>
        <a:bodyPr/>
        <a:lstStyle/>
        <a:p>
          <a:endParaRPr lang="es-MX" sz="1200"/>
        </a:p>
      </dgm:t>
    </dgm:pt>
    <dgm:pt modelId="{DCD548C7-EC94-4A6F-9347-2D72FA1A5469}" type="sibTrans" cxnId="{7D4F760E-0D91-48A5-AA58-D58821B14AE7}">
      <dgm:prSet/>
      <dgm:spPr/>
      <dgm:t>
        <a:bodyPr/>
        <a:lstStyle/>
        <a:p>
          <a:endParaRPr lang="es-MX" sz="1200"/>
        </a:p>
      </dgm:t>
    </dgm:pt>
    <dgm:pt modelId="{8A76F180-FF91-4924-8628-6D78547273EA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de Salud </a:t>
          </a:r>
          <a:r>
            <a:rPr lang="es-MX" sz="1200" b="0" dirty="0" smtClean="0"/>
            <a:t>Pública</a:t>
          </a:r>
          <a:endParaRPr lang="es-MX" sz="1200" b="0" dirty="0" smtClean="0"/>
        </a:p>
      </dgm:t>
    </dgm:pt>
    <dgm:pt modelId="{F3AE59B5-26F2-4D38-9B43-773C901A3BCB}" type="parTrans" cxnId="{1CA6B356-8E52-474F-B7A5-85D69EC51ABA}">
      <dgm:prSet/>
      <dgm:spPr/>
      <dgm:t>
        <a:bodyPr/>
        <a:lstStyle/>
        <a:p>
          <a:endParaRPr lang="es-MX" sz="1200"/>
        </a:p>
      </dgm:t>
    </dgm:pt>
    <dgm:pt modelId="{E00227D0-5755-4BDA-8C42-35A1A9564686}" type="sibTrans" cxnId="{1CA6B356-8E52-474F-B7A5-85D69EC51ABA}">
      <dgm:prSet/>
      <dgm:spPr/>
      <dgm:t>
        <a:bodyPr/>
        <a:lstStyle/>
        <a:p>
          <a:endParaRPr lang="es-MX" sz="1200"/>
        </a:p>
      </dgm:t>
    </dgm:pt>
    <dgm:pt modelId="{00205598-CF88-4398-AAA6-0465E914DA04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b="0" dirty="0" smtClean="0"/>
            <a:t>Director General de Desarrollo </a:t>
          </a:r>
          <a:r>
            <a:rPr lang="es-MX" sz="1200" b="0" dirty="0" smtClean="0"/>
            <a:t>Social</a:t>
          </a:r>
          <a:endParaRPr lang="es-MX" sz="1200" b="0" dirty="0" smtClean="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20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200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45122" custScaleY="1218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3D1F2680-129D-47F9-AE73-FA5292BFC942}" type="pres">
      <dgm:prSet presAssocID="{1E2FAD0C-B48E-4D14-8B59-56E35A4D50A9}" presName="Name48" presStyleLbl="parChTrans1D2" presStyleIdx="0" presStyleCnt="8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8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D0414784-C4C1-44DD-87A7-A2528501E49A}" type="pres">
      <dgm:prSet presAssocID="{9A7381F0-700B-4A12-98A5-3B678FC53EC7}" presName="Name48" presStyleLbl="parChTrans1D2" presStyleIdx="1" presStyleCnt="8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8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57C7B824-C91E-4776-814D-1E1640B7251F}" type="pres">
      <dgm:prSet presAssocID="{CDDC6D44-A70F-4AC4-A1A1-3246F861A2B6}" presName="Name48" presStyleLbl="parChTrans1D2" presStyleIdx="2" presStyleCnt="8"/>
      <dgm:spPr/>
      <dgm:t>
        <a:bodyPr/>
        <a:lstStyle/>
        <a:p>
          <a:endParaRPr lang="es-MX"/>
        </a:p>
      </dgm:t>
    </dgm:pt>
    <dgm:pt modelId="{C569EA11-558A-4DD5-BB4D-E761E1652E34}" type="pres">
      <dgm:prSet presAssocID="{B3AA435A-E3D7-40F9-9E0C-FF17D5A962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9B212F3-F16B-4166-8204-412D8FBAAA5C}" type="pres">
      <dgm:prSet presAssocID="{B3AA435A-E3D7-40F9-9E0C-FF17D5A96244}" presName="rootComposite" presStyleCnt="0"/>
      <dgm:spPr/>
      <dgm:t>
        <a:bodyPr/>
        <a:lstStyle/>
        <a:p>
          <a:endParaRPr lang="es-MX"/>
        </a:p>
      </dgm:t>
    </dgm:pt>
    <dgm:pt modelId="{B2D093F6-7849-4C3C-B077-79ECE4C21283}" type="pres">
      <dgm:prSet presAssocID="{B3AA435A-E3D7-40F9-9E0C-FF17D5A96244}" presName="rootText" presStyleLbl="node2" presStyleIdx="2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435806-04BD-4781-A6EE-FE560203146F}" type="pres">
      <dgm:prSet presAssocID="{B3AA435A-E3D7-40F9-9E0C-FF17D5A96244}" presName="rootConnector" presStyleLbl="node2" presStyleIdx="2" presStyleCnt="8"/>
      <dgm:spPr/>
      <dgm:t>
        <a:bodyPr/>
        <a:lstStyle/>
        <a:p>
          <a:endParaRPr lang="es-MX"/>
        </a:p>
      </dgm:t>
    </dgm:pt>
    <dgm:pt modelId="{C0280B64-FFAD-4C37-BD3A-87515941F182}" type="pres">
      <dgm:prSet presAssocID="{B3AA435A-E3D7-40F9-9E0C-FF17D5A96244}" presName="hierChild4" presStyleCnt="0"/>
      <dgm:spPr/>
      <dgm:t>
        <a:bodyPr/>
        <a:lstStyle/>
        <a:p>
          <a:endParaRPr lang="es-MX"/>
        </a:p>
      </dgm:t>
    </dgm:pt>
    <dgm:pt modelId="{7E2799FF-BF6F-47D2-B1F2-D1966151F14A}" type="pres">
      <dgm:prSet presAssocID="{B3AA435A-E3D7-40F9-9E0C-FF17D5A96244}" presName="hierChild5" presStyleCnt="0"/>
      <dgm:spPr/>
      <dgm:t>
        <a:bodyPr/>
        <a:lstStyle/>
        <a:p>
          <a:endParaRPr lang="es-MX"/>
        </a:p>
      </dgm:t>
    </dgm:pt>
    <dgm:pt modelId="{AA2C4D62-5CC0-4BCE-847B-E1C184FFB628}" type="pres">
      <dgm:prSet presAssocID="{46E045D6-CD8F-4E43-8814-843C820D80B2}" presName="Name48" presStyleLbl="parChTrans1D2" presStyleIdx="3" presStyleCnt="8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3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3" presStyleCnt="8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5C86A3CB-5C3B-4AB5-837E-D5647A72C463}" type="pres">
      <dgm:prSet presAssocID="{38E434AD-1E05-4A6C-AFD7-E6D771BFBCA5}" presName="Name48" presStyleLbl="parChTrans1D2" presStyleIdx="4" presStyleCnt="8"/>
      <dgm:spPr/>
      <dgm:t>
        <a:bodyPr/>
        <a:lstStyle/>
        <a:p>
          <a:endParaRPr lang="es-MX"/>
        </a:p>
      </dgm:t>
    </dgm:pt>
    <dgm:pt modelId="{CC276BE3-4C9D-484E-B56C-5E521BE74ED6}" type="pres">
      <dgm:prSet presAssocID="{0344443D-A6DB-4056-9001-38F4F2981B08}" presName="hierRoot2" presStyleCnt="0">
        <dgm:presLayoutVars>
          <dgm:hierBranch val="init"/>
        </dgm:presLayoutVars>
      </dgm:prSet>
      <dgm:spPr/>
    </dgm:pt>
    <dgm:pt modelId="{27C60C42-5D1E-44A6-8243-29C5A5D8F911}" type="pres">
      <dgm:prSet presAssocID="{0344443D-A6DB-4056-9001-38F4F2981B08}" presName="rootComposite" presStyleCnt="0"/>
      <dgm:spPr/>
    </dgm:pt>
    <dgm:pt modelId="{6085052E-A727-415B-887B-83801F76D185}" type="pres">
      <dgm:prSet presAssocID="{0344443D-A6DB-4056-9001-38F4F2981B08}" presName="rootText" presStyleLbl="node2" presStyleIdx="4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EBB32E-A5DB-4820-B3CF-2693385F0A21}" type="pres">
      <dgm:prSet presAssocID="{0344443D-A6DB-4056-9001-38F4F2981B08}" presName="rootConnector" presStyleLbl="node2" presStyleIdx="4" presStyleCnt="8"/>
      <dgm:spPr/>
      <dgm:t>
        <a:bodyPr/>
        <a:lstStyle/>
        <a:p>
          <a:endParaRPr lang="es-MX"/>
        </a:p>
      </dgm:t>
    </dgm:pt>
    <dgm:pt modelId="{6882763F-27AB-4753-AD88-E57FBF8E6EC3}" type="pres">
      <dgm:prSet presAssocID="{0344443D-A6DB-4056-9001-38F4F2981B08}" presName="hierChild4" presStyleCnt="0"/>
      <dgm:spPr/>
    </dgm:pt>
    <dgm:pt modelId="{AF1E5330-9CD0-478E-B26C-5DC6C1AB912D}" type="pres">
      <dgm:prSet presAssocID="{0344443D-A6DB-4056-9001-38F4F2981B08}" presName="hierChild5" presStyleCnt="0"/>
      <dgm:spPr/>
    </dgm:pt>
    <dgm:pt modelId="{085E5ABB-4879-479A-ACE1-E3B910B2E419}" type="pres">
      <dgm:prSet presAssocID="{BA21D566-1564-453D-8520-8BCD7369669C}" presName="Name48" presStyleLbl="parChTrans1D2" presStyleIdx="5" presStyleCnt="8"/>
      <dgm:spPr/>
      <dgm:t>
        <a:bodyPr/>
        <a:lstStyle/>
        <a:p>
          <a:endParaRPr lang="es-MX"/>
        </a:p>
      </dgm:t>
    </dgm:pt>
    <dgm:pt modelId="{388AD0B1-A6D1-4371-8CAD-273C9FEE3BFF}" type="pres">
      <dgm:prSet presAssocID="{0F6523F8-A062-45A6-A746-62D8C430997A}" presName="hierRoot2" presStyleCnt="0">
        <dgm:presLayoutVars>
          <dgm:hierBranch val="init"/>
        </dgm:presLayoutVars>
      </dgm:prSet>
      <dgm:spPr/>
    </dgm:pt>
    <dgm:pt modelId="{95670F31-D675-47C0-A58C-1D3E98D55FCB}" type="pres">
      <dgm:prSet presAssocID="{0F6523F8-A062-45A6-A746-62D8C430997A}" presName="rootComposite" presStyleCnt="0"/>
      <dgm:spPr/>
    </dgm:pt>
    <dgm:pt modelId="{3F96DA6C-9814-4336-8FF5-D1E2ABF71B60}" type="pres">
      <dgm:prSet presAssocID="{0F6523F8-A062-45A6-A746-62D8C430997A}" presName="rootText" presStyleLbl="node2" presStyleIdx="5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38F0542-C036-44CB-A36D-C519E357449E}" type="pres">
      <dgm:prSet presAssocID="{0F6523F8-A062-45A6-A746-62D8C430997A}" presName="rootConnector" presStyleLbl="node2" presStyleIdx="5" presStyleCnt="8"/>
      <dgm:spPr/>
      <dgm:t>
        <a:bodyPr/>
        <a:lstStyle/>
        <a:p>
          <a:endParaRPr lang="es-MX"/>
        </a:p>
      </dgm:t>
    </dgm:pt>
    <dgm:pt modelId="{4226B2DA-F995-4DE1-8C83-75C7586D9700}" type="pres">
      <dgm:prSet presAssocID="{0F6523F8-A062-45A6-A746-62D8C430997A}" presName="hierChild4" presStyleCnt="0"/>
      <dgm:spPr/>
    </dgm:pt>
    <dgm:pt modelId="{2AE31A21-C040-46F6-96C2-FAB3CC9CC866}" type="pres">
      <dgm:prSet presAssocID="{0F6523F8-A062-45A6-A746-62D8C430997A}" presName="hierChild5" presStyleCnt="0"/>
      <dgm:spPr/>
    </dgm:pt>
    <dgm:pt modelId="{A5EF6E49-4218-4CD6-AC0D-26216A4A05E8}" type="pres">
      <dgm:prSet presAssocID="{90E131FA-9E97-46ED-A1E1-A6F98F19AF28}" presName="Name48" presStyleLbl="parChTrans1D2" presStyleIdx="6" presStyleCnt="8"/>
      <dgm:spPr/>
      <dgm:t>
        <a:bodyPr/>
        <a:lstStyle/>
        <a:p>
          <a:endParaRPr lang="es-MX"/>
        </a:p>
      </dgm:t>
    </dgm:pt>
    <dgm:pt modelId="{145DBB33-BE25-4A4B-86BE-BDCCE7A6B490}" type="pres">
      <dgm:prSet presAssocID="{8C954A0F-BDAC-4C7C-84E5-3C4408AEB8E6}" presName="hierRoot2" presStyleCnt="0">
        <dgm:presLayoutVars>
          <dgm:hierBranch val="init"/>
        </dgm:presLayoutVars>
      </dgm:prSet>
      <dgm:spPr/>
    </dgm:pt>
    <dgm:pt modelId="{771955C9-40E0-4828-83CB-8815330DA894}" type="pres">
      <dgm:prSet presAssocID="{8C954A0F-BDAC-4C7C-84E5-3C4408AEB8E6}" presName="rootComposite" presStyleCnt="0"/>
      <dgm:spPr/>
    </dgm:pt>
    <dgm:pt modelId="{53C574C7-6E83-450B-A889-7CCC3AF1FAE1}" type="pres">
      <dgm:prSet presAssocID="{8C954A0F-BDAC-4C7C-84E5-3C4408AEB8E6}" presName="rootText" presStyleLbl="node2" presStyleIdx="6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C48519-2EA5-4672-9960-34C4AF76B1DA}" type="pres">
      <dgm:prSet presAssocID="{8C954A0F-BDAC-4C7C-84E5-3C4408AEB8E6}" presName="rootConnector" presStyleLbl="node2" presStyleIdx="6" presStyleCnt="8"/>
      <dgm:spPr/>
      <dgm:t>
        <a:bodyPr/>
        <a:lstStyle/>
        <a:p>
          <a:endParaRPr lang="es-MX"/>
        </a:p>
      </dgm:t>
    </dgm:pt>
    <dgm:pt modelId="{F9E7FEEA-8C47-4454-9544-88EB1135495B}" type="pres">
      <dgm:prSet presAssocID="{8C954A0F-BDAC-4C7C-84E5-3C4408AEB8E6}" presName="hierChild4" presStyleCnt="0"/>
      <dgm:spPr/>
    </dgm:pt>
    <dgm:pt modelId="{388141B0-6D70-4974-BE64-F66DA985CAAC}" type="pres">
      <dgm:prSet presAssocID="{8C954A0F-BDAC-4C7C-84E5-3C4408AEB8E6}" presName="hierChild5" presStyleCnt="0"/>
      <dgm:spPr/>
    </dgm:pt>
    <dgm:pt modelId="{2A04806E-EDC4-419C-A760-85FB362B27FF}" type="pres">
      <dgm:prSet presAssocID="{F3AE59B5-26F2-4D38-9B43-773C901A3BCB}" presName="Name48" presStyleLbl="parChTrans1D2" presStyleIdx="7" presStyleCnt="8"/>
      <dgm:spPr/>
      <dgm:t>
        <a:bodyPr/>
        <a:lstStyle/>
        <a:p>
          <a:endParaRPr lang="es-MX"/>
        </a:p>
      </dgm:t>
    </dgm:pt>
    <dgm:pt modelId="{42D32C37-3CD6-493C-A976-66F6EEFD7B19}" type="pres">
      <dgm:prSet presAssocID="{8A76F180-FF91-4924-8628-6D78547273EA}" presName="hierRoot2" presStyleCnt="0">
        <dgm:presLayoutVars>
          <dgm:hierBranch val="init"/>
        </dgm:presLayoutVars>
      </dgm:prSet>
      <dgm:spPr/>
    </dgm:pt>
    <dgm:pt modelId="{73AE4980-1393-4757-9DB0-F7E174802E8F}" type="pres">
      <dgm:prSet presAssocID="{8A76F180-FF91-4924-8628-6D78547273EA}" presName="rootComposite" presStyleCnt="0"/>
      <dgm:spPr/>
    </dgm:pt>
    <dgm:pt modelId="{386CBDF6-ED76-421D-8DD3-0452EC4C950E}" type="pres">
      <dgm:prSet presAssocID="{8A76F180-FF91-4924-8628-6D78547273EA}" presName="rootText" presStyleLbl="node2" presStyleIdx="7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9BEAF5C-7609-4D70-9F8B-21FCDFEF24AA}" type="pres">
      <dgm:prSet presAssocID="{8A76F180-FF91-4924-8628-6D78547273EA}" presName="rootConnector" presStyleLbl="node2" presStyleIdx="7" presStyleCnt="8"/>
      <dgm:spPr/>
      <dgm:t>
        <a:bodyPr/>
        <a:lstStyle/>
        <a:p>
          <a:endParaRPr lang="es-MX"/>
        </a:p>
      </dgm:t>
    </dgm:pt>
    <dgm:pt modelId="{184F5F7B-BF7D-4C8F-A661-DB1BBC334FCE}" type="pres">
      <dgm:prSet presAssocID="{8A76F180-FF91-4924-8628-6D78547273EA}" presName="hierChild4" presStyleCnt="0"/>
      <dgm:spPr/>
    </dgm:pt>
    <dgm:pt modelId="{1EBAB1B2-02A5-4853-A736-D0013ED4E86D}" type="pres">
      <dgm:prSet presAssocID="{8A76F180-FF91-4924-8628-6D78547273EA}" presName="hierChild5" presStyleCnt="0"/>
      <dgm:spPr/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</dgm:ptLst>
  <dgm:cxnLst>
    <dgm:cxn modelId="{56B3039D-0052-4552-B4F7-63EFAE6442C5}" srcId="{A751D4D1-AD72-4B08-8090-283EDEF72569}" destId="{0F6523F8-A062-45A6-A746-62D8C430997A}" srcOrd="5" destOrd="0" parTransId="{BA21D566-1564-453D-8520-8BCD7369669C}" sibTransId="{44FAD5BC-ADC9-434A-9569-3B35C9EB49F6}"/>
    <dgm:cxn modelId="{5A17321B-AB20-4F43-B366-C5FA4144B05B}" type="presOf" srcId="{D43E59DF-AF5E-4317-8F03-4E52D2288BBF}" destId="{FA9843D5-AA4E-4A30-A0F1-608C16FEEE26}" srcOrd="0" destOrd="0" presId="urn:microsoft.com/office/officeart/2005/8/layout/orgChart1"/>
    <dgm:cxn modelId="{7FABABB1-4FB5-4D06-A113-81FB05B54768}" type="presOf" srcId="{0F6523F8-A062-45A6-A746-62D8C430997A}" destId="{138F0542-C036-44CB-A36D-C519E357449E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F30FA2FA-0C5A-4EFB-8DF2-F826CF5C3658}" srcId="{A751D4D1-AD72-4B08-8090-283EDEF72569}" destId="{0344443D-A6DB-4056-9001-38F4F2981B08}" srcOrd="4" destOrd="0" parTransId="{38E434AD-1E05-4A6C-AFD7-E6D771BFBCA5}" sibTransId="{EE906AF0-3D5B-4D83-B5AC-A4E05D52F861}"/>
    <dgm:cxn modelId="{DDA046E1-A7E6-439A-AA80-90BCA084F4D1}" type="presOf" srcId="{38E434AD-1E05-4A6C-AFD7-E6D771BFBCA5}" destId="{5C86A3CB-5C3B-4AB5-837E-D5647A72C463}" srcOrd="0" destOrd="0" presId="urn:microsoft.com/office/officeart/2005/8/layout/orgChart1"/>
    <dgm:cxn modelId="{7D4F760E-0D91-48A5-AA58-D58821B14AE7}" srcId="{A751D4D1-AD72-4B08-8090-283EDEF72569}" destId="{8C954A0F-BDAC-4C7C-84E5-3C4408AEB8E6}" srcOrd="6" destOrd="0" parTransId="{90E131FA-9E97-46ED-A1E1-A6F98F19AF28}" sibTransId="{DCD548C7-EC94-4A6F-9347-2D72FA1A5469}"/>
    <dgm:cxn modelId="{1CA6B356-8E52-474F-B7A5-85D69EC51ABA}" srcId="{A751D4D1-AD72-4B08-8090-283EDEF72569}" destId="{8A76F180-FF91-4924-8628-6D78547273EA}" srcOrd="7" destOrd="0" parTransId="{F3AE59B5-26F2-4D38-9B43-773C901A3BCB}" sibTransId="{E00227D0-5755-4BDA-8C42-35A1A9564686}"/>
    <dgm:cxn modelId="{DE83CA02-265A-4945-9096-33849EC5B4B9}" type="presOf" srcId="{00FCB7F1-EA49-4083-8188-D5172B827B2E}" destId="{6BA75B72-1FBD-4521-9515-F2A6E5479C56}" srcOrd="0" destOrd="0" presId="urn:microsoft.com/office/officeart/2005/8/layout/orgChart1"/>
    <dgm:cxn modelId="{30CAC85D-B01F-451E-9F89-0FE277A725CC}" type="presOf" srcId="{00FCB7F1-EA49-4083-8188-D5172B827B2E}" destId="{6DD334A2-A074-4C1E-BD89-4D70C1C2BC28}" srcOrd="1" destOrd="0" presId="urn:microsoft.com/office/officeart/2005/8/layout/orgChart1"/>
    <dgm:cxn modelId="{943C67C4-F477-44E5-94F9-9A74014D57D0}" type="presOf" srcId="{A9CFB968-D06B-4C9B-891F-05304AC0D50C}" destId="{421BBDB3-0D85-4A1D-AD84-F31B9490FC90}" srcOrd="0" destOrd="0" presId="urn:microsoft.com/office/officeart/2005/8/layout/orgChart1"/>
    <dgm:cxn modelId="{C5936BC5-8B4A-4825-9C84-946F15A91042}" type="presOf" srcId="{A9CFB968-D06B-4C9B-891F-05304AC0D50C}" destId="{BCDE8C7C-B1E0-417D-A16E-54AA4F3A765A}" srcOrd="1" destOrd="0" presId="urn:microsoft.com/office/officeart/2005/8/layout/orgChart1"/>
    <dgm:cxn modelId="{2B261C84-DDC8-4D93-9EB7-BB3B188EDAB6}" type="presOf" srcId="{90E131FA-9E97-46ED-A1E1-A6F98F19AF28}" destId="{A5EF6E49-4218-4CD6-AC0D-26216A4A05E8}" srcOrd="0" destOrd="0" presId="urn:microsoft.com/office/officeart/2005/8/layout/orgChart1"/>
    <dgm:cxn modelId="{7D71D88C-CE17-4990-BE43-E8142F0EFFCF}" type="presOf" srcId="{F3AE59B5-26F2-4D38-9B43-773C901A3BCB}" destId="{2A04806E-EDC4-419C-A760-85FB362B27FF}" srcOrd="0" destOrd="0" presId="urn:microsoft.com/office/officeart/2005/8/layout/orgChart1"/>
    <dgm:cxn modelId="{A6892572-AC8A-4668-A8A3-293ECE1EF0F9}" type="presOf" srcId="{0344443D-A6DB-4056-9001-38F4F2981B08}" destId="{6DEBB32E-A5DB-4820-B3CF-2693385F0A21}" srcOrd="1" destOrd="0" presId="urn:microsoft.com/office/officeart/2005/8/layout/orgChart1"/>
    <dgm:cxn modelId="{E6816174-4ECF-4321-A430-9786E85212F8}" type="presOf" srcId="{8C954A0F-BDAC-4C7C-84E5-3C4408AEB8E6}" destId="{53C574C7-6E83-450B-A889-7CCC3AF1FAE1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26AFDD05-AEDF-4741-A07B-640CF7D6BB56}" type="presOf" srcId="{A751D4D1-AD72-4B08-8090-283EDEF72569}" destId="{CC6C263F-8F2F-4C62-81B4-190B89884384}" srcOrd="1" destOrd="0" presId="urn:microsoft.com/office/officeart/2005/8/layout/orgChart1"/>
    <dgm:cxn modelId="{C697D4A3-5096-454E-8872-E1F0FF6A65FA}" type="presOf" srcId="{46E045D6-CD8F-4E43-8814-843C820D80B2}" destId="{AA2C4D62-5CC0-4BCE-847B-E1C184FFB628}" srcOrd="0" destOrd="0" presId="urn:microsoft.com/office/officeart/2005/8/layout/orgChart1"/>
    <dgm:cxn modelId="{EDE9B8B3-933B-4101-A3C3-5263C43D85EB}" srcId="{A751D4D1-AD72-4B08-8090-283EDEF72569}" destId="{B3AA435A-E3D7-40F9-9E0C-FF17D5A96244}" srcOrd="2" destOrd="0" parTransId="{CDDC6D44-A70F-4AC4-A1A1-3246F861A2B6}" sibTransId="{65EF7A1E-C437-4D03-B804-858BBCDA1DAF}"/>
    <dgm:cxn modelId="{55A3C722-A9AF-4357-AECE-BB83A1E6DBD9}" type="presOf" srcId="{B3AA435A-E3D7-40F9-9E0C-FF17D5A96244}" destId="{B2D093F6-7849-4C3C-B077-79ECE4C21283}" srcOrd="0" destOrd="0" presId="urn:microsoft.com/office/officeart/2005/8/layout/orgChart1"/>
    <dgm:cxn modelId="{D358F2DE-F1D5-4BDD-B8F8-CF23ED87C5EE}" type="presOf" srcId="{CDDC6D44-A70F-4AC4-A1A1-3246F861A2B6}" destId="{57C7B824-C91E-4776-814D-1E1640B7251F}" srcOrd="0" destOrd="0" presId="urn:microsoft.com/office/officeart/2005/8/layout/orgChart1"/>
    <dgm:cxn modelId="{D04EBCFD-C598-4886-89C1-B8F53C978FA2}" type="presOf" srcId="{0F6523F8-A062-45A6-A746-62D8C430997A}" destId="{3F96DA6C-9814-4336-8FF5-D1E2ABF71B60}" srcOrd="0" destOrd="0" presId="urn:microsoft.com/office/officeart/2005/8/layout/orgChart1"/>
    <dgm:cxn modelId="{F391C563-011A-41A6-84B8-20506AC67C10}" type="presOf" srcId="{1E2FAD0C-B48E-4D14-8B59-56E35A4D50A9}" destId="{3D1F2680-129D-47F9-AE73-FA5292BFC942}" srcOrd="0" destOrd="0" presId="urn:microsoft.com/office/officeart/2005/8/layout/orgChart1"/>
    <dgm:cxn modelId="{E7647515-E2F6-41D3-B0C1-378F39990E04}" type="presOf" srcId="{8A76F180-FF91-4924-8628-6D78547273EA}" destId="{386CBDF6-ED76-421D-8DD3-0452EC4C950E}" srcOrd="0" destOrd="0" presId="urn:microsoft.com/office/officeart/2005/8/layout/orgChart1"/>
    <dgm:cxn modelId="{04C26BC3-98CA-43BD-9E88-7AB67C13E9DC}" type="presOf" srcId="{B3AA435A-E3D7-40F9-9E0C-FF17D5A96244}" destId="{D2435806-04BD-4781-A6EE-FE560203146F}" srcOrd="1" destOrd="0" presId="urn:microsoft.com/office/officeart/2005/8/layout/orgChart1"/>
    <dgm:cxn modelId="{D962B69C-9F67-4926-B75D-E76EE027E090}" type="presOf" srcId="{A751D4D1-AD72-4B08-8090-283EDEF72569}" destId="{59B2E976-902E-466C-BCBB-F68D232258A1}" srcOrd="0" destOrd="0" presId="urn:microsoft.com/office/officeart/2005/8/layout/orgChart1"/>
    <dgm:cxn modelId="{5882A1ED-1211-48AF-BE4A-B03C6CC40327}" srcId="{A751D4D1-AD72-4B08-8090-283EDEF72569}" destId="{A9CFB968-D06B-4C9B-891F-05304AC0D50C}" srcOrd="3" destOrd="0" parTransId="{46E045D6-CD8F-4E43-8814-843C820D80B2}" sibTransId="{B41B5EA7-5555-4BA4-9E40-18A7F713822C}"/>
    <dgm:cxn modelId="{0CE3A7D3-67B0-42A9-9EA9-9400F0541885}" type="presOf" srcId="{BA21D566-1564-453D-8520-8BCD7369669C}" destId="{085E5ABB-4879-479A-ACE1-E3B910B2E419}" srcOrd="0" destOrd="0" presId="urn:microsoft.com/office/officeart/2005/8/layout/orgChart1"/>
    <dgm:cxn modelId="{82D31613-95C8-45CD-8E50-1745084CFC24}" type="presOf" srcId="{8A76F180-FF91-4924-8628-6D78547273EA}" destId="{29BEAF5C-7609-4D70-9F8B-21FCDFEF24AA}" srcOrd="1" destOrd="0" presId="urn:microsoft.com/office/officeart/2005/8/layout/orgChart1"/>
    <dgm:cxn modelId="{AD27138C-B4E7-4EF8-85A2-924FB22BEE49}" type="presOf" srcId="{00205598-CF88-4398-AAA6-0465E914DA04}" destId="{EAD81642-3451-4365-8914-8A97BEB72E5B}" srcOrd="1" destOrd="0" presId="urn:microsoft.com/office/officeart/2005/8/layout/orgChart1"/>
    <dgm:cxn modelId="{1BC218DD-06D8-41B1-A444-944CC52EB9DA}" type="presOf" srcId="{9A7381F0-700B-4A12-98A5-3B678FC53EC7}" destId="{D0414784-C4C1-44DD-87A7-A2528501E49A}" srcOrd="0" destOrd="0" presId="urn:microsoft.com/office/officeart/2005/8/layout/orgChart1"/>
    <dgm:cxn modelId="{436FE60C-6ED1-4A4E-AF2F-E9D755DC07FB}" type="presOf" srcId="{8C954A0F-BDAC-4C7C-84E5-3C4408AEB8E6}" destId="{22C48519-2EA5-4672-9960-34C4AF76B1DA}" srcOrd="1" destOrd="0" presId="urn:microsoft.com/office/officeart/2005/8/layout/orgChart1"/>
    <dgm:cxn modelId="{BD832C89-EFD3-48C6-B14D-00B85FD53179}" type="presOf" srcId="{00205598-CF88-4398-AAA6-0465E914DA04}" destId="{C6370CF3-48C7-4FA2-A712-4D398184C4B1}" srcOrd="0" destOrd="0" presId="urn:microsoft.com/office/officeart/2005/8/layout/orgChart1"/>
    <dgm:cxn modelId="{D8E078E9-8C9C-4843-84E3-ED89143E1272}" type="presOf" srcId="{0344443D-A6DB-4056-9001-38F4F2981B08}" destId="{6085052E-A727-415B-887B-83801F76D185}" srcOrd="0" destOrd="0" presId="urn:microsoft.com/office/officeart/2005/8/layout/orgChart1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2A6B6E50-E921-4C8E-A754-7EB7BDC82D97}" type="presParOf" srcId="{FA9843D5-AA4E-4A30-A0F1-608C16FEEE26}" destId="{E37DE94F-383C-4587-848C-9AE98EFE7DDB}" srcOrd="0" destOrd="0" presId="urn:microsoft.com/office/officeart/2005/8/layout/orgChart1"/>
    <dgm:cxn modelId="{03B912B4-E36A-4BD3-9A6D-485F24DD2C9D}" type="presParOf" srcId="{E37DE94F-383C-4587-848C-9AE98EFE7DDB}" destId="{07779FE6-5D94-4B6A-81E4-5687CA738055}" srcOrd="0" destOrd="0" presId="urn:microsoft.com/office/officeart/2005/8/layout/orgChart1"/>
    <dgm:cxn modelId="{6B8C8452-2365-4212-B520-9CB8B7DE0424}" type="presParOf" srcId="{07779FE6-5D94-4B6A-81E4-5687CA738055}" destId="{59B2E976-902E-466C-BCBB-F68D232258A1}" srcOrd="0" destOrd="0" presId="urn:microsoft.com/office/officeart/2005/8/layout/orgChart1"/>
    <dgm:cxn modelId="{2B04DCA7-6339-40D3-B295-BC9FE6AC0E10}" type="presParOf" srcId="{07779FE6-5D94-4B6A-81E4-5687CA738055}" destId="{CC6C263F-8F2F-4C62-81B4-190B89884384}" srcOrd="1" destOrd="0" presId="urn:microsoft.com/office/officeart/2005/8/layout/orgChart1"/>
    <dgm:cxn modelId="{9A127A0C-5970-4264-BAB2-2FEF87D56B25}" type="presParOf" srcId="{E37DE94F-383C-4587-848C-9AE98EFE7DDB}" destId="{A14C2085-ED09-42AF-A41F-3393ACB9376B}" srcOrd="1" destOrd="0" presId="urn:microsoft.com/office/officeart/2005/8/layout/orgChart1"/>
    <dgm:cxn modelId="{5B7874F4-F487-44C3-B0AC-FEE25B61CF90}" type="presParOf" srcId="{A14C2085-ED09-42AF-A41F-3393ACB9376B}" destId="{3D1F2680-129D-47F9-AE73-FA5292BFC942}" srcOrd="0" destOrd="0" presId="urn:microsoft.com/office/officeart/2005/8/layout/orgChart1"/>
    <dgm:cxn modelId="{08846B44-FB59-4272-BBFB-55A44EF2E08B}" type="presParOf" srcId="{A14C2085-ED09-42AF-A41F-3393ACB9376B}" destId="{721DC565-6BF2-492A-AE30-CEBBBA82F871}" srcOrd="1" destOrd="0" presId="urn:microsoft.com/office/officeart/2005/8/layout/orgChart1"/>
    <dgm:cxn modelId="{BBD6D88B-8F93-4944-A37E-048DA1DE4DA7}" type="presParOf" srcId="{721DC565-6BF2-492A-AE30-CEBBBA82F871}" destId="{F96AEA5D-9974-4733-B152-04E187775DEB}" srcOrd="0" destOrd="0" presId="urn:microsoft.com/office/officeart/2005/8/layout/orgChart1"/>
    <dgm:cxn modelId="{7993EAE6-774B-434C-8543-5101CA51A1D5}" type="presParOf" srcId="{F96AEA5D-9974-4733-B152-04E187775DEB}" destId="{C6370CF3-48C7-4FA2-A712-4D398184C4B1}" srcOrd="0" destOrd="0" presId="urn:microsoft.com/office/officeart/2005/8/layout/orgChart1"/>
    <dgm:cxn modelId="{0318E584-83E9-46EA-8098-4910989341E2}" type="presParOf" srcId="{F96AEA5D-9974-4733-B152-04E187775DEB}" destId="{EAD81642-3451-4365-8914-8A97BEB72E5B}" srcOrd="1" destOrd="0" presId="urn:microsoft.com/office/officeart/2005/8/layout/orgChart1"/>
    <dgm:cxn modelId="{4BE5C947-B4A9-40F7-96FC-67D4722FB387}" type="presParOf" srcId="{721DC565-6BF2-492A-AE30-CEBBBA82F871}" destId="{6D0D56F1-88AA-4F7D-BB1E-058D95E71D48}" srcOrd="1" destOrd="0" presId="urn:microsoft.com/office/officeart/2005/8/layout/orgChart1"/>
    <dgm:cxn modelId="{8E61DF83-0401-49EE-82DB-FDF799A48731}" type="presParOf" srcId="{721DC565-6BF2-492A-AE30-CEBBBA82F871}" destId="{C3C4721D-F275-41A8-8044-4C1C29A77A21}" srcOrd="2" destOrd="0" presId="urn:microsoft.com/office/officeart/2005/8/layout/orgChart1"/>
    <dgm:cxn modelId="{603329E0-FC9E-4FBE-86E2-4E57D2368612}" type="presParOf" srcId="{A14C2085-ED09-42AF-A41F-3393ACB9376B}" destId="{D0414784-C4C1-44DD-87A7-A2528501E49A}" srcOrd="2" destOrd="0" presId="urn:microsoft.com/office/officeart/2005/8/layout/orgChart1"/>
    <dgm:cxn modelId="{380903E5-9BB3-4474-8D63-AE89324E33B9}" type="presParOf" srcId="{A14C2085-ED09-42AF-A41F-3393ACB9376B}" destId="{57E9755B-C7D3-4A36-9E30-4FE457A804E6}" srcOrd="3" destOrd="0" presId="urn:microsoft.com/office/officeart/2005/8/layout/orgChart1"/>
    <dgm:cxn modelId="{9CFFC676-0B77-4092-863F-8918DB367A8C}" type="presParOf" srcId="{57E9755B-C7D3-4A36-9E30-4FE457A804E6}" destId="{48C7ADE6-5D21-44C5-A979-25CB0D28F67D}" srcOrd="0" destOrd="0" presId="urn:microsoft.com/office/officeart/2005/8/layout/orgChart1"/>
    <dgm:cxn modelId="{AB441B96-902D-4EB7-83E9-58D05D4AD6D1}" type="presParOf" srcId="{48C7ADE6-5D21-44C5-A979-25CB0D28F67D}" destId="{6BA75B72-1FBD-4521-9515-F2A6E5479C56}" srcOrd="0" destOrd="0" presId="urn:microsoft.com/office/officeart/2005/8/layout/orgChart1"/>
    <dgm:cxn modelId="{F26CF45D-010D-47F2-A0DE-1BD754D5752E}" type="presParOf" srcId="{48C7ADE6-5D21-44C5-A979-25CB0D28F67D}" destId="{6DD334A2-A074-4C1E-BD89-4D70C1C2BC28}" srcOrd="1" destOrd="0" presId="urn:microsoft.com/office/officeart/2005/8/layout/orgChart1"/>
    <dgm:cxn modelId="{073CE035-98A0-41B3-8673-FC29FE66C3BF}" type="presParOf" srcId="{57E9755B-C7D3-4A36-9E30-4FE457A804E6}" destId="{B374E970-401D-43D2-B594-B9A3D21B8F95}" srcOrd="1" destOrd="0" presId="urn:microsoft.com/office/officeart/2005/8/layout/orgChart1"/>
    <dgm:cxn modelId="{8B76DD7C-EA3E-49C3-A29F-78B67115E45C}" type="presParOf" srcId="{57E9755B-C7D3-4A36-9E30-4FE457A804E6}" destId="{373ED7C7-F614-42C5-A82D-977A9DB613E7}" srcOrd="2" destOrd="0" presId="urn:microsoft.com/office/officeart/2005/8/layout/orgChart1"/>
    <dgm:cxn modelId="{47B52150-E4B8-4461-A106-9760251BCF78}" type="presParOf" srcId="{A14C2085-ED09-42AF-A41F-3393ACB9376B}" destId="{57C7B824-C91E-4776-814D-1E1640B7251F}" srcOrd="4" destOrd="0" presId="urn:microsoft.com/office/officeart/2005/8/layout/orgChart1"/>
    <dgm:cxn modelId="{4C5E2C39-4523-4D24-8EF5-4389DCFC91DF}" type="presParOf" srcId="{A14C2085-ED09-42AF-A41F-3393ACB9376B}" destId="{C569EA11-558A-4DD5-BB4D-E761E1652E34}" srcOrd="5" destOrd="0" presId="urn:microsoft.com/office/officeart/2005/8/layout/orgChart1"/>
    <dgm:cxn modelId="{7D9A989B-169F-49AF-9D06-32239A9718FD}" type="presParOf" srcId="{C569EA11-558A-4DD5-BB4D-E761E1652E34}" destId="{09B212F3-F16B-4166-8204-412D8FBAAA5C}" srcOrd="0" destOrd="0" presId="urn:microsoft.com/office/officeart/2005/8/layout/orgChart1"/>
    <dgm:cxn modelId="{50BA5819-974F-4AFC-909B-6E31813BCB74}" type="presParOf" srcId="{09B212F3-F16B-4166-8204-412D8FBAAA5C}" destId="{B2D093F6-7849-4C3C-B077-79ECE4C21283}" srcOrd="0" destOrd="0" presId="urn:microsoft.com/office/officeart/2005/8/layout/orgChart1"/>
    <dgm:cxn modelId="{6F83CEB1-E69E-4EBE-9CAD-CF54FF4361C8}" type="presParOf" srcId="{09B212F3-F16B-4166-8204-412D8FBAAA5C}" destId="{D2435806-04BD-4781-A6EE-FE560203146F}" srcOrd="1" destOrd="0" presId="urn:microsoft.com/office/officeart/2005/8/layout/orgChart1"/>
    <dgm:cxn modelId="{67CA1D18-1509-499C-A380-38759998DE10}" type="presParOf" srcId="{C569EA11-558A-4DD5-BB4D-E761E1652E34}" destId="{C0280B64-FFAD-4C37-BD3A-87515941F182}" srcOrd="1" destOrd="0" presId="urn:microsoft.com/office/officeart/2005/8/layout/orgChart1"/>
    <dgm:cxn modelId="{F5C301A4-2571-4DC2-8A9E-EB82DD6ED2B2}" type="presParOf" srcId="{C569EA11-558A-4DD5-BB4D-E761E1652E34}" destId="{7E2799FF-BF6F-47D2-B1F2-D1966151F14A}" srcOrd="2" destOrd="0" presId="urn:microsoft.com/office/officeart/2005/8/layout/orgChart1"/>
    <dgm:cxn modelId="{D10035D0-82CB-434E-96F5-702D70A07931}" type="presParOf" srcId="{A14C2085-ED09-42AF-A41F-3393ACB9376B}" destId="{AA2C4D62-5CC0-4BCE-847B-E1C184FFB628}" srcOrd="6" destOrd="0" presId="urn:microsoft.com/office/officeart/2005/8/layout/orgChart1"/>
    <dgm:cxn modelId="{D636F084-EB4B-4278-80DB-FB7AFF6865A2}" type="presParOf" srcId="{A14C2085-ED09-42AF-A41F-3393ACB9376B}" destId="{431CC45F-2437-4CF3-9F6E-860BB468FEFF}" srcOrd="7" destOrd="0" presId="urn:microsoft.com/office/officeart/2005/8/layout/orgChart1"/>
    <dgm:cxn modelId="{65DA85A5-8237-4BFD-9801-A3DD92072DE5}" type="presParOf" srcId="{431CC45F-2437-4CF3-9F6E-860BB468FEFF}" destId="{7620A6FF-653B-4270-87D3-59199E20EDB5}" srcOrd="0" destOrd="0" presId="urn:microsoft.com/office/officeart/2005/8/layout/orgChart1"/>
    <dgm:cxn modelId="{D177B459-3261-4716-A0FB-371C88ADDC30}" type="presParOf" srcId="{7620A6FF-653B-4270-87D3-59199E20EDB5}" destId="{421BBDB3-0D85-4A1D-AD84-F31B9490FC90}" srcOrd="0" destOrd="0" presId="urn:microsoft.com/office/officeart/2005/8/layout/orgChart1"/>
    <dgm:cxn modelId="{D464E11F-07B4-42A6-A1B9-7FE65AF142D9}" type="presParOf" srcId="{7620A6FF-653B-4270-87D3-59199E20EDB5}" destId="{BCDE8C7C-B1E0-417D-A16E-54AA4F3A765A}" srcOrd="1" destOrd="0" presId="urn:microsoft.com/office/officeart/2005/8/layout/orgChart1"/>
    <dgm:cxn modelId="{13D0701F-111D-4D51-9D93-340B49DB0CA6}" type="presParOf" srcId="{431CC45F-2437-4CF3-9F6E-860BB468FEFF}" destId="{B4DC6ABF-20E9-4A13-A38C-F61DEBF8E838}" srcOrd="1" destOrd="0" presId="urn:microsoft.com/office/officeart/2005/8/layout/orgChart1"/>
    <dgm:cxn modelId="{15856233-EC99-41A0-92E5-3EA564AFCB90}" type="presParOf" srcId="{431CC45F-2437-4CF3-9F6E-860BB468FEFF}" destId="{C3B84C03-9D9B-4324-A026-ED15127C6084}" srcOrd="2" destOrd="0" presId="urn:microsoft.com/office/officeart/2005/8/layout/orgChart1"/>
    <dgm:cxn modelId="{6B40CAA2-D38A-46E5-BB84-0910FA908A86}" type="presParOf" srcId="{A14C2085-ED09-42AF-A41F-3393ACB9376B}" destId="{5C86A3CB-5C3B-4AB5-837E-D5647A72C463}" srcOrd="8" destOrd="0" presId="urn:microsoft.com/office/officeart/2005/8/layout/orgChart1"/>
    <dgm:cxn modelId="{0E17189B-1501-4CDE-BFA3-74951AFF5EFF}" type="presParOf" srcId="{A14C2085-ED09-42AF-A41F-3393ACB9376B}" destId="{CC276BE3-4C9D-484E-B56C-5E521BE74ED6}" srcOrd="9" destOrd="0" presId="urn:microsoft.com/office/officeart/2005/8/layout/orgChart1"/>
    <dgm:cxn modelId="{ADD6941E-D7C3-4558-947F-6C0A42D6E944}" type="presParOf" srcId="{CC276BE3-4C9D-484E-B56C-5E521BE74ED6}" destId="{27C60C42-5D1E-44A6-8243-29C5A5D8F911}" srcOrd="0" destOrd="0" presId="urn:microsoft.com/office/officeart/2005/8/layout/orgChart1"/>
    <dgm:cxn modelId="{BF4707E3-1D64-4821-8F79-524BE20D75CF}" type="presParOf" srcId="{27C60C42-5D1E-44A6-8243-29C5A5D8F911}" destId="{6085052E-A727-415B-887B-83801F76D185}" srcOrd="0" destOrd="0" presId="urn:microsoft.com/office/officeart/2005/8/layout/orgChart1"/>
    <dgm:cxn modelId="{F927CDD7-4ADF-4272-9A81-34450F644262}" type="presParOf" srcId="{27C60C42-5D1E-44A6-8243-29C5A5D8F911}" destId="{6DEBB32E-A5DB-4820-B3CF-2693385F0A21}" srcOrd="1" destOrd="0" presId="urn:microsoft.com/office/officeart/2005/8/layout/orgChart1"/>
    <dgm:cxn modelId="{AA16CF19-44ED-416E-AEDE-CFF6DA2D0831}" type="presParOf" srcId="{CC276BE3-4C9D-484E-B56C-5E521BE74ED6}" destId="{6882763F-27AB-4753-AD88-E57FBF8E6EC3}" srcOrd="1" destOrd="0" presId="urn:microsoft.com/office/officeart/2005/8/layout/orgChart1"/>
    <dgm:cxn modelId="{5C76FFA3-D52C-4A4C-8780-0F8942E719AA}" type="presParOf" srcId="{CC276BE3-4C9D-484E-B56C-5E521BE74ED6}" destId="{AF1E5330-9CD0-478E-B26C-5DC6C1AB912D}" srcOrd="2" destOrd="0" presId="urn:microsoft.com/office/officeart/2005/8/layout/orgChart1"/>
    <dgm:cxn modelId="{01049770-6DEA-40B2-AD2D-6782AEB422A9}" type="presParOf" srcId="{A14C2085-ED09-42AF-A41F-3393ACB9376B}" destId="{085E5ABB-4879-479A-ACE1-E3B910B2E419}" srcOrd="10" destOrd="0" presId="urn:microsoft.com/office/officeart/2005/8/layout/orgChart1"/>
    <dgm:cxn modelId="{508A3012-650B-4AA9-B66F-59F30AAFDFC2}" type="presParOf" srcId="{A14C2085-ED09-42AF-A41F-3393ACB9376B}" destId="{388AD0B1-A6D1-4371-8CAD-273C9FEE3BFF}" srcOrd="11" destOrd="0" presId="urn:microsoft.com/office/officeart/2005/8/layout/orgChart1"/>
    <dgm:cxn modelId="{1871824A-F8C4-4602-8392-F72A06DC0A1D}" type="presParOf" srcId="{388AD0B1-A6D1-4371-8CAD-273C9FEE3BFF}" destId="{95670F31-D675-47C0-A58C-1D3E98D55FCB}" srcOrd="0" destOrd="0" presId="urn:microsoft.com/office/officeart/2005/8/layout/orgChart1"/>
    <dgm:cxn modelId="{09865B10-46C8-4FBD-8948-1A308D874207}" type="presParOf" srcId="{95670F31-D675-47C0-A58C-1D3E98D55FCB}" destId="{3F96DA6C-9814-4336-8FF5-D1E2ABF71B60}" srcOrd="0" destOrd="0" presId="urn:microsoft.com/office/officeart/2005/8/layout/orgChart1"/>
    <dgm:cxn modelId="{FFC89C94-3C42-43FE-9D0B-515FA30E6D22}" type="presParOf" srcId="{95670F31-D675-47C0-A58C-1D3E98D55FCB}" destId="{138F0542-C036-44CB-A36D-C519E357449E}" srcOrd="1" destOrd="0" presId="urn:microsoft.com/office/officeart/2005/8/layout/orgChart1"/>
    <dgm:cxn modelId="{1637064C-4B40-4752-9570-09EBC7F7E8BF}" type="presParOf" srcId="{388AD0B1-A6D1-4371-8CAD-273C9FEE3BFF}" destId="{4226B2DA-F995-4DE1-8C83-75C7586D9700}" srcOrd="1" destOrd="0" presId="urn:microsoft.com/office/officeart/2005/8/layout/orgChart1"/>
    <dgm:cxn modelId="{1015C110-9679-4368-B470-2CB389DDB0D3}" type="presParOf" srcId="{388AD0B1-A6D1-4371-8CAD-273C9FEE3BFF}" destId="{2AE31A21-C040-46F6-96C2-FAB3CC9CC866}" srcOrd="2" destOrd="0" presId="urn:microsoft.com/office/officeart/2005/8/layout/orgChart1"/>
    <dgm:cxn modelId="{D2DC9C53-E469-4CEB-A96B-0D12A48D1FE8}" type="presParOf" srcId="{A14C2085-ED09-42AF-A41F-3393ACB9376B}" destId="{A5EF6E49-4218-4CD6-AC0D-26216A4A05E8}" srcOrd="12" destOrd="0" presId="urn:microsoft.com/office/officeart/2005/8/layout/orgChart1"/>
    <dgm:cxn modelId="{84A2104F-7693-4DEF-BB1A-4F50E631E893}" type="presParOf" srcId="{A14C2085-ED09-42AF-A41F-3393ACB9376B}" destId="{145DBB33-BE25-4A4B-86BE-BDCCE7A6B490}" srcOrd="13" destOrd="0" presId="urn:microsoft.com/office/officeart/2005/8/layout/orgChart1"/>
    <dgm:cxn modelId="{517A3F55-5E0F-48A6-AA4C-BA1E61ABE417}" type="presParOf" srcId="{145DBB33-BE25-4A4B-86BE-BDCCE7A6B490}" destId="{771955C9-40E0-4828-83CB-8815330DA894}" srcOrd="0" destOrd="0" presId="urn:microsoft.com/office/officeart/2005/8/layout/orgChart1"/>
    <dgm:cxn modelId="{03551B8A-D14D-40B7-B72A-78066FF75183}" type="presParOf" srcId="{771955C9-40E0-4828-83CB-8815330DA894}" destId="{53C574C7-6E83-450B-A889-7CCC3AF1FAE1}" srcOrd="0" destOrd="0" presId="urn:microsoft.com/office/officeart/2005/8/layout/orgChart1"/>
    <dgm:cxn modelId="{850EA44F-A048-46A6-AE29-8A37230973B2}" type="presParOf" srcId="{771955C9-40E0-4828-83CB-8815330DA894}" destId="{22C48519-2EA5-4672-9960-34C4AF76B1DA}" srcOrd="1" destOrd="0" presId="urn:microsoft.com/office/officeart/2005/8/layout/orgChart1"/>
    <dgm:cxn modelId="{8A6C4E37-778D-4544-921E-733163946022}" type="presParOf" srcId="{145DBB33-BE25-4A4B-86BE-BDCCE7A6B490}" destId="{F9E7FEEA-8C47-4454-9544-88EB1135495B}" srcOrd="1" destOrd="0" presId="urn:microsoft.com/office/officeart/2005/8/layout/orgChart1"/>
    <dgm:cxn modelId="{3BF980AF-63AD-4B07-A882-BFCD32B9A463}" type="presParOf" srcId="{145DBB33-BE25-4A4B-86BE-BDCCE7A6B490}" destId="{388141B0-6D70-4974-BE64-F66DA985CAAC}" srcOrd="2" destOrd="0" presId="urn:microsoft.com/office/officeart/2005/8/layout/orgChart1"/>
    <dgm:cxn modelId="{99C5F801-C406-48A3-8AA0-386C99AC40DA}" type="presParOf" srcId="{A14C2085-ED09-42AF-A41F-3393ACB9376B}" destId="{2A04806E-EDC4-419C-A760-85FB362B27FF}" srcOrd="14" destOrd="0" presId="urn:microsoft.com/office/officeart/2005/8/layout/orgChart1"/>
    <dgm:cxn modelId="{963C8D45-7822-4A89-9876-C72C9C28B9BE}" type="presParOf" srcId="{A14C2085-ED09-42AF-A41F-3393ACB9376B}" destId="{42D32C37-3CD6-493C-A976-66F6EEFD7B19}" srcOrd="15" destOrd="0" presId="urn:microsoft.com/office/officeart/2005/8/layout/orgChart1"/>
    <dgm:cxn modelId="{80A041F0-1949-49B7-A29D-7E912BF0D193}" type="presParOf" srcId="{42D32C37-3CD6-493C-A976-66F6EEFD7B19}" destId="{73AE4980-1393-4757-9DB0-F7E174802E8F}" srcOrd="0" destOrd="0" presId="urn:microsoft.com/office/officeart/2005/8/layout/orgChart1"/>
    <dgm:cxn modelId="{0662ECF8-F3FF-4A39-ACE5-E112AEFEBC8A}" type="presParOf" srcId="{73AE4980-1393-4757-9DB0-F7E174802E8F}" destId="{386CBDF6-ED76-421D-8DD3-0452EC4C950E}" srcOrd="0" destOrd="0" presId="urn:microsoft.com/office/officeart/2005/8/layout/orgChart1"/>
    <dgm:cxn modelId="{9EC31BC5-03E0-4198-985A-326FCD1171DC}" type="presParOf" srcId="{73AE4980-1393-4757-9DB0-F7E174802E8F}" destId="{29BEAF5C-7609-4D70-9F8B-21FCDFEF24AA}" srcOrd="1" destOrd="0" presId="urn:microsoft.com/office/officeart/2005/8/layout/orgChart1"/>
    <dgm:cxn modelId="{9BB721D6-982D-40BE-AD1C-B8A31B0B6E3C}" type="presParOf" srcId="{42D32C37-3CD6-493C-A976-66F6EEFD7B19}" destId="{184F5F7B-BF7D-4C8F-A661-DB1BBC334FCE}" srcOrd="1" destOrd="0" presId="urn:microsoft.com/office/officeart/2005/8/layout/orgChart1"/>
    <dgm:cxn modelId="{2B0C49F4-2D29-46F3-841D-91CA75164E61}" type="presParOf" srcId="{42D32C37-3CD6-493C-A976-66F6EEFD7B19}" destId="{1EBAB1B2-02A5-4853-A736-D0013ED4E86D}" srcOrd="2" destOrd="0" presId="urn:microsoft.com/office/officeart/2005/8/layout/orgChart1"/>
    <dgm:cxn modelId="{1FFD6E5D-D5FF-489C-821A-653CD08DD4C4}" type="presParOf" srcId="{E37DE94F-383C-4587-848C-9AE98EFE7DDB}" destId="{4F8299DD-6704-4A3B-A04E-3F3CE60AD4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Director </a:t>
          </a:r>
          <a:r>
            <a:rPr lang="es-MX" sz="1100" b="0" dirty="0" smtClean="0"/>
            <a:t>Administrativo</a:t>
          </a:r>
          <a:endParaRPr lang="es-MX" sz="11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Coordinador </a:t>
          </a:r>
          <a:r>
            <a:rPr lang="es-MX" sz="1100" b="0" dirty="0" smtClean="0"/>
            <a:t>Administrativo</a:t>
          </a:r>
          <a:endParaRPr lang="es-MX" sz="1100" dirty="0" smtClean="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Coordinador de </a:t>
          </a:r>
          <a:r>
            <a:rPr lang="es-MX" sz="1100" b="0" dirty="0" smtClean="0"/>
            <a:t>Proyectos</a:t>
          </a:r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0" dirty="0" smtClean="0"/>
            <a:t>Chofer</a:t>
          </a:r>
          <a:endParaRPr lang="es-MX" sz="1100" b="0" dirty="0" smtClean="0"/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Jefe de Recursos </a:t>
          </a:r>
          <a:r>
            <a:rPr lang="es-MX" sz="1100" dirty="0" smtClean="0"/>
            <a:t>Humanos</a:t>
          </a:r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D04372B3-8D0A-415D-AC92-AB9CE54C39B9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Secretaria </a:t>
          </a:r>
          <a:r>
            <a:rPr lang="es-MX" sz="1100" dirty="0" smtClean="0"/>
            <a:t>A</a:t>
          </a:r>
          <a:endParaRPr lang="es-MX" sz="1100" dirty="0"/>
        </a:p>
      </dgm:t>
    </dgm:pt>
    <dgm:pt modelId="{8DB34E5F-CA7B-48AD-A149-6E42A2F4DACF}" type="parTrans" cxnId="{1DEF2CCE-732F-4499-BB09-CE1A54F94C19}">
      <dgm:prSet/>
      <dgm:spPr/>
      <dgm:t>
        <a:bodyPr/>
        <a:lstStyle/>
        <a:p>
          <a:endParaRPr lang="es-MX" sz="1100"/>
        </a:p>
      </dgm:t>
    </dgm:pt>
    <dgm:pt modelId="{D428665C-2106-42DE-AB7A-DDC723AA1811}" type="sibTrans" cxnId="{1DEF2CCE-732F-4499-BB09-CE1A54F94C19}">
      <dgm:prSet/>
      <dgm:spPr/>
      <dgm:t>
        <a:bodyPr/>
        <a:lstStyle/>
        <a:p>
          <a:endParaRPr lang="es-MX"/>
        </a:p>
      </dgm:t>
    </dgm:pt>
    <dgm:pt modelId="{AAC8EE06-29A8-4BEB-B92B-9306F5B25F60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Oficial </a:t>
          </a:r>
          <a:r>
            <a:rPr lang="es-MX" sz="1100" dirty="0" smtClean="0"/>
            <a:t>Administrativo</a:t>
          </a:r>
          <a:endParaRPr lang="es-MX" sz="1100" dirty="0"/>
        </a:p>
      </dgm:t>
    </dgm:pt>
    <dgm:pt modelId="{40C52260-6CBE-45B0-AE87-4915850294E4}" type="parTrans" cxnId="{E5F0EFE2-3315-4846-801D-25BA6758485A}">
      <dgm:prSet/>
      <dgm:spPr/>
      <dgm:t>
        <a:bodyPr/>
        <a:lstStyle/>
        <a:p>
          <a:endParaRPr lang="es-MX" sz="1100"/>
        </a:p>
      </dgm:t>
    </dgm:pt>
    <dgm:pt modelId="{02C16FF9-DF71-4F8B-9F7B-064EBF558150}" type="sibTrans" cxnId="{E5F0EFE2-3315-4846-801D-25BA6758485A}">
      <dgm:prSet/>
      <dgm:spPr/>
      <dgm:t>
        <a:bodyPr/>
        <a:lstStyle/>
        <a:p>
          <a:endParaRPr lang="es-MX"/>
        </a:p>
      </dgm:t>
    </dgm:pt>
    <dgm:pt modelId="{4187EFB3-ACA4-43DC-8ECE-1EB74E3E712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>
              <a:latin typeface="Calibri" pitchFamily="34" charset="0"/>
              <a:cs typeface="Arial" charset="0"/>
            </a:rPr>
            <a:t>Profesional Especialista </a:t>
          </a:r>
          <a:r>
            <a:rPr lang="es-MX" sz="1100" b="0" dirty="0" smtClean="0">
              <a:latin typeface="Calibri" pitchFamily="34" charset="0"/>
              <a:cs typeface="Arial" charset="0"/>
            </a:rPr>
            <a:t>1</a:t>
          </a:r>
          <a:endParaRPr lang="es-MX" sz="1100" b="0" dirty="0"/>
        </a:p>
      </dgm:t>
    </dgm:pt>
    <dgm:pt modelId="{67CB4759-D1F3-4D27-BE1D-919FD5C9FA67}" type="parTrans" cxnId="{ACCB86A7-2393-4367-961E-48DE1588CA43}">
      <dgm:prSet/>
      <dgm:spPr/>
      <dgm:t>
        <a:bodyPr/>
        <a:lstStyle/>
        <a:p>
          <a:endParaRPr lang="es-MX" sz="1100"/>
        </a:p>
      </dgm:t>
    </dgm:pt>
    <dgm:pt modelId="{5B4FE864-5F66-444A-8776-ABF1CE3A373F}" type="sibTrans" cxnId="{ACCB86A7-2393-4367-961E-48DE1588CA43}">
      <dgm:prSet/>
      <dgm:spPr/>
      <dgm:t>
        <a:bodyPr/>
        <a:lstStyle/>
        <a:p>
          <a:endParaRPr lang="es-MX"/>
        </a:p>
      </dgm:t>
    </dgm:pt>
    <dgm:pt modelId="{D1F9DC8E-78C0-4037-83EB-F8AF1B7B9490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>
              <a:latin typeface="Calibri" pitchFamily="34" charset="0"/>
              <a:cs typeface="Arial" charset="0"/>
            </a:rPr>
            <a:t>Oficial </a:t>
          </a:r>
          <a:r>
            <a:rPr lang="es-MX" sz="1100" b="0" dirty="0" smtClean="0">
              <a:latin typeface="Calibri" pitchFamily="34" charset="0"/>
              <a:cs typeface="Arial" charset="0"/>
            </a:rPr>
            <a:t>Administrativo</a:t>
          </a:r>
          <a:endParaRPr lang="es-MX" sz="1100" b="0" dirty="0"/>
        </a:p>
      </dgm:t>
    </dgm:pt>
    <dgm:pt modelId="{D7A7BC5A-3CF9-4149-B563-912FCA8C93F9}" type="parTrans" cxnId="{5E92C23E-7170-4B37-A307-E178F99CEA22}">
      <dgm:prSet/>
      <dgm:spPr/>
      <dgm:t>
        <a:bodyPr/>
        <a:lstStyle/>
        <a:p>
          <a:endParaRPr lang="es-MX" sz="1100"/>
        </a:p>
      </dgm:t>
    </dgm:pt>
    <dgm:pt modelId="{50A34D16-1FB9-4E90-ABFE-7E8BEB0E3724}" type="sibTrans" cxnId="{5E92C23E-7170-4B37-A307-E178F99CEA22}">
      <dgm:prSet/>
      <dgm:spPr/>
      <dgm:t>
        <a:bodyPr/>
        <a:lstStyle/>
        <a:p>
          <a:endParaRPr lang="es-MX"/>
        </a:p>
      </dgm:t>
    </dgm:pt>
    <dgm:pt modelId="{41E281CB-A50B-4EEB-A37E-3BFCF083B743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Auxiliares Administrativos </a:t>
          </a:r>
          <a:endParaRPr lang="es-MX" sz="1100" dirty="0"/>
        </a:p>
      </dgm:t>
    </dgm:pt>
    <dgm:pt modelId="{B274AC99-AAE1-47CC-9E6F-E2A3A06481B5}" type="parTrans" cxnId="{1A63665C-C737-402F-9C54-3B55A48DEEBC}">
      <dgm:prSet/>
      <dgm:spPr/>
      <dgm:t>
        <a:bodyPr/>
        <a:lstStyle/>
        <a:p>
          <a:endParaRPr lang="es-MX" sz="1100"/>
        </a:p>
      </dgm:t>
    </dgm:pt>
    <dgm:pt modelId="{E22F8ABC-2FC1-4E6E-8A9D-562C721E3F9E}" type="sibTrans" cxnId="{1A63665C-C737-402F-9C54-3B55A48DEEBC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0" presStyleCnt="6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2" custScaleY="100538" custLinFactY="-100000" custLinFactNeighborX="-92874" custLinFactNeighborY="-1389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2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951D2A91-2A4F-495F-9D6E-8BEAD92A1647}" type="pres">
      <dgm:prSet presAssocID="{67CB4759-D1F3-4D27-BE1D-919FD5C9FA67}" presName="Name35" presStyleLbl="parChTrans1D3" presStyleIdx="0" presStyleCnt="3"/>
      <dgm:spPr/>
      <dgm:t>
        <a:bodyPr/>
        <a:lstStyle/>
        <a:p>
          <a:endParaRPr lang="es-MX"/>
        </a:p>
      </dgm:t>
    </dgm:pt>
    <dgm:pt modelId="{8CBC4947-786A-4106-AB3B-19BCBEFBDCC0}" type="pres">
      <dgm:prSet presAssocID="{4187EFB3-ACA4-43DC-8ECE-1EB74E3E71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B635963-1B90-43A4-B77F-4FA308A7DB0A}" type="pres">
      <dgm:prSet presAssocID="{4187EFB3-ACA4-43DC-8ECE-1EB74E3E7128}" presName="rootComposite" presStyleCnt="0"/>
      <dgm:spPr/>
      <dgm:t>
        <a:bodyPr/>
        <a:lstStyle/>
        <a:p>
          <a:endParaRPr lang="es-MX"/>
        </a:p>
      </dgm:t>
    </dgm:pt>
    <dgm:pt modelId="{B4D17E0A-2C08-43E2-B07A-19F32D5CE962}" type="pres">
      <dgm:prSet presAssocID="{4187EFB3-ACA4-43DC-8ECE-1EB74E3E7128}" presName="rootText" presStyleLbl="node3" presStyleIdx="0" presStyleCnt="3" custScaleX="106084" custScaleY="100688" custLinFactNeighborX="-86326" custLinFactNeighborY="-374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210C51-778F-4887-AF87-BDC867F04BE9}" type="pres">
      <dgm:prSet presAssocID="{4187EFB3-ACA4-43DC-8ECE-1EB74E3E7128}" presName="rootConnector" presStyleLbl="node3" presStyleIdx="0" presStyleCnt="3"/>
      <dgm:spPr/>
      <dgm:t>
        <a:bodyPr/>
        <a:lstStyle/>
        <a:p>
          <a:endParaRPr lang="es-MX"/>
        </a:p>
      </dgm:t>
    </dgm:pt>
    <dgm:pt modelId="{04BBD079-94FC-4DA2-9CBD-131C9A1D7AE0}" type="pres">
      <dgm:prSet presAssocID="{4187EFB3-ACA4-43DC-8ECE-1EB74E3E7128}" presName="hierChild4" presStyleCnt="0"/>
      <dgm:spPr/>
      <dgm:t>
        <a:bodyPr/>
        <a:lstStyle/>
        <a:p>
          <a:endParaRPr lang="es-MX"/>
        </a:p>
      </dgm:t>
    </dgm:pt>
    <dgm:pt modelId="{E6D7BC4F-9FA2-494B-B363-FC009680188F}" type="pres">
      <dgm:prSet presAssocID="{4187EFB3-ACA4-43DC-8ECE-1EB74E3E7128}" presName="hierChild5" presStyleCnt="0"/>
      <dgm:spPr/>
      <dgm:t>
        <a:bodyPr/>
        <a:lstStyle/>
        <a:p>
          <a:endParaRPr lang="es-MX"/>
        </a:p>
      </dgm:t>
    </dgm:pt>
    <dgm:pt modelId="{57347640-B22F-4285-87AD-EC911E7649D5}" type="pres">
      <dgm:prSet presAssocID="{D7A7BC5A-3CF9-4149-B563-912FCA8C93F9}" presName="Name35" presStyleLbl="parChTrans1D3" presStyleIdx="1" presStyleCnt="3"/>
      <dgm:spPr/>
      <dgm:t>
        <a:bodyPr/>
        <a:lstStyle/>
        <a:p>
          <a:endParaRPr lang="es-MX"/>
        </a:p>
      </dgm:t>
    </dgm:pt>
    <dgm:pt modelId="{541F93CB-D3D8-41E2-9E27-49E559345941}" type="pres">
      <dgm:prSet presAssocID="{D1F9DC8E-78C0-4037-83EB-F8AF1B7B94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4602983-D6F1-456E-B090-E9A7478E37A9}" type="pres">
      <dgm:prSet presAssocID="{D1F9DC8E-78C0-4037-83EB-F8AF1B7B9490}" presName="rootComposite" presStyleCnt="0"/>
      <dgm:spPr/>
      <dgm:t>
        <a:bodyPr/>
        <a:lstStyle/>
        <a:p>
          <a:endParaRPr lang="es-MX"/>
        </a:p>
      </dgm:t>
    </dgm:pt>
    <dgm:pt modelId="{55D0DA9B-B807-42DE-87B8-BA049B76D64A}" type="pres">
      <dgm:prSet presAssocID="{D1F9DC8E-78C0-4037-83EB-F8AF1B7B9490}" presName="rootText" presStyleLbl="node3" presStyleIdx="1" presStyleCnt="3" custScaleY="105768" custLinFactNeighborX="-88648" custLinFactNeighborY="-373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A38378F-807B-4533-ACEE-38E4C474F516}" type="pres">
      <dgm:prSet presAssocID="{D1F9DC8E-78C0-4037-83EB-F8AF1B7B9490}" presName="rootConnector" presStyleLbl="node3" presStyleIdx="1" presStyleCnt="3"/>
      <dgm:spPr/>
      <dgm:t>
        <a:bodyPr/>
        <a:lstStyle/>
        <a:p>
          <a:endParaRPr lang="es-MX"/>
        </a:p>
      </dgm:t>
    </dgm:pt>
    <dgm:pt modelId="{EA0DE73D-BA7F-4368-91EF-F15C0A3CD65C}" type="pres">
      <dgm:prSet presAssocID="{D1F9DC8E-78C0-4037-83EB-F8AF1B7B9490}" presName="hierChild4" presStyleCnt="0"/>
      <dgm:spPr/>
      <dgm:t>
        <a:bodyPr/>
        <a:lstStyle/>
        <a:p>
          <a:endParaRPr lang="es-MX"/>
        </a:p>
      </dgm:t>
    </dgm:pt>
    <dgm:pt modelId="{2A9CB59E-573E-4F93-9888-F55396504406}" type="pres">
      <dgm:prSet presAssocID="{D1F9DC8E-78C0-4037-83EB-F8AF1B7B9490}" presName="hierChild5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1" presStyleCnt="6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2" custLinFactY="-100000" custLinFactNeighborX="92761" custLinFactNeighborY="-13894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2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9956BDF6-8D3B-4FB0-BC2D-DB87DDB752B2}" type="pres">
      <dgm:prSet presAssocID="{B274AC99-AAE1-47CC-9E6F-E2A3A06481B5}" presName="Name35" presStyleLbl="parChTrans1D3" presStyleIdx="2" presStyleCnt="3"/>
      <dgm:spPr/>
      <dgm:t>
        <a:bodyPr/>
        <a:lstStyle/>
        <a:p>
          <a:endParaRPr lang="es-MX"/>
        </a:p>
      </dgm:t>
    </dgm:pt>
    <dgm:pt modelId="{4E1FF3FA-4BE4-4F99-ABD8-C512514237F0}" type="pres">
      <dgm:prSet presAssocID="{41E281CB-A50B-4EEB-A37E-3BFCF083B7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765528A-3F56-4857-8B32-F2720D2AA8E0}" type="pres">
      <dgm:prSet presAssocID="{41E281CB-A50B-4EEB-A37E-3BFCF083B743}" presName="rootComposite" presStyleCnt="0"/>
      <dgm:spPr/>
      <dgm:t>
        <a:bodyPr/>
        <a:lstStyle/>
        <a:p>
          <a:endParaRPr lang="es-MX"/>
        </a:p>
      </dgm:t>
    </dgm:pt>
    <dgm:pt modelId="{E9E257FE-469C-4A7C-977F-893F79C63D6C}" type="pres">
      <dgm:prSet presAssocID="{41E281CB-A50B-4EEB-A37E-3BFCF083B743}" presName="rootText" presStyleLbl="node3" presStyleIdx="2" presStyleCnt="3" custScaleX="125514" custScaleY="106385" custLinFactNeighborX="92850" custLinFactNeighborY="-33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129274B-929A-4139-AEDF-E7C3CDC6CBFB}" type="pres">
      <dgm:prSet presAssocID="{41E281CB-A50B-4EEB-A37E-3BFCF083B743}" presName="rootConnector" presStyleLbl="node3" presStyleIdx="2" presStyleCnt="3"/>
      <dgm:spPr/>
      <dgm:t>
        <a:bodyPr/>
        <a:lstStyle/>
        <a:p>
          <a:endParaRPr lang="es-MX"/>
        </a:p>
      </dgm:t>
    </dgm:pt>
    <dgm:pt modelId="{0EB6CFC0-C85E-4952-8041-873903A78D86}" type="pres">
      <dgm:prSet presAssocID="{41E281CB-A50B-4EEB-A37E-3BFCF083B743}" presName="hierChild4" presStyleCnt="0"/>
      <dgm:spPr/>
      <dgm:t>
        <a:bodyPr/>
        <a:lstStyle/>
        <a:p>
          <a:endParaRPr lang="es-MX"/>
        </a:p>
      </dgm:t>
    </dgm:pt>
    <dgm:pt modelId="{46275929-E025-442E-909E-BF6B103A5505}" type="pres">
      <dgm:prSet presAssocID="{41E281CB-A50B-4EEB-A37E-3BFCF083B743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2" presStyleCnt="6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0" presStyleCnt="4" custLinFactX="62992" custLinFactY="100000" custLinFactNeighborX="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0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3" presStyleCnt="6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1" presStyleCnt="4" custLinFactX="-58660" custLinFactY="100000" custLinFactNeighborX="-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1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D37B0960-F40A-4B3E-8B9A-7932A72E95A5}" type="pres">
      <dgm:prSet presAssocID="{8DB34E5F-CA7B-48AD-A149-6E42A2F4DACF}" presName="Name111" presStyleLbl="parChTrans1D2" presStyleIdx="4" presStyleCnt="6"/>
      <dgm:spPr/>
      <dgm:t>
        <a:bodyPr/>
        <a:lstStyle/>
        <a:p>
          <a:endParaRPr lang="es-MX"/>
        </a:p>
      </dgm:t>
    </dgm:pt>
    <dgm:pt modelId="{7772A75C-78A7-4900-AC7F-3E10F3678AC0}" type="pres">
      <dgm:prSet presAssocID="{D04372B3-8D0A-415D-AC92-AB9CE54C39B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DD3F81F-957C-4CAE-A45F-50E80F5A2A52}" type="pres">
      <dgm:prSet presAssocID="{D04372B3-8D0A-415D-AC92-AB9CE54C39B9}" presName="rootComposite3" presStyleCnt="0"/>
      <dgm:spPr/>
      <dgm:t>
        <a:bodyPr/>
        <a:lstStyle/>
        <a:p>
          <a:endParaRPr lang="es-MX"/>
        </a:p>
      </dgm:t>
    </dgm:pt>
    <dgm:pt modelId="{B1BAE9FF-63B1-4DC7-86F5-D19F98DA44A6}" type="pres">
      <dgm:prSet presAssocID="{D04372B3-8D0A-415D-AC92-AB9CE54C39B9}" presName="rootText3" presStyleLbl="asst1" presStyleIdx="2" presStyleCnt="4" custLinFactX="27724" custLinFactNeighborX="100000" custLinFactNeighborY="-688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504A5ED-D48B-442A-8EEC-A5C94453F803}" type="pres">
      <dgm:prSet presAssocID="{D04372B3-8D0A-415D-AC92-AB9CE54C39B9}" presName="rootConnector3" presStyleLbl="asst1" presStyleIdx="2" presStyleCnt="4"/>
      <dgm:spPr/>
      <dgm:t>
        <a:bodyPr/>
        <a:lstStyle/>
        <a:p>
          <a:endParaRPr lang="es-MX"/>
        </a:p>
      </dgm:t>
    </dgm:pt>
    <dgm:pt modelId="{DFFA874D-F017-4646-8928-90182DBC47C8}" type="pres">
      <dgm:prSet presAssocID="{D04372B3-8D0A-415D-AC92-AB9CE54C39B9}" presName="hierChild6" presStyleCnt="0"/>
      <dgm:spPr/>
      <dgm:t>
        <a:bodyPr/>
        <a:lstStyle/>
        <a:p>
          <a:endParaRPr lang="es-MX"/>
        </a:p>
      </dgm:t>
    </dgm:pt>
    <dgm:pt modelId="{D1881490-C7F4-4646-B38C-B37D445418C9}" type="pres">
      <dgm:prSet presAssocID="{D04372B3-8D0A-415D-AC92-AB9CE54C39B9}" presName="hierChild7" presStyleCnt="0"/>
      <dgm:spPr/>
      <dgm:t>
        <a:bodyPr/>
        <a:lstStyle/>
        <a:p>
          <a:endParaRPr lang="es-MX"/>
        </a:p>
      </dgm:t>
    </dgm:pt>
    <dgm:pt modelId="{D61859BD-AE24-4F32-881D-6CB438F70DCF}" type="pres">
      <dgm:prSet presAssocID="{40C52260-6CBE-45B0-AE87-4915850294E4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4CA7EAE6-50BC-4B7F-889E-55105F8CAEB5}" type="pres">
      <dgm:prSet presAssocID="{AAC8EE06-29A8-4BEB-B92B-9306F5B25F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8BE0588-6D16-48C1-AA9E-4F496D3839FB}" type="pres">
      <dgm:prSet presAssocID="{AAC8EE06-29A8-4BEB-B92B-9306F5B25F60}" presName="rootComposite3" presStyleCnt="0"/>
      <dgm:spPr/>
      <dgm:t>
        <a:bodyPr/>
        <a:lstStyle/>
        <a:p>
          <a:endParaRPr lang="es-MX"/>
        </a:p>
      </dgm:t>
    </dgm:pt>
    <dgm:pt modelId="{E0696ACB-E618-4216-B3FB-DDB5308538B0}" type="pres">
      <dgm:prSet presAssocID="{AAC8EE06-29A8-4BEB-B92B-9306F5B25F60}" presName="rootText3" presStyleLbl="asst1" presStyleIdx="3" presStyleCnt="4" custLinFactX="-27553" custLinFactNeighborX="-100000" custLinFactNeighborY="-6886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398DB9-B856-4E1A-A329-FEF4176FDEE9}" type="pres">
      <dgm:prSet presAssocID="{AAC8EE06-29A8-4BEB-B92B-9306F5B25F60}" presName="rootConnector3" presStyleLbl="asst1" presStyleIdx="3" presStyleCnt="4"/>
      <dgm:spPr/>
      <dgm:t>
        <a:bodyPr/>
        <a:lstStyle/>
        <a:p>
          <a:endParaRPr lang="es-MX"/>
        </a:p>
      </dgm:t>
    </dgm:pt>
    <dgm:pt modelId="{C0394B54-FBA2-4239-BBAD-DCDF12FBBE84}" type="pres">
      <dgm:prSet presAssocID="{AAC8EE06-29A8-4BEB-B92B-9306F5B25F60}" presName="hierChild6" presStyleCnt="0"/>
      <dgm:spPr/>
      <dgm:t>
        <a:bodyPr/>
        <a:lstStyle/>
        <a:p>
          <a:endParaRPr lang="es-MX"/>
        </a:p>
      </dgm:t>
    </dgm:pt>
    <dgm:pt modelId="{D8740876-88BD-43B3-AF11-4FA62395A99E}" type="pres">
      <dgm:prSet presAssocID="{AAC8EE06-29A8-4BEB-B92B-9306F5B25F60}" presName="hierChild7" presStyleCnt="0"/>
      <dgm:spPr/>
      <dgm:t>
        <a:bodyPr/>
        <a:lstStyle/>
        <a:p>
          <a:endParaRPr lang="es-MX"/>
        </a:p>
      </dgm:t>
    </dgm:pt>
  </dgm:ptLst>
  <dgm:cxnLst>
    <dgm:cxn modelId="{1A63665C-C737-402F-9C54-3B55A48DEEBC}" srcId="{00FCB7F1-EA49-4083-8188-D5172B827B2E}" destId="{41E281CB-A50B-4EEB-A37E-3BFCF083B743}" srcOrd="0" destOrd="0" parTransId="{B274AC99-AAE1-47CC-9E6F-E2A3A06481B5}" sibTransId="{E22F8ABC-2FC1-4E6E-8A9D-562C721E3F9E}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CB17E0F7-5449-43A1-9925-2C14C42FB3C1}" type="presOf" srcId="{A751D4D1-AD72-4B08-8090-283EDEF72569}" destId="{CC6C263F-8F2F-4C62-81B4-190B89884384}" srcOrd="1" destOrd="0" presId="urn:microsoft.com/office/officeart/2005/8/layout/orgChart1"/>
    <dgm:cxn modelId="{CEFFFDBC-D42A-4882-9C7B-8A29A99241CE}" type="presOf" srcId="{D1F9DC8E-78C0-4037-83EB-F8AF1B7B9490}" destId="{55D0DA9B-B807-42DE-87B8-BA049B76D64A}" srcOrd="0" destOrd="0" presId="urn:microsoft.com/office/officeart/2005/8/layout/orgChart1"/>
    <dgm:cxn modelId="{CDA07C5F-7578-42BF-9C38-F888AE8EB447}" type="presOf" srcId="{D04372B3-8D0A-415D-AC92-AB9CE54C39B9}" destId="{B1BAE9FF-63B1-4DC7-86F5-D19F98DA44A6}" srcOrd="0" destOrd="0" presId="urn:microsoft.com/office/officeart/2005/8/layout/orgChart1"/>
    <dgm:cxn modelId="{D9709BA3-5C79-4311-8A59-87AC6224CBA9}" type="presOf" srcId="{4187EFB3-ACA4-43DC-8ECE-1EB74E3E7128}" destId="{B4D17E0A-2C08-43E2-B07A-19F32D5CE962}" srcOrd="0" destOrd="0" presId="urn:microsoft.com/office/officeart/2005/8/layout/orgChart1"/>
    <dgm:cxn modelId="{5862D954-AC4B-47D1-B850-FC20CF60A42A}" type="presOf" srcId="{D7A7BC5A-3CF9-4149-B563-912FCA8C93F9}" destId="{57347640-B22F-4285-87AD-EC911E7649D5}" srcOrd="0" destOrd="0" presId="urn:microsoft.com/office/officeart/2005/8/layout/orgChart1"/>
    <dgm:cxn modelId="{ACCB86A7-2393-4367-961E-48DE1588CA43}" srcId="{00205598-CF88-4398-AAA6-0465E914DA04}" destId="{4187EFB3-ACA4-43DC-8ECE-1EB74E3E7128}" srcOrd="0" destOrd="0" parTransId="{67CB4759-D1F3-4D27-BE1D-919FD5C9FA67}" sibTransId="{5B4FE864-5F66-444A-8776-ABF1CE3A373F}"/>
    <dgm:cxn modelId="{1B938DFE-BD5B-43F9-98EC-3BB7ABB58AD7}" type="presOf" srcId="{64D253B4-DB0D-419D-BA62-A033BC6FA21A}" destId="{AD7134A0-EBA2-4A47-BFB8-C2ED3643B2F5}" srcOrd="1" destOrd="0" presId="urn:microsoft.com/office/officeart/2005/8/layout/orgChart1"/>
    <dgm:cxn modelId="{B8B384BE-A370-4BD4-A71B-A2DB54CF2F77}" type="presOf" srcId="{B274AC99-AAE1-47CC-9E6F-E2A3A06481B5}" destId="{9956BDF6-8D3B-4FB0-BC2D-DB87DDB752B2}" srcOrd="0" destOrd="0" presId="urn:microsoft.com/office/officeart/2005/8/layout/orgChart1"/>
    <dgm:cxn modelId="{E5F0EFE2-3315-4846-801D-25BA6758485A}" srcId="{A751D4D1-AD72-4B08-8090-283EDEF72569}" destId="{AAC8EE06-29A8-4BEB-B92B-9306F5B25F60}" srcOrd="5" destOrd="0" parTransId="{40C52260-6CBE-45B0-AE87-4915850294E4}" sibTransId="{02C16FF9-DF71-4F8B-9F7B-064EBF558150}"/>
    <dgm:cxn modelId="{8ECE9EC6-F2F8-446C-A4F7-D2B9C5C2FB0D}" type="presOf" srcId="{41E281CB-A50B-4EEB-A37E-3BFCF083B743}" destId="{2129274B-929A-4139-AEDF-E7C3CDC6CBFB}" srcOrd="1" destOrd="0" presId="urn:microsoft.com/office/officeart/2005/8/layout/orgChart1"/>
    <dgm:cxn modelId="{F7A86EB7-E687-4FFE-989F-AC3895F86B9A}" type="presOf" srcId="{77B9B933-C413-4C2A-8C15-D5B1564686E6}" destId="{97E0E708-2D08-42A0-8DAD-4D45258ECCA7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1DEF2CCE-732F-4499-BB09-CE1A54F94C19}" srcId="{A751D4D1-AD72-4B08-8090-283EDEF72569}" destId="{D04372B3-8D0A-415D-AC92-AB9CE54C39B9}" srcOrd="4" destOrd="0" parTransId="{8DB34E5F-CA7B-48AD-A149-6E42A2F4DACF}" sibTransId="{D428665C-2106-42DE-AB7A-DDC723AA1811}"/>
    <dgm:cxn modelId="{30B36933-F955-43B9-9C82-4EE4F2463186}" type="presOf" srcId="{41E281CB-A50B-4EEB-A37E-3BFCF083B743}" destId="{E9E257FE-469C-4A7C-977F-893F79C63D6C}" srcOrd="0" destOrd="0" presId="urn:microsoft.com/office/officeart/2005/8/layout/orgChart1"/>
    <dgm:cxn modelId="{9DE72370-B082-4DDA-A95B-D7DC218D74E6}" type="presOf" srcId="{AAC8EE06-29A8-4BEB-B92B-9306F5B25F60}" destId="{0C398DB9-B856-4E1A-A329-FEF4176FDEE9}" srcOrd="1" destOrd="0" presId="urn:microsoft.com/office/officeart/2005/8/layout/orgChart1"/>
    <dgm:cxn modelId="{7D59E5C2-C80C-4A71-9178-A28BE232BF9B}" type="presOf" srcId="{AAC8EE06-29A8-4BEB-B92B-9306F5B25F60}" destId="{E0696ACB-E618-4216-B3FB-DDB5308538B0}" srcOrd="0" destOrd="0" presId="urn:microsoft.com/office/officeart/2005/8/layout/orgChart1"/>
    <dgm:cxn modelId="{E1FF15FA-ABA2-4C1B-9DAD-39EECC535A97}" type="presOf" srcId="{72777482-7D5D-44E5-AD0F-175558035C5E}" destId="{D48EA53B-085F-4BC8-9539-1BCFD3D05273}" srcOrd="0" destOrd="0" presId="urn:microsoft.com/office/officeart/2005/8/layout/orgChart1"/>
    <dgm:cxn modelId="{A8440844-80FF-4EFB-8FE0-36F16F195353}" type="presOf" srcId="{9A7381F0-700B-4A12-98A5-3B678FC53EC7}" destId="{2425BEC6-DDBF-4C2C-ACB1-8B2093BA0931}" srcOrd="0" destOrd="0" presId="urn:microsoft.com/office/officeart/2005/8/layout/orgChart1"/>
    <dgm:cxn modelId="{381604F4-562D-490D-A28E-5A80E28CC858}" srcId="{A751D4D1-AD72-4B08-8090-283EDEF72569}" destId="{64D253B4-DB0D-419D-BA62-A033BC6FA21A}" srcOrd="2" destOrd="0" parTransId="{ACB6D203-D087-490D-8733-3859101FAAAD}" sibTransId="{8D3528BF-4194-43BE-AA0E-70B0D9CD82B9}"/>
    <dgm:cxn modelId="{B9FB98C3-0404-4AB2-B18B-BF6B16935B62}" type="presOf" srcId="{4187EFB3-ACA4-43DC-8ECE-1EB74E3E7128}" destId="{37210C51-778F-4887-AF87-BDC867F04BE9}" srcOrd="1" destOrd="0" presId="urn:microsoft.com/office/officeart/2005/8/layout/orgChart1"/>
    <dgm:cxn modelId="{FA3A9D9B-C343-4DDC-931B-72B51E78EC7A}" type="presOf" srcId="{ACB6D203-D087-490D-8733-3859101FAAAD}" destId="{C4A9F4E4-05AD-4F64-AE01-5FE024B2B45C}" srcOrd="0" destOrd="0" presId="urn:microsoft.com/office/officeart/2005/8/layout/orgChart1"/>
    <dgm:cxn modelId="{EBC13D81-3785-4649-AC40-BB9F0A59AC29}" type="presOf" srcId="{A751D4D1-AD72-4B08-8090-283EDEF72569}" destId="{59B2E976-902E-466C-BCBB-F68D232258A1}" srcOrd="0" destOrd="0" presId="urn:microsoft.com/office/officeart/2005/8/layout/orgChart1"/>
    <dgm:cxn modelId="{C8546779-A5ED-46C4-A2AB-C08CBE29B70F}" type="presOf" srcId="{00205598-CF88-4398-AAA6-0465E914DA04}" destId="{EAD81642-3451-4365-8914-8A97BEB72E5B}" srcOrd="1" destOrd="0" presId="urn:microsoft.com/office/officeart/2005/8/layout/orgChart1"/>
    <dgm:cxn modelId="{81CD2B66-9F3D-48DD-87B7-263E12756FD3}" type="presOf" srcId="{00205598-CF88-4398-AAA6-0465E914DA04}" destId="{C6370CF3-48C7-4FA2-A712-4D398184C4B1}" srcOrd="0" destOrd="0" presId="urn:microsoft.com/office/officeart/2005/8/layout/orgChart1"/>
    <dgm:cxn modelId="{AA2B163F-271D-4D2F-B9EB-08BB260094B3}" type="presOf" srcId="{8DB34E5F-CA7B-48AD-A149-6E42A2F4DACF}" destId="{D37B0960-F40A-4B3E-8B9A-7932A72E95A5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7C64E4D5-AB82-4007-8C9E-7E60F7754F59}" type="presOf" srcId="{D04372B3-8D0A-415D-AC92-AB9CE54C39B9}" destId="{F504A5ED-D48B-442A-8EEC-A5C94453F803}" srcOrd="1" destOrd="0" presId="urn:microsoft.com/office/officeart/2005/8/layout/orgChart1"/>
    <dgm:cxn modelId="{81A5A832-3AF6-4D26-964A-7B0AF046ECAA}" type="presOf" srcId="{D43E59DF-AF5E-4317-8F03-4E52D2288BBF}" destId="{FA9843D5-AA4E-4A30-A0F1-608C16FEEE26}" srcOrd="0" destOrd="0" presId="urn:microsoft.com/office/officeart/2005/8/layout/orgChart1"/>
    <dgm:cxn modelId="{DB33888F-DB8A-4FF0-8454-82B08D6A1C96}" type="presOf" srcId="{77B9B933-C413-4C2A-8C15-D5B1564686E6}" destId="{E4536DAA-0957-4640-A743-2E181A275BEA}" srcOrd="0" destOrd="0" presId="urn:microsoft.com/office/officeart/2005/8/layout/orgChart1"/>
    <dgm:cxn modelId="{98A431AB-535D-4EF2-899D-70360945CEBC}" type="presOf" srcId="{67CB4759-D1F3-4D27-BE1D-919FD5C9FA67}" destId="{951D2A91-2A4F-495F-9D6E-8BEAD92A1647}" srcOrd="0" destOrd="0" presId="urn:microsoft.com/office/officeart/2005/8/layout/orgChart1"/>
    <dgm:cxn modelId="{C5060362-608A-4758-BCBB-1535B6D01D25}" srcId="{A751D4D1-AD72-4B08-8090-283EDEF72569}" destId="{77B9B933-C413-4C2A-8C15-D5B1564686E6}" srcOrd="3" destOrd="0" parTransId="{72777482-7D5D-44E5-AD0F-175558035C5E}" sibTransId="{D0281EEB-8C9C-4D68-9662-947D83F3522B}"/>
    <dgm:cxn modelId="{16532C4B-1F9E-4131-B3CD-FD4047CEF02B}" type="presOf" srcId="{00FCB7F1-EA49-4083-8188-D5172B827B2E}" destId="{6BA75B72-1FBD-4521-9515-F2A6E5479C56}" srcOrd="0" destOrd="0" presId="urn:microsoft.com/office/officeart/2005/8/layout/orgChart1"/>
    <dgm:cxn modelId="{F603640F-1CC7-43A7-A6F2-AD73B7D32522}" type="presOf" srcId="{D1F9DC8E-78C0-4037-83EB-F8AF1B7B9490}" destId="{4A38378F-807B-4533-ACEE-38E4C474F516}" srcOrd="1" destOrd="0" presId="urn:microsoft.com/office/officeart/2005/8/layout/orgChart1"/>
    <dgm:cxn modelId="{C774540E-61E7-44D3-9B4D-DBF896FEB970}" type="presOf" srcId="{40C52260-6CBE-45B0-AE87-4915850294E4}" destId="{D61859BD-AE24-4F32-881D-6CB438F70DCF}" srcOrd="0" destOrd="0" presId="urn:microsoft.com/office/officeart/2005/8/layout/orgChart1"/>
    <dgm:cxn modelId="{20983D92-38DB-4433-B203-1ED9CA7350F9}" type="presOf" srcId="{00FCB7F1-EA49-4083-8188-D5172B827B2E}" destId="{6DD334A2-A074-4C1E-BD89-4D70C1C2BC28}" srcOrd="1" destOrd="0" presId="urn:microsoft.com/office/officeart/2005/8/layout/orgChart1"/>
    <dgm:cxn modelId="{704B3079-8D72-47C2-BDD1-C9EFBC5DF8DC}" type="presOf" srcId="{1E2FAD0C-B48E-4D14-8B59-56E35A4D50A9}" destId="{9CC76FA9-501A-48B7-BE9D-319EAC8FE3B7}" srcOrd="0" destOrd="0" presId="urn:microsoft.com/office/officeart/2005/8/layout/orgChart1"/>
    <dgm:cxn modelId="{5E92C23E-7170-4B37-A307-E178F99CEA22}" srcId="{00205598-CF88-4398-AAA6-0465E914DA04}" destId="{D1F9DC8E-78C0-4037-83EB-F8AF1B7B9490}" srcOrd="1" destOrd="0" parTransId="{D7A7BC5A-3CF9-4149-B563-912FCA8C93F9}" sibTransId="{50A34D16-1FB9-4E90-ABFE-7E8BEB0E3724}"/>
    <dgm:cxn modelId="{5AD37142-9ED4-43C6-B597-5782A00C8724}" type="presOf" srcId="{64D253B4-DB0D-419D-BA62-A033BC6FA21A}" destId="{83CDD99B-74ED-4E4E-84D5-9A9195B92B6F}" srcOrd="0" destOrd="0" presId="urn:microsoft.com/office/officeart/2005/8/layout/orgChart1"/>
    <dgm:cxn modelId="{A9A04DA6-D3B8-4E68-B860-CCA467F6EC0B}" type="presParOf" srcId="{FA9843D5-AA4E-4A30-A0F1-608C16FEEE26}" destId="{E37DE94F-383C-4587-848C-9AE98EFE7DDB}" srcOrd="0" destOrd="0" presId="urn:microsoft.com/office/officeart/2005/8/layout/orgChart1"/>
    <dgm:cxn modelId="{A5F6737D-EFF9-4C39-848B-7DEC65E7E4C5}" type="presParOf" srcId="{E37DE94F-383C-4587-848C-9AE98EFE7DDB}" destId="{07779FE6-5D94-4B6A-81E4-5687CA738055}" srcOrd="0" destOrd="0" presId="urn:microsoft.com/office/officeart/2005/8/layout/orgChart1"/>
    <dgm:cxn modelId="{223EF350-2543-4FCC-9752-47B9F5B1EB0A}" type="presParOf" srcId="{07779FE6-5D94-4B6A-81E4-5687CA738055}" destId="{59B2E976-902E-466C-BCBB-F68D232258A1}" srcOrd="0" destOrd="0" presId="urn:microsoft.com/office/officeart/2005/8/layout/orgChart1"/>
    <dgm:cxn modelId="{547F13C0-DEF9-4158-9273-5884F875E16D}" type="presParOf" srcId="{07779FE6-5D94-4B6A-81E4-5687CA738055}" destId="{CC6C263F-8F2F-4C62-81B4-190B89884384}" srcOrd="1" destOrd="0" presId="urn:microsoft.com/office/officeart/2005/8/layout/orgChart1"/>
    <dgm:cxn modelId="{A3D3D6F4-B0CA-4E1E-B40D-170B66B13EDF}" type="presParOf" srcId="{E37DE94F-383C-4587-848C-9AE98EFE7DDB}" destId="{A14C2085-ED09-42AF-A41F-3393ACB9376B}" srcOrd="1" destOrd="0" presId="urn:microsoft.com/office/officeart/2005/8/layout/orgChart1"/>
    <dgm:cxn modelId="{DA82AE18-B1F0-4A29-8259-CB66AB2C57E4}" type="presParOf" srcId="{A14C2085-ED09-42AF-A41F-3393ACB9376B}" destId="{9CC76FA9-501A-48B7-BE9D-319EAC8FE3B7}" srcOrd="0" destOrd="0" presId="urn:microsoft.com/office/officeart/2005/8/layout/orgChart1"/>
    <dgm:cxn modelId="{65A3122C-A201-4E7C-A11D-26AB90AE7B04}" type="presParOf" srcId="{A14C2085-ED09-42AF-A41F-3393ACB9376B}" destId="{721DC565-6BF2-492A-AE30-CEBBBA82F871}" srcOrd="1" destOrd="0" presId="urn:microsoft.com/office/officeart/2005/8/layout/orgChart1"/>
    <dgm:cxn modelId="{14734D52-7619-45DC-9F74-5E900CBD96E2}" type="presParOf" srcId="{721DC565-6BF2-492A-AE30-CEBBBA82F871}" destId="{F96AEA5D-9974-4733-B152-04E187775DEB}" srcOrd="0" destOrd="0" presId="urn:microsoft.com/office/officeart/2005/8/layout/orgChart1"/>
    <dgm:cxn modelId="{551DF02B-D6BF-4BF9-AD86-43C38234E90C}" type="presParOf" srcId="{F96AEA5D-9974-4733-B152-04E187775DEB}" destId="{C6370CF3-48C7-4FA2-A712-4D398184C4B1}" srcOrd="0" destOrd="0" presId="urn:microsoft.com/office/officeart/2005/8/layout/orgChart1"/>
    <dgm:cxn modelId="{192968C2-8F5F-4EE3-8E72-32E40EB0D6E0}" type="presParOf" srcId="{F96AEA5D-9974-4733-B152-04E187775DEB}" destId="{EAD81642-3451-4365-8914-8A97BEB72E5B}" srcOrd="1" destOrd="0" presId="urn:microsoft.com/office/officeart/2005/8/layout/orgChart1"/>
    <dgm:cxn modelId="{9EB7F4DD-BF47-4C1B-B079-E3D1178DF3E9}" type="presParOf" srcId="{721DC565-6BF2-492A-AE30-CEBBBA82F871}" destId="{6D0D56F1-88AA-4F7D-BB1E-058D95E71D48}" srcOrd="1" destOrd="0" presId="urn:microsoft.com/office/officeart/2005/8/layout/orgChart1"/>
    <dgm:cxn modelId="{B54D0082-C9CB-47F2-B9A9-291990828D4C}" type="presParOf" srcId="{6D0D56F1-88AA-4F7D-BB1E-058D95E71D48}" destId="{951D2A91-2A4F-495F-9D6E-8BEAD92A1647}" srcOrd="0" destOrd="0" presId="urn:microsoft.com/office/officeart/2005/8/layout/orgChart1"/>
    <dgm:cxn modelId="{75ED6C65-40F3-44A9-AB11-6EEF9AD7F7DA}" type="presParOf" srcId="{6D0D56F1-88AA-4F7D-BB1E-058D95E71D48}" destId="{8CBC4947-786A-4106-AB3B-19BCBEFBDCC0}" srcOrd="1" destOrd="0" presId="urn:microsoft.com/office/officeart/2005/8/layout/orgChart1"/>
    <dgm:cxn modelId="{07AF53AB-13A3-442D-B8D7-7A8C45D64AAC}" type="presParOf" srcId="{8CBC4947-786A-4106-AB3B-19BCBEFBDCC0}" destId="{7B635963-1B90-43A4-B77F-4FA308A7DB0A}" srcOrd="0" destOrd="0" presId="urn:microsoft.com/office/officeart/2005/8/layout/orgChart1"/>
    <dgm:cxn modelId="{EAAB4DF3-353F-4E5D-A943-75C5A7E21E72}" type="presParOf" srcId="{7B635963-1B90-43A4-B77F-4FA308A7DB0A}" destId="{B4D17E0A-2C08-43E2-B07A-19F32D5CE962}" srcOrd="0" destOrd="0" presId="urn:microsoft.com/office/officeart/2005/8/layout/orgChart1"/>
    <dgm:cxn modelId="{7AB22E9A-5297-46A2-A574-E5B23D2E1D70}" type="presParOf" srcId="{7B635963-1B90-43A4-B77F-4FA308A7DB0A}" destId="{37210C51-778F-4887-AF87-BDC867F04BE9}" srcOrd="1" destOrd="0" presId="urn:microsoft.com/office/officeart/2005/8/layout/orgChart1"/>
    <dgm:cxn modelId="{BA679FD0-2AFB-4A1F-B9BE-486A09C3A63E}" type="presParOf" srcId="{8CBC4947-786A-4106-AB3B-19BCBEFBDCC0}" destId="{04BBD079-94FC-4DA2-9CBD-131C9A1D7AE0}" srcOrd="1" destOrd="0" presId="urn:microsoft.com/office/officeart/2005/8/layout/orgChart1"/>
    <dgm:cxn modelId="{C5B4EF08-5792-4941-9E84-6167EB1009C5}" type="presParOf" srcId="{8CBC4947-786A-4106-AB3B-19BCBEFBDCC0}" destId="{E6D7BC4F-9FA2-494B-B363-FC009680188F}" srcOrd="2" destOrd="0" presId="urn:microsoft.com/office/officeart/2005/8/layout/orgChart1"/>
    <dgm:cxn modelId="{C41BC320-B3E8-4FC5-91BA-C43823485ACF}" type="presParOf" srcId="{6D0D56F1-88AA-4F7D-BB1E-058D95E71D48}" destId="{57347640-B22F-4285-87AD-EC911E7649D5}" srcOrd="2" destOrd="0" presId="urn:microsoft.com/office/officeart/2005/8/layout/orgChart1"/>
    <dgm:cxn modelId="{884CF6F9-4E6A-4761-9031-5959FBA8124D}" type="presParOf" srcId="{6D0D56F1-88AA-4F7D-BB1E-058D95E71D48}" destId="{541F93CB-D3D8-41E2-9E27-49E559345941}" srcOrd="3" destOrd="0" presId="urn:microsoft.com/office/officeart/2005/8/layout/orgChart1"/>
    <dgm:cxn modelId="{650D9335-AB14-4002-8FE2-2B3081C9FBA1}" type="presParOf" srcId="{541F93CB-D3D8-41E2-9E27-49E559345941}" destId="{E4602983-D6F1-456E-B090-E9A7478E37A9}" srcOrd="0" destOrd="0" presId="urn:microsoft.com/office/officeart/2005/8/layout/orgChart1"/>
    <dgm:cxn modelId="{01748246-F513-417B-878A-CA362B8CFD64}" type="presParOf" srcId="{E4602983-D6F1-456E-B090-E9A7478E37A9}" destId="{55D0DA9B-B807-42DE-87B8-BA049B76D64A}" srcOrd="0" destOrd="0" presId="urn:microsoft.com/office/officeart/2005/8/layout/orgChart1"/>
    <dgm:cxn modelId="{A3465520-CD76-46B2-ACFD-9F271A5BFA2C}" type="presParOf" srcId="{E4602983-D6F1-456E-B090-E9A7478E37A9}" destId="{4A38378F-807B-4533-ACEE-38E4C474F516}" srcOrd="1" destOrd="0" presId="urn:microsoft.com/office/officeart/2005/8/layout/orgChart1"/>
    <dgm:cxn modelId="{DF004ED0-432B-4DCE-8D65-DC05D9A45565}" type="presParOf" srcId="{541F93CB-D3D8-41E2-9E27-49E559345941}" destId="{EA0DE73D-BA7F-4368-91EF-F15C0A3CD65C}" srcOrd="1" destOrd="0" presId="urn:microsoft.com/office/officeart/2005/8/layout/orgChart1"/>
    <dgm:cxn modelId="{8EE2735B-DA02-4B48-A4D3-4330885D21F4}" type="presParOf" srcId="{541F93CB-D3D8-41E2-9E27-49E559345941}" destId="{2A9CB59E-573E-4F93-9888-F55396504406}" srcOrd="2" destOrd="0" presId="urn:microsoft.com/office/officeart/2005/8/layout/orgChart1"/>
    <dgm:cxn modelId="{96777AC0-383A-41D1-AFBD-27395DF88BBF}" type="presParOf" srcId="{721DC565-6BF2-492A-AE30-CEBBBA82F871}" destId="{C3C4721D-F275-41A8-8044-4C1C29A77A21}" srcOrd="2" destOrd="0" presId="urn:microsoft.com/office/officeart/2005/8/layout/orgChart1"/>
    <dgm:cxn modelId="{9EBC1307-AB25-4310-A3F0-61A2DB94F8A0}" type="presParOf" srcId="{A14C2085-ED09-42AF-A41F-3393ACB9376B}" destId="{2425BEC6-DDBF-4C2C-ACB1-8B2093BA0931}" srcOrd="2" destOrd="0" presId="urn:microsoft.com/office/officeart/2005/8/layout/orgChart1"/>
    <dgm:cxn modelId="{1373A8C1-3AED-43C2-BB9D-07F4018507FD}" type="presParOf" srcId="{A14C2085-ED09-42AF-A41F-3393ACB9376B}" destId="{57E9755B-C7D3-4A36-9E30-4FE457A804E6}" srcOrd="3" destOrd="0" presId="urn:microsoft.com/office/officeart/2005/8/layout/orgChart1"/>
    <dgm:cxn modelId="{385ACABD-5935-46B1-9013-0CA1A7768430}" type="presParOf" srcId="{57E9755B-C7D3-4A36-9E30-4FE457A804E6}" destId="{48C7ADE6-5D21-44C5-A979-25CB0D28F67D}" srcOrd="0" destOrd="0" presId="urn:microsoft.com/office/officeart/2005/8/layout/orgChart1"/>
    <dgm:cxn modelId="{7004429E-B5C9-4B34-83FE-C66AD85F95EC}" type="presParOf" srcId="{48C7ADE6-5D21-44C5-A979-25CB0D28F67D}" destId="{6BA75B72-1FBD-4521-9515-F2A6E5479C56}" srcOrd="0" destOrd="0" presId="urn:microsoft.com/office/officeart/2005/8/layout/orgChart1"/>
    <dgm:cxn modelId="{27AF4F21-2461-492A-A71B-6EA00191D794}" type="presParOf" srcId="{48C7ADE6-5D21-44C5-A979-25CB0D28F67D}" destId="{6DD334A2-A074-4C1E-BD89-4D70C1C2BC28}" srcOrd="1" destOrd="0" presId="urn:microsoft.com/office/officeart/2005/8/layout/orgChart1"/>
    <dgm:cxn modelId="{6A6D4D18-F9DD-457F-BAF9-60FD4D1E44AC}" type="presParOf" srcId="{57E9755B-C7D3-4A36-9E30-4FE457A804E6}" destId="{B374E970-401D-43D2-B594-B9A3D21B8F95}" srcOrd="1" destOrd="0" presId="urn:microsoft.com/office/officeart/2005/8/layout/orgChart1"/>
    <dgm:cxn modelId="{A249BE0B-2FBB-49CD-893A-0A1E897B2D05}" type="presParOf" srcId="{B374E970-401D-43D2-B594-B9A3D21B8F95}" destId="{9956BDF6-8D3B-4FB0-BC2D-DB87DDB752B2}" srcOrd="0" destOrd="0" presId="urn:microsoft.com/office/officeart/2005/8/layout/orgChart1"/>
    <dgm:cxn modelId="{6DFF17CD-0404-430E-9AE2-CD488EC04F54}" type="presParOf" srcId="{B374E970-401D-43D2-B594-B9A3D21B8F95}" destId="{4E1FF3FA-4BE4-4F99-ABD8-C512514237F0}" srcOrd="1" destOrd="0" presId="urn:microsoft.com/office/officeart/2005/8/layout/orgChart1"/>
    <dgm:cxn modelId="{6F3BBE72-BA27-41F3-AF0B-A2D0DA050F04}" type="presParOf" srcId="{4E1FF3FA-4BE4-4F99-ABD8-C512514237F0}" destId="{2765528A-3F56-4857-8B32-F2720D2AA8E0}" srcOrd="0" destOrd="0" presId="urn:microsoft.com/office/officeart/2005/8/layout/orgChart1"/>
    <dgm:cxn modelId="{2A5F9ED4-E02E-4705-A725-B6BC9475D551}" type="presParOf" srcId="{2765528A-3F56-4857-8B32-F2720D2AA8E0}" destId="{E9E257FE-469C-4A7C-977F-893F79C63D6C}" srcOrd="0" destOrd="0" presId="urn:microsoft.com/office/officeart/2005/8/layout/orgChart1"/>
    <dgm:cxn modelId="{1E21425B-83D1-4380-8755-C16B2D0CF1FF}" type="presParOf" srcId="{2765528A-3F56-4857-8B32-F2720D2AA8E0}" destId="{2129274B-929A-4139-AEDF-E7C3CDC6CBFB}" srcOrd="1" destOrd="0" presId="urn:microsoft.com/office/officeart/2005/8/layout/orgChart1"/>
    <dgm:cxn modelId="{F7C35D46-8829-41B3-8D60-6D58FDE2D5F1}" type="presParOf" srcId="{4E1FF3FA-4BE4-4F99-ABD8-C512514237F0}" destId="{0EB6CFC0-C85E-4952-8041-873903A78D86}" srcOrd="1" destOrd="0" presId="urn:microsoft.com/office/officeart/2005/8/layout/orgChart1"/>
    <dgm:cxn modelId="{935398B2-C40A-4FBD-860F-886BDF22B609}" type="presParOf" srcId="{4E1FF3FA-4BE4-4F99-ABD8-C512514237F0}" destId="{46275929-E025-442E-909E-BF6B103A5505}" srcOrd="2" destOrd="0" presId="urn:microsoft.com/office/officeart/2005/8/layout/orgChart1"/>
    <dgm:cxn modelId="{83B4CC05-C013-4CC7-BD0E-DC37BFD94A3D}" type="presParOf" srcId="{57E9755B-C7D3-4A36-9E30-4FE457A804E6}" destId="{373ED7C7-F614-42C5-A82D-977A9DB613E7}" srcOrd="2" destOrd="0" presId="urn:microsoft.com/office/officeart/2005/8/layout/orgChart1"/>
    <dgm:cxn modelId="{24AFBAD1-D780-45AE-B0FA-3122B59AD295}" type="presParOf" srcId="{E37DE94F-383C-4587-848C-9AE98EFE7DDB}" destId="{4F8299DD-6704-4A3B-A04E-3F3CE60AD4BD}" srcOrd="2" destOrd="0" presId="urn:microsoft.com/office/officeart/2005/8/layout/orgChart1"/>
    <dgm:cxn modelId="{D3070DE7-0079-4930-A47B-34162B257C68}" type="presParOf" srcId="{4F8299DD-6704-4A3B-A04E-3F3CE60AD4BD}" destId="{C4A9F4E4-05AD-4F64-AE01-5FE024B2B45C}" srcOrd="0" destOrd="0" presId="urn:microsoft.com/office/officeart/2005/8/layout/orgChart1"/>
    <dgm:cxn modelId="{C37C8D56-6DAD-4206-8766-BE727FBBF29A}" type="presParOf" srcId="{4F8299DD-6704-4A3B-A04E-3F3CE60AD4BD}" destId="{E65D0362-850A-48DC-9F13-043880468BD0}" srcOrd="1" destOrd="0" presId="urn:microsoft.com/office/officeart/2005/8/layout/orgChart1"/>
    <dgm:cxn modelId="{FAA87157-C806-4FA4-82FC-9BD85F6032EA}" type="presParOf" srcId="{E65D0362-850A-48DC-9F13-043880468BD0}" destId="{6279333B-55C7-42DB-ACD0-6ADF60B9C515}" srcOrd="0" destOrd="0" presId="urn:microsoft.com/office/officeart/2005/8/layout/orgChart1"/>
    <dgm:cxn modelId="{B6B8B21B-5B97-48AE-9EF6-6926E9828F1C}" type="presParOf" srcId="{6279333B-55C7-42DB-ACD0-6ADF60B9C515}" destId="{83CDD99B-74ED-4E4E-84D5-9A9195B92B6F}" srcOrd="0" destOrd="0" presId="urn:microsoft.com/office/officeart/2005/8/layout/orgChart1"/>
    <dgm:cxn modelId="{6A960487-C436-40A9-A95D-C935AB7B3EA0}" type="presParOf" srcId="{6279333B-55C7-42DB-ACD0-6ADF60B9C515}" destId="{AD7134A0-EBA2-4A47-BFB8-C2ED3643B2F5}" srcOrd="1" destOrd="0" presId="urn:microsoft.com/office/officeart/2005/8/layout/orgChart1"/>
    <dgm:cxn modelId="{F412686C-AC91-4823-9234-E5C63D6CB57F}" type="presParOf" srcId="{E65D0362-850A-48DC-9F13-043880468BD0}" destId="{4CFDBC26-7A8D-4D6F-848F-FDEE63303DA0}" srcOrd="1" destOrd="0" presId="urn:microsoft.com/office/officeart/2005/8/layout/orgChart1"/>
    <dgm:cxn modelId="{B6D1D737-1341-4E5A-BFB8-C0AE056B20E7}" type="presParOf" srcId="{E65D0362-850A-48DC-9F13-043880468BD0}" destId="{55513F64-2A77-4D07-BDA4-E2CDA6B61666}" srcOrd="2" destOrd="0" presId="urn:microsoft.com/office/officeart/2005/8/layout/orgChart1"/>
    <dgm:cxn modelId="{2280B570-0845-40A1-B21E-C3CDE84A55CD}" type="presParOf" srcId="{4F8299DD-6704-4A3B-A04E-3F3CE60AD4BD}" destId="{D48EA53B-085F-4BC8-9539-1BCFD3D05273}" srcOrd="2" destOrd="0" presId="urn:microsoft.com/office/officeart/2005/8/layout/orgChart1"/>
    <dgm:cxn modelId="{38108AA8-9ECA-4382-8544-CFAF902F7B20}" type="presParOf" srcId="{4F8299DD-6704-4A3B-A04E-3F3CE60AD4BD}" destId="{822E1D57-286E-4668-8AFB-990BBDCBC019}" srcOrd="3" destOrd="0" presId="urn:microsoft.com/office/officeart/2005/8/layout/orgChart1"/>
    <dgm:cxn modelId="{3E87C372-20EC-43C9-81D9-71B11F8BF323}" type="presParOf" srcId="{822E1D57-286E-4668-8AFB-990BBDCBC019}" destId="{B6DBEF7E-76C8-4AB0-9973-C2A6EF36D8D9}" srcOrd="0" destOrd="0" presId="urn:microsoft.com/office/officeart/2005/8/layout/orgChart1"/>
    <dgm:cxn modelId="{C90ADED9-42FA-4138-9438-3B1A44ADC6BE}" type="presParOf" srcId="{B6DBEF7E-76C8-4AB0-9973-C2A6EF36D8D9}" destId="{E4536DAA-0957-4640-A743-2E181A275BEA}" srcOrd="0" destOrd="0" presId="urn:microsoft.com/office/officeart/2005/8/layout/orgChart1"/>
    <dgm:cxn modelId="{6A5614B6-F15E-44DB-9408-F424EECA722D}" type="presParOf" srcId="{B6DBEF7E-76C8-4AB0-9973-C2A6EF36D8D9}" destId="{97E0E708-2D08-42A0-8DAD-4D45258ECCA7}" srcOrd="1" destOrd="0" presId="urn:microsoft.com/office/officeart/2005/8/layout/orgChart1"/>
    <dgm:cxn modelId="{580865A2-0759-4D3D-8A1B-E2E4B2204AD3}" type="presParOf" srcId="{822E1D57-286E-4668-8AFB-990BBDCBC019}" destId="{5DDF6BDD-8FF4-4E9D-AB4B-F9AD36053342}" srcOrd="1" destOrd="0" presId="urn:microsoft.com/office/officeart/2005/8/layout/orgChart1"/>
    <dgm:cxn modelId="{01E7F27B-A4C7-48F1-B9E1-81A3D294C741}" type="presParOf" srcId="{822E1D57-286E-4668-8AFB-990BBDCBC019}" destId="{5D953A4E-7BCE-4356-B7C3-6A9C6E12E10C}" srcOrd="2" destOrd="0" presId="urn:microsoft.com/office/officeart/2005/8/layout/orgChart1"/>
    <dgm:cxn modelId="{4042862F-20D0-4448-BCA4-846C1586A521}" type="presParOf" srcId="{4F8299DD-6704-4A3B-A04E-3F3CE60AD4BD}" destId="{D37B0960-F40A-4B3E-8B9A-7932A72E95A5}" srcOrd="4" destOrd="0" presId="urn:microsoft.com/office/officeart/2005/8/layout/orgChart1"/>
    <dgm:cxn modelId="{E6AF0DCD-025E-442D-BF8A-BFA05719D271}" type="presParOf" srcId="{4F8299DD-6704-4A3B-A04E-3F3CE60AD4BD}" destId="{7772A75C-78A7-4900-AC7F-3E10F3678AC0}" srcOrd="5" destOrd="0" presId="urn:microsoft.com/office/officeart/2005/8/layout/orgChart1"/>
    <dgm:cxn modelId="{8032C4D6-9F5C-4CC6-9AE2-69CA3B53FB3C}" type="presParOf" srcId="{7772A75C-78A7-4900-AC7F-3E10F3678AC0}" destId="{0DD3F81F-957C-4CAE-A45F-50E80F5A2A52}" srcOrd="0" destOrd="0" presId="urn:microsoft.com/office/officeart/2005/8/layout/orgChart1"/>
    <dgm:cxn modelId="{FB116B91-6EC4-44AF-B342-56E047131329}" type="presParOf" srcId="{0DD3F81F-957C-4CAE-A45F-50E80F5A2A52}" destId="{B1BAE9FF-63B1-4DC7-86F5-D19F98DA44A6}" srcOrd="0" destOrd="0" presId="urn:microsoft.com/office/officeart/2005/8/layout/orgChart1"/>
    <dgm:cxn modelId="{C70B8AD8-CB1D-45A7-89F4-444F2D6D0969}" type="presParOf" srcId="{0DD3F81F-957C-4CAE-A45F-50E80F5A2A52}" destId="{F504A5ED-D48B-442A-8EEC-A5C94453F803}" srcOrd="1" destOrd="0" presId="urn:microsoft.com/office/officeart/2005/8/layout/orgChart1"/>
    <dgm:cxn modelId="{954938F5-29A3-4005-B03B-1ECBB8621DDD}" type="presParOf" srcId="{7772A75C-78A7-4900-AC7F-3E10F3678AC0}" destId="{DFFA874D-F017-4646-8928-90182DBC47C8}" srcOrd="1" destOrd="0" presId="urn:microsoft.com/office/officeart/2005/8/layout/orgChart1"/>
    <dgm:cxn modelId="{8DA4AE21-3422-4557-A739-37B3F100D005}" type="presParOf" srcId="{7772A75C-78A7-4900-AC7F-3E10F3678AC0}" destId="{D1881490-C7F4-4646-B38C-B37D445418C9}" srcOrd="2" destOrd="0" presId="urn:microsoft.com/office/officeart/2005/8/layout/orgChart1"/>
    <dgm:cxn modelId="{AB3DCB7A-C581-4D6C-9859-960258DF846A}" type="presParOf" srcId="{4F8299DD-6704-4A3B-A04E-3F3CE60AD4BD}" destId="{D61859BD-AE24-4F32-881D-6CB438F70DCF}" srcOrd="6" destOrd="0" presId="urn:microsoft.com/office/officeart/2005/8/layout/orgChart1"/>
    <dgm:cxn modelId="{DA87A38A-D8BC-4A3E-BB37-0DA828B485C4}" type="presParOf" srcId="{4F8299DD-6704-4A3B-A04E-3F3CE60AD4BD}" destId="{4CA7EAE6-50BC-4B7F-889E-55105F8CAEB5}" srcOrd="7" destOrd="0" presId="urn:microsoft.com/office/officeart/2005/8/layout/orgChart1"/>
    <dgm:cxn modelId="{C0488878-1A41-4B16-B3E2-EA77BDC522D1}" type="presParOf" srcId="{4CA7EAE6-50BC-4B7F-889E-55105F8CAEB5}" destId="{88BE0588-6D16-48C1-AA9E-4F496D3839FB}" srcOrd="0" destOrd="0" presId="urn:microsoft.com/office/officeart/2005/8/layout/orgChart1"/>
    <dgm:cxn modelId="{00534E18-61CC-4818-B7DB-2B94864CFF2B}" type="presParOf" srcId="{88BE0588-6D16-48C1-AA9E-4F496D3839FB}" destId="{E0696ACB-E618-4216-B3FB-DDB5308538B0}" srcOrd="0" destOrd="0" presId="urn:microsoft.com/office/officeart/2005/8/layout/orgChart1"/>
    <dgm:cxn modelId="{B2E50A9F-2231-45D4-B0DB-27D24B3240D6}" type="presParOf" srcId="{88BE0588-6D16-48C1-AA9E-4F496D3839FB}" destId="{0C398DB9-B856-4E1A-A329-FEF4176FDEE9}" srcOrd="1" destOrd="0" presId="urn:microsoft.com/office/officeart/2005/8/layout/orgChart1"/>
    <dgm:cxn modelId="{B8FB69A1-B8B8-486B-ABAA-DB2FBE693FFC}" type="presParOf" srcId="{4CA7EAE6-50BC-4B7F-889E-55105F8CAEB5}" destId="{C0394B54-FBA2-4239-BBAD-DCDF12FBBE84}" srcOrd="1" destOrd="0" presId="urn:microsoft.com/office/officeart/2005/8/layout/orgChart1"/>
    <dgm:cxn modelId="{C4CA679E-0738-40AC-AAB7-51EEE7DA6C46}" type="presParOf" srcId="{4CA7EAE6-50BC-4B7F-889E-55105F8CAEB5}" destId="{D8740876-88BD-43B3-AF11-4FA62395A99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7F3600D-37D3-47DF-9223-5F942219F1F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B466AB1-A96F-42C7-B353-85BAED6C69F3}">
      <dgm:prSet phldrT="[Texto]" custT="1"/>
      <dgm:spPr>
        <a:ln w="3175"/>
      </dgm:spPr>
      <dgm:t>
        <a:bodyPr/>
        <a:lstStyle/>
        <a:p>
          <a:r>
            <a:rPr lang="es-ES_tradnl" altLang="es-MX" sz="1200" dirty="0" smtClean="0">
              <a:latin typeface="+mn-lt"/>
              <a:cs typeface="Arial" panose="020B0604020202020204" pitchFamily="34" charset="0"/>
            </a:rPr>
            <a:t>Director de Cultura Física y </a:t>
          </a:r>
          <a:r>
            <a:rPr lang="es-ES_tradnl" altLang="es-MX" sz="1200" dirty="0" smtClean="0">
              <a:latin typeface="+mn-lt"/>
              <a:cs typeface="Arial" panose="020B0604020202020204" pitchFamily="34" charset="0"/>
            </a:rPr>
            <a:t>Deporte</a:t>
          </a:r>
          <a:endParaRPr lang="es-ES_tradnl" altLang="es-MX" sz="1200" dirty="0" smtClean="0">
            <a:latin typeface="+mn-lt"/>
            <a:cs typeface="Arial" panose="020B0604020202020204" pitchFamily="34" charset="0"/>
          </a:endParaRPr>
        </a:p>
      </dgm:t>
    </dgm:pt>
    <dgm:pt modelId="{D1400FEB-5C39-4C69-B003-3313D55EA15E}" type="parTrans" cxnId="{9BC879DC-027D-4F68-9C3F-73AB7B9EF0BE}">
      <dgm:prSet/>
      <dgm:spPr/>
      <dgm:t>
        <a:bodyPr/>
        <a:lstStyle/>
        <a:p>
          <a:endParaRPr lang="es-ES" sz="1200"/>
        </a:p>
      </dgm:t>
    </dgm:pt>
    <dgm:pt modelId="{2B35B117-FDD3-4689-A1C4-E5A79D94D0DC}" type="sibTrans" cxnId="{9BC879DC-027D-4F68-9C3F-73AB7B9EF0BE}">
      <dgm:prSet/>
      <dgm:spPr/>
      <dgm:t>
        <a:bodyPr/>
        <a:lstStyle/>
        <a:p>
          <a:endParaRPr lang="es-ES" sz="1200"/>
        </a:p>
      </dgm:t>
    </dgm:pt>
    <dgm:pt modelId="{0A5A3971-235B-4CED-809C-5974E6F3406D}" type="asst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Auxiliar </a:t>
          </a:r>
          <a:endParaRPr lang="es-ES" sz="1200" dirty="0"/>
        </a:p>
      </dgm:t>
    </dgm:pt>
    <dgm:pt modelId="{6F571899-6C9B-47C1-B3D1-9F653808DC2C}" type="parTrans" cxnId="{347AB456-AF59-43EB-80FF-6FC9C4078CDB}">
      <dgm:prSet/>
      <dgm:spPr/>
      <dgm:t>
        <a:bodyPr/>
        <a:lstStyle/>
        <a:p>
          <a:endParaRPr lang="es-ES" sz="1200"/>
        </a:p>
      </dgm:t>
    </dgm:pt>
    <dgm:pt modelId="{9EFF2766-61DD-4842-B23F-2174AE6EC78C}" type="sibTrans" cxnId="{347AB456-AF59-43EB-80FF-6FC9C4078CDB}">
      <dgm:prSet/>
      <dgm:spPr/>
      <dgm:t>
        <a:bodyPr/>
        <a:lstStyle/>
        <a:p>
          <a:endParaRPr lang="es-ES" sz="1200"/>
        </a:p>
      </dgm:t>
    </dgm:pt>
    <dgm:pt modelId="{49C967BA-FDAB-4B63-A20D-E7E54AA117DE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Clubes</a:t>
          </a:r>
          <a:endParaRPr lang="es-ES" sz="1200" dirty="0"/>
        </a:p>
      </dgm:t>
    </dgm:pt>
    <dgm:pt modelId="{F4BE230E-9C7C-4F8E-A758-FE4131053321}" type="parTrans" cxnId="{413B7B8E-8583-46C0-9724-9EE56F253009}">
      <dgm:prSet/>
      <dgm:spPr/>
      <dgm:t>
        <a:bodyPr/>
        <a:lstStyle/>
        <a:p>
          <a:endParaRPr lang="es-ES" sz="1200"/>
        </a:p>
      </dgm:t>
    </dgm:pt>
    <dgm:pt modelId="{D3C53A0D-E645-48F9-9152-DE0FB483763A}" type="sibTrans" cxnId="{413B7B8E-8583-46C0-9724-9EE56F253009}">
      <dgm:prSet/>
      <dgm:spPr/>
      <dgm:t>
        <a:bodyPr/>
        <a:lstStyle/>
        <a:p>
          <a:endParaRPr lang="es-ES" sz="1200"/>
        </a:p>
      </dgm:t>
    </dgm:pt>
    <dgm:pt modelId="{173BD2C0-B2BD-4F75-A6B6-AAE0D14C623D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dirty="0" smtClean="0">
              <a:cs typeface="Arial" panose="020B0604020202020204" pitchFamily="34" charset="0"/>
            </a:rPr>
            <a:t>Coord. de Desarrollo </a:t>
          </a:r>
          <a:r>
            <a:rPr lang="es-MX" sz="1200" dirty="0" smtClean="0">
              <a:cs typeface="Arial" panose="020B0604020202020204" pitchFamily="34" charset="0"/>
            </a:rPr>
            <a:t>Deportivo</a:t>
          </a:r>
          <a:endParaRPr lang="es-ES" sz="1200" dirty="0"/>
        </a:p>
      </dgm:t>
    </dgm:pt>
    <dgm:pt modelId="{5F4A0DAF-8726-4239-82C9-D60D06CD70CC}" type="parTrans" cxnId="{E94812C5-C5CA-443B-AEB5-C6893CD17044}">
      <dgm:prSet/>
      <dgm:spPr/>
      <dgm:t>
        <a:bodyPr/>
        <a:lstStyle/>
        <a:p>
          <a:endParaRPr lang="es-ES" sz="1200"/>
        </a:p>
      </dgm:t>
    </dgm:pt>
    <dgm:pt modelId="{C2FE4288-6880-42F4-84D1-EE6BB00187F5}" type="sibTrans" cxnId="{E94812C5-C5CA-443B-AEB5-C6893CD17044}">
      <dgm:prSet/>
      <dgm:spPr/>
      <dgm:t>
        <a:bodyPr/>
        <a:lstStyle/>
        <a:p>
          <a:endParaRPr lang="es-ES" sz="1200"/>
        </a:p>
      </dgm:t>
    </dgm:pt>
    <dgm:pt modelId="{F936F72A-2637-4AD4-9020-3DCF766C8FB9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dirty="0" smtClean="0">
              <a:cs typeface="Arial" panose="020B0604020202020204" pitchFamily="34" charset="0"/>
            </a:rPr>
            <a:t>Coordinador de Unidades </a:t>
          </a:r>
          <a:r>
            <a:rPr lang="es-MX" sz="1200" dirty="0" smtClean="0">
              <a:cs typeface="Arial" panose="020B0604020202020204" pitchFamily="34" charset="0"/>
            </a:rPr>
            <a:t>Deportivas</a:t>
          </a:r>
          <a:endParaRPr lang="es-ES" sz="1200" dirty="0"/>
        </a:p>
      </dgm:t>
    </dgm:pt>
    <dgm:pt modelId="{36CE0B25-C736-4445-8486-BAEB479D1253}" type="parTrans" cxnId="{6568B434-A23C-4825-AF40-FAC2021F875E}">
      <dgm:prSet/>
      <dgm:spPr/>
      <dgm:t>
        <a:bodyPr/>
        <a:lstStyle/>
        <a:p>
          <a:endParaRPr lang="es-ES" sz="1200"/>
        </a:p>
      </dgm:t>
    </dgm:pt>
    <dgm:pt modelId="{02505211-F717-4B6F-A178-60DBA3ECA708}" type="sibTrans" cxnId="{6568B434-A23C-4825-AF40-FAC2021F875E}">
      <dgm:prSet/>
      <dgm:spPr/>
      <dgm:t>
        <a:bodyPr/>
        <a:lstStyle/>
        <a:p>
          <a:endParaRPr lang="es-ES" sz="1200"/>
        </a:p>
      </dgm:t>
    </dgm:pt>
    <dgm:pt modelId="{E49D639B-6D04-45F4-B104-1D3DBC9760BB}" type="asst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ES" sz="1200" b="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Secretaria </a:t>
          </a:r>
          <a:r>
            <a:rPr lang="es-ES" sz="1200" b="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B</a:t>
          </a:r>
          <a:endParaRPr lang="es-ES" sz="1200" dirty="0">
            <a:ln/>
          </a:endParaRPr>
        </a:p>
      </dgm:t>
    </dgm:pt>
    <dgm:pt modelId="{E9695DBC-1A39-4258-9B05-3C1DFE4B1E8F}" type="sibTrans" cxnId="{7CBDC9B5-5115-4E76-9BD3-6874E91C17AE}">
      <dgm:prSet/>
      <dgm:spPr/>
      <dgm:t>
        <a:bodyPr/>
        <a:lstStyle/>
        <a:p>
          <a:endParaRPr lang="es-ES" sz="1200"/>
        </a:p>
      </dgm:t>
    </dgm:pt>
    <dgm:pt modelId="{559078E2-EEC9-4C5D-8B49-C2438C69D382}" type="parTrans" cxnId="{7CBDC9B5-5115-4E76-9BD3-6874E91C17AE}">
      <dgm:prSet/>
      <dgm:spPr/>
      <dgm:t>
        <a:bodyPr/>
        <a:lstStyle/>
        <a:p>
          <a:endParaRPr lang="es-ES" sz="1200"/>
        </a:p>
      </dgm:t>
    </dgm:pt>
    <dgm:pt modelId="{5972AC75-D0CC-4DD8-845E-98590951D9CF}" type="asst">
      <dgm:prSet phldrT="[Texto]" custT="1"/>
      <dgm:spPr>
        <a:ln w="3175"/>
      </dgm:spPr>
      <dgm:t>
        <a:bodyPr/>
        <a:lstStyle/>
        <a:p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Oficial Administrativo </a:t>
          </a:r>
        </a:p>
      </dgm:t>
    </dgm:pt>
    <dgm:pt modelId="{D25A9F31-B298-4774-844F-760CEE73849C}" type="parTrans" cxnId="{EF106A46-446C-4FCF-A6B8-E8CF5FA3A403}">
      <dgm:prSet/>
      <dgm:spPr/>
      <dgm:t>
        <a:bodyPr/>
        <a:lstStyle/>
        <a:p>
          <a:endParaRPr lang="es-ES" sz="1200"/>
        </a:p>
      </dgm:t>
    </dgm:pt>
    <dgm:pt modelId="{7B738159-16F0-4CAE-BBDA-143E3D91A083}" type="sibTrans" cxnId="{EF106A46-446C-4FCF-A6B8-E8CF5FA3A403}">
      <dgm:prSet/>
      <dgm:spPr/>
      <dgm:t>
        <a:bodyPr/>
        <a:lstStyle/>
        <a:p>
          <a:endParaRPr lang="es-ES" sz="1200"/>
        </a:p>
      </dgm:t>
    </dgm:pt>
    <dgm:pt modelId="{03AF86BE-16E1-4688-BA30-5DD7A8D97778}">
      <dgm:prSet phldrT="[Texto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200" b="0" dirty="0" smtClean="0">
              <a:latin typeface="+mn-lt"/>
              <a:cs typeface="Arial" panose="020B0604020202020204" pitchFamily="34" charset="0"/>
            </a:rPr>
            <a:t>Planeación</a:t>
          </a:r>
          <a:endParaRPr lang="es-ES" sz="1200" dirty="0"/>
        </a:p>
      </dgm:t>
    </dgm:pt>
    <dgm:pt modelId="{3B52F17A-363B-4AD4-893A-604DC73EAE20}" type="parTrans" cxnId="{1D1E5958-E99D-4B96-9979-5595BE0E2F05}">
      <dgm:prSet/>
      <dgm:spPr/>
      <dgm:t>
        <a:bodyPr/>
        <a:lstStyle/>
        <a:p>
          <a:endParaRPr lang="es-ES" sz="1200"/>
        </a:p>
      </dgm:t>
    </dgm:pt>
    <dgm:pt modelId="{35FC98CA-8EDB-469C-B621-9103D283D11C}" type="sibTrans" cxnId="{1D1E5958-E99D-4B96-9979-5595BE0E2F05}">
      <dgm:prSet/>
      <dgm:spPr/>
      <dgm:t>
        <a:bodyPr/>
        <a:lstStyle/>
        <a:p>
          <a:endParaRPr lang="es-ES" sz="1200"/>
        </a:p>
      </dgm:t>
    </dgm:pt>
    <dgm:pt modelId="{203D0977-5A73-4721-A5C6-644B3AF7B2EB}">
      <dgm:prSet phldrT="[Texto]" custT="1"/>
      <dgm:spPr>
        <a:ln w="3175"/>
      </dgm:spPr>
      <dgm:t>
        <a:bodyPr/>
        <a:lstStyle/>
        <a:p>
          <a:r>
            <a:rPr lang="es-ES" sz="1200" dirty="0" smtClean="0"/>
            <a:t>Jefe de deporte </a:t>
          </a:r>
          <a:r>
            <a:rPr lang="es-ES" sz="1200" dirty="0" smtClean="0"/>
            <a:t>Ciudadano</a:t>
          </a:r>
          <a:endParaRPr lang="es-ES" sz="1200" dirty="0"/>
        </a:p>
      </dgm:t>
    </dgm:pt>
    <dgm:pt modelId="{3BC1B35C-42A7-4AAD-ACDF-C47B0DEF55EE}" type="parTrans" cxnId="{4947972F-573D-4FF1-909E-BA478962ADBC}">
      <dgm:prSet/>
      <dgm:spPr/>
      <dgm:t>
        <a:bodyPr/>
        <a:lstStyle/>
        <a:p>
          <a:endParaRPr lang="es-ES" sz="1200"/>
        </a:p>
      </dgm:t>
    </dgm:pt>
    <dgm:pt modelId="{DEE4EBFC-77E8-4624-A3D0-D183E80CB1DA}" type="sibTrans" cxnId="{4947972F-573D-4FF1-909E-BA478962ADBC}">
      <dgm:prSet/>
      <dgm:spPr/>
      <dgm:t>
        <a:bodyPr/>
        <a:lstStyle/>
        <a:p>
          <a:endParaRPr lang="es-ES" sz="1200"/>
        </a:p>
      </dgm:t>
    </dgm:pt>
    <dgm:pt modelId="{536FA9D3-CA64-44C5-AA41-4726ED82AFEA}">
      <dgm:prSet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es-MX" sz="1200" dirty="0" smtClean="0">
              <a:cs typeface="Arial" panose="020B0604020202020204" pitchFamily="34" charset="0"/>
            </a:rPr>
            <a:t>Coordinador Técnico de </a:t>
          </a:r>
          <a:r>
            <a:rPr lang="es-MX" sz="1200" dirty="0" smtClean="0">
              <a:cs typeface="Arial" panose="020B0604020202020204" pitchFamily="34" charset="0"/>
            </a:rPr>
            <a:t>Natación</a:t>
          </a:r>
          <a:endParaRPr lang="es-ES" sz="1200" dirty="0"/>
        </a:p>
      </dgm:t>
    </dgm:pt>
    <dgm:pt modelId="{61AF01FE-586A-41DA-8B9F-F185FEEC13E0}" type="parTrans" cxnId="{E28B4234-972F-4271-A2D1-3CA17C25C3F3}">
      <dgm:prSet/>
      <dgm:spPr/>
      <dgm:t>
        <a:bodyPr/>
        <a:lstStyle/>
        <a:p>
          <a:endParaRPr lang="es-ES" sz="1200"/>
        </a:p>
      </dgm:t>
    </dgm:pt>
    <dgm:pt modelId="{046720B4-D18A-4CE1-9E75-4B0ABA9797FF}" type="sibTrans" cxnId="{E28B4234-972F-4271-A2D1-3CA17C25C3F3}">
      <dgm:prSet/>
      <dgm:spPr/>
      <dgm:t>
        <a:bodyPr/>
        <a:lstStyle/>
        <a:p>
          <a:endParaRPr lang="es-ES" sz="1200"/>
        </a:p>
      </dgm:t>
    </dgm:pt>
    <dgm:pt modelId="{701203F9-7053-4BD5-B7B9-2F3099D19953}">
      <dgm:prSet custT="1"/>
      <dgm:spPr>
        <a:ln w="3175"/>
      </dgm:spPr>
      <dgm:t>
        <a:bodyPr/>
        <a:lstStyle/>
        <a:p>
          <a:r>
            <a:rPr lang="es-MX" sz="1200" b="0" dirty="0" smtClean="0">
              <a:cs typeface="Arial" panose="020B0604020202020204" pitchFamily="34" charset="0"/>
            </a:rPr>
            <a:t>Jefe de Área </a:t>
          </a:r>
          <a:r>
            <a:rPr lang="es-MX" sz="1200" b="0" dirty="0" smtClean="0">
              <a:cs typeface="Arial" panose="020B0604020202020204" pitchFamily="34" charset="0"/>
            </a:rPr>
            <a:t>Acuática</a:t>
          </a:r>
          <a:endParaRPr lang="es-ES" sz="1200" dirty="0"/>
        </a:p>
      </dgm:t>
    </dgm:pt>
    <dgm:pt modelId="{C65FC499-6245-405A-B32B-9FF552E98081}" type="parTrans" cxnId="{B40239D7-2614-47DA-8783-0453ADDB1285}">
      <dgm:prSet/>
      <dgm:spPr/>
      <dgm:t>
        <a:bodyPr/>
        <a:lstStyle/>
        <a:p>
          <a:endParaRPr lang="es-ES" sz="1200"/>
        </a:p>
      </dgm:t>
    </dgm:pt>
    <dgm:pt modelId="{5E62EB98-0FBA-4E32-BEFC-EC58FAC0273B}" type="sibTrans" cxnId="{B40239D7-2614-47DA-8783-0453ADDB1285}">
      <dgm:prSet/>
      <dgm:spPr/>
      <dgm:t>
        <a:bodyPr/>
        <a:lstStyle/>
        <a:p>
          <a:endParaRPr lang="es-ES" sz="1200"/>
        </a:p>
      </dgm:t>
    </dgm:pt>
    <dgm:pt modelId="{6AC8D6B7-8A78-4010-9690-0E3636E616F6}">
      <dgm:prSet custT="1"/>
      <dgm:spPr>
        <a:ln w="3175"/>
      </dgm:spPr>
      <dgm:t>
        <a:bodyPr/>
        <a:lstStyle/>
        <a:p>
          <a:r>
            <a:rPr lang="es-MX" sz="1200" b="1" dirty="0" smtClean="0">
              <a:cs typeface="Arial" panose="020B0604020202020204" pitchFamily="34" charset="0"/>
            </a:rPr>
            <a:t>Jefe de Ligas </a:t>
          </a:r>
          <a:r>
            <a:rPr lang="es-MX" sz="1200" b="1" dirty="0" smtClean="0">
              <a:cs typeface="Arial" panose="020B0604020202020204" pitchFamily="34" charset="0"/>
            </a:rPr>
            <a:t>Deportivas</a:t>
          </a:r>
          <a:endParaRPr lang="es-ES" sz="1200" dirty="0"/>
        </a:p>
      </dgm:t>
    </dgm:pt>
    <dgm:pt modelId="{2D43AA3C-B8CA-4791-8113-EA6944B2ACC4}" type="parTrans" cxnId="{BE587569-026D-4942-B17A-25F3E86F29BD}">
      <dgm:prSet/>
      <dgm:spPr/>
      <dgm:t>
        <a:bodyPr/>
        <a:lstStyle/>
        <a:p>
          <a:endParaRPr lang="es-ES" sz="1200"/>
        </a:p>
      </dgm:t>
    </dgm:pt>
    <dgm:pt modelId="{3E4F5316-2C87-4B55-B110-3685EA737492}" type="sibTrans" cxnId="{BE587569-026D-4942-B17A-25F3E86F29BD}">
      <dgm:prSet/>
      <dgm:spPr/>
      <dgm:t>
        <a:bodyPr/>
        <a:lstStyle/>
        <a:p>
          <a:endParaRPr lang="es-ES" sz="1200"/>
        </a:p>
      </dgm:t>
    </dgm:pt>
    <dgm:pt modelId="{A9C62B98-EAB3-48EB-8979-791DD29416B5}">
      <dgm:prSet custT="1"/>
      <dgm:spPr>
        <a:ln w="3175"/>
      </dgm:spPr>
      <dgm:t>
        <a:bodyPr/>
        <a:lstStyle/>
        <a:p>
          <a:r>
            <a:rPr lang="es-MX" altLang="es-MX" sz="1200" b="0" dirty="0" smtClean="0">
              <a:latin typeface="+mn-lt"/>
              <a:cs typeface="Arial" charset="0"/>
            </a:rPr>
            <a:t>Jefe de Deporte </a:t>
          </a:r>
          <a:r>
            <a:rPr lang="es-MX" altLang="es-MX" sz="1200" b="0" dirty="0" smtClean="0">
              <a:latin typeface="+mn-lt"/>
              <a:cs typeface="Arial" charset="0"/>
            </a:rPr>
            <a:t>Selectivo</a:t>
          </a:r>
          <a:endParaRPr lang="es-ES" sz="1200" dirty="0"/>
        </a:p>
      </dgm:t>
    </dgm:pt>
    <dgm:pt modelId="{DD068389-C052-4944-B6BD-91F3C65B6D14}" type="parTrans" cxnId="{5283FB51-EC1F-4F01-9A7A-E8CC578123CC}">
      <dgm:prSet/>
      <dgm:spPr/>
      <dgm:t>
        <a:bodyPr/>
        <a:lstStyle/>
        <a:p>
          <a:endParaRPr lang="es-ES" sz="1200"/>
        </a:p>
      </dgm:t>
    </dgm:pt>
    <dgm:pt modelId="{F0AC7A7D-1CCE-48EF-A6E5-65418718503E}" type="sibTrans" cxnId="{5283FB51-EC1F-4F01-9A7A-E8CC578123CC}">
      <dgm:prSet/>
      <dgm:spPr/>
      <dgm:t>
        <a:bodyPr/>
        <a:lstStyle/>
        <a:p>
          <a:endParaRPr lang="es-ES" sz="1200"/>
        </a:p>
      </dgm:t>
    </dgm:pt>
    <dgm:pt modelId="{084E5583-53AE-44F9-903B-C9ACB4EA2760}" type="asst">
      <dgm:prSet phldrT="[Texto]" custT="1"/>
      <dgm:spPr>
        <a:ln w="3175"/>
      </dgm:spPr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Jefes </a:t>
          </a:r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de Infraestructura y </a:t>
          </a:r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Mantenimiento</a:t>
          </a:r>
          <a:endParaRPr lang="es-MX" altLang="es-MX" sz="1200" b="0" dirty="0" smtClean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gm:t>
    </dgm:pt>
    <dgm:pt modelId="{76909156-D198-470D-BE12-36543BC64E7D}" type="parTrans" cxnId="{C1C7DD08-C206-4F92-855F-9127C7A7333E}">
      <dgm:prSet/>
      <dgm:spPr/>
      <dgm:t>
        <a:bodyPr/>
        <a:lstStyle/>
        <a:p>
          <a:endParaRPr lang="es-ES" sz="1200"/>
        </a:p>
      </dgm:t>
    </dgm:pt>
    <dgm:pt modelId="{3DDC04FD-3C79-4EA8-832B-41A25BBBA291}" type="sibTrans" cxnId="{C1C7DD08-C206-4F92-855F-9127C7A7333E}">
      <dgm:prSet/>
      <dgm:spPr/>
      <dgm:t>
        <a:bodyPr/>
        <a:lstStyle/>
        <a:p>
          <a:endParaRPr lang="es-ES" sz="1200"/>
        </a:p>
      </dgm:t>
    </dgm:pt>
    <dgm:pt modelId="{14FED37C-92BC-43EF-B829-29B81C97540A}" type="asst">
      <dgm:prSet phldrT="[Texto]" custT="1"/>
      <dgm:spPr>
        <a:ln w="3175"/>
      </dgm:spPr>
      <dgm:t>
        <a:bodyPr/>
        <a:lstStyle/>
        <a:p>
          <a:r>
            <a:rPr lang="es-MX" sz="1200" b="1" dirty="0" smtClean="0">
              <a:cs typeface="Arial" panose="020B0604020202020204" pitchFamily="34" charset="0"/>
            </a:rPr>
            <a:t>Encargado de Comunicación Social </a:t>
          </a:r>
          <a:r>
            <a:rPr lang="es-MX" sz="1200" dirty="0" smtClean="0">
              <a:cs typeface="Arial" panose="020B0604020202020204" pitchFamily="34" charset="0"/>
            </a:rPr>
            <a:t>Auxiliar</a:t>
          </a:r>
          <a:endParaRPr lang="es-ES" sz="1200" dirty="0"/>
        </a:p>
      </dgm:t>
    </dgm:pt>
    <dgm:pt modelId="{83200509-DF1C-4CB0-A13C-FB0AE629EECB}" type="parTrans" cxnId="{4F54F13F-B362-43A1-8C33-CDC6D7708462}">
      <dgm:prSet/>
      <dgm:spPr/>
      <dgm:t>
        <a:bodyPr/>
        <a:lstStyle/>
        <a:p>
          <a:endParaRPr lang="es-ES" sz="1200"/>
        </a:p>
      </dgm:t>
    </dgm:pt>
    <dgm:pt modelId="{B876936F-966B-420B-9371-CE0EEFDB366B}" type="sibTrans" cxnId="{4F54F13F-B362-43A1-8C33-CDC6D7708462}">
      <dgm:prSet/>
      <dgm:spPr/>
      <dgm:t>
        <a:bodyPr/>
        <a:lstStyle/>
        <a:p>
          <a:endParaRPr lang="es-ES" sz="1200"/>
        </a:p>
      </dgm:t>
    </dgm:pt>
    <dgm:pt modelId="{56E5AE3B-25D9-4C66-A488-A3C6C4D45C4D}" type="asst">
      <dgm:prSet custT="1"/>
      <dgm:spPr>
        <a:ln w="3175"/>
      </dgm:spPr>
      <dgm:t>
        <a:bodyPr/>
        <a:lstStyle/>
        <a:p>
          <a:r>
            <a:rPr lang="es-MX" altLang="es-MX" sz="1200" dirty="0" smtClean="0">
              <a:latin typeface="+mn-lt"/>
              <a:cs typeface="Arial" charset="0"/>
            </a:rPr>
            <a:t>Jefe de Clubes </a:t>
          </a:r>
          <a:endParaRPr lang="es-ES" sz="1200" dirty="0"/>
        </a:p>
      </dgm:t>
    </dgm:pt>
    <dgm:pt modelId="{AEDA7D83-7D49-4750-8381-6096EF6BA55F}" type="parTrans" cxnId="{4F4B73B5-C9B1-46CB-9E54-24E11B2C40C3}">
      <dgm:prSet/>
      <dgm:spPr/>
      <dgm:t>
        <a:bodyPr/>
        <a:lstStyle/>
        <a:p>
          <a:endParaRPr lang="es-ES" sz="1200"/>
        </a:p>
      </dgm:t>
    </dgm:pt>
    <dgm:pt modelId="{9E57A32A-C592-41F0-A9FE-442E33FC42F2}" type="sibTrans" cxnId="{4F4B73B5-C9B1-46CB-9E54-24E11B2C40C3}">
      <dgm:prSet/>
      <dgm:spPr/>
      <dgm:t>
        <a:bodyPr/>
        <a:lstStyle/>
        <a:p>
          <a:endParaRPr lang="es-ES" sz="1200"/>
        </a:p>
      </dgm:t>
    </dgm:pt>
    <dgm:pt modelId="{3DCA01DE-1B09-423C-9CDC-EE6B2EF6E3EA}" type="asst">
      <dgm:prSet phldrT="[Texto]" custT="1"/>
      <dgm:spPr>
        <a:ln w="3175"/>
      </dgm:spPr>
      <dgm:t>
        <a:bodyPr/>
        <a:lstStyle/>
        <a:p>
          <a:r>
            <a:rPr lang="es-MX" sz="1200" b="1" dirty="0" smtClean="0">
              <a:cs typeface="Arial" panose="020B0604020202020204" pitchFamily="34" charset="0"/>
            </a:rPr>
            <a:t>Coordinador de </a:t>
          </a:r>
          <a:r>
            <a:rPr lang="es-MX" sz="1200" b="1" dirty="0" smtClean="0">
              <a:cs typeface="Arial" panose="020B0604020202020204" pitchFamily="34" charset="0"/>
            </a:rPr>
            <a:t>Informática</a:t>
          </a:r>
          <a:endParaRPr lang="es-MX" sz="1200" dirty="0" smtClean="0">
            <a:cs typeface="Arial" panose="020B0604020202020204" pitchFamily="34" charset="0"/>
          </a:endParaRPr>
        </a:p>
      </dgm:t>
    </dgm:pt>
    <dgm:pt modelId="{B71474D6-F866-40BD-9708-BF12C6DAFB6D}" type="parTrans" cxnId="{3C551BD0-02B7-4EDB-AE09-652CED35DF35}">
      <dgm:prSet/>
      <dgm:spPr/>
      <dgm:t>
        <a:bodyPr/>
        <a:lstStyle/>
        <a:p>
          <a:endParaRPr lang="es-ES" sz="1200"/>
        </a:p>
      </dgm:t>
    </dgm:pt>
    <dgm:pt modelId="{67D8A1E1-22DB-4A74-8DE2-35C2C78E6C9A}" type="sibTrans" cxnId="{3C551BD0-02B7-4EDB-AE09-652CED35DF35}">
      <dgm:prSet/>
      <dgm:spPr/>
      <dgm:t>
        <a:bodyPr/>
        <a:lstStyle/>
        <a:p>
          <a:endParaRPr lang="es-ES" sz="1200"/>
        </a:p>
      </dgm:t>
    </dgm:pt>
    <dgm:pt modelId="{8ABA11D4-6FB3-4B63-9A25-63BBD6EAC7DF}" type="asst">
      <dgm:prSet phldrT="[Texto]" custT="1"/>
      <dgm:spPr>
        <a:ln w="3175"/>
      </dgm:spPr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Jefe de Cultura </a:t>
          </a:r>
          <a:r>
            <a: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Física</a:t>
          </a:r>
          <a:endParaRPr lang="es-ES" sz="1200" dirty="0"/>
        </a:p>
      </dgm:t>
    </dgm:pt>
    <dgm:pt modelId="{4F1CC514-DEE0-4158-B592-CE0BA2D1FE05}" type="parTrans" cxnId="{B1AA04DB-96D9-4CC4-9D30-BD535A1D6CA5}">
      <dgm:prSet/>
      <dgm:spPr/>
      <dgm:t>
        <a:bodyPr/>
        <a:lstStyle/>
        <a:p>
          <a:endParaRPr lang="es-ES" sz="1200"/>
        </a:p>
      </dgm:t>
    </dgm:pt>
    <dgm:pt modelId="{905D3AC5-1ACD-4BDC-A784-98C96B87EACA}" type="sibTrans" cxnId="{B1AA04DB-96D9-4CC4-9D30-BD535A1D6CA5}">
      <dgm:prSet/>
      <dgm:spPr/>
      <dgm:t>
        <a:bodyPr/>
        <a:lstStyle/>
        <a:p>
          <a:endParaRPr lang="es-ES" sz="1200"/>
        </a:p>
      </dgm:t>
    </dgm:pt>
    <dgm:pt modelId="{D9A21467-C570-48AF-B78C-8252F13575A2}" type="asst">
      <dgm:prSet phldrT="[Texto]" custT="1"/>
      <dgm:spPr>
        <a:ln w="3175"/>
      </dgm:spPr>
      <dgm:t>
        <a:bodyPr/>
        <a:lstStyle/>
        <a:p>
          <a:r>
            <a:rPr lang="es-MX" altLang="es-MX" sz="1200" dirty="0" smtClean="0">
              <a:solidFill>
                <a:schemeClr val="tx1"/>
              </a:solidFill>
              <a:latin typeface="+mn-lt"/>
              <a:cs typeface="Arial" charset="0"/>
            </a:rPr>
            <a:t>Jefe de Activación </a:t>
          </a:r>
          <a:r>
            <a:rPr lang="es-MX" altLang="es-MX" sz="12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200" dirty="0"/>
        </a:p>
      </dgm:t>
    </dgm:pt>
    <dgm:pt modelId="{C8B066A2-E858-4FC4-A8AC-7E32C03DD42B}" type="parTrans" cxnId="{38596387-24C9-4890-98CA-11464F782B43}">
      <dgm:prSet/>
      <dgm:spPr/>
      <dgm:t>
        <a:bodyPr/>
        <a:lstStyle/>
        <a:p>
          <a:endParaRPr lang="es-ES" sz="1200"/>
        </a:p>
      </dgm:t>
    </dgm:pt>
    <dgm:pt modelId="{B799969E-FD89-45D0-873D-B98BD2178367}" type="sibTrans" cxnId="{38596387-24C9-4890-98CA-11464F782B43}">
      <dgm:prSet/>
      <dgm:spPr/>
      <dgm:t>
        <a:bodyPr/>
        <a:lstStyle/>
        <a:p>
          <a:endParaRPr lang="es-ES" sz="1200"/>
        </a:p>
      </dgm:t>
    </dgm:pt>
    <dgm:pt modelId="{A909ED10-30E7-4424-906B-63B5FA6CC13E}" type="pres">
      <dgm:prSet presAssocID="{97F3600D-37D3-47DF-9223-5F942219F1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02660E7-0F8D-49B0-B7A7-8A1C8CB2BE16}" type="pres">
      <dgm:prSet presAssocID="{7B466AB1-A96F-42C7-B353-85BAED6C69F3}" presName="hierRoot1" presStyleCnt="0">
        <dgm:presLayoutVars>
          <dgm:hierBranch val="init"/>
        </dgm:presLayoutVars>
      </dgm:prSet>
      <dgm:spPr/>
    </dgm:pt>
    <dgm:pt modelId="{330A67C7-906D-4A98-A723-EBDD15460AAF}" type="pres">
      <dgm:prSet presAssocID="{7B466AB1-A96F-42C7-B353-85BAED6C69F3}" presName="rootComposite1" presStyleCnt="0"/>
      <dgm:spPr/>
    </dgm:pt>
    <dgm:pt modelId="{213F73DE-B38F-4674-9FC4-9CE62DB2C51B}" type="pres">
      <dgm:prSet presAssocID="{7B466AB1-A96F-42C7-B353-85BAED6C69F3}" presName="rootText1" presStyleLbl="node0" presStyleIdx="0" presStyleCnt="1" custScaleX="335712" custScaleY="241305" custLinFactNeighborY="215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713F14-0EDA-48DC-8D58-2738BFE0A53F}" type="pres">
      <dgm:prSet presAssocID="{7B466AB1-A96F-42C7-B353-85BAED6C69F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C13762-BE39-46FB-ACFA-27ED908513F3}" type="pres">
      <dgm:prSet presAssocID="{7B466AB1-A96F-42C7-B353-85BAED6C69F3}" presName="hierChild2" presStyleCnt="0"/>
      <dgm:spPr/>
    </dgm:pt>
    <dgm:pt modelId="{08C4AE12-B3C8-4DAE-8E75-7EA89134B632}" type="pres">
      <dgm:prSet presAssocID="{F4BE230E-9C7C-4F8E-A758-FE4131053321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1D1B5DE-D4E8-44A6-8989-8787247CE7DF}" type="pres">
      <dgm:prSet presAssocID="{49C967BA-FDAB-4B63-A20D-E7E54AA117DE}" presName="hierRoot2" presStyleCnt="0">
        <dgm:presLayoutVars>
          <dgm:hierBranch val="init"/>
        </dgm:presLayoutVars>
      </dgm:prSet>
      <dgm:spPr/>
    </dgm:pt>
    <dgm:pt modelId="{9B1DA7BA-97AD-4AB6-B80C-A23FFB72F952}" type="pres">
      <dgm:prSet presAssocID="{49C967BA-FDAB-4B63-A20D-E7E54AA117DE}" presName="rootComposite" presStyleCnt="0"/>
      <dgm:spPr/>
    </dgm:pt>
    <dgm:pt modelId="{C904F5A1-AAB5-48C8-B863-A91DC3C4A39E}" type="pres">
      <dgm:prSet presAssocID="{49C967BA-FDAB-4B63-A20D-E7E54AA117DE}" presName="rootText" presStyleLbl="node2" presStyleIdx="0" presStyleCnt="4" custScaleX="233196" custScaleY="205048" custLinFactX="-100000" custLinFactY="21933" custLinFactNeighborX="-106126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FD669D-FE2E-4033-ADFA-ED0ADDCBBA9E}" type="pres">
      <dgm:prSet presAssocID="{49C967BA-FDAB-4B63-A20D-E7E54AA117DE}" presName="rootConnector" presStyleLbl="node2" presStyleIdx="0" presStyleCnt="4"/>
      <dgm:spPr/>
      <dgm:t>
        <a:bodyPr/>
        <a:lstStyle/>
        <a:p>
          <a:endParaRPr lang="es-ES"/>
        </a:p>
      </dgm:t>
    </dgm:pt>
    <dgm:pt modelId="{3F70E351-AB5E-4123-AD58-6E1FDD1176B2}" type="pres">
      <dgm:prSet presAssocID="{49C967BA-FDAB-4B63-A20D-E7E54AA117DE}" presName="hierChild4" presStyleCnt="0"/>
      <dgm:spPr/>
    </dgm:pt>
    <dgm:pt modelId="{B684BB2A-153F-40C1-A210-2AE5B88E4D98}" type="pres">
      <dgm:prSet presAssocID="{49C967BA-FDAB-4B63-A20D-E7E54AA117DE}" presName="hierChild5" presStyleCnt="0"/>
      <dgm:spPr/>
    </dgm:pt>
    <dgm:pt modelId="{901380EB-E87D-4B75-9977-CA65E7C01864}" type="pres">
      <dgm:prSet presAssocID="{AEDA7D83-7D49-4750-8381-6096EF6BA55F}" presName="Name111" presStyleLbl="parChTrans1D3" presStyleIdx="0" presStyleCnt="11"/>
      <dgm:spPr/>
      <dgm:t>
        <a:bodyPr/>
        <a:lstStyle/>
        <a:p>
          <a:endParaRPr lang="es-ES"/>
        </a:p>
      </dgm:t>
    </dgm:pt>
    <dgm:pt modelId="{BFEEF8B1-8CD7-45B2-9953-2C894EE8CAF1}" type="pres">
      <dgm:prSet presAssocID="{56E5AE3B-25D9-4C66-A488-A3C6C4D45C4D}" presName="hierRoot3" presStyleCnt="0">
        <dgm:presLayoutVars>
          <dgm:hierBranch val="init"/>
        </dgm:presLayoutVars>
      </dgm:prSet>
      <dgm:spPr/>
    </dgm:pt>
    <dgm:pt modelId="{5014BB3A-2424-4929-A0D3-B080E0F557AA}" type="pres">
      <dgm:prSet presAssocID="{56E5AE3B-25D9-4C66-A488-A3C6C4D45C4D}" presName="rootComposite3" presStyleCnt="0"/>
      <dgm:spPr/>
    </dgm:pt>
    <dgm:pt modelId="{2C24A6DD-4446-4093-B0EA-D70ABE180E5E}" type="pres">
      <dgm:prSet presAssocID="{56E5AE3B-25D9-4C66-A488-A3C6C4D45C4D}" presName="rootText3" presStyleLbl="asst2" presStyleIdx="0" presStyleCnt="6" custScaleX="166147" custScaleY="143454" custLinFactY="29029" custLinFactNeighborX="-531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CC8284-7652-44F5-B5CE-44059DC233BF}" type="pres">
      <dgm:prSet presAssocID="{56E5AE3B-25D9-4C66-A488-A3C6C4D45C4D}" presName="rootConnector3" presStyleLbl="asst2" presStyleIdx="0" presStyleCnt="6"/>
      <dgm:spPr/>
      <dgm:t>
        <a:bodyPr/>
        <a:lstStyle/>
        <a:p>
          <a:endParaRPr lang="es-ES"/>
        </a:p>
      </dgm:t>
    </dgm:pt>
    <dgm:pt modelId="{959C856E-4E3A-4DEE-BC15-641689DA484B}" type="pres">
      <dgm:prSet presAssocID="{56E5AE3B-25D9-4C66-A488-A3C6C4D45C4D}" presName="hierChild6" presStyleCnt="0"/>
      <dgm:spPr/>
    </dgm:pt>
    <dgm:pt modelId="{2D3D734A-7E56-4910-8065-1CF7B68DA7F8}" type="pres">
      <dgm:prSet presAssocID="{56E5AE3B-25D9-4C66-A488-A3C6C4D45C4D}" presName="hierChild7" presStyleCnt="0"/>
      <dgm:spPr/>
    </dgm:pt>
    <dgm:pt modelId="{9506D488-BC50-482E-B1B0-7025FF471A0E}" type="pres">
      <dgm:prSet presAssocID="{5F4A0DAF-8726-4239-82C9-D60D06CD70CC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FE9BF7B-599D-496A-9C84-C371C0BD5324}" type="pres">
      <dgm:prSet presAssocID="{173BD2C0-B2BD-4F75-A6B6-AAE0D14C623D}" presName="hierRoot2" presStyleCnt="0">
        <dgm:presLayoutVars>
          <dgm:hierBranch val="init"/>
        </dgm:presLayoutVars>
      </dgm:prSet>
      <dgm:spPr/>
    </dgm:pt>
    <dgm:pt modelId="{70347389-2015-4F03-A689-E889C6E45FA3}" type="pres">
      <dgm:prSet presAssocID="{173BD2C0-B2BD-4F75-A6B6-AAE0D14C623D}" presName="rootComposite" presStyleCnt="0"/>
      <dgm:spPr/>
    </dgm:pt>
    <dgm:pt modelId="{25042D80-8E6A-4AAE-9D95-B2C433177F2A}" type="pres">
      <dgm:prSet presAssocID="{173BD2C0-B2BD-4F75-A6B6-AAE0D14C623D}" presName="rootText" presStyleLbl="node2" presStyleIdx="1" presStyleCnt="4" custScaleX="269677" custScaleY="207206" custLinFactX="-24841" custLinFactY="21233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581A75-75F2-4678-A65A-2C3348F697A1}" type="pres">
      <dgm:prSet presAssocID="{173BD2C0-B2BD-4F75-A6B6-AAE0D14C62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C68B8BD6-6C88-4BE3-BEC9-1D4CAAE83CDA}" type="pres">
      <dgm:prSet presAssocID="{173BD2C0-B2BD-4F75-A6B6-AAE0D14C623D}" presName="hierChild4" presStyleCnt="0"/>
      <dgm:spPr/>
    </dgm:pt>
    <dgm:pt modelId="{453FC1DF-17B5-4FC1-A9AC-F52F82D0F6BD}" type="pres">
      <dgm:prSet presAssocID="{3BC1B35C-42A7-4AAD-ACDF-C47B0DEF55EE}" presName="Name37" presStyleLbl="parChTrans1D3" presStyleIdx="1" presStyleCnt="11"/>
      <dgm:spPr/>
      <dgm:t>
        <a:bodyPr/>
        <a:lstStyle/>
        <a:p>
          <a:endParaRPr lang="es-ES"/>
        </a:p>
      </dgm:t>
    </dgm:pt>
    <dgm:pt modelId="{C302C1FF-3A42-4F7C-9F18-C569C58F0625}" type="pres">
      <dgm:prSet presAssocID="{203D0977-5A73-4721-A5C6-644B3AF7B2EB}" presName="hierRoot2" presStyleCnt="0">
        <dgm:presLayoutVars>
          <dgm:hierBranch val="init"/>
        </dgm:presLayoutVars>
      </dgm:prSet>
      <dgm:spPr/>
    </dgm:pt>
    <dgm:pt modelId="{D7D827FE-CF37-4491-BA69-26EE6B9F33D4}" type="pres">
      <dgm:prSet presAssocID="{203D0977-5A73-4721-A5C6-644B3AF7B2EB}" presName="rootComposite" presStyleCnt="0"/>
      <dgm:spPr/>
    </dgm:pt>
    <dgm:pt modelId="{6B3FADC7-CC29-4B0A-A097-E55BE4EDC089}" type="pres">
      <dgm:prSet presAssocID="{203D0977-5A73-4721-A5C6-644B3AF7B2EB}" presName="rootText" presStyleLbl="node3" presStyleIdx="0" presStyleCnt="5" custScaleX="219782" custScaleY="209236" custLinFactX="-200000" custLinFactY="200000" custLinFactNeighborX="-213235" custLinFactNeighborY="210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FB0F62-0099-4373-93C8-75E7D2B61C6E}" type="pres">
      <dgm:prSet presAssocID="{203D0977-5A73-4721-A5C6-644B3AF7B2EB}" presName="rootConnector" presStyleLbl="node3" presStyleIdx="0" presStyleCnt="5"/>
      <dgm:spPr/>
      <dgm:t>
        <a:bodyPr/>
        <a:lstStyle/>
        <a:p>
          <a:endParaRPr lang="es-ES"/>
        </a:p>
      </dgm:t>
    </dgm:pt>
    <dgm:pt modelId="{7160B285-9E1A-4F88-AB6F-AD86C8E37C79}" type="pres">
      <dgm:prSet presAssocID="{203D0977-5A73-4721-A5C6-644B3AF7B2EB}" presName="hierChild4" presStyleCnt="0"/>
      <dgm:spPr/>
    </dgm:pt>
    <dgm:pt modelId="{20F008FF-AF02-4333-9AB8-30A783946FC0}" type="pres">
      <dgm:prSet presAssocID="{203D0977-5A73-4721-A5C6-644B3AF7B2EB}" presName="hierChild5" presStyleCnt="0"/>
      <dgm:spPr/>
    </dgm:pt>
    <dgm:pt modelId="{AB97B936-06AF-4106-9474-788C89BAAFDD}" type="pres">
      <dgm:prSet presAssocID="{61AF01FE-586A-41DA-8B9F-F185FEEC13E0}" presName="Name37" presStyleLbl="parChTrans1D3" presStyleIdx="2" presStyleCnt="11"/>
      <dgm:spPr/>
      <dgm:t>
        <a:bodyPr/>
        <a:lstStyle/>
        <a:p>
          <a:endParaRPr lang="es-ES"/>
        </a:p>
      </dgm:t>
    </dgm:pt>
    <dgm:pt modelId="{2A833AC3-4F2F-4A8C-B5FE-6FC2502F97CC}" type="pres">
      <dgm:prSet presAssocID="{536FA9D3-CA64-44C5-AA41-4726ED82AFEA}" presName="hierRoot2" presStyleCnt="0">
        <dgm:presLayoutVars>
          <dgm:hierBranch val="init"/>
        </dgm:presLayoutVars>
      </dgm:prSet>
      <dgm:spPr/>
    </dgm:pt>
    <dgm:pt modelId="{D4964338-ABFF-4493-9C99-2A002A84E858}" type="pres">
      <dgm:prSet presAssocID="{536FA9D3-CA64-44C5-AA41-4726ED82AFEA}" presName="rootComposite" presStyleCnt="0"/>
      <dgm:spPr/>
    </dgm:pt>
    <dgm:pt modelId="{5C6A6F82-62BE-4815-BF98-D8BA98AB627F}" type="pres">
      <dgm:prSet presAssocID="{536FA9D3-CA64-44C5-AA41-4726ED82AFEA}" presName="rootText" presStyleLbl="node3" presStyleIdx="1" presStyleCnt="5" custScaleX="232474" custScaleY="224065" custLinFactX="-32991" custLinFactY="4939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0F5BBB-443E-4DB0-B617-C37949240E09}" type="pres">
      <dgm:prSet presAssocID="{536FA9D3-CA64-44C5-AA41-4726ED82AFEA}" presName="rootConnector" presStyleLbl="node3" presStyleIdx="1" presStyleCnt="5"/>
      <dgm:spPr/>
      <dgm:t>
        <a:bodyPr/>
        <a:lstStyle/>
        <a:p>
          <a:endParaRPr lang="es-ES"/>
        </a:p>
      </dgm:t>
    </dgm:pt>
    <dgm:pt modelId="{BFDE0B2F-35CE-42DD-9A4A-DF4094823ACA}" type="pres">
      <dgm:prSet presAssocID="{536FA9D3-CA64-44C5-AA41-4726ED82AFEA}" presName="hierChild4" presStyleCnt="0"/>
      <dgm:spPr/>
    </dgm:pt>
    <dgm:pt modelId="{97EE2E95-8EFD-4506-9A2C-DE2318960766}" type="pres">
      <dgm:prSet presAssocID="{536FA9D3-CA64-44C5-AA41-4726ED82AFEA}" presName="hierChild5" presStyleCnt="0"/>
      <dgm:spPr/>
    </dgm:pt>
    <dgm:pt modelId="{0C795C50-5E92-4FEE-B85B-4B278FE871DA}" type="pres">
      <dgm:prSet presAssocID="{2D43AA3C-B8CA-4791-8113-EA6944B2ACC4}" presName="Name37" presStyleLbl="parChTrans1D3" presStyleIdx="3" presStyleCnt="11"/>
      <dgm:spPr/>
      <dgm:t>
        <a:bodyPr/>
        <a:lstStyle/>
        <a:p>
          <a:endParaRPr lang="es-ES"/>
        </a:p>
      </dgm:t>
    </dgm:pt>
    <dgm:pt modelId="{006BB69F-BA52-4B23-947A-978A0445AACD}" type="pres">
      <dgm:prSet presAssocID="{6AC8D6B7-8A78-4010-9690-0E3636E616F6}" presName="hierRoot2" presStyleCnt="0">
        <dgm:presLayoutVars>
          <dgm:hierBranch val="init"/>
        </dgm:presLayoutVars>
      </dgm:prSet>
      <dgm:spPr/>
    </dgm:pt>
    <dgm:pt modelId="{C3E18E17-F614-4110-BB84-6A95A17878E7}" type="pres">
      <dgm:prSet presAssocID="{6AC8D6B7-8A78-4010-9690-0E3636E616F6}" presName="rootComposite" presStyleCnt="0"/>
      <dgm:spPr/>
    </dgm:pt>
    <dgm:pt modelId="{41D34EFA-F807-40E0-887B-D6D8BB5A026A}" type="pres">
      <dgm:prSet presAssocID="{6AC8D6B7-8A78-4010-9690-0E3636E616F6}" presName="rootText" presStyleLbl="node3" presStyleIdx="2" presStyleCnt="5" custScaleX="227299" custScaleY="235427" custLinFactX="-23397" custLinFactY="100000" custLinFactNeighborX="-100000" custLinFactNeighborY="1062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3D86A3-5488-4907-870B-FD42049790BB}" type="pres">
      <dgm:prSet presAssocID="{6AC8D6B7-8A78-4010-9690-0E3636E616F6}" presName="rootConnector" presStyleLbl="node3" presStyleIdx="2" presStyleCnt="5"/>
      <dgm:spPr/>
      <dgm:t>
        <a:bodyPr/>
        <a:lstStyle/>
        <a:p>
          <a:endParaRPr lang="es-ES"/>
        </a:p>
      </dgm:t>
    </dgm:pt>
    <dgm:pt modelId="{1F58199C-C694-401F-8C78-D420FEC071CD}" type="pres">
      <dgm:prSet presAssocID="{6AC8D6B7-8A78-4010-9690-0E3636E616F6}" presName="hierChild4" presStyleCnt="0"/>
      <dgm:spPr/>
    </dgm:pt>
    <dgm:pt modelId="{73A0E562-CA19-4D5D-BA56-1AE4FD4CDF68}" type="pres">
      <dgm:prSet presAssocID="{6AC8D6B7-8A78-4010-9690-0E3636E616F6}" presName="hierChild5" presStyleCnt="0"/>
      <dgm:spPr/>
    </dgm:pt>
    <dgm:pt modelId="{EA7AB769-59CF-40DC-B1B6-9EEAE1AE0469}" type="pres">
      <dgm:prSet presAssocID="{C65FC499-6245-405A-B32B-9FF552E98081}" presName="Name37" presStyleLbl="parChTrans1D3" presStyleIdx="4" presStyleCnt="11"/>
      <dgm:spPr/>
      <dgm:t>
        <a:bodyPr/>
        <a:lstStyle/>
        <a:p>
          <a:endParaRPr lang="es-ES"/>
        </a:p>
      </dgm:t>
    </dgm:pt>
    <dgm:pt modelId="{A584CFBB-FC6A-460E-98E4-760CD37F0498}" type="pres">
      <dgm:prSet presAssocID="{701203F9-7053-4BD5-B7B9-2F3099D19953}" presName="hierRoot2" presStyleCnt="0">
        <dgm:presLayoutVars>
          <dgm:hierBranch val="init"/>
        </dgm:presLayoutVars>
      </dgm:prSet>
      <dgm:spPr/>
    </dgm:pt>
    <dgm:pt modelId="{626CC45A-19BC-4B6C-9ECF-CFD566AFBE6E}" type="pres">
      <dgm:prSet presAssocID="{701203F9-7053-4BD5-B7B9-2F3099D19953}" presName="rootComposite" presStyleCnt="0"/>
      <dgm:spPr/>
    </dgm:pt>
    <dgm:pt modelId="{9001D5D7-558B-486D-AFB3-87F1F47ECFBA}" type="pres">
      <dgm:prSet presAssocID="{701203F9-7053-4BD5-B7B9-2F3099D19953}" presName="rootText" presStyleLbl="node3" presStyleIdx="3" presStyleCnt="5" custScaleX="222538" custScaleY="255882" custLinFactX="-200000" custLinFactNeighborX="-212369" custLinFactNeighborY="-796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EA2370-E2E3-4136-BA20-6754B182BDA0}" type="pres">
      <dgm:prSet presAssocID="{701203F9-7053-4BD5-B7B9-2F3099D19953}" presName="rootConnector" presStyleLbl="node3" presStyleIdx="3" presStyleCnt="5"/>
      <dgm:spPr/>
      <dgm:t>
        <a:bodyPr/>
        <a:lstStyle/>
        <a:p>
          <a:endParaRPr lang="es-ES"/>
        </a:p>
      </dgm:t>
    </dgm:pt>
    <dgm:pt modelId="{2BF9A220-CB9E-427E-943C-6B29A81B5A8D}" type="pres">
      <dgm:prSet presAssocID="{701203F9-7053-4BD5-B7B9-2F3099D19953}" presName="hierChild4" presStyleCnt="0"/>
      <dgm:spPr/>
    </dgm:pt>
    <dgm:pt modelId="{AF99F31C-966F-4040-85D8-7D6298D5F610}" type="pres">
      <dgm:prSet presAssocID="{701203F9-7053-4BD5-B7B9-2F3099D19953}" presName="hierChild5" presStyleCnt="0"/>
      <dgm:spPr/>
    </dgm:pt>
    <dgm:pt modelId="{A1994992-564D-4D84-8445-22915DE4778E}" type="pres">
      <dgm:prSet presAssocID="{DD068389-C052-4944-B6BD-91F3C65B6D14}" presName="Name37" presStyleLbl="parChTrans1D3" presStyleIdx="5" presStyleCnt="11"/>
      <dgm:spPr/>
      <dgm:t>
        <a:bodyPr/>
        <a:lstStyle/>
        <a:p>
          <a:endParaRPr lang="es-ES"/>
        </a:p>
      </dgm:t>
    </dgm:pt>
    <dgm:pt modelId="{8C61E6D8-F0F6-4C2B-AC41-0D00508C65D1}" type="pres">
      <dgm:prSet presAssocID="{A9C62B98-EAB3-48EB-8979-791DD29416B5}" presName="hierRoot2" presStyleCnt="0">
        <dgm:presLayoutVars>
          <dgm:hierBranch val="init"/>
        </dgm:presLayoutVars>
      </dgm:prSet>
      <dgm:spPr/>
    </dgm:pt>
    <dgm:pt modelId="{1B4C90FA-5C15-4F48-ADF1-4A5464C71A0A}" type="pres">
      <dgm:prSet presAssocID="{A9C62B98-EAB3-48EB-8979-791DD29416B5}" presName="rootComposite" presStyleCnt="0"/>
      <dgm:spPr/>
    </dgm:pt>
    <dgm:pt modelId="{E8E9E209-4F8D-4055-8485-94A6DFB24AC3}" type="pres">
      <dgm:prSet presAssocID="{A9C62B98-EAB3-48EB-8979-791DD29416B5}" presName="rootText" presStyleLbl="node3" presStyleIdx="4" presStyleCnt="5" custScaleX="217817" custScaleY="255050" custLinFactX="-200000" custLinFactNeighborX="-212792" custLinFactNeighborY="-743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69119E-CC31-4F2A-83B1-C2EFE24A516F}" type="pres">
      <dgm:prSet presAssocID="{A9C62B98-EAB3-48EB-8979-791DD29416B5}" presName="rootConnector" presStyleLbl="node3" presStyleIdx="4" presStyleCnt="5"/>
      <dgm:spPr/>
      <dgm:t>
        <a:bodyPr/>
        <a:lstStyle/>
        <a:p>
          <a:endParaRPr lang="es-ES"/>
        </a:p>
      </dgm:t>
    </dgm:pt>
    <dgm:pt modelId="{DB3901DB-37D7-4A2B-A425-4DC3C0827B39}" type="pres">
      <dgm:prSet presAssocID="{A9C62B98-EAB3-48EB-8979-791DD29416B5}" presName="hierChild4" presStyleCnt="0"/>
      <dgm:spPr/>
    </dgm:pt>
    <dgm:pt modelId="{44379D0F-5B0B-4729-AA7D-DF4EF0F37B0C}" type="pres">
      <dgm:prSet presAssocID="{A9C62B98-EAB3-48EB-8979-791DD29416B5}" presName="hierChild5" presStyleCnt="0"/>
      <dgm:spPr/>
    </dgm:pt>
    <dgm:pt modelId="{79076A35-7CF7-48BD-9644-6FC86BD2CF3D}" type="pres">
      <dgm:prSet presAssocID="{173BD2C0-B2BD-4F75-A6B6-AAE0D14C623D}" presName="hierChild5" presStyleCnt="0"/>
      <dgm:spPr/>
    </dgm:pt>
    <dgm:pt modelId="{A3B770EB-46B2-446C-9B6D-F0C51BEFC231}" type="pres">
      <dgm:prSet presAssocID="{36CE0B25-C736-4445-8486-BAEB479D1253}" presName="Name37" presStyleLbl="parChTrans1D2" presStyleIdx="2" presStyleCnt="7"/>
      <dgm:spPr/>
      <dgm:t>
        <a:bodyPr/>
        <a:lstStyle/>
        <a:p>
          <a:endParaRPr lang="es-ES"/>
        </a:p>
      </dgm:t>
    </dgm:pt>
    <dgm:pt modelId="{C11BDFE2-B9BE-4AD9-AD43-B53484B8F6BC}" type="pres">
      <dgm:prSet presAssocID="{F936F72A-2637-4AD4-9020-3DCF766C8FB9}" presName="hierRoot2" presStyleCnt="0">
        <dgm:presLayoutVars>
          <dgm:hierBranch val="init"/>
        </dgm:presLayoutVars>
      </dgm:prSet>
      <dgm:spPr/>
    </dgm:pt>
    <dgm:pt modelId="{7894F858-606F-4FB6-BD45-F3E79F24AE0C}" type="pres">
      <dgm:prSet presAssocID="{F936F72A-2637-4AD4-9020-3DCF766C8FB9}" presName="rootComposite" presStyleCnt="0"/>
      <dgm:spPr/>
    </dgm:pt>
    <dgm:pt modelId="{E29F6667-AED4-435B-9502-3D3CA6A5CAF8}" type="pres">
      <dgm:prSet presAssocID="{F936F72A-2637-4AD4-9020-3DCF766C8FB9}" presName="rootText" presStyleLbl="node2" presStyleIdx="2" presStyleCnt="4" custScaleX="269677" custScaleY="207206" custLinFactY="21721" custLinFactNeighborX="-86996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BE76BB-11DA-48B9-BD6D-66890EDCFC24}" type="pres">
      <dgm:prSet presAssocID="{F936F72A-2637-4AD4-9020-3DCF766C8FB9}" presName="rootConnector" presStyleLbl="node2" presStyleIdx="2" presStyleCnt="4"/>
      <dgm:spPr/>
      <dgm:t>
        <a:bodyPr/>
        <a:lstStyle/>
        <a:p>
          <a:endParaRPr lang="es-ES"/>
        </a:p>
      </dgm:t>
    </dgm:pt>
    <dgm:pt modelId="{82FBFA31-AABE-48F3-AF9B-387C063CFDD1}" type="pres">
      <dgm:prSet presAssocID="{F936F72A-2637-4AD4-9020-3DCF766C8FB9}" presName="hierChild4" presStyleCnt="0"/>
      <dgm:spPr/>
    </dgm:pt>
    <dgm:pt modelId="{60F1D552-04B2-402E-9300-74D28E7149F1}" type="pres">
      <dgm:prSet presAssocID="{F936F72A-2637-4AD4-9020-3DCF766C8FB9}" presName="hierChild5" presStyleCnt="0"/>
      <dgm:spPr/>
    </dgm:pt>
    <dgm:pt modelId="{8BD37F41-104E-4D3D-8027-715136A1E33A}" type="pres">
      <dgm:prSet presAssocID="{3B52F17A-363B-4AD4-893A-604DC73EAE20}" presName="Name37" presStyleLbl="parChTrans1D2" presStyleIdx="3" presStyleCnt="7"/>
      <dgm:spPr/>
      <dgm:t>
        <a:bodyPr/>
        <a:lstStyle/>
        <a:p>
          <a:endParaRPr lang="es-ES"/>
        </a:p>
      </dgm:t>
    </dgm:pt>
    <dgm:pt modelId="{8BD9DFA8-9EF1-46DE-848E-47C06CAA8F86}" type="pres">
      <dgm:prSet presAssocID="{03AF86BE-16E1-4688-BA30-5DD7A8D97778}" presName="hierRoot2" presStyleCnt="0">
        <dgm:presLayoutVars>
          <dgm:hierBranch val="init"/>
        </dgm:presLayoutVars>
      </dgm:prSet>
      <dgm:spPr/>
    </dgm:pt>
    <dgm:pt modelId="{43A3B508-6F08-4BEA-8270-5D6EC4D58066}" type="pres">
      <dgm:prSet presAssocID="{03AF86BE-16E1-4688-BA30-5DD7A8D97778}" presName="rootComposite" presStyleCnt="0"/>
      <dgm:spPr/>
    </dgm:pt>
    <dgm:pt modelId="{D5CC1D44-AF13-4B84-85E6-08EF0E15FE6A}" type="pres">
      <dgm:prSet presAssocID="{03AF86BE-16E1-4688-BA30-5DD7A8D97778}" presName="rootText" presStyleLbl="node2" presStyleIdx="3" presStyleCnt="4" custScaleX="269677" custScaleY="207206" custLinFactY="21933" custLinFactNeighborX="1241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B5B150-D363-447A-9737-DB460C367E7F}" type="pres">
      <dgm:prSet presAssocID="{03AF86BE-16E1-4688-BA30-5DD7A8D97778}" presName="rootConnector" presStyleLbl="node2" presStyleIdx="3" presStyleCnt="4"/>
      <dgm:spPr/>
      <dgm:t>
        <a:bodyPr/>
        <a:lstStyle/>
        <a:p>
          <a:endParaRPr lang="es-ES"/>
        </a:p>
      </dgm:t>
    </dgm:pt>
    <dgm:pt modelId="{CBFE7F94-0967-40B8-B389-52A6FC31BE14}" type="pres">
      <dgm:prSet presAssocID="{03AF86BE-16E1-4688-BA30-5DD7A8D97778}" presName="hierChild4" presStyleCnt="0"/>
      <dgm:spPr/>
    </dgm:pt>
    <dgm:pt modelId="{17EC4577-DE89-453A-A178-8FDAF1E543A9}" type="pres">
      <dgm:prSet presAssocID="{03AF86BE-16E1-4688-BA30-5DD7A8D97778}" presName="hierChild5" presStyleCnt="0"/>
      <dgm:spPr/>
    </dgm:pt>
    <dgm:pt modelId="{29ED9DC7-8820-4872-8FB3-E9E31D03D4C5}" type="pres">
      <dgm:prSet presAssocID="{76909156-D198-470D-BE12-36543BC64E7D}" presName="Name111" presStyleLbl="parChTrans1D3" presStyleIdx="6" presStyleCnt="11"/>
      <dgm:spPr/>
      <dgm:t>
        <a:bodyPr/>
        <a:lstStyle/>
        <a:p>
          <a:endParaRPr lang="es-ES"/>
        </a:p>
      </dgm:t>
    </dgm:pt>
    <dgm:pt modelId="{22448EFE-6704-4A15-A99D-7E87FB312B88}" type="pres">
      <dgm:prSet presAssocID="{084E5583-53AE-44F9-903B-C9ACB4EA2760}" presName="hierRoot3" presStyleCnt="0">
        <dgm:presLayoutVars>
          <dgm:hierBranch val="init"/>
        </dgm:presLayoutVars>
      </dgm:prSet>
      <dgm:spPr/>
    </dgm:pt>
    <dgm:pt modelId="{BE3EA423-E2CB-4841-A36D-F7406DC06AF4}" type="pres">
      <dgm:prSet presAssocID="{084E5583-53AE-44F9-903B-C9ACB4EA2760}" presName="rootComposite3" presStyleCnt="0"/>
      <dgm:spPr/>
    </dgm:pt>
    <dgm:pt modelId="{C1137C59-FD7C-4BE9-8AAC-DF4475A64235}" type="pres">
      <dgm:prSet presAssocID="{084E5583-53AE-44F9-903B-C9ACB4EA2760}" presName="rootText3" presStyleLbl="asst2" presStyleIdx="1" presStyleCnt="6" custScaleX="347369" custScaleY="314331" custLinFactY="23325" custLinFactNeighborX="-4337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376C26-D1FF-4D37-8925-6E5C1A14CD98}" type="pres">
      <dgm:prSet presAssocID="{084E5583-53AE-44F9-903B-C9ACB4EA2760}" presName="rootConnector3" presStyleLbl="asst2" presStyleIdx="1" presStyleCnt="6"/>
      <dgm:spPr/>
      <dgm:t>
        <a:bodyPr/>
        <a:lstStyle/>
        <a:p>
          <a:endParaRPr lang="es-ES"/>
        </a:p>
      </dgm:t>
    </dgm:pt>
    <dgm:pt modelId="{8AB11C31-9FA5-4B2A-8124-E376B11607DD}" type="pres">
      <dgm:prSet presAssocID="{084E5583-53AE-44F9-903B-C9ACB4EA2760}" presName="hierChild6" presStyleCnt="0"/>
      <dgm:spPr/>
    </dgm:pt>
    <dgm:pt modelId="{D218C7BC-DE17-435A-A656-934B31CC5C6E}" type="pres">
      <dgm:prSet presAssocID="{084E5583-53AE-44F9-903B-C9ACB4EA2760}" presName="hierChild7" presStyleCnt="0"/>
      <dgm:spPr/>
    </dgm:pt>
    <dgm:pt modelId="{2E69EB8A-5523-4AE8-9D4B-D59014880F73}" type="pres">
      <dgm:prSet presAssocID="{83200509-DF1C-4CB0-A13C-FB0AE629EECB}" presName="Name111" presStyleLbl="parChTrans1D3" presStyleIdx="7" presStyleCnt="11"/>
      <dgm:spPr/>
      <dgm:t>
        <a:bodyPr/>
        <a:lstStyle/>
        <a:p>
          <a:endParaRPr lang="es-ES"/>
        </a:p>
      </dgm:t>
    </dgm:pt>
    <dgm:pt modelId="{4E6BFBB5-8F65-4823-A7CF-C74502ECB84B}" type="pres">
      <dgm:prSet presAssocID="{14FED37C-92BC-43EF-B829-29B81C97540A}" presName="hierRoot3" presStyleCnt="0">
        <dgm:presLayoutVars>
          <dgm:hierBranch val="init"/>
        </dgm:presLayoutVars>
      </dgm:prSet>
      <dgm:spPr/>
    </dgm:pt>
    <dgm:pt modelId="{890A9D6D-09B9-4584-AFCB-72EE7C473E7E}" type="pres">
      <dgm:prSet presAssocID="{14FED37C-92BC-43EF-B829-29B81C97540A}" presName="rootComposite3" presStyleCnt="0"/>
      <dgm:spPr/>
    </dgm:pt>
    <dgm:pt modelId="{85D31F33-ACAB-433F-8481-D79AADB9EB90}" type="pres">
      <dgm:prSet presAssocID="{14FED37C-92BC-43EF-B829-29B81C97540A}" presName="rootText3" presStyleLbl="asst2" presStyleIdx="2" presStyleCnt="6" custScaleX="286621" custScaleY="192864" custLinFactY="83940" custLinFactNeighborX="4432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4A5C21-08D8-4596-A7DF-092FF9316CA1}" type="pres">
      <dgm:prSet presAssocID="{14FED37C-92BC-43EF-B829-29B81C97540A}" presName="rootConnector3" presStyleLbl="asst2" presStyleIdx="2" presStyleCnt="6"/>
      <dgm:spPr/>
      <dgm:t>
        <a:bodyPr/>
        <a:lstStyle/>
        <a:p>
          <a:endParaRPr lang="es-ES"/>
        </a:p>
      </dgm:t>
    </dgm:pt>
    <dgm:pt modelId="{E4B2488E-13FA-4967-950E-801E177629F3}" type="pres">
      <dgm:prSet presAssocID="{14FED37C-92BC-43EF-B829-29B81C97540A}" presName="hierChild6" presStyleCnt="0"/>
      <dgm:spPr/>
    </dgm:pt>
    <dgm:pt modelId="{349ED6A4-9B76-4FF5-B7F2-779A71B5697D}" type="pres">
      <dgm:prSet presAssocID="{14FED37C-92BC-43EF-B829-29B81C97540A}" presName="hierChild7" presStyleCnt="0"/>
      <dgm:spPr/>
    </dgm:pt>
    <dgm:pt modelId="{65883565-2FFF-413C-ABDA-42427B47E459}" type="pres">
      <dgm:prSet presAssocID="{B71474D6-F866-40BD-9708-BF12C6DAFB6D}" presName="Name111" presStyleLbl="parChTrans1D3" presStyleIdx="8" presStyleCnt="11"/>
      <dgm:spPr/>
      <dgm:t>
        <a:bodyPr/>
        <a:lstStyle/>
        <a:p>
          <a:endParaRPr lang="es-ES"/>
        </a:p>
      </dgm:t>
    </dgm:pt>
    <dgm:pt modelId="{194D72C2-B485-4C3F-988D-F7F398D20D76}" type="pres">
      <dgm:prSet presAssocID="{3DCA01DE-1B09-423C-9CDC-EE6B2EF6E3EA}" presName="hierRoot3" presStyleCnt="0">
        <dgm:presLayoutVars>
          <dgm:hierBranch val="init"/>
        </dgm:presLayoutVars>
      </dgm:prSet>
      <dgm:spPr/>
    </dgm:pt>
    <dgm:pt modelId="{F2885F79-5EE4-4763-8FD8-CBFACA7D77DA}" type="pres">
      <dgm:prSet presAssocID="{3DCA01DE-1B09-423C-9CDC-EE6B2EF6E3EA}" presName="rootComposite3" presStyleCnt="0"/>
      <dgm:spPr/>
    </dgm:pt>
    <dgm:pt modelId="{B64FCF52-F021-4764-A44F-1070A037C772}" type="pres">
      <dgm:prSet presAssocID="{3DCA01DE-1B09-423C-9CDC-EE6B2EF6E3EA}" presName="rootText3" presStyleLbl="asst2" presStyleIdx="3" presStyleCnt="6" custScaleX="223282" custScaleY="207545" custLinFactX="29882" custLinFactY="200000" custLinFactNeighborX="100000" custLinFactNeighborY="238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CC4A2F-C1A1-4FB9-AB44-D0C26C379ECE}" type="pres">
      <dgm:prSet presAssocID="{3DCA01DE-1B09-423C-9CDC-EE6B2EF6E3EA}" presName="rootConnector3" presStyleLbl="asst2" presStyleIdx="3" presStyleCnt="6"/>
      <dgm:spPr/>
      <dgm:t>
        <a:bodyPr/>
        <a:lstStyle/>
        <a:p>
          <a:endParaRPr lang="es-ES"/>
        </a:p>
      </dgm:t>
    </dgm:pt>
    <dgm:pt modelId="{5CAE2235-A7F7-4AC4-B343-8247BBBBC0F7}" type="pres">
      <dgm:prSet presAssocID="{3DCA01DE-1B09-423C-9CDC-EE6B2EF6E3EA}" presName="hierChild6" presStyleCnt="0"/>
      <dgm:spPr/>
    </dgm:pt>
    <dgm:pt modelId="{4FEB587B-9534-4FCC-972E-58F7C592838B}" type="pres">
      <dgm:prSet presAssocID="{3DCA01DE-1B09-423C-9CDC-EE6B2EF6E3EA}" presName="hierChild7" presStyleCnt="0"/>
      <dgm:spPr/>
    </dgm:pt>
    <dgm:pt modelId="{3D96D8EB-08E8-45A8-9202-D7C6645F5322}" type="pres">
      <dgm:prSet presAssocID="{4F1CC514-DEE0-4158-B592-CE0BA2D1FE05}" presName="Name111" presStyleLbl="parChTrans1D3" presStyleIdx="9" presStyleCnt="11"/>
      <dgm:spPr/>
      <dgm:t>
        <a:bodyPr/>
        <a:lstStyle/>
        <a:p>
          <a:endParaRPr lang="es-ES"/>
        </a:p>
      </dgm:t>
    </dgm:pt>
    <dgm:pt modelId="{32D1C0E5-144E-4A77-80A0-38DCBECD0BA4}" type="pres">
      <dgm:prSet presAssocID="{8ABA11D4-6FB3-4B63-9A25-63BBD6EAC7DF}" presName="hierRoot3" presStyleCnt="0">
        <dgm:presLayoutVars>
          <dgm:hierBranch val="init"/>
        </dgm:presLayoutVars>
      </dgm:prSet>
      <dgm:spPr/>
    </dgm:pt>
    <dgm:pt modelId="{78DA2E5B-4309-4990-B561-3BED14E34F13}" type="pres">
      <dgm:prSet presAssocID="{8ABA11D4-6FB3-4B63-9A25-63BBD6EAC7DF}" presName="rootComposite3" presStyleCnt="0"/>
      <dgm:spPr/>
    </dgm:pt>
    <dgm:pt modelId="{AB0B53BC-0EB4-4FBE-A3A5-3E915E9EB5D2}" type="pres">
      <dgm:prSet presAssocID="{8ABA11D4-6FB3-4B63-9A25-63BBD6EAC7DF}" presName="rootText3" presStyleLbl="asst2" presStyleIdx="4" presStyleCnt="6" custScaleX="261401" custScaleY="209641" custLinFactY="14878" custLinFactNeighborX="697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A581EB-4F5C-4C7D-A1F5-B2381054F54A}" type="pres">
      <dgm:prSet presAssocID="{8ABA11D4-6FB3-4B63-9A25-63BBD6EAC7DF}" presName="rootConnector3" presStyleLbl="asst2" presStyleIdx="4" presStyleCnt="6"/>
      <dgm:spPr/>
      <dgm:t>
        <a:bodyPr/>
        <a:lstStyle/>
        <a:p>
          <a:endParaRPr lang="es-ES"/>
        </a:p>
      </dgm:t>
    </dgm:pt>
    <dgm:pt modelId="{7B87BB0C-EA9B-4934-87EF-2EC0291F6EA1}" type="pres">
      <dgm:prSet presAssocID="{8ABA11D4-6FB3-4B63-9A25-63BBD6EAC7DF}" presName="hierChild6" presStyleCnt="0"/>
      <dgm:spPr/>
    </dgm:pt>
    <dgm:pt modelId="{9EB43FA8-3323-4038-828A-19CBC4CEFFFB}" type="pres">
      <dgm:prSet presAssocID="{8ABA11D4-6FB3-4B63-9A25-63BBD6EAC7DF}" presName="hierChild7" presStyleCnt="0"/>
      <dgm:spPr/>
    </dgm:pt>
    <dgm:pt modelId="{966CCDAF-7AEF-4727-BC1A-3C1C3DEDA016}" type="pres">
      <dgm:prSet presAssocID="{C8B066A2-E858-4FC4-A8AC-7E32C03DD42B}" presName="Name111" presStyleLbl="parChTrans1D3" presStyleIdx="10" presStyleCnt="11"/>
      <dgm:spPr/>
      <dgm:t>
        <a:bodyPr/>
        <a:lstStyle/>
        <a:p>
          <a:endParaRPr lang="es-ES"/>
        </a:p>
      </dgm:t>
    </dgm:pt>
    <dgm:pt modelId="{26BD87A9-15BF-4C24-87EB-C5BA0F58A984}" type="pres">
      <dgm:prSet presAssocID="{D9A21467-C570-48AF-B78C-8252F13575A2}" presName="hierRoot3" presStyleCnt="0">
        <dgm:presLayoutVars>
          <dgm:hierBranch val="init"/>
        </dgm:presLayoutVars>
      </dgm:prSet>
      <dgm:spPr/>
    </dgm:pt>
    <dgm:pt modelId="{FAF55CD6-8D0F-4071-9752-6F3BE52DD76C}" type="pres">
      <dgm:prSet presAssocID="{D9A21467-C570-48AF-B78C-8252F13575A2}" presName="rootComposite3" presStyleCnt="0"/>
      <dgm:spPr/>
    </dgm:pt>
    <dgm:pt modelId="{FDF5E2A7-E5EC-41CA-A1BF-F5FF5500013D}" type="pres">
      <dgm:prSet presAssocID="{D9A21467-C570-48AF-B78C-8252F13575A2}" presName="rootText3" presStyleLbl="asst2" presStyleIdx="5" presStyleCnt="6" custScaleX="253399" custScaleY="184029" custLinFactY="-23148" custLinFactNeighborX="5916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341D6-3D39-45D5-BBB1-CF16F742A988}" type="pres">
      <dgm:prSet presAssocID="{D9A21467-C570-48AF-B78C-8252F13575A2}" presName="rootConnector3" presStyleLbl="asst2" presStyleIdx="5" presStyleCnt="6"/>
      <dgm:spPr/>
      <dgm:t>
        <a:bodyPr/>
        <a:lstStyle/>
        <a:p>
          <a:endParaRPr lang="es-ES"/>
        </a:p>
      </dgm:t>
    </dgm:pt>
    <dgm:pt modelId="{73EAB856-B587-4032-A2B6-58BF890CFE7B}" type="pres">
      <dgm:prSet presAssocID="{D9A21467-C570-48AF-B78C-8252F13575A2}" presName="hierChild6" presStyleCnt="0"/>
      <dgm:spPr/>
    </dgm:pt>
    <dgm:pt modelId="{7F2DFAFA-529C-4137-967D-A4DC16DFDF15}" type="pres">
      <dgm:prSet presAssocID="{D9A21467-C570-48AF-B78C-8252F13575A2}" presName="hierChild7" presStyleCnt="0"/>
      <dgm:spPr/>
    </dgm:pt>
    <dgm:pt modelId="{C52B7069-80DF-448D-9177-7E874EB35A42}" type="pres">
      <dgm:prSet presAssocID="{7B466AB1-A96F-42C7-B353-85BAED6C69F3}" presName="hierChild3" presStyleCnt="0"/>
      <dgm:spPr/>
    </dgm:pt>
    <dgm:pt modelId="{43CFBE4F-5EF2-480C-A508-0561C58D37C1}" type="pres">
      <dgm:prSet presAssocID="{6F571899-6C9B-47C1-B3D1-9F653808DC2C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F65E0156-E64D-4EB0-85A2-F0290E7BFC2B}" type="pres">
      <dgm:prSet presAssocID="{0A5A3971-235B-4CED-809C-5974E6F3406D}" presName="hierRoot3" presStyleCnt="0">
        <dgm:presLayoutVars>
          <dgm:hierBranch val="init"/>
        </dgm:presLayoutVars>
      </dgm:prSet>
      <dgm:spPr/>
    </dgm:pt>
    <dgm:pt modelId="{E5CAAA4B-93ED-41F6-A422-A0FB2A41DC08}" type="pres">
      <dgm:prSet presAssocID="{0A5A3971-235B-4CED-809C-5974E6F3406D}" presName="rootComposite3" presStyleCnt="0"/>
      <dgm:spPr/>
    </dgm:pt>
    <dgm:pt modelId="{2E5C3922-2C67-409A-9D4F-077F7301BB96}" type="pres">
      <dgm:prSet presAssocID="{0A5A3971-235B-4CED-809C-5974E6F3406D}" presName="rootText3" presStyleLbl="asst1" presStyleIdx="0" presStyleCnt="3" custScaleX="172783" custScaleY="184399" custLinFactY="100000" custLinFactNeighborX="-24956" custLinFactNeighborY="1449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4FA345-1CC7-49BA-AE11-C2BB0FF0211E}" type="pres">
      <dgm:prSet presAssocID="{0A5A3971-235B-4CED-809C-5974E6F3406D}" presName="rootConnector3" presStyleLbl="asst1" presStyleIdx="0" presStyleCnt="3"/>
      <dgm:spPr/>
      <dgm:t>
        <a:bodyPr/>
        <a:lstStyle/>
        <a:p>
          <a:endParaRPr lang="es-ES"/>
        </a:p>
      </dgm:t>
    </dgm:pt>
    <dgm:pt modelId="{291EA237-6104-4CDF-B25E-328EAB3BDE8A}" type="pres">
      <dgm:prSet presAssocID="{0A5A3971-235B-4CED-809C-5974E6F3406D}" presName="hierChild6" presStyleCnt="0"/>
      <dgm:spPr/>
    </dgm:pt>
    <dgm:pt modelId="{0A49D6C3-D827-464A-A882-7F4BB82768F2}" type="pres">
      <dgm:prSet presAssocID="{0A5A3971-235B-4CED-809C-5974E6F3406D}" presName="hierChild7" presStyleCnt="0"/>
      <dgm:spPr/>
    </dgm:pt>
    <dgm:pt modelId="{DF1421BB-616B-46E7-8C0D-557B6815BF01}" type="pres">
      <dgm:prSet presAssocID="{D25A9F31-B298-4774-844F-760CEE73849C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DEBF4051-3F50-42F3-8E30-8C97993B5CA0}" type="pres">
      <dgm:prSet presAssocID="{5972AC75-D0CC-4DD8-845E-98590951D9CF}" presName="hierRoot3" presStyleCnt="0">
        <dgm:presLayoutVars>
          <dgm:hierBranch val="init"/>
        </dgm:presLayoutVars>
      </dgm:prSet>
      <dgm:spPr/>
    </dgm:pt>
    <dgm:pt modelId="{5C9F418C-72D2-4C1A-AA8E-4D2A5BD7A634}" type="pres">
      <dgm:prSet presAssocID="{5972AC75-D0CC-4DD8-845E-98590951D9CF}" presName="rootComposite3" presStyleCnt="0"/>
      <dgm:spPr/>
    </dgm:pt>
    <dgm:pt modelId="{31112B31-1EE2-442E-A9EA-00AB50C94E3B}" type="pres">
      <dgm:prSet presAssocID="{5972AC75-D0CC-4DD8-845E-98590951D9CF}" presName="rootText3" presStyleLbl="asst1" presStyleIdx="1" presStyleCnt="3" custScaleX="333311" custScaleY="183834" custLinFactNeighborX="57092" custLinFactNeighborY="23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900BC7-B7F3-405A-87D8-1F5CEB81F354}" type="pres">
      <dgm:prSet presAssocID="{5972AC75-D0CC-4DD8-845E-98590951D9CF}" presName="rootConnector3" presStyleLbl="asst1" presStyleIdx="1" presStyleCnt="3"/>
      <dgm:spPr/>
      <dgm:t>
        <a:bodyPr/>
        <a:lstStyle/>
        <a:p>
          <a:endParaRPr lang="es-ES"/>
        </a:p>
      </dgm:t>
    </dgm:pt>
    <dgm:pt modelId="{97B3180A-E538-451A-8029-9FBC7C8A56F9}" type="pres">
      <dgm:prSet presAssocID="{5972AC75-D0CC-4DD8-845E-98590951D9CF}" presName="hierChild6" presStyleCnt="0"/>
      <dgm:spPr/>
    </dgm:pt>
    <dgm:pt modelId="{2B7E8E8F-5D56-4051-AB79-73F1F6D90717}" type="pres">
      <dgm:prSet presAssocID="{5972AC75-D0CC-4DD8-845E-98590951D9CF}" presName="hierChild7" presStyleCnt="0"/>
      <dgm:spPr/>
    </dgm:pt>
    <dgm:pt modelId="{7C96889E-A52B-46A6-B708-2B8AB342F53D}" type="pres">
      <dgm:prSet presAssocID="{559078E2-EEC9-4C5D-8B49-C2438C69D382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895BC90-0887-4645-AB28-F2C282A6B137}" type="pres">
      <dgm:prSet presAssocID="{E49D639B-6D04-45F4-B104-1D3DBC9760BB}" presName="hierRoot3" presStyleCnt="0">
        <dgm:presLayoutVars>
          <dgm:hierBranch val="init"/>
        </dgm:presLayoutVars>
      </dgm:prSet>
      <dgm:spPr/>
    </dgm:pt>
    <dgm:pt modelId="{A749F914-E9F1-46E9-B78D-5D7060C3B887}" type="pres">
      <dgm:prSet presAssocID="{E49D639B-6D04-45F4-B104-1D3DBC9760BB}" presName="rootComposite3" presStyleCnt="0"/>
      <dgm:spPr/>
    </dgm:pt>
    <dgm:pt modelId="{4AC91345-E31A-4D27-B7A0-5DC21B60B538}" type="pres">
      <dgm:prSet presAssocID="{E49D639B-6D04-45F4-B104-1D3DBC9760BB}" presName="rootText3" presStyleLbl="asst1" presStyleIdx="2" presStyleCnt="3" custScaleX="207920" custScaleY="182835" custLinFactX="100000" custLinFactNeighborX="180754" custLinFactNeighborY="18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902E18-7179-4F1C-B252-CFDE6795B08A}" type="pres">
      <dgm:prSet presAssocID="{E49D639B-6D04-45F4-B104-1D3DBC9760BB}" presName="rootConnector3" presStyleLbl="asst1" presStyleIdx="2" presStyleCnt="3"/>
      <dgm:spPr/>
      <dgm:t>
        <a:bodyPr/>
        <a:lstStyle/>
        <a:p>
          <a:endParaRPr lang="es-ES"/>
        </a:p>
      </dgm:t>
    </dgm:pt>
    <dgm:pt modelId="{6DAFDB6C-09EA-4AAD-923C-A6919816EB88}" type="pres">
      <dgm:prSet presAssocID="{E49D639B-6D04-45F4-B104-1D3DBC9760BB}" presName="hierChild6" presStyleCnt="0"/>
      <dgm:spPr/>
    </dgm:pt>
    <dgm:pt modelId="{A8528C72-EDD2-4F25-A6CE-6779FE0B983F}" type="pres">
      <dgm:prSet presAssocID="{E49D639B-6D04-45F4-B104-1D3DBC9760BB}" presName="hierChild7" presStyleCnt="0"/>
      <dgm:spPr/>
    </dgm:pt>
  </dgm:ptLst>
  <dgm:cxnLst>
    <dgm:cxn modelId="{C3809CC8-6849-4C00-BC48-8F61F6BDBA76}" type="presOf" srcId="{5F4A0DAF-8726-4239-82C9-D60D06CD70CC}" destId="{9506D488-BC50-482E-B1B0-7025FF471A0E}" srcOrd="0" destOrd="0" presId="urn:microsoft.com/office/officeart/2005/8/layout/orgChart1"/>
    <dgm:cxn modelId="{86904C8B-83D1-468B-A962-12EA0AC69FC3}" type="presOf" srcId="{61AF01FE-586A-41DA-8B9F-F185FEEC13E0}" destId="{AB97B936-06AF-4106-9474-788C89BAAFDD}" srcOrd="0" destOrd="0" presId="urn:microsoft.com/office/officeart/2005/8/layout/orgChart1"/>
    <dgm:cxn modelId="{3C551BD0-02B7-4EDB-AE09-652CED35DF35}" srcId="{03AF86BE-16E1-4688-BA30-5DD7A8D97778}" destId="{3DCA01DE-1B09-423C-9CDC-EE6B2EF6E3EA}" srcOrd="2" destOrd="0" parTransId="{B71474D6-F866-40BD-9708-BF12C6DAFB6D}" sibTransId="{67D8A1E1-22DB-4A74-8DE2-35C2C78E6C9A}"/>
    <dgm:cxn modelId="{EA7E661A-17F1-4882-B964-5ECE19A95B46}" type="presOf" srcId="{8ABA11D4-6FB3-4B63-9A25-63BBD6EAC7DF}" destId="{F2A581EB-4F5C-4C7D-A1F5-B2381054F54A}" srcOrd="1" destOrd="0" presId="urn:microsoft.com/office/officeart/2005/8/layout/orgChart1"/>
    <dgm:cxn modelId="{A7A67F91-0C9B-4DBA-AA67-68BBBD4193E5}" type="presOf" srcId="{83200509-DF1C-4CB0-A13C-FB0AE629EECB}" destId="{2E69EB8A-5523-4AE8-9D4B-D59014880F73}" srcOrd="0" destOrd="0" presId="urn:microsoft.com/office/officeart/2005/8/layout/orgChart1"/>
    <dgm:cxn modelId="{B9F7752A-6B31-4C66-AE2D-32A99366286E}" type="presOf" srcId="{0A5A3971-235B-4CED-809C-5974E6F3406D}" destId="{2E5C3922-2C67-409A-9D4F-077F7301BB96}" srcOrd="0" destOrd="0" presId="urn:microsoft.com/office/officeart/2005/8/layout/orgChart1"/>
    <dgm:cxn modelId="{38596387-24C9-4890-98CA-11464F782B43}" srcId="{03AF86BE-16E1-4688-BA30-5DD7A8D97778}" destId="{D9A21467-C570-48AF-B78C-8252F13575A2}" srcOrd="4" destOrd="0" parTransId="{C8B066A2-E858-4FC4-A8AC-7E32C03DD42B}" sibTransId="{B799969E-FD89-45D0-873D-B98BD2178367}"/>
    <dgm:cxn modelId="{CC20C235-8B78-4BF1-B6F0-3F6FD8FDB9ED}" type="presOf" srcId="{E49D639B-6D04-45F4-B104-1D3DBC9760BB}" destId="{A1902E18-7179-4F1C-B252-CFDE6795B08A}" srcOrd="1" destOrd="0" presId="urn:microsoft.com/office/officeart/2005/8/layout/orgChart1"/>
    <dgm:cxn modelId="{1D1E5958-E99D-4B96-9979-5595BE0E2F05}" srcId="{7B466AB1-A96F-42C7-B353-85BAED6C69F3}" destId="{03AF86BE-16E1-4688-BA30-5DD7A8D97778}" srcOrd="6" destOrd="0" parTransId="{3B52F17A-363B-4AD4-893A-604DC73EAE20}" sibTransId="{35FC98CA-8EDB-469C-B621-9103D283D11C}"/>
    <dgm:cxn modelId="{FF552BAA-40FE-4257-82B2-025CC2DC3FFD}" type="presOf" srcId="{536FA9D3-CA64-44C5-AA41-4726ED82AFEA}" destId="{5C6A6F82-62BE-4815-BF98-D8BA98AB627F}" srcOrd="0" destOrd="0" presId="urn:microsoft.com/office/officeart/2005/8/layout/orgChart1"/>
    <dgm:cxn modelId="{9C70E3CD-A622-43B6-AABD-E0F988FB554A}" type="presOf" srcId="{A9C62B98-EAB3-48EB-8979-791DD29416B5}" destId="{E8E9E209-4F8D-4055-8485-94A6DFB24AC3}" srcOrd="0" destOrd="0" presId="urn:microsoft.com/office/officeart/2005/8/layout/orgChart1"/>
    <dgm:cxn modelId="{92B08157-E722-4E91-938B-41EF209E2751}" type="presOf" srcId="{2D43AA3C-B8CA-4791-8113-EA6944B2ACC4}" destId="{0C795C50-5E92-4FEE-B85B-4B278FE871DA}" srcOrd="0" destOrd="0" presId="urn:microsoft.com/office/officeart/2005/8/layout/orgChart1"/>
    <dgm:cxn modelId="{EF106A46-446C-4FCF-A6B8-E8CF5FA3A403}" srcId="{7B466AB1-A96F-42C7-B353-85BAED6C69F3}" destId="{5972AC75-D0CC-4DD8-845E-98590951D9CF}" srcOrd="1" destOrd="0" parTransId="{D25A9F31-B298-4774-844F-760CEE73849C}" sibTransId="{7B738159-16F0-4CAE-BBDA-143E3D91A083}"/>
    <dgm:cxn modelId="{0FB12D6D-0096-4EF3-A1BA-553D949FA5B5}" type="presOf" srcId="{D9A21467-C570-48AF-B78C-8252F13575A2}" destId="{FDF5E2A7-E5EC-41CA-A1BF-F5FF5500013D}" srcOrd="0" destOrd="0" presId="urn:microsoft.com/office/officeart/2005/8/layout/orgChart1"/>
    <dgm:cxn modelId="{E94812C5-C5CA-443B-AEB5-C6893CD17044}" srcId="{7B466AB1-A96F-42C7-B353-85BAED6C69F3}" destId="{173BD2C0-B2BD-4F75-A6B6-AAE0D14C623D}" srcOrd="4" destOrd="0" parTransId="{5F4A0DAF-8726-4239-82C9-D60D06CD70CC}" sibTransId="{C2FE4288-6880-42F4-84D1-EE6BB00187F5}"/>
    <dgm:cxn modelId="{65A69CAC-7511-42E9-B1DD-33A6C3FE2E43}" type="presOf" srcId="{C8B066A2-E858-4FC4-A8AC-7E32C03DD42B}" destId="{966CCDAF-7AEF-4727-BC1A-3C1C3DEDA016}" srcOrd="0" destOrd="0" presId="urn:microsoft.com/office/officeart/2005/8/layout/orgChart1"/>
    <dgm:cxn modelId="{A4CA422E-0A87-44DC-A1BD-946EED80B37C}" type="presOf" srcId="{C65FC499-6245-405A-B32B-9FF552E98081}" destId="{EA7AB769-59CF-40DC-B1B6-9EEAE1AE0469}" srcOrd="0" destOrd="0" presId="urn:microsoft.com/office/officeart/2005/8/layout/orgChart1"/>
    <dgm:cxn modelId="{413B7B8E-8583-46C0-9724-9EE56F253009}" srcId="{7B466AB1-A96F-42C7-B353-85BAED6C69F3}" destId="{49C967BA-FDAB-4B63-A20D-E7E54AA117DE}" srcOrd="3" destOrd="0" parTransId="{F4BE230E-9C7C-4F8E-A758-FE4131053321}" sibTransId="{D3C53A0D-E645-48F9-9152-DE0FB483763A}"/>
    <dgm:cxn modelId="{4947972F-573D-4FF1-909E-BA478962ADBC}" srcId="{173BD2C0-B2BD-4F75-A6B6-AAE0D14C623D}" destId="{203D0977-5A73-4721-A5C6-644B3AF7B2EB}" srcOrd="0" destOrd="0" parTransId="{3BC1B35C-42A7-4AAD-ACDF-C47B0DEF55EE}" sibTransId="{DEE4EBFC-77E8-4624-A3D0-D183E80CB1DA}"/>
    <dgm:cxn modelId="{90D6C6CD-CF8E-4525-80FC-4533AFE56B97}" type="presOf" srcId="{14FED37C-92BC-43EF-B829-29B81C97540A}" destId="{85D31F33-ACAB-433F-8481-D79AADB9EB90}" srcOrd="0" destOrd="0" presId="urn:microsoft.com/office/officeart/2005/8/layout/orgChart1"/>
    <dgm:cxn modelId="{1D5DB3B1-4888-4145-8AF8-E4E9E7B7F97D}" type="presOf" srcId="{03AF86BE-16E1-4688-BA30-5DD7A8D97778}" destId="{26B5B150-D363-447A-9737-DB460C367E7F}" srcOrd="1" destOrd="0" presId="urn:microsoft.com/office/officeart/2005/8/layout/orgChart1"/>
    <dgm:cxn modelId="{CBD0CF46-BA27-4405-9F1A-4ED48FB58FBA}" type="presOf" srcId="{084E5583-53AE-44F9-903B-C9ACB4EA2760}" destId="{D4376C26-D1FF-4D37-8925-6E5C1A14CD98}" srcOrd="1" destOrd="0" presId="urn:microsoft.com/office/officeart/2005/8/layout/orgChart1"/>
    <dgm:cxn modelId="{5283FB51-EC1F-4F01-9A7A-E8CC578123CC}" srcId="{173BD2C0-B2BD-4F75-A6B6-AAE0D14C623D}" destId="{A9C62B98-EAB3-48EB-8979-791DD29416B5}" srcOrd="4" destOrd="0" parTransId="{DD068389-C052-4944-B6BD-91F3C65B6D14}" sibTransId="{F0AC7A7D-1CCE-48EF-A6E5-65418718503E}"/>
    <dgm:cxn modelId="{D73D0667-0B95-4BA6-8507-250BD27F605D}" type="presOf" srcId="{173BD2C0-B2BD-4F75-A6B6-AAE0D14C623D}" destId="{25042D80-8E6A-4AAE-9D95-B2C433177F2A}" srcOrd="0" destOrd="0" presId="urn:microsoft.com/office/officeart/2005/8/layout/orgChart1"/>
    <dgm:cxn modelId="{8AA10535-0D97-427E-9425-26B7CA8775CE}" type="presOf" srcId="{4F1CC514-DEE0-4158-B592-CE0BA2D1FE05}" destId="{3D96D8EB-08E8-45A8-9202-D7C6645F5322}" srcOrd="0" destOrd="0" presId="urn:microsoft.com/office/officeart/2005/8/layout/orgChart1"/>
    <dgm:cxn modelId="{B6B30E15-BDC6-457E-AB38-38C2D9FFC7BB}" type="presOf" srcId="{701203F9-7053-4BD5-B7B9-2F3099D19953}" destId="{ABEA2370-E2E3-4136-BA20-6754B182BDA0}" srcOrd="1" destOrd="0" presId="urn:microsoft.com/office/officeart/2005/8/layout/orgChart1"/>
    <dgm:cxn modelId="{CE5B32E4-F099-45E2-A4D2-4D2E9D82F01D}" type="presOf" srcId="{49C967BA-FDAB-4B63-A20D-E7E54AA117DE}" destId="{13FD669D-FE2E-4033-ADFA-ED0ADDCBBA9E}" srcOrd="1" destOrd="0" presId="urn:microsoft.com/office/officeart/2005/8/layout/orgChart1"/>
    <dgm:cxn modelId="{5E5332D2-77A0-43C7-8535-EA1EBF2E55AF}" type="presOf" srcId="{3B52F17A-363B-4AD4-893A-604DC73EAE20}" destId="{8BD37F41-104E-4D3D-8027-715136A1E33A}" srcOrd="0" destOrd="0" presId="urn:microsoft.com/office/officeart/2005/8/layout/orgChart1"/>
    <dgm:cxn modelId="{0E534993-0EBA-47A7-A5BA-991C13393150}" type="presOf" srcId="{5972AC75-D0CC-4DD8-845E-98590951D9CF}" destId="{BF900BC7-B7F3-405A-87D8-1F5CEB81F354}" srcOrd="1" destOrd="0" presId="urn:microsoft.com/office/officeart/2005/8/layout/orgChart1"/>
    <dgm:cxn modelId="{C1C7DD08-C206-4F92-855F-9127C7A7333E}" srcId="{03AF86BE-16E1-4688-BA30-5DD7A8D97778}" destId="{084E5583-53AE-44F9-903B-C9ACB4EA2760}" srcOrd="0" destOrd="0" parTransId="{76909156-D198-470D-BE12-36543BC64E7D}" sibTransId="{3DDC04FD-3C79-4EA8-832B-41A25BBBA291}"/>
    <dgm:cxn modelId="{B40239D7-2614-47DA-8783-0453ADDB1285}" srcId="{173BD2C0-B2BD-4F75-A6B6-AAE0D14C623D}" destId="{701203F9-7053-4BD5-B7B9-2F3099D19953}" srcOrd="3" destOrd="0" parTransId="{C65FC499-6245-405A-B32B-9FF552E98081}" sibTransId="{5E62EB98-0FBA-4E32-BEFC-EC58FAC0273B}"/>
    <dgm:cxn modelId="{BB314B22-6B70-493F-99BB-702F37E80425}" type="presOf" srcId="{701203F9-7053-4BD5-B7B9-2F3099D19953}" destId="{9001D5D7-558B-486D-AFB3-87F1F47ECFBA}" srcOrd="0" destOrd="0" presId="urn:microsoft.com/office/officeart/2005/8/layout/orgChart1"/>
    <dgm:cxn modelId="{E133D452-9FF6-4389-8AF5-7A3A19DEBF45}" type="presOf" srcId="{36CE0B25-C736-4445-8486-BAEB479D1253}" destId="{A3B770EB-46B2-446C-9B6D-F0C51BEFC231}" srcOrd="0" destOrd="0" presId="urn:microsoft.com/office/officeart/2005/8/layout/orgChart1"/>
    <dgm:cxn modelId="{466F448A-53A1-40EF-9BD3-2C7DB3DE5CDD}" type="presOf" srcId="{7B466AB1-A96F-42C7-B353-85BAED6C69F3}" destId="{B6713F14-0EDA-48DC-8D58-2738BFE0A53F}" srcOrd="1" destOrd="0" presId="urn:microsoft.com/office/officeart/2005/8/layout/orgChart1"/>
    <dgm:cxn modelId="{37B73828-7605-4ABF-9D65-3B012C3E6159}" type="presOf" srcId="{B71474D6-F866-40BD-9708-BF12C6DAFB6D}" destId="{65883565-2FFF-413C-ABDA-42427B47E459}" srcOrd="0" destOrd="0" presId="urn:microsoft.com/office/officeart/2005/8/layout/orgChart1"/>
    <dgm:cxn modelId="{347AB456-AF59-43EB-80FF-6FC9C4078CDB}" srcId="{7B466AB1-A96F-42C7-B353-85BAED6C69F3}" destId="{0A5A3971-235B-4CED-809C-5974E6F3406D}" srcOrd="0" destOrd="0" parTransId="{6F571899-6C9B-47C1-B3D1-9F653808DC2C}" sibTransId="{9EFF2766-61DD-4842-B23F-2174AE6EC78C}"/>
    <dgm:cxn modelId="{9BC879DC-027D-4F68-9C3F-73AB7B9EF0BE}" srcId="{97F3600D-37D3-47DF-9223-5F942219F1F8}" destId="{7B466AB1-A96F-42C7-B353-85BAED6C69F3}" srcOrd="0" destOrd="0" parTransId="{D1400FEB-5C39-4C69-B003-3313D55EA15E}" sibTransId="{2B35B117-FDD3-4689-A1C4-E5A79D94D0DC}"/>
    <dgm:cxn modelId="{B0FE64B2-B1FC-41E5-AEA0-28A4138E67DE}" type="presOf" srcId="{D25A9F31-B298-4774-844F-760CEE73849C}" destId="{DF1421BB-616B-46E7-8C0D-557B6815BF01}" srcOrd="0" destOrd="0" presId="urn:microsoft.com/office/officeart/2005/8/layout/orgChart1"/>
    <dgm:cxn modelId="{6A68E10D-173E-462E-8BFD-276B7D7FA087}" type="presOf" srcId="{536FA9D3-CA64-44C5-AA41-4726ED82AFEA}" destId="{910F5BBB-443E-4DB0-B617-C37949240E09}" srcOrd="1" destOrd="0" presId="urn:microsoft.com/office/officeart/2005/8/layout/orgChart1"/>
    <dgm:cxn modelId="{D74F93A0-C5EB-4926-940B-AD193910295E}" type="presOf" srcId="{6F571899-6C9B-47C1-B3D1-9F653808DC2C}" destId="{43CFBE4F-5EF2-480C-A508-0561C58D37C1}" srcOrd="0" destOrd="0" presId="urn:microsoft.com/office/officeart/2005/8/layout/orgChart1"/>
    <dgm:cxn modelId="{6568B434-A23C-4825-AF40-FAC2021F875E}" srcId="{7B466AB1-A96F-42C7-B353-85BAED6C69F3}" destId="{F936F72A-2637-4AD4-9020-3DCF766C8FB9}" srcOrd="5" destOrd="0" parTransId="{36CE0B25-C736-4445-8486-BAEB479D1253}" sibTransId="{02505211-F717-4B6F-A178-60DBA3ECA708}"/>
    <dgm:cxn modelId="{B209BFD4-4996-4F91-AFD3-5E4CFCA8BC76}" type="presOf" srcId="{97F3600D-37D3-47DF-9223-5F942219F1F8}" destId="{A909ED10-30E7-4424-906B-63B5FA6CC13E}" srcOrd="0" destOrd="0" presId="urn:microsoft.com/office/officeart/2005/8/layout/orgChart1"/>
    <dgm:cxn modelId="{7CBDC9B5-5115-4E76-9BD3-6874E91C17AE}" srcId="{7B466AB1-A96F-42C7-B353-85BAED6C69F3}" destId="{E49D639B-6D04-45F4-B104-1D3DBC9760BB}" srcOrd="2" destOrd="0" parTransId="{559078E2-EEC9-4C5D-8B49-C2438C69D382}" sibTransId="{E9695DBC-1A39-4258-9B05-3C1DFE4B1E8F}"/>
    <dgm:cxn modelId="{1F6DAB46-0155-4205-9A0A-9469AEDF0216}" type="presOf" srcId="{0A5A3971-235B-4CED-809C-5974E6F3406D}" destId="{604FA345-1CC7-49BA-AE11-C2BB0FF0211E}" srcOrd="1" destOrd="0" presId="urn:microsoft.com/office/officeart/2005/8/layout/orgChart1"/>
    <dgm:cxn modelId="{BBC53126-62C5-4CE3-95E2-2A17B88A4443}" type="presOf" srcId="{F936F72A-2637-4AD4-9020-3DCF766C8FB9}" destId="{54BE76BB-11DA-48B9-BD6D-66890EDCFC24}" srcOrd="1" destOrd="0" presId="urn:microsoft.com/office/officeart/2005/8/layout/orgChart1"/>
    <dgm:cxn modelId="{33488668-9F4A-4D7C-A6E7-4A21EFA07475}" type="presOf" srcId="{3DCA01DE-1B09-423C-9CDC-EE6B2EF6E3EA}" destId="{E1CC4A2F-C1A1-4FB9-AB44-D0C26C379ECE}" srcOrd="1" destOrd="0" presId="urn:microsoft.com/office/officeart/2005/8/layout/orgChart1"/>
    <dgm:cxn modelId="{2CCB2715-6215-4955-B2C0-94B29F8B6FF7}" type="presOf" srcId="{203D0977-5A73-4721-A5C6-644B3AF7B2EB}" destId="{6B3FADC7-CC29-4B0A-A097-E55BE4EDC089}" srcOrd="0" destOrd="0" presId="urn:microsoft.com/office/officeart/2005/8/layout/orgChart1"/>
    <dgm:cxn modelId="{9E41C213-5ECB-4A70-9182-C17BBF2B0C5A}" type="presOf" srcId="{7B466AB1-A96F-42C7-B353-85BAED6C69F3}" destId="{213F73DE-B38F-4674-9FC4-9CE62DB2C51B}" srcOrd="0" destOrd="0" presId="urn:microsoft.com/office/officeart/2005/8/layout/orgChart1"/>
    <dgm:cxn modelId="{DE51803F-E662-4CE2-BFA6-02C08F5AB71E}" type="presOf" srcId="{56E5AE3B-25D9-4C66-A488-A3C6C4D45C4D}" destId="{2C24A6DD-4446-4093-B0EA-D70ABE180E5E}" srcOrd="0" destOrd="0" presId="urn:microsoft.com/office/officeart/2005/8/layout/orgChart1"/>
    <dgm:cxn modelId="{6F4E764C-B5C7-4D2A-A554-F6948FFA13F9}" type="presOf" srcId="{14FED37C-92BC-43EF-B829-29B81C97540A}" destId="{FB4A5C21-08D8-4596-A7DF-092FF9316CA1}" srcOrd="1" destOrd="0" presId="urn:microsoft.com/office/officeart/2005/8/layout/orgChart1"/>
    <dgm:cxn modelId="{6A61D229-F833-490B-AE48-D9175829E97C}" type="presOf" srcId="{DD068389-C052-4944-B6BD-91F3C65B6D14}" destId="{A1994992-564D-4D84-8445-22915DE4778E}" srcOrd="0" destOrd="0" presId="urn:microsoft.com/office/officeart/2005/8/layout/orgChart1"/>
    <dgm:cxn modelId="{7CF48F34-3A64-415C-A098-C5FD5BC56F34}" type="presOf" srcId="{49C967BA-FDAB-4B63-A20D-E7E54AA117DE}" destId="{C904F5A1-AAB5-48C8-B863-A91DC3C4A39E}" srcOrd="0" destOrd="0" presId="urn:microsoft.com/office/officeart/2005/8/layout/orgChart1"/>
    <dgm:cxn modelId="{3729B7C1-FF18-4D16-8BAE-BFF3093604DF}" type="presOf" srcId="{A9C62B98-EAB3-48EB-8979-791DD29416B5}" destId="{8B69119E-CC31-4F2A-83B1-C2EFE24A516F}" srcOrd="1" destOrd="0" presId="urn:microsoft.com/office/officeart/2005/8/layout/orgChart1"/>
    <dgm:cxn modelId="{818A8E9E-4EB9-406B-8158-63966816D4F9}" type="presOf" srcId="{3DCA01DE-1B09-423C-9CDC-EE6B2EF6E3EA}" destId="{B64FCF52-F021-4764-A44F-1070A037C772}" srcOrd="0" destOrd="0" presId="urn:microsoft.com/office/officeart/2005/8/layout/orgChart1"/>
    <dgm:cxn modelId="{BE587569-026D-4942-B17A-25F3E86F29BD}" srcId="{173BD2C0-B2BD-4F75-A6B6-AAE0D14C623D}" destId="{6AC8D6B7-8A78-4010-9690-0E3636E616F6}" srcOrd="2" destOrd="0" parTransId="{2D43AA3C-B8CA-4791-8113-EA6944B2ACC4}" sibTransId="{3E4F5316-2C87-4B55-B110-3685EA737492}"/>
    <dgm:cxn modelId="{60B9741F-9C2F-4A09-96F6-BC206CD6C8A2}" type="presOf" srcId="{5972AC75-D0CC-4DD8-845E-98590951D9CF}" destId="{31112B31-1EE2-442E-A9EA-00AB50C94E3B}" srcOrd="0" destOrd="0" presId="urn:microsoft.com/office/officeart/2005/8/layout/orgChart1"/>
    <dgm:cxn modelId="{2743356E-F642-4E0F-BAA3-82BA54B4F475}" type="presOf" srcId="{F936F72A-2637-4AD4-9020-3DCF766C8FB9}" destId="{E29F6667-AED4-435B-9502-3D3CA6A5CAF8}" srcOrd="0" destOrd="0" presId="urn:microsoft.com/office/officeart/2005/8/layout/orgChart1"/>
    <dgm:cxn modelId="{B1AA04DB-96D9-4CC4-9D30-BD535A1D6CA5}" srcId="{03AF86BE-16E1-4688-BA30-5DD7A8D97778}" destId="{8ABA11D4-6FB3-4B63-9A25-63BBD6EAC7DF}" srcOrd="3" destOrd="0" parTransId="{4F1CC514-DEE0-4158-B592-CE0BA2D1FE05}" sibTransId="{905D3AC5-1ACD-4BDC-A784-98C96B87EACA}"/>
    <dgm:cxn modelId="{030FD438-C73A-4075-9974-19C23F796D08}" type="presOf" srcId="{03AF86BE-16E1-4688-BA30-5DD7A8D97778}" destId="{D5CC1D44-AF13-4B84-85E6-08EF0E15FE6A}" srcOrd="0" destOrd="0" presId="urn:microsoft.com/office/officeart/2005/8/layout/orgChart1"/>
    <dgm:cxn modelId="{4710EBA4-1193-419D-A58D-E81771E91DCA}" type="presOf" srcId="{3BC1B35C-42A7-4AAD-ACDF-C47B0DEF55EE}" destId="{453FC1DF-17B5-4FC1-A9AC-F52F82D0F6BD}" srcOrd="0" destOrd="0" presId="urn:microsoft.com/office/officeart/2005/8/layout/orgChart1"/>
    <dgm:cxn modelId="{889D67E4-A22F-4DD3-A6CF-6DC21D37BF07}" type="presOf" srcId="{F4BE230E-9C7C-4F8E-A758-FE4131053321}" destId="{08C4AE12-B3C8-4DAE-8E75-7EA89134B632}" srcOrd="0" destOrd="0" presId="urn:microsoft.com/office/officeart/2005/8/layout/orgChart1"/>
    <dgm:cxn modelId="{7D37BFB3-1152-41BB-8314-C4A8FE7425F0}" type="presOf" srcId="{8ABA11D4-6FB3-4B63-9A25-63BBD6EAC7DF}" destId="{AB0B53BC-0EB4-4FBE-A3A5-3E915E9EB5D2}" srcOrd="0" destOrd="0" presId="urn:microsoft.com/office/officeart/2005/8/layout/orgChart1"/>
    <dgm:cxn modelId="{11B9ACA3-B6B6-479B-9AE6-32E52C5F5490}" type="presOf" srcId="{76909156-D198-470D-BE12-36543BC64E7D}" destId="{29ED9DC7-8820-4872-8FB3-E9E31D03D4C5}" srcOrd="0" destOrd="0" presId="urn:microsoft.com/office/officeart/2005/8/layout/orgChart1"/>
    <dgm:cxn modelId="{0DC794C0-937F-4E72-A998-8D60BE352E02}" type="presOf" srcId="{56E5AE3B-25D9-4C66-A488-A3C6C4D45C4D}" destId="{BCCC8284-7652-44F5-B5CE-44059DC233BF}" srcOrd="1" destOrd="0" presId="urn:microsoft.com/office/officeart/2005/8/layout/orgChart1"/>
    <dgm:cxn modelId="{48A4A06A-F9C4-4B3F-8610-1CA52B073669}" type="presOf" srcId="{084E5583-53AE-44F9-903B-C9ACB4EA2760}" destId="{C1137C59-FD7C-4BE9-8AAC-DF4475A64235}" srcOrd="0" destOrd="0" presId="urn:microsoft.com/office/officeart/2005/8/layout/orgChart1"/>
    <dgm:cxn modelId="{4F54F13F-B362-43A1-8C33-CDC6D7708462}" srcId="{03AF86BE-16E1-4688-BA30-5DD7A8D97778}" destId="{14FED37C-92BC-43EF-B829-29B81C97540A}" srcOrd="1" destOrd="0" parTransId="{83200509-DF1C-4CB0-A13C-FB0AE629EECB}" sibTransId="{B876936F-966B-420B-9371-CE0EEFDB366B}"/>
    <dgm:cxn modelId="{55DBD563-B44B-4975-B6B2-474227E1C282}" type="presOf" srcId="{6AC8D6B7-8A78-4010-9690-0E3636E616F6}" destId="{6F3D86A3-5488-4907-870B-FD42049790BB}" srcOrd="1" destOrd="0" presId="urn:microsoft.com/office/officeart/2005/8/layout/orgChart1"/>
    <dgm:cxn modelId="{886EFF62-B9CF-47E3-BEB2-CD2D7D582621}" type="presOf" srcId="{6AC8D6B7-8A78-4010-9690-0E3636E616F6}" destId="{41D34EFA-F807-40E0-887B-D6D8BB5A026A}" srcOrd="0" destOrd="0" presId="urn:microsoft.com/office/officeart/2005/8/layout/orgChart1"/>
    <dgm:cxn modelId="{9CDCBBFF-90D5-4040-97AA-87FB2AC53E9A}" type="presOf" srcId="{E49D639B-6D04-45F4-B104-1D3DBC9760BB}" destId="{4AC91345-E31A-4D27-B7A0-5DC21B60B538}" srcOrd="0" destOrd="0" presId="urn:microsoft.com/office/officeart/2005/8/layout/orgChart1"/>
    <dgm:cxn modelId="{B7D4A698-64F9-4103-B623-390C1B8BBD19}" type="presOf" srcId="{559078E2-EEC9-4C5D-8B49-C2438C69D382}" destId="{7C96889E-A52B-46A6-B708-2B8AB342F53D}" srcOrd="0" destOrd="0" presId="urn:microsoft.com/office/officeart/2005/8/layout/orgChart1"/>
    <dgm:cxn modelId="{AD0B6AB4-55DE-4976-A14B-27E56CE8568F}" type="presOf" srcId="{203D0977-5A73-4721-A5C6-644B3AF7B2EB}" destId="{82FB0F62-0099-4373-93C8-75E7D2B61C6E}" srcOrd="1" destOrd="0" presId="urn:microsoft.com/office/officeart/2005/8/layout/orgChart1"/>
    <dgm:cxn modelId="{4F4B73B5-C9B1-46CB-9E54-24E11B2C40C3}" srcId="{49C967BA-FDAB-4B63-A20D-E7E54AA117DE}" destId="{56E5AE3B-25D9-4C66-A488-A3C6C4D45C4D}" srcOrd="0" destOrd="0" parTransId="{AEDA7D83-7D49-4750-8381-6096EF6BA55F}" sibTransId="{9E57A32A-C592-41F0-A9FE-442E33FC42F2}"/>
    <dgm:cxn modelId="{7E6EFE57-CDD9-4CF9-9511-B11EAA7BBF46}" type="presOf" srcId="{D9A21467-C570-48AF-B78C-8252F13575A2}" destId="{458341D6-3D39-45D5-BBB1-CF16F742A988}" srcOrd="1" destOrd="0" presId="urn:microsoft.com/office/officeart/2005/8/layout/orgChart1"/>
    <dgm:cxn modelId="{BE6E7A00-955B-4902-AD5A-BC2F719A57CF}" type="presOf" srcId="{173BD2C0-B2BD-4F75-A6B6-AAE0D14C623D}" destId="{D9581A75-75F2-4678-A65A-2C3348F697A1}" srcOrd="1" destOrd="0" presId="urn:microsoft.com/office/officeart/2005/8/layout/orgChart1"/>
    <dgm:cxn modelId="{E28B4234-972F-4271-A2D1-3CA17C25C3F3}" srcId="{173BD2C0-B2BD-4F75-A6B6-AAE0D14C623D}" destId="{536FA9D3-CA64-44C5-AA41-4726ED82AFEA}" srcOrd="1" destOrd="0" parTransId="{61AF01FE-586A-41DA-8B9F-F185FEEC13E0}" sibTransId="{046720B4-D18A-4CE1-9E75-4B0ABA9797FF}"/>
    <dgm:cxn modelId="{0B5CB5AF-03EC-48EB-82E2-D0CAA1764794}" type="presOf" srcId="{AEDA7D83-7D49-4750-8381-6096EF6BA55F}" destId="{901380EB-E87D-4B75-9977-CA65E7C01864}" srcOrd="0" destOrd="0" presId="urn:microsoft.com/office/officeart/2005/8/layout/orgChart1"/>
    <dgm:cxn modelId="{9D576C3D-4AD8-41FA-AD5C-8BC081407B15}" type="presParOf" srcId="{A909ED10-30E7-4424-906B-63B5FA6CC13E}" destId="{C02660E7-0F8D-49B0-B7A7-8A1C8CB2BE16}" srcOrd="0" destOrd="0" presId="urn:microsoft.com/office/officeart/2005/8/layout/orgChart1"/>
    <dgm:cxn modelId="{7A6A1C54-86F9-4699-85BC-1FA9399C9822}" type="presParOf" srcId="{C02660E7-0F8D-49B0-B7A7-8A1C8CB2BE16}" destId="{330A67C7-906D-4A98-A723-EBDD15460AAF}" srcOrd="0" destOrd="0" presId="urn:microsoft.com/office/officeart/2005/8/layout/orgChart1"/>
    <dgm:cxn modelId="{AC24E524-6A9B-41FE-8F77-A8A4DB7A192C}" type="presParOf" srcId="{330A67C7-906D-4A98-A723-EBDD15460AAF}" destId="{213F73DE-B38F-4674-9FC4-9CE62DB2C51B}" srcOrd="0" destOrd="0" presId="urn:microsoft.com/office/officeart/2005/8/layout/orgChart1"/>
    <dgm:cxn modelId="{C87BF5EB-25F2-49EA-AC8B-670C89AE36EA}" type="presParOf" srcId="{330A67C7-906D-4A98-A723-EBDD15460AAF}" destId="{B6713F14-0EDA-48DC-8D58-2738BFE0A53F}" srcOrd="1" destOrd="0" presId="urn:microsoft.com/office/officeart/2005/8/layout/orgChart1"/>
    <dgm:cxn modelId="{2364D7D8-1F7C-47E7-A67E-7AC1174B1BD2}" type="presParOf" srcId="{C02660E7-0F8D-49B0-B7A7-8A1C8CB2BE16}" destId="{90C13762-BE39-46FB-ACFA-27ED908513F3}" srcOrd="1" destOrd="0" presId="urn:microsoft.com/office/officeart/2005/8/layout/orgChart1"/>
    <dgm:cxn modelId="{DA5B4CF2-444F-43CA-B547-BB56079BBE40}" type="presParOf" srcId="{90C13762-BE39-46FB-ACFA-27ED908513F3}" destId="{08C4AE12-B3C8-4DAE-8E75-7EA89134B632}" srcOrd="0" destOrd="0" presId="urn:microsoft.com/office/officeart/2005/8/layout/orgChart1"/>
    <dgm:cxn modelId="{EE889275-8F71-4BA8-B68F-12B4D8BEE280}" type="presParOf" srcId="{90C13762-BE39-46FB-ACFA-27ED908513F3}" destId="{F1D1B5DE-D4E8-44A6-8989-8787247CE7DF}" srcOrd="1" destOrd="0" presId="urn:microsoft.com/office/officeart/2005/8/layout/orgChart1"/>
    <dgm:cxn modelId="{D9011590-468C-440E-A88E-906E6DD1172C}" type="presParOf" srcId="{F1D1B5DE-D4E8-44A6-8989-8787247CE7DF}" destId="{9B1DA7BA-97AD-4AB6-B80C-A23FFB72F952}" srcOrd="0" destOrd="0" presId="urn:microsoft.com/office/officeart/2005/8/layout/orgChart1"/>
    <dgm:cxn modelId="{58837781-B0B3-4481-8AB3-7DFA6E2881DC}" type="presParOf" srcId="{9B1DA7BA-97AD-4AB6-B80C-A23FFB72F952}" destId="{C904F5A1-AAB5-48C8-B863-A91DC3C4A39E}" srcOrd="0" destOrd="0" presId="urn:microsoft.com/office/officeart/2005/8/layout/orgChart1"/>
    <dgm:cxn modelId="{B342C788-9758-4AF0-9695-2C9D08BC2BC3}" type="presParOf" srcId="{9B1DA7BA-97AD-4AB6-B80C-A23FFB72F952}" destId="{13FD669D-FE2E-4033-ADFA-ED0ADDCBBA9E}" srcOrd="1" destOrd="0" presId="urn:microsoft.com/office/officeart/2005/8/layout/orgChart1"/>
    <dgm:cxn modelId="{8EA4E9CC-0D14-46AB-9D92-DB3D0638CB25}" type="presParOf" srcId="{F1D1B5DE-D4E8-44A6-8989-8787247CE7DF}" destId="{3F70E351-AB5E-4123-AD58-6E1FDD1176B2}" srcOrd="1" destOrd="0" presId="urn:microsoft.com/office/officeart/2005/8/layout/orgChart1"/>
    <dgm:cxn modelId="{44FCF90C-6B66-423F-82D2-2FDF2B36FBDB}" type="presParOf" srcId="{F1D1B5DE-D4E8-44A6-8989-8787247CE7DF}" destId="{B684BB2A-153F-40C1-A210-2AE5B88E4D98}" srcOrd="2" destOrd="0" presId="urn:microsoft.com/office/officeart/2005/8/layout/orgChart1"/>
    <dgm:cxn modelId="{A3CF5043-2232-46F3-89F3-10139F9D0F08}" type="presParOf" srcId="{B684BB2A-153F-40C1-A210-2AE5B88E4D98}" destId="{901380EB-E87D-4B75-9977-CA65E7C01864}" srcOrd="0" destOrd="0" presId="urn:microsoft.com/office/officeart/2005/8/layout/orgChart1"/>
    <dgm:cxn modelId="{CC534F80-0780-4E03-BBA7-F0604B7E5771}" type="presParOf" srcId="{B684BB2A-153F-40C1-A210-2AE5B88E4D98}" destId="{BFEEF8B1-8CD7-45B2-9953-2C894EE8CAF1}" srcOrd="1" destOrd="0" presId="urn:microsoft.com/office/officeart/2005/8/layout/orgChart1"/>
    <dgm:cxn modelId="{81B9F50E-042C-44BB-BEF9-C4FAECA09C65}" type="presParOf" srcId="{BFEEF8B1-8CD7-45B2-9953-2C894EE8CAF1}" destId="{5014BB3A-2424-4929-A0D3-B080E0F557AA}" srcOrd="0" destOrd="0" presId="urn:microsoft.com/office/officeart/2005/8/layout/orgChart1"/>
    <dgm:cxn modelId="{FE2408B4-7DC6-4DB4-B285-00CE7908137F}" type="presParOf" srcId="{5014BB3A-2424-4929-A0D3-B080E0F557AA}" destId="{2C24A6DD-4446-4093-B0EA-D70ABE180E5E}" srcOrd="0" destOrd="0" presId="urn:microsoft.com/office/officeart/2005/8/layout/orgChart1"/>
    <dgm:cxn modelId="{01541CBE-A911-425E-8A0F-915E797460D8}" type="presParOf" srcId="{5014BB3A-2424-4929-A0D3-B080E0F557AA}" destId="{BCCC8284-7652-44F5-B5CE-44059DC233BF}" srcOrd="1" destOrd="0" presId="urn:microsoft.com/office/officeart/2005/8/layout/orgChart1"/>
    <dgm:cxn modelId="{F33EA5CA-E869-4CC6-9D63-B9F070FBD29A}" type="presParOf" srcId="{BFEEF8B1-8CD7-45B2-9953-2C894EE8CAF1}" destId="{959C856E-4E3A-4DEE-BC15-641689DA484B}" srcOrd="1" destOrd="0" presId="urn:microsoft.com/office/officeart/2005/8/layout/orgChart1"/>
    <dgm:cxn modelId="{2910B993-77C8-4656-B6FF-D6FCE492AB20}" type="presParOf" srcId="{BFEEF8B1-8CD7-45B2-9953-2C894EE8CAF1}" destId="{2D3D734A-7E56-4910-8065-1CF7B68DA7F8}" srcOrd="2" destOrd="0" presId="urn:microsoft.com/office/officeart/2005/8/layout/orgChart1"/>
    <dgm:cxn modelId="{8C9A20B5-9FF9-4259-BFD4-E92E9DDDE650}" type="presParOf" srcId="{90C13762-BE39-46FB-ACFA-27ED908513F3}" destId="{9506D488-BC50-482E-B1B0-7025FF471A0E}" srcOrd="2" destOrd="0" presId="urn:microsoft.com/office/officeart/2005/8/layout/orgChart1"/>
    <dgm:cxn modelId="{4C4C4BE3-EA99-4B9A-A30F-10A0936FD60A}" type="presParOf" srcId="{90C13762-BE39-46FB-ACFA-27ED908513F3}" destId="{3FE9BF7B-599D-496A-9C84-C371C0BD5324}" srcOrd="3" destOrd="0" presId="urn:microsoft.com/office/officeart/2005/8/layout/orgChart1"/>
    <dgm:cxn modelId="{22BDD4A2-63E6-4977-9D50-776055860C27}" type="presParOf" srcId="{3FE9BF7B-599D-496A-9C84-C371C0BD5324}" destId="{70347389-2015-4F03-A689-E889C6E45FA3}" srcOrd="0" destOrd="0" presId="urn:microsoft.com/office/officeart/2005/8/layout/orgChart1"/>
    <dgm:cxn modelId="{DD28C9DE-240A-49B9-804D-412629AC4059}" type="presParOf" srcId="{70347389-2015-4F03-A689-E889C6E45FA3}" destId="{25042D80-8E6A-4AAE-9D95-B2C433177F2A}" srcOrd="0" destOrd="0" presId="urn:microsoft.com/office/officeart/2005/8/layout/orgChart1"/>
    <dgm:cxn modelId="{50109BA2-EE16-48AF-B47F-B184A45D4E08}" type="presParOf" srcId="{70347389-2015-4F03-A689-E889C6E45FA3}" destId="{D9581A75-75F2-4678-A65A-2C3348F697A1}" srcOrd="1" destOrd="0" presId="urn:microsoft.com/office/officeart/2005/8/layout/orgChart1"/>
    <dgm:cxn modelId="{EC671044-830C-4755-8486-BC287502AEFA}" type="presParOf" srcId="{3FE9BF7B-599D-496A-9C84-C371C0BD5324}" destId="{C68B8BD6-6C88-4BE3-BEC9-1D4CAAE83CDA}" srcOrd="1" destOrd="0" presId="urn:microsoft.com/office/officeart/2005/8/layout/orgChart1"/>
    <dgm:cxn modelId="{74BE5DAA-617F-443B-BAC6-D753FC24A14F}" type="presParOf" srcId="{C68B8BD6-6C88-4BE3-BEC9-1D4CAAE83CDA}" destId="{453FC1DF-17B5-4FC1-A9AC-F52F82D0F6BD}" srcOrd="0" destOrd="0" presId="urn:microsoft.com/office/officeart/2005/8/layout/orgChart1"/>
    <dgm:cxn modelId="{0655ACF4-A011-4B33-9EED-FFD04E5B2B1B}" type="presParOf" srcId="{C68B8BD6-6C88-4BE3-BEC9-1D4CAAE83CDA}" destId="{C302C1FF-3A42-4F7C-9F18-C569C58F0625}" srcOrd="1" destOrd="0" presId="urn:microsoft.com/office/officeart/2005/8/layout/orgChart1"/>
    <dgm:cxn modelId="{3D232B92-57F9-46FB-810B-6C68DF9E2709}" type="presParOf" srcId="{C302C1FF-3A42-4F7C-9F18-C569C58F0625}" destId="{D7D827FE-CF37-4491-BA69-26EE6B9F33D4}" srcOrd="0" destOrd="0" presId="urn:microsoft.com/office/officeart/2005/8/layout/orgChart1"/>
    <dgm:cxn modelId="{6D6EB488-0C9E-4AED-B5E1-91393999A3DB}" type="presParOf" srcId="{D7D827FE-CF37-4491-BA69-26EE6B9F33D4}" destId="{6B3FADC7-CC29-4B0A-A097-E55BE4EDC089}" srcOrd="0" destOrd="0" presId="urn:microsoft.com/office/officeart/2005/8/layout/orgChart1"/>
    <dgm:cxn modelId="{98388898-154B-4B6B-8C53-4F2E75AE3EB9}" type="presParOf" srcId="{D7D827FE-CF37-4491-BA69-26EE6B9F33D4}" destId="{82FB0F62-0099-4373-93C8-75E7D2B61C6E}" srcOrd="1" destOrd="0" presId="urn:microsoft.com/office/officeart/2005/8/layout/orgChart1"/>
    <dgm:cxn modelId="{6A8F4E6E-9410-4B1F-A520-5AD57666BB43}" type="presParOf" srcId="{C302C1FF-3A42-4F7C-9F18-C569C58F0625}" destId="{7160B285-9E1A-4F88-AB6F-AD86C8E37C79}" srcOrd="1" destOrd="0" presId="urn:microsoft.com/office/officeart/2005/8/layout/orgChart1"/>
    <dgm:cxn modelId="{1E46B753-D1AC-455C-BDF2-8E2A9DCCC57F}" type="presParOf" srcId="{C302C1FF-3A42-4F7C-9F18-C569C58F0625}" destId="{20F008FF-AF02-4333-9AB8-30A783946FC0}" srcOrd="2" destOrd="0" presId="urn:microsoft.com/office/officeart/2005/8/layout/orgChart1"/>
    <dgm:cxn modelId="{A8AE253F-48AF-408C-A855-527880BA293B}" type="presParOf" srcId="{C68B8BD6-6C88-4BE3-BEC9-1D4CAAE83CDA}" destId="{AB97B936-06AF-4106-9474-788C89BAAFDD}" srcOrd="2" destOrd="0" presId="urn:microsoft.com/office/officeart/2005/8/layout/orgChart1"/>
    <dgm:cxn modelId="{1E82FD05-D62C-4AF7-9E41-8FF1E9D62AAF}" type="presParOf" srcId="{C68B8BD6-6C88-4BE3-BEC9-1D4CAAE83CDA}" destId="{2A833AC3-4F2F-4A8C-B5FE-6FC2502F97CC}" srcOrd="3" destOrd="0" presId="urn:microsoft.com/office/officeart/2005/8/layout/orgChart1"/>
    <dgm:cxn modelId="{616842EA-8D25-48CA-B6EB-0031BDFBC40D}" type="presParOf" srcId="{2A833AC3-4F2F-4A8C-B5FE-6FC2502F97CC}" destId="{D4964338-ABFF-4493-9C99-2A002A84E858}" srcOrd="0" destOrd="0" presId="urn:microsoft.com/office/officeart/2005/8/layout/orgChart1"/>
    <dgm:cxn modelId="{21956042-7228-4E3A-9E55-74D7A5B083C8}" type="presParOf" srcId="{D4964338-ABFF-4493-9C99-2A002A84E858}" destId="{5C6A6F82-62BE-4815-BF98-D8BA98AB627F}" srcOrd="0" destOrd="0" presId="urn:microsoft.com/office/officeart/2005/8/layout/orgChart1"/>
    <dgm:cxn modelId="{3E1E0889-C2DB-4F88-840D-67134FCA8D96}" type="presParOf" srcId="{D4964338-ABFF-4493-9C99-2A002A84E858}" destId="{910F5BBB-443E-4DB0-B617-C37949240E09}" srcOrd="1" destOrd="0" presId="urn:microsoft.com/office/officeart/2005/8/layout/orgChart1"/>
    <dgm:cxn modelId="{0C7D678E-FF3C-4BCE-B7C8-60B68CB7F975}" type="presParOf" srcId="{2A833AC3-4F2F-4A8C-B5FE-6FC2502F97CC}" destId="{BFDE0B2F-35CE-42DD-9A4A-DF4094823ACA}" srcOrd="1" destOrd="0" presId="urn:microsoft.com/office/officeart/2005/8/layout/orgChart1"/>
    <dgm:cxn modelId="{05A6967F-2F87-46C6-AFA5-D05C88B54F5A}" type="presParOf" srcId="{2A833AC3-4F2F-4A8C-B5FE-6FC2502F97CC}" destId="{97EE2E95-8EFD-4506-9A2C-DE2318960766}" srcOrd="2" destOrd="0" presId="urn:microsoft.com/office/officeart/2005/8/layout/orgChart1"/>
    <dgm:cxn modelId="{41B0927D-F721-4023-8623-D4FCC3400AF1}" type="presParOf" srcId="{C68B8BD6-6C88-4BE3-BEC9-1D4CAAE83CDA}" destId="{0C795C50-5E92-4FEE-B85B-4B278FE871DA}" srcOrd="4" destOrd="0" presId="urn:microsoft.com/office/officeart/2005/8/layout/orgChart1"/>
    <dgm:cxn modelId="{B2AD500E-825F-4CCF-B7CB-9583755ED8B8}" type="presParOf" srcId="{C68B8BD6-6C88-4BE3-BEC9-1D4CAAE83CDA}" destId="{006BB69F-BA52-4B23-947A-978A0445AACD}" srcOrd="5" destOrd="0" presId="urn:microsoft.com/office/officeart/2005/8/layout/orgChart1"/>
    <dgm:cxn modelId="{62B87490-640A-4B29-9EDE-2D72A8450C65}" type="presParOf" srcId="{006BB69F-BA52-4B23-947A-978A0445AACD}" destId="{C3E18E17-F614-4110-BB84-6A95A17878E7}" srcOrd="0" destOrd="0" presId="urn:microsoft.com/office/officeart/2005/8/layout/orgChart1"/>
    <dgm:cxn modelId="{247875F7-4115-4C39-9AC0-219540C58015}" type="presParOf" srcId="{C3E18E17-F614-4110-BB84-6A95A17878E7}" destId="{41D34EFA-F807-40E0-887B-D6D8BB5A026A}" srcOrd="0" destOrd="0" presId="urn:microsoft.com/office/officeart/2005/8/layout/orgChart1"/>
    <dgm:cxn modelId="{BA364125-8BA4-4BF9-9CF9-4AFCB067408A}" type="presParOf" srcId="{C3E18E17-F614-4110-BB84-6A95A17878E7}" destId="{6F3D86A3-5488-4907-870B-FD42049790BB}" srcOrd="1" destOrd="0" presId="urn:microsoft.com/office/officeart/2005/8/layout/orgChart1"/>
    <dgm:cxn modelId="{7A6F294E-8666-4B6F-B731-B0DA80E31A88}" type="presParOf" srcId="{006BB69F-BA52-4B23-947A-978A0445AACD}" destId="{1F58199C-C694-401F-8C78-D420FEC071CD}" srcOrd="1" destOrd="0" presId="urn:microsoft.com/office/officeart/2005/8/layout/orgChart1"/>
    <dgm:cxn modelId="{968A4139-C3C1-48BB-9E81-6E26BD839737}" type="presParOf" srcId="{006BB69F-BA52-4B23-947A-978A0445AACD}" destId="{73A0E562-CA19-4D5D-BA56-1AE4FD4CDF68}" srcOrd="2" destOrd="0" presId="urn:microsoft.com/office/officeart/2005/8/layout/orgChart1"/>
    <dgm:cxn modelId="{FA40BABF-7E01-4839-8CDC-51DC2B27E679}" type="presParOf" srcId="{C68B8BD6-6C88-4BE3-BEC9-1D4CAAE83CDA}" destId="{EA7AB769-59CF-40DC-B1B6-9EEAE1AE0469}" srcOrd="6" destOrd="0" presId="urn:microsoft.com/office/officeart/2005/8/layout/orgChart1"/>
    <dgm:cxn modelId="{6688025E-35E2-4DAA-BC37-B58A530AE1F9}" type="presParOf" srcId="{C68B8BD6-6C88-4BE3-BEC9-1D4CAAE83CDA}" destId="{A584CFBB-FC6A-460E-98E4-760CD37F0498}" srcOrd="7" destOrd="0" presId="urn:microsoft.com/office/officeart/2005/8/layout/orgChart1"/>
    <dgm:cxn modelId="{3D2420C4-C2E4-45FC-8560-D4D31643F9A9}" type="presParOf" srcId="{A584CFBB-FC6A-460E-98E4-760CD37F0498}" destId="{626CC45A-19BC-4B6C-9ECF-CFD566AFBE6E}" srcOrd="0" destOrd="0" presId="urn:microsoft.com/office/officeart/2005/8/layout/orgChart1"/>
    <dgm:cxn modelId="{F975BC5E-CB6B-43B4-9A66-AAEC374EDBCE}" type="presParOf" srcId="{626CC45A-19BC-4B6C-9ECF-CFD566AFBE6E}" destId="{9001D5D7-558B-486D-AFB3-87F1F47ECFBA}" srcOrd="0" destOrd="0" presId="urn:microsoft.com/office/officeart/2005/8/layout/orgChart1"/>
    <dgm:cxn modelId="{CDA2610B-8A34-4444-8279-1C7D641ADCA8}" type="presParOf" srcId="{626CC45A-19BC-4B6C-9ECF-CFD566AFBE6E}" destId="{ABEA2370-E2E3-4136-BA20-6754B182BDA0}" srcOrd="1" destOrd="0" presId="urn:microsoft.com/office/officeart/2005/8/layout/orgChart1"/>
    <dgm:cxn modelId="{44B90E3A-F4EC-476A-93EA-9DD7DF02BA53}" type="presParOf" srcId="{A584CFBB-FC6A-460E-98E4-760CD37F0498}" destId="{2BF9A220-CB9E-427E-943C-6B29A81B5A8D}" srcOrd="1" destOrd="0" presId="urn:microsoft.com/office/officeart/2005/8/layout/orgChart1"/>
    <dgm:cxn modelId="{B5AEF418-895E-4834-954A-478DA44775CA}" type="presParOf" srcId="{A584CFBB-FC6A-460E-98E4-760CD37F0498}" destId="{AF99F31C-966F-4040-85D8-7D6298D5F610}" srcOrd="2" destOrd="0" presId="urn:microsoft.com/office/officeart/2005/8/layout/orgChart1"/>
    <dgm:cxn modelId="{20332346-D9AB-4B43-B9A1-2430D7CEA19C}" type="presParOf" srcId="{C68B8BD6-6C88-4BE3-BEC9-1D4CAAE83CDA}" destId="{A1994992-564D-4D84-8445-22915DE4778E}" srcOrd="8" destOrd="0" presId="urn:microsoft.com/office/officeart/2005/8/layout/orgChart1"/>
    <dgm:cxn modelId="{A61B6BA5-1C3A-41F2-BAF3-16D5CC70AF4E}" type="presParOf" srcId="{C68B8BD6-6C88-4BE3-BEC9-1D4CAAE83CDA}" destId="{8C61E6D8-F0F6-4C2B-AC41-0D00508C65D1}" srcOrd="9" destOrd="0" presId="urn:microsoft.com/office/officeart/2005/8/layout/orgChart1"/>
    <dgm:cxn modelId="{027965A4-D545-4106-BDD5-36D1B4ACE464}" type="presParOf" srcId="{8C61E6D8-F0F6-4C2B-AC41-0D00508C65D1}" destId="{1B4C90FA-5C15-4F48-ADF1-4A5464C71A0A}" srcOrd="0" destOrd="0" presId="urn:microsoft.com/office/officeart/2005/8/layout/orgChart1"/>
    <dgm:cxn modelId="{BB001BCE-0A9A-4C2B-9DDD-8AC8FDDFDBFC}" type="presParOf" srcId="{1B4C90FA-5C15-4F48-ADF1-4A5464C71A0A}" destId="{E8E9E209-4F8D-4055-8485-94A6DFB24AC3}" srcOrd="0" destOrd="0" presId="urn:microsoft.com/office/officeart/2005/8/layout/orgChart1"/>
    <dgm:cxn modelId="{7FFC2639-DAD7-4F66-98AF-CDFE19F3DDA8}" type="presParOf" srcId="{1B4C90FA-5C15-4F48-ADF1-4A5464C71A0A}" destId="{8B69119E-CC31-4F2A-83B1-C2EFE24A516F}" srcOrd="1" destOrd="0" presId="urn:microsoft.com/office/officeart/2005/8/layout/orgChart1"/>
    <dgm:cxn modelId="{92662D10-33C9-4C03-B267-F62D1C4BF91E}" type="presParOf" srcId="{8C61E6D8-F0F6-4C2B-AC41-0D00508C65D1}" destId="{DB3901DB-37D7-4A2B-A425-4DC3C0827B39}" srcOrd="1" destOrd="0" presId="urn:microsoft.com/office/officeart/2005/8/layout/orgChart1"/>
    <dgm:cxn modelId="{FEBD54B3-34C3-468F-BA82-D6DB2AB99A20}" type="presParOf" srcId="{8C61E6D8-F0F6-4C2B-AC41-0D00508C65D1}" destId="{44379D0F-5B0B-4729-AA7D-DF4EF0F37B0C}" srcOrd="2" destOrd="0" presId="urn:microsoft.com/office/officeart/2005/8/layout/orgChart1"/>
    <dgm:cxn modelId="{B09268CF-0279-44B5-B63D-20C3A9C6DD06}" type="presParOf" srcId="{3FE9BF7B-599D-496A-9C84-C371C0BD5324}" destId="{79076A35-7CF7-48BD-9644-6FC86BD2CF3D}" srcOrd="2" destOrd="0" presId="urn:microsoft.com/office/officeart/2005/8/layout/orgChart1"/>
    <dgm:cxn modelId="{7532922E-8C6D-41C8-976A-175D06185417}" type="presParOf" srcId="{90C13762-BE39-46FB-ACFA-27ED908513F3}" destId="{A3B770EB-46B2-446C-9B6D-F0C51BEFC231}" srcOrd="4" destOrd="0" presId="urn:microsoft.com/office/officeart/2005/8/layout/orgChart1"/>
    <dgm:cxn modelId="{3BCB7989-5E27-4AA3-8D0F-EC6F15D06A8E}" type="presParOf" srcId="{90C13762-BE39-46FB-ACFA-27ED908513F3}" destId="{C11BDFE2-B9BE-4AD9-AD43-B53484B8F6BC}" srcOrd="5" destOrd="0" presId="urn:microsoft.com/office/officeart/2005/8/layout/orgChart1"/>
    <dgm:cxn modelId="{3DFBF4EA-8C1C-43E5-AFA7-C234D9C92177}" type="presParOf" srcId="{C11BDFE2-B9BE-4AD9-AD43-B53484B8F6BC}" destId="{7894F858-606F-4FB6-BD45-F3E79F24AE0C}" srcOrd="0" destOrd="0" presId="urn:microsoft.com/office/officeart/2005/8/layout/orgChart1"/>
    <dgm:cxn modelId="{BDF3239D-A198-4B8E-BC90-C39F6636E35B}" type="presParOf" srcId="{7894F858-606F-4FB6-BD45-F3E79F24AE0C}" destId="{E29F6667-AED4-435B-9502-3D3CA6A5CAF8}" srcOrd="0" destOrd="0" presId="urn:microsoft.com/office/officeart/2005/8/layout/orgChart1"/>
    <dgm:cxn modelId="{66BDFA53-AC17-48D5-9028-B211670D65CD}" type="presParOf" srcId="{7894F858-606F-4FB6-BD45-F3E79F24AE0C}" destId="{54BE76BB-11DA-48B9-BD6D-66890EDCFC24}" srcOrd="1" destOrd="0" presId="urn:microsoft.com/office/officeart/2005/8/layout/orgChart1"/>
    <dgm:cxn modelId="{164F12AA-E79E-41A2-B99A-480216CF9223}" type="presParOf" srcId="{C11BDFE2-B9BE-4AD9-AD43-B53484B8F6BC}" destId="{82FBFA31-AABE-48F3-AF9B-387C063CFDD1}" srcOrd="1" destOrd="0" presId="urn:microsoft.com/office/officeart/2005/8/layout/orgChart1"/>
    <dgm:cxn modelId="{C4E0CA77-42B4-464C-A880-3E2846302139}" type="presParOf" srcId="{C11BDFE2-B9BE-4AD9-AD43-B53484B8F6BC}" destId="{60F1D552-04B2-402E-9300-74D28E7149F1}" srcOrd="2" destOrd="0" presId="urn:microsoft.com/office/officeart/2005/8/layout/orgChart1"/>
    <dgm:cxn modelId="{EAB41C7E-D18F-4E61-A7D7-60D8BA7D71CB}" type="presParOf" srcId="{90C13762-BE39-46FB-ACFA-27ED908513F3}" destId="{8BD37F41-104E-4D3D-8027-715136A1E33A}" srcOrd="6" destOrd="0" presId="urn:microsoft.com/office/officeart/2005/8/layout/orgChart1"/>
    <dgm:cxn modelId="{A2340A7B-0ADF-4099-B5C1-55AAF6109706}" type="presParOf" srcId="{90C13762-BE39-46FB-ACFA-27ED908513F3}" destId="{8BD9DFA8-9EF1-46DE-848E-47C06CAA8F86}" srcOrd="7" destOrd="0" presId="urn:microsoft.com/office/officeart/2005/8/layout/orgChart1"/>
    <dgm:cxn modelId="{A44FF992-F172-4B70-B4A2-ACB4AC4778AA}" type="presParOf" srcId="{8BD9DFA8-9EF1-46DE-848E-47C06CAA8F86}" destId="{43A3B508-6F08-4BEA-8270-5D6EC4D58066}" srcOrd="0" destOrd="0" presId="urn:microsoft.com/office/officeart/2005/8/layout/orgChart1"/>
    <dgm:cxn modelId="{126896EF-2B85-4529-B675-68E6686A38E8}" type="presParOf" srcId="{43A3B508-6F08-4BEA-8270-5D6EC4D58066}" destId="{D5CC1D44-AF13-4B84-85E6-08EF0E15FE6A}" srcOrd="0" destOrd="0" presId="urn:microsoft.com/office/officeart/2005/8/layout/orgChart1"/>
    <dgm:cxn modelId="{AF631FA7-7DF2-4728-8ACF-D1DDD2721792}" type="presParOf" srcId="{43A3B508-6F08-4BEA-8270-5D6EC4D58066}" destId="{26B5B150-D363-447A-9737-DB460C367E7F}" srcOrd="1" destOrd="0" presId="urn:microsoft.com/office/officeart/2005/8/layout/orgChart1"/>
    <dgm:cxn modelId="{B352F497-A953-43BE-94CD-0A30C3990E10}" type="presParOf" srcId="{8BD9DFA8-9EF1-46DE-848E-47C06CAA8F86}" destId="{CBFE7F94-0967-40B8-B389-52A6FC31BE14}" srcOrd="1" destOrd="0" presId="urn:microsoft.com/office/officeart/2005/8/layout/orgChart1"/>
    <dgm:cxn modelId="{D1784BE3-A0B1-44F4-8484-002F73A69179}" type="presParOf" srcId="{8BD9DFA8-9EF1-46DE-848E-47C06CAA8F86}" destId="{17EC4577-DE89-453A-A178-8FDAF1E543A9}" srcOrd="2" destOrd="0" presId="urn:microsoft.com/office/officeart/2005/8/layout/orgChart1"/>
    <dgm:cxn modelId="{65386829-37FB-40AA-A51C-8ABFFD7B4212}" type="presParOf" srcId="{17EC4577-DE89-453A-A178-8FDAF1E543A9}" destId="{29ED9DC7-8820-4872-8FB3-E9E31D03D4C5}" srcOrd="0" destOrd="0" presId="urn:microsoft.com/office/officeart/2005/8/layout/orgChart1"/>
    <dgm:cxn modelId="{B27BDEDD-245E-4D7C-B218-AD775CA428B0}" type="presParOf" srcId="{17EC4577-DE89-453A-A178-8FDAF1E543A9}" destId="{22448EFE-6704-4A15-A99D-7E87FB312B88}" srcOrd="1" destOrd="0" presId="urn:microsoft.com/office/officeart/2005/8/layout/orgChart1"/>
    <dgm:cxn modelId="{D9C9EEC7-2134-4584-B3B8-790669E67B30}" type="presParOf" srcId="{22448EFE-6704-4A15-A99D-7E87FB312B88}" destId="{BE3EA423-E2CB-4841-A36D-F7406DC06AF4}" srcOrd="0" destOrd="0" presId="urn:microsoft.com/office/officeart/2005/8/layout/orgChart1"/>
    <dgm:cxn modelId="{2A4A390A-8C3B-45AF-B9C6-6C1AAAECF3C8}" type="presParOf" srcId="{BE3EA423-E2CB-4841-A36D-F7406DC06AF4}" destId="{C1137C59-FD7C-4BE9-8AAC-DF4475A64235}" srcOrd="0" destOrd="0" presId="urn:microsoft.com/office/officeart/2005/8/layout/orgChart1"/>
    <dgm:cxn modelId="{D1EE02F1-CBEE-4017-B87F-26133C4940F6}" type="presParOf" srcId="{BE3EA423-E2CB-4841-A36D-F7406DC06AF4}" destId="{D4376C26-D1FF-4D37-8925-6E5C1A14CD98}" srcOrd="1" destOrd="0" presId="urn:microsoft.com/office/officeart/2005/8/layout/orgChart1"/>
    <dgm:cxn modelId="{290321B2-4A78-45A2-B52C-D394CCC49BA0}" type="presParOf" srcId="{22448EFE-6704-4A15-A99D-7E87FB312B88}" destId="{8AB11C31-9FA5-4B2A-8124-E376B11607DD}" srcOrd="1" destOrd="0" presId="urn:microsoft.com/office/officeart/2005/8/layout/orgChart1"/>
    <dgm:cxn modelId="{122C3FC6-068B-421F-895A-AD1C44CB9EE5}" type="presParOf" srcId="{22448EFE-6704-4A15-A99D-7E87FB312B88}" destId="{D218C7BC-DE17-435A-A656-934B31CC5C6E}" srcOrd="2" destOrd="0" presId="urn:microsoft.com/office/officeart/2005/8/layout/orgChart1"/>
    <dgm:cxn modelId="{25D07F53-125F-47C3-8BE8-37139BB00A2C}" type="presParOf" srcId="{17EC4577-DE89-453A-A178-8FDAF1E543A9}" destId="{2E69EB8A-5523-4AE8-9D4B-D59014880F73}" srcOrd="2" destOrd="0" presId="urn:microsoft.com/office/officeart/2005/8/layout/orgChart1"/>
    <dgm:cxn modelId="{1132452A-2AD1-49DD-9CDB-8C397FE74D96}" type="presParOf" srcId="{17EC4577-DE89-453A-A178-8FDAF1E543A9}" destId="{4E6BFBB5-8F65-4823-A7CF-C74502ECB84B}" srcOrd="3" destOrd="0" presId="urn:microsoft.com/office/officeart/2005/8/layout/orgChart1"/>
    <dgm:cxn modelId="{AF7C58FC-0366-4BF6-AA12-3D6E3016693D}" type="presParOf" srcId="{4E6BFBB5-8F65-4823-A7CF-C74502ECB84B}" destId="{890A9D6D-09B9-4584-AFCB-72EE7C473E7E}" srcOrd="0" destOrd="0" presId="urn:microsoft.com/office/officeart/2005/8/layout/orgChart1"/>
    <dgm:cxn modelId="{3CB90166-8B20-4D8B-BB53-026D6AE04D83}" type="presParOf" srcId="{890A9D6D-09B9-4584-AFCB-72EE7C473E7E}" destId="{85D31F33-ACAB-433F-8481-D79AADB9EB90}" srcOrd="0" destOrd="0" presId="urn:microsoft.com/office/officeart/2005/8/layout/orgChart1"/>
    <dgm:cxn modelId="{9357AA36-1284-4E14-830D-258DF4FC6AD1}" type="presParOf" srcId="{890A9D6D-09B9-4584-AFCB-72EE7C473E7E}" destId="{FB4A5C21-08D8-4596-A7DF-092FF9316CA1}" srcOrd="1" destOrd="0" presId="urn:microsoft.com/office/officeart/2005/8/layout/orgChart1"/>
    <dgm:cxn modelId="{8DBBA908-105E-45C4-8014-8AA6B08F92E0}" type="presParOf" srcId="{4E6BFBB5-8F65-4823-A7CF-C74502ECB84B}" destId="{E4B2488E-13FA-4967-950E-801E177629F3}" srcOrd="1" destOrd="0" presId="urn:microsoft.com/office/officeart/2005/8/layout/orgChart1"/>
    <dgm:cxn modelId="{9F6990A5-6C7E-43A2-8334-F753E25BCEF0}" type="presParOf" srcId="{4E6BFBB5-8F65-4823-A7CF-C74502ECB84B}" destId="{349ED6A4-9B76-4FF5-B7F2-779A71B5697D}" srcOrd="2" destOrd="0" presId="urn:microsoft.com/office/officeart/2005/8/layout/orgChart1"/>
    <dgm:cxn modelId="{18AC3E13-762D-4D8C-91BE-1DFBDA46E96E}" type="presParOf" srcId="{17EC4577-DE89-453A-A178-8FDAF1E543A9}" destId="{65883565-2FFF-413C-ABDA-42427B47E459}" srcOrd="4" destOrd="0" presId="urn:microsoft.com/office/officeart/2005/8/layout/orgChart1"/>
    <dgm:cxn modelId="{B666454C-EB4E-42A5-9247-693AA1EC757C}" type="presParOf" srcId="{17EC4577-DE89-453A-A178-8FDAF1E543A9}" destId="{194D72C2-B485-4C3F-988D-F7F398D20D76}" srcOrd="5" destOrd="0" presId="urn:microsoft.com/office/officeart/2005/8/layout/orgChart1"/>
    <dgm:cxn modelId="{A41A0AEA-4701-4666-BFC8-ED7FB2AB52D8}" type="presParOf" srcId="{194D72C2-B485-4C3F-988D-F7F398D20D76}" destId="{F2885F79-5EE4-4763-8FD8-CBFACA7D77DA}" srcOrd="0" destOrd="0" presId="urn:microsoft.com/office/officeart/2005/8/layout/orgChart1"/>
    <dgm:cxn modelId="{6324A2EC-79DC-497B-A05D-6454DDFA10F6}" type="presParOf" srcId="{F2885F79-5EE4-4763-8FD8-CBFACA7D77DA}" destId="{B64FCF52-F021-4764-A44F-1070A037C772}" srcOrd="0" destOrd="0" presId="urn:microsoft.com/office/officeart/2005/8/layout/orgChart1"/>
    <dgm:cxn modelId="{33A0B243-DC38-4682-B7BB-161071CC4368}" type="presParOf" srcId="{F2885F79-5EE4-4763-8FD8-CBFACA7D77DA}" destId="{E1CC4A2F-C1A1-4FB9-AB44-D0C26C379ECE}" srcOrd="1" destOrd="0" presId="urn:microsoft.com/office/officeart/2005/8/layout/orgChart1"/>
    <dgm:cxn modelId="{CA3D4BD6-A4B7-44AF-90FC-88F301A78491}" type="presParOf" srcId="{194D72C2-B485-4C3F-988D-F7F398D20D76}" destId="{5CAE2235-A7F7-4AC4-B343-8247BBBBC0F7}" srcOrd="1" destOrd="0" presId="urn:microsoft.com/office/officeart/2005/8/layout/orgChart1"/>
    <dgm:cxn modelId="{B6C586A3-8946-4F10-968C-E5F1799497BE}" type="presParOf" srcId="{194D72C2-B485-4C3F-988D-F7F398D20D76}" destId="{4FEB587B-9534-4FCC-972E-58F7C592838B}" srcOrd="2" destOrd="0" presId="urn:microsoft.com/office/officeart/2005/8/layout/orgChart1"/>
    <dgm:cxn modelId="{BFF63490-B05D-4F65-AC20-118CFEF7536A}" type="presParOf" srcId="{17EC4577-DE89-453A-A178-8FDAF1E543A9}" destId="{3D96D8EB-08E8-45A8-9202-D7C6645F5322}" srcOrd="6" destOrd="0" presId="urn:microsoft.com/office/officeart/2005/8/layout/orgChart1"/>
    <dgm:cxn modelId="{AE3F85B8-C455-418E-9FA7-F80495E86F06}" type="presParOf" srcId="{17EC4577-DE89-453A-A178-8FDAF1E543A9}" destId="{32D1C0E5-144E-4A77-80A0-38DCBECD0BA4}" srcOrd="7" destOrd="0" presId="urn:microsoft.com/office/officeart/2005/8/layout/orgChart1"/>
    <dgm:cxn modelId="{A2679C53-0A9B-4205-802B-94C5791EA21F}" type="presParOf" srcId="{32D1C0E5-144E-4A77-80A0-38DCBECD0BA4}" destId="{78DA2E5B-4309-4990-B561-3BED14E34F13}" srcOrd="0" destOrd="0" presId="urn:microsoft.com/office/officeart/2005/8/layout/orgChart1"/>
    <dgm:cxn modelId="{85FD551D-E057-4C84-818E-4AA2A7BEB57C}" type="presParOf" srcId="{78DA2E5B-4309-4990-B561-3BED14E34F13}" destId="{AB0B53BC-0EB4-4FBE-A3A5-3E915E9EB5D2}" srcOrd="0" destOrd="0" presId="urn:microsoft.com/office/officeart/2005/8/layout/orgChart1"/>
    <dgm:cxn modelId="{60C4F7BA-C3A8-46EE-A1D7-32C3EB02BD31}" type="presParOf" srcId="{78DA2E5B-4309-4990-B561-3BED14E34F13}" destId="{F2A581EB-4F5C-4C7D-A1F5-B2381054F54A}" srcOrd="1" destOrd="0" presId="urn:microsoft.com/office/officeart/2005/8/layout/orgChart1"/>
    <dgm:cxn modelId="{A67095BB-88A8-4AAE-8B2C-FF4ACCA8BB3E}" type="presParOf" srcId="{32D1C0E5-144E-4A77-80A0-38DCBECD0BA4}" destId="{7B87BB0C-EA9B-4934-87EF-2EC0291F6EA1}" srcOrd="1" destOrd="0" presId="urn:microsoft.com/office/officeart/2005/8/layout/orgChart1"/>
    <dgm:cxn modelId="{702BB7F8-3275-4782-9351-D055CC4DE92E}" type="presParOf" srcId="{32D1C0E5-144E-4A77-80A0-38DCBECD0BA4}" destId="{9EB43FA8-3323-4038-828A-19CBC4CEFFFB}" srcOrd="2" destOrd="0" presId="urn:microsoft.com/office/officeart/2005/8/layout/orgChart1"/>
    <dgm:cxn modelId="{6A4AB606-E3A6-4FC6-8455-3D330CA5F776}" type="presParOf" srcId="{17EC4577-DE89-453A-A178-8FDAF1E543A9}" destId="{966CCDAF-7AEF-4727-BC1A-3C1C3DEDA016}" srcOrd="8" destOrd="0" presId="urn:microsoft.com/office/officeart/2005/8/layout/orgChart1"/>
    <dgm:cxn modelId="{6DA1C356-3502-4DD8-95D1-0B09BE1786B9}" type="presParOf" srcId="{17EC4577-DE89-453A-A178-8FDAF1E543A9}" destId="{26BD87A9-15BF-4C24-87EB-C5BA0F58A984}" srcOrd="9" destOrd="0" presId="urn:microsoft.com/office/officeart/2005/8/layout/orgChart1"/>
    <dgm:cxn modelId="{D9785541-1636-4609-B806-3338F4805C9B}" type="presParOf" srcId="{26BD87A9-15BF-4C24-87EB-C5BA0F58A984}" destId="{FAF55CD6-8D0F-4071-9752-6F3BE52DD76C}" srcOrd="0" destOrd="0" presId="urn:microsoft.com/office/officeart/2005/8/layout/orgChart1"/>
    <dgm:cxn modelId="{5E3F6DB3-02A7-478D-949A-288F43CFAF53}" type="presParOf" srcId="{FAF55CD6-8D0F-4071-9752-6F3BE52DD76C}" destId="{FDF5E2A7-E5EC-41CA-A1BF-F5FF5500013D}" srcOrd="0" destOrd="0" presId="urn:microsoft.com/office/officeart/2005/8/layout/orgChart1"/>
    <dgm:cxn modelId="{0C78205B-11E1-4116-B40B-2DA2A72A2DAE}" type="presParOf" srcId="{FAF55CD6-8D0F-4071-9752-6F3BE52DD76C}" destId="{458341D6-3D39-45D5-BBB1-CF16F742A988}" srcOrd="1" destOrd="0" presId="urn:microsoft.com/office/officeart/2005/8/layout/orgChart1"/>
    <dgm:cxn modelId="{50B42340-26AD-4D50-A57E-56578CB68ED9}" type="presParOf" srcId="{26BD87A9-15BF-4C24-87EB-C5BA0F58A984}" destId="{73EAB856-B587-4032-A2B6-58BF890CFE7B}" srcOrd="1" destOrd="0" presId="urn:microsoft.com/office/officeart/2005/8/layout/orgChart1"/>
    <dgm:cxn modelId="{BCEF5D66-5EDD-4471-B90D-0A77370165DD}" type="presParOf" srcId="{26BD87A9-15BF-4C24-87EB-C5BA0F58A984}" destId="{7F2DFAFA-529C-4137-967D-A4DC16DFDF15}" srcOrd="2" destOrd="0" presId="urn:microsoft.com/office/officeart/2005/8/layout/orgChart1"/>
    <dgm:cxn modelId="{07A53545-4715-41A0-981E-791B9E5A9C23}" type="presParOf" srcId="{C02660E7-0F8D-49B0-B7A7-8A1C8CB2BE16}" destId="{C52B7069-80DF-448D-9177-7E874EB35A42}" srcOrd="2" destOrd="0" presId="urn:microsoft.com/office/officeart/2005/8/layout/orgChart1"/>
    <dgm:cxn modelId="{674366A2-EE64-4459-B47C-C3F0FD36D6F1}" type="presParOf" srcId="{C52B7069-80DF-448D-9177-7E874EB35A42}" destId="{43CFBE4F-5EF2-480C-A508-0561C58D37C1}" srcOrd="0" destOrd="0" presId="urn:microsoft.com/office/officeart/2005/8/layout/orgChart1"/>
    <dgm:cxn modelId="{D8CA2927-5F6D-4448-B0BA-2A12B90EB54E}" type="presParOf" srcId="{C52B7069-80DF-448D-9177-7E874EB35A42}" destId="{F65E0156-E64D-4EB0-85A2-F0290E7BFC2B}" srcOrd="1" destOrd="0" presId="urn:microsoft.com/office/officeart/2005/8/layout/orgChart1"/>
    <dgm:cxn modelId="{4D6F6FCB-AFB2-49BD-8E10-332168A3238F}" type="presParOf" srcId="{F65E0156-E64D-4EB0-85A2-F0290E7BFC2B}" destId="{E5CAAA4B-93ED-41F6-A422-A0FB2A41DC08}" srcOrd="0" destOrd="0" presId="urn:microsoft.com/office/officeart/2005/8/layout/orgChart1"/>
    <dgm:cxn modelId="{9F537746-C9FC-4B3D-8835-A074932DF63B}" type="presParOf" srcId="{E5CAAA4B-93ED-41F6-A422-A0FB2A41DC08}" destId="{2E5C3922-2C67-409A-9D4F-077F7301BB96}" srcOrd="0" destOrd="0" presId="urn:microsoft.com/office/officeart/2005/8/layout/orgChart1"/>
    <dgm:cxn modelId="{003016CD-4DC5-486D-AA53-53F5CA709DC2}" type="presParOf" srcId="{E5CAAA4B-93ED-41F6-A422-A0FB2A41DC08}" destId="{604FA345-1CC7-49BA-AE11-C2BB0FF0211E}" srcOrd="1" destOrd="0" presId="urn:microsoft.com/office/officeart/2005/8/layout/orgChart1"/>
    <dgm:cxn modelId="{11DD9AE4-6F13-4608-9288-69047C41B0C5}" type="presParOf" srcId="{F65E0156-E64D-4EB0-85A2-F0290E7BFC2B}" destId="{291EA237-6104-4CDF-B25E-328EAB3BDE8A}" srcOrd="1" destOrd="0" presId="urn:microsoft.com/office/officeart/2005/8/layout/orgChart1"/>
    <dgm:cxn modelId="{49282ED4-8FB1-4450-A6C7-D7DE25F60C57}" type="presParOf" srcId="{F65E0156-E64D-4EB0-85A2-F0290E7BFC2B}" destId="{0A49D6C3-D827-464A-A882-7F4BB82768F2}" srcOrd="2" destOrd="0" presId="urn:microsoft.com/office/officeart/2005/8/layout/orgChart1"/>
    <dgm:cxn modelId="{87FF7834-9479-48C9-9EE0-F9D81264F1AE}" type="presParOf" srcId="{C52B7069-80DF-448D-9177-7E874EB35A42}" destId="{DF1421BB-616B-46E7-8C0D-557B6815BF01}" srcOrd="2" destOrd="0" presId="urn:microsoft.com/office/officeart/2005/8/layout/orgChart1"/>
    <dgm:cxn modelId="{11891E0E-E712-4AFE-95AA-9708FC4FA38C}" type="presParOf" srcId="{C52B7069-80DF-448D-9177-7E874EB35A42}" destId="{DEBF4051-3F50-42F3-8E30-8C97993B5CA0}" srcOrd="3" destOrd="0" presId="urn:microsoft.com/office/officeart/2005/8/layout/orgChart1"/>
    <dgm:cxn modelId="{986B6DBE-7E8D-4E40-B560-7C0E41E82E5C}" type="presParOf" srcId="{DEBF4051-3F50-42F3-8E30-8C97993B5CA0}" destId="{5C9F418C-72D2-4C1A-AA8E-4D2A5BD7A634}" srcOrd="0" destOrd="0" presId="urn:microsoft.com/office/officeart/2005/8/layout/orgChart1"/>
    <dgm:cxn modelId="{3239B192-F1D7-47E7-99F9-2830BA441504}" type="presParOf" srcId="{5C9F418C-72D2-4C1A-AA8E-4D2A5BD7A634}" destId="{31112B31-1EE2-442E-A9EA-00AB50C94E3B}" srcOrd="0" destOrd="0" presId="urn:microsoft.com/office/officeart/2005/8/layout/orgChart1"/>
    <dgm:cxn modelId="{E2DEB8E9-38A0-463F-9A25-D67A82AABDDB}" type="presParOf" srcId="{5C9F418C-72D2-4C1A-AA8E-4D2A5BD7A634}" destId="{BF900BC7-B7F3-405A-87D8-1F5CEB81F354}" srcOrd="1" destOrd="0" presId="urn:microsoft.com/office/officeart/2005/8/layout/orgChart1"/>
    <dgm:cxn modelId="{0265ACD9-B31D-4811-AE06-533533372044}" type="presParOf" srcId="{DEBF4051-3F50-42F3-8E30-8C97993B5CA0}" destId="{97B3180A-E538-451A-8029-9FBC7C8A56F9}" srcOrd="1" destOrd="0" presId="urn:microsoft.com/office/officeart/2005/8/layout/orgChart1"/>
    <dgm:cxn modelId="{62B72D20-8F81-4E29-BDC6-0F8A31ECA110}" type="presParOf" srcId="{DEBF4051-3F50-42F3-8E30-8C97993B5CA0}" destId="{2B7E8E8F-5D56-4051-AB79-73F1F6D90717}" srcOrd="2" destOrd="0" presId="urn:microsoft.com/office/officeart/2005/8/layout/orgChart1"/>
    <dgm:cxn modelId="{CC6B6A36-06E3-4ED2-8C57-4F21C79C2022}" type="presParOf" srcId="{C52B7069-80DF-448D-9177-7E874EB35A42}" destId="{7C96889E-A52B-46A6-B708-2B8AB342F53D}" srcOrd="4" destOrd="0" presId="urn:microsoft.com/office/officeart/2005/8/layout/orgChart1"/>
    <dgm:cxn modelId="{B7DD8D30-5D30-4A3D-981A-5FCB457236EA}" type="presParOf" srcId="{C52B7069-80DF-448D-9177-7E874EB35A42}" destId="{0895BC90-0887-4645-AB28-F2C282A6B137}" srcOrd="5" destOrd="0" presId="urn:microsoft.com/office/officeart/2005/8/layout/orgChart1"/>
    <dgm:cxn modelId="{4A8FFF56-46B8-4DE0-929E-95487A479C46}" type="presParOf" srcId="{0895BC90-0887-4645-AB28-F2C282A6B137}" destId="{A749F914-E9F1-46E9-B78D-5D7060C3B887}" srcOrd="0" destOrd="0" presId="urn:microsoft.com/office/officeart/2005/8/layout/orgChart1"/>
    <dgm:cxn modelId="{7B5A50EF-3F0A-4126-9028-F51A7160A8EA}" type="presParOf" srcId="{A749F914-E9F1-46E9-B78D-5D7060C3B887}" destId="{4AC91345-E31A-4D27-B7A0-5DC21B60B538}" srcOrd="0" destOrd="0" presId="urn:microsoft.com/office/officeart/2005/8/layout/orgChart1"/>
    <dgm:cxn modelId="{3A8A01B7-2A2B-4CF4-A97D-3BFE5F61946D}" type="presParOf" srcId="{A749F914-E9F1-46E9-B78D-5D7060C3B887}" destId="{A1902E18-7179-4F1C-B252-CFDE6795B08A}" srcOrd="1" destOrd="0" presId="urn:microsoft.com/office/officeart/2005/8/layout/orgChart1"/>
    <dgm:cxn modelId="{6118513A-451F-4DBD-A3E0-FEBDED97B0EA}" type="presParOf" srcId="{0895BC90-0887-4645-AB28-F2C282A6B137}" destId="{6DAFDB6C-09EA-4AAD-923C-A6919816EB88}" srcOrd="1" destOrd="0" presId="urn:microsoft.com/office/officeart/2005/8/layout/orgChart1"/>
    <dgm:cxn modelId="{5D6563CC-7A3F-4DBE-8A6D-FB8412026242}" type="presParOf" srcId="{0895BC90-0887-4645-AB28-F2C282A6B137}" destId="{A8528C72-EDD2-4F25-A6CE-6779FE0B983F}" srcOrd="2" destOrd="0" presId="urn:microsoft.com/office/officeart/2005/8/layout/orgChart1"/>
  </dgm:cxnLst>
  <dgm:bg>
    <a:noFill/>
  </dgm:bg>
  <dgm:whole>
    <a:ln w="6350" cap="flat" cmpd="sng" algn="ctr">
      <a:solidFill>
        <a:schemeClr val="bg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4C4151-C72B-443A-9FBB-412DD79AAE61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D23148A-8A3B-4E56-8CDE-11B1C24119C5}">
      <dgm:prSet phldrT="[Texto]" custT="1"/>
      <dgm:spPr/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Clubes</a:t>
          </a:r>
          <a:endParaRPr lang="es-ES" sz="1400" dirty="0"/>
        </a:p>
      </dgm:t>
    </dgm:pt>
    <dgm:pt modelId="{034753B9-1B81-4BAE-B818-9FAB51907212}" type="parTrans" cxnId="{96624BEB-0C15-406A-B56F-19AFD3A14EA9}">
      <dgm:prSet/>
      <dgm:spPr/>
      <dgm:t>
        <a:bodyPr/>
        <a:lstStyle/>
        <a:p>
          <a:endParaRPr lang="es-ES" sz="1400"/>
        </a:p>
      </dgm:t>
    </dgm:pt>
    <dgm:pt modelId="{28F27B45-3CD2-42D0-83A9-B9EC7C1543EB}" type="sibTrans" cxnId="{96624BEB-0C15-406A-B56F-19AFD3A14EA9}">
      <dgm:prSet/>
      <dgm:spPr/>
      <dgm:t>
        <a:bodyPr/>
        <a:lstStyle/>
        <a:p>
          <a:endParaRPr lang="es-ES" sz="1400"/>
        </a:p>
      </dgm:t>
    </dgm:pt>
    <dgm:pt modelId="{8F112E3A-1C34-4798-981A-1A1DCA6C72C6}" type="asst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Auxiliar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Administrativa</a:t>
          </a:r>
          <a:endParaRPr lang="es-ES" sz="1400" dirty="0"/>
        </a:p>
      </dgm:t>
    </dgm:pt>
    <dgm:pt modelId="{D87CFBEC-6F74-4A27-952F-313C88EC7C6B}" type="parTrans" cxnId="{2C829732-9EC1-448F-BB02-9282AD30AE76}">
      <dgm:prSet/>
      <dgm:spPr>
        <a:ln w="3175"/>
      </dgm:spPr>
      <dgm:t>
        <a:bodyPr/>
        <a:lstStyle/>
        <a:p>
          <a:endParaRPr lang="es-ES" sz="1400"/>
        </a:p>
      </dgm:t>
    </dgm:pt>
    <dgm:pt modelId="{53445158-A41D-47AD-8BCF-876CF03F06A9}" type="sibTrans" cxnId="{2C829732-9EC1-448F-BB02-9282AD30AE76}">
      <dgm:prSet/>
      <dgm:spPr/>
      <dgm:t>
        <a:bodyPr/>
        <a:lstStyle/>
        <a:p>
          <a:endParaRPr lang="es-ES" sz="1400"/>
        </a:p>
      </dgm:t>
    </dgm:pt>
    <dgm:pt modelId="{F9A84DE6-90D7-4CFC-A908-049A5BA9EEA6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Jefe </a:t>
          </a:r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de </a:t>
          </a:r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Clubes</a:t>
          </a:r>
          <a:endParaRPr lang="es-ES" sz="1400" dirty="0"/>
        </a:p>
      </dgm:t>
    </dgm:pt>
    <dgm:pt modelId="{F9C06698-07D6-44BE-9DC2-06CF1CF12C1C}" type="parTrans" cxnId="{1AB4F514-45BF-4504-A280-7503081F2F20}">
      <dgm:prSet/>
      <dgm:spPr>
        <a:ln w="3175"/>
      </dgm:spPr>
      <dgm:t>
        <a:bodyPr/>
        <a:lstStyle/>
        <a:p>
          <a:endParaRPr lang="es-ES" sz="1400"/>
        </a:p>
      </dgm:t>
    </dgm:pt>
    <dgm:pt modelId="{36F3D0BF-2588-4224-8272-55BC7673347D}" type="sibTrans" cxnId="{1AB4F514-45BF-4504-A280-7503081F2F20}">
      <dgm:prSet/>
      <dgm:spPr/>
      <dgm:t>
        <a:bodyPr/>
        <a:lstStyle/>
        <a:p>
          <a:endParaRPr lang="es-ES" sz="1400"/>
        </a:p>
      </dgm:t>
    </dgm:pt>
    <dgm:pt modelId="{17124108-E368-4A3D-A341-0967643671C5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Promotor</a:t>
          </a:r>
          <a:endParaRPr lang="es-ES" sz="1400" dirty="0"/>
        </a:p>
      </dgm:t>
    </dgm:pt>
    <dgm:pt modelId="{F5ECA902-2E5C-4392-822F-CC4D0475A06E}" type="parTrans" cxnId="{76B010A9-3AB4-4557-B41C-13AC671DFBD9}">
      <dgm:prSet/>
      <dgm:spPr>
        <a:ln w="3175"/>
      </dgm:spPr>
      <dgm:t>
        <a:bodyPr/>
        <a:lstStyle/>
        <a:p>
          <a:endParaRPr lang="es-ES" sz="1400"/>
        </a:p>
      </dgm:t>
    </dgm:pt>
    <dgm:pt modelId="{61D251ED-ECFC-4DA3-8BA4-FCA1FBD7D0D0}" type="sibTrans" cxnId="{76B010A9-3AB4-4557-B41C-13AC671DFBD9}">
      <dgm:prSet/>
      <dgm:spPr/>
      <dgm:t>
        <a:bodyPr/>
        <a:lstStyle/>
        <a:p>
          <a:endParaRPr lang="es-ES" sz="1400"/>
        </a:p>
      </dgm:t>
    </dgm:pt>
    <dgm:pt modelId="{27A1F303-45F4-4B33-A8D0-8070AE09FAAE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Promotor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B</a:t>
          </a:r>
          <a:endParaRPr lang="es-ES" sz="1400" dirty="0"/>
        </a:p>
      </dgm:t>
    </dgm:pt>
    <dgm:pt modelId="{8F93C91F-6A79-440D-8B8C-BF9E029C41AE}" type="parTrans" cxnId="{AB0146D5-4575-451F-801E-30FE835622F7}">
      <dgm:prSet/>
      <dgm:spPr>
        <a:ln w="3175"/>
      </dgm:spPr>
      <dgm:t>
        <a:bodyPr/>
        <a:lstStyle/>
        <a:p>
          <a:endParaRPr lang="es-ES" sz="1400"/>
        </a:p>
      </dgm:t>
    </dgm:pt>
    <dgm:pt modelId="{78FD558B-872D-40BD-B76F-4AD3A6F6499B}" type="sibTrans" cxnId="{AB0146D5-4575-451F-801E-30FE835622F7}">
      <dgm:prSet/>
      <dgm:spPr/>
      <dgm:t>
        <a:bodyPr/>
        <a:lstStyle/>
        <a:p>
          <a:endParaRPr lang="es-ES" sz="1400"/>
        </a:p>
      </dgm:t>
    </dgm:pt>
    <dgm:pt modelId="{26CA3240-5B49-4607-B83B-B9E726D361E2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Auxiliares</a:t>
          </a:r>
          <a:endParaRPr lang="es-MX" altLang="es-MX" sz="1400" b="0" dirty="0" smtClean="0">
            <a:solidFill>
              <a:schemeClr val="tx1"/>
            </a:solidFill>
            <a:latin typeface="+mn-lt"/>
            <a:cs typeface="Arial" charset="0"/>
          </a:endParaRPr>
        </a:p>
      </dgm:t>
    </dgm:pt>
    <dgm:pt modelId="{38F5411E-61FA-4F60-BA86-62D77996B14D}" type="parTrans" cxnId="{1AD36515-9CAC-4408-AB27-C9F11DB51B1C}">
      <dgm:prSet/>
      <dgm:spPr>
        <a:ln w="3175"/>
      </dgm:spPr>
      <dgm:t>
        <a:bodyPr/>
        <a:lstStyle/>
        <a:p>
          <a:endParaRPr lang="es-ES" sz="1400"/>
        </a:p>
      </dgm:t>
    </dgm:pt>
    <dgm:pt modelId="{EF0490DE-ECDA-4E8F-9A00-9EA1B1150213}" type="sibTrans" cxnId="{1AD36515-9CAC-4408-AB27-C9F11DB51B1C}">
      <dgm:prSet/>
      <dgm:spPr/>
      <dgm:t>
        <a:bodyPr/>
        <a:lstStyle/>
        <a:p>
          <a:endParaRPr lang="es-ES" sz="1400"/>
        </a:p>
      </dgm:t>
    </dgm:pt>
    <dgm:pt modelId="{3292E4D8-9A34-4CF3-A980-9B807C0DB154}" type="pres">
      <dgm:prSet presAssocID="{A14C4151-C72B-443A-9FBB-412DD79AAE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939411A-9F99-4C5B-9BBD-77C2249A2CB5}" type="pres">
      <dgm:prSet presAssocID="{ED23148A-8A3B-4E56-8CDE-11B1C24119C5}" presName="hierRoot1" presStyleCnt="0">
        <dgm:presLayoutVars>
          <dgm:hierBranch val="init"/>
        </dgm:presLayoutVars>
      </dgm:prSet>
      <dgm:spPr/>
    </dgm:pt>
    <dgm:pt modelId="{529D50D6-3C36-44D9-BFA6-B2A446995047}" type="pres">
      <dgm:prSet presAssocID="{ED23148A-8A3B-4E56-8CDE-11B1C24119C5}" presName="rootComposite1" presStyleCnt="0"/>
      <dgm:spPr/>
    </dgm:pt>
    <dgm:pt modelId="{E330E56D-7574-4636-9CE4-372383259E35}" type="pres">
      <dgm:prSet presAssocID="{ED23148A-8A3B-4E56-8CDE-11B1C24119C5}" presName="rootText1" presStyleLbl="node0" presStyleIdx="0" presStyleCnt="1" custScaleX="328024" custScaleY="2066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C3AD02-F339-4CB4-BE9F-C470705B4A2E}" type="pres">
      <dgm:prSet presAssocID="{ED23148A-8A3B-4E56-8CDE-11B1C24119C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8B655A3-77F7-4788-B751-CA9B0F23B834}" type="pres">
      <dgm:prSet presAssocID="{ED23148A-8A3B-4E56-8CDE-11B1C24119C5}" presName="hierChild2" presStyleCnt="0"/>
      <dgm:spPr/>
    </dgm:pt>
    <dgm:pt modelId="{1E5AAB76-E1B1-4842-A99F-16F353C5FA4D}" type="pres">
      <dgm:prSet presAssocID="{F9C06698-07D6-44BE-9DC2-06CF1CF12C1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00C5C80B-183A-434C-A9D0-E7FE44E8814C}" type="pres">
      <dgm:prSet presAssocID="{F9A84DE6-90D7-4CFC-A908-049A5BA9EEA6}" presName="hierRoot2" presStyleCnt="0">
        <dgm:presLayoutVars>
          <dgm:hierBranch val="init"/>
        </dgm:presLayoutVars>
      </dgm:prSet>
      <dgm:spPr/>
    </dgm:pt>
    <dgm:pt modelId="{B4678A2C-B253-4B27-9CB9-18C6EF5DF0FA}" type="pres">
      <dgm:prSet presAssocID="{F9A84DE6-90D7-4CFC-A908-049A5BA9EEA6}" presName="rootComposite" presStyleCnt="0"/>
      <dgm:spPr/>
    </dgm:pt>
    <dgm:pt modelId="{020AF807-1760-4BE6-A05B-2FAA8AF4FFFB}" type="pres">
      <dgm:prSet presAssocID="{F9A84DE6-90D7-4CFC-A908-049A5BA9EEA6}" presName="rootText" presStyleLbl="node2" presStyleIdx="0" presStyleCnt="1" custScaleX="149804" custScaleY="135773" custLinFactNeighborX="-239" custLinFactNeighborY="-583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9407F9-0181-410B-AF21-FF034E7CFB48}" type="pres">
      <dgm:prSet presAssocID="{F9A84DE6-90D7-4CFC-A908-049A5BA9EEA6}" presName="rootConnector" presStyleLbl="node2" presStyleIdx="0" presStyleCnt="1"/>
      <dgm:spPr/>
      <dgm:t>
        <a:bodyPr/>
        <a:lstStyle/>
        <a:p>
          <a:endParaRPr lang="es-ES"/>
        </a:p>
      </dgm:t>
    </dgm:pt>
    <dgm:pt modelId="{881EA845-70C2-4271-8326-F43E92610BFC}" type="pres">
      <dgm:prSet presAssocID="{F9A84DE6-90D7-4CFC-A908-049A5BA9EEA6}" presName="hierChild4" presStyleCnt="0"/>
      <dgm:spPr/>
    </dgm:pt>
    <dgm:pt modelId="{03E788BB-5F9B-43FF-A656-2C880B945869}" type="pres">
      <dgm:prSet presAssocID="{8F93C91F-6A79-440D-8B8C-BF9E029C41AE}" presName="Name37" presStyleLbl="parChTrans1D3" presStyleIdx="0" presStyleCnt="3"/>
      <dgm:spPr/>
      <dgm:t>
        <a:bodyPr/>
        <a:lstStyle/>
        <a:p>
          <a:endParaRPr lang="es-ES"/>
        </a:p>
      </dgm:t>
    </dgm:pt>
    <dgm:pt modelId="{4918BBCC-1EEC-4FB1-8EC5-474BE244F18A}" type="pres">
      <dgm:prSet presAssocID="{27A1F303-45F4-4B33-A8D0-8070AE09FAAE}" presName="hierRoot2" presStyleCnt="0">
        <dgm:presLayoutVars>
          <dgm:hierBranch val="init"/>
        </dgm:presLayoutVars>
      </dgm:prSet>
      <dgm:spPr/>
    </dgm:pt>
    <dgm:pt modelId="{6258879F-ADFA-429C-B320-6DA78C784693}" type="pres">
      <dgm:prSet presAssocID="{27A1F303-45F4-4B33-A8D0-8070AE09FAAE}" presName="rootComposite" presStyleCnt="0"/>
      <dgm:spPr/>
    </dgm:pt>
    <dgm:pt modelId="{C3E62C78-E9B1-4A1C-9AC8-6B7249B39552}" type="pres">
      <dgm:prSet presAssocID="{27A1F303-45F4-4B33-A8D0-8070AE09FAAE}" presName="rootText" presStyleLbl="node3" presStyleIdx="0" presStyleCnt="3" custScaleX="178844" custScaleY="170375" custLinFactX="-200000" custLinFactNeighborX="-205911" custLinFactNeighborY="150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5E1F9-4C05-4DF2-A430-6DA6D8B8AA62}" type="pres">
      <dgm:prSet presAssocID="{27A1F303-45F4-4B33-A8D0-8070AE09FAAE}" presName="rootConnector" presStyleLbl="node3" presStyleIdx="0" presStyleCnt="3"/>
      <dgm:spPr/>
      <dgm:t>
        <a:bodyPr/>
        <a:lstStyle/>
        <a:p>
          <a:endParaRPr lang="es-ES"/>
        </a:p>
      </dgm:t>
    </dgm:pt>
    <dgm:pt modelId="{9A615AD0-32F1-4689-815B-64D55E6C08C1}" type="pres">
      <dgm:prSet presAssocID="{27A1F303-45F4-4B33-A8D0-8070AE09FAAE}" presName="hierChild4" presStyleCnt="0"/>
      <dgm:spPr/>
    </dgm:pt>
    <dgm:pt modelId="{F2605045-AE20-42C0-B89E-018F08C78842}" type="pres">
      <dgm:prSet presAssocID="{27A1F303-45F4-4B33-A8D0-8070AE09FAAE}" presName="hierChild5" presStyleCnt="0"/>
      <dgm:spPr/>
    </dgm:pt>
    <dgm:pt modelId="{6CC1090F-BE1F-47A7-B870-0F9C828F42A3}" type="pres">
      <dgm:prSet presAssocID="{38F5411E-61FA-4F60-BA86-62D77996B14D}" presName="Name37" presStyleLbl="parChTrans1D3" presStyleIdx="1" presStyleCnt="3"/>
      <dgm:spPr/>
      <dgm:t>
        <a:bodyPr/>
        <a:lstStyle/>
        <a:p>
          <a:endParaRPr lang="es-ES"/>
        </a:p>
      </dgm:t>
    </dgm:pt>
    <dgm:pt modelId="{D99909F2-A390-497B-9AA2-4B4270AD4CA9}" type="pres">
      <dgm:prSet presAssocID="{26CA3240-5B49-4607-B83B-B9E726D361E2}" presName="hierRoot2" presStyleCnt="0">
        <dgm:presLayoutVars>
          <dgm:hierBranch val="init"/>
        </dgm:presLayoutVars>
      </dgm:prSet>
      <dgm:spPr/>
    </dgm:pt>
    <dgm:pt modelId="{B3DF9F1C-DC7A-4A59-8DDC-50E4490A442D}" type="pres">
      <dgm:prSet presAssocID="{26CA3240-5B49-4607-B83B-B9E726D361E2}" presName="rootComposite" presStyleCnt="0"/>
      <dgm:spPr/>
    </dgm:pt>
    <dgm:pt modelId="{36E45AF6-348B-45E0-986B-1B29DD05032A}" type="pres">
      <dgm:prSet presAssocID="{26CA3240-5B49-4607-B83B-B9E726D361E2}" presName="rootText" presStyleLbl="node3" presStyleIdx="1" presStyleCnt="3" custScaleX="178844" custScaleY="170375" custLinFactNeighborX="-24208" custLinFactNeighborY="-12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47F44E-0579-4DAC-8B14-B71816091EE8}" type="pres">
      <dgm:prSet presAssocID="{26CA3240-5B49-4607-B83B-B9E726D361E2}" presName="rootConnector" presStyleLbl="node3" presStyleIdx="1" presStyleCnt="3"/>
      <dgm:spPr/>
      <dgm:t>
        <a:bodyPr/>
        <a:lstStyle/>
        <a:p>
          <a:endParaRPr lang="es-ES"/>
        </a:p>
      </dgm:t>
    </dgm:pt>
    <dgm:pt modelId="{2AFC2337-AF5F-485D-A0B0-7A4748681A6B}" type="pres">
      <dgm:prSet presAssocID="{26CA3240-5B49-4607-B83B-B9E726D361E2}" presName="hierChild4" presStyleCnt="0"/>
      <dgm:spPr/>
    </dgm:pt>
    <dgm:pt modelId="{0D9BF5B3-5442-49C6-A79B-2301E8AF5E5E}" type="pres">
      <dgm:prSet presAssocID="{26CA3240-5B49-4607-B83B-B9E726D361E2}" presName="hierChild5" presStyleCnt="0"/>
      <dgm:spPr/>
    </dgm:pt>
    <dgm:pt modelId="{E5F7FDFC-F95C-4BC6-A6B9-55CECA850196}" type="pres">
      <dgm:prSet presAssocID="{F5ECA902-2E5C-4392-822F-CC4D0475A06E}" presName="Name37" presStyleLbl="parChTrans1D3" presStyleIdx="2" presStyleCnt="3"/>
      <dgm:spPr/>
      <dgm:t>
        <a:bodyPr/>
        <a:lstStyle/>
        <a:p>
          <a:endParaRPr lang="es-ES"/>
        </a:p>
      </dgm:t>
    </dgm:pt>
    <dgm:pt modelId="{88B9AF1E-78BC-4F69-86A8-1CBDC34B2C10}" type="pres">
      <dgm:prSet presAssocID="{17124108-E368-4A3D-A341-0967643671C5}" presName="hierRoot2" presStyleCnt="0">
        <dgm:presLayoutVars>
          <dgm:hierBranch val="init"/>
        </dgm:presLayoutVars>
      </dgm:prSet>
      <dgm:spPr/>
    </dgm:pt>
    <dgm:pt modelId="{B0337977-3AA7-4AD2-94D2-D3BB3E85802F}" type="pres">
      <dgm:prSet presAssocID="{17124108-E368-4A3D-A341-0967643671C5}" presName="rootComposite" presStyleCnt="0"/>
      <dgm:spPr/>
    </dgm:pt>
    <dgm:pt modelId="{2D664EBD-0595-40C3-96FA-4D8C6D6FC77E}" type="pres">
      <dgm:prSet presAssocID="{17124108-E368-4A3D-A341-0967643671C5}" presName="rootText" presStyleLbl="node3" presStyleIdx="2" presStyleCnt="3" custScaleX="178844" custScaleY="170375" custLinFactX="100000" custLinFactY="-200000" custLinFactNeighborX="194557" custLinFactNeighborY="-212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3F2272-EFDB-4F82-9C8A-C60B6A6EAEE6}" type="pres">
      <dgm:prSet presAssocID="{17124108-E368-4A3D-A341-0967643671C5}" presName="rootConnector" presStyleLbl="node3" presStyleIdx="2" presStyleCnt="3"/>
      <dgm:spPr/>
      <dgm:t>
        <a:bodyPr/>
        <a:lstStyle/>
        <a:p>
          <a:endParaRPr lang="es-ES"/>
        </a:p>
      </dgm:t>
    </dgm:pt>
    <dgm:pt modelId="{497DB81B-75A4-4382-AF5A-8CD0877CA61A}" type="pres">
      <dgm:prSet presAssocID="{17124108-E368-4A3D-A341-0967643671C5}" presName="hierChild4" presStyleCnt="0"/>
      <dgm:spPr/>
    </dgm:pt>
    <dgm:pt modelId="{BF765C53-D8C4-4DDA-8EA9-6E64777BAAC0}" type="pres">
      <dgm:prSet presAssocID="{17124108-E368-4A3D-A341-0967643671C5}" presName="hierChild5" presStyleCnt="0"/>
      <dgm:spPr/>
    </dgm:pt>
    <dgm:pt modelId="{A52AEB5F-90A7-405B-AE06-15E6C9E22F18}" type="pres">
      <dgm:prSet presAssocID="{F9A84DE6-90D7-4CFC-A908-049A5BA9EEA6}" presName="hierChild5" presStyleCnt="0"/>
      <dgm:spPr/>
    </dgm:pt>
    <dgm:pt modelId="{4C7026E8-18CA-4374-9404-4C9B87348B7C}" type="pres">
      <dgm:prSet presAssocID="{ED23148A-8A3B-4E56-8CDE-11B1C24119C5}" presName="hierChild3" presStyleCnt="0"/>
      <dgm:spPr/>
    </dgm:pt>
    <dgm:pt modelId="{582E60A1-30B9-434C-821F-EE9B6BA85D0A}" type="pres">
      <dgm:prSet presAssocID="{D87CFBEC-6F74-4A27-952F-313C88EC7C6B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66A8825B-71D6-494A-98D4-5B7C899E2B42}" type="pres">
      <dgm:prSet presAssocID="{8F112E3A-1C34-4798-981A-1A1DCA6C72C6}" presName="hierRoot3" presStyleCnt="0">
        <dgm:presLayoutVars>
          <dgm:hierBranch val="init"/>
        </dgm:presLayoutVars>
      </dgm:prSet>
      <dgm:spPr/>
    </dgm:pt>
    <dgm:pt modelId="{3C46EBB7-4D33-4AD3-9EFB-A220CDD29604}" type="pres">
      <dgm:prSet presAssocID="{8F112E3A-1C34-4798-981A-1A1DCA6C72C6}" presName="rootComposite3" presStyleCnt="0"/>
      <dgm:spPr/>
    </dgm:pt>
    <dgm:pt modelId="{482852DB-B624-4A86-ADB3-A8896742D0C9}" type="pres">
      <dgm:prSet presAssocID="{8F112E3A-1C34-4798-981A-1A1DCA6C72C6}" presName="rootText3" presStyleLbl="asst1" presStyleIdx="0" presStyleCnt="1" custScaleX="170839" custScaleY="120545" custLinFactNeighborX="-92362" custLinFactNeighborY="127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153D64-78D3-4B72-A941-87C0407DB127}" type="pres">
      <dgm:prSet presAssocID="{8F112E3A-1C34-4798-981A-1A1DCA6C72C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E4640C0B-1814-42B8-AB94-3042A7602184}" type="pres">
      <dgm:prSet presAssocID="{8F112E3A-1C34-4798-981A-1A1DCA6C72C6}" presName="hierChild6" presStyleCnt="0"/>
      <dgm:spPr/>
    </dgm:pt>
    <dgm:pt modelId="{EC5D3F90-5DC4-4430-990D-D6FA15C92EA7}" type="pres">
      <dgm:prSet presAssocID="{8F112E3A-1C34-4798-981A-1A1DCA6C72C6}" presName="hierChild7" presStyleCnt="0"/>
      <dgm:spPr/>
    </dgm:pt>
  </dgm:ptLst>
  <dgm:cxnLst>
    <dgm:cxn modelId="{46C480A4-FB02-4841-9872-F9445BFE6230}" type="presOf" srcId="{ED23148A-8A3B-4E56-8CDE-11B1C24119C5}" destId="{E330E56D-7574-4636-9CE4-372383259E35}" srcOrd="0" destOrd="0" presId="urn:microsoft.com/office/officeart/2005/8/layout/orgChart1"/>
    <dgm:cxn modelId="{1AB4F514-45BF-4504-A280-7503081F2F20}" srcId="{ED23148A-8A3B-4E56-8CDE-11B1C24119C5}" destId="{F9A84DE6-90D7-4CFC-A908-049A5BA9EEA6}" srcOrd="1" destOrd="0" parTransId="{F9C06698-07D6-44BE-9DC2-06CF1CF12C1C}" sibTransId="{36F3D0BF-2588-4224-8272-55BC7673347D}"/>
    <dgm:cxn modelId="{1AD36515-9CAC-4408-AB27-C9F11DB51B1C}" srcId="{F9A84DE6-90D7-4CFC-A908-049A5BA9EEA6}" destId="{26CA3240-5B49-4607-B83B-B9E726D361E2}" srcOrd="1" destOrd="0" parTransId="{38F5411E-61FA-4F60-BA86-62D77996B14D}" sibTransId="{EF0490DE-ECDA-4E8F-9A00-9EA1B1150213}"/>
    <dgm:cxn modelId="{A038428D-7D46-4155-8343-FC214A0C17AC}" type="presOf" srcId="{38F5411E-61FA-4F60-BA86-62D77996B14D}" destId="{6CC1090F-BE1F-47A7-B870-0F9C828F42A3}" srcOrd="0" destOrd="0" presId="urn:microsoft.com/office/officeart/2005/8/layout/orgChart1"/>
    <dgm:cxn modelId="{2C829732-9EC1-448F-BB02-9282AD30AE76}" srcId="{ED23148A-8A3B-4E56-8CDE-11B1C24119C5}" destId="{8F112E3A-1C34-4798-981A-1A1DCA6C72C6}" srcOrd="0" destOrd="0" parTransId="{D87CFBEC-6F74-4A27-952F-313C88EC7C6B}" sibTransId="{53445158-A41D-47AD-8BCF-876CF03F06A9}"/>
    <dgm:cxn modelId="{96624BEB-0C15-406A-B56F-19AFD3A14EA9}" srcId="{A14C4151-C72B-443A-9FBB-412DD79AAE61}" destId="{ED23148A-8A3B-4E56-8CDE-11B1C24119C5}" srcOrd="0" destOrd="0" parTransId="{034753B9-1B81-4BAE-B818-9FAB51907212}" sibTransId="{28F27B45-3CD2-42D0-83A9-B9EC7C1543EB}"/>
    <dgm:cxn modelId="{6605F5CE-18C4-4CE1-8C42-0D110E9722A2}" type="presOf" srcId="{F9A84DE6-90D7-4CFC-A908-049A5BA9EEA6}" destId="{020AF807-1760-4BE6-A05B-2FAA8AF4FFFB}" srcOrd="0" destOrd="0" presId="urn:microsoft.com/office/officeart/2005/8/layout/orgChart1"/>
    <dgm:cxn modelId="{76B010A9-3AB4-4557-B41C-13AC671DFBD9}" srcId="{F9A84DE6-90D7-4CFC-A908-049A5BA9EEA6}" destId="{17124108-E368-4A3D-A341-0967643671C5}" srcOrd="2" destOrd="0" parTransId="{F5ECA902-2E5C-4392-822F-CC4D0475A06E}" sibTransId="{61D251ED-ECFC-4DA3-8BA4-FCA1FBD7D0D0}"/>
    <dgm:cxn modelId="{F6175667-7CF8-47DA-A337-F42A4932BE90}" type="presOf" srcId="{27A1F303-45F4-4B33-A8D0-8070AE09FAAE}" destId="{0665E1F9-4C05-4DF2-A430-6DA6D8B8AA62}" srcOrd="1" destOrd="0" presId="urn:microsoft.com/office/officeart/2005/8/layout/orgChart1"/>
    <dgm:cxn modelId="{B592AACF-A980-4CD5-9987-37CE7A469F87}" type="presOf" srcId="{F9A84DE6-90D7-4CFC-A908-049A5BA9EEA6}" destId="{1F9407F9-0181-410B-AF21-FF034E7CFB48}" srcOrd="1" destOrd="0" presId="urn:microsoft.com/office/officeart/2005/8/layout/orgChart1"/>
    <dgm:cxn modelId="{87A9DBCC-C6D9-4BCB-B6BD-6AFEF46DBB83}" type="presOf" srcId="{17124108-E368-4A3D-A341-0967643671C5}" destId="{823F2272-EFDB-4F82-9C8A-C60B6A6EAEE6}" srcOrd="1" destOrd="0" presId="urn:microsoft.com/office/officeart/2005/8/layout/orgChart1"/>
    <dgm:cxn modelId="{08DE4729-00CD-435F-B4E5-3ED5071C04D4}" type="presOf" srcId="{A14C4151-C72B-443A-9FBB-412DD79AAE61}" destId="{3292E4D8-9A34-4CF3-A980-9B807C0DB154}" srcOrd="0" destOrd="0" presId="urn:microsoft.com/office/officeart/2005/8/layout/orgChart1"/>
    <dgm:cxn modelId="{47028C78-0AB3-4949-9231-1886B0970467}" type="presOf" srcId="{8F112E3A-1C34-4798-981A-1A1DCA6C72C6}" destId="{EF153D64-78D3-4B72-A941-87C0407DB127}" srcOrd="1" destOrd="0" presId="urn:microsoft.com/office/officeart/2005/8/layout/orgChart1"/>
    <dgm:cxn modelId="{AB0146D5-4575-451F-801E-30FE835622F7}" srcId="{F9A84DE6-90D7-4CFC-A908-049A5BA9EEA6}" destId="{27A1F303-45F4-4B33-A8D0-8070AE09FAAE}" srcOrd="0" destOrd="0" parTransId="{8F93C91F-6A79-440D-8B8C-BF9E029C41AE}" sibTransId="{78FD558B-872D-40BD-B76F-4AD3A6F6499B}"/>
    <dgm:cxn modelId="{1E12CBA5-D1CF-4BD1-BF21-5CCAAAB47833}" type="presOf" srcId="{F5ECA902-2E5C-4392-822F-CC4D0475A06E}" destId="{E5F7FDFC-F95C-4BC6-A6B9-55CECA850196}" srcOrd="0" destOrd="0" presId="urn:microsoft.com/office/officeart/2005/8/layout/orgChart1"/>
    <dgm:cxn modelId="{F1356555-0820-4335-902E-BDDCA0C4B8F4}" type="presOf" srcId="{17124108-E368-4A3D-A341-0967643671C5}" destId="{2D664EBD-0595-40C3-96FA-4D8C6D6FC77E}" srcOrd="0" destOrd="0" presId="urn:microsoft.com/office/officeart/2005/8/layout/orgChart1"/>
    <dgm:cxn modelId="{9A4013A8-7398-4B0E-8738-94A22FA4A9E8}" type="presOf" srcId="{ED23148A-8A3B-4E56-8CDE-11B1C24119C5}" destId="{7EC3AD02-F339-4CB4-BE9F-C470705B4A2E}" srcOrd="1" destOrd="0" presId="urn:microsoft.com/office/officeart/2005/8/layout/orgChart1"/>
    <dgm:cxn modelId="{ABBC071F-BC55-4E5D-A7FE-BE03A2E1FA95}" type="presOf" srcId="{D87CFBEC-6F74-4A27-952F-313C88EC7C6B}" destId="{582E60A1-30B9-434C-821F-EE9B6BA85D0A}" srcOrd="0" destOrd="0" presId="urn:microsoft.com/office/officeart/2005/8/layout/orgChart1"/>
    <dgm:cxn modelId="{F24F5E0D-7929-4881-B047-76B173D06135}" type="presOf" srcId="{26CA3240-5B49-4607-B83B-B9E726D361E2}" destId="{6F47F44E-0579-4DAC-8B14-B71816091EE8}" srcOrd="1" destOrd="0" presId="urn:microsoft.com/office/officeart/2005/8/layout/orgChart1"/>
    <dgm:cxn modelId="{A79F6B10-D6AD-4831-BE63-4AF9DA7AD15C}" type="presOf" srcId="{27A1F303-45F4-4B33-A8D0-8070AE09FAAE}" destId="{C3E62C78-E9B1-4A1C-9AC8-6B7249B39552}" srcOrd="0" destOrd="0" presId="urn:microsoft.com/office/officeart/2005/8/layout/orgChart1"/>
    <dgm:cxn modelId="{7CB4FF02-20E6-4A3B-AACE-5347EF90E006}" type="presOf" srcId="{8F112E3A-1C34-4798-981A-1A1DCA6C72C6}" destId="{482852DB-B624-4A86-ADB3-A8896742D0C9}" srcOrd="0" destOrd="0" presId="urn:microsoft.com/office/officeart/2005/8/layout/orgChart1"/>
    <dgm:cxn modelId="{2EAD8264-7E16-4B7F-836C-BE3DEA6D396A}" type="presOf" srcId="{26CA3240-5B49-4607-B83B-B9E726D361E2}" destId="{36E45AF6-348B-45E0-986B-1B29DD05032A}" srcOrd="0" destOrd="0" presId="urn:microsoft.com/office/officeart/2005/8/layout/orgChart1"/>
    <dgm:cxn modelId="{30A699F4-C31C-48AB-A98B-06C27BC28AFC}" type="presOf" srcId="{F9C06698-07D6-44BE-9DC2-06CF1CF12C1C}" destId="{1E5AAB76-E1B1-4842-A99F-16F353C5FA4D}" srcOrd="0" destOrd="0" presId="urn:microsoft.com/office/officeart/2005/8/layout/orgChart1"/>
    <dgm:cxn modelId="{6C98CEE9-4110-4BAF-98E5-8086F8B69FBF}" type="presOf" srcId="{8F93C91F-6A79-440D-8B8C-BF9E029C41AE}" destId="{03E788BB-5F9B-43FF-A656-2C880B945869}" srcOrd="0" destOrd="0" presId="urn:microsoft.com/office/officeart/2005/8/layout/orgChart1"/>
    <dgm:cxn modelId="{0F89E8F1-D08B-49D3-BA36-A9AC2AB431FF}" type="presParOf" srcId="{3292E4D8-9A34-4CF3-A980-9B807C0DB154}" destId="{C939411A-9F99-4C5B-9BBD-77C2249A2CB5}" srcOrd="0" destOrd="0" presId="urn:microsoft.com/office/officeart/2005/8/layout/orgChart1"/>
    <dgm:cxn modelId="{449B28AD-AAD6-4C2E-BBBE-3F6B8E0BD134}" type="presParOf" srcId="{C939411A-9F99-4C5B-9BBD-77C2249A2CB5}" destId="{529D50D6-3C36-44D9-BFA6-B2A446995047}" srcOrd="0" destOrd="0" presId="urn:microsoft.com/office/officeart/2005/8/layout/orgChart1"/>
    <dgm:cxn modelId="{1A3A7258-4469-4C40-BB38-EEBA61EE810C}" type="presParOf" srcId="{529D50D6-3C36-44D9-BFA6-B2A446995047}" destId="{E330E56D-7574-4636-9CE4-372383259E35}" srcOrd="0" destOrd="0" presId="urn:microsoft.com/office/officeart/2005/8/layout/orgChart1"/>
    <dgm:cxn modelId="{53006D78-9413-4D3D-A9EC-842E25B9BF00}" type="presParOf" srcId="{529D50D6-3C36-44D9-BFA6-B2A446995047}" destId="{7EC3AD02-F339-4CB4-BE9F-C470705B4A2E}" srcOrd="1" destOrd="0" presId="urn:microsoft.com/office/officeart/2005/8/layout/orgChart1"/>
    <dgm:cxn modelId="{6F745B69-5136-4160-AC31-CBADA6B3C071}" type="presParOf" srcId="{C939411A-9F99-4C5B-9BBD-77C2249A2CB5}" destId="{88B655A3-77F7-4788-B751-CA9B0F23B834}" srcOrd="1" destOrd="0" presId="urn:microsoft.com/office/officeart/2005/8/layout/orgChart1"/>
    <dgm:cxn modelId="{3067CE95-FB4D-4FB5-AA2A-A9EA1D4E090C}" type="presParOf" srcId="{88B655A3-77F7-4788-B751-CA9B0F23B834}" destId="{1E5AAB76-E1B1-4842-A99F-16F353C5FA4D}" srcOrd="0" destOrd="0" presId="urn:microsoft.com/office/officeart/2005/8/layout/orgChart1"/>
    <dgm:cxn modelId="{39DF3A01-01B7-4708-993A-B92D60FF99A2}" type="presParOf" srcId="{88B655A3-77F7-4788-B751-CA9B0F23B834}" destId="{00C5C80B-183A-434C-A9D0-E7FE44E8814C}" srcOrd="1" destOrd="0" presId="urn:microsoft.com/office/officeart/2005/8/layout/orgChart1"/>
    <dgm:cxn modelId="{68749D8C-CB1D-4BEB-9547-FA7FA17CE276}" type="presParOf" srcId="{00C5C80B-183A-434C-A9D0-E7FE44E8814C}" destId="{B4678A2C-B253-4B27-9CB9-18C6EF5DF0FA}" srcOrd="0" destOrd="0" presId="urn:microsoft.com/office/officeart/2005/8/layout/orgChart1"/>
    <dgm:cxn modelId="{78534182-B247-4D31-BF26-1D9989FDEA56}" type="presParOf" srcId="{B4678A2C-B253-4B27-9CB9-18C6EF5DF0FA}" destId="{020AF807-1760-4BE6-A05B-2FAA8AF4FFFB}" srcOrd="0" destOrd="0" presId="urn:microsoft.com/office/officeart/2005/8/layout/orgChart1"/>
    <dgm:cxn modelId="{8F0438B9-183B-46BB-9DA9-0FE0181A6092}" type="presParOf" srcId="{B4678A2C-B253-4B27-9CB9-18C6EF5DF0FA}" destId="{1F9407F9-0181-410B-AF21-FF034E7CFB48}" srcOrd="1" destOrd="0" presId="urn:microsoft.com/office/officeart/2005/8/layout/orgChart1"/>
    <dgm:cxn modelId="{3B060729-4F52-42FF-8C9C-4850FAED42FD}" type="presParOf" srcId="{00C5C80B-183A-434C-A9D0-E7FE44E8814C}" destId="{881EA845-70C2-4271-8326-F43E92610BFC}" srcOrd="1" destOrd="0" presId="urn:microsoft.com/office/officeart/2005/8/layout/orgChart1"/>
    <dgm:cxn modelId="{3C938EED-CE83-46D4-804D-78E264AEC1B2}" type="presParOf" srcId="{881EA845-70C2-4271-8326-F43E92610BFC}" destId="{03E788BB-5F9B-43FF-A656-2C880B945869}" srcOrd="0" destOrd="0" presId="urn:microsoft.com/office/officeart/2005/8/layout/orgChart1"/>
    <dgm:cxn modelId="{8F182F8B-84BA-4B3B-8FF6-D3BF5907EEB6}" type="presParOf" srcId="{881EA845-70C2-4271-8326-F43E92610BFC}" destId="{4918BBCC-1EEC-4FB1-8EC5-474BE244F18A}" srcOrd="1" destOrd="0" presId="urn:microsoft.com/office/officeart/2005/8/layout/orgChart1"/>
    <dgm:cxn modelId="{C2899193-0F91-41B8-9357-F4A6738BC8D0}" type="presParOf" srcId="{4918BBCC-1EEC-4FB1-8EC5-474BE244F18A}" destId="{6258879F-ADFA-429C-B320-6DA78C784693}" srcOrd="0" destOrd="0" presId="urn:microsoft.com/office/officeart/2005/8/layout/orgChart1"/>
    <dgm:cxn modelId="{04886A68-08F6-4EC1-9993-63B54E200389}" type="presParOf" srcId="{6258879F-ADFA-429C-B320-6DA78C784693}" destId="{C3E62C78-E9B1-4A1C-9AC8-6B7249B39552}" srcOrd="0" destOrd="0" presId="urn:microsoft.com/office/officeart/2005/8/layout/orgChart1"/>
    <dgm:cxn modelId="{E105CEE9-7F95-459A-BEB7-F04D609FFBAA}" type="presParOf" srcId="{6258879F-ADFA-429C-B320-6DA78C784693}" destId="{0665E1F9-4C05-4DF2-A430-6DA6D8B8AA62}" srcOrd="1" destOrd="0" presId="urn:microsoft.com/office/officeart/2005/8/layout/orgChart1"/>
    <dgm:cxn modelId="{44C55F77-4810-48B8-978C-0837A7EF4690}" type="presParOf" srcId="{4918BBCC-1EEC-4FB1-8EC5-474BE244F18A}" destId="{9A615AD0-32F1-4689-815B-64D55E6C08C1}" srcOrd="1" destOrd="0" presId="urn:microsoft.com/office/officeart/2005/8/layout/orgChart1"/>
    <dgm:cxn modelId="{D368F4E3-01B2-46E8-9D80-6A33467B8565}" type="presParOf" srcId="{4918BBCC-1EEC-4FB1-8EC5-474BE244F18A}" destId="{F2605045-AE20-42C0-B89E-018F08C78842}" srcOrd="2" destOrd="0" presId="urn:microsoft.com/office/officeart/2005/8/layout/orgChart1"/>
    <dgm:cxn modelId="{E527A81C-0C1E-4F32-B37B-4CC77BD18C58}" type="presParOf" srcId="{881EA845-70C2-4271-8326-F43E92610BFC}" destId="{6CC1090F-BE1F-47A7-B870-0F9C828F42A3}" srcOrd="2" destOrd="0" presId="urn:microsoft.com/office/officeart/2005/8/layout/orgChart1"/>
    <dgm:cxn modelId="{1C2A800C-D731-4F3F-ADC9-008C40DBDC86}" type="presParOf" srcId="{881EA845-70C2-4271-8326-F43E92610BFC}" destId="{D99909F2-A390-497B-9AA2-4B4270AD4CA9}" srcOrd="3" destOrd="0" presId="urn:microsoft.com/office/officeart/2005/8/layout/orgChart1"/>
    <dgm:cxn modelId="{B677B671-46E8-426B-A834-D4DBBB28004B}" type="presParOf" srcId="{D99909F2-A390-497B-9AA2-4B4270AD4CA9}" destId="{B3DF9F1C-DC7A-4A59-8DDC-50E4490A442D}" srcOrd="0" destOrd="0" presId="urn:microsoft.com/office/officeart/2005/8/layout/orgChart1"/>
    <dgm:cxn modelId="{A17AE02B-B4FF-4920-B8E4-0710C61D6949}" type="presParOf" srcId="{B3DF9F1C-DC7A-4A59-8DDC-50E4490A442D}" destId="{36E45AF6-348B-45E0-986B-1B29DD05032A}" srcOrd="0" destOrd="0" presId="urn:microsoft.com/office/officeart/2005/8/layout/orgChart1"/>
    <dgm:cxn modelId="{8E324B2F-4579-4ED5-9F86-2617653D7E5E}" type="presParOf" srcId="{B3DF9F1C-DC7A-4A59-8DDC-50E4490A442D}" destId="{6F47F44E-0579-4DAC-8B14-B71816091EE8}" srcOrd="1" destOrd="0" presId="urn:microsoft.com/office/officeart/2005/8/layout/orgChart1"/>
    <dgm:cxn modelId="{15BA44D4-AD4B-409C-8963-3A43F729D77A}" type="presParOf" srcId="{D99909F2-A390-497B-9AA2-4B4270AD4CA9}" destId="{2AFC2337-AF5F-485D-A0B0-7A4748681A6B}" srcOrd="1" destOrd="0" presId="urn:microsoft.com/office/officeart/2005/8/layout/orgChart1"/>
    <dgm:cxn modelId="{F25FA907-27A9-449C-A5EA-0793BF554FD2}" type="presParOf" srcId="{D99909F2-A390-497B-9AA2-4B4270AD4CA9}" destId="{0D9BF5B3-5442-49C6-A79B-2301E8AF5E5E}" srcOrd="2" destOrd="0" presId="urn:microsoft.com/office/officeart/2005/8/layout/orgChart1"/>
    <dgm:cxn modelId="{B18F4478-DC0B-40A1-BEE6-C27BDDE027D8}" type="presParOf" srcId="{881EA845-70C2-4271-8326-F43E92610BFC}" destId="{E5F7FDFC-F95C-4BC6-A6B9-55CECA850196}" srcOrd="4" destOrd="0" presId="urn:microsoft.com/office/officeart/2005/8/layout/orgChart1"/>
    <dgm:cxn modelId="{EAAC5367-428D-452D-B160-5FABE0FE8ED7}" type="presParOf" srcId="{881EA845-70C2-4271-8326-F43E92610BFC}" destId="{88B9AF1E-78BC-4F69-86A8-1CBDC34B2C10}" srcOrd="5" destOrd="0" presId="urn:microsoft.com/office/officeart/2005/8/layout/orgChart1"/>
    <dgm:cxn modelId="{D621604E-11FE-42BA-BABF-D7A86ABDC637}" type="presParOf" srcId="{88B9AF1E-78BC-4F69-86A8-1CBDC34B2C10}" destId="{B0337977-3AA7-4AD2-94D2-D3BB3E85802F}" srcOrd="0" destOrd="0" presId="urn:microsoft.com/office/officeart/2005/8/layout/orgChart1"/>
    <dgm:cxn modelId="{33FC5C05-4755-4150-8DDD-16A70B35A589}" type="presParOf" srcId="{B0337977-3AA7-4AD2-94D2-D3BB3E85802F}" destId="{2D664EBD-0595-40C3-96FA-4D8C6D6FC77E}" srcOrd="0" destOrd="0" presId="urn:microsoft.com/office/officeart/2005/8/layout/orgChart1"/>
    <dgm:cxn modelId="{2E3D211E-8D99-4A53-9852-D37AB482C12B}" type="presParOf" srcId="{B0337977-3AA7-4AD2-94D2-D3BB3E85802F}" destId="{823F2272-EFDB-4F82-9C8A-C60B6A6EAEE6}" srcOrd="1" destOrd="0" presId="urn:microsoft.com/office/officeart/2005/8/layout/orgChart1"/>
    <dgm:cxn modelId="{B126EAA8-0877-4F83-B974-31EA1EA05E05}" type="presParOf" srcId="{88B9AF1E-78BC-4F69-86A8-1CBDC34B2C10}" destId="{497DB81B-75A4-4382-AF5A-8CD0877CA61A}" srcOrd="1" destOrd="0" presId="urn:microsoft.com/office/officeart/2005/8/layout/orgChart1"/>
    <dgm:cxn modelId="{1544E330-7984-4779-9C4F-A7EB3F35BE7D}" type="presParOf" srcId="{88B9AF1E-78BC-4F69-86A8-1CBDC34B2C10}" destId="{BF765C53-D8C4-4DDA-8EA9-6E64777BAAC0}" srcOrd="2" destOrd="0" presId="urn:microsoft.com/office/officeart/2005/8/layout/orgChart1"/>
    <dgm:cxn modelId="{16F019CE-5CAD-4551-B279-37AD9F9067F1}" type="presParOf" srcId="{00C5C80B-183A-434C-A9D0-E7FE44E8814C}" destId="{A52AEB5F-90A7-405B-AE06-15E6C9E22F18}" srcOrd="2" destOrd="0" presId="urn:microsoft.com/office/officeart/2005/8/layout/orgChart1"/>
    <dgm:cxn modelId="{D0DA7382-4975-47C7-830C-B8156E5FFE42}" type="presParOf" srcId="{C939411A-9F99-4C5B-9BBD-77C2249A2CB5}" destId="{4C7026E8-18CA-4374-9404-4C9B87348B7C}" srcOrd="2" destOrd="0" presId="urn:microsoft.com/office/officeart/2005/8/layout/orgChart1"/>
    <dgm:cxn modelId="{7CABADA5-31A9-470F-ABEF-F3B218C4071E}" type="presParOf" srcId="{4C7026E8-18CA-4374-9404-4C9B87348B7C}" destId="{582E60A1-30B9-434C-821F-EE9B6BA85D0A}" srcOrd="0" destOrd="0" presId="urn:microsoft.com/office/officeart/2005/8/layout/orgChart1"/>
    <dgm:cxn modelId="{052B941D-A7E8-4570-B962-E22422FAF1B4}" type="presParOf" srcId="{4C7026E8-18CA-4374-9404-4C9B87348B7C}" destId="{66A8825B-71D6-494A-98D4-5B7C899E2B42}" srcOrd="1" destOrd="0" presId="urn:microsoft.com/office/officeart/2005/8/layout/orgChart1"/>
    <dgm:cxn modelId="{EFA28A4D-5F8E-4692-8562-0E6657317DA8}" type="presParOf" srcId="{66A8825B-71D6-494A-98D4-5B7C899E2B42}" destId="{3C46EBB7-4D33-4AD3-9EFB-A220CDD29604}" srcOrd="0" destOrd="0" presId="urn:microsoft.com/office/officeart/2005/8/layout/orgChart1"/>
    <dgm:cxn modelId="{79CBF6A8-8A95-4B48-9B2D-7FA1537DB437}" type="presParOf" srcId="{3C46EBB7-4D33-4AD3-9EFB-A220CDD29604}" destId="{482852DB-B624-4A86-ADB3-A8896742D0C9}" srcOrd="0" destOrd="0" presId="urn:microsoft.com/office/officeart/2005/8/layout/orgChart1"/>
    <dgm:cxn modelId="{23AE1E99-6A20-4628-B608-3D6A964DA494}" type="presParOf" srcId="{3C46EBB7-4D33-4AD3-9EFB-A220CDD29604}" destId="{EF153D64-78D3-4B72-A941-87C0407DB127}" srcOrd="1" destOrd="0" presId="urn:microsoft.com/office/officeart/2005/8/layout/orgChart1"/>
    <dgm:cxn modelId="{9C9F902D-9D85-4720-9811-D82E95294C4A}" type="presParOf" srcId="{66A8825B-71D6-494A-98D4-5B7C899E2B42}" destId="{E4640C0B-1814-42B8-AB94-3042A7602184}" srcOrd="1" destOrd="0" presId="urn:microsoft.com/office/officeart/2005/8/layout/orgChart1"/>
    <dgm:cxn modelId="{B8630EFE-FA40-40DE-90AF-249EA4B50821}" type="presParOf" srcId="{66A8825B-71D6-494A-98D4-5B7C899E2B42}" destId="{EC5D3F90-5DC4-4430-990D-D6FA15C92E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378F4A8-5165-4478-952D-EB679DB2933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B4B2363-38E1-4505-802A-113F6487FBC4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MX" sz="1400" b="1" dirty="0" smtClean="0">
              <a:cs typeface="Arial" panose="020B0604020202020204" pitchFamily="34" charset="0"/>
            </a:rPr>
            <a:t>Coordinador </a:t>
          </a:r>
          <a:r>
            <a:rPr lang="es-MX" sz="1400" b="1" dirty="0" smtClean="0">
              <a:cs typeface="Arial" panose="020B0604020202020204" pitchFamily="34" charset="0"/>
            </a:rPr>
            <a:t>Planeación</a:t>
          </a:r>
          <a:endParaRPr lang="es-ES" sz="1400" dirty="0"/>
        </a:p>
      </dgm:t>
    </dgm:pt>
    <dgm:pt modelId="{EA7FC050-0DC9-436F-A154-06475F41FF35}" type="parTrans" cxnId="{49999A29-0315-426A-89C7-787EC9769122}">
      <dgm:prSet/>
      <dgm:spPr/>
      <dgm:t>
        <a:bodyPr/>
        <a:lstStyle/>
        <a:p>
          <a:endParaRPr lang="es-ES" sz="1400"/>
        </a:p>
      </dgm:t>
    </dgm:pt>
    <dgm:pt modelId="{523585EA-9639-440C-B4E2-4D97AF5CA0D0}" type="sibTrans" cxnId="{49999A29-0315-426A-89C7-787EC9769122}">
      <dgm:prSet/>
      <dgm:spPr/>
      <dgm:t>
        <a:bodyPr/>
        <a:lstStyle/>
        <a:p>
          <a:endParaRPr lang="es-ES" sz="1400"/>
        </a:p>
      </dgm:t>
    </dgm:pt>
    <dgm:pt modelId="{4F0BE3C7-52DE-4262-83F0-87A6DAF37DA8}" type="asst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Auxiliar </a:t>
          </a:r>
          <a:r>
            <a:rPr lang="es-MX" sz="1400" b="0" dirty="0" smtClean="0">
              <a:cs typeface="Arial" panose="020B0604020202020204" pitchFamily="34" charset="0"/>
            </a:rPr>
            <a:t>Administrativo</a:t>
          </a:r>
          <a:endParaRPr lang="es-ES" sz="1400" dirty="0"/>
        </a:p>
      </dgm:t>
    </dgm:pt>
    <dgm:pt modelId="{B533C65F-A9F0-4DA3-94E5-EAC3FCD7A82D}" type="parTrans" cxnId="{0D4A969C-9F9B-4713-9CEB-D4F8741FF97A}">
      <dgm:prSet/>
      <dgm:spPr/>
      <dgm:t>
        <a:bodyPr/>
        <a:lstStyle/>
        <a:p>
          <a:endParaRPr lang="es-ES" sz="1400"/>
        </a:p>
      </dgm:t>
    </dgm:pt>
    <dgm:pt modelId="{4FD4B687-E4D8-4513-92B1-6DEE254D67E6}" type="sibTrans" cxnId="{0D4A969C-9F9B-4713-9CEB-D4F8741FF97A}">
      <dgm:prSet/>
      <dgm:spPr/>
      <dgm:t>
        <a:bodyPr/>
        <a:lstStyle/>
        <a:p>
          <a:endParaRPr lang="es-ES" sz="1400"/>
        </a:p>
      </dgm:t>
    </dgm:pt>
    <dgm:pt modelId="{B1C9642A-D980-4954-9EDD-4A483692B6F9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ES" sz="1400" dirty="0" smtClean="0"/>
            <a:t>Oficiales Administrativos</a:t>
          </a:r>
          <a:endParaRPr lang="es-ES" sz="1400" dirty="0"/>
        </a:p>
      </dgm:t>
    </dgm:pt>
    <dgm:pt modelId="{19A7DC17-E941-451D-B997-F4814CAD77C5}" type="parTrans" cxnId="{7709948E-F728-4675-AB8B-A9B71E48B51C}">
      <dgm:prSet/>
      <dgm:spPr>
        <a:solidFill>
          <a:schemeClr val="bg1"/>
        </a:solidFill>
      </dgm:spPr>
      <dgm:t>
        <a:bodyPr/>
        <a:lstStyle/>
        <a:p>
          <a:endParaRPr lang="es-ES" sz="1400"/>
        </a:p>
      </dgm:t>
    </dgm:pt>
    <dgm:pt modelId="{CC39BECB-2100-4DF5-A086-16F9B83817A9}" type="sibTrans" cxnId="{7709948E-F728-4675-AB8B-A9B71E48B51C}">
      <dgm:prSet/>
      <dgm:spPr/>
      <dgm:t>
        <a:bodyPr/>
        <a:lstStyle/>
        <a:p>
          <a:endParaRPr lang="es-ES" sz="1400"/>
        </a:p>
      </dgm:t>
    </dgm:pt>
    <dgm:pt modelId="{B29D51C8-6BE0-4900-9283-9E2667872800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ES" sz="1400" dirty="0" smtClean="0"/>
            <a:t>Encargado de </a:t>
          </a:r>
          <a:r>
            <a:rPr lang="es-ES" sz="1400" dirty="0" smtClean="0"/>
            <a:t>Sección</a:t>
          </a:r>
          <a:endParaRPr lang="es-ES" sz="1400" dirty="0"/>
        </a:p>
      </dgm:t>
    </dgm:pt>
    <dgm:pt modelId="{52361AC6-7D4E-4056-A8A7-D2181B38621C}" type="parTrans" cxnId="{100745C7-0D60-4460-81BE-CE8085FDC58E}">
      <dgm:prSet/>
      <dgm:spPr/>
      <dgm:t>
        <a:bodyPr/>
        <a:lstStyle/>
        <a:p>
          <a:endParaRPr lang="es-ES" sz="1400"/>
        </a:p>
      </dgm:t>
    </dgm:pt>
    <dgm:pt modelId="{4AF4DDD5-2BFB-4C78-808E-7C2815A9A59E}" type="sibTrans" cxnId="{100745C7-0D60-4460-81BE-CE8085FDC58E}">
      <dgm:prSet/>
      <dgm:spPr/>
      <dgm:t>
        <a:bodyPr/>
        <a:lstStyle/>
        <a:p>
          <a:endParaRPr lang="es-ES" sz="1400"/>
        </a:p>
      </dgm:t>
    </dgm:pt>
    <dgm:pt modelId="{3610015F-D1C7-47A9-A1B2-E7ACDFC1963F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Supervisor de Eventos </a:t>
          </a:r>
          <a:r>
            <a:rPr lang="es-MX" sz="1400" b="0" dirty="0" smtClean="0">
              <a:cs typeface="Arial" panose="020B0604020202020204" pitchFamily="34" charset="0"/>
            </a:rPr>
            <a:t>Deportivos</a:t>
          </a:r>
          <a:endParaRPr lang="es-ES" sz="1400" dirty="0"/>
        </a:p>
      </dgm:t>
    </dgm:pt>
    <dgm:pt modelId="{BD4A76FA-F414-4637-81F3-A4DBDA6F94D1}" type="parTrans" cxnId="{D0528806-3055-43CA-ACBA-4CDB38D75A1E}">
      <dgm:prSet/>
      <dgm:spPr/>
      <dgm:t>
        <a:bodyPr/>
        <a:lstStyle/>
        <a:p>
          <a:endParaRPr lang="es-ES" sz="1400"/>
        </a:p>
      </dgm:t>
    </dgm:pt>
    <dgm:pt modelId="{F22005A4-F033-4260-94C3-F2CDF5576F32}" type="sibTrans" cxnId="{D0528806-3055-43CA-ACBA-4CDB38D75A1E}">
      <dgm:prSet/>
      <dgm:spPr/>
      <dgm:t>
        <a:bodyPr/>
        <a:lstStyle/>
        <a:p>
          <a:endParaRPr lang="es-ES" sz="1400"/>
        </a:p>
      </dgm:t>
    </dgm:pt>
    <dgm:pt modelId="{79E73834-B37F-4434-BD5B-DCE08693C72A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ES" sz="1400" dirty="0" smtClean="0"/>
            <a:t>Cajero</a:t>
          </a:r>
          <a:endParaRPr lang="es-ES" sz="1400" dirty="0"/>
        </a:p>
      </dgm:t>
    </dgm:pt>
    <dgm:pt modelId="{436D8D9D-7C17-4B78-B33D-668A149E2605}" type="parTrans" cxnId="{A756FF82-EEAC-4A80-9DC9-C1C6C08E0ACD}">
      <dgm:prSet/>
      <dgm:spPr/>
      <dgm:t>
        <a:bodyPr/>
        <a:lstStyle/>
        <a:p>
          <a:endParaRPr lang="es-ES" sz="1400"/>
        </a:p>
      </dgm:t>
    </dgm:pt>
    <dgm:pt modelId="{E85D86C2-4779-4B00-932C-E7CC6C71417A}" type="sibTrans" cxnId="{A756FF82-EEAC-4A80-9DC9-C1C6C08E0ACD}">
      <dgm:prSet/>
      <dgm:spPr/>
      <dgm:t>
        <a:bodyPr/>
        <a:lstStyle/>
        <a:p>
          <a:endParaRPr lang="es-ES" sz="1400"/>
        </a:p>
      </dgm:t>
    </dgm:pt>
    <dgm:pt modelId="{3F5171B5-E49C-4640-95CB-C1A255BB9996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ES" sz="1400" dirty="0" smtClean="0"/>
            <a:t>Almacenistas</a:t>
          </a:r>
          <a:endParaRPr lang="es-ES" sz="1400" dirty="0"/>
        </a:p>
      </dgm:t>
    </dgm:pt>
    <dgm:pt modelId="{2877C8D9-2C38-4382-8F63-2EECBF9379AF}" type="parTrans" cxnId="{DE994A1F-51C0-4D25-A532-50DFEB4C862C}">
      <dgm:prSet/>
      <dgm:spPr/>
      <dgm:t>
        <a:bodyPr/>
        <a:lstStyle/>
        <a:p>
          <a:endParaRPr lang="es-ES" sz="1400"/>
        </a:p>
      </dgm:t>
    </dgm:pt>
    <dgm:pt modelId="{92C40091-BBA5-4C53-959E-A97746DE2203}" type="sibTrans" cxnId="{DE994A1F-51C0-4D25-A532-50DFEB4C862C}">
      <dgm:prSet/>
      <dgm:spPr/>
      <dgm:t>
        <a:bodyPr/>
        <a:lstStyle/>
        <a:p>
          <a:endParaRPr lang="es-ES" sz="1400"/>
        </a:p>
      </dgm:t>
    </dgm:pt>
    <dgm:pt modelId="{1A44CE2D-BDA1-42F8-B925-407358A3A150}">
      <dgm:prSet phldrT="[Texto]" custT="1"/>
      <dgm:spPr>
        <a:solidFill>
          <a:schemeClr val="bg1"/>
        </a:solidFill>
        <a:ln w="3175"/>
      </dgm:spPr>
      <dgm:t>
        <a:bodyPr/>
        <a:lstStyle/>
        <a:p>
          <a:r>
            <a:rPr lang="es-MX" sz="1400" dirty="0" smtClean="0">
              <a:cs typeface="Arial" panose="020B0604020202020204" pitchFamily="34" charset="0"/>
            </a:rPr>
            <a:t>Auxiliar </a:t>
          </a:r>
          <a:r>
            <a:rPr lang="es-MX" sz="1400" dirty="0" smtClean="0">
              <a:cs typeface="Arial" panose="020B0604020202020204" pitchFamily="34" charset="0"/>
            </a:rPr>
            <a:t>Administrativo</a:t>
          </a:r>
          <a:endParaRPr lang="es-ES" sz="1400" dirty="0"/>
        </a:p>
      </dgm:t>
    </dgm:pt>
    <dgm:pt modelId="{5E735412-2D9F-4EAE-9EB6-A8A8218F7866}" type="parTrans" cxnId="{75E5584E-8605-4FC3-8C03-2D3FB338AD51}">
      <dgm:prSet/>
      <dgm:spPr/>
      <dgm:t>
        <a:bodyPr/>
        <a:lstStyle/>
        <a:p>
          <a:endParaRPr lang="es-ES" sz="1400"/>
        </a:p>
      </dgm:t>
    </dgm:pt>
    <dgm:pt modelId="{D8D345EA-C4AD-431A-9EE5-2FA1753AD1A9}" type="sibTrans" cxnId="{75E5584E-8605-4FC3-8C03-2D3FB338AD51}">
      <dgm:prSet/>
      <dgm:spPr/>
      <dgm:t>
        <a:bodyPr/>
        <a:lstStyle/>
        <a:p>
          <a:endParaRPr lang="es-ES" sz="1400"/>
        </a:p>
      </dgm:t>
    </dgm:pt>
    <dgm:pt modelId="{79773A40-CD51-405B-BD82-35CBCC4DF3E6}" type="pres">
      <dgm:prSet presAssocID="{A378F4A8-5165-4478-952D-EB679DB2933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E6FFFB8-E206-416F-A039-4100172F6D76}" type="pres">
      <dgm:prSet presAssocID="{CB4B2363-38E1-4505-802A-113F6487FBC4}" presName="hierRoot1" presStyleCnt="0">
        <dgm:presLayoutVars>
          <dgm:hierBranch val="init"/>
        </dgm:presLayoutVars>
      </dgm:prSet>
      <dgm:spPr/>
    </dgm:pt>
    <dgm:pt modelId="{A8CFAFF5-8122-4259-814E-8C802B22E276}" type="pres">
      <dgm:prSet presAssocID="{CB4B2363-38E1-4505-802A-113F6487FBC4}" presName="rootComposite1" presStyleCnt="0"/>
      <dgm:spPr/>
    </dgm:pt>
    <dgm:pt modelId="{3C8E0765-4292-48F4-B03C-A860A2006853}" type="pres">
      <dgm:prSet presAssocID="{CB4B2363-38E1-4505-802A-113F6487FBC4}" presName="rootText1" presStyleLbl="node0" presStyleIdx="0" presStyleCnt="1" custScaleX="432307" custScaleY="229944" custLinFactNeighborX="-3223" custLinFactNeighborY="-773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3E0E0F-36C1-4002-A4E9-A7B53985BC0A}" type="pres">
      <dgm:prSet presAssocID="{CB4B2363-38E1-4505-802A-113F6487FBC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2142784-1B7A-4849-9F51-BCB522A43754}" type="pres">
      <dgm:prSet presAssocID="{CB4B2363-38E1-4505-802A-113F6487FBC4}" presName="hierChild2" presStyleCnt="0"/>
      <dgm:spPr/>
    </dgm:pt>
    <dgm:pt modelId="{85B215DB-1ADE-4CEC-B4CD-37A372C5A46E}" type="pres">
      <dgm:prSet presAssocID="{19A7DC17-E941-451D-B997-F4814CAD77C5}" presName="Name37" presStyleLbl="parChTrans1D2" presStyleIdx="0" presStyleCnt="7"/>
      <dgm:spPr/>
      <dgm:t>
        <a:bodyPr/>
        <a:lstStyle/>
        <a:p>
          <a:endParaRPr lang="es-ES"/>
        </a:p>
      </dgm:t>
    </dgm:pt>
    <dgm:pt modelId="{24569344-A407-4E7E-924F-190FC3ACCEC6}" type="pres">
      <dgm:prSet presAssocID="{B1C9642A-D980-4954-9EDD-4A483692B6F9}" presName="hierRoot2" presStyleCnt="0">
        <dgm:presLayoutVars>
          <dgm:hierBranch val="init"/>
        </dgm:presLayoutVars>
      </dgm:prSet>
      <dgm:spPr/>
    </dgm:pt>
    <dgm:pt modelId="{634B379B-3400-44C0-96AC-039091161F4B}" type="pres">
      <dgm:prSet presAssocID="{B1C9642A-D980-4954-9EDD-4A483692B6F9}" presName="rootComposite" presStyleCnt="0"/>
      <dgm:spPr/>
    </dgm:pt>
    <dgm:pt modelId="{F998C213-04FE-4D7A-8931-C64D2BC569E2}" type="pres">
      <dgm:prSet presAssocID="{B1C9642A-D980-4954-9EDD-4A483692B6F9}" presName="rootText" presStyleLbl="node2" presStyleIdx="0" presStyleCnt="6" custScaleX="167007" custScaleY="244027" custLinFactY="100000" custLinFactNeighborX="-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5A9503-98B6-48CB-97C4-154008D04768}" type="pres">
      <dgm:prSet presAssocID="{B1C9642A-D980-4954-9EDD-4A483692B6F9}" presName="rootConnector" presStyleLbl="node2" presStyleIdx="0" presStyleCnt="6"/>
      <dgm:spPr/>
      <dgm:t>
        <a:bodyPr/>
        <a:lstStyle/>
        <a:p>
          <a:endParaRPr lang="es-ES"/>
        </a:p>
      </dgm:t>
    </dgm:pt>
    <dgm:pt modelId="{8C107875-E939-44E4-8FF8-3956AA7BFC2C}" type="pres">
      <dgm:prSet presAssocID="{B1C9642A-D980-4954-9EDD-4A483692B6F9}" presName="hierChild4" presStyleCnt="0"/>
      <dgm:spPr/>
    </dgm:pt>
    <dgm:pt modelId="{8719EDBC-A658-4DB8-9B24-8CA569C96908}" type="pres">
      <dgm:prSet presAssocID="{B1C9642A-D980-4954-9EDD-4A483692B6F9}" presName="hierChild5" presStyleCnt="0"/>
      <dgm:spPr/>
    </dgm:pt>
    <dgm:pt modelId="{E18B1248-90D1-4D86-A921-C5143E1261D4}" type="pres">
      <dgm:prSet presAssocID="{52361AC6-7D4E-4056-A8A7-D2181B38621C}" presName="Name37" presStyleLbl="parChTrans1D2" presStyleIdx="1" presStyleCnt="7"/>
      <dgm:spPr/>
      <dgm:t>
        <a:bodyPr/>
        <a:lstStyle/>
        <a:p>
          <a:endParaRPr lang="es-ES"/>
        </a:p>
      </dgm:t>
    </dgm:pt>
    <dgm:pt modelId="{CDA387CF-5F13-430E-AD98-D038E49B9BD5}" type="pres">
      <dgm:prSet presAssocID="{B29D51C8-6BE0-4900-9283-9E2667872800}" presName="hierRoot2" presStyleCnt="0">
        <dgm:presLayoutVars>
          <dgm:hierBranch val="init"/>
        </dgm:presLayoutVars>
      </dgm:prSet>
      <dgm:spPr/>
    </dgm:pt>
    <dgm:pt modelId="{7D671285-73C2-4CC9-80AE-9DBEA460A770}" type="pres">
      <dgm:prSet presAssocID="{B29D51C8-6BE0-4900-9283-9E2667872800}" presName="rootComposite" presStyleCnt="0"/>
      <dgm:spPr/>
    </dgm:pt>
    <dgm:pt modelId="{F49896ED-72DE-4F79-815D-C91BB88D16E0}" type="pres">
      <dgm:prSet presAssocID="{B29D51C8-6BE0-4900-9283-9E2667872800}" presName="rootText" presStyleLbl="node2" presStyleIdx="1" presStyleCnt="6" custScaleX="167007" custScaleY="244027" custLinFactY="100000" custLinFactNeighborX="-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5B1CCA-B561-49C0-A134-F0C8B818F8EA}" type="pres">
      <dgm:prSet presAssocID="{B29D51C8-6BE0-4900-9283-9E2667872800}" presName="rootConnector" presStyleLbl="node2" presStyleIdx="1" presStyleCnt="6"/>
      <dgm:spPr/>
      <dgm:t>
        <a:bodyPr/>
        <a:lstStyle/>
        <a:p>
          <a:endParaRPr lang="es-ES"/>
        </a:p>
      </dgm:t>
    </dgm:pt>
    <dgm:pt modelId="{E14C5ADC-CC6F-4E03-8F0D-9B8DA53E3F72}" type="pres">
      <dgm:prSet presAssocID="{B29D51C8-6BE0-4900-9283-9E2667872800}" presName="hierChild4" presStyleCnt="0"/>
      <dgm:spPr/>
    </dgm:pt>
    <dgm:pt modelId="{B341570A-87AB-4FC7-97A8-C43B1F99A330}" type="pres">
      <dgm:prSet presAssocID="{B29D51C8-6BE0-4900-9283-9E2667872800}" presName="hierChild5" presStyleCnt="0"/>
      <dgm:spPr/>
    </dgm:pt>
    <dgm:pt modelId="{83EDF7E5-F615-4D4A-8EE4-6BCDC6DEE675}" type="pres">
      <dgm:prSet presAssocID="{2877C8D9-2C38-4382-8F63-2EECBF9379AF}" presName="Name37" presStyleLbl="parChTrans1D2" presStyleIdx="2" presStyleCnt="7"/>
      <dgm:spPr/>
      <dgm:t>
        <a:bodyPr/>
        <a:lstStyle/>
        <a:p>
          <a:endParaRPr lang="es-ES"/>
        </a:p>
      </dgm:t>
    </dgm:pt>
    <dgm:pt modelId="{2236969F-957E-452C-8022-7CEF429A2CD4}" type="pres">
      <dgm:prSet presAssocID="{3F5171B5-E49C-4640-95CB-C1A255BB9996}" presName="hierRoot2" presStyleCnt="0">
        <dgm:presLayoutVars>
          <dgm:hierBranch val="init"/>
        </dgm:presLayoutVars>
      </dgm:prSet>
      <dgm:spPr/>
    </dgm:pt>
    <dgm:pt modelId="{E6A5C127-68A2-443B-B7AF-39C30F8BA067}" type="pres">
      <dgm:prSet presAssocID="{3F5171B5-E49C-4640-95CB-C1A255BB9996}" presName="rootComposite" presStyleCnt="0"/>
      <dgm:spPr/>
    </dgm:pt>
    <dgm:pt modelId="{0DED3C5F-F900-4E84-8DCB-2403E349302A}" type="pres">
      <dgm:prSet presAssocID="{3F5171B5-E49C-4640-95CB-C1A255BB9996}" presName="rootText" presStyleLbl="node2" presStyleIdx="2" presStyleCnt="6" custScaleX="167007" custScaleY="244027" custLinFactY="100000" custLinFactNeighborX="-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A968BF-CDED-4110-B304-69F44155320B}" type="pres">
      <dgm:prSet presAssocID="{3F5171B5-E49C-4640-95CB-C1A255BB9996}" presName="rootConnector" presStyleLbl="node2" presStyleIdx="2" presStyleCnt="6"/>
      <dgm:spPr/>
      <dgm:t>
        <a:bodyPr/>
        <a:lstStyle/>
        <a:p>
          <a:endParaRPr lang="es-ES"/>
        </a:p>
      </dgm:t>
    </dgm:pt>
    <dgm:pt modelId="{2CF3C61D-6301-4C03-8321-9E0C3529F80E}" type="pres">
      <dgm:prSet presAssocID="{3F5171B5-E49C-4640-95CB-C1A255BB9996}" presName="hierChild4" presStyleCnt="0"/>
      <dgm:spPr/>
    </dgm:pt>
    <dgm:pt modelId="{B29EAECD-E288-4820-9BAD-EB0BB6AF84FC}" type="pres">
      <dgm:prSet presAssocID="{3F5171B5-E49C-4640-95CB-C1A255BB9996}" presName="hierChild5" presStyleCnt="0"/>
      <dgm:spPr/>
    </dgm:pt>
    <dgm:pt modelId="{C1CEA1C8-7CD7-48C6-A277-8EF0D314275B}" type="pres">
      <dgm:prSet presAssocID="{5E735412-2D9F-4EAE-9EB6-A8A8218F7866}" presName="Name37" presStyleLbl="parChTrans1D2" presStyleIdx="3" presStyleCnt="7"/>
      <dgm:spPr/>
      <dgm:t>
        <a:bodyPr/>
        <a:lstStyle/>
        <a:p>
          <a:endParaRPr lang="es-ES"/>
        </a:p>
      </dgm:t>
    </dgm:pt>
    <dgm:pt modelId="{AC8628E3-8205-4DF6-B45D-877B2B6DA110}" type="pres">
      <dgm:prSet presAssocID="{1A44CE2D-BDA1-42F8-B925-407358A3A150}" presName="hierRoot2" presStyleCnt="0">
        <dgm:presLayoutVars>
          <dgm:hierBranch val="init"/>
        </dgm:presLayoutVars>
      </dgm:prSet>
      <dgm:spPr/>
    </dgm:pt>
    <dgm:pt modelId="{2F1D6780-1F12-40B0-8826-12FA1E9B5B51}" type="pres">
      <dgm:prSet presAssocID="{1A44CE2D-BDA1-42F8-B925-407358A3A150}" presName="rootComposite" presStyleCnt="0"/>
      <dgm:spPr/>
    </dgm:pt>
    <dgm:pt modelId="{466A9B88-FBCA-4516-8498-61A8F52F9B76}" type="pres">
      <dgm:prSet presAssocID="{1A44CE2D-BDA1-42F8-B925-407358A3A150}" presName="rootText" presStyleLbl="node2" presStyleIdx="3" presStyleCnt="6" custScaleX="236044" custScaleY="244027" custLinFactY="100000" custLinFactNeighborX="-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0CE40F-7B60-4FF0-8283-09CD3D75F8B8}" type="pres">
      <dgm:prSet presAssocID="{1A44CE2D-BDA1-42F8-B925-407358A3A150}" presName="rootConnector" presStyleLbl="node2" presStyleIdx="3" presStyleCnt="6"/>
      <dgm:spPr/>
      <dgm:t>
        <a:bodyPr/>
        <a:lstStyle/>
        <a:p>
          <a:endParaRPr lang="es-ES"/>
        </a:p>
      </dgm:t>
    </dgm:pt>
    <dgm:pt modelId="{978CB0E2-A6EB-4770-B227-C33729AA1D50}" type="pres">
      <dgm:prSet presAssocID="{1A44CE2D-BDA1-42F8-B925-407358A3A150}" presName="hierChild4" presStyleCnt="0"/>
      <dgm:spPr/>
    </dgm:pt>
    <dgm:pt modelId="{FCC9F8FB-3CE0-4533-8989-B3967D4E0488}" type="pres">
      <dgm:prSet presAssocID="{1A44CE2D-BDA1-42F8-B925-407358A3A150}" presName="hierChild5" presStyleCnt="0"/>
      <dgm:spPr/>
    </dgm:pt>
    <dgm:pt modelId="{DD8182A0-04E3-477E-A32A-8E276BEB88AF}" type="pres">
      <dgm:prSet presAssocID="{436D8D9D-7C17-4B78-B33D-668A149E2605}" presName="Name37" presStyleLbl="parChTrans1D2" presStyleIdx="4" presStyleCnt="7"/>
      <dgm:spPr/>
      <dgm:t>
        <a:bodyPr/>
        <a:lstStyle/>
        <a:p>
          <a:endParaRPr lang="es-ES"/>
        </a:p>
      </dgm:t>
    </dgm:pt>
    <dgm:pt modelId="{AB1AA844-528B-4D43-BE12-77FAD9C14155}" type="pres">
      <dgm:prSet presAssocID="{79E73834-B37F-4434-BD5B-DCE08693C72A}" presName="hierRoot2" presStyleCnt="0">
        <dgm:presLayoutVars>
          <dgm:hierBranch val="init"/>
        </dgm:presLayoutVars>
      </dgm:prSet>
      <dgm:spPr/>
    </dgm:pt>
    <dgm:pt modelId="{D68EC30F-82C2-4D05-AF42-D1A56DEDB7FB}" type="pres">
      <dgm:prSet presAssocID="{79E73834-B37F-4434-BD5B-DCE08693C72A}" presName="rootComposite" presStyleCnt="0"/>
      <dgm:spPr/>
    </dgm:pt>
    <dgm:pt modelId="{B381324A-77F6-439A-B663-A30D2DC3F458}" type="pres">
      <dgm:prSet presAssocID="{79E73834-B37F-4434-BD5B-DCE08693C72A}" presName="rootText" presStyleLbl="node2" presStyleIdx="4" presStyleCnt="6" custScaleX="167007" custScaleY="244027" custLinFactY="100000" custLinFactNeighborX="-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3A9D10-8A93-411C-9E31-DCD36E53A683}" type="pres">
      <dgm:prSet presAssocID="{79E73834-B37F-4434-BD5B-DCE08693C72A}" presName="rootConnector" presStyleLbl="node2" presStyleIdx="4" presStyleCnt="6"/>
      <dgm:spPr/>
      <dgm:t>
        <a:bodyPr/>
        <a:lstStyle/>
        <a:p>
          <a:endParaRPr lang="es-ES"/>
        </a:p>
      </dgm:t>
    </dgm:pt>
    <dgm:pt modelId="{9545E21E-8ED4-4BAC-9B1B-4E8D219BA446}" type="pres">
      <dgm:prSet presAssocID="{79E73834-B37F-4434-BD5B-DCE08693C72A}" presName="hierChild4" presStyleCnt="0"/>
      <dgm:spPr/>
    </dgm:pt>
    <dgm:pt modelId="{E7C492D2-3D0A-4479-A8AF-52BE322FCDFF}" type="pres">
      <dgm:prSet presAssocID="{79E73834-B37F-4434-BD5B-DCE08693C72A}" presName="hierChild5" presStyleCnt="0"/>
      <dgm:spPr/>
    </dgm:pt>
    <dgm:pt modelId="{D55FA220-55D3-4B7E-BAEA-A0426ABC4F0D}" type="pres">
      <dgm:prSet presAssocID="{BD4A76FA-F414-4637-81F3-A4DBDA6F94D1}" presName="Name37" presStyleLbl="parChTrans1D2" presStyleIdx="5" presStyleCnt="7"/>
      <dgm:spPr/>
      <dgm:t>
        <a:bodyPr/>
        <a:lstStyle/>
        <a:p>
          <a:endParaRPr lang="es-ES"/>
        </a:p>
      </dgm:t>
    </dgm:pt>
    <dgm:pt modelId="{F76D387B-8D1D-4417-B5EF-F57051AB6718}" type="pres">
      <dgm:prSet presAssocID="{3610015F-D1C7-47A9-A1B2-E7ACDFC1963F}" presName="hierRoot2" presStyleCnt="0">
        <dgm:presLayoutVars>
          <dgm:hierBranch val="init"/>
        </dgm:presLayoutVars>
      </dgm:prSet>
      <dgm:spPr/>
    </dgm:pt>
    <dgm:pt modelId="{F8CB7102-359E-4225-865C-DFEA48BC4AA3}" type="pres">
      <dgm:prSet presAssocID="{3610015F-D1C7-47A9-A1B2-E7ACDFC1963F}" presName="rootComposite" presStyleCnt="0"/>
      <dgm:spPr/>
    </dgm:pt>
    <dgm:pt modelId="{4C254B6C-FB51-479B-9D00-205D6AD6A14C}" type="pres">
      <dgm:prSet presAssocID="{3610015F-D1C7-47A9-A1B2-E7ACDFC1963F}" presName="rootText" presStyleLbl="node2" presStyleIdx="5" presStyleCnt="6" custScaleX="197348" custScaleY="244027" custLinFactY="100000" custLinFactNeighborX="521" custLinFactNeighborY="1340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385CB3-75FC-4894-8FC7-032CB487FD6F}" type="pres">
      <dgm:prSet presAssocID="{3610015F-D1C7-47A9-A1B2-E7ACDFC1963F}" presName="rootConnector" presStyleLbl="node2" presStyleIdx="5" presStyleCnt="6"/>
      <dgm:spPr/>
      <dgm:t>
        <a:bodyPr/>
        <a:lstStyle/>
        <a:p>
          <a:endParaRPr lang="es-ES"/>
        </a:p>
      </dgm:t>
    </dgm:pt>
    <dgm:pt modelId="{AFA8DDD6-ACF3-49BF-B6E9-5AEFB432FFEF}" type="pres">
      <dgm:prSet presAssocID="{3610015F-D1C7-47A9-A1B2-E7ACDFC1963F}" presName="hierChild4" presStyleCnt="0"/>
      <dgm:spPr/>
    </dgm:pt>
    <dgm:pt modelId="{7992FCFC-FA82-43CF-8BA1-B6188EDE2445}" type="pres">
      <dgm:prSet presAssocID="{3610015F-D1C7-47A9-A1B2-E7ACDFC1963F}" presName="hierChild5" presStyleCnt="0"/>
      <dgm:spPr/>
    </dgm:pt>
    <dgm:pt modelId="{3ECA1222-A039-42B4-89A1-1D28FDCE5E77}" type="pres">
      <dgm:prSet presAssocID="{CB4B2363-38E1-4505-802A-113F6487FBC4}" presName="hierChild3" presStyleCnt="0"/>
      <dgm:spPr/>
    </dgm:pt>
    <dgm:pt modelId="{2DCAA93D-54B6-49D1-ABCF-7A629ECDD607}" type="pres">
      <dgm:prSet presAssocID="{B533C65F-A9F0-4DA3-94E5-EAC3FCD7A82D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16E8375-8D1F-473B-8DE4-CD69C60368BE}" type="pres">
      <dgm:prSet presAssocID="{4F0BE3C7-52DE-4262-83F0-87A6DAF37DA8}" presName="hierRoot3" presStyleCnt="0">
        <dgm:presLayoutVars>
          <dgm:hierBranch val="init"/>
        </dgm:presLayoutVars>
      </dgm:prSet>
      <dgm:spPr/>
    </dgm:pt>
    <dgm:pt modelId="{0BD89F80-3509-4709-BFA9-7599FD4DC66F}" type="pres">
      <dgm:prSet presAssocID="{4F0BE3C7-52DE-4262-83F0-87A6DAF37DA8}" presName="rootComposite3" presStyleCnt="0"/>
      <dgm:spPr/>
    </dgm:pt>
    <dgm:pt modelId="{ED9302B7-5270-45CA-BF89-EEA460AEF31D}" type="pres">
      <dgm:prSet presAssocID="{4F0BE3C7-52DE-4262-83F0-87A6DAF37DA8}" presName="rootText3" presStyleLbl="asst1" presStyleIdx="0" presStyleCnt="1" custScaleX="179857" custScaleY="198986" custLinFactNeighborX="-46735" custLinFactNeighborY="48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439907-FB0B-4E3E-8CB3-7328870781BA}" type="pres">
      <dgm:prSet presAssocID="{4F0BE3C7-52DE-4262-83F0-87A6DAF37DA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180A3A1-E8AC-4AC3-86C8-E8B1AEA42E5D}" type="pres">
      <dgm:prSet presAssocID="{4F0BE3C7-52DE-4262-83F0-87A6DAF37DA8}" presName="hierChild6" presStyleCnt="0"/>
      <dgm:spPr/>
    </dgm:pt>
    <dgm:pt modelId="{50166B06-BCE9-4220-BBF5-1487886F101E}" type="pres">
      <dgm:prSet presAssocID="{4F0BE3C7-52DE-4262-83F0-87A6DAF37DA8}" presName="hierChild7" presStyleCnt="0"/>
      <dgm:spPr/>
    </dgm:pt>
  </dgm:ptLst>
  <dgm:cxnLst>
    <dgm:cxn modelId="{58483142-AA11-4039-88B2-D313F1675B26}" type="presOf" srcId="{1A44CE2D-BDA1-42F8-B925-407358A3A150}" destId="{1E0CE40F-7B60-4FF0-8283-09CD3D75F8B8}" srcOrd="1" destOrd="0" presId="urn:microsoft.com/office/officeart/2005/8/layout/orgChart1"/>
    <dgm:cxn modelId="{B712AF90-6912-4A42-AC18-FF3C8FDB71AE}" type="presOf" srcId="{3610015F-D1C7-47A9-A1B2-E7ACDFC1963F}" destId="{6B385CB3-75FC-4894-8FC7-032CB487FD6F}" srcOrd="1" destOrd="0" presId="urn:microsoft.com/office/officeart/2005/8/layout/orgChart1"/>
    <dgm:cxn modelId="{D9E8E9AB-2E9D-4C64-9137-60D3BD7D5A34}" type="presOf" srcId="{CB4B2363-38E1-4505-802A-113F6487FBC4}" destId="{6A3E0E0F-36C1-4002-A4E9-A7B53985BC0A}" srcOrd="1" destOrd="0" presId="urn:microsoft.com/office/officeart/2005/8/layout/orgChart1"/>
    <dgm:cxn modelId="{3FBDC568-A781-4A16-A04D-ADFE9C708FA8}" type="presOf" srcId="{B1C9642A-D980-4954-9EDD-4A483692B6F9}" destId="{A35A9503-98B6-48CB-97C4-154008D04768}" srcOrd="1" destOrd="0" presId="urn:microsoft.com/office/officeart/2005/8/layout/orgChart1"/>
    <dgm:cxn modelId="{CAEAA828-A085-409F-B7B3-B7F426C43788}" type="presOf" srcId="{BD4A76FA-F414-4637-81F3-A4DBDA6F94D1}" destId="{D55FA220-55D3-4B7E-BAEA-A0426ABC4F0D}" srcOrd="0" destOrd="0" presId="urn:microsoft.com/office/officeart/2005/8/layout/orgChart1"/>
    <dgm:cxn modelId="{F0B73976-22B3-4E49-A3BA-5398DCCE83C4}" type="presOf" srcId="{19A7DC17-E941-451D-B997-F4814CAD77C5}" destId="{85B215DB-1ADE-4CEC-B4CD-37A372C5A46E}" srcOrd="0" destOrd="0" presId="urn:microsoft.com/office/officeart/2005/8/layout/orgChart1"/>
    <dgm:cxn modelId="{49999A29-0315-426A-89C7-787EC9769122}" srcId="{A378F4A8-5165-4478-952D-EB679DB2933D}" destId="{CB4B2363-38E1-4505-802A-113F6487FBC4}" srcOrd="0" destOrd="0" parTransId="{EA7FC050-0DC9-436F-A154-06475F41FF35}" sibTransId="{523585EA-9639-440C-B4E2-4D97AF5CA0D0}"/>
    <dgm:cxn modelId="{C76EE3C5-B1CA-4203-BDA1-E96471FA2A35}" type="presOf" srcId="{79E73834-B37F-4434-BD5B-DCE08693C72A}" destId="{B63A9D10-8A93-411C-9E31-DCD36E53A683}" srcOrd="1" destOrd="0" presId="urn:microsoft.com/office/officeart/2005/8/layout/orgChart1"/>
    <dgm:cxn modelId="{B3926F78-FF67-46B6-8231-B8B3E1C70940}" type="presOf" srcId="{B533C65F-A9F0-4DA3-94E5-EAC3FCD7A82D}" destId="{2DCAA93D-54B6-49D1-ABCF-7A629ECDD607}" srcOrd="0" destOrd="0" presId="urn:microsoft.com/office/officeart/2005/8/layout/orgChart1"/>
    <dgm:cxn modelId="{6C1A9AC0-8B62-452B-BE8E-254736CB492B}" type="presOf" srcId="{B29D51C8-6BE0-4900-9283-9E2667872800}" destId="{8A5B1CCA-B561-49C0-A134-F0C8B818F8EA}" srcOrd="1" destOrd="0" presId="urn:microsoft.com/office/officeart/2005/8/layout/orgChart1"/>
    <dgm:cxn modelId="{DA65D5D8-34B7-4C54-8B2B-FE0585BDB51B}" type="presOf" srcId="{B1C9642A-D980-4954-9EDD-4A483692B6F9}" destId="{F998C213-04FE-4D7A-8931-C64D2BC569E2}" srcOrd="0" destOrd="0" presId="urn:microsoft.com/office/officeart/2005/8/layout/orgChart1"/>
    <dgm:cxn modelId="{6069756E-32BA-497D-98E3-D1466E691DBC}" type="presOf" srcId="{1A44CE2D-BDA1-42F8-B925-407358A3A150}" destId="{466A9B88-FBCA-4516-8498-61A8F52F9B76}" srcOrd="0" destOrd="0" presId="urn:microsoft.com/office/officeart/2005/8/layout/orgChart1"/>
    <dgm:cxn modelId="{BE77AB95-7522-4020-8F32-755BDCA2CC96}" type="presOf" srcId="{3F5171B5-E49C-4640-95CB-C1A255BB9996}" destId="{44A968BF-CDED-4110-B304-69F44155320B}" srcOrd="1" destOrd="0" presId="urn:microsoft.com/office/officeart/2005/8/layout/orgChart1"/>
    <dgm:cxn modelId="{1DB95BCF-1FDC-434C-85B1-D63093AFB81D}" type="presOf" srcId="{436D8D9D-7C17-4B78-B33D-668A149E2605}" destId="{DD8182A0-04E3-477E-A32A-8E276BEB88AF}" srcOrd="0" destOrd="0" presId="urn:microsoft.com/office/officeart/2005/8/layout/orgChart1"/>
    <dgm:cxn modelId="{2770006F-3C34-4EC0-B89C-362183F32BC3}" type="presOf" srcId="{4F0BE3C7-52DE-4262-83F0-87A6DAF37DA8}" destId="{ED9302B7-5270-45CA-BF89-EEA460AEF31D}" srcOrd="0" destOrd="0" presId="urn:microsoft.com/office/officeart/2005/8/layout/orgChart1"/>
    <dgm:cxn modelId="{1E94696F-A364-4E29-92A2-BA5193E5FB6E}" type="presOf" srcId="{79E73834-B37F-4434-BD5B-DCE08693C72A}" destId="{B381324A-77F6-439A-B663-A30D2DC3F458}" srcOrd="0" destOrd="0" presId="urn:microsoft.com/office/officeart/2005/8/layout/orgChart1"/>
    <dgm:cxn modelId="{6978330C-942C-4B31-835C-ABF24F4015F2}" type="presOf" srcId="{5E735412-2D9F-4EAE-9EB6-A8A8218F7866}" destId="{C1CEA1C8-7CD7-48C6-A277-8EF0D314275B}" srcOrd="0" destOrd="0" presId="urn:microsoft.com/office/officeart/2005/8/layout/orgChart1"/>
    <dgm:cxn modelId="{0D4A969C-9F9B-4713-9CEB-D4F8741FF97A}" srcId="{CB4B2363-38E1-4505-802A-113F6487FBC4}" destId="{4F0BE3C7-52DE-4262-83F0-87A6DAF37DA8}" srcOrd="0" destOrd="0" parTransId="{B533C65F-A9F0-4DA3-94E5-EAC3FCD7A82D}" sibTransId="{4FD4B687-E4D8-4513-92B1-6DEE254D67E6}"/>
    <dgm:cxn modelId="{59D990DF-53BE-4DB6-8AF3-F75F6BE7E8C2}" type="presOf" srcId="{B29D51C8-6BE0-4900-9283-9E2667872800}" destId="{F49896ED-72DE-4F79-815D-C91BB88D16E0}" srcOrd="0" destOrd="0" presId="urn:microsoft.com/office/officeart/2005/8/layout/orgChart1"/>
    <dgm:cxn modelId="{75E5584E-8605-4FC3-8C03-2D3FB338AD51}" srcId="{CB4B2363-38E1-4505-802A-113F6487FBC4}" destId="{1A44CE2D-BDA1-42F8-B925-407358A3A150}" srcOrd="4" destOrd="0" parTransId="{5E735412-2D9F-4EAE-9EB6-A8A8218F7866}" sibTransId="{D8D345EA-C4AD-431A-9EE5-2FA1753AD1A9}"/>
    <dgm:cxn modelId="{A04B920F-B14C-4CF3-896D-DB051B11DDC2}" type="presOf" srcId="{52361AC6-7D4E-4056-A8A7-D2181B38621C}" destId="{E18B1248-90D1-4D86-A921-C5143E1261D4}" srcOrd="0" destOrd="0" presId="urn:microsoft.com/office/officeart/2005/8/layout/orgChart1"/>
    <dgm:cxn modelId="{55AA86A4-B6C1-4345-96AC-4A22B65D3222}" type="presOf" srcId="{3F5171B5-E49C-4640-95CB-C1A255BB9996}" destId="{0DED3C5F-F900-4E84-8DCB-2403E349302A}" srcOrd="0" destOrd="0" presId="urn:microsoft.com/office/officeart/2005/8/layout/orgChart1"/>
    <dgm:cxn modelId="{7709948E-F728-4675-AB8B-A9B71E48B51C}" srcId="{CB4B2363-38E1-4505-802A-113F6487FBC4}" destId="{B1C9642A-D980-4954-9EDD-4A483692B6F9}" srcOrd="1" destOrd="0" parTransId="{19A7DC17-E941-451D-B997-F4814CAD77C5}" sibTransId="{CC39BECB-2100-4DF5-A086-16F9B83817A9}"/>
    <dgm:cxn modelId="{A756FF82-EEAC-4A80-9DC9-C1C6C08E0ACD}" srcId="{CB4B2363-38E1-4505-802A-113F6487FBC4}" destId="{79E73834-B37F-4434-BD5B-DCE08693C72A}" srcOrd="5" destOrd="0" parTransId="{436D8D9D-7C17-4B78-B33D-668A149E2605}" sibTransId="{E85D86C2-4779-4B00-932C-E7CC6C71417A}"/>
    <dgm:cxn modelId="{12E7EBCA-BC02-44D6-8AAB-2CF40FF1C129}" type="presOf" srcId="{2877C8D9-2C38-4382-8F63-2EECBF9379AF}" destId="{83EDF7E5-F615-4D4A-8EE4-6BCDC6DEE675}" srcOrd="0" destOrd="0" presId="urn:microsoft.com/office/officeart/2005/8/layout/orgChart1"/>
    <dgm:cxn modelId="{D0528806-3055-43CA-ACBA-4CDB38D75A1E}" srcId="{CB4B2363-38E1-4505-802A-113F6487FBC4}" destId="{3610015F-D1C7-47A9-A1B2-E7ACDFC1963F}" srcOrd="6" destOrd="0" parTransId="{BD4A76FA-F414-4637-81F3-A4DBDA6F94D1}" sibTransId="{F22005A4-F033-4260-94C3-F2CDF5576F32}"/>
    <dgm:cxn modelId="{100745C7-0D60-4460-81BE-CE8085FDC58E}" srcId="{CB4B2363-38E1-4505-802A-113F6487FBC4}" destId="{B29D51C8-6BE0-4900-9283-9E2667872800}" srcOrd="2" destOrd="0" parTransId="{52361AC6-7D4E-4056-A8A7-D2181B38621C}" sibTransId="{4AF4DDD5-2BFB-4C78-808E-7C2815A9A59E}"/>
    <dgm:cxn modelId="{F2329257-F7AF-4666-984D-9B27886B474F}" type="presOf" srcId="{3610015F-D1C7-47A9-A1B2-E7ACDFC1963F}" destId="{4C254B6C-FB51-479B-9D00-205D6AD6A14C}" srcOrd="0" destOrd="0" presId="urn:microsoft.com/office/officeart/2005/8/layout/orgChart1"/>
    <dgm:cxn modelId="{DE994A1F-51C0-4D25-A532-50DFEB4C862C}" srcId="{CB4B2363-38E1-4505-802A-113F6487FBC4}" destId="{3F5171B5-E49C-4640-95CB-C1A255BB9996}" srcOrd="3" destOrd="0" parTransId="{2877C8D9-2C38-4382-8F63-2EECBF9379AF}" sibTransId="{92C40091-BBA5-4C53-959E-A97746DE2203}"/>
    <dgm:cxn modelId="{6438BCC7-A57B-4C65-8108-2A14D6FC67D0}" type="presOf" srcId="{CB4B2363-38E1-4505-802A-113F6487FBC4}" destId="{3C8E0765-4292-48F4-B03C-A860A2006853}" srcOrd="0" destOrd="0" presId="urn:microsoft.com/office/officeart/2005/8/layout/orgChart1"/>
    <dgm:cxn modelId="{8CD2D83E-BA77-4BED-9D22-07B6DF8D3AB7}" type="presOf" srcId="{A378F4A8-5165-4478-952D-EB679DB2933D}" destId="{79773A40-CD51-405B-BD82-35CBCC4DF3E6}" srcOrd="0" destOrd="0" presId="urn:microsoft.com/office/officeart/2005/8/layout/orgChart1"/>
    <dgm:cxn modelId="{472F6F29-95A9-411A-8B49-FFF291F6EA63}" type="presOf" srcId="{4F0BE3C7-52DE-4262-83F0-87A6DAF37DA8}" destId="{9A439907-FB0B-4E3E-8CB3-7328870781BA}" srcOrd="1" destOrd="0" presId="urn:microsoft.com/office/officeart/2005/8/layout/orgChart1"/>
    <dgm:cxn modelId="{567FD04A-CB4E-46B1-88DE-FADBF3A55CA7}" type="presParOf" srcId="{79773A40-CD51-405B-BD82-35CBCC4DF3E6}" destId="{BE6FFFB8-E206-416F-A039-4100172F6D76}" srcOrd="0" destOrd="0" presId="urn:microsoft.com/office/officeart/2005/8/layout/orgChart1"/>
    <dgm:cxn modelId="{0670ADC9-37EA-4E3B-8584-576492866DAE}" type="presParOf" srcId="{BE6FFFB8-E206-416F-A039-4100172F6D76}" destId="{A8CFAFF5-8122-4259-814E-8C802B22E276}" srcOrd="0" destOrd="0" presId="urn:microsoft.com/office/officeart/2005/8/layout/orgChart1"/>
    <dgm:cxn modelId="{19D99DE3-05AD-4A2D-8062-50636E5BAFF7}" type="presParOf" srcId="{A8CFAFF5-8122-4259-814E-8C802B22E276}" destId="{3C8E0765-4292-48F4-B03C-A860A2006853}" srcOrd="0" destOrd="0" presId="urn:microsoft.com/office/officeart/2005/8/layout/orgChart1"/>
    <dgm:cxn modelId="{A15D8669-4E0C-4C33-81E6-28FA4CACD2FE}" type="presParOf" srcId="{A8CFAFF5-8122-4259-814E-8C802B22E276}" destId="{6A3E0E0F-36C1-4002-A4E9-A7B53985BC0A}" srcOrd="1" destOrd="0" presId="urn:microsoft.com/office/officeart/2005/8/layout/orgChart1"/>
    <dgm:cxn modelId="{6E14D566-8EFD-4E99-B355-4A7B7FCEA43A}" type="presParOf" srcId="{BE6FFFB8-E206-416F-A039-4100172F6D76}" destId="{52142784-1B7A-4849-9F51-BCB522A43754}" srcOrd="1" destOrd="0" presId="urn:microsoft.com/office/officeart/2005/8/layout/orgChart1"/>
    <dgm:cxn modelId="{F0E98B0A-0C3D-48B5-8E33-992F860DA179}" type="presParOf" srcId="{52142784-1B7A-4849-9F51-BCB522A43754}" destId="{85B215DB-1ADE-4CEC-B4CD-37A372C5A46E}" srcOrd="0" destOrd="0" presId="urn:microsoft.com/office/officeart/2005/8/layout/orgChart1"/>
    <dgm:cxn modelId="{C8F8CD27-A8B9-4E1A-A4D3-91944508A742}" type="presParOf" srcId="{52142784-1B7A-4849-9F51-BCB522A43754}" destId="{24569344-A407-4E7E-924F-190FC3ACCEC6}" srcOrd="1" destOrd="0" presId="urn:microsoft.com/office/officeart/2005/8/layout/orgChart1"/>
    <dgm:cxn modelId="{8A8D388C-6C5E-4E18-BACA-6946D1B54D02}" type="presParOf" srcId="{24569344-A407-4E7E-924F-190FC3ACCEC6}" destId="{634B379B-3400-44C0-96AC-039091161F4B}" srcOrd="0" destOrd="0" presId="urn:microsoft.com/office/officeart/2005/8/layout/orgChart1"/>
    <dgm:cxn modelId="{06E3D480-6BCD-4C55-A5F7-F0AD8D5D6B5E}" type="presParOf" srcId="{634B379B-3400-44C0-96AC-039091161F4B}" destId="{F998C213-04FE-4D7A-8931-C64D2BC569E2}" srcOrd="0" destOrd="0" presId="urn:microsoft.com/office/officeart/2005/8/layout/orgChart1"/>
    <dgm:cxn modelId="{51863DC3-A70D-430A-9A62-5C73D756A378}" type="presParOf" srcId="{634B379B-3400-44C0-96AC-039091161F4B}" destId="{A35A9503-98B6-48CB-97C4-154008D04768}" srcOrd="1" destOrd="0" presId="urn:microsoft.com/office/officeart/2005/8/layout/orgChart1"/>
    <dgm:cxn modelId="{1FE6A76A-36D8-4EA5-B700-42C0C1A48147}" type="presParOf" srcId="{24569344-A407-4E7E-924F-190FC3ACCEC6}" destId="{8C107875-E939-44E4-8FF8-3956AA7BFC2C}" srcOrd="1" destOrd="0" presId="urn:microsoft.com/office/officeart/2005/8/layout/orgChart1"/>
    <dgm:cxn modelId="{EDFA3EA6-C64D-4B8B-8051-920C6C1B7280}" type="presParOf" srcId="{24569344-A407-4E7E-924F-190FC3ACCEC6}" destId="{8719EDBC-A658-4DB8-9B24-8CA569C96908}" srcOrd="2" destOrd="0" presId="urn:microsoft.com/office/officeart/2005/8/layout/orgChart1"/>
    <dgm:cxn modelId="{624F5FF7-F913-47F1-972A-BE2AA696C1EC}" type="presParOf" srcId="{52142784-1B7A-4849-9F51-BCB522A43754}" destId="{E18B1248-90D1-4D86-A921-C5143E1261D4}" srcOrd="2" destOrd="0" presId="urn:microsoft.com/office/officeart/2005/8/layout/orgChart1"/>
    <dgm:cxn modelId="{D38A4F5F-8FD7-4D85-A3F9-0E68E0F596E1}" type="presParOf" srcId="{52142784-1B7A-4849-9F51-BCB522A43754}" destId="{CDA387CF-5F13-430E-AD98-D038E49B9BD5}" srcOrd="3" destOrd="0" presId="urn:microsoft.com/office/officeart/2005/8/layout/orgChart1"/>
    <dgm:cxn modelId="{B01C863F-0F31-4C9A-91F5-8B26F68C897A}" type="presParOf" srcId="{CDA387CF-5F13-430E-AD98-D038E49B9BD5}" destId="{7D671285-73C2-4CC9-80AE-9DBEA460A770}" srcOrd="0" destOrd="0" presId="urn:microsoft.com/office/officeart/2005/8/layout/orgChart1"/>
    <dgm:cxn modelId="{AA0A92C8-4165-4A17-94B4-BE46716F7BEA}" type="presParOf" srcId="{7D671285-73C2-4CC9-80AE-9DBEA460A770}" destId="{F49896ED-72DE-4F79-815D-C91BB88D16E0}" srcOrd="0" destOrd="0" presId="urn:microsoft.com/office/officeart/2005/8/layout/orgChart1"/>
    <dgm:cxn modelId="{8D42B99D-A927-4262-8ACD-D707E4E5D7BD}" type="presParOf" srcId="{7D671285-73C2-4CC9-80AE-9DBEA460A770}" destId="{8A5B1CCA-B561-49C0-A134-F0C8B818F8EA}" srcOrd="1" destOrd="0" presId="urn:microsoft.com/office/officeart/2005/8/layout/orgChart1"/>
    <dgm:cxn modelId="{F2E0CEDA-7011-448D-9E64-72C5595D3049}" type="presParOf" srcId="{CDA387CF-5F13-430E-AD98-D038E49B9BD5}" destId="{E14C5ADC-CC6F-4E03-8F0D-9B8DA53E3F72}" srcOrd="1" destOrd="0" presId="urn:microsoft.com/office/officeart/2005/8/layout/orgChart1"/>
    <dgm:cxn modelId="{BAE55C0A-0824-490F-A38F-22CFE1E8D897}" type="presParOf" srcId="{CDA387CF-5F13-430E-AD98-D038E49B9BD5}" destId="{B341570A-87AB-4FC7-97A8-C43B1F99A330}" srcOrd="2" destOrd="0" presId="urn:microsoft.com/office/officeart/2005/8/layout/orgChart1"/>
    <dgm:cxn modelId="{E92E197F-6ED7-4E8A-BB44-F391F3C00149}" type="presParOf" srcId="{52142784-1B7A-4849-9F51-BCB522A43754}" destId="{83EDF7E5-F615-4D4A-8EE4-6BCDC6DEE675}" srcOrd="4" destOrd="0" presId="urn:microsoft.com/office/officeart/2005/8/layout/orgChart1"/>
    <dgm:cxn modelId="{E5013A04-CB78-4037-8A72-2173C1B39309}" type="presParOf" srcId="{52142784-1B7A-4849-9F51-BCB522A43754}" destId="{2236969F-957E-452C-8022-7CEF429A2CD4}" srcOrd="5" destOrd="0" presId="urn:microsoft.com/office/officeart/2005/8/layout/orgChart1"/>
    <dgm:cxn modelId="{2D00A29E-D2FF-49A9-AEB2-14A71D583706}" type="presParOf" srcId="{2236969F-957E-452C-8022-7CEF429A2CD4}" destId="{E6A5C127-68A2-443B-B7AF-39C30F8BA067}" srcOrd="0" destOrd="0" presId="urn:microsoft.com/office/officeart/2005/8/layout/orgChart1"/>
    <dgm:cxn modelId="{76F98414-5AC7-4503-AB71-A4BF621B1CAF}" type="presParOf" srcId="{E6A5C127-68A2-443B-B7AF-39C30F8BA067}" destId="{0DED3C5F-F900-4E84-8DCB-2403E349302A}" srcOrd="0" destOrd="0" presId="urn:microsoft.com/office/officeart/2005/8/layout/orgChart1"/>
    <dgm:cxn modelId="{D808B787-A411-4E00-826C-0C1371428220}" type="presParOf" srcId="{E6A5C127-68A2-443B-B7AF-39C30F8BA067}" destId="{44A968BF-CDED-4110-B304-69F44155320B}" srcOrd="1" destOrd="0" presId="urn:microsoft.com/office/officeart/2005/8/layout/orgChart1"/>
    <dgm:cxn modelId="{5ED5564E-9DA9-4934-81DD-AB58147CDD29}" type="presParOf" srcId="{2236969F-957E-452C-8022-7CEF429A2CD4}" destId="{2CF3C61D-6301-4C03-8321-9E0C3529F80E}" srcOrd="1" destOrd="0" presId="urn:microsoft.com/office/officeart/2005/8/layout/orgChart1"/>
    <dgm:cxn modelId="{52CA81F7-DAEB-4752-B9DB-75D674284CC4}" type="presParOf" srcId="{2236969F-957E-452C-8022-7CEF429A2CD4}" destId="{B29EAECD-E288-4820-9BAD-EB0BB6AF84FC}" srcOrd="2" destOrd="0" presId="urn:microsoft.com/office/officeart/2005/8/layout/orgChart1"/>
    <dgm:cxn modelId="{DDEFE38E-5F23-4404-B7BA-F0F240589B1A}" type="presParOf" srcId="{52142784-1B7A-4849-9F51-BCB522A43754}" destId="{C1CEA1C8-7CD7-48C6-A277-8EF0D314275B}" srcOrd="6" destOrd="0" presId="urn:microsoft.com/office/officeart/2005/8/layout/orgChart1"/>
    <dgm:cxn modelId="{E1D69021-8A60-485C-8101-B0C7F901A88C}" type="presParOf" srcId="{52142784-1B7A-4849-9F51-BCB522A43754}" destId="{AC8628E3-8205-4DF6-B45D-877B2B6DA110}" srcOrd="7" destOrd="0" presId="urn:microsoft.com/office/officeart/2005/8/layout/orgChart1"/>
    <dgm:cxn modelId="{53819351-D751-4E8A-889E-CCD491627360}" type="presParOf" srcId="{AC8628E3-8205-4DF6-B45D-877B2B6DA110}" destId="{2F1D6780-1F12-40B0-8826-12FA1E9B5B51}" srcOrd="0" destOrd="0" presId="urn:microsoft.com/office/officeart/2005/8/layout/orgChart1"/>
    <dgm:cxn modelId="{A66D61E3-C17D-477B-852F-154C9704F4C4}" type="presParOf" srcId="{2F1D6780-1F12-40B0-8826-12FA1E9B5B51}" destId="{466A9B88-FBCA-4516-8498-61A8F52F9B76}" srcOrd="0" destOrd="0" presId="urn:microsoft.com/office/officeart/2005/8/layout/orgChart1"/>
    <dgm:cxn modelId="{A86CEA2A-9638-44B6-A665-FE2B4735B8A9}" type="presParOf" srcId="{2F1D6780-1F12-40B0-8826-12FA1E9B5B51}" destId="{1E0CE40F-7B60-4FF0-8283-09CD3D75F8B8}" srcOrd="1" destOrd="0" presId="urn:microsoft.com/office/officeart/2005/8/layout/orgChart1"/>
    <dgm:cxn modelId="{9C762949-6675-4FA9-A584-A35C8EE273F1}" type="presParOf" srcId="{AC8628E3-8205-4DF6-B45D-877B2B6DA110}" destId="{978CB0E2-A6EB-4770-B227-C33729AA1D50}" srcOrd="1" destOrd="0" presId="urn:microsoft.com/office/officeart/2005/8/layout/orgChart1"/>
    <dgm:cxn modelId="{73796D36-6220-4BF2-BBC7-09208FCB0179}" type="presParOf" srcId="{AC8628E3-8205-4DF6-B45D-877B2B6DA110}" destId="{FCC9F8FB-3CE0-4533-8989-B3967D4E0488}" srcOrd="2" destOrd="0" presId="urn:microsoft.com/office/officeart/2005/8/layout/orgChart1"/>
    <dgm:cxn modelId="{B349D8C5-6DD7-431B-9CC8-3D57A4A432EE}" type="presParOf" srcId="{52142784-1B7A-4849-9F51-BCB522A43754}" destId="{DD8182A0-04E3-477E-A32A-8E276BEB88AF}" srcOrd="8" destOrd="0" presId="urn:microsoft.com/office/officeart/2005/8/layout/orgChart1"/>
    <dgm:cxn modelId="{E7826B67-EF55-4D45-85A5-E5DD15A48C63}" type="presParOf" srcId="{52142784-1B7A-4849-9F51-BCB522A43754}" destId="{AB1AA844-528B-4D43-BE12-77FAD9C14155}" srcOrd="9" destOrd="0" presId="urn:microsoft.com/office/officeart/2005/8/layout/orgChart1"/>
    <dgm:cxn modelId="{CA8C5DAE-01D3-419F-8140-4CEA8350B22A}" type="presParOf" srcId="{AB1AA844-528B-4D43-BE12-77FAD9C14155}" destId="{D68EC30F-82C2-4D05-AF42-D1A56DEDB7FB}" srcOrd="0" destOrd="0" presId="urn:microsoft.com/office/officeart/2005/8/layout/orgChart1"/>
    <dgm:cxn modelId="{14221B97-4086-4C80-8FDE-9140095A5D76}" type="presParOf" srcId="{D68EC30F-82C2-4D05-AF42-D1A56DEDB7FB}" destId="{B381324A-77F6-439A-B663-A30D2DC3F458}" srcOrd="0" destOrd="0" presId="urn:microsoft.com/office/officeart/2005/8/layout/orgChart1"/>
    <dgm:cxn modelId="{EA797142-4BFD-4AA9-8C87-991E50826921}" type="presParOf" srcId="{D68EC30F-82C2-4D05-AF42-D1A56DEDB7FB}" destId="{B63A9D10-8A93-411C-9E31-DCD36E53A683}" srcOrd="1" destOrd="0" presId="urn:microsoft.com/office/officeart/2005/8/layout/orgChart1"/>
    <dgm:cxn modelId="{7D981ECA-3295-4C7B-A34C-7F684ABC8715}" type="presParOf" srcId="{AB1AA844-528B-4D43-BE12-77FAD9C14155}" destId="{9545E21E-8ED4-4BAC-9B1B-4E8D219BA446}" srcOrd="1" destOrd="0" presId="urn:microsoft.com/office/officeart/2005/8/layout/orgChart1"/>
    <dgm:cxn modelId="{A8C5E1B7-5ACA-4719-AADF-89AC3D8B4C87}" type="presParOf" srcId="{AB1AA844-528B-4D43-BE12-77FAD9C14155}" destId="{E7C492D2-3D0A-4479-A8AF-52BE322FCDFF}" srcOrd="2" destOrd="0" presId="urn:microsoft.com/office/officeart/2005/8/layout/orgChart1"/>
    <dgm:cxn modelId="{96F57202-5227-410F-B2C1-C9263CA1938B}" type="presParOf" srcId="{52142784-1B7A-4849-9F51-BCB522A43754}" destId="{D55FA220-55D3-4B7E-BAEA-A0426ABC4F0D}" srcOrd="10" destOrd="0" presId="urn:microsoft.com/office/officeart/2005/8/layout/orgChart1"/>
    <dgm:cxn modelId="{9B749832-847E-42DD-91E3-F83CEC809C05}" type="presParOf" srcId="{52142784-1B7A-4849-9F51-BCB522A43754}" destId="{F76D387B-8D1D-4417-B5EF-F57051AB6718}" srcOrd="11" destOrd="0" presId="urn:microsoft.com/office/officeart/2005/8/layout/orgChart1"/>
    <dgm:cxn modelId="{6B2C9853-3828-40DA-9B04-DAE7DE451AF4}" type="presParOf" srcId="{F76D387B-8D1D-4417-B5EF-F57051AB6718}" destId="{F8CB7102-359E-4225-865C-DFEA48BC4AA3}" srcOrd="0" destOrd="0" presId="urn:microsoft.com/office/officeart/2005/8/layout/orgChart1"/>
    <dgm:cxn modelId="{2F97581E-60EF-485B-8C1A-E2ADC9DE1724}" type="presParOf" srcId="{F8CB7102-359E-4225-865C-DFEA48BC4AA3}" destId="{4C254B6C-FB51-479B-9D00-205D6AD6A14C}" srcOrd="0" destOrd="0" presId="urn:microsoft.com/office/officeart/2005/8/layout/orgChart1"/>
    <dgm:cxn modelId="{C6430E67-93DC-4C3D-9F77-F9393B991F4A}" type="presParOf" srcId="{F8CB7102-359E-4225-865C-DFEA48BC4AA3}" destId="{6B385CB3-75FC-4894-8FC7-032CB487FD6F}" srcOrd="1" destOrd="0" presId="urn:microsoft.com/office/officeart/2005/8/layout/orgChart1"/>
    <dgm:cxn modelId="{26143536-4477-401D-A41B-E3109D5ECA2E}" type="presParOf" srcId="{F76D387B-8D1D-4417-B5EF-F57051AB6718}" destId="{AFA8DDD6-ACF3-49BF-B6E9-5AEFB432FFEF}" srcOrd="1" destOrd="0" presId="urn:microsoft.com/office/officeart/2005/8/layout/orgChart1"/>
    <dgm:cxn modelId="{8F61E7AF-DFFB-49F4-858B-575BED9F56B1}" type="presParOf" srcId="{F76D387B-8D1D-4417-B5EF-F57051AB6718}" destId="{7992FCFC-FA82-43CF-8BA1-B6188EDE2445}" srcOrd="2" destOrd="0" presId="urn:microsoft.com/office/officeart/2005/8/layout/orgChart1"/>
    <dgm:cxn modelId="{E2BCCF07-F6BF-4E86-BD83-F3F2C421D7A1}" type="presParOf" srcId="{BE6FFFB8-E206-416F-A039-4100172F6D76}" destId="{3ECA1222-A039-42B4-89A1-1D28FDCE5E77}" srcOrd="2" destOrd="0" presId="urn:microsoft.com/office/officeart/2005/8/layout/orgChart1"/>
    <dgm:cxn modelId="{919A2479-4809-48DE-97E1-E126B83DC77E}" type="presParOf" srcId="{3ECA1222-A039-42B4-89A1-1D28FDCE5E77}" destId="{2DCAA93D-54B6-49D1-ABCF-7A629ECDD607}" srcOrd="0" destOrd="0" presId="urn:microsoft.com/office/officeart/2005/8/layout/orgChart1"/>
    <dgm:cxn modelId="{8F888AB2-4C80-47D1-9B68-73097CE7FCA3}" type="presParOf" srcId="{3ECA1222-A039-42B4-89A1-1D28FDCE5E77}" destId="{016E8375-8D1F-473B-8DE4-CD69C60368BE}" srcOrd="1" destOrd="0" presId="urn:microsoft.com/office/officeart/2005/8/layout/orgChart1"/>
    <dgm:cxn modelId="{0BA17407-17DA-407E-BF82-6D95147EA69D}" type="presParOf" srcId="{016E8375-8D1F-473B-8DE4-CD69C60368BE}" destId="{0BD89F80-3509-4709-BFA9-7599FD4DC66F}" srcOrd="0" destOrd="0" presId="urn:microsoft.com/office/officeart/2005/8/layout/orgChart1"/>
    <dgm:cxn modelId="{63C4BA95-316C-44C7-AA36-5DD836B27530}" type="presParOf" srcId="{0BD89F80-3509-4709-BFA9-7599FD4DC66F}" destId="{ED9302B7-5270-45CA-BF89-EEA460AEF31D}" srcOrd="0" destOrd="0" presId="urn:microsoft.com/office/officeart/2005/8/layout/orgChart1"/>
    <dgm:cxn modelId="{306ECDDB-8A06-451E-A08F-AFD35FE4B6EE}" type="presParOf" srcId="{0BD89F80-3509-4709-BFA9-7599FD4DC66F}" destId="{9A439907-FB0B-4E3E-8CB3-7328870781BA}" srcOrd="1" destOrd="0" presId="urn:microsoft.com/office/officeart/2005/8/layout/orgChart1"/>
    <dgm:cxn modelId="{A13D1FCB-76CC-4FE6-AF6D-F669A99143F4}" type="presParOf" srcId="{016E8375-8D1F-473B-8DE4-CD69C60368BE}" destId="{9180A3A1-E8AC-4AC3-86C8-E8B1AEA42E5D}" srcOrd="1" destOrd="0" presId="urn:microsoft.com/office/officeart/2005/8/layout/orgChart1"/>
    <dgm:cxn modelId="{BAD05DAC-0083-46A8-896F-BDBBD251D4B5}" type="presParOf" srcId="{016E8375-8D1F-473B-8DE4-CD69C60368BE}" destId="{50166B06-BCE9-4220-BBF5-1487886F101E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A54EA7B-7024-4E2E-84C6-673EDE6BE0F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675C295-EA53-49A7-A223-B9E93E2DEF9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Coordinación </a:t>
          </a:r>
          <a:r>
            <a:rPr lang="es-MX" sz="1400" dirty="0" smtClean="0">
              <a:cs typeface="Arial" panose="020B0604020202020204" pitchFamily="34" charset="0"/>
            </a:rPr>
            <a:t>de </a:t>
          </a:r>
          <a:r>
            <a:rPr lang="es-MX" sz="1400" dirty="0" smtClean="0">
              <a:cs typeface="Arial" panose="020B0604020202020204" pitchFamily="34" charset="0"/>
            </a:rPr>
            <a:t>Planeación</a:t>
          </a:r>
          <a:endParaRPr lang="es-MX" sz="1400" b="0" dirty="0" smtClean="0">
            <a:cs typeface="Arial" panose="020B0604020202020204" pitchFamily="34" charset="0"/>
          </a:endParaRPr>
        </a:p>
      </dgm:t>
    </dgm:pt>
    <dgm:pt modelId="{8A46C8DA-ABC3-4D21-B6CB-C4E7F061EB36}" type="parTrans" cxnId="{DC0247E0-61F6-4F98-8004-114E15D1F9C3}">
      <dgm:prSet/>
      <dgm:spPr/>
      <dgm:t>
        <a:bodyPr/>
        <a:lstStyle/>
        <a:p>
          <a:endParaRPr lang="es-ES" sz="1400"/>
        </a:p>
      </dgm:t>
    </dgm:pt>
    <dgm:pt modelId="{7B1131C2-8909-44D9-841D-502FC57B359C}" type="sibTrans" cxnId="{DC0247E0-61F6-4F98-8004-114E15D1F9C3}">
      <dgm:prSet/>
      <dgm:spPr/>
      <dgm:t>
        <a:bodyPr/>
        <a:lstStyle/>
        <a:p>
          <a:endParaRPr lang="es-ES" sz="1400"/>
        </a:p>
      </dgm:t>
    </dgm:pt>
    <dgm:pt modelId="{09C33999-F507-44E4-A4D3-F9EC791EA234}" type="asst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Encargado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Sección</a:t>
          </a:r>
          <a:endParaRPr lang="es-ES" sz="1400" dirty="0"/>
        </a:p>
      </dgm:t>
    </dgm:pt>
    <dgm:pt modelId="{EFCB3C5E-C423-4731-9A46-9EF80CB3F0ED}" type="parTrans" cxnId="{FE1EED54-E0FC-44C4-AC73-D405A8EB8EF7}">
      <dgm:prSet/>
      <dgm:spPr/>
      <dgm:t>
        <a:bodyPr/>
        <a:lstStyle/>
        <a:p>
          <a:endParaRPr lang="es-ES" sz="1400"/>
        </a:p>
      </dgm:t>
    </dgm:pt>
    <dgm:pt modelId="{AEF595B8-CCE9-43D5-A940-81B9ACA8AB58}" type="sibTrans" cxnId="{FE1EED54-E0FC-44C4-AC73-D405A8EB8EF7}">
      <dgm:prSet/>
      <dgm:spPr/>
      <dgm:t>
        <a:bodyPr/>
        <a:lstStyle/>
        <a:p>
          <a:endParaRPr lang="es-ES" sz="1400"/>
        </a:p>
      </dgm:t>
    </dgm:pt>
    <dgm:pt modelId="{8B1C9709-D3B3-4A8F-B6F6-D3FF79C6A59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400" dirty="0" smtClean="0"/>
            <a:t>Mantenimiento</a:t>
          </a:r>
          <a:endParaRPr lang="es-ES" sz="1400" dirty="0" smtClean="0"/>
        </a:p>
      </dgm:t>
    </dgm:pt>
    <dgm:pt modelId="{157BFF03-37C0-4E30-A0B1-6A46266ED39A}" type="parTrans" cxnId="{C6C2052B-7AE4-434F-A321-A4CA9BD12C4A}">
      <dgm:prSet/>
      <dgm:spPr/>
      <dgm:t>
        <a:bodyPr/>
        <a:lstStyle/>
        <a:p>
          <a:endParaRPr lang="es-ES" sz="1400"/>
        </a:p>
      </dgm:t>
    </dgm:pt>
    <dgm:pt modelId="{71D41885-A23F-4AA6-8D9D-3F93038A9A1E}" type="sibTrans" cxnId="{C6C2052B-7AE4-434F-A321-A4CA9BD12C4A}">
      <dgm:prSet/>
      <dgm:spPr/>
      <dgm:t>
        <a:bodyPr/>
        <a:lstStyle/>
        <a:p>
          <a:endParaRPr lang="es-ES" sz="1400"/>
        </a:p>
      </dgm:t>
    </dgm:pt>
    <dgm:pt modelId="{2B390B58-A596-4F8A-8AB8-D032798D8C6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400" dirty="0" smtClean="0"/>
            <a:t>Encargado de Sección</a:t>
          </a:r>
          <a:endParaRPr lang="es-ES" sz="1400" dirty="0"/>
        </a:p>
      </dgm:t>
    </dgm:pt>
    <dgm:pt modelId="{BF2E3DFD-BCBF-42AD-AD80-BE42849F9259}" type="parTrans" cxnId="{67EDE866-CA0A-45CF-855A-C9B1CCD0264E}">
      <dgm:prSet/>
      <dgm:spPr/>
      <dgm:t>
        <a:bodyPr/>
        <a:lstStyle/>
        <a:p>
          <a:endParaRPr lang="es-ES" sz="1400"/>
        </a:p>
      </dgm:t>
    </dgm:pt>
    <dgm:pt modelId="{96ED9BE7-9053-47EA-914B-8A994FF3EA09}" type="sibTrans" cxnId="{67EDE866-CA0A-45CF-855A-C9B1CCD0264E}">
      <dgm:prSet/>
      <dgm:spPr/>
      <dgm:t>
        <a:bodyPr/>
        <a:lstStyle/>
        <a:p>
          <a:endParaRPr lang="es-ES" sz="1400"/>
        </a:p>
      </dgm:t>
    </dgm:pt>
    <dgm:pt modelId="{96EC798E-3C40-45A8-B99E-9541D4D395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400" dirty="0" smtClean="0"/>
            <a:t>Chofer</a:t>
          </a:r>
          <a:endParaRPr lang="es-ES" sz="1400" dirty="0"/>
        </a:p>
      </dgm:t>
    </dgm:pt>
    <dgm:pt modelId="{B818326B-E71D-4740-861A-08F6432E4338}" type="parTrans" cxnId="{A84FCD90-5E8A-48D0-9178-AA37B0331F1E}">
      <dgm:prSet/>
      <dgm:spPr/>
      <dgm:t>
        <a:bodyPr/>
        <a:lstStyle/>
        <a:p>
          <a:endParaRPr lang="es-ES" sz="1400"/>
        </a:p>
      </dgm:t>
    </dgm:pt>
    <dgm:pt modelId="{740E99CD-1068-4242-B9ED-71A2661E7276}" type="sibTrans" cxnId="{A84FCD90-5E8A-48D0-9178-AA37B0331F1E}">
      <dgm:prSet/>
      <dgm:spPr/>
      <dgm:t>
        <a:bodyPr/>
        <a:lstStyle/>
        <a:p>
          <a:endParaRPr lang="es-ES" sz="1400"/>
        </a:p>
      </dgm:t>
    </dgm:pt>
    <dgm:pt modelId="{27563477-A7F0-4343-9244-3BD1D8C574C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400" dirty="0" smtClean="0"/>
            <a:t>Vigilante</a:t>
          </a:r>
          <a:endParaRPr lang="es-ES" sz="1400" dirty="0"/>
        </a:p>
      </dgm:t>
    </dgm:pt>
    <dgm:pt modelId="{AFD5CDA2-5241-485C-8A51-2891872A1559}" type="parTrans" cxnId="{3450EF21-EF50-42E5-A6BD-7DB30732656D}">
      <dgm:prSet/>
      <dgm:spPr/>
      <dgm:t>
        <a:bodyPr/>
        <a:lstStyle/>
        <a:p>
          <a:endParaRPr lang="es-ES" sz="1400"/>
        </a:p>
      </dgm:t>
    </dgm:pt>
    <dgm:pt modelId="{7027EC1E-1541-4A5D-BF48-4B4F3ACBF215}" type="sibTrans" cxnId="{3450EF21-EF50-42E5-A6BD-7DB30732656D}">
      <dgm:prSet/>
      <dgm:spPr/>
      <dgm:t>
        <a:bodyPr/>
        <a:lstStyle/>
        <a:p>
          <a:endParaRPr lang="es-ES" sz="1400"/>
        </a:p>
      </dgm:t>
    </dgm:pt>
    <dgm:pt modelId="{55063AA9-00AD-47C8-809A-1C3A658E5126}" type="pres">
      <dgm:prSet presAssocID="{2A54EA7B-7024-4E2E-84C6-673EDE6BE0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9AF85F-EC5D-442B-8890-C182C0E3DC66}" type="pres">
      <dgm:prSet presAssocID="{C675C295-EA53-49A7-A223-B9E93E2DEF97}" presName="hierRoot1" presStyleCnt="0">
        <dgm:presLayoutVars>
          <dgm:hierBranch val="init"/>
        </dgm:presLayoutVars>
      </dgm:prSet>
      <dgm:spPr/>
    </dgm:pt>
    <dgm:pt modelId="{24221D9A-4A61-45FB-B56E-AD24A1D6AE58}" type="pres">
      <dgm:prSet presAssocID="{C675C295-EA53-49A7-A223-B9E93E2DEF97}" presName="rootComposite1" presStyleCnt="0"/>
      <dgm:spPr/>
    </dgm:pt>
    <dgm:pt modelId="{D7A0B8BD-61D5-4C5F-A1A0-43318CCBACC4}" type="pres">
      <dgm:prSet presAssocID="{C675C295-EA53-49A7-A223-B9E93E2DEF9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91F26B-6E48-4C62-B8C0-672F5B1C6EB2}" type="pres">
      <dgm:prSet presAssocID="{C675C295-EA53-49A7-A223-B9E93E2DEF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6859AB2-A9C8-4A56-8B90-77A03EF0CEAC}" type="pres">
      <dgm:prSet presAssocID="{C675C295-EA53-49A7-A223-B9E93E2DEF97}" presName="hierChild2" presStyleCnt="0"/>
      <dgm:spPr/>
    </dgm:pt>
    <dgm:pt modelId="{54543A80-6B03-441E-8D9C-2A3DE622E325}" type="pres">
      <dgm:prSet presAssocID="{157BFF03-37C0-4E30-A0B1-6A46266ED39A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FB7DA9E-8357-4E6F-9624-24E2173F8F79}" type="pres">
      <dgm:prSet presAssocID="{8B1C9709-D3B3-4A8F-B6F6-D3FF79C6A59C}" presName="hierRoot2" presStyleCnt="0">
        <dgm:presLayoutVars>
          <dgm:hierBranch val="init"/>
        </dgm:presLayoutVars>
      </dgm:prSet>
      <dgm:spPr/>
    </dgm:pt>
    <dgm:pt modelId="{FA7932AC-51FD-4E15-9D80-12694154BFBB}" type="pres">
      <dgm:prSet presAssocID="{8B1C9709-D3B3-4A8F-B6F6-D3FF79C6A59C}" presName="rootComposite" presStyleCnt="0"/>
      <dgm:spPr/>
    </dgm:pt>
    <dgm:pt modelId="{5E4C9064-F38F-4F57-BF63-9D217C927B7D}" type="pres">
      <dgm:prSet presAssocID="{8B1C9709-D3B3-4A8F-B6F6-D3FF79C6A59C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3431F5-829A-43DF-9B55-9EE70A8F01F2}" type="pres">
      <dgm:prSet presAssocID="{8B1C9709-D3B3-4A8F-B6F6-D3FF79C6A59C}" presName="rootConnector" presStyleLbl="node2" presStyleIdx="0" presStyleCnt="4"/>
      <dgm:spPr/>
      <dgm:t>
        <a:bodyPr/>
        <a:lstStyle/>
        <a:p>
          <a:endParaRPr lang="es-ES"/>
        </a:p>
      </dgm:t>
    </dgm:pt>
    <dgm:pt modelId="{6D02770C-6630-436E-8844-CC8418B42C5F}" type="pres">
      <dgm:prSet presAssocID="{8B1C9709-D3B3-4A8F-B6F6-D3FF79C6A59C}" presName="hierChild4" presStyleCnt="0"/>
      <dgm:spPr/>
    </dgm:pt>
    <dgm:pt modelId="{FAE6D394-4070-416E-A957-AB575F74F879}" type="pres">
      <dgm:prSet presAssocID="{8B1C9709-D3B3-4A8F-B6F6-D3FF79C6A59C}" presName="hierChild5" presStyleCnt="0"/>
      <dgm:spPr/>
    </dgm:pt>
    <dgm:pt modelId="{49943406-6559-4607-BF7C-3835EE7F1363}" type="pres">
      <dgm:prSet presAssocID="{BF2E3DFD-BCBF-42AD-AD80-BE42849F9259}" presName="Name37" presStyleLbl="parChTrans1D2" presStyleIdx="1" presStyleCnt="5"/>
      <dgm:spPr/>
      <dgm:t>
        <a:bodyPr/>
        <a:lstStyle/>
        <a:p>
          <a:endParaRPr lang="es-ES"/>
        </a:p>
      </dgm:t>
    </dgm:pt>
    <dgm:pt modelId="{D76F1AF5-D744-4EC3-BAEA-54EDDDEB5FC5}" type="pres">
      <dgm:prSet presAssocID="{2B390B58-A596-4F8A-8AB8-D032798D8C64}" presName="hierRoot2" presStyleCnt="0">
        <dgm:presLayoutVars>
          <dgm:hierBranch val="init"/>
        </dgm:presLayoutVars>
      </dgm:prSet>
      <dgm:spPr/>
    </dgm:pt>
    <dgm:pt modelId="{5D533293-BFB3-4754-A202-3EF3DEB14FEF}" type="pres">
      <dgm:prSet presAssocID="{2B390B58-A596-4F8A-8AB8-D032798D8C64}" presName="rootComposite" presStyleCnt="0"/>
      <dgm:spPr/>
    </dgm:pt>
    <dgm:pt modelId="{5A4E4C60-8AA9-4C1B-B12A-28129DB537C8}" type="pres">
      <dgm:prSet presAssocID="{2B390B58-A596-4F8A-8AB8-D032798D8C6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A2BA10-8085-4580-8B10-644025DEE48C}" type="pres">
      <dgm:prSet presAssocID="{2B390B58-A596-4F8A-8AB8-D032798D8C64}" presName="rootConnector" presStyleLbl="node2" presStyleIdx="1" presStyleCnt="4"/>
      <dgm:spPr/>
      <dgm:t>
        <a:bodyPr/>
        <a:lstStyle/>
        <a:p>
          <a:endParaRPr lang="es-ES"/>
        </a:p>
      </dgm:t>
    </dgm:pt>
    <dgm:pt modelId="{125D26F0-8ABB-438F-AE0A-D62CAAD2FC00}" type="pres">
      <dgm:prSet presAssocID="{2B390B58-A596-4F8A-8AB8-D032798D8C64}" presName="hierChild4" presStyleCnt="0"/>
      <dgm:spPr/>
    </dgm:pt>
    <dgm:pt modelId="{575A6982-5F8B-42B7-A93D-52AF3B74C8C3}" type="pres">
      <dgm:prSet presAssocID="{2B390B58-A596-4F8A-8AB8-D032798D8C64}" presName="hierChild5" presStyleCnt="0"/>
      <dgm:spPr/>
    </dgm:pt>
    <dgm:pt modelId="{540DC446-8504-41FC-B0E3-2D3F5C7D3E5B}" type="pres">
      <dgm:prSet presAssocID="{B818326B-E71D-4740-861A-08F6432E4338}" presName="Name37" presStyleLbl="parChTrans1D2" presStyleIdx="2" presStyleCnt="5"/>
      <dgm:spPr/>
      <dgm:t>
        <a:bodyPr/>
        <a:lstStyle/>
        <a:p>
          <a:endParaRPr lang="es-ES"/>
        </a:p>
      </dgm:t>
    </dgm:pt>
    <dgm:pt modelId="{E10ECEE4-A679-4693-B954-24DDA0D6638B}" type="pres">
      <dgm:prSet presAssocID="{96EC798E-3C40-45A8-B99E-9541D4D39504}" presName="hierRoot2" presStyleCnt="0">
        <dgm:presLayoutVars>
          <dgm:hierBranch val="init"/>
        </dgm:presLayoutVars>
      </dgm:prSet>
      <dgm:spPr/>
    </dgm:pt>
    <dgm:pt modelId="{EDD71BB1-8D4E-4B22-8C96-1A8352F27077}" type="pres">
      <dgm:prSet presAssocID="{96EC798E-3C40-45A8-B99E-9541D4D39504}" presName="rootComposite" presStyleCnt="0"/>
      <dgm:spPr/>
    </dgm:pt>
    <dgm:pt modelId="{59E94111-0F88-4726-BF39-5F3275F16C34}" type="pres">
      <dgm:prSet presAssocID="{96EC798E-3C40-45A8-B99E-9541D4D3950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5AAA4A-C64A-4C04-8382-DD696A468D41}" type="pres">
      <dgm:prSet presAssocID="{96EC798E-3C40-45A8-B99E-9541D4D39504}" presName="rootConnector" presStyleLbl="node2" presStyleIdx="2" presStyleCnt="4"/>
      <dgm:spPr/>
      <dgm:t>
        <a:bodyPr/>
        <a:lstStyle/>
        <a:p>
          <a:endParaRPr lang="es-ES"/>
        </a:p>
      </dgm:t>
    </dgm:pt>
    <dgm:pt modelId="{CF89D95C-8B98-4EB9-B56C-9C2754C876EF}" type="pres">
      <dgm:prSet presAssocID="{96EC798E-3C40-45A8-B99E-9541D4D39504}" presName="hierChild4" presStyleCnt="0"/>
      <dgm:spPr/>
    </dgm:pt>
    <dgm:pt modelId="{243FC8BA-D56A-48E3-BB18-4301DCDDB039}" type="pres">
      <dgm:prSet presAssocID="{96EC798E-3C40-45A8-B99E-9541D4D39504}" presName="hierChild5" presStyleCnt="0"/>
      <dgm:spPr/>
    </dgm:pt>
    <dgm:pt modelId="{8743F9AF-5FAE-497D-8380-A4DE0567B699}" type="pres">
      <dgm:prSet presAssocID="{AFD5CDA2-5241-485C-8A51-2891872A1559}" presName="Name37" presStyleLbl="parChTrans1D2" presStyleIdx="3" presStyleCnt="5"/>
      <dgm:spPr/>
      <dgm:t>
        <a:bodyPr/>
        <a:lstStyle/>
        <a:p>
          <a:endParaRPr lang="es-ES"/>
        </a:p>
      </dgm:t>
    </dgm:pt>
    <dgm:pt modelId="{05F4BCF6-FB10-40CF-815A-D2406D42049C}" type="pres">
      <dgm:prSet presAssocID="{27563477-A7F0-4343-9244-3BD1D8C574C5}" presName="hierRoot2" presStyleCnt="0">
        <dgm:presLayoutVars>
          <dgm:hierBranch val="init"/>
        </dgm:presLayoutVars>
      </dgm:prSet>
      <dgm:spPr/>
    </dgm:pt>
    <dgm:pt modelId="{D8D38D89-BE3A-4B69-93C9-7858DBFA7247}" type="pres">
      <dgm:prSet presAssocID="{27563477-A7F0-4343-9244-3BD1D8C574C5}" presName="rootComposite" presStyleCnt="0"/>
      <dgm:spPr/>
    </dgm:pt>
    <dgm:pt modelId="{0AD6ED7B-E691-4D21-A96E-818053CACAA5}" type="pres">
      <dgm:prSet presAssocID="{27563477-A7F0-4343-9244-3BD1D8C574C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634DCE-E855-4418-B2CE-75F4A66890E9}" type="pres">
      <dgm:prSet presAssocID="{27563477-A7F0-4343-9244-3BD1D8C574C5}" presName="rootConnector" presStyleLbl="node2" presStyleIdx="3" presStyleCnt="4"/>
      <dgm:spPr/>
      <dgm:t>
        <a:bodyPr/>
        <a:lstStyle/>
        <a:p>
          <a:endParaRPr lang="es-ES"/>
        </a:p>
      </dgm:t>
    </dgm:pt>
    <dgm:pt modelId="{35D26B7F-732E-4CA9-B47A-28C34F44F24E}" type="pres">
      <dgm:prSet presAssocID="{27563477-A7F0-4343-9244-3BD1D8C574C5}" presName="hierChild4" presStyleCnt="0"/>
      <dgm:spPr/>
    </dgm:pt>
    <dgm:pt modelId="{C1829E8F-9734-4ACB-AB36-4C72335CE299}" type="pres">
      <dgm:prSet presAssocID="{27563477-A7F0-4343-9244-3BD1D8C574C5}" presName="hierChild5" presStyleCnt="0"/>
      <dgm:spPr/>
    </dgm:pt>
    <dgm:pt modelId="{1ECB0F23-562F-4240-B838-535159E847C3}" type="pres">
      <dgm:prSet presAssocID="{C675C295-EA53-49A7-A223-B9E93E2DEF97}" presName="hierChild3" presStyleCnt="0"/>
      <dgm:spPr/>
    </dgm:pt>
    <dgm:pt modelId="{C7435A05-4980-4884-B960-6DDFFF73BF48}" type="pres">
      <dgm:prSet presAssocID="{EFCB3C5E-C423-4731-9A46-9EF80CB3F0ED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5951C475-02FD-4709-9CF4-B1510C171A6C}" type="pres">
      <dgm:prSet presAssocID="{09C33999-F507-44E4-A4D3-F9EC791EA234}" presName="hierRoot3" presStyleCnt="0">
        <dgm:presLayoutVars>
          <dgm:hierBranch val="init"/>
        </dgm:presLayoutVars>
      </dgm:prSet>
      <dgm:spPr/>
    </dgm:pt>
    <dgm:pt modelId="{9D388A18-E1C3-4327-AF7E-192F65B64EEE}" type="pres">
      <dgm:prSet presAssocID="{09C33999-F507-44E4-A4D3-F9EC791EA234}" presName="rootComposite3" presStyleCnt="0"/>
      <dgm:spPr/>
    </dgm:pt>
    <dgm:pt modelId="{93DBBE78-E74B-4649-AD78-24F9EEC89152}" type="pres">
      <dgm:prSet presAssocID="{09C33999-F507-44E4-A4D3-F9EC791EA234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F62F01-ECF7-4E5A-BA21-9DF92184DC1E}" type="pres">
      <dgm:prSet presAssocID="{09C33999-F507-44E4-A4D3-F9EC791EA23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06EC18B2-8C58-4C96-B73B-27718A9D6B70}" type="pres">
      <dgm:prSet presAssocID="{09C33999-F507-44E4-A4D3-F9EC791EA234}" presName="hierChild6" presStyleCnt="0"/>
      <dgm:spPr/>
    </dgm:pt>
    <dgm:pt modelId="{FFE5B71A-A248-46C2-BE20-D44E1E686E54}" type="pres">
      <dgm:prSet presAssocID="{09C33999-F507-44E4-A4D3-F9EC791EA234}" presName="hierChild7" presStyleCnt="0"/>
      <dgm:spPr/>
    </dgm:pt>
  </dgm:ptLst>
  <dgm:cxnLst>
    <dgm:cxn modelId="{43F63A8F-5B29-4A62-9ADD-BDC31BB136F6}" type="presOf" srcId="{EFCB3C5E-C423-4731-9A46-9EF80CB3F0ED}" destId="{C7435A05-4980-4884-B960-6DDFFF73BF48}" srcOrd="0" destOrd="0" presId="urn:microsoft.com/office/officeart/2005/8/layout/orgChart1"/>
    <dgm:cxn modelId="{63F75DC5-33EC-453C-B1E4-77EBCFE5F9B0}" type="presOf" srcId="{09C33999-F507-44E4-A4D3-F9EC791EA234}" destId="{98F62F01-ECF7-4E5A-BA21-9DF92184DC1E}" srcOrd="1" destOrd="0" presId="urn:microsoft.com/office/officeart/2005/8/layout/orgChart1"/>
    <dgm:cxn modelId="{3180FB71-2199-4BDA-8BCD-E3460DAE2B3D}" type="presOf" srcId="{BF2E3DFD-BCBF-42AD-AD80-BE42849F9259}" destId="{49943406-6559-4607-BF7C-3835EE7F1363}" srcOrd="0" destOrd="0" presId="urn:microsoft.com/office/officeart/2005/8/layout/orgChart1"/>
    <dgm:cxn modelId="{DC0247E0-61F6-4F98-8004-114E15D1F9C3}" srcId="{2A54EA7B-7024-4E2E-84C6-673EDE6BE0F8}" destId="{C675C295-EA53-49A7-A223-B9E93E2DEF97}" srcOrd="0" destOrd="0" parTransId="{8A46C8DA-ABC3-4D21-B6CB-C4E7F061EB36}" sibTransId="{7B1131C2-8909-44D9-841D-502FC57B359C}"/>
    <dgm:cxn modelId="{DD1567C5-1F37-4E8E-AD3D-DDB5BEEC9890}" type="presOf" srcId="{27563477-A7F0-4343-9244-3BD1D8C574C5}" destId="{C6634DCE-E855-4418-B2CE-75F4A66890E9}" srcOrd="1" destOrd="0" presId="urn:microsoft.com/office/officeart/2005/8/layout/orgChart1"/>
    <dgm:cxn modelId="{38A180C9-7C55-441D-8E85-C24EFAA26585}" type="presOf" srcId="{09C33999-F507-44E4-A4D3-F9EC791EA234}" destId="{93DBBE78-E74B-4649-AD78-24F9EEC89152}" srcOrd="0" destOrd="0" presId="urn:microsoft.com/office/officeart/2005/8/layout/orgChart1"/>
    <dgm:cxn modelId="{FE1EED54-E0FC-44C4-AC73-D405A8EB8EF7}" srcId="{C675C295-EA53-49A7-A223-B9E93E2DEF97}" destId="{09C33999-F507-44E4-A4D3-F9EC791EA234}" srcOrd="0" destOrd="0" parTransId="{EFCB3C5E-C423-4731-9A46-9EF80CB3F0ED}" sibTransId="{AEF595B8-CCE9-43D5-A940-81B9ACA8AB58}"/>
    <dgm:cxn modelId="{C6C2052B-7AE4-434F-A321-A4CA9BD12C4A}" srcId="{C675C295-EA53-49A7-A223-B9E93E2DEF97}" destId="{8B1C9709-D3B3-4A8F-B6F6-D3FF79C6A59C}" srcOrd="1" destOrd="0" parTransId="{157BFF03-37C0-4E30-A0B1-6A46266ED39A}" sibTransId="{71D41885-A23F-4AA6-8D9D-3F93038A9A1E}"/>
    <dgm:cxn modelId="{D5A7CAB1-EFBA-4E53-AD0A-F6EDF409A0A4}" type="presOf" srcId="{8B1C9709-D3B3-4A8F-B6F6-D3FF79C6A59C}" destId="{5E4C9064-F38F-4F57-BF63-9D217C927B7D}" srcOrd="0" destOrd="0" presId="urn:microsoft.com/office/officeart/2005/8/layout/orgChart1"/>
    <dgm:cxn modelId="{3450EF21-EF50-42E5-A6BD-7DB30732656D}" srcId="{C675C295-EA53-49A7-A223-B9E93E2DEF97}" destId="{27563477-A7F0-4343-9244-3BD1D8C574C5}" srcOrd="4" destOrd="0" parTransId="{AFD5CDA2-5241-485C-8A51-2891872A1559}" sibTransId="{7027EC1E-1541-4A5D-BF48-4B4F3ACBF215}"/>
    <dgm:cxn modelId="{B1C8121E-2276-4568-8696-947FA48692E1}" type="presOf" srcId="{8B1C9709-D3B3-4A8F-B6F6-D3FF79C6A59C}" destId="{F03431F5-829A-43DF-9B55-9EE70A8F01F2}" srcOrd="1" destOrd="0" presId="urn:microsoft.com/office/officeart/2005/8/layout/orgChart1"/>
    <dgm:cxn modelId="{6A17DF1A-681A-4EE4-801D-E73B226F6307}" type="presOf" srcId="{96EC798E-3C40-45A8-B99E-9541D4D39504}" destId="{59E94111-0F88-4726-BF39-5F3275F16C34}" srcOrd="0" destOrd="0" presId="urn:microsoft.com/office/officeart/2005/8/layout/orgChart1"/>
    <dgm:cxn modelId="{9298197D-51DB-4C4E-802D-A7E32BF079F2}" type="presOf" srcId="{AFD5CDA2-5241-485C-8A51-2891872A1559}" destId="{8743F9AF-5FAE-497D-8380-A4DE0567B699}" srcOrd="0" destOrd="0" presId="urn:microsoft.com/office/officeart/2005/8/layout/orgChart1"/>
    <dgm:cxn modelId="{A84FCD90-5E8A-48D0-9178-AA37B0331F1E}" srcId="{C675C295-EA53-49A7-A223-B9E93E2DEF97}" destId="{96EC798E-3C40-45A8-B99E-9541D4D39504}" srcOrd="3" destOrd="0" parTransId="{B818326B-E71D-4740-861A-08F6432E4338}" sibTransId="{740E99CD-1068-4242-B9ED-71A2661E7276}"/>
    <dgm:cxn modelId="{5BA0CE4E-F1CE-4A15-81FC-72CB366FF96E}" type="presOf" srcId="{C675C295-EA53-49A7-A223-B9E93E2DEF97}" destId="{8691F26B-6E48-4C62-B8C0-672F5B1C6EB2}" srcOrd="1" destOrd="0" presId="urn:microsoft.com/office/officeart/2005/8/layout/orgChart1"/>
    <dgm:cxn modelId="{E03D275C-EFC9-4276-A1D6-9F6B852E86A0}" type="presOf" srcId="{B818326B-E71D-4740-861A-08F6432E4338}" destId="{540DC446-8504-41FC-B0E3-2D3F5C7D3E5B}" srcOrd="0" destOrd="0" presId="urn:microsoft.com/office/officeart/2005/8/layout/orgChart1"/>
    <dgm:cxn modelId="{88C71EAA-0B53-437F-AF2D-2B471AD51FB3}" type="presOf" srcId="{C675C295-EA53-49A7-A223-B9E93E2DEF97}" destId="{D7A0B8BD-61D5-4C5F-A1A0-43318CCBACC4}" srcOrd="0" destOrd="0" presId="urn:microsoft.com/office/officeart/2005/8/layout/orgChart1"/>
    <dgm:cxn modelId="{BD345D12-8F9F-4750-968A-860C3A3E028E}" type="presOf" srcId="{157BFF03-37C0-4E30-A0B1-6A46266ED39A}" destId="{54543A80-6B03-441E-8D9C-2A3DE622E325}" srcOrd="0" destOrd="0" presId="urn:microsoft.com/office/officeart/2005/8/layout/orgChart1"/>
    <dgm:cxn modelId="{B03B5CAE-0524-4877-A75D-90610D15EA69}" type="presOf" srcId="{2B390B58-A596-4F8A-8AB8-D032798D8C64}" destId="{04A2BA10-8085-4580-8B10-644025DEE48C}" srcOrd="1" destOrd="0" presId="urn:microsoft.com/office/officeart/2005/8/layout/orgChart1"/>
    <dgm:cxn modelId="{67EDE866-CA0A-45CF-855A-C9B1CCD0264E}" srcId="{C675C295-EA53-49A7-A223-B9E93E2DEF97}" destId="{2B390B58-A596-4F8A-8AB8-D032798D8C64}" srcOrd="2" destOrd="0" parTransId="{BF2E3DFD-BCBF-42AD-AD80-BE42849F9259}" sibTransId="{96ED9BE7-9053-47EA-914B-8A994FF3EA09}"/>
    <dgm:cxn modelId="{C1B331B5-500C-4B1E-A31B-1A00ED71B6E8}" type="presOf" srcId="{27563477-A7F0-4343-9244-3BD1D8C574C5}" destId="{0AD6ED7B-E691-4D21-A96E-818053CACAA5}" srcOrd="0" destOrd="0" presId="urn:microsoft.com/office/officeart/2005/8/layout/orgChart1"/>
    <dgm:cxn modelId="{F0E06D33-1199-4D5F-8A28-2CD5AD6C52CC}" type="presOf" srcId="{2A54EA7B-7024-4E2E-84C6-673EDE6BE0F8}" destId="{55063AA9-00AD-47C8-809A-1C3A658E5126}" srcOrd="0" destOrd="0" presId="urn:microsoft.com/office/officeart/2005/8/layout/orgChart1"/>
    <dgm:cxn modelId="{6DE41B95-FEDF-4B99-98A9-A5EE900B05A9}" type="presOf" srcId="{96EC798E-3C40-45A8-B99E-9541D4D39504}" destId="{645AAA4A-C64A-4C04-8382-DD696A468D41}" srcOrd="1" destOrd="0" presId="urn:microsoft.com/office/officeart/2005/8/layout/orgChart1"/>
    <dgm:cxn modelId="{00EE2BF2-CE51-4FE4-A8BB-CCD62EF46C7B}" type="presOf" srcId="{2B390B58-A596-4F8A-8AB8-D032798D8C64}" destId="{5A4E4C60-8AA9-4C1B-B12A-28129DB537C8}" srcOrd="0" destOrd="0" presId="urn:microsoft.com/office/officeart/2005/8/layout/orgChart1"/>
    <dgm:cxn modelId="{ACF66EE2-C2BF-4B74-9DBE-0FD4800346D0}" type="presParOf" srcId="{55063AA9-00AD-47C8-809A-1C3A658E5126}" destId="{7F9AF85F-EC5D-442B-8890-C182C0E3DC66}" srcOrd="0" destOrd="0" presId="urn:microsoft.com/office/officeart/2005/8/layout/orgChart1"/>
    <dgm:cxn modelId="{70CC807C-FF78-4567-A290-AA3E041B4771}" type="presParOf" srcId="{7F9AF85F-EC5D-442B-8890-C182C0E3DC66}" destId="{24221D9A-4A61-45FB-B56E-AD24A1D6AE58}" srcOrd="0" destOrd="0" presId="urn:microsoft.com/office/officeart/2005/8/layout/orgChart1"/>
    <dgm:cxn modelId="{255735A4-4B6B-4CE1-B06A-D0F427A2D869}" type="presParOf" srcId="{24221D9A-4A61-45FB-B56E-AD24A1D6AE58}" destId="{D7A0B8BD-61D5-4C5F-A1A0-43318CCBACC4}" srcOrd="0" destOrd="0" presId="urn:microsoft.com/office/officeart/2005/8/layout/orgChart1"/>
    <dgm:cxn modelId="{A3985C57-9D27-4984-B866-8EA89F8CF5C4}" type="presParOf" srcId="{24221D9A-4A61-45FB-B56E-AD24A1D6AE58}" destId="{8691F26B-6E48-4C62-B8C0-672F5B1C6EB2}" srcOrd="1" destOrd="0" presId="urn:microsoft.com/office/officeart/2005/8/layout/orgChart1"/>
    <dgm:cxn modelId="{E2AAD136-2EB7-40FC-88AE-7EC10763703F}" type="presParOf" srcId="{7F9AF85F-EC5D-442B-8890-C182C0E3DC66}" destId="{26859AB2-A9C8-4A56-8B90-77A03EF0CEAC}" srcOrd="1" destOrd="0" presId="urn:microsoft.com/office/officeart/2005/8/layout/orgChart1"/>
    <dgm:cxn modelId="{21884D28-8E76-4CCF-AA57-AFD9B5361AA2}" type="presParOf" srcId="{26859AB2-A9C8-4A56-8B90-77A03EF0CEAC}" destId="{54543A80-6B03-441E-8D9C-2A3DE622E325}" srcOrd="0" destOrd="0" presId="urn:microsoft.com/office/officeart/2005/8/layout/orgChart1"/>
    <dgm:cxn modelId="{F6F110D5-F33F-4174-AF6C-657C19078F35}" type="presParOf" srcId="{26859AB2-A9C8-4A56-8B90-77A03EF0CEAC}" destId="{9FB7DA9E-8357-4E6F-9624-24E2173F8F79}" srcOrd="1" destOrd="0" presId="urn:microsoft.com/office/officeart/2005/8/layout/orgChart1"/>
    <dgm:cxn modelId="{033EDC0E-7642-4EE2-8F00-07D7054614FE}" type="presParOf" srcId="{9FB7DA9E-8357-4E6F-9624-24E2173F8F79}" destId="{FA7932AC-51FD-4E15-9D80-12694154BFBB}" srcOrd="0" destOrd="0" presId="urn:microsoft.com/office/officeart/2005/8/layout/orgChart1"/>
    <dgm:cxn modelId="{94BABE90-F4BA-4C73-9B8F-1FDDC8B04D16}" type="presParOf" srcId="{FA7932AC-51FD-4E15-9D80-12694154BFBB}" destId="{5E4C9064-F38F-4F57-BF63-9D217C927B7D}" srcOrd="0" destOrd="0" presId="urn:microsoft.com/office/officeart/2005/8/layout/orgChart1"/>
    <dgm:cxn modelId="{C3106392-45C2-4C91-81B9-11D125CF12A0}" type="presParOf" srcId="{FA7932AC-51FD-4E15-9D80-12694154BFBB}" destId="{F03431F5-829A-43DF-9B55-9EE70A8F01F2}" srcOrd="1" destOrd="0" presId="urn:microsoft.com/office/officeart/2005/8/layout/orgChart1"/>
    <dgm:cxn modelId="{66C11721-CFDA-40A9-9B90-EB63FDE67232}" type="presParOf" srcId="{9FB7DA9E-8357-4E6F-9624-24E2173F8F79}" destId="{6D02770C-6630-436E-8844-CC8418B42C5F}" srcOrd="1" destOrd="0" presId="urn:microsoft.com/office/officeart/2005/8/layout/orgChart1"/>
    <dgm:cxn modelId="{E743332A-ADE0-4432-A96A-09DD2C56BBA9}" type="presParOf" srcId="{9FB7DA9E-8357-4E6F-9624-24E2173F8F79}" destId="{FAE6D394-4070-416E-A957-AB575F74F879}" srcOrd="2" destOrd="0" presId="urn:microsoft.com/office/officeart/2005/8/layout/orgChart1"/>
    <dgm:cxn modelId="{598A3789-102E-47BC-81AB-CA7A8F585928}" type="presParOf" srcId="{26859AB2-A9C8-4A56-8B90-77A03EF0CEAC}" destId="{49943406-6559-4607-BF7C-3835EE7F1363}" srcOrd="2" destOrd="0" presId="urn:microsoft.com/office/officeart/2005/8/layout/orgChart1"/>
    <dgm:cxn modelId="{1E9322BA-0E1C-46E4-93DF-83A70345A9AE}" type="presParOf" srcId="{26859AB2-A9C8-4A56-8B90-77A03EF0CEAC}" destId="{D76F1AF5-D744-4EC3-BAEA-54EDDDEB5FC5}" srcOrd="3" destOrd="0" presId="urn:microsoft.com/office/officeart/2005/8/layout/orgChart1"/>
    <dgm:cxn modelId="{42E7B999-B8F7-4199-A752-C590DC1BB112}" type="presParOf" srcId="{D76F1AF5-D744-4EC3-BAEA-54EDDDEB5FC5}" destId="{5D533293-BFB3-4754-A202-3EF3DEB14FEF}" srcOrd="0" destOrd="0" presId="urn:microsoft.com/office/officeart/2005/8/layout/orgChart1"/>
    <dgm:cxn modelId="{921FA1C0-FDB8-49C3-9566-2AAF7E8455CA}" type="presParOf" srcId="{5D533293-BFB3-4754-A202-3EF3DEB14FEF}" destId="{5A4E4C60-8AA9-4C1B-B12A-28129DB537C8}" srcOrd="0" destOrd="0" presId="urn:microsoft.com/office/officeart/2005/8/layout/orgChart1"/>
    <dgm:cxn modelId="{765FC589-7294-4438-AFA4-22A7AE6039A8}" type="presParOf" srcId="{5D533293-BFB3-4754-A202-3EF3DEB14FEF}" destId="{04A2BA10-8085-4580-8B10-644025DEE48C}" srcOrd="1" destOrd="0" presId="urn:microsoft.com/office/officeart/2005/8/layout/orgChart1"/>
    <dgm:cxn modelId="{207A7882-0A2A-4317-AB59-9BC8D2E558F1}" type="presParOf" srcId="{D76F1AF5-D744-4EC3-BAEA-54EDDDEB5FC5}" destId="{125D26F0-8ABB-438F-AE0A-D62CAAD2FC00}" srcOrd="1" destOrd="0" presId="urn:microsoft.com/office/officeart/2005/8/layout/orgChart1"/>
    <dgm:cxn modelId="{06378373-83A4-4FB2-9B4E-A14C60600A57}" type="presParOf" srcId="{D76F1AF5-D744-4EC3-BAEA-54EDDDEB5FC5}" destId="{575A6982-5F8B-42B7-A93D-52AF3B74C8C3}" srcOrd="2" destOrd="0" presId="urn:microsoft.com/office/officeart/2005/8/layout/orgChart1"/>
    <dgm:cxn modelId="{75FFBAC3-447A-4684-B5B0-69A032459874}" type="presParOf" srcId="{26859AB2-A9C8-4A56-8B90-77A03EF0CEAC}" destId="{540DC446-8504-41FC-B0E3-2D3F5C7D3E5B}" srcOrd="4" destOrd="0" presId="urn:microsoft.com/office/officeart/2005/8/layout/orgChart1"/>
    <dgm:cxn modelId="{C5C5C456-0D88-49C6-A29D-778DC4B949B3}" type="presParOf" srcId="{26859AB2-A9C8-4A56-8B90-77A03EF0CEAC}" destId="{E10ECEE4-A679-4693-B954-24DDA0D6638B}" srcOrd="5" destOrd="0" presId="urn:microsoft.com/office/officeart/2005/8/layout/orgChart1"/>
    <dgm:cxn modelId="{040F0C41-A1C6-4BC1-93C7-C836FF0E7B39}" type="presParOf" srcId="{E10ECEE4-A679-4693-B954-24DDA0D6638B}" destId="{EDD71BB1-8D4E-4B22-8C96-1A8352F27077}" srcOrd="0" destOrd="0" presId="urn:microsoft.com/office/officeart/2005/8/layout/orgChart1"/>
    <dgm:cxn modelId="{0C50B1C2-363B-4343-ABA6-A60A0572EFC8}" type="presParOf" srcId="{EDD71BB1-8D4E-4B22-8C96-1A8352F27077}" destId="{59E94111-0F88-4726-BF39-5F3275F16C34}" srcOrd="0" destOrd="0" presId="urn:microsoft.com/office/officeart/2005/8/layout/orgChart1"/>
    <dgm:cxn modelId="{B58456E0-7122-450E-8301-E6211C7B74FD}" type="presParOf" srcId="{EDD71BB1-8D4E-4B22-8C96-1A8352F27077}" destId="{645AAA4A-C64A-4C04-8382-DD696A468D41}" srcOrd="1" destOrd="0" presId="urn:microsoft.com/office/officeart/2005/8/layout/orgChart1"/>
    <dgm:cxn modelId="{BC7B2E45-5E9E-46B4-8326-A31B75F6D8AB}" type="presParOf" srcId="{E10ECEE4-A679-4693-B954-24DDA0D6638B}" destId="{CF89D95C-8B98-4EB9-B56C-9C2754C876EF}" srcOrd="1" destOrd="0" presId="urn:microsoft.com/office/officeart/2005/8/layout/orgChart1"/>
    <dgm:cxn modelId="{DB219BA5-3C12-486D-B6C5-140597EB28A5}" type="presParOf" srcId="{E10ECEE4-A679-4693-B954-24DDA0D6638B}" destId="{243FC8BA-D56A-48E3-BB18-4301DCDDB039}" srcOrd="2" destOrd="0" presId="urn:microsoft.com/office/officeart/2005/8/layout/orgChart1"/>
    <dgm:cxn modelId="{77C47854-3FA0-4C93-9752-1AC61463C0BC}" type="presParOf" srcId="{26859AB2-A9C8-4A56-8B90-77A03EF0CEAC}" destId="{8743F9AF-5FAE-497D-8380-A4DE0567B699}" srcOrd="6" destOrd="0" presId="urn:microsoft.com/office/officeart/2005/8/layout/orgChart1"/>
    <dgm:cxn modelId="{AB4490E0-DDE9-453C-A48E-5FE4AD64F068}" type="presParOf" srcId="{26859AB2-A9C8-4A56-8B90-77A03EF0CEAC}" destId="{05F4BCF6-FB10-40CF-815A-D2406D42049C}" srcOrd="7" destOrd="0" presId="urn:microsoft.com/office/officeart/2005/8/layout/orgChart1"/>
    <dgm:cxn modelId="{D1586F0C-49EF-49C0-86F5-E78311B4985D}" type="presParOf" srcId="{05F4BCF6-FB10-40CF-815A-D2406D42049C}" destId="{D8D38D89-BE3A-4B69-93C9-7858DBFA7247}" srcOrd="0" destOrd="0" presId="urn:microsoft.com/office/officeart/2005/8/layout/orgChart1"/>
    <dgm:cxn modelId="{542AE14E-2B3D-4A2E-867B-90907C5A470B}" type="presParOf" srcId="{D8D38D89-BE3A-4B69-93C9-7858DBFA7247}" destId="{0AD6ED7B-E691-4D21-A96E-818053CACAA5}" srcOrd="0" destOrd="0" presId="urn:microsoft.com/office/officeart/2005/8/layout/orgChart1"/>
    <dgm:cxn modelId="{B2CBC313-C1D4-4FD1-BD3B-F372D72BC781}" type="presParOf" srcId="{D8D38D89-BE3A-4B69-93C9-7858DBFA7247}" destId="{C6634DCE-E855-4418-B2CE-75F4A66890E9}" srcOrd="1" destOrd="0" presId="urn:microsoft.com/office/officeart/2005/8/layout/orgChart1"/>
    <dgm:cxn modelId="{315DA788-8E02-49E1-8386-75BF4A6F9201}" type="presParOf" srcId="{05F4BCF6-FB10-40CF-815A-D2406D42049C}" destId="{35D26B7F-732E-4CA9-B47A-28C34F44F24E}" srcOrd="1" destOrd="0" presId="urn:microsoft.com/office/officeart/2005/8/layout/orgChart1"/>
    <dgm:cxn modelId="{50FD8148-C7DC-4BD4-B672-2FFCE3B4C916}" type="presParOf" srcId="{05F4BCF6-FB10-40CF-815A-D2406D42049C}" destId="{C1829E8F-9734-4ACB-AB36-4C72335CE299}" srcOrd="2" destOrd="0" presId="urn:microsoft.com/office/officeart/2005/8/layout/orgChart1"/>
    <dgm:cxn modelId="{CC013DA9-4ED2-42A5-9E24-CA4658998AD5}" type="presParOf" srcId="{7F9AF85F-EC5D-442B-8890-C182C0E3DC66}" destId="{1ECB0F23-562F-4240-B838-535159E847C3}" srcOrd="2" destOrd="0" presId="urn:microsoft.com/office/officeart/2005/8/layout/orgChart1"/>
    <dgm:cxn modelId="{85A4E768-CCC1-4FEC-9978-B5415F7C4AB1}" type="presParOf" srcId="{1ECB0F23-562F-4240-B838-535159E847C3}" destId="{C7435A05-4980-4884-B960-6DDFFF73BF48}" srcOrd="0" destOrd="0" presId="urn:microsoft.com/office/officeart/2005/8/layout/orgChart1"/>
    <dgm:cxn modelId="{30243658-E18B-4CC4-BD8F-AF28A1C6D161}" type="presParOf" srcId="{1ECB0F23-562F-4240-B838-535159E847C3}" destId="{5951C475-02FD-4709-9CF4-B1510C171A6C}" srcOrd="1" destOrd="0" presId="urn:microsoft.com/office/officeart/2005/8/layout/orgChart1"/>
    <dgm:cxn modelId="{53B9CB11-934B-4FB0-9442-74473422A718}" type="presParOf" srcId="{5951C475-02FD-4709-9CF4-B1510C171A6C}" destId="{9D388A18-E1C3-4327-AF7E-192F65B64EEE}" srcOrd="0" destOrd="0" presId="urn:microsoft.com/office/officeart/2005/8/layout/orgChart1"/>
    <dgm:cxn modelId="{5371C178-1A1B-4F5D-AB77-600F102D7D07}" type="presParOf" srcId="{9D388A18-E1C3-4327-AF7E-192F65B64EEE}" destId="{93DBBE78-E74B-4649-AD78-24F9EEC89152}" srcOrd="0" destOrd="0" presId="urn:microsoft.com/office/officeart/2005/8/layout/orgChart1"/>
    <dgm:cxn modelId="{2A9E7889-AB5C-47B0-A47F-B3EC5567BB75}" type="presParOf" srcId="{9D388A18-E1C3-4327-AF7E-192F65B64EEE}" destId="{98F62F01-ECF7-4E5A-BA21-9DF92184DC1E}" srcOrd="1" destOrd="0" presId="urn:microsoft.com/office/officeart/2005/8/layout/orgChart1"/>
    <dgm:cxn modelId="{095BF9BB-F1ED-4216-A359-5413393EFC9A}" type="presParOf" srcId="{5951C475-02FD-4709-9CF4-B1510C171A6C}" destId="{06EC18B2-8C58-4C96-B73B-27718A9D6B70}" srcOrd="1" destOrd="0" presId="urn:microsoft.com/office/officeart/2005/8/layout/orgChart1"/>
    <dgm:cxn modelId="{B3AD5EAB-BD72-4188-BA19-668F00016F36}" type="presParOf" srcId="{5951C475-02FD-4709-9CF4-B1510C171A6C}" destId="{FFE5B71A-A248-46C2-BE20-D44E1E686E54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90026BA-979E-4254-8A4A-C8F0E9F28AEC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3E409A0-551A-4F0D-862D-E62590AA72FD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Coordinador de </a:t>
          </a:r>
          <a:r>
            <a:rPr lang="es-MX" sz="1400" b="0" dirty="0" smtClean="0">
              <a:cs typeface="Arial" panose="020B0604020202020204" pitchFamily="34" charset="0"/>
            </a:rPr>
            <a:t>Planeación</a:t>
          </a:r>
          <a:endParaRPr lang="es-ES" sz="1400" dirty="0"/>
        </a:p>
      </dgm:t>
    </dgm:pt>
    <dgm:pt modelId="{1A1B6FB8-90F7-4671-BC83-74E6B197793E}" type="parTrans" cxnId="{DD42047A-8393-4906-A3D6-BC01528C1F92}">
      <dgm:prSet/>
      <dgm:spPr/>
      <dgm:t>
        <a:bodyPr/>
        <a:lstStyle/>
        <a:p>
          <a:endParaRPr lang="es-ES" sz="1400"/>
        </a:p>
      </dgm:t>
    </dgm:pt>
    <dgm:pt modelId="{8D6D586E-A8B1-4B1B-900F-885943FE564D}" type="sibTrans" cxnId="{DD42047A-8393-4906-A3D6-BC01528C1F92}">
      <dgm:prSet/>
      <dgm:spPr/>
      <dgm:t>
        <a:bodyPr/>
        <a:lstStyle/>
        <a:p>
          <a:endParaRPr lang="es-ES" sz="1400"/>
        </a:p>
      </dgm:t>
    </dgm:pt>
    <dgm:pt modelId="{D8309BA3-7085-4D49-A02B-F9F533BBC537}" type="asst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Secretaria /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O</a:t>
          </a:r>
          <a:endParaRPr lang="es-ES" sz="1400" dirty="0"/>
        </a:p>
      </dgm:t>
    </dgm:pt>
    <dgm:pt modelId="{26974823-3C08-4980-B093-49E4D74C82F6}" type="parTrans" cxnId="{B88DBB44-9201-45C9-8435-D59BB6073F23}">
      <dgm:prSet/>
      <dgm:spPr/>
      <dgm:t>
        <a:bodyPr/>
        <a:lstStyle/>
        <a:p>
          <a:endParaRPr lang="es-ES" sz="1400"/>
        </a:p>
      </dgm:t>
    </dgm:pt>
    <dgm:pt modelId="{9FA1F294-8D54-4A4B-813F-6D1BB94828BE}" type="sibTrans" cxnId="{B88DBB44-9201-45C9-8435-D59BB6073F23}">
      <dgm:prSet/>
      <dgm:spPr/>
      <dgm:t>
        <a:bodyPr/>
        <a:lstStyle/>
        <a:p>
          <a:endParaRPr lang="es-ES" sz="1400"/>
        </a:p>
      </dgm:t>
    </dgm:pt>
    <dgm:pt modelId="{3E2270C1-7875-443C-9331-626DB0D9FD2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400" dirty="0" smtClean="0"/>
            <a:t>Encargado de Comunicación </a:t>
          </a:r>
          <a:r>
            <a:rPr lang="es-ES" sz="1400" dirty="0" smtClean="0"/>
            <a:t>Social</a:t>
          </a:r>
          <a:endParaRPr lang="es-ES" sz="1400" dirty="0"/>
        </a:p>
      </dgm:t>
    </dgm:pt>
    <dgm:pt modelId="{C2875C10-296A-44D0-92DD-D22981BD2797}" type="parTrans" cxnId="{06AD4628-8EFF-4B00-9965-DC265C224E70}">
      <dgm:prSet/>
      <dgm:spPr/>
      <dgm:t>
        <a:bodyPr/>
        <a:lstStyle/>
        <a:p>
          <a:endParaRPr lang="es-ES" sz="1400"/>
        </a:p>
      </dgm:t>
    </dgm:pt>
    <dgm:pt modelId="{10884A48-A1EC-45BE-ADA8-CED8B0C4BD62}" type="sibTrans" cxnId="{06AD4628-8EFF-4B00-9965-DC265C224E70}">
      <dgm:prSet/>
      <dgm:spPr/>
      <dgm:t>
        <a:bodyPr/>
        <a:lstStyle/>
        <a:p>
          <a:endParaRPr lang="es-ES" sz="1400"/>
        </a:p>
      </dgm:t>
    </dgm:pt>
    <dgm:pt modelId="{B44C82FF-1C1C-41D9-8749-CAB8E0F5CE2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Coordinador </a:t>
          </a:r>
          <a:r>
            <a:rPr lang="es-MX" sz="1400" b="0" dirty="0" smtClean="0">
              <a:cs typeface="Arial" panose="020B0604020202020204" pitchFamily="34" charset="0"/>
            </a:rPr>
            <a:t>Informática</a:t>
          </a:r>
          <a:endParaRPr lang="es-ES" sz="1400" dirty="0"/>
        </a:p>
      </dgm:t>
    </dgm:pt>
    <dgm:pt modelId="{A4C9DB1F-14BF-470C-9628-685BB05C66B2}" type="parTrans" cxnId="{4A14940A-DC20-4D03-8ADD-8D692C43D945}">
      <dgm:prSet/>
      <dgm:spPr/>
      <dgm:t>
        <a:bodyPr/>
        <a:lstStyle/>
        <a:p>
          <a:endParaRPr lang="es-ES" sz="1400"/>
        </a:p>
      </dgm:t>
    </dgm:pt>
    <dgm:pt modelId="{3D733DA8-3877-48D4-A8FF-91C0A4F11B9E}" type="sibTrans" cxnId="{4A14940A-DC20-4D03-8ADD-8D692C43D945}">
      <dgm:prSet/>
      <dgm:spPr/>
      <dgm:t>
        <a:bodyPr/>
        <a:lstStyle/>
        <a:p>
          <a:endParaRPr lang="es-ES" sz="1400"/>
        </a:p>
      </dgm:t>
    </dgm:pt>
    <dgm:pt modelId="{0608AECF-8753-4E04-A143-B1CBCC38DC9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Promotor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Deportivo</a:t>
          </a:r>
          <a:endParaRPr lang="es-ES" sz="1400" dirty="0"/>
        </a:p>
      </dgm:t>
    </dgm:pt>
    <dgm:pt modelId="{5D0A066D-11C9-4AA3-9C2A-2963EC757F72}" type="parTrans" cxnId="{97FFD47B-9494-4485-9B8C-A8C9A826B5AD}">
      <dgm:prSet/>
      <dgm:spPr/>
      <dgm:t>
        <a:bodyPr/>
        <a:lstStyle/>
        <a:p>
          <a:endParaRPr lang="es-ES" sz="1400"/>
        </a:p>
      </dgm:t>
    </dgm:pt>
    <dgm:pt modelId="{05AA49B5-3C3C-4B11-BAFB-BBA83863DDE5}" type="sibTrans" cxnId="{97FFD47B-9494-4485-9B8C-A8C9A826B5AD}">
      <dgm:prSet/>
      <dgm:spPr/>
      <dgm:t>
        <a:bodyPr/>
        <a:lstStyle/>
        <a:p>
          <a:endParaRPr lang="es-ES" sz="1400"/>
        </a:p>
      </dgm:t>
    </dgm:pt>
    <dgm:pt modelId="{0B8CD401-DB85-4D74-B7CE-EDC93C0F03EC}" type="asst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Fotógrafa / </a:t>
          </a:r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O</a:t>
          </a:r>
          <a:endParaRPr lang="es-ES" sz="1400" dirty="0"/>
        </a:p>
      </dgm:t>
    </dgm:pt>
    <dgm:pt modelId="{1F60E9B4-B520-4193-8729-0764F63061D8}" type="parTrans" cxnId="{B89B905F-3D3E-4D6D-AA8C-A0C19761BB1F}">
      <dgm:prSet/>
      <dgm:spPr/>
      <dgm:t>
        <a:bodyPr/>
        <a:lstStyle/>
        <a:p>
          <a:endParaRPr lang="es-ES" sz="1400"/>
        </a:p>
      </dgm:t>
    </dgm:pt>
    <dgm:pt modelId="{A3FEDFF1-E6AA-4399-AE3B-15830F660480}" type="sibTrans" cxnId="{B89B905F-3D3E-4D6D-AA8C-A0C19761BB1F}">
      <dgm:prSet/>
      <dgm:spPr/>
      <dgm:t>
        <a:bodyPr/>
        <a:lstStyle/>
        <a:p>
          <a:endParaRPr lang="es-ES" sz="1400"/>
        </a:p>
      </dgm:t>
    </dgm:pt>
    <dgm:pt modelId="{AA2A4503-0068-441D-80BC-45EFEDF8F57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Auxiliar</a:t>
          </a:r>
          <a:endParaRPr lang="es-ES" sz="1400" dirty="0"/>
        </a:p>
      </dgm:t>
    </dgm:pt>
    <dgm:pt modelId="{5F7BDA85-887F-4113-A39D-899E2138E451}" type="parTrans" cxnId="{5554C590-0CD3-4CDF-9083-F28D66DD1EAF}">
      <dgm:prSet/>
      <dgm:spPr/>
      <dgm:t>
        <a:bodyPr/>
        <a:lstStyle/>
        <a:p>
          <a:endParaRPr lang="es-ES" sz="1400"/>
        </a:p>
      </dgm:t>
    </dgm:pt>
    <dgm:pt modelId="{118D850A-F2D1-4674-8BED-4D0F28D52D1E}" type="sibTrans" cxnId="{5554C590-0CD3-4CDF-9083-F28D66DD1EAF}">
      <dgm:prSet/>
      <dgm:spPr/>
      <dgm:t>
        <a:bodyPr/>
        <a:lstStyle/>
        <a:p>
          <a:endParaRPr lang="es-ES" sz="1400"/>
        </a:p>
      </dgm:t>
    </dgm:pt>
    <dgm:pt modelId="{AF510AFE-52B5-4C56-A564-2F60566ED98E}" type="pres">
      <dgm:prSet presAssocID="{390026BA-979E-4254-8A4A-C8F0E9F28A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F75169E-A4DA-4B8B-B097-78307C93385B}" type="pres">
      <dgm:prSet presAssocID="{73E409A0-551A-4F0D-862D-E62590AA72FD}" presName="hierRoot1" presStyleCnt="0">
        <dgm:presLayoutVars>
          <dgm:hierBranch val="init"/>
        </dgm:presLayoutVars>
      </dgm:prSet>
      <dgm:spPr/>
    </dgm:pt>
    <dgm:pt modelId="{1D81F604-DED8-4CBF-9969-CF8C28F2A867}" type="pres">
      <dgm:prSet presAssocID="{73E409A0-551A-4F0D-862D-E62590AA72FD}" presName="rootComposite1" presStyleCnt="0"/>
      <dgm:spPr/>
    </dgm:pt>
    <dgm:pt modelId="{BC32E6CA-9812-4F7E-84D8-46EFB3D7886E}" type="pres">
      <dgm:prSet presAssocID="{73E409A0-551A-4F0D-862D-E62590AA72F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8464F2-C0C3-43C2-BCA1-FF04DF31F5F7}" type="pres">
      <dgm:prSet presAssocID="{73E409A0-551A-4F0D-862D-E62590AA72F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0C33076-DB51-4039-AEA9-96A672A21B8F}" type="pres">
      <dgm:prSet presAssocID="{73E409A0-551A-4F0D-862D-E62590AA72FD}" presName="hierChild2" presStyleCnt="0"/>
      <dgm:spPr/>
    </dgm:pt>
    <dgm:pt modelId="{91537D42-6157-4B65-91CE-76B5BC1C987A}" type="pres">
      <dgm:prSet presAssocID="{C2875C10-296A-44D0-92DD-D22981BD2797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3F8D966-3187-473D-B97A-3C91DA3DE01A}" type="pres">
      <dgm:prSet presAssocID="{3E2270C1-7875-443C-9331-626DB0D9FD29}" presName="hierRoot2" presStyleCnt="0">
        <dgm:presLayoutVars>
          <dgm:hierBranch val="init"/>
        </dgm:presLayoutVars>
      </dgm:prSet>
      <dgm:spPr/>
    </dgm:pt>
    <dgm:pt modelId="{8CB7AACC-EFFF-4CC5-B6CC-129FB01F7635}" type="pres">
      <dgm:prSet presAssocID="{3E2270C1-7875-443C-9331-626DB0D9FD29}" presName="rootComposite" presStyleCnt="0"/>
      <dgm:spPr/>
    </dgm:pt>
    <dgm:pt modelId="{0D2E3183-04F5-42A6-A5B7-A37AD591D37A}" type="pres">
      <dgm:prSet presAssocID="{3E2270C1-7875-443C-9331-626DB0D9FD2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5A4DB6-1887-45C5-A9C8-1249A6248437}" type="pres">
      <dgm:prSet presAssocID="{3E2270C1-7875-443C-9331-626DB0D9FD29}" presName="rootConnector" presStyleLbl="node2" presStyleIdx="0" presStyleCnt="3"/>
      <dgm:spPr/>
      <dgm:t>
        <a:bodyPr/>
        <a:lstStyle/>
        <a:p>
          <a:endParaRPr lang="es-ES"/>
        </a:p>
      </dgm:t>
    </dgm:pt>
    <dgm:pt modelId="{68EBD6C0-86E5-4F82-B257-1B7B54249139}" type="pres">
      <dgm:prSet presAssocID="{3E2270C1-7875-443C-9331-626DB0D9FD29}" presName="hierChild4" presStyleCnt="0"/>
      <dgm:spPr/>
    </dgm:pt>
    <dgm:pt modelId="{1080AB34-A0D8-40EB-A250-3E3B3583AFF6}" type="pres">
      <dgm:prSet presAssocID="{3E2270C1-7875-443C-9331-626DB0D9FD29}" presName="hierChild5" presStyleCnt="0"/>
      <dgm:spPr/>
    </dgm:pt>
    <dgm:pt modelId="{E76E9674-2A19-443C-B0A3-AED9B3FC409C}" type="pres">
      <dgm:prSet presAssocID="{A4C9DB1F-14BF-470C-9628-685BB05C66B2}" presName="Name37" presStyleLbl="parChTrans1D2" presStyleIdx="1" presStyleCnt="5"/>
      <dgm:spPr/>
      <dgm:t>
        <a:bodyPr/>
        <a:lstStyle/>
        <a:p>
          <a:endParaRPr lang="es-ES"/>
        </a:p>
      </dgm:t>
    </dgm:pt>
    <dgm:pt modelId="{62C99CFB-E7DD-43B2-9BAA-D8C489245A9B}" type="pres">
      <dgm:prSet presAssocID="{B44C82FF-1C1C-41D9-8749-CAB8E0F5CE24}" presName="hierRoot2" presStyleCnt="0">
        <dgm:presLayoutVars>
          <dgm:hierBranch val="init"/>
        </dgm:presLayoutVars>
      </dgm:prSet>
      <dgm:spPr/>
    </dgm:pt>
    <dgm:pt modelId="{22F5589F-E9A8-4F95-9B3A-F7F38A25657F}" type="pres">
      <dgm:prSet presAssocID="{B44C82FF-1C1C-41D9-8749-CAB8E0F5CE24}" presName="rootComposite" presStyleCnt="0"/>
      <dgm:spPr/>
    </dgm:pt>
    <dgm:pt modelId="{6ABD3C17-6ADC-4A50-98E8-99191E1778D7}" type="pres">
      <dgm:prSet presAssocID="{B44C82FF-1C1C-41D9-8749-CAB8E0F5CE2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1A49B1-7F7A-4CF5-B961-2470EF50C3C0}" type="pres">
      <dgm:prSet presAssocID="{B44C82FF-1C1C-41D9-8749-CAB8E0F5CE2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5529B44-0D49-4668-A71F-27CBCCCF4BA4}" type="pres">
      <dgm:prSet presAssocID="{B44C82FF-1C1C-41D9-8749-CAB8E0F5CE24}" presName="hierChild4" presStyleCnt="0"/>
      <dgm:spPr/>
    </dgm:pt>
    <dgm:pt modelId="{944811A5-2DB6-4A2A-856D-0C21102BB227}" type="pres">
      <dgm:prSet presAssocID="{B44C82FF-1C1C-41D9-8749-CAB8E0F5CE24}" presName="hierChild5" presStyleCnt="0"/>
      <dgm:spPr/>
    </dgm:pt>
    <dgm:pt modelId="{D351A0A4-7EE6-428C-BA4B-39CE9531C52D}" type="pres">
      <dgm:prSet presAssocID="{5D0A066D-11C9-4AA3-9C2A-2963EC757F72}" presName="Name37" presStyleLbl="parChTrans1D2" presStyleIdx="2" presStyleCnt="5"/>
      <dgm:spPr/>
      <dgm:t>
        <a:bodyPr/>
        <a:lstStyle/>
        <a:p>
          <a:endParaRPr lang="es-ES"/>
        </a:p>
      </dgm:t>
    </dgm:pt>
    <dgm:pt modelId="{A0FAC1AC-A95C-4397-AAE8-DB1284978624}" type="pres">
      <dgm:prSet presAssocID="{0608AECF-8753-4E04-A143-B1CBCC38DC91}" presName="hierRoot2" presStyleCnt="0">
        <dgm:presLayoutVars>
          <dgm:hierBranch val="init"/>
        </dgm:presLayoutVars>
      </dgm:prSet>
      <dgm:spPr/>
    </dgm:pt>
    <dgm:pt modelId="{C63E8564-258E-4A04-A5F6-901D52305162}" type="pres">
      <dgm:prSet presAssocID="{0608AECF-8753-4E04-A143-B1CBCC38DC91}" presName="rootComposite" presStyleCnt="0"/>
      <dgm:spPr/>
    </dgm:pt>
    <dgm:pt modelId="{87A7AD69-9952-4A17-A9F6-A7FC3F10FCE1}" type="pres">
      <dgm:prSet presAssocID="{0608AECF-8753-4E04-A143-B1CBCC38DC9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542905-4475-4971-8420-043D8C214B0A}" type="pres">
      <dgm:prSet presAssocID="{0608AECF-8753-4E04-A143-B1CBCC38DC91}" presName="rootConnector" presStyleLbl="node2" presStyleIdx="2" presStyleCnt="3"/>
      <dgm:spPr/>
      <dgm:t>
        <a:bodyPr/>
        <a:lstStyle/>
        <a:p>
          <a:endParaRPr lang="es-ES"/>
        </a:p>
      </dgm:t>
    </dgm:pt>
    <dgm:pt modelId="{E402DC81-BD9F-4D24-A0A8-94F88C99ECE3}" type="pres">
      <dgm:prSet presAssocID="{0608AECF-8753-4E04-A143-B1CBCC38DC91}" presName="hierChild4" presStyleCnt="0"/>
      <dgm:spPr/>
    </dgm:pt>
    <dgm:pt modelId="{3B93D72E-026A-4984-9B6E-E4AF0AA55C03}" type="pres">
      <dgm:prSet presAssocID="{5F7BDA85-887F-4113-A39D-899E2138E451}" presName="Name37" presStyleLbl="parChTrans1D3" presStyleIdx="0" presStyleCnt="1"/>
      <dgm:spPr/>
      <dgm:t>
        <a:bodyPr/>
        <a:lstStyle/>
        <a:p>
          <a:endParaRPr lang="es-ES"/>
        </a:p>
      </dgm:t>
    </dgm:pt>
    <dgm:pt modelId="{47367292-A30E-45CD-B95C-4D274AC3C42D}" type="pres">
      <dgm:prSet presAssocID="{AA2A4503-0068-441D-80BC-45EFEDF8F570}" presName="hierRoot2" presStyleCnt="0">
        <dgm:presLayoutVars>
          <dgm:hierBranch val="init"/>
        </dgm:presLayoutVars>
      </dgm:prSet>
      <dgm:spPr/>
    </dgm:pt>
    <dgm:pt modelId="{36316458-C2B2-4BA5-BB86-5EDCCB073089}" type="pres">
      <dgm:prSet presAssocID="{AA2A4503-0068-441D-80BC-45EFEDF8F570}" presName="rootComposite" presStyleCnt="0"/>
      <dgm:spPr/>
    </dgm:pt>
    <dgm:pt modelId="{F473F60B-9638-4E7E-90BE-F6D28110508E}" type="pres">
      <dgm:prSet presAssocID="{AA2A4503-0068-441D-80BC-45EFEDF8F570}" presName="rootText" presStyleLbl="node3" presStyleIdx="0" presStyleCnt="1" custScaleX="66209" custScaleY="66340" custLinFactNeighborX="-1634" custLinFactNeighborY="-1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D29839-A3A2-4400-B0BE-8B2968A59791}" type="pres">
      <dgm:prSet presAssocID="{AA2A4503-0068-441D-80BC-45EFEDF8F570}" presName="rootConnector" presStyleLbl="node3" presStyleIdx="0" presStyleCnt="1"/>
      <dgm:spPr/>
      <dgm:t>
        <a:bodyPr/>
        <a:lstStyle/>
        <a:p>
          <a:endParaRPr lang="es-ES"/>
        </a:p>
      </dgm:t>
    </dgm:pt>
    <dgm:pt modelId="{6FA1A9A6-9101-4726-B205-E6AFDA2D8177}" type="pres">
      <dgm:prSet presAssocID="{AA2A4503-0068-441D-80BC-45EFEDF8F570}" presName="hierChild4" presStyleCnt="0"/>
      <dgm:spPr/>
    </dgm:pt>
    <dgm:pt modelId="{BA2AA314-9962-431D-AB67-8096EB63BCD2}" type="pres">
      <dgm:prSet presAssocID="{AA2A4503-0068-441D-80BC-45EFEDF8F570}" presName="hierChild5" presStyleCnt="0"/>
      <dgm:spPr/>
    </dgm:pt>
    <dgm:pt modelId="{7827666C-5683-4267-A838-39CAEAB79321}" type="pres">
      <dgm:prSet presAssocID="{0608AECF-8753-4E04-A143-B1CBCC38DC91}" presName="hierChild5" presStyleCnt="0"/>
      <dgm:spPr/>
    </dgm:pt>
    <dgm:pt modelId="{71F67B1B-9380-4E67-89AF-49DDEC6801E9}" type="pres">
      <dgm:prSet presAssocID="{73E409A0-551A-4F0D-862D-E62590AA72FD}" presName="hierChild3" presStyleCnt="0"/>
      <dgm:spPr/>
    </dgm:pt>
    <dgm:pt modelId="{B48C7FC7-C629-402F-BF3A-3871C5FC02FB}" type="pres">
      <dgm:prSet presAssocID="{26974823-3C08-4980-B093-49E4D74C82F6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6DFABCB6-C117-4255-910B-1DA31C9AF78D}" type="pres">
      <dgm:prSet presAssocID="{D8309BA3-7085-4D49-A02B-F9F533BBC537}" presName="hierRoot3" presStyleCnt="0">
        <dgm:presLayoutVars>
          <dgm:hierBranch val="init"/>
        </dgm:presLayoutVars>
      </dgm:prSet>
      <dgm:spPr/>
    </dgm:pt>
    <dgm:pt modelId="{EEB3CF2B-89A4-4A1D-A35B-498E590CC866}" type="pres">
      <dgm:prSet presAssocID="{D8309BA3-7085-4D49-A02B-F9F533BBC537}" presName="rootComposite3" presStyleCnt="0"/>
      <dgm:spPr/>
    </dgm:pt>
    <dgm:pt modelId="{669919E0-8AB3-4D0D-A109-D973677007B2}" type="pres">
      <dgm:prSet presAssocID="{D8309BA3-7085-4D49-A02B-F9F533BBC537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7C67F4-D9E4-42F1-BAE4-CB612B2BAD90}" type="pres">
      <dgm:prSet presAssocID="{D8309BA3-7085-4D49-A02B-F9F533BBC537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4FFBC41-58D5-4A74-BB47-7109CE62968A}" type="pres">
      <dgm:prSet presAssocID="{D8309BA3-7085-4D49-A02B-F9F533BBC537}" presName="hierChild6" presStyleCnt="0"/>
      <dgm:spPr/>
    </dgm:pt>
    <dgm:pt modelId="{7965C74F-7FAD-485B-9422-3285683A9486}" type="pres">
      <dgm:prSet presAssocID="{D8309BA3-7085-4D49-A02B-F9F533BBC537}" presName="hierChild7" presStyleCnt="0"/>
      <dgm:spPr/>
    </dgm:pt>
    <dgm:pt modelId="{823C30C9-004A-4B79-95F0-6B4C98BD734E}" type="pres">
      <dgm:prSet presAssocID="{1F60E9B4-B520-4193-8729-0764F63061D8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5D303EE0-4B6F-44D2-96B5-75E7842F3941}" type="pres">
      <dgm:prSet presAssocID="{0B8CD401-DB85-4D74-B7CE-EDC93C0F03EC}" presName="hierRoot3" presStyleCnt="0">
        <dgm:presLayoutVars>
          <dgm:hierBranch val="init"/>
        </dgm:presLayoutVars>
      </dgm:prSet>
      <dgm:spPr/>
    </dgm:pt>
    <dgm:pt modelId="{529EAF65-30C3-4A15-B408-E95E12BC6C3F}" type="pres">
      <dgm:prSet presAssocID="{0B8CD401-DB85-4D74-B7CE-EDC93C0F03EC}" presName="rootComposite3" presStyleCnt="0"/>
      <dgm:spPr/>
    </dgm:pt>
    <dgm:pt modelId="{B4595E16-6369-4085-80AE-2BF532268F6B}" type="pres">
      <dgm:prSet presAssocID="{0B8CD401-DB85-4D74-B7CE-EDC93C0F03EC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C10BDA-2FFD-4E62-BDA7-8265A36686F9}" type="pres">
      <dgm:prSet presAssocID="{0B8CD401-DB85-4D74-B7CE-EDC93C0F03EC}" presName="rootConnector3" presStyleLbl="asst1" presStyleIdx="1" presStyleCnt="2"/>
      <dgm:spPr/>
      <dgm:t>
        <a:bodyPr/>
        <a:lstStyle/>
        <a:p>
          <a:endParaRPr lang="es-ES"/>
        </a:p>
      </dgm:t>
    </dgm:pt>
    <dgm:pt modelId="{4D310B3B-DDC7-4780-85A7-5ACF8B5E811A}" type="pres">
      <dgm:prSet presAssocID="{0B8CD401-DB85-4D74-B7CE-EDC93C0F03EC}" presName="hierChild6" presStyleCnt="0"/>
      <dgm:spPr/>
    </dgm:pt>
    <dgm:pt modelId="{39F6F846-C411-47C0-8AFC-8BF7C0B40153}" type="pres">
      <dgm:prSet presAssocID="{0B8CD401-DB85-4D74-B7CE-EDC93C0F03EC}" presName="hierChild7" presStyleCnt="0"/>
      <dgm:spPr/>
    </dgm:pt>
  </dgm:ptLst>
  <dgm:cxnLst>
    <dgm:cxn modelId="{1AF75C7C-CC59-4F51-AD54-DC53BCF6EE0D}" type="presOf" srcId="{0B8CD401-DB85-4D74-B7CE-EDC93C0F03EC}" destId="{77C10BDA-2FFD-4E62-BDA7-8265A36686F9}" srcOrd="1" destOrd="0" presId="urn:microsoft.com/office/officeart/2005/8/layout/orgChart1"/>
    <dgm:cxn modelId="{88A00668-5BDE-4B20-AD28-329D30DE0873}" type="presOf" srcId="{B44C82FF-1C1C-41D9-8749-CAB8E0F5CE24}" destId="{241A49B1-7F7A-4CF5-B961-2470EF50C3C0}" srcOrd="1" destOrd="0" presId="urn:microsoft.com/office/officeart/2005/8/layout/orgChart1"/>
    <dgm:cxn modelId="{204BFBCD-AB5D-456E-AF32-31B6FCA027C8}" type="presOf" srcId="{73E409A0-551A-4F0D-862D-E62590AA72FD}" destId="{BC32E6CA-9812-4F7E-84D8-46EFB3D7886E}" srcOrd="0" destOrd="0" presId="urn:microsoft.com/office/officeart/2005/8/layout/orgChart1"/>
    <dgm:cxn modelId="{A59B364A-20B5-4A8E-AAFB-FD539B4FF7B4}" type="presOf" srcId="{390026BA-979E-4254-8A4A-C8F0E9F28AEC}" destId="{AF510AFE-52B5-4C56-A564-2F60566ED98E}" srcOrd="0" destOrd="0" presId="urn:microsoft.com/office/officeart/2005/8/layout/orgChart1"/>
    <dgm:cxn modelId="{14C7ACB6-7299-47D3-A916-F2BAE1FA8CAB}" type="presOf" srcId="{D8309BA3-7085-4D49-A02B-F9F533BBC537}" destId="{BC7C67F4-D9E4-42F1-BAE4-CB612B2BAD90}" srcOrd="1" destOrd="0" presId="urn:microsoft.com/office/officeart/2005/8/layout/orgChart1"/>
    <dgm:cxn modelId="{E4D6BB04-6548-4232-8C5A-31AFE500AE55}" type="presOf" srcId="{0608AECF-8753-4E04-A143-B1CBCC38DC91}" destId="{87A7AD69-9952-4A17-A9F6-A7FC3F10FCE1}" srcOrd="0" destOrd="0" presId="urn:microsoft.com/office/officeart/2005/8/layout/orgChart1"/>
    <dgm:cxn modelId="{B88DBB44-9201-45C9-8435-D59BB6073F23}" srcId="{73E409A0-551A-4F0D-862D-E62590AA72FD}" destId="{D8309BA3-7085-4D49-A02B-F9F533BBC537}" srcOrd="0" destOrd="0" parTransId="{26974823-3C08-4980-B093-49E4D74C82F6}" sibTransId="{9FA1F294-8D54-4A4B-813F-6D1BB94828BE}"/>
    <dgm:cxn modelId="{B641041A-859F-4EAE-A6B3-BC5FDB53D750}" type="presOf" srcId="{AA2A4503-0068-441D-80BC-45EFEDF8F570}" destId="{F473F60B-9638-4E7E-90BE-F6D28110508E}" srcOrd="0" destOrd="0" presId="urn:microsoft.com/office/officeart/2005/8/layout/orgChart1"/>
    <dgm:cxn modelId="{21E19F65-F346-431E-B1E5-BAC8B3DAAC00}" type="presOf" srcId="{1F60E9B4-B520-4193-8729-0764F63061D8}" destId="{823C30C9-004A-4B79-95F0-6B4C98BD734E}" srcOrd="0" destOrd="0" presId="urn:microsoft.com/office/officeart/2005/8/layout/orgChart1"/>
    <dgm:cxn modelId="{4A14940A-DC20-4D03-8ADD-8D692C43D945}" srcId="{73E409A0-551A-4F0D-862D-E62590AA72FD}" destId="{B44C82FF-1C1C-41D9-8749-CAB8E0F5CE24}" srcOrd="3" destOrd="0" parTransId="{A4C9DB1F-14BF-470C-9628-685BB05C66B2}" sibTransId="{3D733DA8-3877-48D4-A8FF-91C0A4F11B9E}"/>
    <dgm:cxn modelId="{97FFD47B-9494-4485-9B8C-A8C9A826B5AD}" srcId="{73E409A0-551A-4F0D-862D-E62590AA72FD}" destId="{0608AECF-8753-4E04-A143-B1CBCC38DC91}" srcOrd="4" destOrd="0" parTransId="{5D0A066D-11C9-4AA3-9C2A-2963EC757F72}" sibTransId="{05AA49B5-3C3C-4B11-BAFB-BBA83863DDE5}"/>
    <dgm:cxn modelId="{06AD4628-8EFF-4B00-9965-DC265C224E70}" srcId="{73E409A0-551A-4F0D-862D-E62590AA72FD}" destId="{3E2270C1-7875-443C-9331-626DB0D9FD29}" srcOrd="2" destOrd="0" parTransId="{C2875C10-296A-44D0-92DD-D22981BD2797}" sibTransId="{10884A48-A1EC-45BE-ADA8-CED8B0C4BD62}"/>
    <dgm:cxn modelId="{B89B905F-3D3E-4D6D-AA8C-A0C19761BB1F}" srcId="{73E409A0-551A-4F0D-862D-E62590AA72FD}" destId="{0B8CD401-DB85-4D74-B7CE-EDC93C0F03EC}" srcOrd="1" destOrd="0" parTransId="{1F60E9B4-B520-4193-8729-0764F63061D8}" sibTransId="{A3FEDFF1-E6AA-4399-AE3B-15830F660480}"/>
    <dgm:cxn modelId="{7408F4DD-AEAF-4F4A-B804-22E0A94E48D0}" type="presOf" srcId="{73E409A0-551A-4F0D-862D-E62590AA72FD}" destId="{A78464F2-C0C3-43C2-BCA1-FF04DF31F5F7}" srcOrd="1" destOrd="0" presId="urn:microsoft.com/office/officeart/2005/8/layout/orgChart1"/>
    <dgm:cxn modelId="{5554C590-0CD3-4CDF-9083-F28D66DD1EAF}" srcId="{0608AECF-8753-4E04-A143-B1CBCC38DC91}" destId="{AA2A4503-0068-441D-80BC-45EFEDF8F570}" srcOrd="0" destOrd="0" parTransId="{5F7BDA85-887F-4113-A39D-899E2138E451}" sibTransId="{118D850A-F2D1-4674-8BED-4D0F28D52D1E}"/>
    <dgm:cxn modelId="{E6561488-15BB-403A-AF0F-9D6F471B03C5}" type="presOf" srcId="{0608AECF-8753-4E04-A143-B1CBCC38DC91}" destId="{C1542905-4475-4971-8420-043D8C214B0A}" srcOrd="1" destOrd="0" presId="urn:microsoft.com/office/officeart/2005/8/layout/orgChart1"/>
    <dgm:cxn modelId="{82C1BDDD-2B0D-4B1A-842B-7BE1A3BD4EB4}" type="presOf" srcId="{3E2270C1-7875-443C-9331-626DB0D9FD29}" destId="{685A4DB6-1887-45C5-A9C8-1249A6248437}" srcOrd="1" destOrd="0" presId="urn:microsoft.com/office/officeart/2005/8/layout/orgChart1"/>
    <dgm:cxn modelId="{79B336A9-A6E6-4121-AC1E-ED0966717E12}" type="presOf" srcId="{0B8CD401-DB85-4D74-B7CE-EDC93C0F03EC}" destId="{B4595E16-6369-4085-80AE-2BF532268F6B}" srcOrd="0" destOrd="0" presId="urn:microsoft.com/office/officeart/2005/8/layout/orgChart1"/>
    <dgm:cxn modelId="{D191C705-F892-41F6-92D9-ADACD69AD23D}" type="presOf" srcId="{5D0A066D-11C9-4AA3-9C2A-2963EC757F72}" destId="{D351A0A4-7EE6-428C-BA4B-39CE9531C52D}" srcOrd="0" destOrd="0" presId="urn:microsoft.com/office/officeart/2005/8/layout/orgChart1"/>
    <dgm:cxn modelId="{7DC1CC28-AB11-4026-9ADF-010DD1F12E87}" type="presOf" srcId="{D8309BA3-7085-4D49-A02B-F9F533BBC537}" destId="{669919E0-8AB3-4D0D-A109-D973677007B2}" srcOrd="0" destOrd="0" presId="urn:microsoft.com/office/officeart/2005/8/layout/orgChart1"/>
    <dgm:cxn modelId="{DD42047A-8393-4906-A3D6-BC01528C1F92}" srcId="{390026BA-979E-4254-8A4A-C8F0E9F28AEC}" destId="{73E409A0-551A-4F0D-862D-E62590AA72FD}" srcOrd="0" destOrd="0" parTransId="{1A1B6FB8-90F7-4671-BC83-74E6B197793E}" sibTransId="{8D6D586E-A8B1-4B1B-900F-885943FE564D}"/>
    <dgm:cxn modelId="{854E3F99-E81F-42BF-9DF3-FD89322ABD2F}" type="presOf" srcId="{AA2A4503-0068-441D-80BC-45EFEDF8F570}" destId="{8CD29839-A3A2-4400-B0BE-8B2968A59791}" srcOrd="1" destOrd="0" presId="urn:microsoft.com/office/officeart/2005/8/layout/orgChart1"/>
    <dgm:cxn modelId="{16722FCD-FD76-4EB9-9FEE-85A96B03B7B6}" type="presOf" srcId="{5F7BDA85-887F-4113-A39D-899E2138E451}" destId="{3B93D72E-026A-4984-9B6E-E4AF0AA55C03}" srcOrd="0" destOrd="0" presId="urn:microsoft.com/office/officeart/2005/8/layout/orgChart1"/>
    <dgm:cxn modelId="{102FAD36-9A01-4D20-8F20-05C1E07740C7}" type="presOf" srcId="{C2875C10-296A-44D0-92DD-D22981BD2797}" destId="{91537D42-6157-4B65-91CE-76B5BC1C987A}" srcOrd="0" destOrd="0" presId="urn:microsoft.com/office/officeart/2005/8/layout/orgChart1"/>
    <dgm:cxn modelId="{CAC67BF4-9E3D-487C-8BB4-E0EBF222B58A}" type="presOf" srcId="{26974823-3C08-4980-B093-49E4D74C82F6}" destId="{B48C7FC7-C629-402F-BF3A-3871C5FC02FB}" srcOrd="0" destOrd="0" presId="urn:microsoft.com/office/officeart/2005/8/layout/orgChart1"/>
    <dgm:cxn modelId="{8D75AAFA-E745-47E2-9934-FADB588F5C20}" type="presOf" srcId="{B44C82FF-1C1C-41D9-8749-CAB8E0F5CE24}" destId="{6ABD3C17-6ADC-4A50-98E8-99191E1778D7}" srcOrd="0" destOrd="0" presId="urn:microsoft.com/office/officeart/2005/8/layout/orgChart1"/>
    <dgm:cxn modelId="{C2FFC348-26C6-415E-B012-EA92F4B4566C}" type="presOf" srcId="{A4C9DB1F-14BF-470C-9628-685BB05C66B2}" destId="{E76E9674-2A19-443C-B0A3-AED9B3FC409C}" srcOrd="0" destOrd="0" presId="urn:microsoft.com/office/officeart/2005/8/layout/orgChart1"/>
    <dgm:cxn modelId="{2AA86C42-5427-4183-9F12-B9FFDBA8AE18}" type="presOf" srcId="{3E2270C1-7875-443C-9331-626DB0D9FD29}" destId="{0D2E3183-04F5-42A6-A5B7-A37AD591D37A}" srcOrd="0" destOrd="0" presId="urn:microsoft.com/office/officeart/2005/8/layout/orgChart1"/>
    <dgm:cxn modelId="{BFA5223D-41B2-41E9-9D65-C5668CAFF5DE}" type="presParOf" srcId="{AF510AFE-52B5-4C56-A564-2F60566ED98E}" destId="{6F75169E-A4DA-4B8B-B097-78307C93385B}" srcOrd="0" destOrd="0" presId="urn:microsoft.com/office/officeart/2005/8/layout/orgChart1"/>
    <dgm:cxn modelId="{570C74BA-4D2B-4FAE-9F15-4980110FC018}" type="presParOf" srcId="{6F75169E-A4DA-4B8B-B097-78307C93385B}" destId="{1D81F604-DED8-4CBF-9969-CF8C28F2A867}" srcOrd="0" destOrd="0" presId="urn:microsoft.com/office/officeart/2005/8/layout/orgChart1"/>
    <dgm:cxn modelId="{3FCA5616-B1C9-453F-AA8D-1A5E34CA68A1}" type="presParOf" srcId="{1D81F604-DED8-4CBF-9969-CF8C28F2A867}" destId="{BC32E6CA-9812-4F7E-84D8-46EFB3D7886E}" srcOrd="0" destOrd="0" presId="urn:microsoft.com/office/officeart/2005/8/layout/orgChart1"/>
    <dgm:cxn modelId="{7A307D15-D2FA-4377-8499-6A37F41602C0}" type="presParOf" srcId="{1D81F604-DED8-4CBF-9969-CF8C28F2A867}" destId="{A78464F2-C0C3-43C2-BCA1-FF04DF31F5F7}" srcOrd="1" destOrd="0" presId="urn:microsoft.com/office/officeart/2005/8/layout/orgChart1"/>
    <dgm:cxn modelId="{0A8DA14D-76FC-4D40-BD37-CBD4EC0BE843}" type="presParOf" srcId="{6F75169E-A4DA-4B8B-B097-78307C93385B}" destId="{00C33076-DB51-4039-AEA9-96A672A21B8F}" srcOrd="1" destOrd="0" presId="urn:microsoft.com/office/officeart/2005/8/layout/orgChart1"/>
    <dgm:cxn modelId="{5BA27F43-9846-408D-8F43-9D065E385DF0}" type="presParOf" srcId="{00C33076-DB51-4039-AEA9-96A672A21B8F}" destId="{91537D42-6157-4B65-91CE-76B5BC1C987A}" srcOrd="0" destOrd="0" presId="urn:microsoft.com/office/officeart/2005/8/layout/orgChart1"/>
    <dgm:cxn modelId="{8E295D8B-8CFB-462E-AAE7-A11EACE3F584}" type="presParOf" srcId="{00C33076-DB51-4039-AEA9-96A672A21B8F}" destId="{F3F8D966-3187-473D-B97A-3C91DA3DE01A}" srcOrd="1" destOrd="0" presId="urn:microsoft.com/office/officeart/2005/8/layout/orgChart1"/>
    <dgm:cxn modelId="{DE13BC29-34D6-4812-AB2E-E0AC693796D1}" type="presParOf" srcId="{F3F8D966-3187-473D-B97A-3C91DA3DE01A}" destId="{8CB7AACC-EFFF-4CC5-B6CC-129FB01F7635}" srcOrd="0" destOrd="0" presId="urn:microsoft.com/office/officeart/2005/8/layout/orgChart1"/>
    <dgm:cxn modelId="{1065DBFF-8323-4E1A-9D8F-00969338CED3}" type="presParOf" srcId="{8CB7AACC-EFFF-4CC5-B6CC-129FB01F7635}" destId="{0D2E3183-04F5-42A6-A5B7-A37AD591D37A}" srcOrd="0" destOrd="0" presId="urn:microsoft.com/office/officeart/2005/8/layout/orgChart1"/>
    <dgm:cxn modelId="{DBE23262-8E1E-47FD-BF17-A07B27FA1A2E}" type="presParOf" srcId="{8CB7AACC-EFFF-4CC5-B6CC-129FB01F7635}" destId="{685A4DB6-1887-45C5-A9C8-1249A6248437}" srcOrd="1" destOrd="0" presId="urn:microsoft.com/office/officeart/2005/8/layout/orgChart1"/>
    <dgm:cxn modelId="{69BC859C-889E-4592-9DC2-2060FF15071E}" type="presParOf" srcId="{F3F8D966-3187-473D-B97A-3C91DA3DE01A}" destId="{68EBD6C0-86E5-4F82-B257-1B7B54249139}" srcOrd="1" destOrd="0" presId="urn:microsoft.com/office/officeart/2005/8/layout/orgChart1"/>
    <dgm:cxn modelId="{CA393816-9E32-41AE-9AA1-4AA7082AE5E2}" type="presParOf" srcId="{F3F8D966-3187-473D-B97A-3C91DA3DE01A}" destId="{1080AB34-A0D8-40EB-A250-3E3B3583AFF6}" srcOrd="2" destOrd="0" presId="urn:microsoft.com/office/officeart/2005/8/layout/orgChart1"/>
    <dgm:cxn modelId="{164FA19A-012B-473A-96DD-A1AEF25FDCFF}" type="presParOf" srcId="{00C33076-DB51-4039-AEA9-96A672A21B8F}" destId="{E76E9674-2A19-443C-B0A3-AED9B3FC409C}" srcOrd="2" destOrd="0" presId="urn:microsoft.com/office/officeart/2005/8/layout/orgChart1"/>
    <dgm:cxn modelId="{122FD303-A93B-4D06-AD4C-D5376FD582C3}" type="presParOf" srcId="{00C33076-DB51-4039-AEA9-96A672A21B8F}" destId="{62C99CFB-E7DD-43B2-9BAA-D8C489245A9B}" srcOrd="3" destOrd="0" presId="urn:microsoft.com/office/officeart/2005/8/layout/orgChart1"/>
    <dgm:cxn modelId="{8DE24E5F-70B9-4A42-8D69-A379BEFF4378}" type="presParOf" srcId="{62C99CFB-E7DD-43B2-9BAA-D8C489245A9B}" destId="{22F5589F-E9A8-4F95-9B3A-F7F38A25657F}" srcOrd="0" destOrd="0" presId="urn:microsoft.com/office/officeart/2005/8/layout/orgChart1"/>
    <dgm:cxn modelId="{0415EA7D-BBDE-4EC6-97F7-A41A9A42F02F}" type="presParOf" srcId="{22F5589F-E9A8-4F95-9B3A-F7F38A25657F}" destId="{6ABD3C17-6ADC-4A50-98E8-99191E1778D7}" srcOrd="0" destOrd="0" presId="urn:microsoft.com/office/officeart/2005/8/layout/orgChart1"/>
    <dgm:cxn modelId="{00A673D2-1257-4B98-9DE8-CFBB3B44BBAD}" type="presParOf" srcId="{22F5589F-E9A8-4F95-9B3A-F7F38A25657F}" destId="{241A49B1-7F7A-4CF5-B961-2470EF50C3C0}" srcOrd="1" destOrd="0" presId="urn:microsoft.com/office/officeart/2005/8/layout/orgChart1"/>
    <dgm:cxn modelId="{15B7AB24-CA1F-4FDA-92B5-167B2007C512}" type="presParOf" srcId="{62C99CFB-E7DD-43B2-9BAA-D8C489245A9B}" destId="{05529B44-0D49-4668-A71F-27CBCCCF4BA4}" srcOrd="1" destOrd="0" presId="urn:microsoft.com/office/officeart/2005/8/layout/orgChart1"/>
    <dgm:cxn modelId="{B13D43CD-B900-4492-BC46-FC7E68856711}" type="presParOf" srcId="{62C99CFB-E7DD-43B2-9BAA-D8C489245A9B}" destId="{944811A5-2DB6-4A2A-856D-0C21102BB227}" srcOrd="2" destOrd="0" presId="urn:microsoft.com/office/officeart/2005/8/layout/orgChart1"/>
    <dgm:cxn modelId="{2CBC2E04-8497-4441-AE64-F26AAE3B2AB1}" type="presParOf" srcId="{00C33076-DB51-4039-AEA9-96A672A21B8F}" destId="{D351A0A4-7EE6-428C-BA4B-39CE9531C52D}" srcOrd="4" destOrd="0" presId="urn:microsoft.com/office/officeart/2005/8/layout/orgChart1"/>
    <dgm:cxn modelId="{BDD80B89-7C6F-4C02-880E-E463868D9EAE}" type="presParOf" srcId="{00C33076-DB51-4039-AEA9-96A672A21B8F}" destId="{A0FAC1AC-A95C-4397-AAE8-DB1284978624}" srcOrd="5" destOrd="0" presId="urn:microsoft.com/office/officeart/2005/8/layout/orgChart1"/>
    <dgm:cxn modelId="{D23CCA83-A4D3-4A76-AB5C-71F5EB383A42}" type="presParOf" srcId="{A0FAC1AC-A95C-4397-AAE8-DB1284978624}" destId="{C63E8564-258E-4A04-A5F6-901D52305162}" srcOrd="0" destOrd="0" presId="urn:microsoft.com/office/officeart/2005/8/layout/orgChart1"/>
    <dgm:cxn modelId="{FDCE08D8-8931-4A6A-A33C-00406F9AC7F6}" type="presParOf" srcId="{C63E8564-258E-4A04-A5F6-901D52305162}" destId="{87A7AD69-9952-4A17-A9F6-A7FC3F10FCE1}" srcOrd="0" destOrd="0" presId="urn:microsoft.com/office/officeart/2005/8/layout/orgChart1"/>
    <dgm:cxn modelId="{DE0B8CC4-B3E5-4B89-B7EC-BC7379D3A7AC}" type="presParOf" srcId="{C63E8564-258E-4A04-A5F6-901D52305162}" destId="{C1542905-4475-4971-8420-043D8C214B0A}" srcOrd="1" destOrd="0" presId="urn:microsoft.com/office/officeart/2005/8/layout/orgChart1"/>
    <dgm:cxn modelId="{A934C851-3106-4302-AC96-785FF82E8F15}" type="presParOf" srcId="{A0FAC1AC-A95C-4397-AAE8-DB1284978624}" destId="{E402DC81-BD9F-4D24-A0A8-94F88C99ECE3}" srcOrd="1" destOrd="0" presId="urn:microsoft.com/office/officeart/2005/8/layout/orgChart1"/>
    <dgm:cxn modelId="{CE695EDD-94BD-49E6-BEBB-DB73172018E7}" type="presParOf" srcId="{E402DC81-BD9F-4D24-A0A8-94F88C99ECE3}" destId="{3B93D72E-026A-4984-9B6E-E4AF0AA55C03}" srcOrd="0" destOrd="0" presId="urn:microsoft.com/office/officeart/2005/8/layout/orgChart1"/>
    <dgm:cxn modelId="{D6BDD85C-D003-417F-A633-BA49A02AC447}" type="presParOf" srcId="{E402DC81-BD9F-4D24-A0A8-94F88C99ECE3}" destId="{47367292-A30E-45CD-B95C-4D274AC3C42D}" srcOrd="1" destOrd="0" presId="urn:microsoft.com/office/officeart/2005/8/layout/orgChart1"/>
    <dgm:cxn modelId="{FB5B37F2-EF47-4D87-8817-2719B4F39EE9}" type="presParOf" srcId="{47367292-A30E-45CD-B95C-4D274AC3C42D}" destId="{36316458-C2B2-4BA5-BB86-5EDCCB073089}" srcOrd="0" destOrd="0" presId="urn:microsoft.com/office/officeart/2005/8/layout/orgChart1"/>
    <dgm:cxn modelId="{CB55176F-BA00-476F-A63C-B00213DF3A5A}" type="presParOf" srcId="{36316458-C2B2-4BA5-BB86-5EDCCB073089}" destId="{F473F60B-9638-4E7E-90BE-F6D28110508E}" srcOrd="0" destOrd="0" presId="urn:microsoft.com/office/officeart/2005/8/layout/orgChart1"/>
    <dgm:cxn modelId="{BCB5C661-0F82-4947-A303-8FEFB1A329E8}" type="presParOf" srcId="{36316458-C2B2-4BA5-BB86-5EDCCB073089}" destId="{8CD29839-A3A2-4400-B0BE-8B2968A59791}" srcOrd="1" destOrd="0" presId="urn:microsoft.com/office/officeart/2005/8/layout/orgChart1"/>
    <dgm:cxn modelId="{7776D2AB-94BD-44D1-BAF2-EBEA7C9332B9}" type="presParOf" srcId="{47367292-A30E-45CD-B95C-4D274AC3C42D}" destId="{6FA1A9A6-9101-4726-B205-E6AFDA2D8177}" srcOrd="1" destOrd="0" presId="urn:microsoft.com/office/officeart/2005/8/layout/orgChart1"/>
    <dgm:cxn modelId="{9A73AF50-B009-42B3-BA8B-6262E25E52FA}" type="presParOf" srcId="{47367292-A30E-45CD-B95C-4D274AC3C42D}" destId="{BA2AA314-9962-431D-AB67-8096EB63BCD2}" srcOrd="2" destOrd="0" presId="urn:microsoft.com/office/officeart/2005/8/layout/orgChart1"/>
    <dgm:cxn modelId="{225D196E-3A86-4370-92A3-78C4E171A875}" type="presParOf" srcId="{A0FAC1AC-A95C-4397-AAE8-DB1284978624}" destId="{7827666C-5683-4267-A838-39CAEAB79321}" srcOrd="2" destOrd="0" presId="urn:microsoft.com/office/officeart/2005/8/layout/orgChart1"/>
    <dgm:cxn modelId="{2F4E04A6-C651-4144-B1EF-FBFFF499B6C0}" type="presParOf" srcId="{6F75169E-A4DA-4B8B-B097-78307C93385B}" destId="{71F67B1B-9380-4E67-89AF-49DDEC6801E9}" srcOrd="2" destOrd="0" presId="urn:microsoft.com/office/officeart/2005/8/layout/orgChart1"/>
    <dgm:cxn modelId="{E9B83695-9CF6-466A-8C7F-DE130BAB8BC5}" type="presParOf" srcId="{71F67B1B-9380-4E67-89AF-49DDEC6801E9}" destId="{B48C7FC7-C629-402F-BF3A-3871C5FC02FB}" srcOrd="0" destOrd="0" presId="urn:microsoft.com/office/officeart/2005/8/layout/orgChart1"/>
    <dgm:cxn modelId="{6A1068E8-1CA2-4D9B-8131-0A660B487BB8}" type="presParOf" srcId="{71F67B1B-9380-4E67-89AF-49DDEC6801E9}" destId="{6DFABCB6-C117-4255-910B-1DA31C9AF78D}" srcOrd="1" destOrd="0" presId="urn:microsoft.com/office/officeart/2005/8/layout/orgChart1"/>
    <dgm:cxn modelId="{0886E956-00B4-4192-9E15-4BD2BAC34C56}" type="presParOf" srcId="{6DFABCB6-C117-4255-910B-1DA31C9AF78D}" destId="{EEB3CF2B-89A4-4A1D-A35B-498E590CC866}" srcOrd="0" destOrd="0" presId="urn:microsoft.com/office/officeart/2005/8/layout/orgChart1"/>
    <dgm:cxn modelId="{2868A8E6-F064-47F7-998C-D7906C1BF540}" type="presParOf" srcId="{EEB3CF2B-89A4-4A1D-A35B-498E590CC866}" destId="{669919E0-8AB3-4D0D-A109-D973677007B2}" srcOrd="0" destOrd="0" presId="urn:microsoft.com/office/officeart/2005/8/layout/orgChart1"/>
    <dgm:cxn modelId="{0AA81AA2-EDDB-40E1-A376-641DD24B4E1C}" type="presParOf" srcId="{EEB3CF2B-89A4-4A1D-A35B-498E590CC866}" destId="{BC7C67F4-D9E4-42F1-BAE4-CB612B2BAD90}" srcOrd="1" destOrd="0" presId="urn:microsoft.com/office/officeart/2005/8/layout/orgChart1"/>
    <dgm:cxn modelId="{27129242-5BBD-4AD9-9585-05A01E5A18B4}" type="presParOf" srcId="{6DFABCB6-C117-4255-910B-1DA31C9AF78D}" destId="{84FFBC41-58D5-4A74-BB47-7109CE62968A}" srcOrd="1" destOrd="0" presId="urn:microsoft.com/office/officeart/2005/8/layout/orgChart1"/>
    <dgm:cxn modelId="{4E8A5F35-DB1C-47B5-8108-30E8A20F2A1A}" type="presParOf" srcId="{6DFABCB6-C117-4255-910B-1DA31C9AF78D}" destId="{7965C74F-7FAD-485B-9422-3285683A9486}" srcOrd="2" destOrd="0" presId="urn:microsoft.com/office/officeart/2005/8/layout/orgChart1"/>
    <dgm:cxn modelId="{F82505CC-222E-4C50-9E3C-E863863D1154}" type="presParOf" srcId="{71F67B1B-9380-4E67-89AF-49DDEC6801E9}" destId="{823C30C9-004A-4B79-95F0-6B4C98BD734E}" srcOrd="2" destOrd="0" presId="urn:microsoft.com/office/officeart/2005/8/layout/orgChart1"/>
    <dgm:cxn modelId="{860BF570-38AC-4F3C-A838-44033F5B35D9}" type="presParOf" srcId="{71F67B1B-9380-4E67-89AF-49DDEC6801E9}" destId="{5D303EE0-4B6F-44D2-96B5-75E7842F3941}" srcOrd="3" destOrd="0" presId="urn:microsoft.com/office/officeart/2005/8/layout/orgChart1"/>
    <dgm:cxn modelId="{7576868F-4B8E-47F3-A4AF-BA1A3F3A2560}" type="presParOf" srcId="{5D303EE0-4B6F-44D2-96B5-75E7842F3941}" destId="{529EAF65-30C3-4A15-B408-E95E12BC6C3F}" srcOrd="0" destOrd="0" presId="urn:microsoft.com/office/officeart/2005/8/layout/orgChart1"/>
    <dgm:cxn modelId="{963842C0-1990-4783-B7F1-291DD750AC91}" type="presParOf" srcId="{529EAF65-30C3-4A15-B408-E95E12BC6C3F}" destId="{B4595E16-6369-4085-80AE-2BF532268F6B}" srcOrd="0" destOrd="0" presId="urn:microsoft.com/office/officeart/2005/8/layout/orgChart1"/>
    <dgm:cxn modelId="{7FAF247B-971F-4D4B-A1BB-4F0E7113D2EC}" type="presParOf" srcId="{529EAF65-30C3-4A15-B408-E95E12BC6C3F}" destId="{77C10BDA-2FFD-4E62-BDA7-8265A36686F9}" srcOrd="1" destOrd="0" presId="urn:microsoft.com/office/officeart/2005/8/layout/orgChart1"/>
    <dgm:cxn modelId="{B3502933-86DC-445A-A48C-DC8CE696FDF8}" type="presParOf" srcId="{5D303EE0-4B6F-44D2-96B5-75E7842F3941}" destId="{4D310B3B-DDC7-4780-85A7-5ACF8B5E811A}" srcOrd="1" destOrd="0" presId="urn:microsoft.com/office/officeart/2005/8/layout/orgChart1"/>
    <dgm:cxn modelId="{48DA55CD-426A-4F37-AD94-3DB2C220E0BB}" type="presParOf" srcId="{5D303EE0-4B6F-44D2-96B5-75E7842F3941}" destId="{39F6F846-C411-47C0-8AFC-8BF7C0B4015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85D45EE-EB86-4BEC-9A75-F65F7940CD2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62DDF74-68D8-423F-A340-40538171F44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Coordinador </a:t>
          </a:r>
          <a:r>
            <a:rPr lang="es-MX" sz="1400" b="0" dirty="0" smtClean="0">
              <a:cs typeface="Arial" panose="020B0604020202020204" pitchFamily="34" charset="0"/>
            </a:rPr>
            <a:t>Planeación</a:t>
          </a:r>
          <a:endParaRPr lang="es-ES" sz="1400" b="0" dirty="0"/>
        </a:p>
      </dgm:t>
    </dgm:pt>
    <dgm:pt modelId="{AD2A7E24-0A96-4EBB-A7E9-B9C026637D96}" type="parTrans" cxnId="{AEAC62A8-AAFB-474C-B364-51AE89216356}">
      <dgm:prSet/>
      <dgm:spPr/>
      <dgm:t>
        <a:bodyPr/>
        <a:lstStyle/>
        <a:p>
          <a:endParaRPr lang="es-ES" sz="1400"/>
        </a:p>
      </dgm:t>
    </dgm:pt>
    <dgm:pt modelId="{A47743E9-37F2-4EE5-A81F-2E45C5C0D9FE}" type="sibTrans" cxnId="{AEAC62A8-AAFB-474C-B364-51AE89216356}">
      <dgm:prSet/>
      <dgm:spPr/>
      <dgm:t>
        <a:bodyPr/>
        <a:lstStyle/>
        <a:p>
          <a:endParaRPr lang="es-ES" sz="1400"/>
        </a:p>
      </dgm:t>
    </dgm:pt>
    <dgm:pt modelId="{9C5EBF72-5BA6-4D23-BA44-2B7EF0E5EBDA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0" 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Jefes </a:t>
          </a:r>
          <a:r>
            <a:rPr kumimoji="0" 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de Infraestructura y </a:t>
          </a:r>
          <a:r>
            <a:rPr kumimoji="0" 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Mantenimiento</a:t>
          </a:r>
          <a:endParaRPr lang="es-ES" sz="1400" b="0" dirty="0"/>
        </a:p>
      </dgm:t>
    </dgm:pt>
    <dgm:pt modelId="{F6FF1FCB-1B33-4EB9-8568-5F1BA539138F}" type="parTrans" cxnId="{CEDF5F3B-50C9-4222-8832-04A4CEE50A56}">
      <dgm:prSet/>
      <dgm:spPr/>
      <dgm:t>
        <a:bodyPr/>
        <a:lstStyle/>
        <a:p>
          <a:endParaRPr lang="es-ES" sz="1400"/>
        </a:p>
      </dgm:t>
    </dgm:pt>
    <dgm:pt modelId="{FC8401F5-B9A9-4C48-84FB-0F44DB3B1F89}" type="sibTrans" cxnId="{CEDF5F3B-50C9-4222-8832-04A4CEE50A56}">
      <dgm:prSet/>
      <dgm:spPr/>
      <dgm:t>
        <a:bodyPr/>
        <a:lstStyle/>
        <a:p>
          <a:endParaRPr lang="es-ES" sz="1400"/>
        </a:p>
      </dgm:t>
    </dgm:pt>
    <dgm:pt modelId="{8054701C-70FA-4566-8CBC-93B497A01A2C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 </a:t>
          </a:r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Mayordomos</a:t>
          </a:r>
          <a:endParaRPr lang="es-ES" sz="1400" b="0" dirty="0"/>
        </a:p>
      </dgm:t>
    </dgm:pt>
    <dgm:pt modelId="{A8405162-91B4-437A-A4DB-1A84A39A99A1}" type="parTrans" cxnId="{0DD56AD0-53D6-4A34-B344-083313CA5257}">
      <dgm:prSet/>
      <dgm:spPr/>
      <dgm:t>
        <a:bodyPr/>
        <a:lstStyle/>
        <a:p>
          <a:endParaRPr lang="es-ES" sz="1400"/>
        </a:p>
      </dgm:t>
    </dgm:pt>
    <dgm:pt modelId="{3F752373-EAE4-49F5-8079-72F79D1F78E1}" type="sibTrans" cxnId="{0DD56AD0-53D6-4A34-B344-083313CA5257}">
      <dgm:prSet/>
      <dgm:spPr/>
      <dgm:t>
        <a:bodyPr/>
        <a:lstStyle/>
        <a:p>
          <a:endParaRPr lang="es-ES" sz="1400"/>
        </a:p>
      </dgm:t>
    </dgm:pt>
    <dgm:pt modelId="{860878AE-C046-43DC-9554-2BEF51AEE1B6}">
      <dgm:prSet phldrT="[Texto]" custT="1"/>
      <dgm:spPr>
        <a:solidFill>
          <a:schemeClr val="bg1"/>
        </a:solidFill>
      </dgm:spPr>
      <dgm:t>
        <a:bodyPr/>
        <a:lstStyle/>
        <a:p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dirty="0"/>
        </a:p>
      </dgm:t>
    </dgm:pt>
    <dgm:pt modelId="{C33553D0-53A9-4184-99A3-F23C2A6D59A8}" type="parTrans" cxnId="{6BB48042-A9BF-4117-A726-97550C3D04B1}">
      <dgm:prSet/>
      <dgm:spPr/>
      <dgm:t>
        <a:bodyPr/>
        <a:lstStyle/>
        <a:p>
          <a:endParaRPr lang="es-ES" sz="1400"/>
        </a:p>
      </dgm:t>
    </dgm:pt>
    <dgm:pt modelId="{79186D59-E076-4D4C-89F7-2AE0EE4FE91E}" type="sibTrans" cxnId="{6BB48042-A9BF-4117-A726-97550C3D04B1}">
      <dgm:prSet/>
      <dgm:spPr/>
      <dgm:t>
        <a:bodyPr/>
        <a:lstStyle/>
        <a:p>
          <a:endParaRPr lang="es-ES" sz="1400"/>
        </a:p>
      </dgm:t>
    </dgm:pt>
    <dgm:pt modelId="{782D3690-0190-4C8F-BA21-3AC10A9BC1EA}" type="asst">
      <dgm:prSet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Secretaria  /  </a:t>
          </a:r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B</a:t>
          </a:r>
          <a:endParaRPr lang="es-ES" sz="1400" dirty="0"/>
        </a:p>
      </dgm:t>
    </dgm:pt>
    <dgm:pt modelId="{ED226600-DB7E-4A43-8428-AE1CFC2A1839}" type="parTrans" cxnId="{C8AD8545-61CF-4DA9-A95D-77BB382B50C0}">
      <dgm:prSet/>
      <dgm:spPr/>
      <dgm:t>
        <a:bodyPr/>
        <a:lstStyle/>
        <a:p>
          <a:endParaRPr lang="es-ES" sz="1400"/>
        </a:p>
      </dgm:t>
    </dgm:pt>
    <dgm:pt modelId="{3B9485D6-4542-499B-B00D-E7176CBC0579}" type="sibTrans" cxnId="{C8AD8545-61CF-4DA9-A95D-77BB382B50C0}">
      <dgm:prSet/>
      <dgm:spPr/>
      <dgm:t>
        <a:bodyPr/>
        <a:lstStyle/>
        <a:p>
          <a:endParaRPr lang="es-ES" sz="1400"/>
        </a:p>
      </dgm:t>
    </dgm:pt>
    <dgm:pt modelId="{1623EE76-3E16-426E-87D2-B3BE570C6B64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Auxiliares </a:t>
          </a:r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de </a:t>
          </a:r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dirty="0"/>
        </a:p>
      </dgm:t>
    </dgm:pt>
    <dgm:pt modelId="{BACA88CF-6C6D-4EE6-8BF6-FEA57595A6E6}" type="parTrans" cxnId="{2640A58C-5FC2-4ABF-ACCB-7C0F02E97746}">
      <dgm:prSet/>
      <dgm:spPr/>
      <dgm:t>
        <a:bodyPr/>
        <a:lstStyle/>
        <a:p>
          <a:endParaRPr lang="es-ES" sz="1400"/>
        </a:p>
      </dgm:t>
    </dgm:pt>
    <dgm:pt modelId="{EBA74968-6C37-45A4-AD36-F7FBCE2F11D2}" type="sibTrans" cxnId="{2640A58C-5FC2-4ABF-ACCB-7C0F02E97746}">
      <dgm:prSet/>
      <dgm:spPr/>
      <dgm:t>
        <a:bodyPr/>
        <a:lstStyle/>
        <a:p>
          <a:endParaRPr lang="es-ES" sz="1400"/>
        </a:p>
      </dgm:t>
    </dgm:pt>
    <dgm:pt modelId="{A997B448-9010-4C55-856E-397C8F1FBF6C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Oficial </a:t>
          </a:r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dirty="0"/>
        </a:p>
      </dgm:t>
    </dgm:pt>
    <dgm:pt modelId="{FDE8B39E-116D-4452-8DCC-886D8E15AF95}" type="parTrans" cxnId="{4C27D7EB-CEF3-48EC-8BEB-CAF7CC814B1E}">
      <dgm:prSet/>
      <dgm:spPr/>
      <dgm:t>
        <a:bodyPr/>
        <a:lstStyle/>
        <a:p>
          <a:endParaRPr lang="es-ES" sz="1400"/>
        </a:p>
      </dgm:t>
    </dgm:pt>
    <dgm:pt modelId="{BF15F05D-CDB0-49C4-8AE5-C0EAD761C2C8}" type="sibTrans" cxnId="{4C27D7EB-CEF3-48EC-8BEB-CAF7CC814B1E}">
      <dgm:prSet/>
      <dgm:spPr/>
      <dgm:t>
        <a:bodyPr/>
        <a:lstStyle/>
        <a:p>
          <a:endParaRPr lang="es-ES" sz="1400"/>
        </a:p>
      </dgm:t>
    </dgm:pt>
    <dgm:pt modelId="{DBEF67E4-1818-49E9-AC29-733A244313F0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Jardinero</a:t>
          </a:r>
          <a:endParaRPr lang="es-ES" sz="1400" b="0" dirty="0"/>
        </a:p>
      </dgm:t>
    </dgm:pt>
    <dgm:pt modelId="{9DF994C3-FD9D-4C46-8AB3-5C4827FB4A51}" type="parTrans" cxnId="{C13A06F3-7DF0-478C-814A-CDAC97885FDB}">
      <dgm:prSet/>
      <dgm:spPr/>
      <dgm:t>
        <a:bodyPr/>
        <a:lstStyle/>
        <a:p>
          <a:endParaRPr lang="es-ES" sz="1400"/>
        </a:p>
      </dgm:t>
    </dgm:pt>
    <dgm:pt modelId="{F86038EF-0669-4913-828E-E02899168491}" type="sibTrans" cxnId="{C13A06F3-7DF0-478C-814A-CDAC97885FDB}">
      <dgm:prSet/>
      <dgm:spPr/>
      <dgm:t>
        <a:bodyPr/>
        <a:lstStyle/>
        <a:p>
          <a:endParaRPr lang="es-ES" sz="1400"/>
        </a:p>
      </dgm:t>
    </dgm:pt>
    <dgm:pt modelId="{F59903C7-2D67-468D-8743-619042E1C610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Intendentes</a:t>
          </a:r>
          <a:endParaRPr lang="es-ES" sz="1400" b="0" dirty="0"/>
        </a:p>
      </dgm:t>
    </dgm:pt>
    <dgm:pt modelId="{6EB9A0B2-6E58-4C7C-8119-12E35DFAFE77}" type="parTrans" cxnId="{485F529C-E824-457F-9C56-D1A590C7B824}">
      <dgm:prSet/>
      <dgm:spPr/>
      <dgm:t>
        <a:bodyPr/>
        <a:lstStyle/>
        <a:p>
          <a:endParaRPr lang="es-ES" sz="1400"/>
        </a:p>
      </dgm:t>
    </dgm:pt>
    <dgm:pt modelId="{9A789332-1466-413C-B36D-EA7A12D26D48}" type="sibTrans" cxnId="{485F529C-E824-457F-9C56-D1A590C7B824}">
      <dgm:prSet/>
      <dgm:spPr/>
      <dgm:t>
        <a:bodyPr/>
        <a:lstStyle/>
        <a:p>
          <a:endParaRPr lang="es-ES" sz="1400"/>
        </a:p>
      </dgm:t>
    </dgm:pt>
    <dgm:pt modelId="{876E6178-8095-4CCD-9B99-F5968A500BBB}">
      <dgm:prSet phldrT="[Texto]" custT="1"/>
      <dgm:spPr>
        <a:solidFill>
          <a:schemeClr val="bg1"/>
        </a:solidFill>
      </dgm:spPr>
      <dgm:t>
        <a:bodyPr/>
        <a:lstStyle/>
        <a:p>
          <a:pPr rtl="0"/>
          <a:r>
            <a:rPr kumimoji="1" lang="es-MX" altLang="es-MX" sz="1400" b="0" i="0" u="none" strike="noStrike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Vigilantes</a:t>
          </a:r>
          <a:endParaRPr lang="es-ES" sz="1400" b="0" dirty="0"/>
        </a:p>
      </dgm:t>
    </dgm:pt>
    <dgm:pt modelId="{32427D0F-D8E4-4516-8B98-A260C245432D}" type="parTrans" cxnId="{8B8BF54A-9A03-401A-A114-36EFA365D1E2}">
      <dgm:prSet/>
      <dgm:spPr/>
      <dgm:t>
        <a:bodyPr/>
        <a:lstStyle/>
        <a:p>
          <a:endParaRPr lang="es-ES" sz="1400"/>
        </a:p>
      </dgm:t>
    </dgm:pt>
    <dgm:pt modelId="{9576424C-275E-45ED-AE1E-213FB3A13A24}" type="sibTrans" cxnId="{8B8BF54A-9A03-401A-A114-36EFA365D1E2}">
      <dgm:prSet/>
      <dgm:spPr/>
      <dgm:t>
        <a:bodyPr/>
        <a:lstStyle/>
        <a:p>
          <a:endParaRPr lang="es-ES" sz="1400"/>
        </a:p>
      </dgm:t>
    </dgm:pt>
    <dgm:pt modelId="{BF94870D-B84C-4A50-A6B6-64D78C747BDD}" type="pres">
      <dgm:prSet presAssocID="{785D45EE-EB86-4BEC-9A75-F65F7940CD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152845E-91D0-422C-BC1E-739BDAC8BACC}" type="pres">
      <dgm:prSet presAssocID="{262DDF74-68D8-423F-A340-40538171F446}" presName="hierRoot1" presStyleCnt="0">
        <dgm:presLayoutVars>
          <dgm:hierBranch val="init"/>
        </dgm:presLayoutVars>
      </dgm:prSet>
      <dgm:spPr/>
    </dgm:pt>
    <dgm:pt modelId="{20626A23-63CB-4CB4-AFD5-CD3453B5AE9D}" type="pres">
      <dgm:prSet presAssocID="{262DDF74-68D8-423F-A340-40538171F446}" presName="rootComposite1" presStyleCnt="0"/>
      <dgm:spPr/>
    </dgm:pt>
    <dgm:pt modelId="{8E51A65D-26B9-44ED-921C-207F9CC9EDB1}" type="pres">
      <dgm:prSet presAssocID="{262DDF74-68D8-423F-A340-40538171F446}" presName="rootText1" presStyleLbl="node0" presStyleIdx="0" presStyleCnt="1" custScaleX="1356540" custScaleY="9290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BA90B9-B2DB-4963-9762-A8E71BFD72EE}" type="pres">
      <dgm:prSet presAssocID="{262DDF74-68D8-423F-A340-40538171F446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20E22FD-CE01-4A4E-B2B5-72D87868A2F1}" type="pres">
      <dgm:prSet presAssocID="{262DDF74-68D8-423F-A340-40538171F446}" presName="hierChild2" presStyleCnt="0"/>
      <dgm:spPr/>
    </dgm:pt>
    <dgm:pt modelId="{A6E7430F-5B50-4895-A43B-46BCA7BD80FE}" type="pres">
      <dgm:prSet presAssocID="{F6FF1FCB-1B33-4EB9-8568-5F1BA539138F}" presName="Name37" presStyleLbl="parChTrans1D2" presStyleIdx="0" presStyleCnt="2"/>
      <dgm:spPr/>
      <dgm:t>
        <a:bodyPr/>
        <a:lstStyle/>
        <a:p>
          <a:endParaRPr lang="es-ES"/>
        </a:p>
      </dgm:t>
    </dgm:pt>
    <dgm:pt modelId="{B62A27A6-F95E-46F0-8FF0-5466F70B02E8}" type="pres">
      <dgm:prSet presAssocID="{9C5EBF72-5BA6-4D23-BA44-2B7EF0E5EBDA}" presName="hierRoot2" presStyleCnt="0">
        <dgm:presLayoutVars>
          <dgm:hierBranch val="init"/>
        </dgm:presLayoutVars>
      </dgm:prSet>
      <dgm:spPr/>
    </dgm:pt>
    <dgm:pt modelId="{84D8F594-BEAC-49ED-8193-931688C13B49}" type="pres">
      <dgm:prSet presAssocID="{9C5EBF72-5BA6-4D23-BA44-2B7EF0E5EBDA}" presName="rootComposite" presStyleCnt="0"/>
      <dgm:spPr/>
    </dgm:pt>
    <dgm:pt modelId="{F72D17D6-65A3-49DF-848A-C3693E41546F}" type="pres">
      <dgm:prSet presAssocID="{9C5EBF72-5BA6-4D23-BA44-2B7EF0E5EBDA}" presName="rootText" presStyleLbl="node2" presStyleIdx="0" presStyleCnt="1" custScaleX="1223701" custScaleY="1096843" custLinFactY="109828" custLinFactNeighborX="6653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E90D31-0747-44FD-AFDB-8572412C5405}" type="pres">
      <dgm:prSet presAssocID="{9C5EBF72-5BA6-4D23-BA44-2B7EF0E5EBDA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401D8-7398-4074-B0C3-8298B9DF2C7F}" type="pres">
      <dgm:prSet presAssocID="{9C5EBF72-5BA6-4D23-BA44-2B7EF0E5EBDA}" presName="hierChild4" presStyleCnt="0"/>
      <dgm:spPr/>
    </dgm:pt>
    <dgm:pt modelId="{9BD7AA01-A433-41B7-BAE5-A7B25D25AAE6}" type="pres">
      <dgm:prSet presAssocID="{A8405162-91B4-437A-A4DB-1A84A39A99A1}" presName="Name37" presStyleLbl="parChTrans1D3" presStyleIdx="0" presStyleCnt="7"/>
      <dgm:spPr/>
      <dgm:t>
        <a:bodyPr/>
        <a:lstStyle/>
        <a:p>
          <a:endParaRPr lang="es-ES"/>
        </a:p>
      </dgm:t>
    </dgm:pt>
    <dgm:pt modelId="{7F92ED80-5D01-42DB-A3E8-9D66753265C0}" type="pres">
      <dgm:prSet presAssocID="{8054701C-70FA-4566-8CBC-93B497A01A2C}" presName="hierRoot2" presStyleCnt="0">
        <dgm:presLayoutVars>
          <dgm:hierBranch val="init"/>
        </dgm:presLayoutVars>
      </dgm:prSet>
      <dgm:spPr/>
    </dgm:pt>
    <dgm:pt modelId="{9074FEA8-6326-4464-82CD-C6BD6E766D17}" type="pres">
      <dgm:prSet presAssocID="{8054701C-70FA-4566-8CBC-93B497A01A2C}" presName="rootComposite" presStyleCnt="0"/>
      <dgm:spPr/>
    </dgm:pt>
    <dgm:pt modelId="{D4D310FD-44D0-4F42-8ACA-702B39685FEC}" type="pres">
      <dgm:prSet presAssocID="{8054701C-70FA-4566-8CBC-93B497A01A2C}" presName="rootText" presStyleLbl="node3" presStyleIdx="0" presStyleCnt="7" custScaleX="940435" custScaleY="654831" custLinFactX="-700000" custLinFactY="300000" custLinFactNeighborX="-734828" custLinFactNeighborY="3327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DCFA81-23FE-4AF9-8A52-4C950FB66F59}" type="pres">
      <dgm:prSet presAssocID="{8054701C-70FA-4566-8CBC-93B497A01A2C}" presName="rootConnector" presStyleLbl="node3" presStyleIdx="0" presStyleCnt="7"/>
      <dgm:spPr/>
      <dgm:t>
        <a:bodyPr/>
        <a:lstStyle/>
        <a:p>
          <a:endParaRPr lang="es-ES"/>
        </a:p>
      </dgm:t>
    </dgm:pt>
    <dgm:pt modelId="{9C17A38A-2C1F-4BAB-9772-E5A227C1EBC5}" type="pres">
      <dgm:prSet presAssocID="{8054701C-70FA-4566-8CBC-93B497A01A2C}" presName="hierChild4" presStyleCnt="0"/>
      <dgm:spPr/>
    </dgm:pt>
    <dgm:pt modelId="{E9FDF8B7-5793-4CA3-BB50-E300C4FE2AA5}" type="pres">
      <dgm:prSet presAssocID="{8054701C-70FA-4566-8CBC-93B497A01A2C}" presName="hierChild5" presStyleCnt="0"/>
      <dgm:spPr/>
    </dgm:pt>
    <dgm:pt modelId="{9C18E41F-38C9-4EA7-9120-185E2BB10DDF}" type="pres">
      <dgm:prSet presAssocID="{C33553D0-53A9-4184-99A3-F23C2A6D59A8}" presName="Name37" presStyleLbl="parChTrans1D3" presStyleIdx="1" presStyleCnt="7"/>
      <dgm:spPr/>
      <dgm:t>
        <a:bodyPr/>
        <a:lstStyle/>
        <a:p>
          <a:endParaRPr lang="es-ES"/>
        </a:p>
      </dgm:t>
    </dgm:pt>
    <dgm:pt modelId="{9BCF0BDB-1D88-4A2B-8B2D-8F6D0106FB67}" type="pres">
      <dgm:prSet presAssocID="{860878AE-C046-43DC-9554-2BEF51AEE1B6}" presName="hierRoot2" presStyleCnt="0">
        <dgm:presLayoutVars>
          <dgm:hierBranch val="init"/>
        </dgm:presLayoutVars>
      </dgm:prSet>
      <dgm:spPr/>
    </dgm:pt>
    <dgm:pt modelId="{46341F04-3E32-4E5A-8F58-6523057F3E2D}" type="pres">
      <dgm:prSet presAssocID="{860878AE-C046-43DC-9554-2BEF51AEE1B6}" presName="rootComposite" presStyleCnt="0"/>
      <dgm:spPr/>
    </dgm:pt>
    <dgm:pt modelId="{C53C6C61-A50F-424F-861D-6CCE7D88D151}" type="pres">
      <dgm:prSet presAssocID="{860878AE-C046-43DC-9554-2BEF51AEE1B6}" presName="rootText" presStyleLbl="node3" presStyleIdx="1" presStyleCnt="7" custScaleX="1041006" custScaleY="395961" custLinFactX="-700000" custLinFactY="453249" custLinFactNeighborX="-730769" custLinFactNeighborY="5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7D3C71-25D4-43B7-9BEE-82C8CFFAD2B5}" type="pres">
      <dgm:prSet presAssocID="{860878AE-C046-43DC-9554-2BEF51AEE1B6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B6325F-6C19-42C0-8E2D-1DECDB87934D}" type="pres">
      <dgm:prSet presAssocID="{860878AE-C046-43DC-9554-2BEF51AEE1B6}" presName="hierChild4" presStyleCnt="0"/>
      <dgm:spPr/>
    </dgm:pt>
    <dgm:pt modelId="{E42996C7-D84B-4191-B9AB-9B2FF00CC603}" type="pres">
      <dgm:prSet presAssocID="{860878AE-C046-43DC-9554-2BEF51AEE1B6}" presName="hierChild5" presStyleCnt="0"/>
      <dgm:spPr/>
    </dgm:pt>
    <dgm:pt modelId="{A61E8185-EDB6-46FC-B25A-2ADC7216D413}" type="pres">
      <dgm:prSet presAssocID="{BACA88CF-6C6D-4EE6-8BF6-FEA57595A6E6}" presName="Name37" presStyleLbl="parChTrans1D3" presStyleIdx="2" presStyleCnt="7"/>
      <dgm:spPr/>
      <dgm:t>
        <a:bodyPr/>
        <a:lstStyle/>
        <a:p>
          <a:endParaRPr lang="es-ES"/>
        </a:p>
      </dgm:t>
    </dgm:pt>
    <dgm:pt modelId="{04F97AA8-1E70-49CB-A7A3-F06010F22504}" type="pres">
      <dgm:prSet presAssocID="{1623EE76-3E16-426E-87D2-B3BE570C6B64}" presName="hierRoot2" presStyleCnt="0">
        <dgm:presLayoutVars>
          <dgm:hierBranch val="init"/>
        </dgm:presLayoutVars>
      </dgm:prSet>
      <dgm:spPr/>
    </dgm:pt>
    <dgm:pt modelId="{9AF102D5-55BE-4C4C-95D8-0DC7548F71EB}" type="pres">
      <dgm:prSet presAssocID="{1623EE76-3E16-426E-87D2-B3BE570C6B64}" presName="rootComposite" presStyleCnt="0"/>
      <dgm:spPr/>
    </dgm:pt>
    <dgm:pt modelId="{5F8E8FEB-1D3E-4091-93F9-8D88283AE196}" type="pres">
      <dgm:prSet presAssocID="{1623EE76-3E16-426E-87D2-B3BE570C6B64}" presName="rootText" presStyleLbl="node3" presStyleIdx="2" presStyleCnt="7" custScaleX="1026837" custScaleY="551624" custLinFactX="-700000" custLinFactY="600000" custLinFactNeighborX="-752180" custLinFactNeighborY="6268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FFEF98-BB58-430B-9DCA-8F7567E58431}" type="pres">
      <dgm:prSet presAssocID="{1623EE76-3E16-426E-87D2-B3BE570C6B64}" presName="rootConnector" presStyleLbl="node3" presStyleIdx="2" presStyleCnt="7"/>
      <dgm:spPr/>
      <dgm:t>
        <a:bodyPr/>
        <a:lstStyle/>
        <a:p>
          <a:endParaRPr lang="es-ES"/>
        </a:p>
      </dgm:t>
    </dgm:pt>
    <dgm:pt modelId="{CFEFD756-030F-4AC9-98A9-74AB70FE6A71}" type="pres">
      <dgm:prSet presAssocID="{1623EE76-3E16-426E-87D2-B3BE570C6B64}" presName="hierChild4" presStyleCnt="0"/>
      <dgm:spPr/>
    </dgm:pt>
    <dgm:pt modelId="{33882358-A6A6-40C6-A537-1747D63D5932}" type="pres">
      <dgm:prSet presAssocID="{1623EE76-3E16-426E-87D2-B3BE570C6B64}" presName="hierChild5" presStyleCnt="0"/>
      <dgm:spPr/>
    </dgm:pt>
    <dgm:pt modelId="{3A784108-F5F3-4F3F-ADF8-3B19FA8430E3}" type="pres">
      <dgm:prSet presAssocID="{FDE8B39E-116D-4452-8DCC-886D8E15AF95}" presName="Name37" presStyleLbl="parChTrans1D3" presStyleIdx="3" presStyleCnt="7"/>
      <dgm:spPr/>
      <dgm:t>
        <a:bodyPr/>
        <a:lstStyle/>
        <a:p>
          <a:endParaRPr lang="es-ES"/>
        </a:p>
      </dgm:t>
    </dgm:pt>
    <dgm:pt modelId="{36D88D08-2974-4657-95B5-9F50013DEDB3}" type="pres">
      <dgm:prSet presAssocID="{A997B448-9010-4C55-856E-397C8F1FBF6C}" presName="hierRoot2" presStyleCnt="0">
        <dgm:presLayoutVars>
          <dgm:hierBranch val="init"/>
        </dgm:presLayoutVars>
      </dgm:prSet>
      <dgm:spPr/>
    </dgm:pt>
    <dgm:pt modelId="{D60F978B-7D51-4F3A-868A-9CF1E11B3C7A}" type="pres">
      <dgm:prSet presAssocID="{A997B448-9010-4C55-856E-397C8F1FBF6C}" presName="rootComposite" presStyleCnt="0"/>
      <dgm:spPr/>
    </dgm:pt>
    <dgm:pt modelId="{1C4517C3-D40F-43A1-B5B0-371641B7FAB3}" type="pres">
      <dgm:prSet presAssocID="{A997B448-9010-4C55-856E-397C8F1FBF6C}" presName="rootText" presStyleLbl="node3" presStyleIdx="3" presStyleCnt="7" custScaleX="1101519" custScaleY="671629" custLinFactX="300000" custLinFactY="-516721" custLinFactNeighborX="342186" custLinFactNeighborY="-6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0BBCF1-9BD0-4C55-ABBC-22F905171186}" type="pres">
      <dgm:prSet presAssocID="{A997B448-9010-4C55-856E-397C8F1FBF6C}" presName="rootConnector" presStyleLbl="node3" presStyleIdx="3" presStyleCnt="7"/>
      <dgm:spPr/>
      <dgm:t>
        <a:bodyPr/>
        <a:lstStyle/>
        <a:p>
          <a:endParaRPr lang="es-ES"/>
        </a:p>
      </dgm:t>
    </dgm:pt>
    <dgm:pt modelId="{13B8F6AE-2769-41A9-8187-7A16E79F3166}" type="pres">
      <dgm:prSet presAssocID="{A997B448-9010-4C55-856E-397C8F1FBF6C}" presName="hierChild4" presStyleCnt="0"/>
      <dgm:spPr/>
    </dgm:pt>
    <dgm:pt modelId="{1B756F48-77AC-4581-89B5-9E812CC085AF}" type="pres">
      <dgm:prSet presAssocID="{A997B448-9010-4C55-856E-397C8F1FBF6C}" presName="hierChild5" presStyleCnt="0"/>
      <dgm:spPr/>
    </dgm:pt>
    <dgm:pt modelId="{6C1E9373-EC13-4BA0-B625-A4938CADA438}" type="pres">
      <dgm:prSet presAssocID="{9DF994C3-FD9D-4C46-8AB3-5C4827FB4A51}" presName="Name37" presStyleLbl="parChTrans1D3" presStyleIdx="4" presStyleCnt="7"/>
      <dgm:spPr/>
      <dgm:t>
        <a:bodyPr/>
        <a:lstStyle/>
        <a:p>
          <a:endParaRPr lang="es-ES"/>
        </a:p>
      </dgm:t>
    </dgm:pt>
    <dgm:pt modelId="{6B04A5E8-9D73-4D9F-8263-647C4E75352E}" type="pres">
      <dgm:prSet presAssocID="{DBEF67E4-1818-49E9-AC29-733A244313F0}" presName="hierRoot2" presStyleCnt="0">
        <dgm:presLayoutVars>
          <dgm:hierBranch val="init"/>
        </dgm:presLayoutVars>
      </dgm:prSet>
      <dgm:spPr/>
    </dgm:pt>
    <dgm:pt modelId="{8860E0C5-34AC-4EA2-B60E-00A6110DA285}" type="pres">
      <dgm:prSet presAssocID="{DBEF67E4-1818-49E9-AC29-733A244313F0}" presName="rootComposite" presStyleCnt="0"/>
      <dgm:spPr/>
    </dgm:pt>
    <dgm:pt modelId="{2F8A94E1-4DB5-4EC7-8450-851AC509EFC6}" type="pres">
      <dgm:prSet presAssocID="{DBEF67E4-1818-49E9-AC29-733A244313F0}" presName="rootText" presStyleLbl="node3" presStyleIdx="4" presStyleCnt="7" custScaleX="699711" custScaleY="703670" custLinFactX="300000" custLinFactY="-300000" custLinFactNeighborX="367248" custLinFactNeighborY="-3166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56F85-826C-4AB3-9D89-C6E1115E4AB9}" type="pres">
      <dgm:prSet presAssocID="{DBEF67E4-1818-49E9-AC29-733A244313F0}" presName="rootConnector" presStyleLbl="node3" presStyleIdx="4" presStyleCnt="7"/>
      <dgm:spPr/>
      <dgm:t>
        <a:bodyPr/>
        <a:lstStyle/>
        <a:p>
          <a:endParaRPr lang="es-ES"/>
        </a:p>
      </dgm:t>
    </dgm:pt>
    <dgm:pt modelId="{1402A744-5BAE-43C0-B59A-6F48AA9D310F}" type="pres">
      <dgm:prSet presAssocID="{DBEF67E4-1818-49E9-AC29-733A244313F0}" presName="hierChild4" presStyleCnt="0"/>
      <dgm:spPr/>
    </dgm:pt>
    <dgm:pt modelId="{80E99B97-7622-4EAD-B4FE-A2B69206D7BE}" type="pres">
      <dgm:prSet presAssocID="{DBEF67E4-1818-49E9-AC29-733A244313F0}" presName="hierChild5" presStyleCnt="0"/>
      <dgm:spPr/>
    </dgm:pt>
    <dgm:pt modelId="{42F1A9E1-F44C-4BE1-B578-A7ECE7FFFE61}" type="pres">
      <dgm:prSet presAssocID="{6EB9A0B2-6E58-4C7C-8119-12E35DFAFE77}" presName="Name37" presStyleLbl="parChTrans1D3" presStyleIdx="5" presStyleCnt="7"/>
      <dgm:spPr/>
      <dgm:t>
        <a:bodyPr/>
        <a:lstStyle/>
        <a:p>
          <a:endParaRPr lang="es-ES"/>
        </a:p>
      </dgm:t>
    </dgm:pt>
    <dgm:pt modelId="{08F7B145-B9EF-486A-889C-46E9F92BAB45}" type="pres">
      <dgm:prSet presAssocID="{F59903C7-2D67-468D-8743-619042E1C610}" presName="hierRoot2" presStyleCnt="0">
        <dgm:presLayoutVars>
          <dgm:hierBranch val="init"/>
        </dgm:presLayoutVars>
      </dgm:prSet>
      <dgm:spPr/>
    </dgm:pt>
    <dgm:pt modelId="{9CFEB8D6-7535-44A1-BE21-941D796A5A98}" type="pres">
      <dgm:prSet presAssocID="{F59903C7-2D67-468D-8743-619042E1C610}" presName="rootComposite" presStyleCnt="0"/>
      <dgm:spPr/>
    </dgm:pt>
    <dgm:pt modelId="{DCC2079D-589C-4922-A6CC-EBB9A4BB1095}" type="pres">
      <dgm:prSet presAssocID="{F59903C7-2D67-468D-8743-619042E1C610}" presName="rootText" presStyleLbl="node3" presStyleIdx="5" presStyleCnt="7" custScaleX="1009739" custScaleY="412917" custLinFactX="-700000" custLinFactNeighborX="-738022" custLinFactNeighborY="86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2AB4BA-770B-46B9-AAD0-2033ABB09D7B}" type="pres">
      <dgm:prSet presAssocID="{F59903C7-2D67-468D-8743-619042E1C610}" presName="rootConnector" presStyleLbl="node3" presStyleIdx="5" presStyleCnt="7"/>
      <dgm:spPr/>
      <dgm:t>
        <a:bodyPr/>
        <a:lstStyle/>
        <a:p>
          <a:endParaRPr lang="es-ES"/>
        </a:p>
      </dgm:t>
    </dgm:pt>
    <dgm:pt modelId="{C9195594-F41A-467F-AE75-9567EF602C4E}" type="pres">
      <dgm:prSet presAssocID="{F59903C7-2D67-468D-8743-619042E1C610}" presName="hierChild4" presStyleCnt="0"/>
      <dgm:spPr/>
    </dgm:pt>
    <dgm:pt modelId="{A28C61DA-2782-41BD-9172-C1AAAEC752ED}" type="pres">
      <dgm:prSet presAssocID="{F59903C7-2D67-468D-8743-619042E1C610}" presName="hierChild5" presStyleCnt="0"/>
      <dgm:spPr/>
    </dgm:pt>
    <dgm:pt modelId="{AC45BCAF-D873-4214-9EB3-394E86369273}" type="pres">
      <dgm:prSet presAssocID="{32427D0F-D8E4-4516-8B98-A260C245432D}" presName="Name37" presStyleLbl="parChTrans1D3" presStyleIdx="6" presStyleCnt="7"/>
      <dgm:spPr/>
      <dgm:t>
        <a:bodyPr/>
        <a:lstStyle/>
        <a:p>
          <a:endParaRPr lang="es-ES"/>
        </a:p>
      </dgm:t>
    </dgm:pt>
    <dgm:pt modelId="{A6980980-5F3D-4971-A833-14CAC58D7D3F}" type="pres">
      <dgm:prSet presAssocID="{876E6178-8095-4CCD-9B99-F5968A500BBB}" presName="hierRoot2" presStyleCnt="0">
        <dgm:presLayoutVars>
          <dgm:hierBranch val="init"/>
        </dgm:presLayoutVars>
      </dgm:prSet>
      <dgm:spPr/>
    </dgm:pt>
    <dgm:pt modelId="{3B1FE75F-2925-4884-9015-AC817AD2E1D9}" type="pres">
      <dgm:prSet presAssocID="{876E6178-8095-4CCD-9B99-F5968A500BBB}" presName="rootComposite" presStyleCnt="0"/>
      <dgm:spPr/>
    </dgm:pt>
    <dgm:pt modelId="{596C98A6-787D-4003-A098-69A51A8FCCFC}" type="pres">
      <dgm:prSet presAssocID="{876E6178-8095-4CCD-9B99-F5968A500BBB}" presName="rootText" presStyleLbl="node3" presStyleIdx="6" presStyleCnt="7" custScaleX="714285" custScaleY="822062" custLinFactX="300000" custLinFactY="-314144" custLinFactNeighborX="359400" custLinFactNeighborY="-4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25D176-A600-4D9A-83B1-87E8EB20DBB8}" type="pres">
      <dgm:prSet presAssocID="{876E6178-8095-4CCD-9B99-F5968A500BBB}" presName="rootConnector" presStyleLbl="node3" presStyleIdx="6" presStyleCnt="7"/>
      <dgm:spPr/>
      <dgm:t>
        <a:bodyPr/>
        <a:lstStyle/>
        <a:p>
          <a:endParaRPr lang="es-ES"/>
        </a:p>
      </dgm:t>
    </dgm:pt>
    <dgm:pt modelId="{7125DFFC-9D7D-4225-A9D6-97FE91ECA625}" type="pres">
      <dgm:prSet presAssocID="{876E6178-8095-4CCD-9B99-F5968A500BBB}" presName="hierChild4" presStyleCnt="0"/>
      <dgm:spPr/>
    </dgm:pt>
    <dgm:pt modelId="{162DBC76-965B-4D10-B969-28D324B9A22E}" type="pres">
      <dgm:prSet presAssocID="{876E6178-8095-4CCD-9B99-F5968A500BBB}" presName="hierChild5" presStyleCnt="0"/>
      <dgm:spPr/>
    </dgm:pt>
    <dgm:pt modelId="{443D5332-B2AA-4B49-A621-0A78974C56C2}" type="pres">
      <dgm:prSet presAssocID="{9C5EBF72-5BA6-4D23-BA44-2B7EF0E5EBDA}" presName="hierChild5" presStyleCnt="0"/>
      <dgm:spPr/>
    </dgm:pt>
    <dgm:pt modelId="{1D17BDD7-9566-4A59-8242-4015637BD39C}" type="pres">
      <dgm:prSet presAssocID="{262DDF74-68D8-423F-A340-40538171F446}" presName="hierChild3" presStyleCnt="0"/>
      <dgm:spPr/>
    </dgm:pt>
    <dgm:pt modelId="{79892DF4-5EDF-49E2-8270-F89CDA189206}" type="pres">
      <dgm:prSet presAssocID="{ED226600-DB7E-4A43-8428-AE1CFC2A1839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647F4F63-465E-4F46-875D-808E4E3CE609}" type="pres">
      <dgm:prSet presAssocID="{782D3690-0190-4C8F-BA21-3AC10A9BC1EA}" presName="hierRoot3" presStyleCnt="0">
        <dgm:presLayoutVars>
          <dgm:hierBranch val="init"/>
        </dgm:presLayoutVars>
      </dgm:prSet>
      <dgm:spPr/>
    </dgm:pt>
    <dgm:pt modelId="{2432BFBA-4982-4B2D-9C50-EF735D0FEB5C}" type="pres">
      <dgm:prSet presAssocID="{782D3690-0190-4C8F-BA21-3AC10A9BC1EA}" presName="rootComposite3" presStyleCnt="0"/>
      <dgm:spPr/>
    </dgm:pt>
    <dgm:pt modelId="{006194EC-AF8F-4A15-9F41-0F6DB908D693}" type="pres">
      <dgm:prSet presAssocID="{782D3690-0190-4C8F-BA21-3AC10A9BC1EA}" presName="rootText3" presStyleLbl="asst1" presStyleIdx="0" presStyleCnt="1" custScaleX="824505" custScaleY="651224" custLinFactX="900000" custLinFactY="1269" custLinFactNeighborX="99617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A2C1E2-2095-4825-9E75-FC1B068EE6FF}" type="pres">
      <dgm:prSet presAssocID="{782D3690-0190-4C8F-BA21-3AC10A9BC1EA}" presName="rootConnector3" presStyleLbl="asst1" presStyleIdx="0" presStyleCnt="1"/>
      <dgm:spPr/>
      <dgm:t>
        <a:bodyPr/>
        <a:lstStyle/>
        <a:p>
          <a:endParaRPr lang="es-ES"/>
        </a:p>
      </dgm:t>
    </dgm:pt>
    <dgm:pt modelId="{2E86F050-8491-4EEA-9861-766F187B5503}" type="pres">
      <dgm:prSet presAssocID="{782D3690-0190-4C8F-BA21-3AC10A9BC1EA}" presName="hierChild6" presStyleCnt="0"/>
      <dgm:spPr/>
    </dgm:pt>
    <dgm:pt modelId="{AEFD7BDB-B23B-416C-A66D-4D42BD09A45E}" type="pres">
      <dgm:prSet presAssocID="{782D3690-0190-4C8F-BA21-3AC10A9BC1EA}" presName="hierChild7" presStyleCnt="0"/>
      <dgm:spPr/>
    </dgm:pt>
  </dgm:ptLst>
  <dgm:cxnLst>
    <dgm:cxn modelId="{B938635B-3BC3-4AA0-80F7-887245163680}" type="presOf" srcId="{F59903C7-2D67-468D-8743-619042E1C610}" destId="{DCC2079D-589C-4922-A6CC-EBB9A4BB1095}" srcOrd="0" destOrd="0" presId="urn:microsoft.com/office/officeart/2005/8/layout/orgChart1"/>
    <dgm:cxn modelId="{300FA8DB-F976-4161-9B48-84B1E1B376FB}" type="presOf" srcId="{782D3690-0190-4C8F-BA21-3AC10A9BC1EA}" destId="{B0A2C1E2-2095-4825-9E75-FC1B068EE6FF}" srcOrd="1" destOrd="0" presId="urn:microsoft.com/office/officeart/2005/8/layout/orgChart1"/>
    <dgm:cxn modelId="{A105F6C4-0A4C-4D46-9F42-215DC365B3E6}" type="presOf" srcId="{A997B448-9010-4C55-856E-397C8F1FBF6C}" destId="{1C4517C3-D40F-43A1-B5B0-371641B7FAB3}" srcOrd="0" destOrd="0" presId="urn:microsoft.com/office/officeart/2005/8/layout/orgChart1"/>
    <dgm:cxn modelId="{693394D3-064F-4E2E-BEB0-CFB28FF6406A}" type="presOf" srcId="{860878AE-C046-43DC-9554-2BEF51AEE1B6}" destId="{627D3C71-25D4-43B7-9BEE-82C8CFFAD2B5}" srcOrd="1" destOrd="0" presId="urn:microsoft.com/office/officeart/2005/8/layout/orgChart1"/>
    <dgm:cxn modelId="{79A111FD-BB3B-433E-BE9B-1DC0CB5513C9}" type="presOf" srcId="{A8405162-91B4-437A-A4DB-1A84A39A99A1}" destId="{9BD7AA01-A433-41B7-BAE5-A7B25D25AAE6}" srcOrd="0" destOrd="0" presId="urn:microsoft.com/office/officeart/2005/8/layout/orgChart1"/>
    <dgm:cxn modelId="{1AA6DA81-B52E-4F09-AEC1-0145DB9A3FCD}" type="presOf" srcId="{9DF994C3-FD9D-4C46-8AB3-5C4827FB4A51}" destId="{6C1E9373-EC13-4BA0-B625-A4938CADA438}" srcOrd="0" destOrd="0" presId="urn:microsoft.com/office/officeart/2005/8/layout/orgChart1"/>
    <dgm:cxn modelId="{C8AD8545-61CF-4DA9-A95D-77BB382B50C0}" srcId="{262DDF74-68D8-423F-A340-40538171F446}" destId="{782D3690-0190-4C8F-BA21-3AC10A9BC1EA}" srcOrd="0" destOrd="0" parTransId="{ED226600-DB7E-4A43-8428-AE1CFC2A1839}" sibTransId="{3B9485D6-4542-499B-B00D-E7176CBC0579}"/>
    <dgm:cxn modelId="{AEAC62A8-AAFB-474C-B364-51AE89216356}" srcId="{785D45EE-EB86-4BEC-9A75-F65F7940CD26}" destId="{262DDF74-68D8-423F-A340-40538171F446}" srcOrd="0" destOrd="0" parTransId="{AD2A7E24-0A96-4EBB-A7E9-B9C026637D96}" sibTransId="{A47743E9-37F2-4EE5-A81F-2E45C5C0D9FE}"/>
    <dgm:cxn modelId="{C13A06F3-7DF0-478C-814A-CDAC97885FDB}" srcId="{9C5EBF72-5BA6-4D23-BA44-2B7EF0E5EBDA}" destId="{DBEF67E4-1818-49E9-AC29-733A244313F0}" srcOrd="4" destOrd="0" parTransId="{9DF994C3-FD9D-4C46-8AB3-5C4827FB4A51}" sibTransId="{F86038EF-0669-4913-828E-E02899168491}"/>
    <dgm:cxn modelId="{C7990E38-8AE2-4383-AE9F-898B6E3C3C8A}" type="presOf" srcId="{F6FF1FCB-1B33-4EB9-8568-5F1BA539138F}" destId="{A6E7430F-5B50-4895-A43B-46BCA7BD80FE}" srcOrd="0" destOrd="0" presId="urn:microsoft.com/office/officeart/2005/8/layout/orgChart1"/>
    <dgm:cxn modelId="{D87BF60E-D724-4907-9F7B-8A6400184F1B}" type="presOf" srcId="{876E6178-8095-4CCD-9B99-F5968A500BBB}" destId="{E925D176-A600-4D9A-83B1-87E8EB20DBB8}" srcOrd="1" destOrd="0" presId="urn:microsoft.com/office/officeart/2005/8/layout/orgChart1"/>
    <dgm:cxn modelId="{FEC751FC-8218-4ABC-83D3-F8FC954252F3}" type="presOf" srcId="{ED226600-DB7E-4A43-8428-AE1CFC2A1839}" destId="{79892DF4-5EDF-49E2-8270-F89CDA189206}" srcOrd="0" destOrd="0" presId="urn:microsoft.com/office/officeart/2005/8/layout/orgChart1"/>
    <dgm:cxn modelId="{B6A81EDE-4DE0-465F-8270-31BA25DD7DE5}" type="presOf" srcId="{FDE8B39E-116D-4452-8DCC-886D8E15AF95}" destId="{3A784108-F5F3-4F3F-ADF8-3B19FA8430E3}" srcOrd="0" destOrd="0" presId="urn:microsoft.com/office/officeart/2005/8/layout/orgChart1"/>
    <dgm:cxn modelId="{44E66C16-F185-4E94-B610-9FDFDB597710}" type="presOf" srcId="{BACA88CF-6C6D-4EE6-8BF6-FEA57595A6E6}" destId="{A61E8185-EDB6-46FC-B25A-2ADC7216D413}" srcOrd="0" destOrd="0" presId="urn:microsoft.com/office/officeart/2005/8/layout/orgChart1"/>
    <dgm:cxn modelId="{6BB48042-A9BF-4117-A726-97550C3D04B1}" srcId="{9C5EBF72-5BA6-4D23-BA44-2B7EF0E5EBDA}" destId="{860878AE-C046-43DC-9554-2BEF51AEE1B6}" srcOrd="1" destOrd="0" parTransId="{C33553D0-53A9-4184-99A3-F23C2A6D59A8}" sibTransId="{79186D59-E076-4D4C-89F7-2AE0EE4FE91E}"/>
    <dgm:cxn modelId="{7D3C82BC-38CA-46FE-A27F-4DC0E6B511E9}" type="presOf" srcId="{C33553D0-53A9-4184-99A3-F23C2A6D59A8}" destId="{9C18E41F-38C9-4EA7-9120-185E2BB10DDF}" srcOrd="0" destOrd="0" presId="urn:microsoft.com/office/officeart/2005/8/layout/orgChart1"/>
    <dgm:cxn modelId="{36DA8A03-6FBD-4DE9-B533-C43D46A2CE45}" type="presOf" srcId="{32427D0F-D8E4-4516-8B98-A260C245432D}" destId="{AC45BCAF-D873-4214-9EB3-394E86369273}" srcOrd="0" destOrd="0" presId="urn:microsoft.com/office/officeart/2005/8/layout/orgChart1"/>
    <dgm:cxn modelId="{82183599-8DB7-4F2D-A520-D4CC4CE31CBC}" type="presOf" srcId="{860878AE-C046-43DC-9554-2BEF51AEE1B6}" destId="{C53C6C61-A50F-424F-861D-6CCE7D88D151}" srcOrd="0" destOrd="0" presId="urn:microsoft.com/office/officeart/2005/8/layout/orgChart1"/>
    <dgm:cxn modelId="{F3D1E8C3-7016-42AC-B4BA-B383FDD6B804}" type="presOf" srcId="{1623EE76-3E16-426E-87D2-B3BE570C6B64}" destId="{7CFFEF98-BB58-430B-9DCA-8F7567E58431}" srcOrd="1" destOrd="0" presId="urn:microsoft.com/office/officeart/2005/8/layout/orgChart1"/>
    <dgm:cxn modelId="{B152CDF6-FFBF-47B0-AD90-E4579A92A5BE}" type="presOf" srcId="{8054701C-70FA-4566-8CBC-93B497A01A2C}" destId="{36DCFA81-23FE-4AF9-8A52-4C950FB66F59}" srcOrd="1" destOrd="0" presId="urn:microsoft.com/office/officeart/2005/8/layout/orgChart1"/>
    <dgm:cxn modelId="{0DD56AD0-53D6-4A34-B344-083313CA5257}" srcId="{9C5EBF72-5BA6-4D23-BA44-2B7EF0E5EBDA}" destId="{8054701C-70FA-4566-8CBC-93B497A01A2C}" srcOrd="0" destOrd="0" parTransId="{A8405162-91B4-437A-A4DB-1A84A39A99A1}" sibTransId="{3F752373-EAE4-49F5-8079-72F79D1F78E1}"/>
    <dgm:cxn modelId="{485F529C-E824-457F-9C56-D1A590C7B824}" srcId="{9C5EBF72-5BA6-4D23-BA44-2B7EF0E5EBDA}" destId="{F59903C7-2D67-468D-8743-619042E1C610}" srcOrd="5" destOrd="0" parTransId="{6EB9A0B2-6E58-4C7C-8119-12E35DFAFE77}" sibTransId="{9A789332-1466-413C-B36D-EA7A12D26D48}"/>
    <dgm:cxn modelId="{D08EE4A0-81C9-4A89-B419-CD049AB86145}" type="presOf" srcId="{782D3690-0190-4C8F-BA21-3AC10A9BC1EA}" destId="{006194EC-AF8F-4A15-9F41-0F6DB908D693}" srcOrd="0" destOrd="0" presId="urn:microsoft.com/office/officeart/2005/8/layout/orgChart1"/>
    <dgm:cxn modelId="{6FDF43EE-B875-41B8-9922-17BDFEEA9D56}" type="presOf" srcId="{876E6178-8095-4CCD-9B99-F5968A500BBB}" destId="{596C98A6-787D-4003-A098-69A51A8FCCFC}" srcOrd="0" destOrd="0" presId="urn:microsoft.com/office/officeart/2005/8/layout/orgChart1"/>
    <dgm:cxn modelId="{34D65843-A282-4CB2-9A94-AAFABFE1332A}" type="presOf" srcId="{6EB9A0B2-6E58-4C7C-8119-12E35DFAFE77}" destId="{42F1A9E1-F44C-4BE1-B578-A7ECE7FFFE61}" srcOrd="0" destOrd="0" presId="urn:microsoft.com/office/officeart/2005/8/layout/orgChart1"/>
    <dgm:cxn modelId="{8B8BF54A-9A03-401A-A114-36EFA365D1E2}" srcId="{9C5EBF72-5BA6-4D23-BA44-2B7EF0E5EBDA}" destId="{876E6178-8095-4CCD-9B99-F5968A500BBB}" srcOrd="6" destOrd="0" parTransId="{32427D0F-D8E4-4516-8B98-A260C245432D}" sibTransId="{9576424C-275E-45ED-AE1E-213FB3A13A24}"/>
    <dgm:cxn modelId="{6D0085AD-1FC6-46FD-827F-DE6DBBA2FB93}" type="presOf" srcId="{A997B448-9010-4C55-856E-397C8F1FBF6C}" destId="{AD0BBCF1-9BD0-4C55-ABBC-22F905171186}" srcOrd="1" destOrd="0" presId="urn:microsoft.com/office/officeart/2005/8/layout/orgChart1"/>
    <dgm:cxn modelId="{38E2D227-4565-4FA5-A1B3-3734FDABE4B9}" type="presOf" srcId="{8054701C-70FA-4566-8CBC-93B497A01A2C}" destId="{D4D310FD-44D0-4F42-8ACA-702B39685FEC}" srcOrd="0" destOrd="0" presId="urn:microsoft.com/office/officeart/2005/8/layout/orgChart1"/>
    <dgm:cxn modelId="{2966B8D8-FF3C-4713-9662-6549237BF630}" type="presOf" srcId="{262DDF74-68D8-423F-A340-40538171F446}" destId="{38BA90B9-B2DB-4963-9762-A8E71BFD72EE}" srcOrd="1" destOrd="0" presId="urn:microsoft.com/office/officeart/2005/8/layout/orgChart1"/>
    <dgm:cxn modelId="{48817FA5-8FB1-4203-8EDC-81F2AD925F12}" type="presOf" srcId="{785D45EE-EB86-4BEC-9A75-F65F7940CD26}" destId="{BF94870D-B84C-4A50-A6B6-64D78C747BDD}" srcOrd="0" destOrd="0" presId="urn:microsoft.com/office/officeart/2005/8/layout/orgChart1"/>
    <dgm:cxn modelId="{D36FECFE-9DB2-4333-B373-25B720541A61}" type="presOf" srcId="{F59903C7-2D67-468D-8743-619042E1C610}" destId="{6F2AB4BA-770B-46B9-AAD0-2033ABB09D7B}" srcOrd="1" destOrd="0" presId="urn:microsoft.com/office/officeart/2005/8/layout/orgChart1"/>
    <dgm:cxn modelId="{7798DC3D-6874-48A0-ACD0-52D413118381}" type="presOf" srcId="{DBEF67E4-1818-49E9-AC29-733A244313F0}" destId="{1E756F85-826C-4AB3-9D89-C6E1115E4AB9}" srcOrd="1" destOrd="0" presId="urn:microsoft.com/office/officeart/2005/8/layout/orgChart1"/>
    <dgm:cxn modelId="{3D2E2E8A-4F44-4796-B68B-5F66E0EEFE68}" type="presOf" srcId="{1623EE76-3E16-426E-87D2-B3BE570C6B64}" destId="{5F8E8FEB-1D3E-4091-93F9-8D88283AE196}" srcOrd="0" destOrd="0" presId="urn:microsoft.com/office/officeart/2005/8/layout/orgChart1"/>
    <dgm:cxn modelId="{4C27D7EB-CEF3-48EC-8BEB-CAF7CC814B1E}" srcId="{9C5EBF72-5BA6-4D23-BA44-2B7EF0E5EBDA}" destId="{A997B448-9010-4C55-856E-397C8F1FBF6C}" srcOrd="3" destOrd="0" parTransId="{FDE8B39E-116D-4452-8DCC-886D8E15AF95}" sibTransId="{BF15F05D-CDB0-49C4-8AE5-C0EAD761C2C8}"/>
    <dgm:cxn modelId="{EBA8D637-EA9C-41B4-B1A6-AA8128FAED37}" type="presOf" srcId="{9C5EBF72-5BA6-4D23-BA44-2B7EF0E5EBDA}" destId="{B5E90D31-0747-44FD-AFDB-8572412C5405}" srcOrd="1" destOrd="0" presId="urn:microsoft.com/office/officeart/2005/8/layout/orgChart1"/>
    <dgm:cxn modelId="{2640A58C-5FC2-4ABF-ACCB-7C0F02E97746}" srcId="{9C5EBF72-5BA6-4D23-BA44-2B7EF0E5EBDA}" destId="{1623EE76-3E16-426E-87D2-B3BE570C6B64}" srcOrd="2" destOrd="0" parTransId="{BACA88CF-6C6D-4EE6-8BF6-FEA57595A6E6}" sibTransId="{EBA74968-6C37-45A4-AD36-F7FBCE2F11D2}"/>
    <dgm:cxn modelId="{C2061F66-53F6-4050-8BF5-3DA650333071}" type="presOf" srcId="{DBEF67E4-1818-49E9-AC29-733A244313F0}" destId="{2F8A94E1-4DB5-4EC7-8450-851AC509EFC6}" srcOrd="0" destOrd="0" presId="urn:microsoft.com/office/officeart/2005/8/layout/orgChart1"/>
    <dgm:cxn modelId="{DD888BFB-D2F5-4F13-ADE0-76F4D73710F8}" type="presOf" srcId="{9C5EBF72-5BA6-4D23-BA44-2B7EF0E5EBDA}" destId="{F72D17D6-65A3-49DF-848A-C3693E41546F}" srcOrd="0" destOrd="0" presId="urn:microsoft.com/office/officeart/2005/8/layout/orgChart1"/>
    <dgm:cxn modelId="{CEDF5F3B-50C9-4222-8832-04A4CEE50A56}" srcId="{262DDF74-68D8-423F-A340-40538171F446}" destId="{9C5EBF72-5BA6-4D23-BA44-2B7EF0E5EBDA}" srcOrd="1" destOrd="0" parTransId="{F6FF1FCB-1B33-4EB9-8568-5F1BA539138F}" sibTransId="{FC8401F5-B9A9-4C48-84FB-0F44DB3B1F89}"/>
    <dgm:cxn modelId="{EEBBDE72-1FB5-44F2-B2A8-69782682E793}" type="presOf" srcId="{262DDF74-68D8-423F-A340-40538171F446}" destId="{8E51A65D-26B9-44ED-921C-207F9CC9EDB1}" srcOrd="0" destOrd="0" presId="urn:microsoft.com/office/officeart/2005/8/layout/orgChart1"/>
    <dgm:cxn modelId="{9D07F40E-235D-4ADE-9CFD-7A300D13D8C9}" type="presParOf" srcId="{BF94870D-B84C-4A50-A6B6-64D78C747BDD}" destId="{5152845E-91D0-422C-BC1E-739BDAC8BACC}" srcOrd="0" destOrd="0" presId="urn:microsoft.com/office/officeart/2005/8/layout/orgChart1"/>
    <dgm:cxn modelId="{EC5D415E-9BCF-4590-85F5-642E770B21FF}" type="presParOf" srcId="{5152845E-91D0-422C-BC1E-739BDAC8BACC}" destId="{20626A23-63CB-4CB4-AFD5-CD3453B5AE9D}" srcOrd="0" destOrd="0" presId="urn:microsoft.com/office/officeart/2005/8/layout/orgChart1"/>
    <dgm:cxn modelId="{64CBD09D-A481-4212-8E22-242F35FC79DC}" type="presParOf" srcId="{20626A23-63CB-4CB4-AFD5-CD3453B5AE9D}" destId="{8E51A65D-26B9-44ED-921C-207F9CC9EDB1}" srcOrd="0" destOrd="0" presId="urn:microsoft.com/office/officeart/2005/8/layout/orgChart1"/>
    <dgm:cxn modelId="{EB5F360A-0E55-445A-8221-D6B6FBB96B2D}" type="presParOf" srcId="{20626A23-63CB-4CB4-AFD5-CD3453B5AE9D}" destId="{38BA90B9-B2DB-4963-9762-A8E71BFD72EE}" srcOrd="1" destOrd="0" presId="urn:microsoft.com/office/officeart/2005/8/layout/orgChart1"/>
    <dgm:cxn modelId="{6C953C9B-E807-477F-B6E3-11697DBE3FD9}" type="presParOf" srcId="{5152845E-91D0-422C-BC1E-739BDAC8BACC}" destId="{020E22FD-CE01-4A4E-B2B5-72D87868A2F1}" srcOrd="1" destOrd="0" presId="urn:microsoft.com/office/officeart/2005/8/layout/orgChart1"/>
    <dgm:cxn modelId="{7F24C8B0-7A9D-45EE-A839-88B2157F6053}" type="presParOf" srcId="{020E22FD-CE01-4A4E-B2B5-72D87868A2F1}" destId="{A6E7430F-5B50-4895-A43B-46BCA7BD80FE}" srcOrd="0" destOrd="0" presId="urn:microsoft.com/office/officeart/2005/8/layout/orgChart1"/>
    <dgm:cxn modelId="{BD9DD9DB-83E0-4AC1-8DD3-6E3B9F700EA0}" type="presParOf" srcId="{020E22FD-CE01-4A4E-B2B5-72D87868A2F1}" destId="{B62A27A6-F95E-46F0-8FF0-5466F70B02E8}" srcOrd="1" destOrd="0" presId="urn:microsoft.com/office/officeart/2005/8/layout/orgChart1"/>
    <dgm:cxn modelId="{C2D128AA-39EB-4565-BB58-BDA494BBD1CA}" type="presParOf" srcId="{B62A27A6-F95E-46F0-8FF0-5466F70B02E8}" destId="{84D8F594-BEAC-49ED-8193-931688C13B49}" srcOrd="0" destOrd="0" presId="urn:microsoft.com/office/officeart/2005/8/layout/orgChart1"/>
    <dgm:cxn modelId="{E4851978-80A1-4FA1-A44E-53278F468943}" type="presParOf" srcId="{84D8F594-BEAC-49ED-8193-931688C13B49}" destId="{F72D17D6-65A3-49DF-848A-C3693E41546F}" srcOrd="0" destOrd="0" presId="urn:microsoft.com/office/officeart/2005/8/layout/orgChart1"/>
    <dgm:cxn modelId="{F0931849-0A23-4BA5-928B-C07F1089FF03}" type="presParOf" srcId="{84D8F594-BEAC-49ED-8193-931688C13B49}" destId="{B5E90D31-0747-44FD-AFDB-8572412C5405}" srcOrd="1" destOrd="0" presId="urn:microsoft.com/office/officeart/2005/8/layout/orgChart1"/>
    <dgm:cxn modelId="{6C4D20C0-F218-47D5-9D1A-3A461F52A0AC}" type="presParOf" srcId="{B62A27A6-F95E-46F0-8FF0-5466F70B02E8}" destId="{7C2401D8-7398-4074-B0C3-8298B9DF2C7F}" srcOrd="1" destOrd="0" presId="urn:microsoft.com/office/officeart/2005/8/layout/orgChart1"/>
    <dgm:cxn modelId="{3BD7B85D-6485-40FD-8488-5453DF92EEA5}" type="presParOf" srcId="{7C2401D8-7398-4074-B0C3-8298B9DF2C7F}" destId="{9BD7AA01-A433-41B7-BAE5-A7B25D25AAE6}" srcOrd="0" destOrd="0" presId="urn:microsoft.com/office/officeart/2005/8/layout/orgChart1"/>
    <dgm:cxn modelId="{EF255C64-04D9-4A49-B331-3F0CC8D8CCAC}" type="presParOf" srcId="{7C2401D8-7398-4074-B0C3-8298B9DF2C7F}" destId="{7F92ED80-5D01-42DB-A3E8-9D66753265C0}" srcOrd="1" destOrd="0" presId="urn:microsoft.com/office/officeart/2005/8/layout/orgChart1"/>
    <dgm:cxn modelId="{C14536E1-476E-4C69-BCF2-BF299A63B0B4}" type="presParOf" srcId="{7F92ED80-5D01-42DB-A3E8-9D66753265C0}" destId="{9074FEA8-6326-4464-82CD-C6BD6E766D17}" srcOrd="0" destOrd="0" presId="urn:microsoft.com/office/officeart/2005/8/layout/orgChart1"/>
    <dgm:cxn modelId="{99BEBAAE-FD8B-4EF2-930B-C44A2941733F}" type="presParOf" srcId="{9074FEA8-6326-4464-82CD-C6BD6E766D17}" destId="{D4D310FD-44D0-4F42-8ACA-702B39685FEC}" srcOrd="0" destOrd="0" presId="urn:microsoft.com/office/officeart/2005/8/layout/orgChart1"/>
    <dgm:cxn modelId="{7ACD0D12-60E1-4181-81AA-FD7ED7C0E3C2}" type="presParOf" srcId="{9074FEA8-6326-4464-82CD-C6BD6E766D17}" destId="{36DCFA81-23FE-4AF9-8A52-4C950FB66F59}" srcOrd="1" destOrd="0" presId="urn:microsoft.com/office/officeart/2005/8/layout/orgChart1"/>
    <dgm:cxn modelId="{478EB0EE-2B27-4185-8E94-5D8030F408B4}" type="presParOf" srcId="{7F92ED80-5D01-42DB-A3E8-9D66753265C0}" destId="{9C17A38A-2C1F-4BAB-9772-E5A227C1EBC5}" srcOrd="1" destOrd="0" presId="urn:microsoft.com/office/officeart/2005/8/layout/orgChart1"/>
    <dgm:cxn modelId="{06281872-58C8-4419-8AF3-E12483CCF1A7}" type="presParOf" srcId="{7F92ED80-5D01-42DB-A3E8-9D66753265C0}" destId="{E9FDF8B7-5793-4CA3-BB50-E300C4FE2AA5}" srcOrd="2" destOrd="0" presId="urn:microsoft.com/office/officeart/2005/8/layout/orgChart1"/>
    <dgm:cxn modelId="{1035D5F0-D296-496E-8249-842CDBC5D02E}" type="presParOf" srcId="{7C2401D8-7398-4074-B0C3-8298B9DF2C7F}" destId="{9C18E41F-38C9-4EA7-9120-185E2BB10DDF}" srcOrd="2" destOrd="0" presId="urn:microsoft.com/office/officeart/2005/8/layout/orgChart1"/>
    <dgm:cxn modelId="{3065D4DF-D141-4E57-A5FD-E039BC8F19EA}" type="presParOf" srcId="{7C2401D8-7398-4074-B0C3-8298B9DF2C7F}" destId="{9BCF0BDB-1D88-4A2B-8B2D-8F6D0106FB67}" srcOrd="3" destOrd="0" presId="urn:microsoft.com/office/officeart/2005/8/layout/orgChart1"/>
    <dgm:cxn modelId="{778E3633-0BD0-47E7-B8D3-0DB83B666A73}" type="presParOf" srcId="{9BCF0BDB-1D88-4A2B-8B2D-8F6D0106FB67}" destId="{46341F04-3E32-4E5A-8F58-6523057F3E2D}" srcOrd="0" destOrd="0" presId="urn:microsoft.com/office/officeart/2005/8/layout/orgChart1"/>
    <dgm:cxn modelId="{6C5FECF9-0AF7-4C00-B054-434ABE4F2730}" type="presParOf" srcId="{46341F04-3E32-4E5A-8F58-6523057F3E2D}" destId="{C53C6C61-A50F-424F-861D-6CCE7D88D151}" srcOrd="0" destOrd="0" presId="urn:microsoft.com/office/officeart/2005/8/layout/orgChart1"/>
    <dgm:cxn modelId="{B31B77E3-F95E-4941-8BC4-3FD7AFB112F2}" type="presParOf" srcId="{46341F04-3E32-4E5A-8F58-6523057F3E2D}" destId="{627D3C71-25D4-43B7-9BEE-82C8CFFAD2B5}" srcOrd="1" destOrd="0" presId="urn:microsoft.com/office/officeart/2005/8/layout/orgChart1"/>
    <dgm:cxn modelId="{9704ED2A-4213-4E1D-A1F8-828B10C4C40F}" type="presParOf" srcId="{9BCF0BDB-1D88-4A2B-8B2D-8F6D0106FB67}" destId="{A4B6325F-6C19-42C0-8E2D-1DECDB87934D}" srcOrd="1" destOrd="0" presId="urn:microsoft.com/office/officeart/2005/8/layout/orgChart1"/>
    <dgm:cxn modelId="{A5D5D0B7-6ADF-497D-A8C2-62404477888B}" type="presParOf" srcId="{9BCF0BDB-1D88-4A2B-8B2D-8F6D0106FB67}" destId="{E42996C7-D84B-4191-B9AB-9B2FF00CC603}" srcOrd="2" destOrd="0" presId="urn:microsoft.com/office/officeart/2005/8/layout/orgChart1"/>
    <dgm:cxn modelId="{241F5457-4FC4-4CBF-A210-B5043A957469}" type="presParOf" srcId="{7C2401D8-7398-4074-B0C3-8298B9DF2C7F}" destId="{A61E8185-EDB6-46FC-B25A-2ADC7216D413}" srcOrd="4" destOrd="0" presId="urn:microsoft.com/office/officeart/2005/8/layout/orgChart1"/>
    <dgm:cxn modelId="{BB40A7D2-862E-4081-8AF0-79D971C41930}" type="presParOf" srcId="{7C2401D8-7398-4074-B0C3-8298B9DF2C7F}" destId="{04F97AA8-1E70-49CB-A7A3-F06010F22504}" srcOrd="5" destOrd="0" presId="urn:microsoft.com/office/officeart/2005/8/layout/orgChart1"/>
    <dgm:cxn modelId="{6103DBDD-FA07-4364-8346-4938C36E4289}" type="presParOf" srcId="{04F97AA8-1E70-49CB-A7A3-F06010F22504}" destId="{9AF102D5-55BE-4C4C-95D8-0DC7548F71EB}" srcOrd="0" destOrd="0" presId="urn:microsoft.com/office/officeart/2005/8/layout/orgChart1"/>
    <dgm:cxn modelId="{77228A6B-9B02-46D3-8DFC-64CA7586C454}" type="presParOf" srcId="{9AF102D5-55BE-4C4C-95D8-0DC7548F71EB}" destId="{5F8E8FEB-1D3E-4091-93F9-8D88283AE196}" srcOrd="0" destOrd="0" presId="urn:microsoft.com/office/officeart/2005/8/layout/orgChart1"/>
    <dgm:cxn modelId="{6EE2D81D-2EB7-4168-B415-3BD63B0E7FFA}" type="presParOf" srcId="{9AF102D5-55BE-4C4C-95D8-0DC7548F71EB}" destId="{7CFFEF98-BB58-430B-9DCA-8F7567E58431}" srcOrd="1" destOrd="0" presId="urn:microsoft.com/office/officeart/2005/8/layout/orgChart1"/>
    <dgm:cxn modelId="{4FEB2747-EA0E-4725-A5A6-08942EF5B9FE}" type="presParOf" srcId="{04F97AA8-1E70-49CB-A7A3-F06010F22504}" destId="{CFEFD756-030F-4AC9-98A9-74AB70FE6A71}" srcOrd="1" destOrd="0" presId="urn:microsoft.com/office/officeart/2005/8/layout/orgChart1"/>
    <dgm:cxn modelId="{0B325F7E-A782-4DAA-B0FC-297D641C119E}" type="presParOf" srcId="{04F97AA8-1E70-49CB-A7A3-F06010F22504}" destId="{33882358-A6A6-40C6-A537-1747D63D5932}" srcOrd="2" destOrd="0" presId="urn:microsoft.com/office/officeart/2005/8/layout/orgChart1"/>
    <dgm:cxn modelId="{84D87094-88D1-4A5E-9E21-4784C8DDE6E1}" type="presParOf" srcId="{7C2401D8-7398-4074-B0C3-8298B9DF2C7F}" destId="{3A784108-F5F3-4F3F-ADF8-3B19FA8430E3}" srcOrd="6" destOrd="0" presId="urn:microsoft.com/office/officeart/2005/8/layout/orgChart1"/>
    <dgm:cxn modelId="{958C4BED-9D68-4530-83F2-7C6ED319F5FC}" type="presParOf" srcId="{7C2401D8-7398-4074-B0C3-8298B9DF2C7F}" destId="{36D88D08-2974-4657-95B5-9F50013DEDB3}" srcOrd="7" destOrd="0" presId="urn:microsoft.com/office/officeart/2005/8/layout/orgChart1"/>
    <dgm:cxn modelId="{749973ED-5656-40F8-A374-E6A1E6A8CF8D}" type="presParOf" srcId="{36D88D08-2974-4657-95B5-9F50013DEDB3}" destId="{D60F978B-7D51-4F3A-868A-9CF1E11B3C7A}" srcOrd="0" destOrd="0" presId="urn:microsoft.com/office/officeart/2005/8/layout/orgChart1"/>
    <dgm:cxn modelId="{7387A968-BDFA-4A91-B671-97F95ECD8860}" type="presParOf" srcId="{D60F978B-7D51-4F3A-868A-9CF1E11B3C7A}" destId="{1C4517C3-D40F-43A1-B5B0-371641B7FAB3}" srcOrd="0" destOrd="0" presId="urn:microsoft.com/office/officeart/2005/8/layout/orgChart1"/>
    <dgm:cxn modelId="{75961C10-FCBA-4424-A2EA-AC38EB9F2583}" type="presParOf" srcId="{D60F978B-7D51-4F3A-868A-9CF1E11B3C7A}" destId="{AD0BBCF1-9BD0-4C55-ABBC-22F905171186}" srcOrd="1" destOrd="0" presId="urn:microsoft.com/office/officeart/2005/8/layout/orgChart1"/>
    <dgm:cxn modelId="{CF2A1F55-F837-4601-9BF0-F42CE05DC88F}" type="presParOf" srcId="{36D88D08-2974-4657-95B5-9F50013DEDB3}" destId="{13B8F6AE-2769-41A9-8187-7A16E79F3166}" srcOrd="1" destOrd="0" presId="urn:microsoft.com/office/officeart/2005/8/layout/orgChart1"/>
    <dgm:cxn modelId="{53B10026-7A87-4327-A6E7-08EDB2D0AF27}" type="presParOf" srcId="{36D88D08-2974-4657-95B5-9F50013DEDB3}" destId="{1B756F48-77AC-4581-89B5-9E812CC085AF}" srcOrd="2" destOrd="0" presId="urn:microsoft.com/office/officeart/2005/8/layout/orgChart1"/>
    <dgm:cxn modelId="{881A8BC6-A088-42C7-BC1A-629D3BF38741}" type="presParOf" srcId="{7C2401D8-7398-4074-B0C3-8298B9DF2C7F}" destId="{6C1E9373-EC13-4BA0-B625-A4938CADA438}" srcOrd="8" destOrd="0" presId="urn:microsoft.com/office/officeart/2005/8/layout/orgChart1"/>
    <dgm:cxn modelId="{C58D53C0-A81E-46E7-81CD-D2E34624BA5F}" type="presParOf" srcId="{7C2401D8-7398-4074-B0C3-8298B9DF2C7F}" destId="{6B04A5E8-9D73-4D9F-8263-647C4E75352E}" srcOrd="9" destOrd="0" presId="urn:microsoft.com/office/officeart/2005/8/layout/orgChart1"/>
    <dgm:cxn modelId="{25FA30F7-D5AC-4A07-B691-3516A1BEEF0A}" type="presParOf" srcId="{6B04A5E8-9D73-4D9F-8263-647C4E75352E}" destId="{8860E0C5-34AC-4EA2-B60E-00A6110DA285}" srcOrd="0" destOrd="0" presId="urn:microsoft.com/office/officeart/2005/8/layout/orgChart1"/>
    <dgm:cxn modelId="{3AD39A91-1CF4-462B-A38A-6FC4952C3DFC}" type="presParOf" srcId="{8860E0C5-34AC-4EA2-B60E-00A6110DA285}" destId="{2F8A94E1-4DB5-4EC7-8450-851AC509EFC6}" srcOrd="0" destOrd="0" presId="urn:microsoft.com/office/officeart/2005/8/layout/orgChart1"/>
    <dgm:cxn modelId="{EE792815-FF9B-495A-8143-416B34FB17B3}" type="presParOf" srcId="{8860E0C5-34AC-4EA2-B60E-00A6110DA285}" destId="{1E756F85-826C-4AB3-9D89-C6E1115E4AB9}" srcOrd="1" destOrd="0" presId="urn:microsoft.com/office/officeart/2005/8/layout/orgChart1"/>
    <dgm:cxn modelId="{CB96DB03-AE14-433C-85F8-3A2FDFC21DC8}" type="presParOf" srcId="{6B04A5E8-9D73-4D9F-8263-647C4E75352E}" destId="{1402A744-5BAE-43C0-B59A-6F48AA9D310F}" srcOrd="1" destOrd="0" presId="urn:microsoft.com/office/officeart/2005/8/layout/orgChart1"/>
    <dgm:cxn modelId="{1D52C2F0-F038-4A32-851F-40A72E2C0DA1}" type="presParOf" srcId="{6B04A5E8-9D73-4D9F-8263-647C4E75352E}" destId="{80E99B97-7622-4EAD-B4FE-A2B69206D7BE}" srcOrd="2" destOrd="0" presId="urn:microsoft.com/office/officeart/2005/8/layout/orgChart1"/>
    <dgm:cxn modelId="{09E1F1FC-AD54-4C47-9D5E-D5C2B1AC6708}" type="presParOf" srcId="{7C2401D8-7398-4074-B0C3-8298B9DF2C7F}" destId="{42F1A9E1-F44C-4BE1-B578-A7ECE7FFFE61}" srcOrd="10" destOrd="0" presId="urn:microsoft.com/office/officeart/2005/8/layout/orgChart1"/>
    <dgm:cxn modelId="{000ABAB4-1633-49EB-AB27-BB8FAEB572EE}" type="presParOf" srcId="{7C2401D8-7398-4074-B0C3-8298B9DF2C7F}" destId="{08F7B145-B9EF-486A-889C-46E9F92BAB45}" srcOrd="11" destOrd="0" presId="urn:microsoft.com/office/officeart/2005/8/layout/orgChart1"/>
    <dgm:cxn modelId="{533A0CC6-4AF1-4B8D-AA36-442396CAE584}" type="presParOf" srcId="{08F7B145-B9EF-486A-889C-46E9F92BAB45}" destId="{9CFEB8D6-7535-44A1-BE21-941D796A5A98}" srcOrd="0" destOrd="0" presId="urn:microsoft.com/office/officeart/2005/8/layout/orgChart1"/>
    <dgm:cxn modelId="{CB0CBCE8-BE2B-41DC-9F37-2F8D79602ADB}" type="presParOf" srcId="{9CFEB8D6-7535-44A1-BE21-941D796A5A98}" destId="{DCC2079D-589C-4922-A6CC-EBB9A4BB1095}" srcOrd="0" destOrd="0" presId="urn:microsoft.com/office/officeart/2005/8/layout/orgChart1"/>
    <dgm:cxn modelId="{45474B00-2B68-4422-A3F3-5CA03FC1696C}" type="presParOf" srcId="{9CFEB8D6-7535-44A1-BE21-941D796A5A98}" destId="{6F2AB4BA-770B-46B9-AAD0-2033ABB09D7B}" srcOrd="1" destOrd="0" presId="urn:microsoft.com/office/officeart/2005/8/layout/orgChart1"/>
    <dgm:cxn modelId="{5490BAD4-8298-47B2-9B04-C4653EF49A42}" type="presParOf" srcId="{08F7B145-B9EF-486A-889C-46E9F92BAB45}" destId="{C9195594-F41A-467F-AE75-9567EF602C4E}" srcOrd="1" destOrd="0" presId="urn:microsoft.com/office/officeart/2005/8/layout/orgChart1"/>
    <dgm:cxn modelId="{580EC81F-A167-47C9-A1F9-81E0D3C37627}" type="presParOf" srcId="{08F7B145-B9EF-486A-889C-46E9F92BAB45}" destId="{A28C61DA-2782-41BD-9172-C1AAAEC752ED}" srcOrd="2" destOrd="0" presId="urn:microsoft.com/office/officeart/2005/8/layout/orgChart1"/>
    <dgm:cxn modelId="{3B1DEAB3-57F4-4FAE-B73F-58799093F8B8}" type="presParOf" srcId="{7C2401D8-7398-4074-B0C3-8298B9DF2C7F}" destId="{AC45BCAF-D873-4214-9EB3-394E86369273}" srcOrd="12" destOrd="0" presId="urn:microsoft.com/office/officeart/2005/8/layout/orgChart1"/>
    <dgm:cxn modelId="{29703D6E-956F-4DAB-9DF1-43CC114FEB2E}" type="presParOf" srcId="{7C2401D8-7398-4074-B0C3-8298B9DF2C7F}" destId="{A6980980-5F3D-4971-A833-14CAC58D7D3F}" srcOrd="13" destOrd="0" presId="urn:microsoft.com/office/officeart/2005/8/layout/orgChart1"/>
    <dgm:cxn modelId="{83DACF04-27B6-4E86-B1A5-B7ACABE05B30}" type="presParOf" srcId="{A6980980-5F3D-4971-A833-14CAC58D7D3F}" destId="{3B1FE75F-2925-4884-9015-AC817AD2E1D9}" srcOrd="0" destOrd="0" presId="urn:microsoft.com/office/officeart/2005/8/layout/orgChart1"/>
    <dgm:cxn modelId="{59E80984-36C1-407D-821D-06D42341E3A1}" type="presParOf" srcId="{3B1FE75F-2925-4884-9015-AC817AD2E1D9}" destId="{596C98A6-787D-4003-A098-69A51A8FCCFC}" srcOrd="0" destOrd="0" presId="urn:microsoft.com/office/officeart/2005/8/layout/orgChart1"/>
    <dgm:cxn modelId="{DD096022-BE43-4448-BF2D-11BCFDB5728E}" type="presParOf" srcId="{3B1FE75F-2925-4884-9015-AC817AD2E1D9}" destId="{E925D176-A600-4D9A-83B1-87E8EB20DBB8}" srcOrd="1" destOrd="0" presId="urn:microsoft.com/office/officeart/2005/8/layout/orgChart1"/>
    <dgm:cxn modelId="{E57083DD-3AC1-4D24-A46C-9ABFE0544ECC}" type="presParOf" srcId="{A6980980-5F3D-4971-A833-14CAC58D7D3F}" destId="{7125DFFC-9D7D-4225-A9D6-97FE91ECA625}" srcOrd="1" destOrd="0" presId="urn:microsoft.com/office/officeart/2005/8/layout/orgChart1"/>
    <dgm:cxn modelId="{2389D67A-4332-47BA-8B05-01EB18E1D463}" type="presParOf" srcId="{A6980980-5F3D-4971-A833-14CAC58D7D3F}" destId="{162DBC76-965B-4D10-B969-28D324B9A22E}" srcOrd="2" destOrd="0" presId="urn:microsoft.com/office/officeart/2005/8/layout/orgChart1"/>
    <dgm:cxn modelId="{06B7E766-B6DD-4CF6-B694-6EA2FD59CE8D}" type="presParOf" srcId="{B62A27A6-F95E-46F0-8FF0-5466F70B02E8}" destId="{443D5332-B2AA-4B49-A621-0A78974C56C2}" srcOrd="2" destOrd="0" presId="urn:microsoft.com/office/officeart/2005/8/layout/orgChart1"/>
    <dgm:cxn modelId="{58692D12-8776-4630-8052-63660AE572F0}" type="presParOf" srcId="{5152845E-91D0-422C-BC1E-739BDAC8BACC}" destId="{1D17BDD7-9566-4A59-8242-4015637BD39C}" srcOrd="2" destOrd="0" presId="urn:microsoft.com/office/officeart/2005/8/layout/orgChart1"/>
    <dgm:cxn modelId="{7FB66AD1-AC98-4D2A-A3E3-B19D596576E6}" type="presParOf" srcId="{1D17BDD7-9566-4A59-8242-4015637BD39C}" destId="{79892DF4-5EDF-49E2-8270-F89CDA189206}" srcOrd="0" destOrd="0" presId="urn:microsoft.com/office/officeart/2005/8/layout/orgChart1"/>
    <dgm:cxn modelId="{72A455D8-BD89-4974-8550-10AC8B64C5D9}" type="presParOf" srcId="{1D17BDD7-9566-4A59-8242-4015637BD39C}" destId="{647F4F63-465E-4F46-875D-808E4E3CE609}" srcOrd="1" destOrd="0" presId="urn:microsoft.com/office/officeart/2005/8/layout/orgChart1"/>
    <dgm:cxn modelId="{C264FB49-08E4-4F3F-B3DA-0584409B0383}" type="presParOf" srcId="{647F4F63-465E-4F46-875D-808E4E3CE609}" destId="{2432BFBA-4982-4B2D-9C50-EF735D0FEB5C}" srcOrd="0" destOrd="0" presId="urn:microsoft.com/office/officeart/2005/8/layout/orgChart1"/>
    <dgm:cxn modelId="{C4242FF7-C960-447D-BFAA-B812A49FD56E}" type="presParOf" srcId="{2432BFBA-4982-4B2D-9C50-EF735D0FEB5C}" destId="{006194EC-AF8F-4A15-9F41-0F6DB908D693}" srcOrd="0" destOrd="0" presId="urn:microsoft.com/office/officeart/2005/8/layout/orgChart1"/>
    <dgm:cxn modelId="{90D5E572-02CB-4BFB-AB2B-FF9509B4683A}" type="presParOf" srcId="{2432BFBA-4982-4B2D-9C50-EF735D0FEB5C}" destId="{B0A2C1E2-2095-4825-9E75-FC1B068EE6FF}" srcOrd="1" destOrd="0" presId="urn:microsoft.com/office/officeart/2005/8/layout/orgChart1"/>
    <dgm:cxn modelId="{E4E56D11-F2A8-4777-B003-589382DE524E}" type="presParOf" srcId="{647F4F63-465E-4F46-875D-808E4E3CE609}" destId="{2E86F050-8491-4EEA-9861-766F187B5503}" srcOrd="1" destOrd="0" presId="urn:microsoft.com/office/officeart/2005/8/layout/orgChart1"/>
    <dgm:cxn modelId="{ECC25F00-5770-456A-AC77-ADFB519DEE6A}" type="presParOf" srcId="{647F4F63-465E-4F46-875D-808E4E3CE609}" destId="{AEFD7BDB-B23B-416C-A66D-4D42BD09A4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314E9A3-D10F-4909-A70B-2876EEC3D722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2E8D2B-9E0E-4B65-99C8-0EBFAA0FED7A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dirty="0" smtClean="0">
              <a:cs typeface="Arial" panose="020B0604020202020204" pitchFamily="34" charset="0"/>
            </a:rPr>
            <a:t>Coordinador de </a:t>
          </a:r>
          <a:r>
            <a:rPr lang="es-MX" sz="1400" dirty="0" smtClean="0">
              <a:cs typeface="Arial" panose="020B0604020202020204" pitchFamily="34" charset="0"/>
            </a:rPr>
            <a:t>Planeación</a:t>
          </a:r>
          <a:endParaRPr lang="es-ES" sz="1400" dirty="0"/>
        </a:p>
      </dgm:t>
    </dgm:pt>
    <dgm:pt modelId="{9BF32D1D-1484-4889-A84B-05146397F34C}" type="parTrans" cxnId="{C6B55F07-86A7-4C4A-B7E2-57926271937D}">
      <dgm:prSet/>
      <dgm:spPr/>
      <dgm:t>
        <a:bodyPr/>
        <a:lstStyle/>
        <a:p>
          <a:endParaRPr lang="es-ES" sz="1400"/>
        </a:p>
      </dgm:t>
    </dgm:pt>
    <dgm:pt modelId="{B54F9114-728A-4E20-B1BB-E3C0FD4BE587}" type="sibTrans" cxnId="{C6B55F07-86A7-4C4A-B7E2-57926271937D}">
      <dgm:prSet/>
      <dgm:spPr/>
      <dgm:t>
        <a:bodyPr/>
        <a:lstStyle/>
        <a:p>
          <a:endParaRPr lang="es-ES" sz="1400"/>
        </a:p>
      </dgm:t>
    </dgm:pt>
    <dgm:pt modelId="{57990534-FB52-42EC-930A-6BC1F139C31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Jefe de Cultura </a:t>
          </a:r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400" dirty="0"/>
        </a:p>
      </dgm:t>
    </dgm:pt>
    <dgm:pt modelId="{539EF10B-C1D5-40CC-A83F-62D1D8068B5D}" type="parTrans" cxnId="{E174A2E0-0041-4003-8674-D247CCA17A8E}">
      <dgm:prSet/>
      <dgm:spPr/>
      <dgm:t>
        <a:bodyPr/>
        <a:lstStyle/>
        <a:p>
          <a:endParaRPr lang="es-ES" sz="1400"/>
        </a:p>
      </dgm:t>
    </dgm:pt>
    <dgm:pt modelId="{14F09103-86A9-4F85-9C91-8FB77CAE6886}" type="sibTrans" cxnId="{E174A2E0-0041-4003-8674-D247CCA17A8E}">
      <dgm:prSet/>
      <dgm:spPr/>
      <dgm:t>
        <a:bodyPr/>
        <a:lstStyle/>
        <a:p>
          <a:endParaRPr lang="es-ES" sz="1400"/>
        </a:p>
      </dgm:t>
    </dgm:pt>
    <dgm:pt modelId="{B925DED7-384A-46D0-ACB3-2F8664C104DD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b="0" dirty="0" smtClean="0">
              <a:solidFill>
                <a:schemeClr val="tx1"/>
              </a:solidFill>
              <a:latin typeface="+mn-lt"/>
              <a:cs typeface="Arial" charset="0"/>
            </a:rPr>
            <a:t>Promotor</a:t>
          </a:r>
          <a:endParaRPr lang="es-ES" sz="1400" dirty="0"/>
        </a:p>
      </dgm:t>
    </dgm:pt>
    <dgm:pt modelId="{8EBA0E81-C22E-4FD9-A6F6-62BB1B3833C5}" type="parTrans" cxnId="{FE541132-66D3-49BE-9A1A-7D33B2C1D413}">
      <dgm:prSet/>
      <dgm:spPr/>
      <dgm:t>
        <a:bodyPr/>
        <a:lstStyle/>
        <a:p>
          <a:endParaRPr lang="es-ES" sz="1400"/>
        </a:p>
      </dgm:t>
    </dgm:pt>
    <dgm:pt modelId="{E3E55DBC-CF2A-4F5C-8B33-5627D3F562FD}" type="sibTrans" cxnId="{FE541132-66D3-49BE-9A1A-7D33B2C1D413}">
      <dgm:prSet/>
      <dgm:spPr/>
      <dgm:t>
        <a:bodyPr/>
        <a:lstStyle/>
        <a:p>
          <a:endParaRPr lang="es-ES" sz="1400"/>
        </a:p>
      </dgm:t>
    </dgm:pt>
    <dgm:pt modelId="{5CC3A590-D230-4C76-8BF3-CA9879BE09E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400" b="0" dirty="0" smtClean="0">
              <a:cs typeface="Arial" panose="020B0604020202020204" pitchFamily="34" charset="0"/>
            </a:rPr>
            <a:t>Instructor</a:t>
          </a:r>
          <a:endParaRPr lang="es-ES" sz="1400" b="0" dirty="0"/>
        </a:p>
      </dgm:t>
    </dgm:pt>
    <dgm:pt modelId="{35DAA83A-D476-4AAB-960D-E47A4B59DC1C}" type="parTrans" cxnId="{4C3AEE1F-A807-4216-A772-3C217264DE4E}">
      <dgm:prSet/>
      <dgm:spPr/>
      <dgm:t>
        <a:bodyPr/>
        <a:lstStyle/>
        <a:p>
          <a:endParaRPr lang="es-ES" sz="1400"/>
        </a:p>
      </dgm:t>
    </dgm:pt>
    <dgm:pt modelId="{B1821F09-BF9C-4EC9-B572-85F2861CF65C}" type="sibTrans" cxnId="{4C3AEE1F-A807-4216-A772-3C217264DE4E}">
      <dgm:prSet/>
      <dgm:spPr/>
      <dgm:t>
        <a:bodyPr/>
        <a:lstStyle/>
        <a:p>
          <a:endParaRPr lang="es-ES" sz="1400"/>
        </a:p>
      </dgm:t>
    </dgm:pt>
    <dgm:pt modelId="{1F401221-54A2-438E-9377-AAE83B13230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Jefe de Activación </a:t>
          </a:r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400" dirty="0"/>
        </a:p>
      </dgm:t>
    </dgm:pt>
    <dgm:pt modelId="{FA348925-EE07-4552-9EA0-201E561E24E4}" type="parTrans" cxnId="{AADB5F79-54E7-4964-8FAB-C83D175FB79A}">
      <dgm:prSet/>
      <dgm:spPr/>
      <dgm:t>
        <a:bodyPr/>
        <a:lstStyle/>
        <a:p>
          <a:endParaRPr lang="es-ES" sz="1400"/>
        </a:p>
      </dgm:t>
    </dgm:pt>
    <dgm:pt modelId="{FA392615-2765-45FC-BBDD-1948E987827E}" type="sibTrans" cxnId="{AADB5F79-54E7-4964-8FAB-C83D175FB79A}">
      <dgm:prSet/>
      <dgm:spPr/>
      <dgm:t>
        <a:bodyPr/>
        <a:lstStyle/>
        <a:p>
          <a:endParaRPr lang="es-ES" sz="1400"/>
        </a:p>
      </dgm:t>
    </dgm:pt>
    <dgm:pt modelId="{B638C210-0865-4F6D-855F-3861DC26A1DC}">
      <dgm:prSet custT="1"/>
      <dgm:spPr/>
      <dgm:t>
        <a:bodyPr/>
        <a:lstStyle/>
        <a:p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Auxiliar </a:t>
          </a:r>
          <a:r>
            <a:rPr lang="es-MX" altLang="es-MX" sz="1400" dirty="0" smtClean="0">
              <a:solidFill>
                <a:schemeClr val="tx1"/>
              </a:solidFill>
              <a:latin typeface="+mn-lt"/>
              <a:cs typeface="Arial" charset="0"/>
            </a:rPr>
            <a:t>Administrativo</a:t>
          </a:r>
          <a:endParaRPr lang="es-MX" altLang="es-MX" sz="1400" dirty="0">
            <a:solidFill>
              <a:schemeClr val="tx1"/>
            </a:solidFill>
            <a:latin typeface="+mn-lt"/>
            <a:cs typeface="Arial" charset="0"/>
          </a:endParaRPr>
        </a:p>
      </dgm:t>
    </dgm:pt>
    <dgm:pt modelId="{12365557-A7C4-40C1-BF9C-E9A7567C2D39}" type="parTrans" cxnId="{46510BA0-AC27-4EEC-8E20-E73477DC89B6}">
      <dgm:prSet/>
      <dgm:spPr/>
      <dgm:t>
        <a:bodyPr/>
        <a:lstStyle/>
        <a:p>
          <a:endParaRPr lang="es-ES" sz="1400"/>
        </a:p>
      </dgm:t>
    </dgm:pt>
    <dgm:pt modelId="{4C2BE004-4E71-4B90-A386-FE877330DB29}" type="sibTrans" cxnId="{46510BA0-AC27-4EEC-8E20-E73477DC89B6}">
      <dgm:prSet/>
      <dgm:spPr/>
      <dgm:t>
        <a:bodyPr/>
        <a:lstStyle/>
        <a:p>
          <a:endParaRPr lang="es-ES" sz="1400"/>
        </a:p>
      </dgm:t>
    </dgm:pt>
    <dgm:pt modelId="{F56407DC-26EB-4817-9FD4-27CB58D231A5}" type="pres">
      <dgm:prSet presAssocID="{9314E9A3-D10F-4909-A70B-2876EEC3D7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5150D42-A933-46C6-9E6E-70FF46B781FC}" type="pres">
      <dgm:prSet presAssocID="{C32E8D2B-9E0E-4B65-99C8-0EBFAA0FED7A}" presName="hierRoot1" presStyleCnt="0">
        <dgm:presLayoutVars>
          <dgm:hierBranch val="init"/>
        </dgm:presLayoutVars>
      </dgm:prSet>
      <dgm:spPr/>
    </dgm:pt>
    <dgm:pt modelId="{566C4B72-E0D6-4EB7-B6FB-91254E54FA4B}" type="pres">
      <dgm:prSet presAssocID="{C32E8D2B-9E0E-4B65-99C8-0EBFAA0FED7A}" presName="rootComposite1" presStyleCnt="0"/>
      <dgm:spPr/>
    </dgm:pt>
    <dgm:pt modelId="{F5F509DC-280C-453C-B5B5-DA758CD26958}" type="pres">
      <dgm:prSet presAssocID="{C32E8D2B-9E0E-4B65-99C8-0EBFAA0FED7A}" presName="rootText1" presStyleLbl="node0" presStyleIdx="0" presStyleCnt="1" custScaleX="271874" custScaleY="2377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7A60AA-5FB1-4C9F-9633-B04DBA649C8C}" type="pres">
      <dgm:prSet presAssocID="{C32E8D2B-9E0E-4B65-99C8-0EBFAA0FED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2D81E7C-FCCB-4643-9D9E-1F6968F5B928}" type="pres">
      <dgm:prSet presAssocID="{C32E8D2B-9E0E-4B65-99C8-0EBFAA0FED7A}" presName="hierChild2" presStyleCnt="0"/>
      <dgm:spPr/>
    </dgm:pt>
    <dgm:pt modelId="{A586524B-54F5-4D1D-AFB1-0343F1F5047A}" type="pres">
      <dgm:prSet presAssocID="{539EF10B-C1D5-40CC-A83F-62D1D8068B5D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1B61151-F575-419A-9E86-2751C5F278A6}" type="pres">
      <dgm:prSet presAssocID="{57990534-FB52-42EC-930A-6BC1F139C31B}" presName="hierRoot2" presStyleCnt="0">
        <dgm:presLayoutVars>
          <dgm:hierBranch val="init"/>
        </dgm:presLayoutVars>
      </dgm:prSet>
      <dgm:spPr/>
    </dgm:pt>
    <dgm:pt modelId="{3867A87C-C7C3-499E-AD9E-C9666C7ADBFD}" type="pres">
      <dgm:prSet presAssocID="{57990534-FB52-42EC-930A-6BC1F139C31B}" presName="rootComposite" presStyleCnt="0"/>
      <dgm:spPr/>
    </dgm:pt>
    <dgm:pt modelId="{354863ED-77EC-425E-A80D-DC7B29072B9C}" type="pres">
      <dgm:prSet presAssocID="{57990534-FB52-42EC-930A-6BC1F139C31B}" presName="rootText" presStyleLbl="node2" presStyleIdx="0" presStyleCnt="1" custScaleX="239794" custScaleY="1889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E5484B-B257-48C9-872B-9A1B85EF18EC}" type="pres">
      <dgm:prSet presAssocID="{57990534-FB52-42EC-930A-6BC1F139C31B}" presName="rootConnector" presStyleLbl="node2" presStyleIdx="0" presStyleCnt="1"/>
      <dgm:spPr/>
      <dgm:t>
        <a:bodyPr/>
        <a:lstStyle/>
        <a:p>
          <a:endParaRPr lang="es-ES"/>
        </a:p>
      </dgm:t>
    </dgm:pt>
    <dgm:pt modelId="{29684540-F0E0-4FFF-A5C1-7291B6CAF004}" type="pres">
      <dgm:prSet presAssocID="{57990534-FB52-42EC-930A-6BC1F139C31B}" presName="hierChild4" presStyleCnt="0"/>
      <dgm:spPr/>
    </dgm:pt>
    <dgm:pt modelId="{B7A3A250-B5F3-408E-8BA7-BACD4CF9CA6C}" type="pres">
      <dgm:prSet presAssocID="{8EBA0E81-C22E-4FD9-A6F6-62BB1B3833C5}" presName="Name37" presStyleLbl="parChTrans1D3" presStyleIdx="0" presStyleCnt="4"/>
      <dgm:spPr/>
      <dgm:t>
        <a:bodyPr/>
        <a:lstStyle/>
        <a:p>
          <a:endParaRPr lang="es-ES"/>
        </a:p>
      </dgm:t>
    </dgm:pt>
    <dgm:pt modelId="{DE02862A-7A15-417D-BF2A-A2518C01B899}" type="pres">
      <dgm:prSet presAssocID="{B925DED7-384A-46D0-ACB3-2F8664C104DD}" presName="hierRoot2" presStyleCnt="0">
        <dgm:presLayoutVars>
          <dgm:hierBranch val="init"/>
        </dgm:presLayoutVars>
      </dgm:prSet>
      <dgm:spPr/>
    </dgm:pt>
    <dgm:pt modelId="{3271418E-0AC7-4865-A405-6880F6E68A84}" type="pres">
      <dgm:prSet presAssocID="{B925DED7-384A-46D0-ACB3-2F8664C104DD}" presName="rootComposite" presStyleCnt="0"/>
      <dgm:spPr/>
    </dgm:pt>
    <dgm:pt modelId="{1C3BB2C6-B00A-4C81-BF29-0D5AECB7562E}" type="pres">
      <dgm:prSet presAssocID="{B925DED7-384A-46D0-ACB3-2F8664C104DD}" presName="rootText" presStyleLbl="node3" presStyleIdx="0" presStyleCnt="4" custScaleX="167663" custScaleY="178632" custLinFactX="-200000" custLinFactY="178413" custLinFactNeighborX="-248818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FDF7C2-327F-4EB4-A2FD-27E3CD5D4D9B}" type="pres">
      <dgm:prSet presAssocID="{B925DED7-384A-46D0-ACB3-2F8664C104DD}" presName="rootConnector" presStyleLbl="node3" presStyleIdx="0" presStyleCnt="4"/>
      <dgm:spPr/>
      <dgm:t>
        <a:bodyPr/>
        <a:lstStyle/>
        <a:p>
          <a:endParaRPr lang="es-ES"/>
        </a:p>
      </dgm:t>
    </dgm:pt>
    <dgm:pt modelId="{68A5B7FA-FE86-4179-92C1-BF2814D7195B}" type="pres">
      <dgm:prSet presAssocID="{B925DED7-384A-46D0-ACB3-2F8664C104DD}" presName="hierChild4" presStyleCnt="0"/>
      <dgm:spPr/>
    </dgm:pt>
    <dgm:pt modelId="{85E1254F-B71F-4277-98DD-037E2F5AAB92}" type="pres">
      <dgm:prSet presAssocID="{B925DED7-384A-46D0-ACB3-2F8664C104DD}" presName="hierChild5" presStyleCnt="0"/>
      <dgm:spPr/>
    </dgm:pt>
    <dgm:pt modelId="{3DA90F10-B9F1-4967-8E25-135097F977B2}" type="pres">
      <dgm:prSet presAssocID="{12365557-A7C4-40C1-BF9C-E9A7567C2D39}" presName="Name37" presStyleLbl="parChTrans1D3" presStyleIdx="1" presStyleCnt="4"/>
      <dgm:spPr/>
      <dgm:t>
        <a:bodyPr/>
        <a:lstStyle/>
        <a:p>
          <a:endParaRPr lang="es-ES"/>
        </a:p>
      </dgm:t>
    </dgm:pt>
    <dgm:pt modelId="{7AB51048-E85F-43E7-BDFB-447439EE6B87}" type="pres">
      <dgm:prSet presAssocID="{B638C210-0865-4F6D-855F-3861DC26A1DC}" presName="hierRoot2" presStyleCnt="0">
        <dgm:presLayoutVars>
          <dgm:hierBranch val="init"/>
        </dgm:presLayoutVars>
      </dgm:prSet>
      <dgm:spPr/>
    </dgm:pt>
    <dgm:pt modelId="{90B16A0B-EBEA-4AFF-B973-CB07E5FCDA9A}" type="pres">
      <dgm:prSet presAssocID="{B638C210-0865-4F6D-855F-3861DC26A1DC}" presName="rootComposite" presStyleCnt="0"/>
      <dgm:spPr/>
    </dgm:pt>
    <dgm:pt modelId="{49CEFA9D-589F-4329-9E89-1BB3EB7629CF}" type="pres">
      <dgm:prSet presAssocID="{B638C210-0865-4F6D-855F-3861DC26A1DC}" presName="rootText" presStyleLbl="node3" presStyleIdx="1" presStyleCnt="4" custScaleX="177992" custScaleY="178632" custLinFactX="-100000" custLinFactY="56726" custLinFactNeighborX="-13308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774D3-BF09-425C-97F3-DC62DAB77F89}" type="pres">
      <dgm:prSet presAssocID="{B638C210-0865-4F6D-855F-3861DC26A1DC}" presName="rootConnector" presStyleLbl="node3" presStyleIdx="1" presStyleCnt="4"/>
      <dgm:spPr/>
      <dgm:t>
        <a:bodyPr/>
        <a:lstStyle/>
        <a:p>
          <a:endParaRPr lang="es-ES"/>
        </a:p>
      </dgm:t>
    </dgm:pt>
    <dgm:pt modelId="{E7C6A562-EEBA-402E-8A70-D852790B39CE}" type="pres">
      <dgm:prSet presAssocID="{B638C210-0865-4F6D-855F-3861DC26A1DC}" presName="hierChild4" presStyleCnt="0"/>
      <dgm:spPr/>
    </dgm:pt>
    <dgm:pt modelId="{E8C37937-FB35-4CC4-9923-F14BD9BC0A59}" type="pres">
      <dgm:prSet presAssocID="{B638C210-0865-4F6D-855F-3861DC26A1DC}" presName="hierChild5" presStyleCnt="0"/>
      <dgm:spPr/>
    </dgm:pt>
    <dgm:pt modelId="{24208BCB-A311-4569-BE47-E138419559B7}" type="pres">
      <dgm:prSet presAssocID="{FA348925-EE07-4552-9EA0-201E561E24E4}" presName="Name37" presStyleLbl="parChTrans1D3" presStyleIdx="2" presStyleCnt="4"/>
      <dgm:spPr/>
      <dgm:t>
        <a:bodyPr/>
        <a:lstStyle/>
        <a:p>
          <a:endParaRPr lang="es-ES"/>
        </a:p>
      </dgm:t>
    </dgm:pt>
    <dgm:pt modelId="{24A35A48-E518-4B02-B1FE-11613A44BFA0}" type="pres">
      <dgm:prSet presAssocID="{1F401221-54A2-438E-9377-AAE83B13230C}" presName="hierRoot2" presStyleCnt="0">
        <dgm:presLayoutVars>
          <dgm:hierBranch val="init"/>
        </dgm:presLayoutVars>
      </dgm:prSet>
      <dgm:spPr/>
    </dgm:pt>
    <dgm:pt modelId="{23B968A8-647D-4F23-BBCD-C29283533694}" type="pres">
      <dgm:prSet presAssocID="{1F401221-54A2-438E-9377-AAE83B13230C}" presName="rootComposite" presStyleCnt="0"/>
      <dgm:spPr/>
    </dgm:pt>
    <dgm:pt modelId="{C168A734-FBA5-41E0-BBB6-46F7A27328A6}" type="pres">
      <dgm:prSet presAssocID="{1F401221-54A2-438E-9377-AAE83B13230C}" presName="rootText" presStyleLbl="node3" presStyleIdx="2" presStyleCnt="4" custScaleX="167663" custScaleY="178632" custLinFactNeighborX="39316" custLinFactNeighborY="-640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CCF611-8AC9-4119-92ED-AEBA4D35A8D0}" type="pres">
      <dgm:prSet presAssocID="{1F401221-54A2-438E-9377-AAE83B13230C}" presName="rootConnector" presStyleLbl="node3" presStyleIdx="2" presStyleCnt="4"/>
      <dgm:spPr/>
      <dgm:t>
        <a:bodyPr/>
        <a:lstStyle/>
        <a:p>
          <a:endParaRPr lang="es-ES"/>
        </a:p>
      </dgm:t>
    </dgm:pt>
    <dgm:pt modelId="{DD04D3F4-4B81-44FC-9E1E-960E3FF92658}" type="pres">
      <dgm:prSet presAssocID="{1F401221-54A2-438E-9377-AAE83B13230C}" presName="hierChild4" presStyleCnt="0"/>
      <dgm:spPr/>
    </dgm:pt>
    <dgm:pt modelId="{939031B5-38C1-4393-AAEA-AE213E19E9F0}" type="pres">
      <dgm:prSet presAssocID="{1F401221-54A2-438E-9377-AAE83B13230C}" presName="hierChild5" presStyleCnt="0"/>
      <dgm:spPr/>
    </dgm:pt>
    <dgm:pt modelId="{36902051-AF36-4299-9C9B-29A9CB45909A}" type="pres">
      <dgm:prSet presAssocID="{35DAA83A-D476-4AAB-960D-E47A4B59DC1C}" presName="Name37" presStyleLbl="parChTrans1D3" presStyleIdx="3" presStyleCnt="4"/>
      <dgm:spPr/>
      <dgm:t>
        <a:bodyPr/>
        <a:lstStyle/>
        <a:p>
          <a:endParaRPr lang="es-ES"/>
        </a:p>
      </dgm:t>
    </dgm:pt>
    <dgm:pt modelId="{736BCE1B-1D75-4D6B-9410-E7D54A4E2577}" type="pres">
      <dgm:prSet presAssocID="{5CC3A590-D230-4C76-8BF3-CA9879BE09EF}" presName="hierRoot2" presStyleCnt="0">
        <dgm:presLayoutVars>
          <dgm:hierBranch val="init"/>
        </dgm:presLayoutVars>
      </dgm:prSet>
      <dgm:spPr/>
    </dgm:pt>
    <dgm:pt modelId="{DCB91AA3-BE0D-4C36-9051-BFE7BCC3A1FB}" type="pres">
      <dgm:prSet presAssocID="{5CC3A590-D230-4C76-8BF3-CA9879BE09EF}" presName="rootComposite" presStyleCnt="0"/>
      <dgm:spPr/>
    </dgm:pt>
    <dgm:pt modelId="{7F14994E-9C50-4498-B303-A159D294112D}" type="pres">
      <dgm:prSet presAssocID="{5CC3A590-D230-4C76-8BF3-CA9879BE09EF}" presName="rootText" presStyleLbl="node3" presStyleIdx="3" presStyleCnt="4" custScaleX="167663" custScaleY="178632" custLinFactX="125393" custLinFactY="-100000" custLinFactNeighborX="200000" custLinFactNeighborY="-1827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BDDE42-D974-427D-A386-B16522ACF73F}" type="pres">
      <dgm:prSet presAssocID="{5CC3A590-D230-4C76-8BF3-CA9879BE09EF}" presName="rootConnector" presStyleLbl="node3" presStyleIdx="3" presStyleCnt="4"/>
      <dgm:spPr/>
      <dgm:t>
        <a:bodyPr/>
        <a:lstStyle/>
        <a:p>
          <a:endParaRPr lang="es-ES"/>
        </a:p>
      </dgm:t>
    </dgm:pt>
    <dgm:pt modelId="{485EC979-1596-4158-8D28-09797937C6FC}" type="pres">
      <dgm:prSet presAssocID="{5CC3A590-D230-4C76-8BF3-CA9879BE09EF}" presName="hierChild4" presStyleCnt="0"/>
      <dgm:spPr/>
    </dgm:pt>
    <dgm:pt modelId="{7BBCC6DA-34B4-41DE-B08E-AB4D89606DF8}" type="pres">
      <dgm:prSet presAssocID="{5CC3A590-D230-4C76-8BF3-CA9879BE09EF}" presName="hierChild5" presStyleCnt="0"/>
      <dgm:spPr/>
    </dgm:pt>
    <dgm:pt modelId="{FBA813B2-C52A-4605-BF22-7A957144C1FB}" type="pres">
      <dgm:prSet presAssocID="{57990534-FB52-42EC-930A-6BC1F139C31B}" presName="hierChild5" presStyleCnt="0"/>
      <dgm:spPr/>
    </dgm:pt>
    <dgm:pt modelId="{AE694FDD-E35F-44A3-B83A-EF6821959E81}" type="pres">
      <dgm:prSet presAssocID="{C32E8D2B-9E0E-4B65-99C8-0EBFAA0FED7A}" presName="hierChild3" presStyleCnt="0"/>
      <dgm:spPr/>
    </dgm:pt>
  </dgm:ptLst>
  <dgm:cxnLst>
    <dgm:cxn modelId="{E174A2E0-0041-4003-8674-D247CCA17A8E}" srcId="{C32E8D2B-9E0E-4B65-99C8-0EBFAA0FED7A}" destId="{57990534-FB52-42EC-930A-6BC1F139C31B}" srcOrd="0" destOrd="0" parTransId="{539EF10B-C1D5-40CC-A83F-62D1D8068B5D}" sibTransId="{14F09103-86A9-4F85-9C91-8FB77CAE6886}"/>
    <dgm:cxn modelId="{AADB5F79-54E7-4964-8FAB-C83D175FB79A}" srcId="{57990534-FB52-42EC-930A-6BC1F139C31B}" destId="{1F401221-54A2-438E-9377-AAE83B13230C}" srcOrd="2" destOrd="0" parTransId="{FA348925-EE07-4552-9EA0-201E561E24E4}" sibTransId="{FA392615-2765-45FC-BBDD-1948E987827E}"/>
    <dgm:cxn modelId="{F27AF2FF-6488-4438-9073-2DA182755740}" type="presOf" srcId="{57990534-FB52-42EC-930A-6BC1F139C31B}" destId="{354863ED-77EC-425E-A80D-DC7B29072B9C}" srcOrd="0" destOrd="0" presId="urn:microsoft.com/office/officeart/2005/8/layout/orgChart1"/>
    <dgm:cxn modelId="{B12634BB-1C70-44AB-AA41-84912336BA8B}" type="presOf" srcId="{57990534-FB52-42EC-930A-6BC1F139C31B}" destId="{CFE5484B-B257-48C9-872B-9A1B85EF18EC}" srcOrd="1" destOrd="0" presId="urn:microsoft.com/office/officeart/2005/8/layout/orgChart1"/>
    <dgm:cxn modelId="{4C3AEE1F-A807-4216-A772-3C217264DE4E}" srcId="{57990534-FB52-42EC-930A-6BC1F139C31B}" destId="{5CC3A590-D230-4C76-8BF3-CA9879BE09EF}" srcOrd="3" destOrd="0" parTransId="{35DAA83A-D476-4AAB-960D-E47A4B59DC1C}" sibTransId="{B1821F09-BF9C-4EC9-B572-85F2861CF65C}"/>
    <dgm:cxn modelId="{89EEC304-965D-4E99-96ED-8FA3E555705C}" type="presOf" srcId="{FA348925-EE07-4552-9EA0-201E561E24E4}" destId="{24208BCB-A311-4569-BE47-E138419559B7}" srcOrd="0" destOrd="0" presId="urn:microsoft.com/office/officeart/2005/8/layout/orgChart1"/>
    <dgm:cxn modelId="{465E2C32-99CF-4DF9-AA60-AF718D7BFD0E}" type="presOf" srcId="{9314E9A3-D10F-4909-A70B-2876EEC3D722}" destId="{F56407DC-26EB-4817-9FD4-27CB58D231A5}" srcOrd="0" destOrd="0" presId="urn:microsoft.com/office/officeart/2005/8/layout/orgChart1"/>
    <dgm:cxn modelId="{46510BA0-AC27-4EEC-8E20-E73477DC89B6}" srcId="{57990534-FB52-42EC-930A-6BC1F139C31B}" destId="{B638C210-0865-4F6D-855F-3861DC26A1DC}" srcOrd="1" destOrd="0" parTransId="{12365557-A7C4-40C1-BF9C-E9A7567C2D39}" sibTransId="{4C2BE004-4E71-4B90-A386-FE877330DB29}"/>
    <dgm:cxn modelId="{5E1BE982-C37C-44CE-98D0-2FE035D403F0}" type="presOf" srcId="{1F401221-54A2-438E-9377-AAE83B13230C}" destId="{C168A734-FBA5-41E0-BBB6-46F7A27328A6}" srcOrd="0" destOrd="0" presId="urn:microsoft.com/office/officeart/2005/8/layout/orgChart1"/>
    <dgm:cxn modelId="{573F272E-4623-44BC-8321-56D26780F54A}" type="presOf" srcId="{8EBA0E81-C22E-4FD9-A6F6-62BB1B3833C5}" destId="{B7A3A250-B5F3-408E-8BA7-BACD4CF9CA6C}" srcOrd="0" destOrd="0" presId="urn:microsoft.com/office/officeart/2005/8/layout/orgChart1"/>
    <dgm:cxn modelId="{81665401-76C2-45B9-A9CA-075DE0CFC64A}" type="presOf" srcId="{5CC3A590-D230-4C76-8BF3-CA9879BE09EF}" destId="{7F14994E-9C50-4498-B303-A159D294112D}" srcOrd="0" destOrd="0" presId="urn:microsoft.com/office/officeart/2005/8/layout/orgChart1"/>
    <dgm:cxn modelId="{7BB7B3A0-744F-4861-A0A0-03C9712B8C1C}" type="presOf" srcId="{1F401221-54A2-438E-9377-AAE83B13230C}" destId="{4CCCF611-8AC9-4119-92ED-AEBA4D35A8D0}" srcOrd="1" destOrd="0" presId="urn:microsoft.com/office/officeart/2005/8/layout/orgChart1"/>
    <dgm:cxn modelId="{9451904F-AB01-4AF6-9D1F-262804813608}" type="presOf" srcId="{B925DED7-384A-46D0-ACB3-2F8664C104DD}" destId="{EAFDF7C2-327F-4EB4-A2FD-27E3CD5D4D9B}" srcOrd="1" destOrd="0" presId="urn:microsoft.com/office/officeart/2005/8/layout/orgChart1"/>
    <dgm:cxn modelId="{88A39814-D7FC-4DA2-995A-DB41A87AF2DA}" type="presOf" srcId="{B925DED7-384A-46D0-ACB3-2F8664C104DD}" destId="{1C3BB2C6-B00A-4C81-BF29-0D5AECB7562E}" srcOrd="0" destOrd="0" presId="urn:microsoft.com/office/officeart/2005/8/layout/orgChart1"/>
    <dgm:cxn modelId="{FE541132-66D3-49BE-9A1A-7D33B2C1D413}" srcId="{57990534-FB52-42EC-930A-6BC1F139C31B}" destId="{B925DED7-384A-46D0-ACB3-2F8664C104DD}" srcOrd="0" destOrd="0" parTransId="{8EBA0E81-C22E-4FD9-A6F6-62BB1B3833C5}" sibTransId="{E3E55DBC-CF2A-4F5C-8B33-5627D3F562FD}"/>
    <dgm:cxn modelId="{1621529E-CF82-4AC2-B2CF-23BADC99C220}" type="presOf" srcId="{5CC3A590-D230-4C76-8BF3-CA9879BE09EF}" destId="{4DBDDE42-D974-427D-A386-B16522ACF73F}" srcOrd="1" destOrd="0" presId="urn:microsoft.com/office/officeart/2005/8/layout/orgChart1"/>
    <dgm:cxn modelId="{2EE44EAB-2535-486A-BC68-2E825A9D35BA}" type="presOf" srcId="{C32E8D2B-9E0E-4B65-99C8-0EBFAA0FED7A}" destId="{BF7A60AA-5FB1-4C9F-9633-B04DBA649C8C}" srcOrd="1" destOrd="0" presId="urn:microsoft.com/office/officeart/2005/8/layout/orgChart1"/>
    <dgm:cxn modelId="{7F2EDC05-FB4B-4ED9-91BC-96143882AA12}" type="presOf" srcId="{B638C210-0865-4F6D-855F-3861DC26A1DC}" destId="{49CEFA9D-589F-4329-9E89-1BB3EB7629CF}" srcOrd="0" destOrd="0" presId="urn:microsoft.com/office/officeart/2005/8/layout/orgChart1"/>
    <dgm:cxn modelId="{9A6B0777-D6DC-4D56-93E4-F5CAB9DD963E}" type="presOf" srcId="{12365557-A7C4-40C1-BF9C-E9A7567C2D39}" destId="{3DA90F10-B9F1-4967-8E25-135097F977B2}" srcOrd="0" destOrd="0" presId="urn:microsoft.com/office/officeart/2005/8/layout/orgChart1"/>
    <dgm:cxn modelId="{D1696C0A-8B26-40BC-A5FE-6DCDDF29B550}" type="presOf" srcId="{35DAA83A-D476-4AAB-960D-E47A4B59DC1C}" destId="{36902051-AF36-4299-9C9B-29A9CB45909A}" srcOrd="0" destOrd="0" presId="urn:microsoft.com/office/officeart/2005/8/layout/orgChart1"/>
    <dgm:cxn modelId="{F7890DC6-D38C-4BB4-B778-07F5B5DA9CFE}" type="presOf" srcId="{B638C210-0865-4F6D-855F-3861DC26A1DC}" destId="{CFA774D3-BF09-425C-97F3-DC62DAB77F89}" srcOrd="1" destOrd="0" presId="urn:microsoft.com/office/officeart/2005/8/layout/orgChart1"/>
    <dgm:cxn modelId="{C6B55F07-86A7-4C4A-B7E2-57926271937D}" srcId="{9314E9A3-D10F-4909-A70B-2876EEC3D722}" destId="{C32E8D2B-9E0E-4B65-99C8-0EBFAA0FED7A}" srcOrd="0" destOrd="0" parTransId="{9BF32D1D-1484-4889-A84B-05146397F34C}" sibTransId="{B54F9114-728A-4E20-B1BB-E3C0FD4BE587}"/>
    <dgm:cxn modelId="{803A4DF5-D853-42C9-9016-2E26E8A879CF}" type="presOf" srcId="{C32E8D2B-9E0E-4B65-99C8-0EBFAA0FED7A}" destId="{F5F509DC-280C-453C-B5B5-DA758CD26958}" srcOrd="0" destOrd="0" presId="urn:microsoft.com/office/officeart/2005/8/layout/orgChart1"/>
    <dgm:cxn modelId="{2F777F4E-81B8-4874-B4DD-DC13519787CE}" type="presOf" srcId="{539EF10B-C1D5-40CC-A83F-62D1D8068B5D}" destId="{A586524B-54F5-4D1D-AFB1-0343F1F5047A}" srcOrd="0" destOrd="0" presId="urn:microsoft.com/office/officeart/2005/8/layout/orgChart1"/>
    <dgm:cxn modelId="{8EA589E2-DD79-440E-8574-54CE51C465C3}" type="presParOf" srcId="{F56407DC-26EB-4817-9FD4-27CB58D231A5}" destId="{C5150D42-A933-46C6-9E6E-70FF46B781FC}" srcOrd="0" destOrd="0" presId="urn:microsoft.com/office/officeart/2005/8/layout/orgChart1"/>
    <dgm:cxn modelId="{DD910494-CA2B-4F11-84D1-E3C13A88F21C}" type="presParOf" srcId="{C5150D42-A933-46C6-9E6E-70FF46B781FC}" destId="{566C4B72-E0D6-4EB7-B6FB-91254E54FA4B}" srcOrd="0" destOrd="0" presId="urn:microsoft.com/office/officeart/2005/8/layout/orgChart1"/>
    <dgm:cxn modelId="{3E5A9978-2B9D-403F-91BC-7EE1A1236FA0}" type="presParOf" srcId="{566C4B72-E0D6-4EB7-B6FB-91254E54FA4B}" destId="{F5F509DC-280C-453C-B5B5-DA758CD26958}" srcOrd="0" destOrd="0" presId="urn:microsoft.com/office/officeart/2005/8/layout/orgChart1"/>
    <dgm:cxn modelId="{7904BD19-C557-44F7-8597-ED2BB30A92F2}" type="presParOf" srcId="{566C4B72-E0D6-4EB7-B6FB-91254E54FA4B}" destId="{BF7A60AA-5FB1-4C9F-9633-B04DBA649C8C}" srcOrd="1" destOrd="0" presId="urn:microsoft.com/office/officeart/2005/8/layout/orgChart1"/>
    <dgm:cxn modelId="{926323FC-A7F0-4B14-A43B-A5E997AA1267}" type="presParOf" srcId="{C5150D42-A933-46C6-9E6E-70FF46B781FC}" destId="{12D81E7C-FCCB-4643-9D9E-1F6968F5B928}" srcOrd="1" destOrd="0" presId="urn:microsoft.com/office/officeart/2005/8/layout/orgChart1"/>
    <dgm:cxn modelId="{B6ADC725-478A-48BE-A8D8-C9AB67D38122}" type="presParOf" srcId="{12D81E7C-FCCB-4643-9D9E-1F6968F5B928}" destId="{A586524B-54F5-4D1D-AFB1-0343F1F5047A}" srcOrd="0" destOrd="0" presId="urn:microsoft.com/office/officeart/2005/8/layout/orgChart1"/>
    <dgm:cxn modelId="{1B0593A1-0ECB-4CEA-B05F-9CE0BF16CB5A}" type="presParOf" srcId="{12D81E7C-FCCB-4643-9D9E-1F6968F5B928}" destId="{61B61151-F575-419A-9E86-2751C5F278A6}" srcOrd="1" destOrd="0" presId="urn:microsoft.com/office/officeart/2005/8/layout/orgChart1"/>
    <dgm:cxn modelId="{B55C8A84-C0FC-40C4-9ABF-88C58E0DE7F1}" type="presParOf" srcId="{61B61151-F575-419A-9E86-2751C5F278A6}" destId="{3867A87C-C7C3-499E-AD9E-C9666C7ADBFD}" srcOrd="0" destOrd="0" presId="urn:microsoft.com/office/officeart/2005/8/layout/orgChart1"/>
    <dgm:cxn modelId="{21463E33-0A67-4F15-8755-7E8D29F464E6}" type="presParOf" srcId="{3867A87C-C7C3-499E-AD9E-C9666C7ADBFD}" destId="{354863ED-77EC-425E-A80D-DC7B29072B9C}" srcOrd="0" destOrd="0" presId="urn:microsoft.com/office/officeart/2005/8/layout/orgChart1"/>
    <dgm:cxn modelId="{78431137-6F72-4BC8-B385-0A49A889BD77}" type="presParOf" srcId="{3867A87C-C7C3-499E-AD9E-C9666C7ADBFD}" destId="{CFE5484B-B257-48C9-872B-9A1B85EF18EC}" srcOrd="1" destOrd="0" presId="urn:microsoft.com/office/officeart/2005/8/layout/orgChart1"/>
    <dgm:cxn modelId="{C1422E8C-9F07-4A43-BE0D-4ED6D9FA7FCB}" type="presParOf" srcId="{61B61151-F575-419A-9E86-2751C5F278A6}" destId="{29684540-F0E0-4FFF-A5C1-7291B6CAF004}" srcOrd="1" destOrd="0" presId="urn:microsoft.com/office/officeart/2005/8/layout/orgChart1"/>
    <dgm:cxn modelId="{8545BF2B-AAF9-4962-A387-B2A72F65D6AF}" type="presParOf" srcId="{29684540-F0E0-4FFF-A5C1-7291B6CAF004}" destId="{B7A3A250-B5F3-408E-8BA7-BACD4CF9CA6C}" srcOrd="0" destOrd="0" presId="urn:microsoft.com/office/officeart/2005/8/layout/orgChart1"/>
    <dgm:cxn modelId="{F42ADA79-22BA-4179-8FAC-0E4B5BE457C7}" type="presParOf" srcId="{29684540-F0E0-4FFF-A5C1-7291B6CAF004}" destId="{DE02862A-7A15-417D-BF2A-A2518C01B899}" srcOrd="1" destOrd="0" presId="urn:microsoft.com/office/officeart/2005/8/layout/orgChart1"/>
    <dgm:cxn modelId="{E69333A7-32DA-4ACB-B987-0584B8F67E20}" type="presParOf" srcId="{DE02862A-7A15-417D-BF2A-A2518C01B899}" destId="{3271418E-0AC7-4865-A405-6880F6E68A84}" srcOrd="0" destOrd="0" presId="urn:microsoft.com/office/officeart/2005/8/layout/orgChart1"/>
    <dgm:cxn modelId="{3466FBC0-BCA5-4A43-BCD8-9166B95143BA}" type="presParOf" srcId="{3271418E-0AC7-4865-A405-6880F6E68A84}" destId="{1C3BB2C6-B00A-4C81-BF29-0D5AECB7562E}" srcOrd="0" destOrd="0" presId="urn:microsoft.com/office/officeart/2005/8/layout/orgChart1"/>
    <dgm:cxn modelId="{8CE35F97-D2A4-4C3E-ADA0-A8417EA802AB}" type="presParOf" srcId="{3271418E-0AC7-4865-A405-6880F6E68A84}" destId="{EAFDF7C2-327F-4EB4-A2FD-27E3CD5D4D9B}" srcOrd="1" destOrd="0" presId="urn:microsoft.com/office/officeart/2005/8/layout/orgChart1"/>
    <dgm:cxn modelId="{3249664E-9DA2-4EDB-92AD-6A37C35D75AB}" type="presParOf" srcId="{DE02862A-7A15-417D-BF2A-A2518C01B899}" destId="{68A5B7FA-FE86-4179-92C1-BF2814D7195B}" srcOrd="1" destOrd="0" presId="urn:microsoft.com/office/officeart/2005/8/layout/orgChart1"/>
    <dgm:cxn modelId="{E4ADD3FC-9550-4003-95D1-CBD47AD011D9}" type="presParOf" srcId="{DE02862A-7A15-417D-BF2A-A2518C01B899}" destId="{85E1254F-B71F-4277-98DD-037E2F5AAB92}" srcOrd="2" destOrd="0" presId="urn:microsoft.com/office/officeart/2005/8/layout/orgChart1"/>
    <dgm:cxn modelId="{BE88AA71-5AA4-42D5-93A7-C93FA5BBB53F}" type="presParOf" srcId="{29684540-F0E0-4FFF-A5C1-7291B6CAF004}" destId="{3DA90F10-B9F1-4967-8E25-135097F977B2}" srcOrd="2" destOrd="0" presId="urn:microsoft.com/office/officeart/2005/8/layout/orgChart1"/>
    <dgm:cxn modelId="{CFB322CE-1BA7-477B-9628-CB88CD49A2C8}" type="presParOf" srcId="{29684540-F0E0-4FFF-A5C1-7291B6CAF004}" destId="{7AB51048-E85F-43E7-BDFB-447439EE6B87}" srcOrd="3" destOrd="0" presId="urn:microsoft.com/office/officeart/2005/8/layout/orgChart1"/>
    <dgm:cxn modelId="{00345BF1-DD0F-4D15-B9D3-E3320B4CC0A1}" type="presParOf" srcId="{7AB51048-E85F-43E7-BDFB-447439EE6B87}" destId="{90B16A0B-EBEA-4AFF-B973-CB07E5FCDA9A}" srcOrd="0" destOrd="0" presId="urn:microsoft.com/office/officeart/2005/8/layout/orgChart1"/>
    <dgm:cxn modelId="{38202537-5D75-480C-BEE8-3D8CF6934EDA}" type="presParOf" srcId="{90B16A0B-EBEA-4AFF-B973-CB07E5FCDA9A}" destId="{49CEFA9D-589F-4329-9E89-1BB3EB7629CF}" srcOrd="0" destOrd="0" presId="urn:microsoft.com/office/officeart/2005/8/layout/orgChart1"/>
    <dgm:cxn modelId="{B86D4E69-E4FA-47F9-8248-BF1FF70087EA}" type="presParOf" srcId="{90B16A0B-EBEA-4AFF-B973-CB07E5FCDA9A}" destId="{CFA774D3-BF09-425C-97F3-DC62DAB77F89}" srcOrd="1" destOrd="0" presId="urn:microsoft.com/office/officeart/2005/8/layout/orgChart1"/>
    <dgm:cxn modelId="{29496FFE-816A-4CCD-BFBE-DDD9E6DDC419}" type="presParOf" srcId="{7AB51048-E85F-43E7-BDFB-447439EE6B87}" destId="{E7C6A562-EEBA-402E-8A70-D852790B39CE}" srcOrd="1" destOrd="0" presId="urn:microsoft.com/office/officeart/2005/8/layout/orgChart1"/>
    <dgm:cxn modelId="{ABFBCB1A-2140-46F7-999D-BAA7D3F94909}" type="presParOf" srcId="{7AB51048-E85F-43E7-BDFB-447439EE6B87}" destId="{E8C37937-FB35-4CC4-9923-F14BD9BC0A59}" srcOrd="2" destOrd="0" presId="urn:microsoft.com/office/officeart/2005/8/layout/orgChart1"/>
    <dgm:cxn modelId="{2FA9A83B-526C-44F4-93EF-3C66819A84A0}" type="presParOf" srcId="{29684540-F0E0-4FFF-A5C1-7291B6CAF004}" destId="{24208BCB-A311-4569-BE47-E138419559B7}" srcOrd="4" destOrd="0" presId="urn:microsoft.com/office/officeart/2005/8/layout/orgChart1"/>
    <dgm:cxn modelId="{308536B6-ABE1-47B7-920B-51776572B699}" type="presParOf" srcId="{29684540-F0E0-4FFF-A5C1-7291B6CAF004}" destId="{24A35A48-E518-4B02-B1FE-11613A44BFA0}" srcOrd="5" destOrd="0" presId="urn:microsoft.com/office/officeart/2005/8/layout/orgChart1"/>
    <dgm:cxn modelId="{3CC5C2B8-6B5F-4FDA-B2CF-6137DAF8C45F}" type="presParOf" srcId="{24A35A48-E518-4B02-B1FE-11613A44BFA0}" destId="{23B968A8-647D-4F23-BBCD-C29283533694}" srcOrd="0" destOrd="0" presId="urn:microsoft.com/office/officeart/2005/8/layout/orgChart1"/>
    <dgm:cxn modelId="{21683328-DB1F-4C87-B32B-737A35BF23B8}" type="presParOf" srcId="{23B968A8-647D-4F23-BBCD-C29283533694}" destId="{C168A734-FBA5-41E0-BBB6-46F7A27328A6}" srcOrd="0" destOrd="0" presId="urn:microsoft.com/office/officeart/2005/8/layout/orgChart1"/>
    <dgm:cxn modelId="{AB2B7301-FF78-4BD2-A7F5-1BB12E73419E}" type="presParOf" srcId="{23B968A8-647D-4F23-BBCD-C29283533694}" destId="{4CCCF611-8AC9-4119-92ED-AEBA4D35A8D0}" srcOrd="1" destOrd="0" presId="urn:microsoft.com/office/officeart/2005/8/layout/orgChart1"/>
    <dgm:cxn modelId="{3AB8298D-0FF3-43CD-869B-2C09C8587EA1}" type="presParOf" srcId="{24A35A48-E518-4B02-B1FE-11613A44BFA0}" destId="{DD04D3F4-4B81-44FC-9E1E-960E3FF92658}" srcOrd="1" destOrd="0" presId="urn:microsoft.com/office/officeart/2005/8/layout/orgChart1"/>
    <dgm:cxn modelId="{85CC64F2-A37D-45B0-942B-06E521CA3796}" type="presParOf" srcId="{24A35A48-E518-4B02-B1FE-11613A44BFA0}" destId="{939031B5-38C1-4393-AAEA-AE213E19E9F0}" srcOrd="2" destOrd="0" presId="urn:microsoft.com/office/officeart/2005/8/layout/orgChart1"/>
    <dgm:cxn modelId="{73A7807E-5173-4EEC-894E-F22D457108F6}" type="presParOf" srcId="{29684540-F0E0-4FFF-A5C1-7291B6CAF004}" destId="{36902051-AF36-4299-9C9B-29A9CB45909A}" srcOrd="6" destOrd="0" presId="urn:microsoft.com/office/officeart/2005/8/layout/orgChart1"/>
    <dgm:cxn modelId="{38C36CB7-0EC8-481A-A0AA-3075E8BA32E5}" type="presParOf" srcId="{29684540-F0E0-4FFF-A5C1-7291B6CAF004}" destId="{736BCE1B-1D75-4D6B-9410-E7D54A4E2577}" srcOrd="7" destOrd="0" presId="urn:microsoft.com/office/officeart/2005/8/layout/orgChart1"/>
    <dgm:cxn modelId="{FDBA3014-0DA2-4D93-9D07-2FD13E48BE38}" type="presParOf" srcId="{736BCE1B-1D75-4D6B-9410-E7D54A4E2577}" destId="{DCB91AA3-BE0D-4C36-9051-BFE7BCC3A1FB}" srcOrd="0" destOrd="0" presId="urn:microsoft.com/office/officeart/2005/8/layout/orgChart1"/>
    <dgm:cxn modelId="{E9F03BC0-877A-497B-9DB0-1B55F890455C}" type="presParOf" srcId="{DCB91AA3-BE0D-4C36-9051-BFE7BCC3A1FB}" destId="{7F14994E-9C50-4498-B303-A159D294112D}" srcOrd="0" destOrd="0" presId="urn:microsoft.com/office/officeart/2005/8/layout/orgChart1"/>
    <dgm:cxn modelId="{4C8B0467-DCCE-41B7-B782-94ABE004316D}" type="presParOf" srcId="{DCB91AA3-BE0D-4C36-9051-BFE7BCC3A1FB}" destId="{4DBDDE42-D974-427D-A386-B16522ACF73F}" srcOrd="1" destOrd="0" presId="urn:microsoft.com/office/officeart/2005/8/layout/orgChart1"/>
    <dgm:cxn modelId="{2F155FE6-3AD7-4138-8640-5F02FA86C492}" type="presParOf" srcId="{736BCE1B-1D75-4D6B-9410-E7D54A4E2577}" destId="{485EC979-1596-4158-8D28-09797937C6FC}" srcOrd="1" destOrd="0" presId="urn:microsoft.com/office/officeart/2005/8/layout/orgChart1"/>
    <dgm:cxn modelId="{E86CF073-E314-44E0-8ADE-5F595DFFECA9}" type="presParOf" srcId="{736BCE1B-1D75-4D6B-9410-E7D54A4E2577}" destId="{7BBCC6DA-34B4-41DE-B08E-AB4D89606DF8}" srcOrd="2" destOrd="0" presId="urn:microsoft.com/office/officeart/2005/8/layout/orgChart1"/>
    <dgm:cxn modelId="{7D3BFA81-9298-4FAA-88A8-C02779918747}" type="presParOf" srcId="{61B61151-F575-419A-9E86-2751C5F278A6}" destId="{FBA813B2-C52A-4605-BF22-7A957144C1FB}" srcOrd="2" destOrd="0" presId="urn:microsoft.com/office/officeart/2005/8/layout/orgChart1"/>
    <dgm:cxn modelId="{6FD4989C-D0EE-44C8-BCD2-0CD3EA46A1C6}" type="presParOf" srcId="{C5150D42-A933-46C6-9E6E-70FF46B781FC}" destId="{AE694FDD-E35F-44A3-B83A-EF6821959E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Secretario de Desarrollo Social</a:t>
          </a:r>
          <a:r>
            <a:rPr lang="es-MX" sz="1100" b="0" dirty="0" smtClean="0">
              <a:latin typeface="Calibri" pitchFamily="34" charset="0"/>
              <a:cs typeface="Arial" charset="0"/>
            </a:rPr>
            <a:t> </a:t>
          </a:r>
          <a:endParaRPr lang="es-MX" sz="11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Jefe de </a:t>
          </a:r>
          <a:r>
            <a:rPr lang="es-MX" sz="1100" b="0" dirty="0" smtClean="0"/>
            <a:t>Proyectos</a:t>
          </a:r>
          <a:endParaRPr lang="es-MX" sz="1100" b="0" dirty="0" smtClean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970C7702-4843-43D3-8968-2E606636D3F8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>
              <a:latin typeface="+mj-lt"/>
            </a:rPr>
            <a:t>Auxiliar </a:t>
          </a:r>
          <a:r>
            <a:rPr lang="es-MX" sz="1100" b="0" dirty="0" smtClean="0">
              <a:latin typeface="+mj-lt"/>
            </a:rPr>
            <a:t>Administrativo</a:t>
          </a:r>
          <a:endParaRPr lang="es-MX" sz="1100" b="0" dirty="0">
            <a:latin typeface="+mj-lt"/>
          </a:endParaRPr>
        </a:p>
      </dgm:t>
    </dgm:pt>
    <dgm:pt modelId="{B077961D-B10C-4834-A1D1-F85103544799}" type="parTrans" cxnId="{0D3DF76C-6FDF-41EC-9D49-E2855A2898DE}">
      <dgm:prSet/>
      <dgm:spPr/>
      <dgm:t>
        <a:bodyPr/>
        <a:lstStyle/>
        <a:p>
          <a:endParaRPr lang="es-MX"/>
        </a:p>
      </dgm:t>
    </dgm:pt>
    <dgm:pt modelId="{F97C94EA-1981-4024-907D-6CA9A0FB7B52}" type="sibTrans" cxnId="{0D3DF76C-6FDF-41EC-9D49-E2855A2898DE}">
      <dgm:prSet/>
      <dgm:spPr/>
      <dgm:t>
        <a:bodyPr/>
        <a:lstStyle/>
        <a:p>
          <a:endParaRPr lang="es-MX"/>
        </a:p>
      </dgm:t>
    </dgm:pt>
    <dgm:pt modelId="{D6AB1BB6-3C14-4B8D-9112-AF6EF872E9D4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 Jefe </a:t>
          </a:r>
          <a:r>
            <a:rPr lang="es-MX" sz="1100" b="0" dirty="0" smtClean="0"/>
            <a:t>Jurídico</a:t>
          </a:r>
          <a:endParaRPr lang="es-MX" sz="1100" b="0" dirty="0" smtClean="0"/>
        </a:p>
      </dgm:t>
    </dgm:pt>
    <dgm:pt modelId="{FDAF4389-2629-4DDF-AEA0-AFBA28278BFE}" type="parTrans" cxnId="{C390F56F-AFFD-4C38-9708-A43246BA69D5}">
      <dgm:prSet/>
      <dgm:spPr/>
      <dgm:t>
        <a:bodyPr/>
        <a:lstStyle/>
        <a:p>
          <a:endParaRPr lang="es-ES"/>
        </a:p>
      </dgm:t>
    </dgm:pt>
    <dgm:pt modelId="{83353D0D-702B-4504-88B2-6DB4BCAAF04A}" type="sibTrans" cxnId="{C390F56F-AFFD-4C38-9708-A43246BA69D5}">
      <dgm:prSet/>
      <dgm:spPr/>
      <dgm:t>
        <a:bodyPr/>
        <a:lstStyle/>
        <a:p>
          <a:endParaRPr lang="es-ES"/>
        </a:p>
      </dgm:t>
    </dgm:pt>
    <dgm:pt modelId="{321679AA-D762-47CF-B773-13A71786AE32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000" b="0" dirty="0" smtClean="0">
              <a:latin typeface="+mj-lt"/>
            </a:rPr>
            <a:t>Secretaria / o </a:t>
          </a:r>
        </a:p>
      </dgm:t>
    </dgm:pt>
    <dgm:pt modelId="{1397CE87-1484-4F2F-8072-68B4E0EB38AC}" type="sibTrans" cxnId="{0CCEAA0C-B924-4F23-8BA1-814B56558856}">
      <dgm:prSet/>
      <dgm:spPr/>
      <dgm:t>
        <a:bodyPr/>
        <a:lstStyle/>
        <a:p>
          <a:endParaRPr lang="es-ES"/>
        </a:p>
      </dgm:t>
    </dgm:pt>
    <dgm:pt modelId="{1F2A251F-35AA-4909-A79D-3101D1C3FE7B}" type="parTrans" cxnId="{0CCEAA0C-B924-4F23-8BA1-814B56558856}">
      <dgm:prSet/>
      <dgm:spPr/>
      <dgm:t>
        <a:bodyPr/>
        <a:lstStyle/>
        <a:p>
          <a:endParaRPr lang="es-ES"/>
        </a:p>
      </dgm:t>
    </dgm:pt>
    <dgm:pt modelId="{56557BF9-F653-405B-A1DB-7136E11F76E4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000" b="0" dirty="0" smtClean="0"/>
            <a:t>Auxiliar</a:t>
          </a:r>
          <a:endParaRPr lang="es-ES" sz="1000" dirty="0"/>
        </a:p>
      </dgm:t>
    </dgm:pt>
    <dgm:pt modelId="{EAC0A3E4-B7AF-4D00-BE39-5D16C0AF5ADB}" type="parTrans" cxnId="{C08F82D8-6214-451E-8EA8-38FF1E3DED41}">
      <dgm:prSet/>
      <dgm:spPr/>
      <dgm:t>
        <a:bodyPr/>
        <a:lstStyle/>
        <a:p>
          <a:endParaRPr lang="es-ES"/>
        </a:p>
      </dgm:t>
    </dgm:pt>
    <dgm:pt modelId="{176A82FB-2B3A-45F5-B2CB-DE8BA45612FC}" type="sibTrans" cxnId="{C08F82D8-6214-451E-8EA8-38FF1E3DED41}">
      <dgm:prSet/>
      <dgm:spPr/>
      <dgm:t>
        <a:bodyPr/>
        <a:lstStyle/>
        <a:p>
          <a:endParaRPr lang="es-ES"/>
        </a:p>
      </dgm:t>
    </dgm:pt>
    <dgm:pt modelId="{F3C1A8B0-EA8C-49E9-A5B0-2EE5A41C4203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Analista</a:t>
          </a:r>
          <a:endParaRPr lang="es-MX" sz="1100" b="0" dirty="0"/>
        </a:p>
      </dgm:t>
    </dgm:pt>
    <dgm:pt modelId="{0FE2DFBA-8D8F-4103-9DF9-E22F58B03449}" type="parTrans" cxnId="{6994E4F0-4E57-4F53-BA32-086CC19D8B21}">
      <dgm:prSet/>
      <dgm:spPr/>
      <dgm:t>
        <a:bodyPr/>
        <a:lstStyle/>
        <a:p>
          <a:endParaRPr lang="es-ES"/>
        </a:p>
      </dgm:t>
    </dgm:pt>
    <dgm:pt modelId="{59FDBEA7-30F6-496B-A7DA-350ECB851A4C}" type="sibTrans" cxnId="{6994E4F0-4E57-4F53-BA32-086CC19D8B21}">
      <dgm:prSet/>
      <dgm:spPr/>
      <dgm:t>
        <a:bodyPr/>
        <a:lstStyle/>
        <a:p>
          <a:endParaRPr lang="es-ES"/>
        </a:p>
      </dgm:t>
    </dgm:pt>
    <dgm:pt modelId="{C1164653-629F-459E-9983-348F48B4BA59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Ejecutivo </a:t>
          </a:r>
          <a:r>
            <a:rPr lang="es-MX" sz="1100" b="0" dirty="0" smtClean="0"/>
            <a:t>Enlace</a:t>
          </a:r>
          <a:endParaRPr lang="es-MX" sz="1100" b="0" dirty="0"/>
        </a:p>
      </dgm:t>
    </dgm:pt>
    <dgm:pt modelId="{04B0A9B3-1ADB-4A65-BBB1-1146A59F791A}" type="parTrans" cxnId="{4C61E6BA-99B5-474A-BDDF-3E95F84E9B79}">
      <dgm:prSet/>
      <dgm:spPr/>
      <dgm:t>
        <a:bodyPr/>
        <a:lstStyle/>
        <a:p>
          <a:endParaRPr lang="es-ES"/>
        </a:p>
      </dgm:t>
    </dgm:pt>
    <dgm:pt modelId="{D85D0BA4-D994-4543-A666-28B35BD858ED}" type="sibTrans" cxnId="{4C61E6BA-99B5-474A-BDDF-3E95F84E9B79}">
      <dgm:prSet/>
      <dgm:spPr/>
      <dgm:t>
        <a:bodyPr/>
        <a:lstStyle/>
        <a:p>
          <a:endParaRPr lang="es-ES"/>
        </a:p>
      </dgm:t>
    </dgm:pt>
    <dgm:pt modelId="{D51938B5-F503-491C-A8AF-FF52907AEB89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Chofer</a:t>
          </a:r>
          <a:endParaRPr lang="es-MX" sz="1100" b="0" dirty="0"/>
        </a:p>
      </dgm:t>
    </dgm:pt>
    <dgm:pt modelId="{E14BA8E6-B50C-41AE-A0FC-92529CBFE6D1}" type="parTrans" cxnId="{79C4CA76-A005-4670-A2A4-CA762E61EFC5}">
      <dgm:prSet/>
      <dgm:spPr/>
      <dgm:t>
        <a:bodyPr/>
        <a:lstStyle/>
        <a:p>
          <a:endParaRPr lang="es-ES"/>
        </a:p>
      </dgm:t>
    </dgm:pt>
    <dgm:pt modelId="{3D65552A-C977-4C6D-B913-ADA9E3C1510A}" type="sibTrans" cxnId="{79C4CA76-A005-4670-A2A4-CA762E61EFC5}">
      <dgm:prSet/>
      <dgm:spPr/>
      <dgm:t>
        <a:bodyPr/>
        <a:lstStyle/>
        <a:p>
          <a:endParaRPr lang="es-ES"/>
        </a:p>
      </dgm:t>
    </dgm:pt>
    <dgm:pt modelId="{081255E2-34B0-4C25-87B7-8F6E096A7BCE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 </a:t>
          </a:r>
          <a:r>
            <a:rPr lang="es-MX" sz="1100" b="0" dirty="0" smtClean="0"/>
            <a:t>Auxiliar</a:t>
          </a:r>
          <a:endParaRPr lang="es-MX" sz="1100" b="0" dirty="0"/>
        </a:p>
      </dgm:t>
    </dgm:pt>
    <dgm:pt modelId="{436EBCA8-6BC5-47E0-8D65-84803C9D4550}" type="parTrans" cxnId="{E8797E82-3679-4C9A-B936-76F14E6A4B9C}">
      <dgm:prSet/>
      <dgm:spPr/>
      <dgm:t>
        <a:bodyPr/>
        <a:lstStyle/>
        <a:p>
          <a:endParaRPr lang="es-ES"/>
        </a:p>
      </dgm:t>
    </dgm:pt>
    <dgm:pt modelId="{ADD5BB09-86CB-4077-87E3-A1FD759AFDF4}" type="sibTrans" cxnId="{E8797E82-3679-4C9A-B936-76F14E6A4B9C}">
      <dgm:prSet/>
      <dgm:spPr/>
      <dgm:t>
        <a:bodyPr/>
        <a:lstStyle/>
        <a:p>
          <a:endParaRPr lang="es-ES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84CCF3D1-E99C-4C4E-93FB-9710347C3F75}" type="pres">
      <dgm:prSet presAssocID="{436EBCA8-6BC5-47E0-8D65-84803C9D4550}" presName="Name35" presStyleLbl="parChTrans1D2" presStyleIdx="0" presStyleCnt="7"/>
      <dgm:spPr/>
      <dgm:t>
        <a:bodyPr/>
        <a:lstStyle/>
        <a:p>
          <a:endParaRPr lang="es-ES"/>
        </a:p>
      </dgm:t>
    </dgm:pt>
    <dgm:pt modelId="{64EC44E1-ABA9-4727-8688-3B5B7CDAD028}" type="pres">
      <dgm:prSet presAssocID="{081255E2-34B0-4C25-87B7-8F6E096A7BCE}" presName="hierRoot2" presStyleCnt="0">
        <dgm:presLayoutVars>
          <dgm:hierBranch val="init"/>
        </dgm:presLayoutVars>
      </dgm:prSet>
      <dgm:spPr/>
    </dgm:pt>
    <dgm:pt modelId="{8E23469E-B26B-4952-ACDB-DD2EE1505715}" type="pres">
      <dgm:prSet presAssocID="{081255E2-34B0-4C25-87B7-8F6E096A7BCE}" presName="rootComposite" presStyleCnt="0"/>
      <dgm:spPr/>
    </dgm:pt>
    <dgm:pt modelId="{BE6537EF-536D-4BB3-B145-0C722867CFE2}" type="pres">
      <dgm:prSet presAssocID="{081255E2-34B0-4C25-87B7-8F6E096A7BCE}" presName="rootText" presStyleLbl="node2" presStyleIdx="0" presStyleCnt="4" custScaleX="58822" custScaleY="97497" custLinFactNeighborX="30016" custLinFactNeighborY="-50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872763-CF67-4897-8DAF-3428F199755E}" type="pres">
      <dgm:prSet presAssocID="{081255E2-34B0-4C25-87B7-8F6E096A7BCE}" presName="rootConnector" presStyleLbl="node2" presStyleIdx="0" presStyleCnt="4"/>
      <dgm:spPr/>
      <dgm:t>
        <a:bodyPr/>
        <a:lstStyle/>
        <a:p>
          <a:endParaRPr lang="es-ES"/>
        </a:p>
      </dgm:t>
    </dgm:pt>
    <dgm:pt modelId="{993CA927-8950-4AE2-833A-E1D2726D0EBC}" type="pres">
      <dgm:prSet presAssocID="{081255E2-34B0-4C25-87B7-8F6E096A7BCE}" presName="hierChild4" presStyleCnt="0"/>
      <dgm:spPr/>
    </dgm:pt>
    <dgm:pt modelId="{10A19BCC-55A6-4717-8A81-208FC8C1FC75}" type="pres">
      <dgm:prSet presAssocID="{081255E2-34B0-4C25-87B7-8F6E096A7BCE}" presName="hierChild5" presStyleCnt="0"/>
      <dgm:spPr/>
    </dgm:pt>
    <dgm:pt modelId="{D244A6C1-C682-4BA4-B4CE-5661D26A3A68}" type="pres">
      <dgm:prSet presAssocID="{04B0A9B3-1ADB-4A65-BBB1-1146A59F791A}" presName="Name35" presStyleLbl="parChTrans1D2" presStyleIdx="1" presStyleCnt="7"/>
      <dgm:spPr/>
      <dgm:t>
        <a:bodyPr/>
        <a:lstStyle/>
        <a:p>
          <a:endParaRPr lang="es-ES"/>
        </a:p>
      </dgm:t>
    </dgm:pt>
    <dgm:pt modelId="{BED14233-177B-4046-952A-5A065042F748}" type="pres">
      <dgm:prSet presAssocID="{C1164653-629F-459E-9983-348F48B4BA59}" presName="hierRoot2" presStyleCnt="0">
        <dgm:presLayoutVars>
          <dgm:hierBranch val="init"/>
        </dgm:presLayoutVars>
      </dgm:prSet>
      <dgm:spPr/>
    </dgm:pt>
    <dgm:pt modelId="{B1431CC7-F66F-4F0F-8628-7945781A5008}" type="pres">
      <dgm:prSet presAssocID="{C1164653-629F-459E-9983-348F48B4BA59}" presName="rootComposite" presStyleCnt="0"/>
      <dgm:spPr/>
    </dgm:pt>
    <dgm:pt modelId="{EB8DCC46-A480-431B-B88E-3FBEC54A0980}" type="pres">
      <dgm:prSet presAssocID="{C1164653-629F-459E-9983-348F48B4BA59}" presName="rootText" presStyleLbl="node2" presStyleIdx="1" presStyleCnt="4" custScaleX="76157" custScaleY="88867" custLinFactX="-61011" custLinFactNeighborX="-100000" custLinFactNeighborY="-494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FC4EF5-2671-45C6-8722-665ABDA508AE}" type="pres">
      <dgm:prSet presAssocID="{C1164653-629F-459E-9983-348F48B4BA59}" presName="rootConnector" presStyleLbl="node2" presStyleIdx="1" presStyleCnt="4"/>
      <dgm:spPr/>
      <dgm:t>
        <a:bodyPr/>
        <a:lstStyle/>
        <a:p>
          <a:endParaRPr lang="es-ES"/>
        </a:p>
      </dgm:t>
    </dgm:pt>
    <dgm:pt modelId="{942210F1-9A87-4088-9153-523DBB6E1BA4}" type="pres">
      <dgm:prSet presAssocID="{C1164653-629F-459E-9983-348F48B4BA59}" presName="hierChild4" presStyleCnt="0"/>
      <dgm:spPr/>
    </dgm:pt>
    <dgm:pt modelId="{817B68A2-00B7-42A7-B615-6EB0ED5F1F52}" type="pres">
      <dgm:prSet presAssocID="{C1164653-629F-459E-9983-348F48B4BA59}" presName="hierChild5" presStyleCnt="0"/>
      <dgm:spPr/>
    </dgm:pt>
    <dgm:pt modelId="{1F9CADFB-E6B9-4688-9B16-94A865D5634F}" type="pres">
      <dgm:prSet presAssocID="{FDAF4389-2629-4DDF-AEA0-AFBA28278BFE}" presName="Name35" presStyleLbl="parChTrans1D2" presStyleIdx="2" presStyleCnt="7"/>
      <dgm:spPr/>
      <dgm:t>
        <a:bodyPr/>
        <a:lstStyle/>
        <a:p>
          <a:endParaRPr lang="es-ES"/>
        </a:p>
      </dgm:t>
    </dgm:pt>
    <dgm:pt modelId="{4A0F6837-4CB9-4EFD-8153-379086BE98EE}" type="pres">
      <dgm:prSet presAssocID="{D6AB1BB6-3C14-4B8D-9112-AF6EF872E9D4}" presName="hierRoot2" presStyleCnt="0">
        <dgm:presLayoutVars>
          <dgm:hierBranch val="init"/>
        </dgm:presLayoutVars>
      </dgm:prSet>
      <dgm:spPr/>
    </dgm:pt>
    <dgm:pt modelId="{81A35A67-8F74-4B9A-B08B-1C8AB6D38D47}" type="pres">
      <dgm:prSet presAssocID="{D6AB1BB6-3C14-4B8D-9112-AF6EF872E9D4}" presName="rootComposite" presStyleCnt="0"/>
      <dgm:spPr/>
    </dgm:pt>
    <dgm:pt modelId="{9703D705-ABFB-4C3A-8F40-92CCD2DAC6EC}" type="pres">
      <dgm:prSet presAssocID="{D6AB1BB6-3C14-4B8D-9112-AF6EF872E9D4}" presName="rootText" presStyleLbl="node2" presStyleIdx="2" presStyleCnt="4" custScaleX="91392" custScaleY="100000" custLinFactNeighborX="-47004" custLinFactNeighborY="-502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C0E68-EE39-41DF-9C76-0D397907C229}" type="pres">
      <dgm:prSet presAssocID="{D6AB1BB6-3C14-4B8D-9112-AF6EF872E9D4}" presName="rootConnector" presStyleLbl="node2" presStyleIdx="2" presStyleCnt="4"/>
      <dgm:spPr/>
      <dgm:t>
        <a:bodyPr/>
        <a:lstStyle/>
        <a:p>
          <a:endParaRPr lang="es-ES"/>
        </a:p>
      </dgm:t>
    </dgm:pt>
    <dgm:pt modelId="{9747D40E-A010-4E44-9136-3C14A17A165A}" type="pres">
      <dgm:prSet presAssocID="{D6AB1BB6-3C14-4B8D-9112-AF6EF872E9D4}" presName="hierChild4" presStyleCnt="0"/>
      <dgm:spPr/>
    </dgm:pt>
    <dgm:pt modelId="{0179411D-70C7-44C0-8BDF-D013B0796863}" type="pres">
      <dgm:prSet presAssocID="{E14BA8E6-B50C-41AE-A0FC-92529CBFE6D1}" presName="Name37" presStyleLbl="parChTrans1D3" presStyleIdx="0" presStyleCnt="2"/>
      <dgm:spPr/>
      <dgm:t>
        <a:bodyPr/>
        <a:lstStyle/>
        <a:p>
          <a:endParaRPr lang="es-ES"/>
        </a:p>
      </dgm:t>
    </dgm:pt>
    <dgm:pt modelId="{FDB1C68E-6987-46DB-867C-8E128333C108}" type="pres">
      <dgm:prSet presAssocID="{D51938B5-F503-491C-A8AF-FF52907AEB89}" presName="hierRoot2" presStyleCnt="0">
        <dgm:presLayoutVars>
          <dgm:hierBranch val="init"/>
        </dgm:presLayoutVars>
      </dgm:prSet>
      <dgm:spPr/>
    </dgm:pt>
    <dgm:pt modelId="{7E5B6DE6-75D1-4604-AFEC-0FBFB0E025C0}" type="pres">
      <dgm:prSet presAssocID="{D51938B5-F503-491C-A8AF-FF52907AEB89}" presName="rootComposite" presStyleCnt="0"/>
      <dgm:spPr/>
    </dgm:pt>
    <dgm:pt modelId="{ECA92160-F31A-42CB-B8C0-E6EF7ED0A14C}" type="pres">
      <dgm:prSet presAssocID="{D51938B5-F503-491C-A8AF-FF52907AEB89}" presName="rootText" presStyleLbl="node3" presStyleIdx="0" presStyleCnt="2" custScaleX="78369" custScaleY="81959" custLinFactNeighborX="-41600" custLinFactNeighborY="-41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113159-7E63-4EA6-98BF-3F3A09FDA84F}" type="pres">
      <dgm:prSet presAssocID="{D51938B5-F503-491C-A8AF-FF52907AEB89}" presName="rootConnector" presStyleLbl="node3" presStyleIdx="0" presStyleCnt="2"/>
      <dgm:spPr/>
      <dgm:t>
        <a:bodyPr/>
        <a:lstStyle/>
        <a:p>
          <a:endParaRPr lang="es-ES"/>
        </a:p>
      </dgm:t>
    </dgm:pt>
    <dgm:pt modelId="{369607A9-6EFA-47DD-B4DE-F732EE631F0B}" type="pres">
      <dgm:prSet presAssocID="{D51938B5-F503-491C-A8AF-FF52907AEB89}" presName="hierChild4" presStyleCnt="0"/>
      <dgm:spPr/>
    </dgm:pt>
    <dgm:pt modelId="{4CD1C20D-EF14-4CA4-8CAF-E461810CC35B}" type="pres">
      <dgm:prSet presAssocID="{D51938B5-F503-491C-A8AF-FF52907AEB89}" presName="hierChild5" presStyleCnt="0"/>
      <dgm:spPr/>
    </dgm:pt>
    <dgm:pt modelId="{997D945C-D01C-4822-85E7-520401A5CB63}" type="pres">
      <dgm:prSet presAssocID="{D6AB1BB6-3C14-4B8D-9112-AF6EF872E9D4}" presName="hierChild5" presStyleCnt="0"/>
      <dgm:spPr/>
    </dgm:pt>
    <dgm:pt modelId="{2425BEC6-DDBF-4C2C-ACB1-8B2093BA0931}" type="pres">
      <dgm:prSet presAssocID="{9A7381F0-700B-4A12-98A5-3B678FC53EC7}" presName="Name35" presStyleLbl="parChTrans1D2" presStyleIdx="3" presStyleCnt="7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3" presStyleCnt="4" custLinFactNeighborX="9019" custLinFactNeighborY="-497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3" presStyleCnt="4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03E483FD-EEB3-4F62-A9C6-CB8A0CC66FCA}" type="pres">
      <dgm:prSet presAssocID="{0FE2DFBA-8D8F-4103-9DF9-E22F58B03449}" presName="Name35" presStyleLbl="parChTrans1D3" presStyleIdx="1" presStyleCnt="2"/>
      <dgm:spPr/>
      <dgm:t>
        <a:bodyPr/>
        <a:lstStyle/>
        <a:p>
          <a:endParaRPr lang="es-ES"/>
        </a:p>
      </dgm:t>
    </dgm:pt>
    <dgm:pt modelId="{2787A2E3-48B9-441C-94F7-A3C0FA10BDEC}" type="pres">
      <dgm:prSet presAssocID="{F3C1A8B0-EA8C-49E9-A5B0-2EE5A41C4203}" presName="hierRoot2" presStyleCnt="0">
        <dgm:presLayoutVars>
          <dgm:hierBranch val="init"/>
        </dgm:presLayoutVars>
      </dgm:prSet>
      <dgm:spPr/>
    </dgm:pt>
    <dgm:pt modelId="{13590846-4133-4404-857A-35FA65FE7168}" type="pres">
      <dgm:prSet presAssocID="{F3C1A8B0-EA8C-49E9-A5B0-2EE5A41C4203}" presName="rootComposite" presStyleCnt="0"/>
      <dgm:spPr/>
    </dgm:pt>
    <dgm:pt modelId="{51E73803-9A10-44E8-8511-52832A3199A2}" type="pres">
      <dgm:prSet presAssocID="{F3C1A8B0-EA8C-49E9-A5B0-2EE5A41C4203}" presName="rootText" presStyleLbl="node3" presStyleIdx="1" presStyleCnt="2" custScaleX="88882" custLinFactNeighborX="43176" custLinFactNeighborY="-18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F0EC0D-0554-488E-A72C-CEB9BF6D87AB}" type="pres">
      <dgm:prSet presAssocID="{F3C1A8B0-EA8C-49E9-A5B0-2EE5A41C4203}" presName="rootConnector" presStyleLbl="node3" presStyleIdx="1" presStyleCnt="2"/>
      <dgm:spPr/>
      <dgm:t>
        <a:bodyPr/>
        <a:lstStyle/>
        <a:p>
          <a:endParaRPr lang="es-ES"/>
        </a:p>
      </dgm:t>
    </dgm:pt>
    <dgm:pt modelId="{D4A8E3A7-D8B9-4A06-8019-1BFA60A1E2A1}" type="pres">
      <dgm:prSet presAssocID="{F3C1A8B0-EA8C-49E9-A5B0-2EE5A41C4203}" presName="hierChild4" presStyleCnt="0"/>
      <dgm:spPr/>
    </dgm:pt>
    <dgm:pt modelId="{0FE5BD57-377D-49A8-91D6-172748E17BC2}" type="pres">
      <dgm:prSet presAssocID="{F3C1A8B0-EA8C-49E9-A5B0-2EE5A41C4203}" presName="hierChild5" presStyleCnt="0"/>
      <dgm:spPr/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906E6036-4F72-4B86-AAA3-21222883AB44}" type="pres">
      <dgm:prSet presAssocID="{1F2A251F-35AA-4909-A79D-3101D1C3FE7B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E986E0AD-0A05-4800-AA06-A7BF0CDDE0EF}" type="pres">
      <dgm:prSet presAssocID="{321679AA-D762-47CF-B773-13A71786AE32}" presName="hierRoot3" presStyleCnt="0">
        <dgm:presLayoutVars>
          <dgm:hierBranch val="init"/>
        </dgm:presLayoutVars>
      </dgm:prSet>
      <dgm:spPr/>
    </dgm:pt>
    <dgm:pt modelId="{A171D9D4-9988-4DBC-B48F-7A1E2F97F79D}" type="pres">
      <dgm:prSet presAssocID="{321679AA-D762-47CF-B773-13A71786AE32}" presName="rootComposite3" presStyleCnt="0"/>
      <dgm:spPr/>
    </dgm:pt>
    <dgm:pt modelId="{BC77B1C1-8988-4613-91A2-0050332DE92A}" type="pres">
      <dgm:prSet presAssocID="{321679AA-D762-47CF-B773-13A71786AE32}" presName="rootText3" presStyleLbl="asst1" presStyleIdx="0" presStyleCnt="3" custScaleX="78354" custScaleY="91326" custLinFactX="-25812" custLinFactNeighborX="-100000" custLinFactNeighborY="-303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33A3C3-D2C9-4091-AB82-56900051A812}" type="pres">
      <dgm:prSet presAssocID="{321679AA-D762-47CF-B773-13A71786AE32}" presName="rootConnector3" presStyleLbl="asst1" presStyleIdx="0" presStyleCnt="3"/>
      <dgm:spPr/>
      <dgm:t>
        <a:bodyPr/>
        <a:lstStyle/>
        <a:p>
          <a:endParaRPr lang="es-ES"/>
        </a:p>
      </dgm:t>
    </dgm:pt>
    <dgm:pt modelId="{B8A82BFF-6B8D-4F95-AC1D-341C4218256E}" type="pres">
      <dgm:prSet presAssocID="{321679AA-D762-47CF-B773-13A71786AE32}" presName="hierChild6" presStyleCnt="0"/>
      <dgm:spPr/>
    </dgm:pt>
    <dgm:pt modelId="{34572E24-2D9D-4FAD-9F8D-B3D511C170F9}" type="pres">
      <dgm:prSet presAssocID="{321679AA-D762-47CF-B773-13A71786AE32}" presName="hierChild7" presStyleCnt="0"/>
      <dgm:spPr/>
    </dgm:pt>
    <dgm:pt modelId="{C9FF683B-5B6D-4A1B-B4B5-5EEDA1E91354}" type="pres">
      <dgm:prSet presAssocID="{B077961D-B10C-4834-A1D1-F85103544799}" presName="Name111" presStyleLbl="parChTrans1D2" presStyleIdx="5" presStyleCnt="7"/>
      <dgm:spPr/>
      <dgm:t>
        <a:bodyPr/>
        <a:lstStyle/>
        <a:p>
          <a:endParaRPr lang="es-MX"/>
        </a:p>
      </dgm:t>
    </dgm:pt>
    <dgm:pt modelId="{DD9A6F65-1930-412D-9010-F72A45772134}" type="pres">
      <dgm:prSet presAssocID="{970C7702-4843-43D3-8968-2E606636D3F8}" presName="hierRoot3" presStyleCnt="0">
        <dgm:presLayoutVars>
          <dgm:hierBranch val="init"/>
        </dgm:presLayoutVars>
      </dgm:prSet>
      <dgm:spPr/>
    </dgm:pt>
    <dgm:pt modelId="{55DA74E7-E6BF-4329-9200-565D4A6C0CB0}" type="pres">
      <dgm:prSet presAssocID="{970C7702-4843-43D3-8968-2E606636D3F8}" presName="rootComposite3" presStyleCnt="0"/>
      <dgm:spPr/>
    </dgm:pt>
    <dgm:pt modelId="{AF347B9D-D928-493B-A8D1-4093AC8AD822}" type="pres">
      <dgm:prSet presAssocID="{970C7702-4843-43D3-8968-2E606636D3F8}" presName="rootText3" presStyleLbl="asst1" presStyleIdx="1" presStyleCnt="3" custScaleX="77555" custScaleY="91168" custLinFactX="-19159" custLinFactNeighborX="-100000" custLinFactNeighborY="4798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40189D-2033-4EF0-9273-5FF96D791141}" type="pres">
      <dgm:prSet presAssocID="{970C7702-4843-43D3-8968-2E606636D3F8}" presName="rootConnector3" presStyleLbl="asst1" presStyleIdx="1" presStyleCnt="3"/>
      <dgm:spPr/>
      <dgm:t>
        <a:bodyPr/>
        <a:lstStyle/>
        <a:p>
          <a:endParaRPr lang="es-MX"/>
        </a:p>
      </dgm:t>
    </dgm:pt>
    <dgm:pt modelId="{D88B3479-A80D-4AC9-A6DF-4BD877A763A4}" type="pres">
      <dgm:prSet presAssocID="{970C7702-4843-43D3-8968-2E606636D3F8}" presName="hierChild6" presStyleCnt="0"/>
      <dgm:spPr/>
    </dgm:pt>
    <dgm:pt modelId="{384033B9-445D-4A3E-81F6-1EE6252A7A6B}" type="pres">
      <dgm:prSet presAssocID="{970C7702-4843-43D3-8968-2E606636D3F8}" presName="hierChild7" presStyleCnt="0"/>
      <dgm:spPr/>
    </dgm:pt>
    <dgm:pt modelId="{DC9EDAFB-0CA4-4516-99D5-29D0C08A1E75}" type="pres">
      <dgm:prSet presAssocID="{EAC0A3E4-B7AF-4D00-BE39-5D16C0AF5AD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AE8AF46C-08EB-41F6-B025-52CF46780405}" type="pres">
      <dgm:prSet presAssocID="{56557BF9-F653-405B-A1DB-7136E11F76E4}" presName="hierRoot3" presStyleCnt="0">
        <dgm:presLayoutVars>
          <dgm:hierBranch val="init"/>
        </dgm:presLayoutVars>
      </dgm:prSet>
      <dgm:spPr/>
    </dgm:pt>
    <dgm:pt modelId="{AA3B6AE3-2FD1-45D4-81C2-5005F099447B}" type="pres">
      <dgm:prSet presAssocID="{56557BF9-F653-405B-A1DB-7136E11F76E4}" presName="rootComposite3" presStyleCnt="0"/>
      <dgm:spPr/>
    </dgm:pt>
    <dgm:pt modelId="{39EE93CD-4D9D-4A96-BCFB-4649FEB95F64}" type="pres">
      <dgm:prSet presAssocID="{56557BF9-F653-405B-A1DB-7136E11F76E4}" presName="rootText3" presStyleLbl="asst1" presStyleIdx="2" presStyleCnt="3" custScaleX="58931" custScaleY="62577" custLinFactX="31798" custLinFactY="-71301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7EBA1A-8665-483E-AC05-5B4A493E422B}" type="pres">
      <dgm:prSet presAssocID="{56557BF9-F653-405B-A1DB-7136E11F76E4}" presName="rootConnector3" presStyleLbl="asst1" presStyleIdx="2" presStyleCnt="3"/>
      <dgm:spPr/>
      <dgm:t>
        <a:bodyPr/>
        <a:lstStyle/>
        <a:p>
          <a:endParaRPr lang="es-ES"/>
        </a:p>
      </dgm:t>
    </dgm:pt>
    <dgm:pt modelId="{897FB6ED-591D-401C-A936-58931BF4E6EB}" type="pres">
      <dgm:prSet presAssocID="{56557BF9-F653-405B-A1DB-7136E11F76E4}" presName="hierChild6" presStyleCnt="0"/>
      <dgm:spPr/>
    </dgm:pt>
    <dgm:pt modelId="{CB0128BC-7A5C-4111-A281-61E8E34B1B03}" type="pres">
      <dgm:prSet presAssocID="{56557BF9-F653-405B-A1DB-7136E11F76E4}" presName="hierChild7" presStyleCnt="0"/>
      <dgm:spPr/>
    </dgm:pt>
  </dgm:ptLst>
  <dgm:cxnLst>
    <dgm:cxn modelId="{B5BA4915-D00C-4725-B9BC-D586FF6E4DC0}" type="presOf" srcId="{970C7702-4843-43D3-8968-2E606636D3F8}" destId="{AF347B9D-D928-493B-A8D1-4093AC8AD822}" srcOrd="0" destOrd="0" presId="urn:microsoft.com/office/officeart/2005/8/layout/orgChart1"/>
    <dgm:cxn modelId="{8CCED71C-CFE0-42C7-8D1F-CED1FADC215C}" type="presOf" srcId="{1F2A251F-35AA-4909-A79D-3101D1C3FE7B}" destId="{906E6036-4F72-4B86-AAA3-21222883AB44}" srcOrd="0" destOrd="0" presId="urn:microsoft.com/office/officeart/2005/8/layout/orgChart1"/>
    <dgm:cxn modelId="{6994E4F0-4E57-4F53-BA32-086CC19D8B21}" srcId="{00FCB7F1-EA49-4083-8188-D5172B827B2E}" destId="{F3C1A8B0-EA8C-49E9-A5B0-2EE5A41C4203}" srcOrd="0" destOrd="0" parTransId="{0FE2DFBA-8D8F-4103-9DF9-E22F58B03449}" sibTransId="{59FDBEA7-30F6-496B-A7DA-350ECB851A4C}"/>
    <dgm:cxn modelId="{79C4CA76-A005-4670-A2A4-CA762E61EFC5}" srcId="{D6AB1BB6-3C14-4B8D-9112-AF6EF872E9D4}" destId="{D51938B5-F503-491C-A8AF-FF52907AEB89}" srcOrd="0" destOrd="0" parTransId="{E14BA8E6-B50C-41AE-A0FC-92529CBFE6D1}" sibTransId="{3D65552A-C977-4C6D-B913-ADA9E3C1510A}"/>
    <dgm:cxn modelId="{4C61E6BA-99B5-474A-BDDF-3E95F84E9B79}" srcId="{A751D4D1-AD72-4B08-8090-283EDEF72569}" destId="{C1164653-629F-459E-9983-348F48B4BA59}" srcOrd="2" destOrd="0" parTransId="{04B0A9B3-1ADB-4A65-BBB1-1146A59F791A}" sibTransId="{D85D0BA4-D994-4543-A666-28B35BD858ED}"/>
    <dgm:cxn modelId="{C13D8251-F806-4142-AFC7-2FE407833FD4}" type="presOf" srcId="{D6AB1BB6-3C14-4B8D-9112-AF6EF872E9D4}" destId="{9703D705-ABFB-4C3A-8F40-92CCD2DAC6EC}" srcOrd="0" destOrd="0" presId="urn:microsoft.com/office/officeart/2005/8/layout/orgChart1"/>
    <dgm:cxn modelId="{8163D8BE-EE73-4E07-96E2-BE796167E0E2}" type="presOf" srcId="{0FE2DFBA-8D8F-4103-9DF9-E22F58B03449}" destId="{03E483FD-EEB3-4F62-A9C6-CB8A0CC66FCA}" srcOrd="0" destOrd="0" presId="urn:microsoft.com/office/officeart/2005/8/layout/orgChart1"/>
    <dgm:cxn modelId="{C390F56F-AFFD-4C38-9708-A43246BA69D5}" srcId="{A751D4D1-AD72-4B08-8090-283EDEF72569}" destId="{D6AB1BB6-3C14-4B8D-9112-AF6EF872E9D4}" srcOrd="5" destOrd="0" parTransId="{FDAF4389-2629-4DDF-AEA0-AFBA28278BFE}" sibTransId="{83353D0D-702B-4504-88B2-6DB4BCAAF04A}"/>
    <dgm:cxn modelId="{D8A2989F-A3D0-4E52-B622-6207A41048B6}" type="presOf" srcId="{081255E2-34B0-4C25-87B7-8F6E096A7BCE}" destId="{BE6537EF-536D-4BB3-B145-0C722867CFE2}" srcOrd="0" destOrd="0" presId="urn:microsoft.com/office/officeart/2005/8/layout/orgChart1"/>
    <dgm:cxn modelId="{61F8BCD2-B265-49CB-A9D6-456A15421ADE}" type="presOf" srcId="{56557BF9-F653-405B-A1DB-7136E11F76E4}" destId="{39EE93CD-4D9D-4A96-BCFB-4649FEB95F64}" srcOrd="0" destOrd="0" presId="urn:microsoft.com/office/officeart/2005/8/layout/orgChart1"/>
    <dgm:cxn modelId="{842AA381-497D-45B5-9CD6-261FFDCE951C}" type="presOf" srcId="{9A7381F0-700B-4A12-98A5-3B678FC53EC7}" destId="{2425BEC6-DDBF-4C2C-ACB1-8B2093BA0931}" srcOrd="0" destOrd="0" presId="urn:microsoft.com/office/officeart/2005/8/layout/orgChart1"/>
    <dgm:cxn modelId="{69639085-3489-4624-A78E-DD5D15E7F22D}" type="presOf" srcId="{D51938B5-F503-491C-A8AF-FF52907AEB89}" destId="{C8113159-7E63-4EA6-98BF-3F3A09FDA84F}" srcOrd="1" destOrd="0" presId="urn:microsoft.com/office/officeart/2005/8/layout/orgChart1"/>
    <dgm:cxn modelId="{0D3DF76C-6FDF-41EC-9D49-E2855A2898DE}" srcId="{A751D4D1-AD72-4B08-8090-283EDEF72569}" destId="{970C7702-4843-43D3-8968-2E606636D3F8}" srcOrd="3" destOrd="0" parTransId="{B077961D-B10C-4834-A1D1-F85103544799}" sibTransId="{F97C94EA-1981-4024-907D-6CA9A0FB7B52}"/>
    <dgm:cxn modelId="{828785C4-B0D5-4DE3-9234-B65D26140A33}" type="presOf" srcId="{56557BF9-F653-405B-A1DB-7136E11F76E4}" destId="{E57EBA1A-8665-483E-AC05-5B4A493E422B}" srcOrd="1" destOrd="0" presId="urn:microsoft.com/office/officeart/2005/8/layout/orgChart1"/>
    <dgm:cxn modelId="{EA77E3E5-512C-44DD-9B56-6449210FA05F}" type="presOf" srcId="{321679AA-D762-47CF-B773-13A71786AE32}" destId="{BC77B1C1-8988-4613-91A2-0050332DE92A}" srcOrd="0" destOrd="0" presId="urn:microsoft.com/office/officeart/2005/8/layout/orgChart1"/>
    <dgm:cxn modelId="{DE1DF6B5-D60F-4AB1-B952-8FE33AC35CE9}" type="presOf" srcId="{FDAF4389-2629-4DDF-AEA0-AFBA28278BFE}" destId="{1F9CADFB-E6B9-4688-9B16-94A865D5634F}" srcOrd="0" destOrd="0" presId="urn:microsoft.com/office/officeart/2005/8/layout/orgChart1"/>
    <dgm:cxn modelId="{816583EC-FB4F-4EB2-9A3B-20885DCDEE00}" type="presOf" srcId="{436EBCA8-6BC5-47E0-8D65-84803C9D4550}" destId="{84CCF3D1-E99C-4C4E-93FB-9710347C3F75}" srcOrd="0" destOrd="0" presId="urn:microsoft.com/office/officeart/2005/8/layout/orgChart1"/>
    <dgm:cxn modelId="{5C1DEACD-0086-4ADA-B8E2-27F2689609C5}" type="presOf" srcId="{D51938B5-F503-491C-A8AF-FF52907AEB89}" destId="{ECA92160-F31A-42CB-B8C0-E6EF7ED0A14C}" srcOrd="0" destOrd="0" presId="urn:microsoft.com/office/officeart/2005/8/layout/orgChart1"/>
    <dgm:cxn modelId="{7649EF1B-AEE9-4520-9849-8AB3463CCBB5}" type="presOf" srcId="{F3C1A8B0-EA8C-49E9-A5B0-2EE5A41C4203}" destId="{BBF0EC0D-0554-488E-A72C-CEB9BF6D87AB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7142ED5F-1ACE-44E3-A695-156ADEC4A375}" type="presOf" srcId="{321679AA-D762-47CF-B773-13A71786AE32}" destId="{3133A3C3-D2C9-4091-AB82-56900051A812}" srcOrd="1" destOrd="0" presId="urn:microsoft.com/office/officeart/2005/8/layout/orgChart1"/>
    <dgm:cxn modelId="{5E415D21-7CE5-4B1E-A721-5DB0A5C4909E}" type="presOf" srcId="{081255E2-34B0-4C25-87B7-8F6E096A7BCE}" destId="{9F872763-CF67-4897-8DAF-3428F199755E}" srcOrd="1" destOrd="0" presId="urn:microsoft.com/office/officeart/2005/8/layout/orgChart1"/>
    <dgm:cxn modelId="{FAA70189-C4FE-4379-81EE-6461F0E18BFA}" type="presOf" srcId="{F3C1A8B0-EA8C-49E9-A5B0-2EE5A41C4203}" destId="{51E73803-9A10-44E8-8511-52832A3199A2}" srcOrd="0" destOrd="0" presId="urn:microsoft.com/office/officeart/2005/8/layout/orgChart1"/>
    <dgm:cxn modelId="{BA10EEAA-2521-4F0D-A1B9-991A1225E108}" type="presOf" srcId="{D6AB1BB6-3C14-4B8D-9112-AF6EF872E9D4}" destId="{C90C0E68-EE39-41DF-9C76-0D397907C229}" srcOrd="1" destOrd="0" presId="urn:microsoft.com/office/officeart/2005/8/layout/orgChart1"/>
    <dgm:cxn modelId="{B833EA22-4E7E-4F43-9CB2-89BB72AF8A4E}" type="presOf" srcId="{D43E59DF-AF5E-4317-8F03-4E52D2288BBF}" destId="{FA9843D5-AA4E-4A30-A0F1-608C16FEEE26}" srcOrd="0" destOrd="0" presId="urn:microsoft.com/office/officeart/2005/8/layout/orgChart1"/>
    <dgm:cxn modelId="{36951F8C-FEE7-450A-A9AF-EF9B1A2950FD}" type="presOf" srcId="{B077961D-B10C-4834-A1D1-F85103544799}" destId="{C9FF683B-5B6D-4A1B-B4B5-5EEDA1E91354}" srcOrd="0" destOrd="0" presId="urn:microsoft.com/office/officeart/2005/8/layout/orgChart1"/>
    <dgm:cxn modelId="{2E513DA5-99FF-403E-88EA-1D1938CED01F}" type="presOf" srcId="{A751D4D1-AD72-4B08-8090-283EDEF72569}" destId="{CC6C263F-8F2F-4C62-81B4-190B89884384}" srcOrd="1" destOrd="0" presId="urn:microsoft.com/office/officeart/2005/8/layout/orgChart1"/>
    <dgm:cxn modelId="{D76AB242-9674-4AEF-B6F9-7638346374FF}" type="presOf" srcId="{C1164653-629F-459E-9983-348F48B4BA59}" destId="{4FFC4EF5-2671-45C6-8722-665ABDA508AE}" srcOrd="1" destOrd="0" presId="urn:microsoft.com/office/officeart/2005/8/layout/orgChart1"/>
    <dgm:cxn modelId="{070D7085-D11D-4E2B-AC85-63409E2D8AF9}" type="presOf" srcId="{C1164653-629F-459E-9983-348F48B4BA59}" destId="{EB8DCC46-A480-431B-B88E-3FBEC54A0980}" srcOrd="0" destOrd="0" presId="urn:microsoft.com/office/officeart/2005/8/layout/orgChart1"/>
    <dgm:cxn modelId="{0CCEAA0C-B924-4F23-8BA1-814B56558856}" srcId="{A751D4D1-AD72-4B08-8090-283EDEF72569}" destId="{321679AA-D762-47CF-B773-13A71786AE32}" srcOrd="0" destOrd="0" parTransId="{1F2A251F-35AA-4909-A79D-3101D1C3FE7B}" sibTransId="{1397CE87-1484-4F2F-8072-68B4E0EB38AC}"/>
    <dgm:cxn modelId="{61E89AFB-CA0A-4720-A29B-9A6F6B4B8E15}" type="presOf" srcId="{E14BA8E6-B50C-41AE-A0FC-92529CBFE6D1}" destId="{0179411D-70C7-44C0-8BDF-D013B0796863}" srcOrd="0" destOrd="0" presId="urn:microsoft.com/office/officeart/2005/8/layout/orgChart1"/>
    <dgm:cxn modelId="{4C934185-77B0-4215-B498-582855296866}" srcId="{A751D4D1-AD72-4B08-8090-283EDEF72569}" destId="{00FCB7F1-EA49-4083-8188-D5172B827B2E}" srcOrd="6" destOrd="0" parTransId="{9A7381F0-700B-4A12-98A5-3B678FC53EC7}" sibTransId="{335EB78F-706B-4DCB-9C7D-6EC909721DED}"/>
    <dgm:cxn modelId="{E8797E82-3679-4C9A-B936-76F14E6A4B9C}" srcId="{A751D4D1-AD72-4B08-8090-283EDEF72569}" destId="{081255E2-34B0-4C25-87B7-8F6E096A7BCE}" srcOrd="1" destOrd="0" parTransId="{436EBCA8-6BC5-47E0-8D65-84803C9D4550}" sibTransId="{ADD5BB09-86CB-4077-87E3-A1FD759AFDF4}"/>
    <dgm:cxn modelId="{C08F82D8-6214-451E-8EA8-38FF1E3DED41}" srcId="{A751D4D1-AD72-4B08-8090-283EDEF72569}" destId="{56557BF9-F653-405B-A1DB-7136E11F76E4}" srcOrd="4" destOrd="0" parTransId="{EAC0A3E4-B7AF-4D00-BE39-5D16C0AF5ADB}" sibTransId="{176A82FB-2B3A-45F5-B2CB-DE8BA45612FC}"/>
    <dgm:cxn modelId="{9C2424CB-51B4-477D-9583-526CFE960BA7}" type="presOf" srcId="{04B0A9B3-1ADB-4A65-BBB1-1146A59F791A}" destId="{D244A6C1-C682-4BA4-B4CE-5661D26A3A68}" srcOrd="0" destOrd="0" presId="urn:microsoft.com/office/officeart/2005/8/layout/orgChart1"/>
    <dgm:cxn modelId="{ACDF159E-A97B-42F4-83D4-F1BE5CC50EF3}" type="presOf" srcId="{00FCB7F1-EA49-4083-8188-D5172B827B2E}" destId="{6BA75B72-1FBD-4521-9515-F2A6E5479C56}" srcOrd="0" destOrd="0" presId="urn:microsoft.com/office/officeart/2005/8/layout/orgChart1"/>
    <dgm:cxn modelId="{9ED239FC-60EA-49F6-90B2-BA2D614ABE41}" type="presOf" srcId="{00FCB7F1-EA49-4083-8188-D5172B827B2E}" destId="{6DD334A2-A074-4C1E-BD89-4D70C1C2BC28}" srcOrd="1" destOrd="0" presId="urn:microsoft.com/office/officeart/2005/8/layout/orgChart1"/>
    <dgm:cxn modelId="{9127D428-8F0A-4A8A-8BDE-9A7816ECD7B5}" type="presOf" srcId="{A751D4D1-AD72-4B08-8090-283EDEF72569}" destId="{59B2E976-902E-466C-BCBB-F68D232258A1}" srcOrd="0" destOrd="0" presId="urn:microsoft.com/office/officeart/2005/8/layout/orgChart1"/>
    <dgm:cxn modelId="{2D7B0E8A-4A91-49BB-B13F-06923ED876DD}" type="presOf" srcId="{970C7702-4843-43D3-8968-2E606636D3F8}" destId="{0840189D-2033-4EF0-9273-5FF96D791141}" srcOrd="1" destOrd="0" presId="urn:microsoft.com/office/officeart/2005/8/layout/orgChart1"/>
    <dgm:cxn modelId="{76A11DDF-270C-45CC-950B-698FBE2D7547}" type="presOf" srcId="{EAC0A3E4-B7AF-4D00-BE39-5D16C0AF5ADB}" destId="{DC9EDAFB-0CA4-4516-99D5-29D0C08A1E75}" srcOrd="0" destOrd="0" presId="urn:microsoft.com/office/officeart/2005/8/layout/orgChart1"/>
    <dgm:cxn modelId="{E5E03F90-DDC2-4212-88AF-0F8C37168D3C}" type="presParOf" srcId="{FA9843D5-AA4E-4A30-A0F1-608C16FEEE26}" destId="{E37DE94F-383C-4587-848C-9AE98EFE7DDB}" srcOrd="0" destOrd="0" presId="urn:microsoft.com/office/officeart/2005/8/layout/orgChart1"/>
    <dgm:cxn modelId="{525C3340-C312-4BF2-AF75-9040BBB7A4E2}" type="presParOf" srcId="{E37DE94F-383C-4587-848C-9AE98EFE7DDB}" destId="{07779FE6-5D94-4B6A-81E4-5687CA738055}" srcOrd="0" destOrd="0" presId="urn:microsoft.com/office/officeart/2005/8/layout/orgChart1"/>
    <dgm:cxn modelId="{ECACFDDE-558B-4CDC-AC37-291B0648B5CE}" type="presParOf" srcId="{07779FE6-5D94-4B6A-81E4-5687CA738055}" destId="{59B2E976-902E-466C-BCBB-F68D232258A1}" srcOrd="0" destOrd="0" presId="urn:microsoft.com/office/officeart/2005/8/layout/orgChart1"/>
    <dgm:cxn modelId="{8544CA01-6C05-415A-833A-54A268845273}" type="presParOf" srcId="{07779FE6-5D94-4B6A-81E4-5687CA738055}" destId="{CC6C263F-8F2F-4C62-81B4-190B89884384}" srcOrd="1" destOrd="0" presId="urn:microsoft.com/office/officeart/2005/8/layout/orgChart1"/>
    <dgm:cxn modelId="{6832B20D-0B9A-481F-BEAD-C79A352A3EE2}" type="presParOf" srcId="{E37DE94F-383C-4587-848C-9AE98EFE7DDB}" destId="{A14C2085-ED09-42AF-A41F-3393ACB9376B}" srcOrd="1" destOrd="0" presId="urn:microsoft.com/office/officeart/2005/8/layout/orgChart1"/>
    <dgm:cxn modelId="{F92E7679-B841-4748-83B7-EDA4832D4158}" type="presParOf" srcId="{A14C2085-ED09-42AF-A41F-3393ACB9376B}" destId="{84CCF3D1-E99C-4C4E-93FB-9710347C3F75}" srcOrd="0" destOrd="0" presId="urn:microsoft.com/office/officeart/2005/8/layout/orgChart1"/>
    <dgm:cxn modelId="{9F9D3820-3128-49AD-995A-B619A19DC19E}" type="presParOf" srcId="{A14C2085-ED09-42AF-A41F-3393ACB9376B}" destId="{64EC44E1-ABA9-4727-8688-3B5B7CDAD028}" srcOrd="1" destOrd="0" presId="urn:microsoft.com/office/officeart/2005/8/layout/orgChart1"/>
    <dgm:cxn modelId="{37606C46-2F2A-4E43-B726-45C5A1113749}" type="presParOf" srcId="{64EC44E1-ABA9-4727-8688-3B5B7CDAD028}" destId="{8E23469E-B26B-4952-ACDB-DD2EE1505715}" srcOrd="0" destOrd="0" presId="urn:microsoft.com/office/officeart/2005/8/layout/orgChart1"/>
    <dgm:cxn modelId="{9DA36F0D-87CA-497A-9077-421FD1748363}" type="presParOf" srcId="{8E23469E-B26B-4952-ACDB-DD2EE1505715}" destId="{BE6537EF-536D-4BB3-B145-0C722867CFE2}" srcOrd="0" destOrd="0" presId="urn:microsoft.com/office/officeart/2005/8/layout/orgChart1"/>
    <dgm:cxn modelId="{CE896FF4-FBF6-44EB-AF08-936B0127E219}" type="presParOf" srcId="{8E23469E-B26B-4952-ACDB-DD2EE1505715}" destId="{9F872763-CF67-4897-8DAF-3428F199755E}" srcOrd="1" destOrd="0" presId="urn:microsoft.com/office/officeart/2005/8/layout/orgChart1"/>
    <dgm:cxn modelId="{44D7A8B6-86C9-45B9-8A5F-20208EF04EC9}" type="presParOf" srcId="{64EC44E1-ABA9-4727-8688-3B5B7CDAD028}" destId="{993CA927-8950-4AE2-833A-E1D2726D0EBC}" srcOrd="1" destOrd="0" presId="urn:microsoft.com/office/officeart/2005/8/layout/orgChart1"/>
    <dgm:cxn modelId="{ADD61084-31D1-407B-B45A-79EB534D79F9}" type="presParOf" srcId="{64EC44E1-ABA9-4727-8688-3B5B7CDAD028}" destId="{10A19BCC-55A6-4717-8A81-208FC8C1FC75}" srcOrd="2" destOrd="0" presId="urn:microsoft.com/office/officeart/2005/8/layout/orgChart1"/>
    <dgm:cxn modelId="{301C086B-799B-487E-B476-BC2667D5C44E}" type="presParOf" srcId="{A14C2085-ED09-42AF-A41F-3393ACB9376B}" destId="{D244A6C1-C682-4BA4-B4CE-5661D26A3A68}" srcOrd="2" destOrd="0" presId="urn:microsoft.com/office/officeart/2005/8/layout/orgChart1"/>
    <dgm:cxn modelId="{0F5F503E-7CB1-466B-A955-E3332B6823FD}" type="presParOf" srcId="{A14C2085-ED09-42AF-A41F-3393ACB9376B}" destId="{BED14233-177B-4046-952A-5A065042F748}" srcOrd="3" destOrd="0" presId="urn:microsoft.com/office/officeart/2005/8/layout/orgChart1"/>
    <dgm:cxn modelId="{93892A3E-C74A-4EF1-AA84-14DA78422949}" type="presParOf" srcId="{BED14233-177B-4046-952A-5A065042F748}" destId="{B1431CC7-F66F-4F0F-8628-7945781A5008}" srcOrd="0" destOrd="0" presId="urn:microsoft.com/office/officeart/2005/8/layout/orgChart1"/>
    <dgm:cxn modelId="{8005FD19-7DA7-41BA-AEEC-56E0B8FDB1C6}" type="presParOf" srcId="{B1431CC7-F66F-4F0F-8628-7945781A5008}" destId="{EB8DCC46-A480-431B-B88E-3FBEC54A0980}" srcOrd="0" destOrd="0" presId="urn:microsoft.com/office/officeart/2005/8/layout/orgChart1"/>
    <dgm:cxn modelId="{83B7083E-08AA-4EB8-A17A-F0D78A4FC6EA}" type="presParOf" srcId="{B1431CC7-F66F-4F0F-8628-7945781A5008}" destId="{4FFC4EF5-2671-45C6-8722-665ABDA508AE}" srcOrd="1" destOrd="0" presId="urn:microsoft.com/office/officeart/2005/8/layout/orgChart1"/>
    <dgm:cxn modelId="{5941BF8B-3805-4FF2-A321-B2C84F0B1F4B}" type="presParOf" srcId="{BED14233-177B-4046-952A-5A065042F748}" destId="{942210F1-9A87-4088-9153-523DBB6E1BA4}" srcOrd="1" destOrd="0" presId="urn:microsoft.com/office/officeart/2005/8/layout/orgChart1"/>
    <dgm:cxn modelId="{2AABABDF-8933-49F2-B2F6-3BC0B5C181FA}" type="presParOf" srcId="{BED14233-177B-4046-952A-5A065042F748}" destId="{817B68A2-00B7-42A7-B615-6EB0ED5F1F52}" srcOrd="2" destOrd="0" presId="urn:microsoft.com/office/officeart/2005/8/layout/orgChart1"/>
    <dgm:cxn modelId="{0F0E5116-4AC1-4084-9BF1-8CB5714984C2}" type="presParOf" srcId="{A14C2085-ED09-42AF-A41F-3393ACB9376B}" destId="{1F9CADFB-E6B9-4688-9B16-94A865D5634F}" srcOrd="4" destOrd="0" presId="urn:microsoft.com/office/officeart/2005/8/layout/orgChart1"/>
    <dgm:cxn modelId="{D09B1089-FEFA-4B94-98B0-8EC52C8093A0}" type="presParOf" srcId="{A14C2085-ED09-42AF-A41F-3393ACB9376B}" destId="{4A0F6837-4CB9-4EFD-8153-379086BE98EE}" srcOrd="5" destOrd="0" presId="urn:microsoft.com/office/officeart/2005/8/layout/orgChart1"/>
    <dgm:cxn modelId="{A3C35DA3-FA15-410F-9B98-EC2B5AD3E25A}" type="presParOf" srcId="{4A0F6837-4CB9-4EFD-8153-379086BE98EE}" destId="{81A35A67-8F74-4B9A-B08B-1C8AB6D38D47}" srcOrd="0" destOrd="0" presId="urn:microsoft.com/office/officeart/2005/8/layout/orgChart1"/>
    <dgm:cxn modelId="{F5099F76-6546-4FD5-86F4-10A42103BE8F}" type="presParOf" srcId="{81A35A67-8F74-4B9A-B08B-1C8AB6D38D47}" destId="{9703D705-ABFB-4C3A-8F40-92CCD2DAC6EC}" srcOrd="0" destOrd="0" presId="urn:microsoft.com/office/officeart/2005/8/layout/orgChart1"/>
    <dgm:cxn modelId="{8A97CBBD-6A6D-4AD3-ADDD-5157F7A58CD0}" type="presParOf" srcId="{81A35A67-8F74-4B9A-B08B-1C8AB6D38D47}" destId="{C90C0E68-EE39-41DF-9C76-0D397907C229}" srcOrd="1" destOrd="0" presId="urn:microsoft.com/office/officeart/2005/8/layout/orgChart1"/>
    <dgm:cxn modelId="{CD890B56-823D-4D79-857B-93A3EE05048A}" type="presParOf" srcId="{4A0F6837-4CB9-4EFD-8153-379086BE98EE}" destId="{9747D40E-A010-4E44-9136-3C14A17A165A}" srcOrd="1" destOrd="0" presId="urn:microsoft.com/office/officeart/2005/8/layout/orgChart1"/>
    <dgm:cxn modelId="{621970C9-7878-4159-BD24-FB3F31A50392}" type="presParOf" srcId="{9747D40E-A010-4E44-9136-3C14A17A165A}" destId="{0179411D-70C7-44C0-8BDF-D013B0796863}" srcOrd="0" destOrd="0" presId="urn:microsoft.com/office/officeart/2005/8/layout/orgChart1"/>
    <dgm:cxn modelId="{707E3999-80A3-4592-97C3-54A971E5C013}" type="presParOf" srcId="{9747D40E-A010-4E44-9136-3C14A17A165A}" destId="{FDB1C68E-6987-46DB-867C-8E128333C108}" srcOrd="1" destOrd="0" presId="urn:microsoft.com/office/officeart/2005/8/layout/orgChart1"/>
    <dgm:cxn modelId="{7D64EFF0-C6DE-4CD8-AC46-5439570F779A}" type="presParOf" srcId="{FDB1C68E-6987-46DB-867C-8E128333C108}" destId="{7E5B6DE6-75D1-4604-AFEC-0FBFB0E025C0}" srcOrd="0" destOrd="0" presId="urn:microsoft.com/office/officeart/2005/8/layout/orgChart1"/>
    <dgm:cxn modelId="{FD557C1D-24C8-4355-8C3A-A2F98C3CC4FF}" type="presParOf" srcId="{7E5B6DE6-75D1-4604-AFEC-0FBFB0E025C0}" destId="{ECA92160-F31A-42CB-B8C0-E6EF7ED0A14C}" srcOrd="0" destOrd="0" presId="urn:microsoft.com/office/officeart/2005/8/layout/orgChart1"/>
    <dgm:cxn modelId="{EC5FE9F2-193A-4AA5-B39A-C4B1A2B86CBF}" type="presParOf" srcId="{7E5B6DE6-75D1-4604-AFEC-0FBFB0E025C0}" destId="{C8113159-7E63-4EA6-98BF-3F3A09FDA84F}" srcOrd="1" destOrd="0" presId="urn:microsoft.com/office/officeart/2005/8/layout/orgChart1"/>
    <dgm:cxn modelId="{AD15EC61-42D8-425B-8F50-25039B06BD15}" type="presParOf" srcId="{FDB1C68E-6987-46DB-867C-8E128333C108}" destId="{369607A9-6EFA-47DD-B4DE-F732EE631F0B}" srcOrd="1" destOrd="0" presId="urn:microsoft.com/office/officeart/2005/8/layout/orgChart1"/>
    <dgm:cxn modelId="{42F7EA29-BDA0-4EFE-8031-62AD0B8ABB74}" type="presParOf" srcId="{FDB1C68E-6987-46DB-867C-8E128333C108}" destId="{4CD1C20D-EF14-4CA4-8CAF-E461810CC35B}" srcOrd="2" destOrd="0" presId="urn:microsoft.com/office/officeart/2005/8/layout/orgChart1"/>
    <dgm:cxn modelId="{76737796-70B1-4B20-B3B0-06E4ED610396}" type="presParOf" srcId="{4A0F6837-4CB9-4EFD-8153-379086BE98EE}" destId="{997D945C-D01C-4822-85E7-520401A5CB63}" srcOrd="2" destOrd="0" presId="urn:microsoft.com/office/officeart/2005/8/layout/orgChart1"/>
    <dgm:cxn modelId="{37B45EA6-56DF-4691-849E-5C6814B6BF51}" type="presParOf" srcId="{A14C2085-ED09-42AF-A41F-3393ACB9376B}" destId="{2425BEC6-DDBF-4C2C-ACB1-8B2093BA0931}" srcOrd="6" destOrd="0" presId="urn:microsoft.com/office/officeart/2005/8/layout/orgChart1"/>
    <dgm:cxn modelId="{D594F8B2-97E9-484B-A11F-0AC35B818D47}" type="presParOf" srcId="{A14C2085-ED09-42AF-A41F-3393ACB9376B}" destId="{57E9755B-C7D3-4A36-9E30-4FE457A804E6}" srcOrd="7" destOrd="0" presId="urn:microsoft.com/office/officeart/2005/8/layout/orgChart1"/>
    <dgm:cxn modelId="{FE0F36ED-13B9-45ED-9F6C-CB8E995EBF3B}" type="presParOf" srcId="{57E9755B-C7D3-4A36-9E30-4FE457A804E6}" destId="{48C7ADE6-5D21-44C5-A979-25CB0D28F67D}" srcOrd="0" destOrd="0" presId="urn:microsoft.com/office/officeart/2005/8/layout/orgChart1"/>
    <dgm:cxn modelId="{E7D49D93-6ACD-4436-914A-94A319824348}" type="presParOf" srcId="{48C7ADE6-5D21-44C5-A979-25CB0D28F67D}" destId="{6BA75B72-1FBD-4521-9515-F2A6E5479C56}" srcOrd="0" destOrd="0" presId="urn:microsoft.com/office/officeart/2005/8/layout/orgChart1"/>
    <dgm:cxn modelId="{F7867D75-A699-411E-AC9B-AACC9BF6E4DC}" type="presParOf" srcId="{48C7ADE6-5D21-44C5-A979-25CB0D28F67D}" destId="{6DD334A2-A074-4C1E-BD89-4D70C1C2BC28}" srcOrd="1" destOrd="0" presId="urn:microsoft.com/office/officeart/2005/8/layout/orgChart1"/>
    <dgm:cxn modelId="{2A67E2F9-8FE5-4945-83C6-1AF0AE2B2318}" type="presParOf" srcId="{57E9755B-C7D3-4A36-9E30-4FE457A804E6}" destId="{B374E970-401D-43D2-B594-B9A3D21B8F95}" srcOrd="1" destOrd="0" presId="urn:microsoft.com/office/officeart/2005/8/layout/orgChart1"/>
    <dgm:cxn modelId="{1E5B5DF6-7B55-4D9E-ADEC-749486DD168F}" type="presParOf" srcId="{B374E970-401D-43D2-B594-B9A3D21B8F95}" destId="{03E483FD-EEB3-4F62-A9C6-CB8A0CC66FCA}" srcOrd="0" destOrd="0" presId="urn:microsoft.com/office/officeart/2005/8/layout/orgChart1"/>
    <dgm:cxn modelId="{675E852D-B7D3-47F2-A762-7BB19AE63AC3}" type="presParOf" srcId="{B374E970-401D-43D2-B594-B9A3D21B8F95}" destId="{2787A2E3-48B9-441C-94F7-A3C0FA10BDEC}" srcOrd="1" destOrd="0" presId="urn:microsoft.com/office/officeart/2005/8/layout/orgChart1"/>
    <dgm:cxn modelId="{E4CB1F21-B894-4037-AB74-C401DB781B5A}" type="presParOf" srcId="{2787A2E3-48B9-441C-94F7-A3C0FA10BDEC}" destId="{13590846-4133-4404-857A-35FA65FE7168}" srcOrd="0" destOrd="0" presId="urn:microsoft.com/office/officeart/2005/8/layout/orgChart1"/>
    <dgm:cxn modelId="{7A9E9F7C-55C3-4B3B-91B5-A326B8F2B5F8}" type="presParOf" srcId="{13590846-4133-4404-857A-35FA65FE7168}" destId="{51E73803-9A10-44E8-8511-52832A3199A2}" srcOrd="0" destOrd="0" presId="urn:microsoft.com/office/officeart/2005/8/layout/orgChart1"/>
    <dgm:cxn modelId="{4D3F4C71-DF21-46D6-B500-279A2E998887}" type="presParOf" srcId="{13590846-4133-4404-857A-35FA65FE7168}" destId="{BBF0EC0D-0554-488E-A72C-CEB9BF6D87AB}" srcOrd="1" destOrd="0" presId="urn:microsoft.com/office/officeart/2005/8/layout/orgChart1"/>
    <dgm:cxn modelId="{36590D8F-A100-4E69-84D2-B37BA6997D9E}" type="presParOf" srcId="{2787A2E3-48B9-441C-94F7-A3C0FA10BDEC}" destId="{D4A8E3A7-D8B9-4A06-8019-1BFA60A1E2A1}" srcOrd="1" destOrd="0" presId="urn:microsoft.com/office/officeart/2005/8/layout/orgChart1"/>
    <dgm:cxn modelId="{7406A2AA-5047-4BA1-AB93-4A541A02AF8B}" type="presParOf" srcId="{2787A2E3-48B9-441C-94F7-A3C0FA10BDEC}" destId="{0FE5BD57-377D-49A8-91D6-172748E17BC2}" srcOrd="2" destOrd="0" presId="urn:microsoft.com/office/officeart/2005/8/layout/orgChart1"/>
    <dgm:cxn modelId="{0B29AA58-9630-4045-AA36-28E9DD06FDAC}" type="presParOf" srcId="{57E9755B-C7D3-4A36-9E30-4FE457A804E6}" destId="{373ED7C7-F614-42C5-A82D-977A9DB613E7}" srcOrd="2" destOrd="0" presId="urn:microsoft.com/office/officeart/2005/8/layout/orgChart1"/>
    <dgm:cxn modelId="{D2CF2939-5C6C-45B6-866D-11D5820A07FF}" type="presParOf" srcId="{E37DE94F-383C-4587-848C-9AE98EFE7DDB}" destId="{4F8299DD-6704-4A3B-A04E-3F3CE60AD4BD}" srcOrd="2" destOrd="0" presId="urn:microsoft.com/office/officeart/2005/8/layout/orgChart1"/>
    <dgm:cxn modelId="{6C9A5C6B-9A7D-4B7E-B8C8-1C6497E9C812}" type="presParOf" srcId="{4F8299DD-6704-4A3B-A04E-3F3CE60AD4BD}" destId="{906E6036-4F72-4B86-AAA3-21222883AB44}" srcOrd="0" destOrd="0" presId="urn:microsoft.com/office/officeart/2005/8/layout/orgChart1"/>
    <dgm:cxn modelId="{9AA9E4F8-ECFA-41D5-9A65-BD83116E3478}" type="presParOf" srcId="{4F8299DD-6704-4A3B-A04E-3F3CE60AD4BD}" destId="{E986E0AD-0A05-4800-AA06-A7BF0CDDE0EF}" srcOrd="1" destOrd="0" presId="urn:microsoft.com/office/officeart/2005/8/layout/orgChart1"/>
    <dgm:cxn modelId="{BA1ED5F1-0EC3-47C9-BD92-A9577A6CA663}" type="presParOf" srcId="{E986E0AD-0A05-4800-AA06-A7BF0CDDE0EF}" destId="{A171D9D4-9988-4DBC-B48F-7A1E2F97F79D}" srcOrd="0" destOrd="0" presId="urn:microsoft.com/office/officeart/2005/8/layout/orgChart1"/>
    <dgm:cxn modelId="{3B5DBAE7-335D-4713-80F5-2857B8DA541E}" type="presParOf" srcId="{A171D9D4-9988-4DBC-B48F-7A1E2F97F79D}" destId="{BC77B1C1-8988-4613-91A2-0050332DE92A}" srcOrd="0" destOrd="0" presId="urn:microsoft.com/office/officeart/2005/8/layout/orgChart1"/>
    <dgm:cxn modelId="{BEE2BB0E-1025-4387-8FDC-031EA51AABB3}" type="presParOf" srcId="{A171D9D4-9988-4DBC-B48F-7A1E2F97F79D}" destId="{3133A3C3-D2C9-4091-AB82-56900051A812}" srcOrd="1" destOrd="0" presId="urn:microsoft.com/office/officeart/2005/8/layout/orgChart1"/>
    <dgm:cxn modelId="{381B9411-C79C-4587-A3A3-F935E3ED75A4}" type="presParOf" srcId="{E986E0AD-0A05-4800-AA06-A7BF0CDDE0EF}" destId="{B8A82BFF-6B8D-4F95-AC1D-341C4218256E}" srcOrd="1" destOrd="0" presId="urn:microsoft.com/office/officeart/2005/8/layout/orgChart1"/>
    <dgm:cxn modelId="{FCD75312-7279-4E54-8888-006461F55EA3}" type="presParOf" srcId="{E986E0AD-0A05-4800-AA06-A7BF0CDDE0EF}" destId="{34572E24-2D9D-4FAD-9F8D-B3D511C170F9}" srcOrd="2" destOrd="0" presId="urn:microsoft.com/office/officeart/2005/8/layout/orgChart1"/>
    <dgm:cxn modelId="{74C55E7D-C057-483A-A01D-A7693E23C2D1}" type="presParOf" srcId="{4F8299DD-6704-4A3B-A04E-3F3CE60AD4BD}" destId="{C9FF683B-5B6D-4A1B-B4B5-5EEDA1E91354}" srcOrd="2" destOrd="0" presId="urn:microsoft.com/office/officeart/2005/8/layout/orgChart1"/>
    <dgm:cxn modelId="{7A7803AE-455C-4B9C-8D67-D96FF894AFD2}" type="presParOf" srcId="{4F8299DD-6704-4A3B-A04E-3F3CE60AD4BD}" destId="{DD9A6F65-1930-412D-9010-F72A45772134}" srcOrd="3" destOrd="0" presId="urn:microsoft.com/office/officeart/2005/8/layout/orgChart1"/>
    <dgm:cxn modelId="{3F237958-8DE9-4279-8B9D-DD65F4B9D05E}" type="presParOf" srcId="{DD9A6F65-1930-412D-9010-F72A45772134}" destId="{55DA74E7-E6BF-4329-9200-565D4A6C0CB0}" srcOrd="0" destOrd="0" presId="urn:microsoft.com/office/officeart/2005/8/layout/orgChart1"/>
    <dgm:cxn modelId="{2B265ECA-228B-44C1-B8C8-C2552B53E74A}" type="presParOf" srcId="{55DA74E7-E6BF-4329-9200-565D4A6C0CB0}" destId="{AF347B9D-D928-493B-A8D1-4093AC8AD822}" srcOrd="0" destOrd="0" presId="urn:microsoft.com/office/officeart/2005/8/layout/orgChart1"/>
    <dgm:cxn modelId="{A3DEB3A4-E239-4E0B-8BB8-9A43DE6EE66C}" type="presParOf" srcId="{55DA74E7-E6BF-4329-9200-565D4A6C0CB0}" destId="{0840189D-2033-4EF0-9273-5FF96D791141}" srcOrd="1" destOrd="0" presId="urn:microsoft.com/office/officeart/2005/8/layout/orgChart1"/>
    <dgm:cxn modelId="{190D7E9E-5103-4973-A108-ABD2B9C8504D}" type="presParOf" srcId="{DD9A6F65-1930-412D-9010-F72A45772134}" destId="{D88B3479-A80D-4AC9-A6DF-4BD877A763A4}" srcOrd="1" destOrd="0" presId="urn:microsoft.com/office/officeart/2005/8/layout/orgChart1"/>
    <dgm:cxn modelId="{B73CD6E3-F7CC-44B4-924A-BD5CBA31C144}" type="presParOf" srcId="{DD9A6F65-1930-412D-9010-F72A45772134}" destId="{384033B9-445D-4A3E-81F6-1EE6252A7A6B}" srcOrd="2" destOrd="0" presId="urn:microsoft.com/office/officeart/2005/8/layout/orgChart1"/>
    <dgm:cxn modelId="{BBBBF4C3-B425-4746-9AF8-A38AD363068B}" type="presParOf" srcId="{4F8299DD-6704-4A3B-A04E-3F3CE60AD4BD}" destId="{DC9EDAFB-0CA4-4516-99D5-29D0C08A1E75}" srcOrd="4" destOrd="0" presId="urn:microsoft.com/office/officeart/2005/8/layout/orgChart1"/>
    <dgm:cxn modelId="{E94E593A-3545-4A47-A5FA-6FF94A02B558}" type="presParOf" srcId="{4F8299DD-6704-4A3B-A04E-3F3CE60AD4BD}" destId="{AE8AF46C-08EB-41F6-B025-52CF46780405}" srcOrd="5" destOrd="0" presId="urn:microsoft.com/office/officeart/2005/8/layout/orgChart1"/>
    <dgm:cxn modelId="{FC1E9C78-97B1-496E-9E44-CEAE5AF1F109}" type="presParOf" srcId="{AE8AF46C-08EB-41F6-B025-52CF46780405}" destId="{AA3B6AE3-2FD1-45D4-81C2-5005F099447B}" srcOrd="0" destOrd="0" presId="urn:microsoft.com/office/officeart/2005/8/layout/orgChart1"/>
    <dgm:cxn modelId="{5C1456B5-5440-4E5D-87AB-ED665948AB82}" type="presParOf" srcId="{AA3B6AE3-2FD1-45D4-81C2-5005F099447B}" destId="{39EE93CD-4D9D-4A96-BCFB-4649FEB95F64}" srcOrd="0" destOrd="0" presId="urn:microsoft.com/office/officeart/2005/8/layout/orgChart1"/>
    <dgm:cxn modelId="{CCB5D8C8-D0D1-48CB-9007-6493FFCE29A2}" type="presParOf" srcId="{AA3B6AE3-2FD1-45D4-81C2-5005F099447B}" destId="{E57EBA1A-8665-483E-AC05-5B4A493E422B}" srcOrd="1" destOrd="0" presId="urn:microsoft.com/office/officeart/2005/8/layout/orgChart1"/>
    <dgm:cxn modelId="{833994B8-25C2-4691-AA56-9572BFDE5799}" type="presParOf" srcId="{AE8AF46C-08EB-41F6-B025-52CF46780405}" destId="{897FB6ED-591D-401C-A936-58931BF4E6EB}" srcOrd="1" destOrd="0" presId="urn:microsoft.com/office/officeart/2005/8/layout/orgChart1"/>
    <dgm:cxn modelId="{5754E36D-27B1-4F32-B1F7-73787B5E15BA}" type="presParOf" srcId="{AE8AF46C-08EB-41F6-B025-52CF46780405}" destId="{CB0128BC-7A5C-4111-A281-61E8E34B1B03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Director General de Desarrollo </a:t>
          </a:r>
          <a:r>
            <a:rPr lang="es-MX" sz="1200" b="0" dirty="0" smtClean="0"/>
            <a:t>Social</a:t>
          </a:r>
          <a:endParaRPr lang="es-MX" sz="12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11133E44-B1B9-4A53-B457-98F01C44D4DA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Administrativo </a:t>
          </a:r>
          <a:endParaRPr lang="es-MX" sz="1200" b="0" dirty="0"/>
        </a:p>
      </dgm:t>
    </dgm:pt>
    <dgm:pt modelId="{F6559F41-3EE6-40CD-B139-2396E476B972}" type="par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21580E22-35CC-487E-82B1-1E8BA3A935FE}" type="sib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B20EC071-AB89-4EF6-A0FC-8C678232D06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</a:t>
          </a:r>
          <a:r>
            <a:rPr lang="es-MX" sz="1200" b="0" dirty="0" smtClean="0"/>
            <a:t>Operativo</a:t>
          </a:r>
          <a:endParaRPr lang="es-MX" sz="1200" b="0" dirty="0"/>
        </a:p>
      </dgm:t>
    </dgm:pt>
    <dgm:pt modelId="{999198BE-3D0F-4DC9-9F7C-B37579C8C354}" type="par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235E4055-4D96-4F7B-A670-262196C8C68A}" type="sib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794E53D5-61B8-427A-979C-F3F03070CBA6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de Huertos y Enlace </a:t>
          </a:r>
          <a:r>
            <a:rPr lang="es-MX" sz="1200" b="0" dirty="0" smtClean="0"/>
            <a:t>CMT</a:t>
          </a:r>
          <a:endParaRPr lang="es-MX" sz="1200" b="0" dirty="0" smtClean="0"/>
        </a:p>
      </dgm:t>
    </dgm:pt>
    <dgm:pt modelId="{29967F89-C8CB-4B24-9772-8506A04AEB16}" type="par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E6DE1E2E-3189-4268-9C35-7742F2006007}" type="sib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3DB88148-8523-441D-87DC-6232EA66F014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</a:rPr>
            <a:t>Coordinador de Talleres de Oficio y Control de </a:t>
          </a:r>
          <a:r>
            <a:rPr lang="es-MX" sz="1200" b="0" dirty="0" smtClean="0">
              <a:solidFill>
                <a:schemeClr val="tx1"/>
              </a:solidFill>
            </a:rPr>
            <a:t>Almacén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80E18B26-4E5F-4C66-A018-EF84293B1665}" type="par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D1CA6F8D-7F30-49EF-AFC5-5A372D602920}" type="sib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AE241E53-4557-4588-8D55-6CBC00384A95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</a:rPr>
            <a:t>Coordinador de Brigadas </a:t>
          </a:r>
          <a:r>
            <a:rPr lang="es-MX" sz="1200" b="0" dirty="0" smtClean="0">
              <a:solidFill>
                <a:schemeClr val="tx1"/>
              </a:solidFill>
            </a:rPr>
            <a:t>Sociales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0551C049-682B-4E08-86CB-34E70D3DAF19}" type="par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40812E82-6A98-4E07-8252-6C83EB0C5E1E}" type="sib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3F5B7F2C-D764-4A2F-9E9D-1A98A2E8B6A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de Vivienda </a:t>
          </a:r>
          <a:endParaRPr lang="es-MX" sz="1200" b="0" dirty="0"/>
        </a:p>
      </dgm:t>
    </dgm:pt>
    <dgm:pt modelId="{0F149411-E23F-44B1-BE1D-E745292C9CFD}" type="par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6C1CC88F-3B0D-49D2-BB21-147A9FFDA592}" type="sib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A1951C01-6BE6-446C-BE0E-BC05E3DF0B3C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</a:t>
          </a:r>
          <a:r>
            <a:rPr lang="es-MX" sz="1200" b="0" dirty="0" smtClean="0"/>
            <a:t>General</a:t>
          </a:r>
          <a:endParaRPr lang="es-MX" sz="1200" b="0" dirty="0"/>
        </a:p>
      </dgm:t>
    </dgm:pt>
    <dgm:pt modelId="{B5FCAD42-B439-4798-9124-63E057D8B11F}" type="par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49CC3E3B-C539-40C4-85B5-F317515CB5DC}" type="sib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A8DFFE0B-DCEC-4889-ABAF-686BCC1D33E6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</a:rPr>
            <a:t>Coordinador de Asuntos Religiosos </a:t>
          </a:r>
        </a:p>
      </dgm:t>
    </dgm:pt>
    <dgm:pt modelId="{8ACA54A4-4C7B-47CF-B90D-B9E3C57253BE}" type="parTrans" cxnId="{43570C4D-6401-45C4-A098-042141070F6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E26C361E-0223-474E-871C-ECAB4E192D70}" type="sibTrans" cxnId="{43570C4D-6401-45C4-A098-042141070F6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F6A4F24E-5A5C-4F52-8ED4-D67DCB0CC4E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Coordinador de </a:t>
          </a:r>
          <a:r>
            <a:rPr lang="es-MX" sz="1200" b="0" dirty="0" smtClean="0"/>
            <a:t>Capacitación</a:t>
          </a:r>
          <a:endParaRPr lang="es-MX" sz="1200" b="0" dirty="0" smtClean="0"/>
        </a:p>
      </dgm:t>
    </dgm:pt>
    <dgm:pt modelId="{7DF68866-258F-4008-9BD3-57EA1ABC414E}" type="par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90B3A190-379B-46EE-A2DE-B1AE9AAC80A1}" type="sib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BA6650D1-1B9C-4FC2-BC3E-8D894F44E321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</a:rPr>
            <a:t>Coordinador de </a:t>
          </a:r>
          <a:r>
            <a:rPr lang="es-MX" sz="1200" b="0" dirty="0" smtClean="0">
              <a:solidFill>
                <a:schemeClr val="tx1"/>
              </a:solidFill>
            </a:rPr>
            <a:t>Gestoría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1A2CC1E7-D190-4EFD-A22E-13159646302D}" type="par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04522282-1118-4794-A46C-84529EA70947}" type="sib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61DAB54A-D8D4-488A-A36A-8F7808E2DB7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</a:rPr>
            <a:t>Coordinador de Eventos </a:t>
          </a:r>
          <a:r>
            <a:rPr lang="es-MX" sz="1200" b="0" dirty="0" smtClean="0">
              <a:solidFill>
                <a:schemeClr val="tx1"/>
              </a:solidFill>
            </a:rPr>
            <a:t>Especiales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87517C50-FA1F-405D-9EB8-6432C89C9E3E}" type="parTrans" cxnId="{908C443B-3C84-4425-81E0-EA75E9F6C677}">
      <dgm:prSet/>
      <dgm:spPr/>
      <dgm:t>
        <a:bodyPr/>
        <a:lstStyle/>
        <a:p>
          <a:endParaRPr lang="es-MX" sz="1200" b="0"/>
        </a:p>
      </dgm:t>
    </dgm:pt>
    <dgm:pt modelId="{0A0B9734-906A-4E97-AA17-D173630F5203}" type="sibTrans" cxnId="{908C443B-3C84-4425-81E0-EA75E9F6C677}">
      <dgm:prSet/>
      <dgm:spPr/>
      <dgm:t>
        <a:bodyPr/>
        <a:lstStyle/>
        <a:p>
          <a:endParaRPr lang="es-MX" sz="1200" b="0"/>
        </a:p>
      </dgm:t>
    </dgm:pt>
    <dgm:pt modelId="{1400D59C-70D0-42D6-AFDB-FAC0509DAFA0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/>
            <a:t>Secretaria</a:t>
          </a:r>
          <a:endParaRPr lang="es-MX" sz="1200" b="0" dirty="0"/>
        </a:p>
      </dgm:t>
    </dgm:pt>
    <dgm:pt modelId="{E36BC4EC-C3A0-42D8-B30F-1D8E83689E8F}" type="sib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CF6A3B1E-575C-4948-A1BA-D3A54998B801}" type="par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 b="0"/>
        </a:p>
      </dgm:t>
    </dgm:pt>
    <dgm:pt modelId="{CEFE5E7D-1E3D-43DF-BC4F-EC84CB5D153F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</a:rPr>
            <a:t>Jefatura de Patrimonio </a:t>
          </a:r>
          <a:r>
            <a:rPr lang="es-MX" sz="1200" b="0" dirty="0" smtClean="0">
              <a:solidFill>
                <a:schemeClr val="tx1"/>
              </a:solidFill>
            </a:rPr>
            <a:t>Seguro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C049711C-8020-4E90-BE31-9A6E3C9DC342}" type="parTrans" cxnId="{A02CE86E-A86A-4FFD-A12B-D02596F997FB}">
      <dgm:prSet/>
      <dgm:spPr/>
      <dgm:t>
        <a:bodyPr/>
        <a:lstStyle/>
        <a:p>
          <a:endParaRPr lang="es-ES" sz="1200"/>
        </a:p>
      </dgm:t>
    </dgm:pt>
    <dgm:pt modelId="{6B344340-4A79-4EC3-915E-33DF334E0560}" type="sibTrans" cxnId="{A02CE86E-A86A-4FFD-A12B-D02596F997FB}">
      <dgm:prSet/>
      <dgm:spPr/>
      <dgm:t>
        <a:bodyPr/>
        <a:lstStyle/>
        <a:p>
          <a:endParaRPr lang="es-ES" sz="1200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503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D1CEE561-E94B-4CFB-A38E-4FB32E7603B0}" type="pres">
      <dgm:prSet presAssocID="{F6559F41-3EE6-40CD-B139-2396E476B972}" presName="Name48" presStyleLbl="parChTrans1D2" presStyleIdx="0" presStyleCnt="13"/>
      <dgm:spPr/>
      <dgm:t>
        <a:bodyPr/>
        <a:lstStyle/>
        <a:p>
          <a:endParaRPr lang="es-MX"/>
        </a:p>
      </dgm:t>
    </dgm:pt>
    <dgm:pt modelId="{5D3158B5-4437-4752-92C1-FEA51D3C2FEE}" type="pres">
      <dgm:prSet presAssocID="{11133E44-B1B9-4A53-B457-98F01C44D4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896A838-2D34-4E55-86C4-48A61269D08B}" type="pres">
      <dgm:prSet presAssocID="{11133E44-B1B9-4A53-B457-98F01C44D4DA}" presName="rootComposite" presStyleCnt="0"/>
      <dgm:spPr/>
      <dgm:t>
        <a:bodyPr/>
        <a:lstStyle/>
        <a:p>
          <a:endParaRPr lang="es-MX"/>
        </a:p>
      </dgm:t>
    </dgm:pt>
    <dgm:pt modelId="{DFD03099-1FA6-47B5-9A12-F684024E6AA3}" type="pres">
      <dgm:prSet presAssocID="{11133E44-B1B9-4A53-B457-98F01C44D4DA}" presName="rootText" presStyleLbl="node2" presStyleIdx="0" presStyleCnt="11" custScaleX="125530" custLinFactNeighborX="-26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6F4117-F510-456D-898D-02C4E70190ED}" type="pres">
      <dgm:prSet presAssocID="{11133E44-B1B9-4A53-B457-98F01C44D4DA}" presName="rootConnector" presStyleLbl="node2" presStyleIdx="0" presStyleCnt="11"/>
      <dgm:spPr/>
      <dgm:t>
        <a:bodyPr/>
        <a:lstStyle/>
        <a:p>
          <a:endParaRPr lang="es-MX"/>
        </a:p>
      </dgm:t>
    </dgm:pt>
    <dgm:pt modelId="{D0007207-A3E9-450C-9B91-A13948B21113}" type="pres">
      <dgm:prSet presAssocID="{11133E44-B1B9-4A53-B457-98F01C44D4DA}" presName="hierChild4" presStyleCnt="0"/>
      <dgm:spPr/>
      <dgm:t>
        <a:bodyPr/>
        <a:lstStyle/>
        <a:p>
          <a:endParaRPr lang="es-MX"/>
        </a:p>
      </dgm:t>
    </dgm:pt>
    <dgm:pt modelId="{6F3DD9BE-BD5E-4EB9-9424-413EE9579D00}" type="pres">
      <dgm:prSet presAssocID="{11133E44-B1B9-4A53-B457-98F01C44D4DA}" presName="hierChild5" presStyleCnt="0"/>
      <dgm:spPr/>
      <dgm:t>
        <a:bodyPr/>
        <a:lstStyle/>
        <a:p>
          <a:endParaRPr lang="es-MX"/>
        </a:p>
      </dgm:t>
    </dgm:pt>
    <dgm:pt modelId="{47A95D2B-0CD7-4F51-8809-7D423BAF24DD}" type="pres">
      <dgm:prSet presAssocID="{999198BE-3D0F-4DC9-9F7C-B37579C8C354}" presName="Name48" presStyleLbl="parChTrans1D2" presStyleIdx="1" presStyleCnt="13"/>
      <dgm:spPr/>
      <dgm:t>
        <a:bodyPr/>
        <a:lstStyle/>
        <a:p>
          <a:endParaRPr lang="es-MX"/>
        </a:p>
      </dgm:t>
    </dgm:pt>
    <dgm:pt modelId="{34D8BF23-2184-4D77-B995-8A55334404C1}" type="pres">
      <dgm:prSet presAssocID="{B20EC071-AB89-4EF6-A0FC-8C678232D06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5CB2E70-6A09-438D-9E97-AC93531C9636}" type="pres">
      <dgm:prSet presAssocID="{B20EC071-AB89-4EF6-A0FC-8C678232D06D}" presName="rootComposite" presStyleCnt="0"/>
      <dgm:spPr/>
      <dgm:t>
        <a:bodyPr/>
        <a:lstStyle/>
        <a:p>
          <a:endParaRPr lang="es-MX"/>
        </a:p>
      </dgm:t>
    </dgm:pt>
    <dgm:pt modelId="{C9FFC94D-DF3D-40D5-BF2B-A87772F22D3B}" type="pres">
      <dgm:prSet presAssocID="{B20EC071-AB89-4EF6-A0FC-8C678232D06D}" presName="rootText" presStyleLbl="node2" presStyleIdx="1" presStyleCnt="11" custScaleX="125530" custLinFactNeighborX="-26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B312FF-BA93-41D7-AED4-A602151C09FE}" type="pres">
      <dgm:prSet presAssocID="{B20EC071-AB89-4EF6-A0FC-8C678232D06D}" presName="rootConnector" presStyleLbl="node2" presStyleIdx="1" presStyleCnt="11"/>
      <dgm:spPr/>
      <dgm:t>
        <a:bodyPr/>
        <a:lstStyle/>
        <a:p>
          <a:endParaRPr lang="es-MX"/>
        </a:p>
      </dgm:t>
    </dgm:pt>
    <dgm:pt modelId="{F3E595D1-26A0-4806-AE00-12F888688E7C}" type="pres">
      <dgm:prSet presAssocID="{B20EC071-AB89-4EF6-A0FC-8C678232D06D}" presName="hierChild4" presStyleCnt="0"/>
      <dgm:spPr/>
      <dgm:t>
        <a:bodyPr/>
        <a:lstStyle/>
        <a:p>
          <a:endParaRPr lang="es-MX"/>
        </a:p>
      </dgm:t>
    </dgm:pt>
    <dgm:pt modelId="{ACD14754-E729-4698-BF15-F8CC530798CD}" type="pres">
      <dgm:prSet presAssocID="{B20EC071-AB89-4EF6-A0FC-8C678232D06D}" presName="hierChild5" presStyleCnt="0"/>
      <dgm:spPr/>
      <dgm:t>
        <a:bodyPr/>
        <a:lstStyle/>
        <a:p>
          <a:endParaRPr lang="es-MX"/>
        </a:p>
      </dgm:t>
    </dgm:pt>
    <dgm:pt modelId="{3150748E-7E03-49C6-9C1D-C9F22C9F6046}" type="pres">
      <dgm:prSet presAssocID="{29967F89-C8CB-4B24-9772-8506A04AEB16}" presName="Name48" presStyleLbl="parChTrans1D2" presStyleIdx="2" presStyleCnt="13"/>
      <dgm:spPr/>
      <dgm:t>
        <a:bodyPr/>
        <a:lstStyle/>
        <a:p>
          <a:endParaRPr lang="es-MX"/>
        </a:p>
      </dgm:t>
    </dgm:pt>
    <dgm:pt modelId="{1E8E9952-6AC0-49A4-9CF0-13ADE006E29F}" type="pres">
      <dgm:prSet presAssocID="{794E53D5-61B8-427A-979C-F3F03070CB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8FD7515-F963-4C11-A1A8-589C6330FC4A}" type="pres">
      <dgm:prSet presAssocID="{794E53D5-61B8-427A-979C-F3F03070CBA6}" presName="rootComposite" presStyleCnt="0"/>
      <dgm:spPr/>
      <dgm:t>
        <a:bodyPr/>
        <a:lstStyle/>
        <a:p>
          <a:endParaRPr lang="es-MX"/>
        </a:p>
      </dgm:t>
    </dgm:pt>
    <dgm:pt modelId="{F4184B70-62AE-439F-8084-75E54C3F04CE}" type="pres">
      <dgm:prSet presAssocID="{794E53D5-61B8-427A-979C-F3F03070CBA6}" presName="rootText" presStyleLbl="node2" presStyleIdx="2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D49AFF-7BAA-47FC-AA47-31FCF41C576F}" type="pres">
      <dgm:prSet presAssocID="{794E53D5-61B8-427A-979C-F3F03070CBA6}" presName="rootConnector" presStyleLbl="node2" presStyleIdx="2" presStyleCnt="11"/>
      <dgm:spPr/>
      <dgm:t>
        <a:bodyPr/>
        <a:lstStyle/>
        <a:p>
          <a:endParaRPr lang="es-MX"/>
        </a:p>
      </dgm:t>
    </dgm:pt>
    <dgm:pt modelId="{91099A7B-324C-46BA-A715-BE91DE7990C3}" type="pres">
      <dgm:prSet presAssocID="{794E53D5-61B8-427A-979C-F3F03070CBA6}" presName="hierChild4" presStyleCnt="0"/>
      <dgm:spPr/>
      <dgm:t>
        <a:bodyPr/>
        <a:lstStyle/>
        <a:p>
          <a:endParaRPr lang="es-MX"/>
        </a:p>
      </dgm:t>
    </dgm:pt>
    <dgm:pt modelId="{87DA990A-6578-46FC-B4E4-FA73B8C299CF}" type="pres">
      <dgm:prSet presAssocID="{794E53D5-61B8-427A-979C-F3F03070CBA6}" presName="hierChild5" presStyleCnt="0"/>
      <dgm:spPr/>
      <dgm:t>
        <a:bodyPr/>
        <a:lstStyle/>
        <a:p>
          <a:endParaRPr lang="es-MX"/>
        </a:p>
      </dgm:t>
    </dgm:pt>
    <dgm:pt modelId="{1D3A39B8-40E0-4C2B-93DB-ED81F1CFFB51}" type="pres">
      <dgm:prSet presAssocID="{80E18B26-4E5F-4C66-A018-EF84293B1665}" presName="Name48" presStyleLbl="parChTrans1D2" presStyleIdx="3" presStyleCnt="13"/>
      <dgm:spPr/>
      <dgm:t>
        <a:bodyPr/>
        <a:lstStyle/>
        <a:p>
          <a:endParaRPr lang="es-MX"/>
        </a:p>
      </dgm:t>
    </dgm:pt>
    <dgm:pt modelId="{31D71BD7-E42B-4025-8488-561FCFE7AB20}" type="pres">
      <dgm:prSet presAssocID="{3DB88148-8523-441D-87DC-6232EA66F0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801429-4EF4-4C9F-AE4C-D22FC5FE6E70}" type="pres">
      <dgm:prSet presAssocID="{3DB88148-8523-441D-87DC-6232EA66F014}" presName="rootComposite" presStyleCnt="0"/>
      <dgm:spPr/>
      <dgm:t>
        <a:bodyPr/>
        <a:lstStyle/>
        <a:p>
          <a:endParaRPr lang="es-MX"/>
        </a:p>
      </dgm:t>
    </dgm:pt>
    <dgm:pt modelId="{6F78071E-585E-4D34-977C-69E93BD76F39}" type="pres">
      <dgm:prSet presAssocID="{3DB88148-8523-441D-87DC-6232EA66F014}" presName="rootText" presStyleLbl="node2" presStyleIdx="3" presStyleCnt="11" custScaleX="127033" custLinFactNeighborX="-26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42C3B2-75EE-4942-A34F-09247EAF6050}" type="pres">
      <dgm:prSet presAssocID="{3DB88148-8523-441D-87DC-6232EA66F014}" presName="rootConnector" presStyleLbl="node2" presStyleIdx="3" presStyleCnt="11"/>
      <dgm:spPr/>
      <dgm:t>
        <a:bodyPr/>
        <a:lstStyle/>
        <a:p>
          <a:endParaRPr lang="es-MX"/>
        </a:p>
      </dgm:t>
    </dgm:pt>
    <dgm:pt modelId="{FDCF0430-CD94-41D1-B436-8CBB73E0F3AD}" type="pres">
      <dgm:prSet presAssocID="{3DB88148-8523-441D-87DC-6232EA66F014}" presName="hierChild4" presStyleCnt="0"/>
      <dgm:spPr/>
      <dgm:t>
        <a:bodyPr/>
        <a:lstStyle/>
        <a:p>
          <a:endParaRPr lang="es-MX"/>
        </a:p>
      </dgm:t>
    </dgm:pt>
    <dgm:pt modelId="{368685C6-729C-4467-BD9F-186FB2CCAB7D}" type="pres">
      <dgm:prSet presAssocID="{3DB88148-8523-441D-87DC-6232EA66F014}" presName="hierChild5" presStyleCnt="0"/>
      <dgm:spPr/>
      <dgm:t>
        <a:bodyPr/>
        <a:lstStyle/>
        <a:p>
          <a:endParaRPr lang="es-MX"/>
        </a:p>
      </dgm:t>
    </dgm:pt>
    <dgm:pt modelId="{28996E22-344D-48E2-8C2C-B506C84585C4}" type="pres">
      <dgm:prSet presAssocID="{0551C049-682B-4E08-86CB-34E70D3DAF19}" presName="Name48" presStyleLbl="parChTrans1D2" presStyleIdx="4" presStyleCnt="13"/>
      <dgm:spPr/>
      <dgm:t>
        <a:bodyPr/>
        <a:lstStyle/>
        <a:p>
          <a:endParaRPr lang="es-MX"/>
        </a:p>
      </dgm:t>
    </dgm:pt>
    <dgm:pt modelId="{80484101-F84C-4EC1-A8D5-83DF06D8952E}" type="pres">
      <dgm:prSet presAssocID="{AE241E53-4557-4588-8D55-6CBC00384A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84687F6-9A20-40DD-817A-80DCFC8BFBAA}" type="pres">
      <dgm:prSet presAssocID="{AE241E53-4557-4588-8D55-6CBC00384A95}" presName="rootComposite" presStyleCnt="0"/>
      <dgm:spPr/>
      <dgm:t>
        <a:bodyPr/>
        <a:lstStyle/>
        <a:p>
          <a:endParaRPr lang="es-MX"/>
        </a:p>
      </dgm:t>
    </dgm:pt>
    <dgm:pt modelId="{E21D2CF8-383A-45BD-8DDA-38C866455082}" type="pres">
      <dgm:prSet presAssocID="{AE241E53-4557-4588-8D55-6CBC00384A95}" presName="rootText" presStyleLbl="node2" presStyleIdx="4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9140353-860E-4CCB-9003-12A65016883A}" type="pres">
      <dgm:prSet presAssocID="{AE241E53-4557-4588-8D55-6CBC00384A95}" presName="rootConnector" presStyleLbl="node2" presStyleIdx="4" presStyleCnt="11"/>
      <dgm:spPr/>
      <dgm:t>
        <a:bodyPr/>
        <a:lstStyle/>
        <a:p>
          <a:endParaRPr lang="es-MX"/>
        </a:p>
      </dgm:t>
    </dgm:pt>
    <dgm:pt modelId="{5C6B13BC-CEA0-42F2-8E1B-EA10A9AA8DF2}" type="pres">
      <dgm:prSet presAssocID="{AE241E53-4557-4588-8D55-6CBC00384A95}" presName="hierChild4" presStyleCnt="0"/>
      <dgm:spPr/>
      <dgm:t>
        <a:bodyPr/>
        <a:lstStyle/>
        <a:p>
          <a:endParaRPr lang="es-MX"/>
        </a:p>
      </dgm:t>
    </dgm:pt>
    <dgm:pt modelId="{F9B7B519-7AC7-4FAC-B7F2-8C4BDA3C0E5B}" type="pres">
      <dgm:prSet presAssocID="{AE241E53-4557-4588-8D55-6CBC00384A95}" presName="hierChild5" presStyleCnt="0"/>
      <dgm:spPr/>
      <dgm:t>
        <a:bodyPr/>
        <a:lstStyle/>
        <a:p>
          <a:endParaRPr lang="es-MX"/>
        </a:p>
      </dgm:t>
    </dgm:pt>
    <dgm:pt modelId="{05EFA8E3-27BC-494B-BFF0-7B3EEFF2DC98}" type="pres">
      <dgm:prSet presAssocID="{0F149411-E23F-44B1-BE1D-E745292C9CFD}" presName="Name48" presStyleLbl="parChTrans1D2" presStyleIdx="5" presStyleCnt="13"/>
      <dgm:spPr/>
      <dgm:t>
        <a:bodyPr/>
        <a:lstStyle/>
        <a:p>
          <a:endParaRPr lang="es-MX"/>
        </a:p>
      </dgm:t>
    </dgm:pt>
    <dgm:pt modelId="{53AC49F9-9C07-42FA-BF3F-8C9B4B2F5D48}" type="pres">
      <dgm:prSet presAssocID="{3F5B7F2C-D764-4A2F-9E9D-1A98A2E8B6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DCE66E6-CF14-461C-AF7B-ED57599FD3F3}" type="pres">
      <dgm:prSet presAssocID="{3F5B7F2C-D764-4A2F-9E9D-1A98A2E8B6A7}" presName="rootComposite" presStyleCnt="0"/>
      <dgm:spPr/>
      <dgm:t>
        <a:bodyPr/>
        <a:lstStyle/>
        <a:p>
          <a:endParaRPr lang="es-MX"/>
        </a:p>
      </dgm:t>
    </dgm:pt>
    <dgm:pt modelId="{A4B61070-DAA6-480E-B697-3042F4770F51}" type="pres">
      <dgm:prSet presAssocID="{3F5B7F2C-D764-4A2F-9E9D-1A98A2E8B6A7}" presName="rootText" presStyleLbl="node2" presStyleIdx="5" presStyleCnt="11" custScaleX="125530" custLinFactX="49533" custLinFactY="-150984" custLinFactNeighborX="100000" custLinFactNeighborY="-2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2E35E2A-3321-473A-A0E6-3A787F6366BA}" type="pres">
      <dgm:prSet presAssocID="{3F5B7F2C-D764-4A2F-9E9D-1A98A2E8B6A7}" presName="rootConnector" presStyleLbl="node2" presStyleIdx="5" presStyleCnt="11"/>
      <dgm:spPr/>
      <dgm:t>
        <a:bodyPr/>
        <a:lstStyle/>
        <a:p>
          <a:endParaRPr lang="es-MX"/>
        </a:p>
      </dgm:t>
    </dgm:pt>
    <dgm:pt modelId="{0E613342-05E4-4D1E-8C90-673B7C7DB5B5}" type="pres">
      <dgm:prSet presAssocID="{3F5B7F2C-D764-4A2F-9E9D-1A98A2E8B6A7}" presName="hierChild4" presStyleCnt="0"/>
      <dgm:spPr/>
      <dgm:t>
        <a:bodyPr/>
        <a:lstStyle/>
        <a:p>
          <a:endParaRPr lang="es-MX"/>
        </a:p>
      </dgm:t>
    </dgm:pt>
    <dgm:pt modelId="{4C3F0289-C51C-45F5-90FF-F777264E8D48}" type="pres">
      <dgm:prSet presAssocID="{3F5B7F2C-D764-4A2F-9E9D-1A98A2E8B6A7}" presName="hierChild5" presStyleCnt="0"/>
      <dgm:spPr/>
      <dgm:t>
        <a:bodyPr/>
        <a:lstStyle/>
        <a:p>
          <a:endParaRPr lang="es-MX"/>
        </a:p>
      </dgm:t>
    </dgm:pt>
    <dgm:pt modelId="{D4667A8B-09E8-4953-AF4A-2CB962F359EF}" type="pres">
      <dgm:prSet presAssocID="{B5FCAD42-B439-4798-9124-63E057D8B11F}" presName="Name48" presStyleLbl="parChTrans1D2" presStyleIdx="6" presStyleCnt="13"/>
      <dgm:spPr/>
      <dgm:t>
        <a:bodyPr/>
        <a:lstStyle/>
        <a:p>
          <a:endParaRPr lang="es-MX"/>
        </a:p>
      </dgm:t>
    </dgm:pt>
    <dgm:pt modelId="{446FBCE1-1478-4CC9-ACED-A644426C6756}" type="pres">
      <dgm:prSet presAssocID="{A1951C01-6BE6-446C-BE0E-BC05E3DF0B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2734E2F-66B1-4355-867A-9DCC9D75ED88}" type="pres">
      <dgm:prSet presAssocID="{A1951C01-6BE6-446C-BE0E-BC05E3DF0B3C}" presName="rootComposite" presStyleCnt="0"/>
      <dgm:spPr/>
      <dgm:t>
        <a:bodyPr/>
        <a:lstStyle/>
        <a:p>
          <a:endParaRPr lang="es-MX"/>
        </a:p>
      </dgm:t>
    </dgm:pt>
    <dgm:pt modelId="{C31483BD-55CB-49E2-B204-9DD7B35985F1}" type="pres">
      <dgm:prSet presAssocID="{A1951C01-6BE6-446C-BE0E-BC05E3DF0B3C}" presName="rootText" presStyleLbl="node2" presStyleIdx="6" presStyleCnt="11" custScaleX="125530" custLinFactX="-47315" custLinFactY="-201575" custLinFactNeighborX="-1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84CAAA5-515D-42BF-B9CA-D7295B479425}" type="pres">
      <dgm:prSet presAssocID="{A1951C01-6BE6-446C-BE0E-BC05E3DF0B3C}" presName="rootConnector" presStyleLbl="node2" presStyleIdx="6" presStyleCnt="11"/>
      <dgm:spPr/>
      <dgm:t>
        <a:bodyPr/>
        <a:lstStyle/>
        <a:p>
          <a:endParaRPr lang="es-MX"/>
        </a:p>
      </dgm:t>
    </dgm:pt>
    <dgm:pt modelId="{065B8E91-3E24-4628-AF5D-CD6D98FC108A}" type="pres">
      <dgm:prSet presAssocID="{A1951C01-6BE6-446C-BE0E-BC05E3DF0B3C}" presName="hierChild4" presStyleCnt="0"/>
      <dgm:spPr/>
      <dgm:t>
        <a:bodyPr/>
        <a:lstStyle/>
        <a:p>
          <a:endParaRPr lang="es-MX"/>
        </a:p>
      </dgm:t>
    </dgm:pt>
    <dgm:pt modelId="{A43EF5D9-2136-46EB-BE42-58CB1B321078}" type="pres">
      <dgm:prSet presAssocID="{A1951C01-6BE6-446C-BE0E-BC05E3DF0B3C}" presName="hierChild5" presStyleCnt="0"/>
      <dgm:spPr/>
      <dgm:t>
        <a:bodyPr/>
        <a:lstStyle/>
        <a:p>
          <a:endParaRPr lang="es-MX"/>
        </a:p>
      </dgm:t>
    </dgm:pt>
    <dgm:pt modelId="{114893EB-5156-4752-8CAE-3E44EBB077B6}" type="pres">
      <dgm:prSet presAssocID="{8ACA54A4-4C7B-47CF-B90D-B9E3C57253BE}" presName="Name48" presStyleLbl="parChTrans1D2" presStyleIdx="7" presStyleCnt="13"/>
      <dgm:spPr/>
      <dgm:t>
        <a:bodyPr/>
        <a:lstStyle/>
        <a:p>
          <a:endParaRPr lang="es-MX"/>
        </a:p>
      </dgm:t>
    </dgm:pt>
    <dgm:pt modelId="{2446DE35-0B66-49BB-A6E4-A8E6847CF3C2}" type="pres">
      <dgm:prSet presAssocID="{A8DFFE0B-DCEC-4889-ABAF-686BCC1D33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59F2835-028C-49A3-9100-4B67854D2778}" type="pres">
      <dgm:prSet presAssocID="{A8DFFE0B-DCEC-4889-ABAF-686BCC1D33E6}" presName="rootComposite" presStyleCnt="0"/>
      <dgm:spPr/>
      <dgm:t>
        <a:bodyPr/>
        <a:lstStyle/>
        <a:p>
          <a:endParaRPr lang="es-MX"/>
        </a:p>
      </dgm:t>
    </dgm:pt>
    <dgm:pt modelId="{6179E264-DFE4-4C12-A674-96AA5F68229A}" type="pres">
      <dgm:prSet presAssocID="{A8DFFE0B-DCEC-4889-ABAF-686BCC1D33E6}" presName="rootText" presStyleLbl="node2" presStyleIdx="7" presStyleCnt="11" custScaleX="125530" custLinFactY="-41303" custLinFactNeighborX="3005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CE9E74-E80D-4F85-A1C6-FAB8FB7F1223}" type="pres">
      <dgm:prSet presAssocID="{A8DFFE0B-DCEC-4889-ABAF-686BCC1D33E6}" presName="rootConnector" presStyleLbl="node2" presStyleIdx="7" presStyleCnt="11"/>
      <dgm:spPr/>
      <dgm:t>
        <a:bodyPr/>
        <a:lstStyle/>
        <a:p>
          <a:endParaRPr lang="es-MX"/>
        </a:p>
      </dgm:t>
    </dgm:pt>
    <dgm:pt modelId="{EEC196EE-FF38-41F2-BCA0-93E6EB347E7C}" type="pres">
      <dgm:prSet presAssocID="{A8DFFE0B-DCEC-4889-ABAF-686BCC1D33E6}" presName="hierChild4" presStyleCnt="0"/>
      <dgm:spPr/>
      <dgm:t>
        <a:bodyPr/>
        <a:lstStyle/>
        <a:p>
          <a:endParaRPr lang="es-MX"/>
        </a:p>
      </dgm:t>
    </dgm:pt>
    <dgm:pt modelId="{81719A08-D518-4544-8F93-B1DFFE38A13D}" type="pres">
      <dgm:prSet presAssocID="{A8DFFE0B-DCEC-4889-ABAF-686BCC1D33E6}" presName="hierChild5" presStyleCnt="0"/>
      <dgm:spPr/>
      <dgm:t>
        <a:bodyPr/>
        <a:lstStyle/>
        <a:p>
          <a:endParaRPr lang="es-MX"/>
        </a:p>
      </dgm:t>
    </dgm:pt>
    <dgm:pt modelId="{549220EF-CEDE-4884-A7F5-EBF0DAA5FB5B}" type="pres">
      <dgm:prSet presAssocID="{7DF68866-258F-4008-9BD3-57EA1ABC414E}" presName="Name48" presStyleLbl="parChTrans1D2" presStyleIdx="8" presStyleCnt="13"/>
      <dgm:spPr/>
      <dgm:t>
        <a:bodyPr/>
        <a:lstStyle/>
        <a:p>
          <a:endParaRPr lang="es-MX"/>
        </a:p>
      </dgm:t>
    </dgm:pt>
    <dgm:pt modelId="{4645F843-1252-4A61-BE0D-991CEC7BE14E}" type="pres">
      <dgm:prSet presAssocID="{F6A4F24E-5A5C-4F52-8ED4-D67DCB0CC4E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B734A2-66DF-426F-B43C-B867ABD86F22}" type="pres">
      <dgm:prSet presAssocID="{F6A4F24E-5A5C-4F52-8ED4-D67DCB0CC4ED}" presName="rootComposite" presStyleCnt="0"/>
      <dgm:spPr/>
      <dgm:t>
        <a:bodyPr/>
        <a:lstStyle/>
        <a:p>
          <a:endParaRPr lang="es-MX"/>
        </a:p>
      </dgm:t>
    </dgm:pt>
    <dgm:pt modelId="{DE3DCE1D-1E86-4273-9083-5CAFDED9ED54}" type="pres">
      <dgm:prSet presAssocID="{F6A4F24E-5A5C-4F52-8ED4-D67DCB0CC4ED}" presName="rootText" presStyleLbl="node2" presStyleIdx="8" presStyleCnt="11" custScaleX="125530" custLinFactX="-46385" custLinFactY="-200000" custLinFactNeighborX="-100000" custLinFactNeighborY="-2919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B78E8A-1F74-43AB-8AF9-194A74B51AC7}" type="pres">
      <dgm:prSet presAssocID="{F6A4F24E-5A5C-4F52-8ED4-D67DCB0CC4ED}" presName="rootConnector" presStyleLbl="node2" presStyleIdx="8" presStyleCnt="11"/>
      <dgm:spPr/>
      <dgm:t>
        <a:bodyPr/>
        <a:lstStyle/>
        <a:p>
          <a:endParaRPr lang="es-MX"/>
        </a:p>
      </dgm:t>
    </dgm:pt>
    <dgm:pt modelId="{E616C93A-C1ED-4DA9-87E1-D4A815FEB313}" type="pres">
      <dgm:prSet presAssocID="{F6A4F24E-5A5C-4F52-8ED4-D67DCB0CC4ED}" presName="hierChild4" presStyleCnt="0"/>
      <dgm:spPr/>
      <dgm:t>
        <a:bodyPr/>
        <a:lstStyle/>
        <a:p>
          <a:endParaRPr lang="es-MX"/>
        </a:p>
      </dgm:t>
    </dgm:pt>
    <dgm:pt modelId="{44B4F5B5-7802-4DD1-A931-16819675DA62}" type="pres">
      <dgm:prSet presAssocID="{F6A4F24E-5A5C-4F52-8ED4-D67DCB0CC4ED}" presName="hierChild5" presStyleCnt="0"/>
      <dgm:spPr/>
      <dgm:t>
        <a:bodyPr/>
        <a:lstStyle/>
        <a:p>
          <a:endParaRPr lang="es-MX"/>
        </a:p>
      </dgm:t>
    </dgm:pt>
    <dgm:pt modelId="{2D489BF6-E417-4099-B319-2AC4F402B0C4}" type="pres">
      <dgm:prSet presAssocID="{1A2CC1E7-D190-4EFD-A22E-13159646302D}" presName="Name48" presStyleLbl="parChTrans1D2" presStyleIdx="9" presStyleCnt="13"/>
      <dgm:spPr/>
      <dgm:t>
        <a:bodyPr/>
        <a:lstStyle/>
        <a:p>
          <a:endParaRPr lang="es-MX"/>
        </a:p>
      </dgm:t>
    </dgm:pt>
    <dgm:pt modelId="{94489326-00BA-4B37-AD47-6165F63BDA6B}" type="pres">
      <dgm:prSet presAssocID="{BA6650D1-1B9C-4FC2-BC3E-8D894F44E3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8299823-944A-41AA-A421-12365FC5E6E3}" type="pres">
      <dgm:prSet presAssocID="{BA6650D1-1B9C-4FC2-BC3E-8D894F44E321}" presName="rootComposite" presStyleCnt="0"/>
      <dgm:spPr/>
      <dgm:t>
        <a:bodyPr/>
        <a:lstStyle/>
        <a:p>
          <a:endParaRPr lang="es-MX"/>
        </a:p>
      </dgm:t>
    </dgm:pt>
    <dgm:pt modelId="{0475B01C-CDEE-4CFE-A69B-E130C2CDD6FF}" type="pres">
      <dgm:prSet presAssocID="{BA6650D1-1B9C-4FC2-BC3E-8D894F44E321}" presName="rootText" presStyleLbl="node2" presStyleIdx="9" presStyleCnt="11" custScaleX="125530" custLinFactX="47428" custLinFactY="-200000" custLinFactNeighborX="100000" custLinFactNeighborY="-2941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9D6364-BC13-4518-A62C-1A0FC8922EB0}" type="pres">
      <dgm:prSet presAssocID="{BA6650D1-1B9C-4FC2-BC3E-8D894F44E321}" presName="rootConnector" presStyleLbl="node2" presStyleIdx="9" presStyleCnt="11"/>
      <dgm:spPr/>
      <dgm:t>
        <a:bodyPr/>
        <a:lstStyle/>
        <a:p>
          <a:endParaRPr lang="es-MX"/>
        </a:p>
      </dgm:t>
    </dgm:pt>
    <dgm:pt modelId="{2A5B6D12-B58B-4370-8BBC-30CECDF9EE19}" type="pres">
      <dgm:prSet presAssocID="{BA6650D1-1B9C-4FC2-BC3E-8D894F44E321}" presName="hierChild4" presStyleCnt="0"/>
      <dgm:spPr/>
      <dgm:t>
        <a:bodyPr/>
        <a:lstStyle/>
        <a:p>
          <a:endParaRPr lang="es-MX"/>
        </a:p>
      </dgm:t>
    </dgm:pt>
    <dgm:pt modelId="{3E52C405-1FE7-4114-9432-3D4257B9090F}" type="pres">
      <dgm:prSet presAssocID="{BA6650D1-1B9C-4FC2-BC3E-8D894F44E321}" presName="hierChild5" presStyleCnt="0"/>
      <dgm:spPr/>
      <dgm:t>
        <a:bodyPr/>
        <a:lstStyle/>
        <a:p>
          <a:endParaRPr lang="es-MX"/>
        </a:p>
      </dgm:t>
    </dgm:pt>
    <dgm:pt modelId="{F035ED6C-60BB-49CC-B4B9-1EC3FA0B8BEB}" type="pres">
      <dgm:prSet presAssocID="{87517C50-FA1F-405D-9EB8-6432C89C9E3E}" presName="Name48" presStyleLbl="parChTrans1D2" presStyleIdx="10" presStyleCnt="13"/>
      <dgm:spPr/>
      <dgm:t>
        <a:bodyPr/>
        <a:lstStyle/>
        <a:p>
          <a:endParaRPr lang="es-MX"/>
        </a:p>
      </dgm:t>
    </dgm:pt>
    <dgm:pt modelId="{9464EB01-693A-4F5B-B473-5B33AB9B67B3}" type="pres">
      <dgm:prSet presAssocID="{61DAB54A-D8D4-488A-A36A-8F7808E2DB77}" presName="hierRoot2" presStyleCnt="0">
        <dgm:presLayoutVars>
          <dgm:hierBranch val="init"/>
        </dgm:presLayoutVars>
      </dgm:prSet>
      <dgm:spPr/>
    </dgm:pt>
    <dgm:pt modelId="{EDB305CF-BFFC-4873-B501-AD2D1322A57A}" type="pres">
      <dgm:prSet presAssocID="{61DAB54A-D8D4-488A-A36A-8F7808E2DB77}" presName="rootComposite" presStyleCnt="0"/>
      <dgm:spPr/>
    </dgm:pt>
    <dgm:pt modelId="{88AD2EA2-6944-45AC-8170-24027D775EA5}" type="pres">
      <dgm:prSet presAssocID="{61DAB54A-D8D4-488A-A36A-8F7808E2DB77}" presName="rootText" presStyleLbl="node2" presStyleIdx="10" presStyleCnt="11" custScaleX="158376" custScaleY="138528" custLinFactY="-100000" custLinFactNeighborX="-18142" custLinFactNeighborY="-1886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8E7AE63-A3F5-4DC2-9F35-217CEB34BEED}" type="pres">
      <dgm:prSet presAssocID="{61DAB54A-D8D4-488A-A36A-8F7808E2DB77}" presName="rootConnector" presStyleLbl="node2" presStyleIdx="10" presStyleCnt="11"/>
      <dgm:spPr/>
      <dgm:t>
        <a:bodyPr/>
        <a:lstStyle/>
        <a:p>
          <a:endParaRPr lang="es-MX"/>
        </a:p>
      </dgm:t>
    </dgm:pt>
    <dgm:pt modelId="{2849E6B4-543D-4F67-AAED-38893BC07C27}" type="pres">
      <dgm:prSet presAssocID="{61DAB54A-D8D4-488A-A36A-8F7808E2DB77}" presName="hierChild4" presStyleCnt="0"/>
      <dgm:spPr/>
    </dgm:pt>
    <dgm:pt modelId="{678CF628-8AE3-4164-8AC2-6CB3D7F573E7}" type="pres">
      <dgm:prSet presAssocID="{61DAB54A-D8D4-488A-A36A-8F7808E2DB77}" presName="hierChild5" presStyleCnt="0"/>
      <dgm:spPr/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1BEB2BFA-D8AD-45F2-B7E7-C667821060FD}" type="pres">
      <dgm:prSet presAssocID="{C049711C-8020-4E90-BE31-9A6E3C9DC342}" presName="Name111" presStyleLbl="parChTrans1D2" presStyleIdx="11" presStyleCnt="13"/>
      <dgm:spPr/>
      <dgm:t>
        <a:bodyPr/>
        <a:lstStyle/>
        <a:p>
          <a:endParaRPr lang="es-ES"/>
        </a:p>
      </dgm:t>
    </dgm:pt>
    <dgm:pt modelId="{E8F394DB-E9C6-4A15-A35A-700F7D6F807B}" type="pres">
      <dgm:prSet presAssocID="{CEFE5E7D-1E3D-43DF-BC4F-EC84CB5D153F}" presName="hierRoot3" presStyleCnt="0">
        <dgm:presLayoutVars>
          <dgm:hierBranch val="init"/>
        </dgm:presLayoutVars>
      </dgm:prSet>
      <dgm:spPr/>
    </dgm:pt>
    <dgm:pt modelId="{1BAB672C-193C-47FD-8B57-108857C0E57D}" type="pres">
      <dgm:prSet presAssocID="{CEFE5E7D-1E3D-43DF-BC4F-EC84CB5D153F}" presName="rootComposite3" presStyleCnt="0"/>
      <dgm:spPr/>
    </dgm:pt>
    <dgm:pt modelId="{B6E86D13-931A-4EF1-9811-F9AD24E9BA35}" type="pres">
      <dgm:prSet presAssocID="{CEFE5E7D-1E3D-43DF-BC4F-EC84CB5D153F}" presName="rootText3" presStyleLbl="asst1" presStyleIdx="0" presStyleCnt="2" custScaleX="98928" custScaleY="107426" custLinFactNeighborX="-33576" custLinFactNeighborY="-230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6E0878-0A59-425E-AC36-CE4A46176378}" type="pres">
      <dgm:prSet presAssocID="{CEFE5E7D-1E3D-43DF-BC4F-EC84CB5D153F}" presName="rootConnector3" presStyleLbl="asst1" presStyleIdx="0" presStyleCnt="2"/>
      <dgm:spPr/>
      <dgm:t>
        <a:bodyPr/>
        <a:lstStyle/>
        <a:p>
          <a:endParaRPr lang="es-ES"/>
        </a:p>
      </dgm:t>
    </dgm:pt>
    <dgm:pt modelId="{3EB81E65-E7D0-44B3-A159-CF16E11986D8}" type="pres">
      <dgm:prSet presAssocID="{CEFE5E7D-1E3D-43DF-BC4F-EC84CB5D153F}" presName="hierChild6" presStyleCnt="0"/>
      <dgm:spPr/>
    </dgm:pt>
    <dgm:pt modelId="{88371072-AEED-4D47-9C52-3472935D42E9}" type="pres">
      <dgm:prSet presAssocID="{CEFE5E7D-1E3D-43DF-BC4F-EC84CB5D153F}" presName="hierChild7" presStyleCnt="0"/>
      <dgm:spPr/>
    </dgm:pt>
    <dgm:pt modelId="{03C88F4E-8A75-46DA-B6E6-A57075DCB61E}" type="pres">
      <dgm:prSet presAssocID="{CF6A3B1E-575C-4948-A1BA-D3A54998B801}" presName="Name111" presStyleLbl="parChTrans1D2" presStyleIdx="12" presStyleCnt="13"/>
      <dgm:spPr/>
      <dgm:t>
        <a:bodyPr/>
        <a:lstStyle/>
        <a:p>
          <a:endParaRPr lang="es-MX"/>
        </a:p>
      </dgm:t>
    </dgm:pt>
    <dgm:pt modelId="{0573E9E5-389D-4FDF-926D-1CF8D801033F}" type="pres">
      <dgm:prSet presAssocID="{1400D59C-70D0-42D6-AFDB-FAC0509DAF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F1BAD3-58EE-4A86-BF54-0851BEF81530}" type="pres">
      <dgm:prSet presAssocID="{1400D59C-70D0-42D6-AFDB-FAC0509DAFA0}" presName="rootComposite3" presStyleCnt="0"/>
      <dgm:spPr/>
      <dgm:t>
        <a:bodyPr/>
        <a:lstStyle/>
        <a:p>
          <a:endParaRPr lang="es-MX"/>
        </a:p>
      </dgm:t>
    </dgm:pt>
    <dgm:pt modelId="{B9B91907-B386-4A1E-AFB8-40916F706034}" type="pres">
      <dgm:prSet presAssocID="{1400D59C-70D0-42D6-AFDB-FAC0509DAFA0}" presName="rootText3" presStyleLbl="asst1" presStyleIdx="1" presStyleCnt="2" custLinFactNeighborX="-26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270C7A-DEFB-47FB-9FC8-3C97D0A09E8A}" type="pres">
      <dgm:prSet presAssocID="{1400D59C-70D0-42D6-AFDB-FAC0509DAFA0}" presName="rootConnector3" presStyleLbl="asst1" presStyleIdx="1" presStyleCnt="2"/>
      <dgm:spPr/>
      <dgm:t>
        <a:bodyPr/>
        <a:lstStyle/>
        <a:p>
          <a:endParaRPr lang="es-MX"/>
        </a:p>
      </dgm:t>
    </dgm:pt>
    <dgm:pt modelId="{EFD55C4C-8CE0-4B51-B17F-BD1315CAEA63}" type="pres">
      <dgm:prSet presAssocID="{1400D59C-70D0-42D6-AFDB-FAC0509DAFA0}" presName="hierChild6" presStyleCnt="0"/>
      <dgm:spPr/>
      <dgm:t>
        <a:bodyPr/>
        <a:lstStyle/>
        <a:p>
          <a:endParaRPr lang="es-MX"/>
        </a:p>
      </dgm:t>
    </dgm:pt>
    <dgm:pt modelId="{87609CF1-5773-4AC9-8C54-98C26ED79396}" type="pres">
      <dgm:prSet presAssocID="{1400D59C-70D0-42D6-AFDB-FAC0509DAFA0}" presName="hierChild7" presStyleCnt="0"/>
      <dgm:spPr/>
      <dgm:t>
        <a:bodyPr/>
        <a:lstStyle/>
        <a:p>
          <a:endParaRPr lang="es-MX"/>
        </a:p>
      </dgm:t>
    </dgm:pt>
  </dgm:ptLst>
  <dgm:cxnLst>
    <dgm:cxn modelId="{C59048F6-EFF8-4C13-A5FF-1E127E129974}" type="presOf" srcId="{BA6650D1-1B9C-4FC2-BC3E-8D894F44E321}" destId="{6D9D6364-BC13-4518-A62C-1A0FC8922EB0}" srcOrd="1" destOrd="0" presId="urn:microsoft.com/office/officeart/2005/8/layout/orgChart1"/>
    <dgm:cxn modelId="{501D8659-8859-4981-9BE3-D0CE78F6D5A3}" srcId="{A751D4D1-AD72-4B08-8090-283EDEF72569}" destId="{A1951C01-6BE6-446C-BE0E-BC05E3DF0B3C}" srcOrd="8" destOrd="0" parTransId="{B5FCAD42-B439-4798-9124-63E057D8B11F}" sibTransId="{49CC3E3B-C539-40C4-85B5-F317515CB5DC}"/>
    <dgm:cxn modelId="{AA02B65F-5CB0-44FA-9E7C-014EF3D4ABB0}" type="presOf" srcId="{B20EC071-AB89-4EF6-A0FC-8C678232D06D}" destId="{C9FFC94D-DF3D-40D5-BF2B-A87772F22D3B}" srcOrd="0" destOrd="0" presId="urn:microsoft.com/office/officeart/2005/8/layout/orgChart1"/>
    <dgm:cxn modelId="{AC855BC1-A53F-42FB-B210-1BA74A013E67}" srcId="{A751D4D1-AD72-4B08-8090-283EDEF72569}" destId="{1400D59C-70D0-42D6-AFDB-FAC0509DAFA0}" srcOrd="1" destOrd="0" parTransId="{CF6A3B1E-575C-4948-A1BA-D3A54998B801}" sibTransId="{E36BC4EC-C3A0-42D8-B30F-1D8E83689E8F}"/>
    <dgm:cxn modelId="{A8316292-1656-4A08-A53D-C809EE6DBB80}" type="presOf" srcId="{B5FCAD42-B439-4798-9124-63E057D8B11F}" destId="{D4667A8B-09E8-4953-AF4A-2CB962F359EF}" srcOrd="0" destOrd="0" presId="urn:microsoft.com/office/officeart/2005/8/layout/orgChart1"/>
    <dgm:cxn modelId="{68C070E5-E32F-4C7D-A3AB-5D8E46991C69}" type="presOf" srcId="{7DF68866-258F-4008-9BD3-57EA1ABC414E}" destId="{549220EF-CEDE-4884-A7F5-EBF0DAA5FB5B}" srcOrd="0" destOrd="0" presId="urn:microsoft.com/office/officeart/2005/8/layout/orgChart1"/>
    <dgm:cxn modelId="{A02CE86E-A86A-4FFD-A12B-D02596F997FB}" srcId="{A751D4D1-AD72-4B08-8090-283EDEF72569}" destId="{CEFE5E7D-1E3D-43DF-BC4F-EC84CB5D153F}" srcOrd="0" destOrd="0" parTransId="{C049711C-8020-4E90-BE31-9A6E3C9DC342}" sibTransId="{6B344340-4A79-4EC3-915E-33DF334E0560}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627AC8B1-D5F8-4BEE-BB57-CCD1D4B9A852}" srcId="{A751D4D1-AD72-4B08-8090-283EDEF72569}" destId="{3DB88148-8523-441D-87DC-6232EA66F014}" srcOrd="5" destOrd="0" parTransId="{80E18B26-4E5F-4C66-A018-EF84293B1665}" sibTransId="{D1CA6F8D-7F30-49EF-AFC5-5A372D602920}"/>
    <dgm:cxn modelId="{180C3BFA-2EE7-494D-BFC4-F0E634591263}" srcId="{A751D4D1-AD72-4B08-8090-283EDEF72569}" destId="{11133E44-B1B9-4A53-B457-98F01C44D4DA}" srcOrd="2" destOrd="0" parTransId="{F6559F41-3EE6-40CD-B139-2396E476B972}" sibTransId="{21580E22-35CC-487E-82B1-1E8BA3A935FE}"/>
    <dgm:cxn modelId="{3A3D240C-5C53-4889-8762-143FB5197710}" type="presOf" srcId="{794E53D5-61B8-427A-979C-F3F03070CBA6}" destId="{F4184B70-62AE-439F-8084-75E54C3F04CE}" srcOrd="0" destOrd="0" presId="urn:microsoft.com/office/officeart/2005/8/layout/orgChart1"/>
    <dgm:cxn modelId="{8D89ADDE-EED6-4BDD-9FAC-071F81E4CC60}" srcId="{A751D4D1-AD72-4B08-8090-283EDEF72569}" destId="{794E53D5-61B8-427A-979C-F3F03070CBA6}" srcOrd="4" destOrd="0" parTransId="{29967F89-C8CB-4B24-9772-8506A04AEB16}" sibTransId="{E6DE1E2E-3189-4268-9C35-7742F2006007}"/>
    <dgm:cxn modelId="{4BF4DAC6-296A-471E-80F8-D683CB891E16}" type="presOf" srcId="{A1951C01-6BE6-446C-BE0E-BC05E3DF0B3C}" destId="{484CAAA5-515D-42BF-B9CA-D7295B479425}" srcOrd="1" destOrd="0" presId="urn:microsoft.com/office/officeart/2005/8/layout/orgChart1"/>
    <dgm:cxn modelId="{38F20970-733D-44CE-A19C-5B29F8CC377B}" srcId="{A751D4D1-AD72-4B08-8090-283EDEF72569}" destId="{3F5B7F2C-D764-4A2F-9E9D-1A98A2E8B6A7}" srcOrd="7" destOrd="0" parTransId="{0F149411-E23F-44B1-BE1D-E745292C9CFD}" sibTransId="{6C1CC88F-3B0D-49D2-BB21-147A9FFDA592}"/>
    <dgm:cxn modelId="{439BA3C8-9BD3-4B42-BA8D-AAA4B8A9E6A2}" type="presOf" srcId="{87517C50-FA1F-405D-9EB8-6432C89C9E3E}" destId="{F035ED6C-60BB-49CC-B4B9-1EC3FA0B8BEB}" srcOrd="0" destOrd="0" presId="urn:microsoft.com/office/officeart/2005/8/layout/orgChart1"/>
    <dgm:cxn modelId="{23F4F0AD-C42D-42EA-B952-47BC27CCE2EE}" type="presOf" srcId="{CEFE5E7D-1E3D-43DF-BC4F-EC84CB5D153F}" destId="{706E0878-0A59-425E-AC36-CE4A46176378}" srcOrd="1" destOrd="0" presId="urn:microsoft.com/office/officeart/2005/8/layout/orgChart1"/>
    <dgm:cxn modelId="{F8BA2127-BD94-41B1-8505-B4588C0C3CC6}" type="presOf" srcId="{CF6A3B1E-575C-4948-A1BA-D3A54998B801}" destId="{03C88F4E-8A75-46DA-B6E6-A57075DCB61E}" srcOrd="0" destOrd="0" presId="urn:microsoft.com/office/officeart/2005/8/layout/orgChart1"/>
    <dgm:cxn modelId="{43570C4D-6401-45C4-A098-042141070F69}" srcId="{A751D4D1-AD72-4B08-8090-283EDEF72569}" destId="{A8DFFE0B-DCEC-4889-ABAF-686BCC1D33E6}" srcOrd="9" destOrd="0" parTransId="{8ACA54A4-4C7B-47CF-B90D-B9E3C57253BE}" sibTransId="{E26C361E-0223-474E-871C-ECAB4E192D70}"/>
    <dgm:cxn modelId="{819D1846-E055-4F3C-A68E-51EC9ECBD01A}" type="presOf" srcId="{0F149411-E23F-44B1-BE1D-E745292C9CFD}" destId="{05EFA8E3-27BC-494B-BFF0-7B3EEFF2DC98}" srcOrd="0" destOrd="0" presId="urn:microsoft.com/office/officeart/2005/8/layout/orgChart1"/>
    <dgm:cxn modelId="{7A3DF733-9E08-428E-B334-11904954CC15}" type="presOf" srcId="{11133E44-B1B9-4A53-B457-98F01C44D4DA}" destId="{DFD03099-1FA6-47B5-9A12-F684024E6AA3}" srcOrd="0" destOrd="0" presId="urn:microsoft.com/office/officeart/2005/8/layout/orgChart1"/>
    <dgm:cxn modelId="{799C45B8-0739-413D-BE6E-1AEFC0552FA6}" type="presOf" srcId="{1400D59C-70D0-42D6-AFDB-FAC0509DAFA0}" destId="{27270C7A-DEFB-47FB-9FC8-3C97D0A09E8A}" srcOrd="1" destOrd="0" presId="urn:microsoft.com/office/officeart/2005/8/layout/orgChart1"/>
    <dgm:cxn modelId="{3D409C57-AA55-4DE9-A162-834C59343285}" type="presOf" srcId="{3DB88148-8523-441D-87DC-6232EA66F014}" destId="{6F78071E-585E-4D34-977C-69E93BD76F39}" srcOrd="0" destOrd="0" presId="urn:microsoft.com/office/officeart/2005/8/layout/orgChart1"/>
    <dgm:cxn modelId="{2590DBEC-D39F-4EF9-A062-FD4EA95CFE5C}" type="presOf" srcId="{0551C049-682B-4E08-86CB-34E70D3DAF19}" destId="{28996E22-344D-48E2-8C2C-B506C84585C4}" srcOrd="0" destOrd="0" presId="urn:microsoft.com/office/officeart/2005/8/layout/orgChart1"/>
    <dgm:cxn modelId="{565D000B-AD99-43D4-B9EB-E9A5A7442A55}" type="presOf" srcId="{3F5B7F2C-D764-4A2F-9E9D-1A98A2E8B6A7}" destId="{A4B61070-DAA6-480E-B697-3042F4770F51}" srcOrd="0" destOrd="0" presId="urn:microsoft.com/office/officeart/2005/8/layout/orgChart1"/>
    <dgm:cxn modelId="{73F16B0B-0D77-40E3-A7BE-3EDD9AECBD76}" type="presOf" srcId="{29967F89-C8CB-4B24-9772-8506A04AEB16}" destId="{3150748E-7E03-49C6-9C1D-C9F22C9F6046}" srcOrd="0" destOrd="0" presId="urn:microsoft.com/office/officeart/2005/8/layout/orgChart1"/>
    <dgm:cxn modelId="{2AB4C767-4CB9-41B6-8205-65CEF35C2BE7}" srcId="{A751D4D1-AD72-4B08-8090-283EDEF72569}" destId="{B20EC071-AB89-4EF6-A0FC-8C678232D06D}" srcOrd="3" destOrd="0" parTransId="{999198BE-3D0F-4DC9-9F7C-B37579C8C354}" sibTransId="{235E4055-4D96-4F7B-A670-262196C8C68A}"/>
    <dgm:cxn modelId="{36412EC3-CC11-4016-AF5A-953B67BC7C72}" type="presOf" srcId="{794E53D5-61B8-427A-979C-F3F03070CBA6}" destId="{D2D49AFF-7BAA-47FC-AA47-31FCF41C576F}" srcOrd="1" destOrd="0" presId="urn:microsoft.com/office/officeart/2005/8/layout/orgChart1"/>
    <dgm:cxn modelId="{82C53916-2FD5-40FF-9BF0-D044499BC140}" type="presOf" srcId="{D43E59DF-AF5E-4317-8F03-4E52D2288BBF}" destId="{FA9843D5-AA4E-4A30-A0F1-608C16FEEE26}" srcOrd="0" destOrd="0" presId="urn:microsoft.com/office/officeart/2005/8/layout/orgChart1"/>
    <dgm:cxn modelId="{083C6FB1-57C6-4F4C-913D-2C86A5943603}" type="presOf" srcId="{1400D59C-70D0-42D6-AFDB-FAC0509DAFA0}" destId="{B9B91907-B386-4A1E-AFB8-40916F706034}" srcOrd="0" destOrd="0" presId="urn:microsoft.com/office/officeart/2005/8/layout/orgChart1"/>
    <dgm:cxn modelId="{A3F29F48-1013-4834-AAE8-075B4D352DF9}" type="presOf" srcId="{61DAB54A-D8D4-488A-A36A-8F7808E2DB77}" destId="{88AD2EA2-6944-45AC-8170-24027D775EA5}" srcOrd="0" destOrd="0" presId="urn:microsoft.com/office/officeart/2005/8/layout/orgChart1"/>
    <dgm:cxn modelId="{1BB94BC4-D56A-431C-9261-88AC430C36D3}" type="presOf" srcId="{1A2CC1E7-D190-4EFD-A22E-13159646302D}" destId="{2D489BF6-E417-4099-B319-2AC4F402B0C4}" srcOrd="0" destOrd="0" presId="urn:microsoft.com/office/officeart/2005/8/layout/orgChart1"/>
    <dgm:cxn modelId="{A06C2538-57E1-4342-BEDD-5BE09D0A3F60}" type="presOf" srcId="{CEFE5E7D-1E3D-43DF-BC4F-EC84CB5D153F}" destId="{B6E86D13-931A-4EF1-9811-F9AD24E9BA35}" srcOrd="0" destOrd="0" presId="urn:microsoft.com/office/officeart/2005/8/layout/orgChart1"/>
    <dgm:cxn modelId="{92A669F3-7355-488A-B7A4-5612C4FEC427}" type="presOf" srcId="{C049711C-8020-4E90-BE31-9A6E3C9DC342}" destId="{1BEB2BFA-D8AD-45F2-B7E7-C667821060FD}" srcOrd="0" destOrd="0" presId="urn:microsoft.com/office/officeart/2005/8/layout/orgChart1"/>
    <dgm:cxn modelId="{E67A974F-11E6-44FF-BCFF-61D5565F9509}" type="presOf" srcId="{A751D4D1-AD72-4B08-8090-283EDEF72569}" destId="{CC6C263F-8F2F-4C62-81B4-190B89884384}" srcOrd="1" destOrd="0" presId="urn:microsoft.com/office/officeart/2005/8/layout/orgChart1"/>
    <dgm:cxn modelId="{0BAA8880-266D-4292-85E6-B9F373080C69}" type="presOf" srcId="{A8DFFE0B-DCEC-4889-ABAF-686BCC1D33E6}" destId="{6179E264-DFE4-4C12-A674-96AA5F68229A}" srcOrd="0" destOrd="0" presId="urn:microsoft.com/office/officeart/2005/8/layout/orgChart1"/>
    <dgm:cxn modelId="{AA3CD7B7-CF59-46F0-B71C-EFEF2E7A4C4D}" srcId="{A751D4D1-AD72-4B08-8090-283EDEF72569}" destId="{BA6650D1-1B9C-4FC2-BC3E-8D894F44E321}" srcOrd="11" destOrd="0" parTransId="{1A2CC1E7-D190-4EFD-A22E-13159646302D}" sibTransId="{04522282-1118-4794-A46C-84529EA70947}"/>
    <dgm:cxn modelId="{F3741B14-BC72-4500-B0E0-CF2B5F6CB69D}" type="presOf" srcId="{F6559F41-3EE6-40CD-B139-2396E476B972}" destId="{D1CEE561-E94B-4CFB-A38E-4FB32E7603B0}" srcOrd="0" destOrd="0" presId="urn:microsoft.com/office/officeart/2005/8/layout/orgChart1"/>
    <dgm:cxn modelId="{E0D8762C-9C47-44E5-B804-B36530AFD4E8}" type="presOf" srcId="{A8DFFE0B-DCEC-4889-ABAF-686BCC1D33E6}" destId="{80CE9E74-E80D-4F85-A1C6-FAB8FB7F1223}" srcOrd="1" destOrd="0" presId="urn:microsoft.com/office/officeart/2005/8/layout/orgChart1"/>
    <dgm:cxn modelId="{331E9B5E-E4F8-43A9-BDA7-5FC429A2E2C7}" type="presOf" srcId="{BA6650D1-1B9C-4FC2-BC3E-8D894F44E321}" destId="{0475B01C-CDEE-4CFE-A69B-E130C2CDD6FF}" srcOrd="0" destOrd="0" presId="urn:microsoft.com/office/officeart/2005/8/layout/orgChart1"/>
    <dgm:cxn modelId="{68B407B1-3E9F-486B-B8EC-08A553E62B9B}" type="presOf" srcId="{999198BE-3D0F-4DC9-9F7C-B37579C8C354}" destId="{47A95D2B-0CD7-4F51-8809-7D423BAF24DD}" srcOrd="0" destOrd="0" presId="urn:microsoft.com/office/officeart/2005/8/layout/orgChart1"/>
    <dgm:cxn modelId="{F803FBF6-1BB3-419F-BBCD-A5B3DF725D44}" type="presOf" srcId="{80E18B26-4E5F-4C66-A018-EF84293B1665}" destId="{1D3A39B8-40E0-4C2B-93DB-ED81F1CFFB51}" srcOrd="0" destOrd="0" presId="urn:microsoft.com/office/officeart/2005/8/layout/orgChart1"/>
    <dgm:cxn modelId="{F99B474A-9BAB-4A5C-A9C7-7B524CBC103B}" type="presOf" srcId="{11133E44-B1B9-4A53-B457-98F01C44D4DA}" destId="{946F4117-F510-456D-898D-02C4E70190ED}" srcOrd="1" destOrd="0" presId="urn:microsoft.com/office/officeart/2005/8/layout/orgChart1"/>
    <dgm:cxn modelId="{1D3F904E-F0A4-4E7F-9C97-3D6C2E9FF8B8}" type="presOf" srcId="{3DB88148-8523-441D-87DC-6232EA66F014}" destId="{FB42C3B2-75EE-4942-A34F-09247EAF6050}" srcOrd="1" destOrd="0" presId="urn:microsoft.com/office/officeart/2005/8/layout/orgChart1"/>
    <dgm:cxn modelId="{D1D96616-919A-4E3D-9A04-D7FF1A3BEB99}" type="presOf" srcId="{61DAB54A-D8D4-488A-A36A-8F7808E2DB77}" destId="{68E7AE63-A3F5-4DC2-9F35-217CEB34BEED}" srcOrd="1" destOrd="0" presId="urn:microsoft.com/office/officeart/2005/8/layout/orgChart1"/>
    <dgm:cxn modelId="{CF3FD506-4A4D-4845-8C53-9FB4FF166955}" type="presOf" srcId="{B20EC071-AB89-4EF6-A0FC-8C678232D06D}" destId="{A1B312FF-BA93-41D7-AED4-A602151C09FE}" srcOrd="1" destOrd="0" presId="urn:microsoft.com/office/officeart/2005/8/layout/orgChart1"/>
    <dgm:cxn modelId="{2460C46A-053B-4D3F-BFB5-E33E500AE911}" type="presOf" srcId="{F6A4F24E-5A5C-4F52-8ED4-D67DCB0CC4ED}" destId="{23B78E8A-1F74-43AB-8AF9-194A74B51AC7}" srcOrd="1" destOrd="0" presId="urn:microsoft.com/office/officeart/2005/8/layout/orgChart1"/>
    <dgm:cxn modelId="{6AA6E6D4-A485-41C9-B578-443EB9F74133}" type="presOf" srcId="{A1951C01-6BE6-446C-BE0E-BC05E3DF0B3C}" destId="{C31483BD-55CB-49E2-B204-9DD7B35985F1}" srcOrd="0" destOrd="0" presId="urn:microsoft.com/office/officeart/2005/8/layout/orgChart1"/>
    <dgm:cxn modelId="{3BA01391-F7D2-41A2-92F8-BC5C4527A68C}" srcId="{A751D4D1-AD72-4B08-8090-283EDEF72569}" destId="{F6A4F24E-5A5C-4F52-8ED4-D67DCB0CC4ED}" srcOrd="10" destOrd="0" parTransId="{7DF68866-258F-4008-9BD3-57EA1ABC414E}" sibTransId="{90B3A190-379B-46EE-A2DE-B1AE9AAC80A1}"/>
    <dgm:cxn modelId="{0EC0D2E8-3F36-452E-8DB0-5D72628F2C1F}" type="presOf" srcId="{A751D4D1-AD72-4B08-8090-283EDEF72569}" destId="{59B2E976-902E-466C-BCBB-F68D232258A1}" srcOrd="0" destOrd="0" presId="urn:microsoft.com/office/officeart/2005/8/layout/orgChart1"/>
    <dgm:cxn modelId="{66FC4E25-4E38-4EF6-8255-44720F00C5D0}" srcId="{A751D4D1-AD72-4B08-8090-283EDEF72569}" destId="{AE241E53-4557-4588-8D55-6CBC00384A95}" srcOrd="6" destOrd="0" parTransId="{0551C049-682B-4E08-86CB-34E70D3DAF19}" sibTransId="{40812E82-6A98-4E07-8252-6C83EB0C5E1E}"/>
    <dgm:cxn modelId="{2BDCC4DC-0C29-44DF-A966-3C5035F5F5EC}" type="presOf" srcId="{3F5B7F2C-D764-4A2F-9E9D-1A98A2E8B6A7}" destId="{E2E35E2A-3321-473A-A0E6-3A787F6366BA}" srcOrd="1" destOrd="0" presId="urn:microsoft.com/office/officeart/2005/8/layout/orgChart1"/>
    <dgm:cxn modelId="{4DF3D876-F1B5-44BD-A67E-A379E6B0C13E}" type="presOf" srcId="{8ACA54A4-4C7B-47CF-B90D-B9E3C57253BE}" destId="{114893EB-5156-4752-8CAE-3E44EBB077B6}" srcOrd="0" destOrd="0" presId="urn:microsoft.com/office/officeart/2005/8/layout/orgChart1"/>
    <dgm:cxn modelId="{FDC6DBE8-AC07-46CE-B952-E4957F374E02}" type="presOf" srcId="{AE241E53-4557-4588-8D55-6CBC00384A95}" destId="{E21D2CF8-383A-45BD-8DDA-38C866455082}" srcOrd="0" destOrd="0" presId="urn:microsoft.com/office/officeart/2005/8/layout/orgChart1"/>
    <dgm:cxn modelId="{908C443B-3C84-4425-81E0-EA75E9F6C677}" srcId="{A751D4D1-AD72-4B08-8090-283EDEF72569}" destId="{61DAB54A-D8D4-488A-A36A-8F7808E2DB77}" srcOrd="12" destOrd="0" parTransId="{87517C50-FA1F-405D-9EB8-6432C89C9E3E}" sibTransId="{0A0B9734-906A-4E97-AA17-D173630F5203}"/>
    <dgm:cxn modelId="{B613ED50-2C55-47A5-B670-27766504EEA5}" type="presOf" srcId="{AE241E53-4557-4588-8D55-6CBC00384A95}" destId="{49140353-860E-4CCB-9003-12A65016883A}" srcOrd="1" destOrd="0" presId="urn:microsoft.com/office/officeart/2005/8/layout/orgChart1"/>
    <dgm:cxn modelId="{46F66886-87C7-4C1A-9B7F-DF9F9AA90E64}" type="presOf" srcId="{F6A4F24E-5A5C-4F52-8ED4-D67DCB0CC4ED}" destId="{DE3DCE1D-1E86-4273-9083-5CAFDED9ED54}" srcOrd="0" destOrd="0" presId="urn:microsoft.com/office/officeart/2005/8/layout/orgChart1"/>
    <dgm:cxn modelId="{CCD05B44-D2BF-451F-ADB3-09FE8C0BDEBB}" type="presParOf" srcId="{FA9843D5-AA4E-4A30-A0F1-608C16FEEE26}" destId="{E37DE94F-383C-4587-848C-9AE98EFE7DDB}" srcOrd="0" destOrd="0" presId="urn:microsoft.com/office/officeart/2005/8/layout/orgChart1"/>
    <dgm:cxn modelId="{8053B954-5B9E-4B32-8BB0-89D916032787}" type="presParOf" srcId="{E37DE94F-383C-4587-848C-9AE98EFE7DDB}" destId="{07779FE6-5D94-4B6A-81E4-5687CA738055}" srcOrd="0" destOrd="0" presId="urn:microsoft.com/office/officeart/2005/8/layout/orgChart1"/>
    <dgm:cxn modelId="{0D739232-7705-4DE9-AB19-653B3359F0B9}" type="presParOf" srcId="{07779FE6-5D94-4B6A-81E4-5687CA738055}" destId="{59B2E976-902E-466C-BCBB-F68D232258A1}" srcOrd="0" destOrd="0" presId="urn:microsoft.com/office/officeart/2005/8/layout/orgChart1"/>
    <dgm:cxn modelId="{AE098170-E031-45AD-A3E5-F83AA4CDAED3}" type="presParOf" srcId="{07779FE6-5D94-4B6A-81E4-5687CA738055}" destId="{CC6C263F-8F2F-4C62-81B4-190B89884384}" srcOrd="1" destOrd="0" presId="urn:microsoft.com/office/officeart/2005/8/layout/orgChart1"/>
    <dgm:cxn modelId="{45F5A427-847C-4481-86AC-E4AE526B1951}" type="presParOf" srcId="{E37DE94F-383C-4587-848C-9AE98EFE7DDB}" destId="{A14C2085-ED09-42AF-A41F-3393ACB9376B}" srcOrd="1" destOrd="0" presId="urn:microsoft.com/office/officeart/2005/8/layout/orgChart1"/>
    <dgm:cxn modelId="{82A2F3E9-96A3-4AFC-9A41-9BF2E24CAC5E}" type="presParOf" srcId="{A14C2085-ED09-42AF-A41F-3393ACB9376B}" destId="{D1CEE561-E94B-4CFB-A38E-4FB32E7603B0}" srcOrd="0" destOrd="0" presId="urn:microsoft.com/office/officeart/2005/8/layout/orgChart1"/>
    <dgm:cxn modelId="{0198E482-3739-4437-8D20-F3F6D0A498BF}" type="presParOf" srcId="{A14C2085-ED09-42AF-A41F-3393ACB9376B}" destId="{5D3158B5-4437-4752-92C1-FEA51D3C2FEE}" srcOrd="1" destOrd="0" presId="urn:microsoft.com/office/officeart/2005/8/layout/orgChart1"/>
    <dgm:cxn modelId="{57F127CC-5C06-4107-B929-27669A5A38BA}" type="presParOf" srcId="{5D3158B5-4437-4752-92C1-FEA51D3C2FEE}" destId="{1896A838-2D34-4E55-86C4-48A61269D08B}" srcOrd="0" destOrd="0" presId="urn:microsoft.com/office/officeart/2005/8/layout/orgChart1"/>
    <dgm:cxn modelId="{578430D6-7467-4B50-9AFD-85480D7A8AC1}" type="presParOf" srcId="{1896A838-2D34-4E55-86C4-48A61269D08B}" destId="{DFD03099-1FA6-47B5-9A12-F684024E6AA3}" srcOrd="0" destOrd="0" presId="urn:microsoft.com/office/officeart/2005/8/layout/orgChart1"/>
    <dgm:cxn modelId="{36F5E1B8-9A11-402F-9CA3-7B0A17756C76}" type="presParOf" srcId="{1896A838-2D34-4E55-86C4-48A61269D08B}" destId="{946F4117-F510-456D-898D-02C4E70190ED}" srcOrd="1" destOrd="0" presId="urn:microsoft.com/office/officeart/2005/8/layout/orgChart1"/>
    <dgm:cxn modelId="{E11BF67A-C647-4CD2-A02C-33D947C5D911}" type="presParOf" srcId="{5D3158B5-4437-4752-92C1-FEA51D3C2FEE}" destId="{D0007207-A3E9-450C-9B91-A13948B21113}" srcOrd="1" destOrd="0" presId="urn:microsoft.com/office/officeart/2005/8/layout/orgChart1"/>
    <dgm:cxn modelId="{C1FEE124-1FD3-42E1-95E8-BEB82E599B16}" type="presParOf" srcId="{5D3158B5-4437-4752-92C1-FEA51D3C2FEE}" destId="{6F3DD9BE-BD5E-4EB9-9424-413EE9579D00}" srcOrd="2" destOrd="0" presId="urn:microsoft.com/office/officeart/2005/8/layout/orgChart1"/>
    <dgm:cxn modelId="{521F89E0-A880-4836-8FF8-ADCEE1519D5D}" type="presParOf" srcId="{A14C2085-ED09-42AF-A41F-3393ACB9376B}" destId="{47A95D2B-0CD7-4F51-8809-7D423BAF24DD}" srcOrd="2" destOrd="0" presId="urn:microsoft.com/office/officeart/2005/8/layout/orgChart1"/>
    <dgm:cxn modelId="{08B1BB79-9E66-46BB-ADA8-57D0F983ADA1}" type="presParOf" srcId="{A14C2085-ED09-42AF-A41F-3393ACB9376B}" destId="{34D8BF23-2184-4D77-B995-8A55334404C1}" srcOrd="3" destOrd="0" presId="urn:microsoft.com/office/officeart/2005/8/layout/orgChart1"/>
    <dgm:cxn modelId="{BD214F47-EC43-4394-B6A8-B1F58C1B5997}" type="presParOf" srcId="{34D8BF23-2184-4D77-B995-8A55334404C1}" destId="{B5CB2E70-6A09-438D-9E97-AC93531C9636}" srcOrd="0" destOrd="0" presId="urn:microsoft.com/office/officeart/2005/8/layout/orgChart1"/>
    <dgm:cxn modelId="{922BE5CE-A424-4743-A047-F8C8E1D1A9A6}" type="presParOf" srcId="{B5CB2E70-6A09-438D-9E97-AC93531C9636}" destId="{C9FFC94D-DF3D-40D5-BF2B-A87772F22D3B}" srcOrd="0" destOrd="0" presId="urn:microsoft.com/office/officeart/2005/8/layout/orgChart1"/>
    <dgm:cxn modelId="{411B4F40-863F-470C-9647-3208634CB0BC}" type="presParOf" srcId="{B5CB2E70-6A09-438D-9E97-AC93531C9636}" destId="{A1B312FF-BA93-41D7-AED4-A602151C09FE}" srcOrd="1" destOrd="0" presId="urn:microsoft.com/office/officeart/2005/8/layout/orgChart1"/>
    <dgm:cxn modelId="{4A1BE666-6B74-41B1-8650-799418EF940D}" type="presParOf" srcId="{34D8BF23-2184-4D77-B995-8A55334404C1}" destId="{F3E595D1-26A0-4806-AE00-12F888688E7C}" srcOrd="1" destOrd="0" presId="urn:microsoft.com/office/officeart/2005/8/layout/orgChart1"/>
    <dgm:cxn modelId="{779520B2-2339-46F1-9886-0BF25D7BDF1B}" type="presParOf" srcId="{34D8BF23-2184-4D77-B995-8A55334404C1}" destId="{ACD14754-E729-4698-BF15-F8CC530798CD}" srcOrd="2" destOrd="0" presId="urn:microsoft.com/office/officeart/2005/8/layout/orgChart1"/>
    <dgm:cxn modelId="{C0B8516F-863D-4FE7-BF71-2FB97A5B1941}" type="presParOf" srcId="{A14C2085-ED09-42AF-A41F-3393ACB9376B}" destId="{3150748E-7E03-49C6-9C1D-C9F22C9F6046}" srcOrd="4" destOrd="0" presId="urn:microsoft.com/office/officeart/2005/8/layout/orgChart1"/>
    <dgm:cxn modelId="{D6B9FB84-7284-4FE8-B60A-16844401305E}" type="presParOf" srcId="{A14C2085-ED09-42AF-A41F-3393ACB9376B}" destId="{1E8E9952-6AC0-49A4-9CF0-13ADE006E29F}" srcOrd="5" destOrd="0" presId="urn:microsoft.com/office/officeart/2005/8/layout/orgChart1"/>
    <dgm:cxn modelId="{B72ACB53-31C3-4B57-A94C-17D34240AB7F}" type="presParOf" srcId="{1E8E9952-6AC0-49A4-9CF0-13ADE006E29F}" destId="{68FD7515-F963-4C11-A1A8-589C6330FC4A}" srcOrd="0" destOrd="0" presId="urn:microsoft.com/office/officeart/2005/8/layout/orgChart1"/>
    <dgm:cxn modelId="{F9209C82-B49A-4002-9E19-3379585CD35E}" type="presParOf" srcId="{68FD7515-F963-4C11-A1A8-589C6330FC4A}" destId="{F4184B70-62AE-439F-8084-75E54C3F04CE}" srcOrd="0" destOrd="0" presId="urn:microsoft.com/office/officeart/2005/8/layout/orgChart1"/>
    <dgm:cxn modelId="{423481F3-0292-4478-BF5B-095EF3022D0B}" type="presParOf" srcId="{68FD7515-F963-4C11-A1A8-589C6330FC4A}" destId="{D2D49AFF-7BAA-47FC-AA47-31FCF41C576F}" srcOrd="1" destOrd="0" presId="urn:microsoft.com/office/officeart/2005/8/layout/orgChart1"/>
    <dgm:cxn modelId="{0B4E8C25-2A72-4E82-91AA-96CB80C8AD73}" type="presParOf" srcId="{1E8E9952-6AC0-49A4-9CF0-13ADE006E29F}" destId="{91099A7B-324C-46BA-A715-BE91DE7990C3}" srcOrd="1" destOrd="0" presId="urn:microsoft.com/office/officeart/2005/8/layout/orgChart1"/>
    <dgm:cxn modelId="{9317DFC1-788E-48FE-BAE3-4BBB08AB81AE}" type="presParOf" srcId="{1E8E9952-6AC0-49A4-9CF0-13ADE006E29F}" destId="{87DA990A-6578-46FC-B4E4-FA73B8C299CF}" srcOrd="2" destOrd="0" presId="urn:microsoft.com/office/officeart/2005/8/layout/orgChart1"/>
    <dgm:cxn modelId="{90F3A131-2117-4714-9B3B-DF46DDACDAFF}" type="presParOf" srcId="{A14C2085-ED09-42AF-A41F-3393ACB9376B}" destId="{1D3A39B8-40E0-4C2B-93DB-ED81F1CFFB51}" srcOrd="6" destOrd="0" presId="urn:microsoft.com/office/officeart/2005/8/layout/orgChart1"/>
    <dgm:cxn modelId="{0138B49F-515E-4EE7-8281-B003BAAFC63B}" type="presParOf" srcId="{A14C2085-ED09-42AF-A41F-3393ACB9376B}" destId="{31D71BD7-E42B-4025-8488-561FCFE7AB20}" srcOrd="7" destOrd="0" presId="urn:microsoft.com/office/officeart/2005/8/layout/orgChart1"/>
    <dgm:cxn modelId="{5961DA2D-19BB-4487-B996-99E542C8E289}" type="presParOf" srcId="{31D71BD7-E42B-4025-8488-561FCFE7AB20}" destId="{55801429-4EF4-4C9F-AE4C-D22FC5FE6E70}" srcOrd="0" destOrd="0" presId="urn:microsoft.com/office/officeart/2005/8/layout/orgChart1"/>
    <dgm:cxn modelId="{F6770B8B-E64B-4AEC-B89F-97B4F3A2E1FC}" type="presParOf" srcId="{55801429-4EF4-4C9F-AE4C-D22FC5FE6E70}" destId="{6F78071E-585E-4D34-977C-69E93BD76F39}" srcOrd="0" destOrd="0" presId="urn:microsoft.com/office/officeart/2005/8/layout/orgChart1"/>
    <dgm:cxn modelId="{95925196-A6B7-4BBA-B2DB-50CA19ED1CEB}" type="presParOf" srcId="{55801429-4EF4-4C9F-AE4C-D22FC5FE6E70}" destId="{FB42C3B2-75EE-4942-A34F-09247EAF6050}" srcOrd="1" destOrd="0" presId="urn:microsoft.com/office/officeart/2005/8/layout/orgChart1"/>
    <dgm:cxn modelId="{36CF28C0-0D7B-4587-A8F7-593F693ED018}" type="presParOf" srcId="{31D71BD7-E42B-4025-8488-561FCFE7AB20}" destId="{FDCF0430-CD94-41D1-B436-8CBB73E0F3AD}" srcOrd="1" destOrd="0" presId="urn:microsoft.com/office/officeart/2005/8/layout/orgChart1"/>
    <dgm:cxn modelId="{69ED64EB-511C-4D19-BF98-AA5B7D3CBA68}" type="presParOf" srcId="{31D71BD7-E42B-4025-8488-561FCFE7AB20}" destId="{368685C6-729C-4467-BD9F-186FB2CCAB7D}" srcOrd="2" destOrd="0" presId="urn:microsoft.com/office/officeart/2005/8/layout/orgChart1"/>
    <dgm:cxn modelId="{27B99A7F-1DFF-4ED4-9C01-56B27F4F96EE}" type="presParOf" srcId="{A14C2085-ED09-42AF-A41F-3393ACB9376B}" destId="{28996E22-344D-48E2-8C2C-B506C84585C4}" srcOrd="8" destOrd="0" presId="urn:microsoft.com/office/officeart/2005/8/layout/orgChart1"/>
    <dgm:cxn modelId="{C431C548-E3AE-4950-AF08-E371E8EC4067}" type="presParOf" srcId="{A14C2085-ED09-42AF-A41F-3393ACB9376B}" destId="{80484101-F84C-4EC1-A8D5-83DF06D8952E}" srcOrd="9" destOrd="0" presId="urn:microsoft.com/office/officeart/2005/8/layout/orgChart1"/>
    <dgm:cxn modelId="{9398C471-8228-4DB0-A235-9E0A4FCBF2A5}" type="presParOf" srcId="{80484101-F84C-4EC1-A8D5-83DF06D8952E}" destId="{A84687F6-9A20-40DD-817A-80DCFC8BFBAA}" srcOrd="0" destOrd="0" presId="urn:microsoft.com/office/officeart/2005/8/layout/orgChart1"/>
    <dgm:cxn modelId="{8845286C-0707-478C-A082-56C8D31D85DC}" type="presParOf" srcId="{A84687F6-9A20-40DD-817A-80DCFC8BFBAA}" destId="{E21D2CF8-383A-45BD-8DDA-38C866455082}" srcOrd="0" destOrd="0" presId="urn:microsoft.com/office/officeart/2005/8/layout/orgChart1"/>
    <dgm:cxn modelId="{4DD798BC-548C-42ED-B24F-A63A195C5732}" type="presParOf" srcId="{A84687F6-9A20-40DD-817A-80DCFC8BFBAA}" destId="{49140353-860E-4CCB-9003-12A65016883A}" srcOrd="1" destOrd="0" presId="urn:microsoft.com/office/officeart/2005/8/layout/orgChart1"/>
    <dgm:cxn modelId="{EC75CFE6-1976-41EC-9F97-0708FDDAF7EA}" type="presParOf" srcId="{80484101-F84C-4EC1-A8D5-83DF06D8952E}" destId="{5C6B13BC-CEA0-42F2-8E1B-EA10A9AA8DF2}" srcOrd="1" destOrd="0" presId="urn:microsoft.com/office/officeart/2005/8/layout/orgChart1"/>
    <dgm:cxn modelId="{229A3EE4-C3D8-4DFC-A845-536AC19989B4}" type="presParOf" srcId="{80484101-F84C-4EC1-A8D5-83DF06D8952E}" destId="{F9B7B519-7AC7-4FAC-B7F2-8C4BDA3C0E5B}" srcOrd="2" destOrd="0" presId="urn:microsoft.com/office/officeart/2005/8/layout/orgChart1"/>
    <dgm:cxn modelId="{1FE2936A-8E3D-4D7C-85AD-E6FFBFBAA0B9}" type="presParOf" srcId="{A14C2085-ED09-42AF-A41F-3393ACB9376B}" destId="{05EFA8E3-27BC-494B-BFF0-7B3EEFF2DC98}" srcOrd="10" destOrd="0" presId="urn:microsoft.com/office/officeart/2005/8/layout/orgChart1"/>
    <dgm:cxn modelId="{68A81228-8B9C-44F7-B79A-1E64D81D07D9}" type="presParOf" srcId="{A14C2085-ED09-42AF-A41F-3393ACB9376B}" destId="{53AC49F9-9C07-42FA-BF3F-8C9B4B2F5D48}" srcOrd="11" destOrd="0" presId="urn:microsoft.com/office/officeart/2005/8/layout/orgChart1"/>
    <dgm:cxn modelId="{A6E18D9A-AAE5-436C-9A6B-899B979744A3}" type="presParOf" srcId="{53AC49F9-9C07-42FA-BF3F-8C9B4B2F5D48}" destId="{2DCE66E6-CF14-461C-AF7B-ED57599FD3F3}" srcOrd="0" destOrd="0" presId="urn:microsoft.com/office/officeart/2005/8/layout/orgChart1"/>
    <dgm:cxn modelId="{438613FC-907B-417C-B9DF-9F2B8DC1E299}" type="presParOf" srcId="{2DCE66E6-CF14-461C-AF7B-ED57599FD3F3}" destId="{A4B61070-DAA6-480E-B697-3042F4770F51}" srcOrd="0" destOrd="0" presId="urn:microsoft.com/office/officeart/2005/8/layout/orgChart1"/>
    <dgm:cxn modelId="{C8659D5B-CA26-4A22-A405-417F7CB21D7C}" type="presParOf" srcId="{2DCE66E6-CF14-461C-AF7B-ED57599FD3F3}" destId="{E2E35E2A-3321-473A-A0E6-3A787F6366BA}" srcOrd="1" destOrd="0" presId="urn:microsoft.com/office/officeart/2005/8/layout/orgChart1"/>
    <dgm:cxn modelId="{A502E0C3-1B7B-4A03-92FA-D37637A8944F}" type="presParOf" srcId="{53AC49F9-9C07-42FA-BF3F-8C9B4B2F5D48}" destId="{0E613342-05E4-4D1E-8C90-673B7C7DB5B5}" srcOrd="1" destOrd="0" presId="urn:microsoft.com/office/officeart/2005/8/layout/orgChart1"/>
    <dgm:cxn modelId="{1F556C6B-8577-4364-A959-0DBA1453D5D7}" type="presParOf" srcId="{53AC49F9-9C07-42FA-BF3F-8C9B4B2F5D48}" destId="{4C3F0289-C51C-45F5-90FF-F777264E8D48}" srcOrd="2" destOrd="0" presId="urn:microsoft.com/office/officeart/2005/8/layout/orgChart1"/>
    <dgm:cxn modelId="{5A402564-BA0B-4CDB-845D-BC60D2A83263}" type="presParOf" srcId="{A14C2085-ED09-42AF-A41F-3393ACB9376B}" destId="{D4667A8B-09E8-4953-AF4A-2CB962F359EF}" srcOrd="12" destOrd="0" presId="urn:microsoft.com/office/officeart/2005/8/layout/orgChart1"/>
    <dgm:cxn modelId="{18147F18-4A25-4223-BA16-7622607B83D9}" type="presParOf" srcId="{A14C2085-ED09-42AF-A41F-3393ACB9376B}" destId="{446FBCE1-1478-4CC9-ACED-A644426C6756}" srcOrd="13" destOrd="0" presId="urn:microsoft.com/office/officeart/2005/8/layout/orgChart1"/>
    <dgm:cxn modelId="{2CF7AD8E-4EEB-410B-8C0E-B4D4CBE7FBCE}" type="presParOf" srcId="{446FBCE1-1478-4CC9-ACED-A644426C6756}" destId="{A2734E2F-66B1-4355-867A-9DCC9D75ED88}" srcOrd="0" destOrd="0" presId="urn:microsoft.com/office/officeart/2005/8/layout/orgChart1"/>
    <dgm:cxn modelId="{3E002052-9DE6-4FC6-987A-39439B8A811F}" type="presParOf" srcId="{A2734E2F-66B1-4355-867A-9DCC9D75ED88}" destId="{C31483BD-55CB-49E2-B204-9DD7B35985F1}" srcOrd="0" destOrd="0" presId="urn:microsoft.com/office/officeart/2005/8/layout/orgChart1"/>
    <dgm:cxn modelId="{EFD5937A-C7CE-4478-9C6B-5CF835C31AE2}" type="presParOf" srcId="{A2734E2F-66B1-4355-867A-9DCC9D75ED88}" destId="{484CAAA5-515D-42BF-B9CA-D7295B479425}" srcOrd="1" destOrd="0" presId="urn:microsoft.com/office/officeart/2005/8/layout/orgChart1"/>
    <dgm:cxn modelId="{79DA88CE-F2B4-47B6-809A-2650345F7768}" type="presParOf" srcId="{446FBCE1-1478-4CC9-ACED-A644426C6756}" destId="{065B8E91-3E24-4628-AF5D-CD6D98FC108A}" srcOrd="1" destOrd="0" presId="urn:microsoft.com/office/officeart/2005/8/layout/orgChart1"/>
    <dgm:cxn modelId="{D726A638-1071-4121-8019-7FFC33A5DE01}" type="presParOf" srcId="{446FBCE1-1478-4CC9-ACED-A644426C6756}" destId="{A43EF5D9-2136-46EB-BE42-58CB1B321078}" srcOrd="2" destOrd="0" presId="urn:microsoft.com/office/officeart/2005/8/layout/orgChart1"/>
    <dgm:cxn modelId="{939B95EF-CC3E-4654-B9BD-FD4C33950B2C}" type="presParOf" srcId="{A14C2085-ED09-42AF-A41F-3393ACB9376B}" destId="{114893EB-5156-4752-8CAE-3E44EBB077B6}" srcOrd="14" destOrd="0" presId="urn:microsoft.com/office/officeart/2005/8/layout/orgChart1"/>
    <dgm:cxn modelId="{1AD51E4A-9EAA-4835-88AA-43521897ACD5}" type="presParOf" srcId="{A14C2085-ED09-42AF-A41F-3393ACB9376B}" destId="{2446DE35-0B66-49BB-A6E4-A8E6847CF3C2}" srcOrd="15" destOrd="0" presId="urn:microsoft.com/office/officeart/2005/8/layout/orgChart1"/>
    <dgm:cxn modelId="{5CE75EC5-B00E-40C5-BCF5-565963F0B7D2}" type="presParOf" srcId="{2446DE35-0B66-49BB-A6E4-A8E6847CF3C2}" destId="{659F2835-028C-49A3-9100-4B67854D2778}" srcOrd="0" destOrd="0" presId="urn:microsoft.com/office/officeart/2005/8/layout/orgChart1"/>
    <dgm:cxn modelId="{80BA2671-696E-48F7-B7F5-2A01B53D281F}" type="presParOf" srcId="{659F2835-028C-49A3-9100-4B67854D2778}" destId="{6179E264-DFE4-4C12-A674-96AA5F68229A}" srcOrd="0" destOrd="0" presId="urn:microsoft.com/office/officeart/2005/8/layout/orgChart1"/>
    <dgm:cxn modelId="{92C1F0ED-B67F-4BB2-9825-3F8E0C551DB0}" type="presParOf" srcId="{659F2835-028C-49A3-9100-4B67854D2778}" destId="{80CE9E74-E80D-4F85-A1C6-FAB8FB7F1223}" srcOrd="1" destOrd="0" presId="urn:microsoft.com/office/officeart/2005/8/layout/orgChart1"/>
    <dgm:cxn modelId="{99CBDDB1-F78E-4EC6-9F96-3DE38A043E0A}" type="presParOf" srcId="{2446DE35-0B66-49BB-A6E4-A8E6847CF3C2}" destId="{EEC196EE-FF38-41F2-BCA0-93E6EB347E7C}" srcOrd="1" destOrd="0" presId="urn:microsoft.com/office/officeart/2005/8/layout/orgChart1"/>
    <dgm:cxn modelId="{E2E7BC34-11E9-4232-A9D5-2C3ECCFAEB80}" type="presParOf" srcId="{2446DE35-0B66-49BB-A6E4-A8E6847CF3C2}" destId="{81719A08-D518-4544-8F93-B1DFFE38A13D}" srcOrd="2" destOrd="0" presId="urn:microsoft.com/office/officeart/2005/8/layout/orgChart1"/>
    <dgm:cxn modelId="{B360234C-A9A2-4EFA-B904-2778B07135A0}" type="presParOf" srcId="{A14C2085-ED09-42AF-A41F-3393ACB9376B}" destId="{549220EF-CEDE-4884-A7F5-EBF0DAA5FB5B}" srcOrd="16" destOrd="0" presId="urn:microsoft.com/office/officeart/2005/8/layout/orgChart1"/>
    <dgm:cxn modelId="{5F9FAE53-0B34-4FF3-8B85-1B6F22F49B16}" type="presParOf" srcId="{A14C2085-ED09-42AF-A41F-3393ACB9376B}" destId="{4645F843-1252-4A61-BE0D-991CEC7BE14E}" srcOrd="17" destOrd="0" presId="urn:microsoft.com/office/officeart/2005/8/layout/orgChart1"/>
    <dgm:cxn modelId="{4488632E-E3CD-4BE9-906B-79FD98BDA91C}" type="presParOf" srcId="{4645F843-1252-4A61-BE0D-991CEC7BE14E}" destId="{30B734A2-66DF-426F-B43C-B867ABD86F22}" srcOrd="0" destOrd="0" presId="urn:microsoft.com/office/officeart/2005/8/layout/orgChart1"/>
    <dgm:cxn modelId="{799B6C87-DFF1-496B-A501-387FE6C11E0E}" type="presParOf" srcId="{30B734A2-66DF-426F-B43C-B867ABD86F22}" destId="{DE3DCE1D-1E86-4273-9083-5CAFDED9ED54}" srcOrd="0" destOrd="0" presId="urn:microsoft.com/office/officeart/2005/8/layout/orgChart1"/>
    <dgm:cxn modelId="{5D64A451-D4F0-476E-A1A1-5D27D96015E9}" type="presParOf" srcId="{30B734A2-66DF-426F-B43C-B867ABD86F22}" destId="{23B78E8A-1F74-43AB-8AF9-194A74B51AC7}" srcOrd="1" destOrd="0" presId="urn:microsoft.com/office/officeart/2005/8/layout/orgChart1"/>
    <dgm:cxn modelId="{374AE72F-388E-471B-BDAE-3A8817B2343F}" type="presParOf" srcId="{4645F843-1252-4A61-BE0D-991CEC7BE14E}" destId="{E616C93A-C1ED-4DA9-87E1-D4A815FEB313}" srcOrd="1" destOrd="0" presId="urn:microsoft.com/office/officeart/2005/8/layout/orgChart1"/>
    <dgm:cxn modelId="{BF5BE402-F7F2-4E99-B2AA-DBBCD304E626}" type="presParOf" srcId="{4645F843-1252-4A61-BE0D-991CEC7BE14E}" destId="{44B4F5B5-7802-4DD1-A931-16819675DA62}" srcOrd="2" destOrd="0" presId="urn:microsoft.com/office/officeart/2005/8/layout/orgChart1"/>
    <dgm:cxn modelId="{AEB4A8E4-7CAC-4FEB-A7B9-9F04945B66EB}" type="presParOf" srcId="{A14C2085-ED09-42AF-A41F-3393ACB9376B}" destId="{2D489BF6-E417-4099-B319-2AC4F402B0C4}" srcOrd="18" destOrd="0" presId="urn:microsoft.com/office/officeart/2005/8/layout/orgChart1"/>
    <dgm:cxn modelId="{D5DFC8E0-21CD-4EFC-94E7-C2EA3C6E283C}" type="presParOf" srcId="{A14C2085-ED09-42AF-A41F-3393ACB9376B}" destId="{94489326-00BA-4B37-AD47-6165F63BDA6B}" srcOrd="19" destOrd="0" presId="urn:microsoft.com/office/officeart/2005/8/layout/orgChart1"/>
    <dgm:cxn modelId="{5A2048AB-69D1-43D0-AF9A-EC0E51040F2A}" type="presParOf" srcId="{94489326-00BA-4B37-AD47-6165F63BDA6B}" destId="{C8299823-944A-41AA-A421-12365FC5E6E3}" srcOrd="0" destOrd="0" presId="urn:microsoft.com/office/officeart/2005/8/layout/orgChart1"/>
    <dgm:cxn modelId="{FEE79B9D-A97C-47FD-9F7E-E58B05272F06}" type="presParOf" srcId="{C8299823-944A-41AA-A421-12365FC5E6E3}" destId="{0475B01C-CDEE-4CFE-A69B-E130C2CDD6FF}" srcOrd="0" destOrd="0" presId="urn:microsoft.com/office/officeart/2005/8/layout/orgChart1"/>
    <dgm:cxn modelId="{560658E3-118F-4B6D-894C-1629BB92EA03}" type="presParOf" srcId="{C8299823-944A-41AA-A421-12365FC5E6E3}" destId="{6D9D6364-BC13-4518-A62C-1A0FC8922EB0}" srcOrd="1" destOrd="0" presId="urn:microsoft.com/office/officeart/2005/8/layout/orgChart1"/>
    <dgm:cxn modelId="{C3FDE153-081D-475E-9E8A-3EB32BFF6DF8}" type="presParOf" srcId="{94489326-00BA-4B37-AD47-6165F63BDA6B}" destId="{2A5B6D12-B58B-4370-8BBC-30CECDF9EE19}" srcOrd="1" destOrd="0" presId="urn:microsoft.com/office/officeart/2005/8/layout/orgChart1"/>
    <dgm:cxn modelId="{C5BDC1AF-2034-459E-AF9B-8E4818B6D3CA}" type="presParOf" srcId="{94489326-00BA-4B37-AD47-6165F63BDA6B}" destId="{3E52C405-1FE7-4114-9432-3D4257B9090F}" srcOrd="2" destOrd="0" presId="urn:microsoft.com/office/officeart/2005/8/layout/orgChart1"/>
    <dgm:cxn modelId="{91BBDEB7-2CDF-4F02-A22B-06FFDD7C0A64}" type="presParOf" srcId="{A14C2085-ED09-42AF-A41F-3393ACB9376B}" destId="{F035ED6C-60BB-49CC-B4B9-1EC3FA0B8BEB}" srcOrd="20" destOrd="0" presId="urn:microsoft.com/office/officeart/2005/8/layout/orgChart1"/>
    <dgm:cxn modelId="{DA946CCC-0261-4297-8915-34DB9836EFE4}" type="presParOf" srcId="{A14C2085-ED09-42AF-A41F-3393ACB9376B}" destId="{9464EB01-693A-4F5B-B473-5B33AB9B67B3}" srcOrd="21" destOrd="0" presId="urn:microsoft.com/office/officeart/2005/8/layout/orgChart1"/>
    <dgm:cxn modelId="{8CBEF6A1-5DB2-4923-BF06-7297F9CC56AB}" type="presParOf" srcId="{9464EB01-693A-4F5B-B473-5B33AB9B67B3}" destId="{EDB305CF-BFFC-4873-B501-AD2D1322A57A}" srcOrd="0" destOrd="0" presId="urn:microsoft.com/office/officeart/2005/8/layout/orgChart1"/>
    <dgm:cxn modelId="{2400A7D3-9F1B-4641-942C-DC41220D5FEB}" type="presParOf" srcId="{EDB305CF-BFFC-4873-B501-AD2D1322A57A}" destId="{88AD2EA2-6944-45AC-8170-24027D775EA5}" srcOrd="0" destOrd="0" presId="urn:microsoft.com/office/officeart/2005/8/layout/orgChart1"/>
    <dgm:cxn modelId="{0CE9D64B-00CC-4995-BE6B-DE95B981CE1D}" type="presParOf" srcId="{EDB305CF-BFFC-4873-B501-AD2D1322A57A}" destId="{68E7AE63-A3F5-4DC2-9F35-217CEB34BEED}" srcOrd="1" destOrd="0" presId="urn:microsoft.com/office/officeart/2005/8/layout/orgChart1"/>
    <dgm:cxn modelId="{93948D94-2E0A-444D-811E-B3241DAD7BD5}" type="presParOf" srcId="{9464EB01-693A-4F5B-B473-5B33AB9B67B3}" destId="{2849E6B4-543D-4F67-AAED-38893BC07C27}" srcOrd="1" destOrd="0" presId="urn:microsoft.com/office/officeart/2005/8/layout/orgChart1"/>
    <dgm:cxn modelId="{5C5D1D12-AF61-40F5-905D-7FFED67E7668}" type="presParOf" srcId="{9464EB01-693A-4F5B-B473-5B33AB9B67B3}" destId="{678CF628-8AE3-4164-8AC2-6CB3D7F573E7}" srcOrd="2" destOrd="0" presId="urn:microsoft.com/office/officeart/2005/8/layout/orgChart1"/>
    <dgm:cxn modelId="{FA29A162-A715-4D07-BCEB-A3CA32AFB56D}" type="presParOf" srcId="{E37DE94F-383C-4587-848C-9AE98EFE7DDB}" destId="{4F8299DD-6704-4A3B-A04E-3F3CE60AD4BD}" srcOrd="2" destOrd="0" presId="urn:microsoft.com/office/officeart/2005/8/layout/orgChart1"/>
    <dgm:cxn modelId="{22FDD503-DD11-4209-87B1-C56D3E822B7C}" type="presParOf" srcId="{4F8299DD-6704-4A3B-A04E-3F3CE60AD4BD}" destId="{1BEB2BFA-D8AD-45F2-B7E7-C667821060FD}" srcOrd="0" destOrd="0" presId="urn:microsoft.com/office/officeart/2005/8/layout/orgChart1"/>
    <dgm:cxn modelId="{7F242516-CC5F-4300-8301-93BBC56DFC53}" type="presParOf" srcId="{4F8299DD-6704-4A3B-A04E-3F3CE60AD4BD}" destId="{E8F394DB-E9C6-4A15-A35A-700F7D6F807B}" srcOrd="1" destOrd="0" presId="urn:microsoft.com/office/officeart/2005/8/layout/orgChart1"/>
    <dgm:cxn modelId="{16401749-3060-47C8-B67D-518D5D55AA1F}" type="presParOf" srcId="{E8F394DB-E9C6-4A15-A35A-700F7D6F807B}" destId="{1BAB672C-193C-47FD-8B57-108857C0E57D}" srcOrd="0" destOrd="0" presId="urn:microsoft.com/office/officeart/2005/8/layout/orgChart1"/>
    <dgm:cxn modelId="{2ACCF5CE-B523-413C-A977-355E0730627B}" type="presParOf" srcId="{1BAB672C-193C-47FD-8B57-108857C0E57D}" destId="{B6E86D13-931A-4EF1-9811-F9AD24E9BA35}" srcOrd="0" destOrd="0" presId="urn:microsoft.com/office/officeart/2005/8/layout/orgChart1"/>
    <dgm:cxn modelId="{BC8DCF03-AEB6-4B58-A187-5DC8C4B4B800}" type="presParOf" srcId="{1BAB672C-193C-47FD-8B57-108857C0E57D}" destId="{706E0878-0A59-425E-AC36-CE4A46176378}" srcOrd="1" destOrd="0" presId="urn:microsoft.com/office/officeart/2005/8/layout/orgChart1"/>
    <dgm:cxn modelId="{E316BC19-6EB6-488F-8809-6ECC607216F4}" type="presParOf" srcId="{E8F394DB-E9C6-4A15-A35A-700F7D6F807B}" destId="{3EB81E65-E7D0-44B3-A159-CF16E11986D8}" srcOrd="1" destOrd="0" presId="urn:microsoft.com/office/officeart/2005/8/layout/orgChart1"/>
    <dgm:cxn modelId="{646F4CF5-CC9D-46FB-87DB-6811E24363EC}" type="presParOf" srcId="{E8F394DB-E9C6-4A15-A35A-700F7D6F807B}" destId="{88371072-AEED-4D47-9C52-3472935D42E9}" srcOrd="2" destOrd="0" presId="urn:microsoft.com/office/officeart/2005/8/layout/orgChart1"/>
    <dgm:cxn modelId="{CE3F784C-7D94-4F81-91B6-E57675BA5A7B}" type="presParOf" srcId="{4F8299DD-6704-4A3B-A04E-3F3CE60AD4BD}" destId="{03C88F4E-8A75-46DA-B6E6-A57075DCB61E}" srcOrd="2" destOrd="0" presId="urn:microsoft.com/office/officeart/2005/8/layout/orgChart1"/>
    <dgm:cxn modelId="{9840EFBF-BC45-4045-B9AB-75B91C01802D}" type="presParOf" srcId="{4F8299DD-6704-4A3B-A04E-3F3CE60AD4BD}" destId="{0573E9E5-389D-4FDF-926D-1CF8D801033F}" srcOrd="3" destOrd="0" presId="urn:microsoft.com/office/officeart/2005/8/layout/orgChart1"/>
    <dgm:cxn modelId="{F6A45A54-5F4B-44ED-89FF-F7B4F67F53C4}" type="presParOf" srcId="{0573E9E5-389D-4FDF-926D-1CF8D801033F}" destId="{30F1BAD3-58EE-4A86-BF54-0851BEF81530}" srcOrd="0" destOrd="0" presId="urn:microsoft.com/office/officeart/2005/8/layout/orgChart1"/>
    <dgm:cxn modelId="{D12354EA-0A87-4AE3-82DD-9D2AE4234F98}" type="presParOf" srcId="{30F1BAD3-58EE-4A86-BF54-0851BEF81530}" destId="{B9B91907-B386-4A1E-AFB8-40916F706034}" srcOrd="0" destOrd="0" presId="urn:microsoft.com/office/officeart/2005/8/layout/orgChart1"/>
    <dgm:cxn modelId="{A4B48573-E11C-4297-BFA8-C1F95E7D61F8}" type="presParOf" srcId="{30F1BAD3-58EE-4A86-BF54-0851BEF81530}" destId="{27270C7A-DEFB-47FB-9FC8-3C97D0A09E8A}" srcOrd="1" destOrd="0" presId="urn:microsoft.com/office/officeart/2005/8/layout/orgChart1"/>
    <dgm:cxn modelId="{6BAF006F-564C-4398-9B55-E1F339012072}" type="presParOf" srcId="{0573E9E5-389D-4FDF-926D-1CF8D801033F}" destId="{EFD55C4C-8CE0-4B51-B17F-BD1315CAEA63}" srcOrd="1" destOrd="0" presId="urn:microsoft.com/office/officeart/2005/8/layout/orgChart1"/>
    <dgm:cxn modelId="{D5CACD5D-A053-4A5F-81B7-966638E14A18}" type="presParOf" srcId="{0573E9E5-389D-4FDF-926D-1CF8D801033F}" destId="{87609CF1-5773-4AC9-8C54-98C26ED79396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noFill/>
        <a:ln>
          <a:solidFill>
            <a:schemeClr val="tx1"/>
          </a:solidFill>
          <a:prstDash val="sysDot"/>
        </a:ln>
      </dgm:spPr>
      <dgm:t>
        <a:bodyPr/>
        <a:lstStyle/>
        <a:p>
          <a:r>
            <a:rPr lang="es-MX" sz="1100" dirty="0" smtClean="0"/>
            <a:t>Coordinador </a:t>
          </a:r>
          <a:r>
            <a:rPr lang="es-MX" sz="1100" dirty="0" smtClean="0"/>
            <a:t>Administrativo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 Auxiliar Administrativo </a:t>
          </a:r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4131B93F-E292-49EA-A2CE-0CCA497CBE47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Chofer</a:t>
          </a:r>
          <a:endParaRPr lang="es-MX" sz="1100" dirty="0"/>
        </a:p>
      </dgm:t>
    </dgm:pt>
    <dgm:pt modelId="{C342000A-E80E-4F5D-8BB0-64C201BAA2B7}" type="parTrans" cxnId="{0E410F28-B8FB-4E97-9D31-C6AD0B478EC6}">
      <dgm:prSet/>
      <dgm:spPr/>
      <dgm:t>
        <a:bodyPr/>
        <a:lstStyle/>
        <a:p>
          <a:endParaRPr lang="es-MX"/>
        </a:p>
      </dgm:t>
    </dgm:pt>
    <dgm:pt modelId="{8F105842-FFBF-413E-9B4D-3C72A2F94D75}" type="sibTrans" cxnId="{0E410F28-B8FB-4E97-9D31-C6AD0B478EC6}">
      <dgm:prSet/>
      <dgm:spPr/>
      <dgm:t>
        <a:bodyPr/>
        <a:lstStyle/>
        <a:p>
          <a:endParaRPr lang="es-MX"/>
        </a:p>
      </dgm:t>
    </dgm:pt>
    <dgm:pt modelId="{C475718F-9A17-4724-8E59-BFC6179CCAE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Auxiliar</a:t>
          </a:r>
          <a:endParaRPr lang="es-MX" sz="1100" dirty="0" smtClean="0"/>
        </a:p>
      </dgm:t>
    </dgm:pt>
    <dgm:pt modelId="{697F8D4F-0B16-4927-8257-4F9E61FABD29}" type="sibTrans" cxnId="{5285FB79-665A-4EB9-9EFF-EEAE0378B76C}">
      <dgm:prSet/>
      <dgm:spPr/>
      <dgm:t>
        <a:bodyPr/>
        <a:lstStyle/>
        <a:p>
          <a:endParaRPr lang="es-MX"/>
        </a:p>
      </dgm:t>
    </dgm:pt>
    <dgm:pt modelId="{D8832C48-DB56-40B7-AE77-FB2102AF9093}" type="parTrans" cxnId="{5285FB79-665A-4EB9-9EFF-EEAE0378B76C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 custScaleX="12412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2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C3F88AA1-AB66-445D-9DF1-5680A5A01B35}" type="pres">
      <dgm:prSet presAssocID="{D8832C48-DB56-40B7-AE77-FB2102AF9093}" presName="Name35" presStyleLbl="parChTrans1D2" presStyleIdx="1" presStyleCnt="3"/>
      <dgm:spPr/>
      <dgm:t>
        <a:bodyPr/>
        <a:lstStyle/>
        <a:p>
          <a:endParaRPr lang="es-MX"/>
        </a:p>
      </dgm:t>
    </dgm:pt>
    <dgm:pt modelId="{D011EC8E-CA94-4C9D-BEB0-A43E70294A71}" type="pres">
      <dgm:prSet presAssocID="{C475718F-9A17-4724-8E59-BFC6179CCAED}" presName="hierRoot2" presStyleCnt="0">
        <dgm:presLayoutVars>
          <dgm:hierBranch val="init"/>
        </dgm:presLayoutVars>
      </dgm:prSet>
      <dgm:spPr/>
    </dgm:pt>
    <dgm:pt modelId="{8873676C-82A3-4A38-A5E5-AE88F0220EA7}" type="pres">
      <dgm:prSet presAssocID="{C475718F-9A17-4724-8E59-BFC6179CCAED}" presName="rootComposite" presStyleCnt="0"/>
      <dgm:spPr/>
    </dgm:pt>
    <dgm:pt modelId="{84A2FA77-F48E-4AAA-A8EE-A16276DDD664}" type="pres">
      <dgm:prSet presAssocID="{C475718F-9A17-4724-8E59-BFC6179CCAE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B255949-8A0E-4109-8D96-DAED1F4BD60F}" type="pres">
      <dgm:prSet presAssocID="{C475718F-9A17-4724-8E59-BFC6179CCAED}" presName="rootConnector" presStyleLbl="node2" presStyleIdx="1" presStyleCnt="2"/>
      <dgm:spPr/>
      <dgm:t>
        <a:bodyPr/>
        <a:lstStyle/>
        <a:p>
          <a:endParaRPr lang="es-MX"/>
        </a:p>
      </dgm:t>
    </dgm:pt>
    <dgm:pt modelId="{3CC271AB-8612-4B8C-BF47-6777B7DC818D}" type="pres">
      <dgm:prSet presAssocID="{C475718F-9A17-4724-8E59-BFC6179CCAED}" presName="hierChild4" presStyleCnt="0"/>
      <dgm:spPr/>
    </dgm:pt>
    <dgm:pt modelId="{C2229940-477F-42AD-A65C-0356DEEFF833}" type="pres">
      <dgm:prSet presAssocID="{C475718F-9A17-4724-8E59-BFC6179CCAED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  <dgm:pt modelId="{4867FE7D-B8BC-4B7F-B99B-199B9E5769EF}" type="pres">
      <dgm:prSet presAssocID="{C342000A-E80E-4F5D-8BB0-64C201BAA2B7}" presName="Name111" presStyleLbl="parChTrans1D2" presStyleIdx="2" presStyleCnt="3"/>
      <dgm:spPr/>
      <dgm:t>
        <a:bodyPr/>
        <a:lstStyle/>
        <a:p>
          <a:endParaRPr lang="es-MX"/>
        </a:p>
      </dgm:t>
    </dgm:pt>
    <dgm:pt modelId="{E08BDA52-20F2-4B36-A227-F1D594D36758}" type="pres">
      <dgm:prSet presAssocID="{4131B93F-E292-49EA-A2CE-0CCA497CBE47}" presName="hierRoot3" presStyleCnt="0">
        <dgm:presLayoutVars>
          <dgm:hierBranch val="init"/>
        </dgm:presLayoutVars>
      </dgm:prSet>
      <dgm:spPr/>
    </dgm:pt>
    <dgm:pt modelId="{368A0136-6205-4EC7-806A-10E92DD162C7}" type="pres">
      <dgm:prSet presAssocID="{4131B93F-E292-49EA-A2CE-0CCA497CBE47}" presName="rootComposite3" presStyleCnt="0"/>
      <dgm:spPr/>
    </dgm:pt>
    <dgm:pt modelId="{B3CC0863-C752-4266-A3B0-7162477CAC5F}" type="pres">
      <dgm:prSet presAssocID="{4131B93F-E292-49EA-A2CE-0CCA497CBE47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F1CCC9-9B2D-4C87-B7A5-252936DD67DA}" type="pres">
      <dgm:prSet presAssocID="{4131B93F-E292-49EA-A2CE-0CCA497CBE47}" presName="rootConnector3" presStyleLbl="asst1" presStyleIdx="0" presStyleCnt="1"/>
      <dgm:spPr/>
      <dgm:t>
        <a:bodyPr/>
        <a:lstStyle/>
        <a:p>
          <a:endParaRPr lang="es-MX"/>
        </a:p>
      </dgm:t>
    </dgm:pt>
    <dgm:pt modelId="{5F296C3A-82AA-43B0-BDCA-51C9D9EE66A3}" type="pres">
      <dgm:prSet presAssocID="{4131B93F-E292-49EA-A2CE-0CCA497CBE47}" presName="hierChild6" presStyleCnt="0"/>
      <dgm:spPr/>
    </dgm:pt>
    <dgm:pt modelId="{2938044E-F1F7-4E06-896D-730E69DB8898}" type="pres">
      <dgm:prSet presAssocID="{4131B93F-E292-49EA-A2CE-0CCA497CBE47}" presName="hierChild7" presStyleCnt="0"/>
      <dgm:spPr/>
    </dgm:pt>
  </dgm:ptLst>
  <dgm:cxnLst>
    <dgm:cxn modelId="{6C6AD408-5B51-4505-B633-24CDD96152EA}" type="presOf" srcId="{0DB8C421-D87B-4673-9C0E-C6547E78D51C}" destId="{C93CB672-7949-40A4-8BA4-BFCCF4F01A86}" srcOrd="1" destOrd="0" presId="urn:microsoft.com/office/officeart/2005/8/layout/orgChart1"/>
    <dgm:cxn modelId="{6CCD24A4-5664-467F-B5DB-1F58FFD6B578}" type="presOf" srcId="{4131B93F-E292-49EA-A2CE-0CCA497CBE47}" destId="{37F1CCC9-9B2D-4C87-B7A5-252936DD67DA}" srcOrd="1" destOrd="0" presId="urn:microsoft.com/office/officeart/2005/8/layout/orgChart1"/>
    <dgm:cxn modelId="{70FFDD1A-8C0D-4DC3-9433-9B5C02593AE9}" type="presOf" srcId="{C342000A-E80E-4F5D-8BB0-64C201BAA2B7}" destId="{4867FE7D-B8BC-4B7F-B99B-199B9E5769EF}" srcOrd="0" destOrd="0" presId="urn:microsoft.com/office/officeart/2005/8/layout/orgChart1"/>
    <dgm:cxn modelId="{07983BDD-ACEE-4397-8F58-85ADB2247F29}" type="presOf" srcId="{D8832C48-DB56-40B7-AE77-FB2102AF9093}" destId="{C3F88AA1-AB66-445D-9DF1-5680A5A01B35}" srcOrd="0" destOrd="0" presId="urn:microsoft.com/office/officeart/2005/8/layout/orgChart1"/>
    <dgm:cxn modelId="{5285FB79-665A-4EB9-9EFF-EEAE0378B76C}" srcId="{0DB8C421-D87B-4673-9C0E-C6547E78D51C}" destId="{C475718F-9A17-4724-8E59-BFC6179CCAED}" srcOrd="1" destOrd="0" parTransId="{D8832C48-DB56-40B7-AE77-FB2102AF9093}" sibTransId="{697F8D4F-0B16-4927-8257-4F9E61FABD29}"/>
    <dgm:cxn modelId="{3241A78E-9D07-422E-92AB-6CA27EA69401}" type="presOf" srcId="{93845C1A-B714-4B8D-B924-D14E1CB3E156}" destId="{23CAF4DC-CE69-454F-BBC2-2426AE549409}" srcOrd="0" destOrd="0" presId="urn:microsoft.com/office/officeart/2005/8/layout/orgChart1"/>
    <dgm:cxn modelId="{3E765FE6-44D3-4E0A-868D-AE1BD9AAB915}" type="presOf" srcId="{4131B93F-E292-49EA-A2CE-0CCA497CBE47}" destId="{B3CC0863-C752-4266-A3B0-7162477CAC5F}" srcOrd="0" destOrd="0" presId="urn:microsoft.com/office/officeart/2005/8/layout/orgChart1"/>
    <dgm:cxn modelId="{069F5FB2-D3FC-42F5-B462-DB00202B7B19}" type="presOf" srcId="{2AEA3E13-5351-485D-860E-D8EA18C61082}" destId="{36D79AEF-2DC6-487D-8FB1-2ABF30D7FFC8}" srcOrd="1" destOrd="0" presId="urn:microsoft.com/office/officeart/2005/8/layout/orgChart1"/>
    <dgm:cxn modelId="{5D71D963-F84A-4291-93B6-B2CAF79D9E45}" type="presOf" srcId="{C475718F-9A17-4724-8E59-BFC6179CCAED}" destId="{EB255949-8A0E-4109-8D96-DAED1F4BD60F}" srcOrd="1" destOrd="0" presId="urn:microsoft.com/office/officeart/2005/8/layout/orgChart1"/>
    <dgm:cxn modelId="{977ECE93-56B7-4A94-8163-0DD2FEBBF8B7}" type="presOf" srcId="{2AEA3E13-5351-485D-860E-D8EA18C61082}" destId="{8B0513A3-6B81-4A27-BAB8-4B87F2BF9740}" srcOrd="0" destOrd="0" presId="urn:microsoft.com/office/officeart/2005/8/layout/orgChart1"/>
    <dgm:cxn modelId="{0B6E60FD-B738-48C8-9F08-0EACD5F59B77}" type="presOf" srcId="{0DB8C421-D87B-4673-9C0E-C6547E78D51C}" destId="{D85EC97E-5D90-4BDC-936E-11D045CD89F1}" srcOrd="0" destOrd="0" presId="urn:microsoft.com/office/officeart/2005/8/layout/orgChart1"/>
    <dgm:cxn modelId="{0E410F28-B8FB-4E97-9D31-C6AD0B478EC6}" srcId="{0DB8C421-D87B-4673-9C0E-C6547E78D51C}" destId="{4131B93F-E292-49EA-A2CE-0CCA497CBE47}" srcOrd="2" destOrd="0" parTransId="{C342000A-E80E-4F5D-8BB0-64C201BAA2B7}" sibTransId="{8F105842-FFBF-413E-9B4D-3C72A2F94D75}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DEF397EE-9CBD-4165-8069-88EA27041F45}" type="presOf" srcId="{D4226C2A-B68A-4BAB-BB36-7CEB3EC75454}" destId="{A6092E8F-58AB-492D-8DEF-AB7BF5698EB0}" srcOrd="0" destOrd="0" presId="urn:microsoft.com/office/officeart/2005/8/layout/orgChart1"/>
    <dgm:cxn modelId="{47FC9B52-AE9D-435F-AA3E-84BDFCBB8A0F}" type="presOf" srcId="{C475718F-9A17-4724-8E59-BFC6179CCAED}" destId="{84A2FA77-F48E-4AAA-A8EE-A16276DDD664}" srcOrd="0" destOrd="0" presId="urn:microsoft.com/office/officeart/2005/8/layout/orgChart1"/>
    <dgm:cxn modelId="{F0AD0034-6839-4B94-AC0A-7E783E2003C3}" type="presParOf" srcId="{A6092E8F-58AB-492D-8DEF-AB7BF5698EB0}" destId="{F592C9B6-F7E1-489C-A18C-5D8B4F550B49}" srcOrd="0" destOrd="0" presId="urn:microsoft.com/office/officeart/2005/8/layout/orgChart1"/>
    <dgm:cxn modelId="{CD07DF9D-5A70-40D3-92EB-390CB72F0748}" type="presParOf" srcId="{F592C9B6-F7E1-489C-A18C-5D8B4F550B49}" destId="{B322630A-8BD4-4A46-AF1B-DA402A1B485D}" srcOrd="0" destOrd="0" presId="urn:microsoft.com/office/officeart/2005/8/layout/orgChart1"/>
    <dgm:cxn modelId="{54897E3D-C9E8-49C1-AB58-0323E948081C}" type="presParOf" srcId="{B322630A-8BD4-4A46-AF1B-DA402A1B485D}" destId="{D85EC97E-5D90-4BDC-936E-11D045CD89F1}" srcOrd="0" destOrd="0" presId="urn:microsoft.com/office/officeart/2005/8/layout/orgChart1"/>
    <dgm:cxn modelId="{BB4D160B-554A-44EC-8939-39AFA44D4481}" type="presParOf" srcId="{B322630A-8BD4-4A46-AF1B-DA402A1B485D}" destId="{C93CB672-7949-40A4-8BA4-BFCCF4F01A86}" srcOrd="1" destOrd="0" presId="urn:microsoft.com/office/officeart/2005/8/layout/orgChart1"/>
    <dgm:cxn modelId="{1A694113-2A9A-4017-BB7C-1E9E23EAE119}" type="presParOf" srcId="{F592C9B6-F7E1-489C-A18C-5D8B4F550B49}" destId="{535A2F8C-D532-4109-8F64-CAD2A53509D9}" srcOrd="1" destOrd="0" presId="urn:microsoft.com/office/officeart/2005/8/layout/orgChart1"/>
    <dgm:cxn modelId="{34816A3D-E094-414E-BEBC-BAEA064792A3}" type="presParOf" srcId="{535A2F8C-D532-4109-8F64-CAD2A53509D9}" destId="{23CAF4DC-CE69-454F-BBC2-2426AE549409}" srcOrd="0" destOrd="0" presId="urn:microsoft.com/office/officeart/2005/8/layout/orgChart1"/>
    <dgm:cxn modelId="{34A59AD7-E113-4DD2-A853-9C4065C590CD}" type="presParOf" srcId="{535A2F8C-D532-4109-8F64-CAD2A53509D9}" destId="{22341337-7E9B-49F0-86DE-F2C20F3563BE}" srcOrd="1" destOrd="0" presId="urn:microsoft.com/office/officeart/2005/8/layout/orgChart1"/>
    <dgm:cxn modelId="{41F1994E-BE09-497C-9E5D-B63554E504E5}" type="presParOf" srcId="{22341337-7E9B-49F0-86DE-F2C20F3563BE}" destId="{D006E974-1B69-46A3-A64F-11C894C8F8D6}" srcOrd="0" destOrd="0" presId="urn:microsoft.com/office/officeart/2005/8/layout/orgChart1"/>
    <dgm:cxn modelId="{74C06CBE-64A7-4621-A169-6B82D9663548}" type="presParOf" srcId="{D006E974-1B69-46A3-A64F-11C894C8F8D6}" destId="{8B0513A3-6B81-4A27-BAB8-4B87F2BF9740}" srcOrd="0" destOrd="0" presId="urn:microsoft.com/office/officeart/2005/8/layout/orgChart1"/>
    <dgm:cxn modelId="{559786A5-3C60-4C8D-A44A-4DA7830D1C14}" type="presParOf" srcId="{D006E974-1B69-46A3-A64F-11C894C8F8D6}" destId="{36D79AEF-2DC6-487D-8FB1-2ABF30D7FFC8}" srcOrd="1" destOrd="0" presId="urn:microsoft.com/office/officeart/2005/8/layout/orgChart1"/>
    <dgm:cxn modelId="{15E3A7B8-C4BA-4125-B315-4FB30221FB80}" type="presParOf" srcId="{22341337-7E9B-49F0-86DE-F2C20F3563BE}" destId="{BD8D2077-48CD-4517-BB73-C3AED69D72C8}" srcOrd="1" destOrd="0" presId="urn:microsoft.com/office/officeart/2005/8/layout/orgChart1"/>
    <dgm:cxn modelId="{442C8722-CC27-4675-A9FD-80BE96AFB2F2}" type="presParOf" srcId="{22341337-7E9B-49F0-86DE-F2C20F3563BE}" destId="{A3749070-D12E-4087-BF49-5DE4A4B6A80F}" srcOrd="2" destOrd="0" presId="urn:microsoft.com/office/officeart/2005/8/layout/orgChart1"/>
    <dgm:cxn modelId="{A090244D-3F58-470C-95A9-9C1263862E13}" type="presParOf" srcId="{535A2F8C-D532-4109-8F64-CAD2A53509D9}" destId="{C3F88AA1-AB66-445D-9DF1-5680A5A01B35}" srcOrd="2" destOrd="0" presId="urn:microsoft.com/office/officeart/2005/8/layout/orgChart1"/>
    <dgm:cxn modelId="{FAA43479-C94A-4117-8271-A3986DCC6BA0}" type="presParOf" srcId="{535A2F8C-D532-4109-8F64-CAD2A53509D9}" destId="{D011EC8E-CA94-4C9D-BEB0-A43E70294A71}" srcOrd="3" destOrd="0" presId="urn:microsoft.com/office/officeart/2005/8/layout/orgChart1"/>
    <dgm:cxn modelId="{7D2409E6-F9B6-4B6D-99B0-3929AE803831}" type="presParOf" srcId="{D011EC8E-CA94-4C9D-BEB0-A43E70294A71}" destId="{8873676C-82A3-4A38-A5E5-AE88F0220EA7}" srcOrd="0" destOrd="0" presId="urn:microsoft.com/office/officeart/2005/8/layout/orgChart1"/>
    <dgm:cxn modelId="{56A4A0F7-AF92-4288-BE28-E357871F5B2D}" type="presParOf" srcId="{8873676C-82A3-4A38-A5E5-AE88F0220EA7}" destId="{84A2FA77-F48E-4AAA-A8EE-A16276DDD664}" srcOrd="0" destOrd="0" presId="urn:microsoft.com/office/officeart/2005/8/layout/orgChart1"/>
    <dgm:cxn modelId="{C5D7AE11-882B-487A-9490-56B27E7178AA}" type="presParOf" srcId="{8873676C-82A3-4A38-A5E5-AE88F0220EA7}" destId="{EB255949-8A0E-4109-8D96-DAED1F4BD60F}" srcOrd="1" destOrd="0" presId="urn:microsoft.com/office/officeart/2005/8/layout/orgChart1"/>
    <dgm:cxn modelId="{7031DFBB-FE96-4B18-BD76-F1BC71BDDBC7}" type="presParOf" srcId="{D011EC8E-CA94-4C9D-BEB0-A43E70294A71}" destId="{3CC271AB-8612-4B8C-BF47-6777B7DC818D}" srcOrd="1" destOrd="0" presId="urn:microsoft.com/office/officeart/2005/8/layout/orgChart1"/>
    <dgm:cxn modelId="{4AE37428-CA7D-46A8-898D-DEF0F8B0E88C}" type="presParOf" srcId="{D011EC8E-CA94-4C9D-BEB0-A43E70294A71}" destId="{C2229940-477F-42AD-A65C-0356DEEFF833}" srcOrd="2" destOrd="0" presId="urn:microsoft.com/office/officeart/2005/8/layout/orgChart1"/>
    <dgm:cxn modelId="{5299DECD-899F-40FF-AB4E-F75A144E8CEC}" type="presParOf" srcId="{F592C9B6-F7E1-489C-A18C-5D8B4F550B49}" destId="{096FC2BA-9326-4F68-876A-5FC0F50345BF}" srcOrd="2" destOrd="0" presId="urn:microsoft.com/office/officeart/2005/8/layout/orgChart1"/>
    <dgm:cxn modelId="{BAEAADE2-2C1E-42F8-A588-597C93518743}" type="presParOf" srcId="{096FC2BA-9326-4F68-876A-5FC0F50345BF}" destId="{4867FE7D-B8BC-4B7F-B99B-199B9E5769EF}" srcOrd="0" destOrd="0" presId="urn:microsoft.com/office/officeart/2005/8/layout/orgChart1"/>
    <dgm:cxn modelId="{41B99044-484A-448C-8AD4-CAE4A6451E5F}" type="presParOf" srcId="{096FC2BA-9326-4F68-876A-5FC0F50345BF}" destId="{E08BDA52-20F2-4B36-A227-F1D594D36758}" srcOrd="1" destOrd="0" presId="urn:microsoft.com/office/officeart/2005/8/layout/orgChart1"/>
    <dgm:cxn modelId="{FD7FF8C5-34FD-4673-B72E-24C5D8BE2BAE}" type="presParOf" srcId="{E08BDA52-20F2-4B36-A227-F1D594D36758}" destId="{368A0136-6205-4EC7-806A-10E92DD162C7}" srcOrd="0" destOrd="0" presId="urn:microsoft.com/office/officeart/2005/8/layout/orgChart1"/>
    <dgm:cxn modelId="{2C87D3BA-2443-45F4-8BEA-2FD3E94E9260}" type="presParOf" srcId="{368A0136-6205-4EC7-806A-10E92DD162C7}" destId="{B3CC0863-C752-4266-A3B0-7162477CAC5F}" srcOrd="0" destOrd="0" presId="urn:microsoft.com/office/officeart/2005/8/layout/orgChart1"/>
    <dgm:cxn modelId="{718BF3D8-651C-473F-9E18-243E9ED31907}" type="presParOf" srcId="{368A0136-6205-4EC7-806A-10E92DD162C7}" destId="{37F1CCC9-9B2D-4C87-B7A5-252936DD67DA}" srcOrd="1" destOrd="0" presId="urn:microsoft.com/office/officeart/2005/8/layout/orgChart1"/>
    <dgm:cxn modelId="{58AE5502-E9EA-40C8-80B2-A5E49E583C61}" type="presParOf" srcId="{E08BDA52-20F2-4B36-A227-F1D594D36758}" destId="{5F296C3A-82AA-43B0-BDCA-51C9D9EE66A3}" srcOrd="1" destOrd="0" presId="urn:microsoft.com/office/officeart/2005/8/layout/orgChart1"/>
    <dgm:cxn modelId="{9E06A9FE-DA7B-40FA-90B3-9A8A78CA6C35}" type="presParOf" srcId="{E08BDA52-20F2-4B36-A227-F1D594D36758}" destId="{2938044E-F1F7-4E06-896D-730E69DB889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</a:rPr>
            <a:t>Coordinador de </a:t>
          </a:r>
          <a:r>
            <a:rPr lang="es-MX" sz="1200" b="0" dirty="0" smtClean="0">
              <a:solidFill>
                <a:schemeClr val="tx1"/>
              </a:solidFill>
            </a:rPr>
            <a:t>Vivienda</a:t>
          </a:r>
          <a:endParaRPr lang="es-MX" sz="1200" b="0" dirty="0" smtClean="0">
            <a:solidFill>
              <a:schemeClr val="tx1"/>
            </a:solidFill>
          </a:endParaRPr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2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200"/>
        </a:p>
      </dgm:t>
    </dgm:pt>
    <dgm:pt modelId="{2AEA3E13-5351-485D-860E-D8EA18C6108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dirty="0" smtClean="0"/>
            <a:t>Promotor</a:t>
          </a:r>
          <a:endParaRPr lang="es-MX" sz="12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2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200"/>
        </a:p>
      </dgm:t>
    </dgm:pt>
    <dgm:pt modelId="{60273D17-4B78-420F-947A-2406A096C59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dirty="0" smtClean="0"/>
            <a:t>Maestra (o) </a:t>
          </a:r>
          <a:endParaRPr lang="es-MX" sz="12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2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200"/>
        </a:p>
      </dgm:t>
    </dgm:pt>
    <dgm:pt modelId="{4F1BAB86-C00A-4B89-ACC4-BEEF9E8CCB9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dirty="0" smtClean="0"/>
            <a:t>Empleado Técnico </a:t>
          </a:r>
          <a:r>
            <a:rPr lang="es-MX" sz="1200" dirty="0" smtClean="0"/>
            <a:t>2</a:t>
          </a:r>
          <a:endParaRPr lang="es-MX" sz="12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2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200"/>
        </a:p>
      </dgm:t>
    </dgm:pt>
    <dgm:pt modelId="{1F8316F7-DD15-4B1A-B449-7B4C453BD52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200" dirty="0" smtClean="0"/>
            <a:t>Auxiliar</a:t>
          </a:r>
          <a:endParaRPr lang="es-MX" sz="1200" dirty="0" smtClean="0"/>
        </a:p>
      </dgm:t>
    </dgm:pt>
    <dgm:pt modelId="{8D9D0D41-41BB-479D-8682-33F81F056284}" type="parTrans" cxnId="{FDF605CB-104B-4CF3-9836-3ACF408D1223}">
      <dgm:prSet/>
      <dgm:spPr/>
      <dgm:t>
        <a:bodyPr/>
        <a:lstStyle/>
        <a:p>
          <a:endParaRPr lang="es-MX" sz="1200"/>
        </a:p>
      </dgm:t>
    </dgm:pt>
    <dgm:pt modelId="{28B43D83-04EB-411F-BBEA-5C8D22F51ED0}" type="sibTrans" cxnId="{FDF605CB-104B-4CF3-9836-3ACF408D1223}">
      <dgm:prSet/>
      <dgm:spPr/>
      <dgm:t>
        <a:bodyPr/>
        <a:lstStyle/>
        <a:p>
          <a:endParaRPr lang="es-MX" sz="12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2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2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33FBD878-3824-4148-9A31-8A0194EFC319}" type="pres">
      <dgm:prSet presAssocID="{8D9D0D41-41BB-479D-8682-33F81F056284}" presName="Name35" presStyleLbl="parChTrans1D2" presStyleIdx="3" presStyleCnt="4"/>
      <dgm:spPr/>
      <dgm:t>
        <a:bodyPr/>
        <a:lstStyle/>
        <a:p>
          <a:endParaRPr lang="es-MX"/>
        </a:p>
      </dgm:t>
    </dgm:pt>
    <dgm:pt modelId="{F9E2766B-4D27-48DD-88B5-24134469480C}" type="pres">
      <dgm:prSet presAssocID="{1F8316F7-DD15-4B1A-B449-7B4C453BD522}" presName="hierRoot2" presStyleCnt="0">
        <dgm:presLayoutVars>
          <dgm:hierBranch val="init"/>
        </dgm:presLayoutVars>
      </dgm:prSet>
      <dgm:spPr/>
    </dgm:pt>
    <dgm:pt modelId="{B34F6149-0853-4F9C-98B3-83ABE1593F7E}" type="pres">
      <dgm:prSet presAssocID="{1F8316F7-DD15-4B1A-B449-7B4C453BD522}" presName="rootComposite" presStyleCnt="0"/>
      <dgm:spPr/>
    </dgm:pt>
    <dgm:pt modelId="{DD638C2A-3205-4045-BA10-42ACE11FF3BC}" type="pres">
      <dgm:prSet presAssocID="{1F8316F7-DD15-4B1A-B449-7B4C453BD52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D2D12A-0583-4A32-9D2E-6F280AFCAC9F}" type="pres">
      <dgm:prSet presAssocID="{1F8316F7-DD15-4B1A-B449-7B4C453BD522}" presName="rootConnector" presStyleLbl="node2" presStyleIdx="3" presStyleCnt="4"/>
      <dgm:spPr/>
      <dgm:t>
        <a:bodyPr/>
        <a:lstStyle/>
        <a:p>
          <a:endParaRPr lang="es-MX"/>
        </a:p>
      </dgm:t>
    </dgm:pt>
    <dgm:pt modelId="{502DFBFA-8C1C-4301-8D43-C9258D112DD3}" type="pres">
      <dgm:prSet presAssocID="{1F8316F7-DD15-4B1A-B449-7B4C453BD522}" presName="hierChild4" presStyleCnt="0"/>
      <dgm:spPr/>
    </dgm:pt>
    <dgm:pt modelId="{277A8BE5-56BB-4A3C-BE00-1D836CC40A44}" type="pres">
      <dgm:prSet presAssocID="{1F8316F7-DD15-4B1A-B449-7B4C453BD522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7D5292D6-3770-4C84-81E9-69675A73E2E4}" type="presOf" srcId="{D4226C2A-B68A-4BAB-BB36-7CEB3EC75454}" destId="{A6092E8F-58AB-492D-8DEF-AB7BF5698EB0}" srcOrd="0" destOrd="0" presId="urn:microsoft.com/office/officeart/2005/8/layout/orgChart1"/>
    <dgm:cxn modelId="{372CBBD5-8AF5-43DC-B068-288C5E37F84C}" type="presOf" srcId="{0DB8C421-D87B-4673-9C0E-C6547E78D51C}" destId="{D85EC97E-5D90-4BDC-936E-11D045CD89F1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16D5C11C-AE75-4CB9-9B50-FB38BCD51D12}" type="presOf" srcId="{60273D17-4B78-420F-947A-2406A096C597}" destId="{2507752E-6CCC-4834-B9A4-E3DB4620B2B3}" srcOrd="0" destOrd="0" presId="urn:microsoft.com/office/officeart/2005/8/layout/orgChart1"/>
    <dgm:cxn modelId="{149F498E-044F-4A03-BDA9-E20FD4ABC692}" type="presOf" srcId="{60273D17-4B78-420F-947A-2406A096C597}" destId="{84A0D9C7-40AD-4C50-9070-2BC175A865FC}" srcOrd="1" destOrd="0" presId="urn:microsoft.com/office/officeart/2005/8/layout/orgChart1"/>
    <dgm:cxn modelId="{A6C9989D-9574-4A5E-A2C7-63C51FEEE150}" type="presOf" srcId="{8D9D0D41-41BB-479D-8682-33F81F056284}" destId="{33FBD878-3824-4148-9A31-8A0194EFC319}" srcOrd="0" destOrd="0" presId="urn:microsoft.com/office/officeart/2005/8/layout/orgChart1"/>
    <dgm:cxn modelId="{60E8050D-43B4-446F-A84C-1108D7DCB9BC}" type="presOf" srcId="{2AEA3E13-5351-485D-860E-D8EA18C61082}" destId="{36D79AEF-2DC6-487D-8FB1-2ABF30D7FFC8}" srcOrd="1" destOrd="0" presId="urn:microsoft.com/office/officeart/2005/8/layout/orgChart1"/>
    <dgm:cxn modelId="{23F3BBF1-0F1A-4D0B-B600-6A60CE0EB475}" type="presOf" srcId="{2AEA3E13-5351-485D-860E-D8EA18C61082}" destId="{8B0513A3-6B81-4A27-BAB8-4B87F2BF9740}" srcOrd="0" destOrd="0" presId="urn:microsoft.com/office/officeart/2005/8/layout/orgChart1"/>
    <dgm:cxn modelId="{FAA742A7-7B52-4361-85A3-6B9FCD7DE604}" type="presOf" srcId="{1F8316F7-DD15-4B1A-B449-7B4C453BD522}" destId="{DD638C2A-3205-4045-BA10-42ACE11FF3BC}" srcOrd="0" destOrd="0" presId="urn:microsoft.com/office/officeart/2005/8/layout/orgChart1"/>
    <dgm:cxn modelId="{B0CAEC1A-6010-4E30-B6FB-6F3B579BE371}" type="presOf" srcId="{93845C1A-B714-4B8D-B924-D14E1CB3E156}" destId="{23CAF4DC-CE69-454F-BBC2-2426AE549409}" srcOrd="0" destOrd="0" presId="urn:microsoft.com/office/officeart/2005/8/layout/orgChart1"/>
    <dgm:cxn modelId="{2EE6BCAF-F9B1-4D77-815E-9E7C1EC8299C}" type="presOf" srcId="{0DB8C421-D87B-4673-9C0E-C6547E78D51C}" destId="{C93CB672-7949-40A4-8BA4-BFCCF4F01A86}" srcOrd="1" destOrd="0" presId="urn:microsoft.com/office/officeart/2005/8/layout/orgChart1"/>
    <dgm:cxn modelId="{3F9939E3-C2AD-432C-9E60-EBC9210932C3}" type="presOf" srcId="{4F1BAB86-C00A-4B89-ACC4-BEEF9E8CCB92}" destId="{0EEC8461-5433-4805-9DFA-A365826E7D97}" srcOrd="1" destOrd="0" presId="urn:microsoft.com/office/officeart/2005/8/layout/orgChart1"/>
    <dgm:cxn modelId="{025BA24D-48C0-4115-AAA8-28209F80DAFB}" type="presOf" srcId="{AA9BF390-022B-42E2-B28E-9E35815B5998}" destId="{A574D214-C22A-431B-927C-BFDD400A56D4}" srcOrd="0" destOrd="0" presId="urn:microsoft.com/office/officeart/2005/8/layout/orgChart1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CB813987-F25F-47E0-9FE2-D6A6C84F01CE}" type="presOf" srcId="{4F1BAB86-C00A-4B89-ACC4-BEEF9E8CCB92}" destId="{4A25D03B-122A-4751-A895-8582AE3E8C27}" srcOrd="0" destOrd="0" presId="urn:microsoft.com/office/officeart/2005/8/layout/orgChart1"/>
    <dgm:cxn modelId="{8E6BF9F1-787E-416A-8B5A-40C892A1BC37}" type="presOf" srcId="{1F8316F7-DD15-4B1A-B449-7B4C453BD522}" destId="{22D2D12A-0583-4A32-9D2E-6F280AFCAC9F}" srcOrd="1" destOrd="0" presId="urn:microsoft.com/office/officeart/2005/8/layout/orgChart1"/>
    <dgm:cxn modelId="{9DB96F22-35C2-467E-89C8-E522EB340348}" type="presOf" srcId="{A148698E-D87A-4519-9F56-0F6971B351CE}" destId="{194EDE05-D220-4138-8AC0-430111D67276}" srcOrd="0" destOrd="0" presId="urn:microsoft.com/office/officeart/2005/8/layout/orgChart1"/>
    <dgm:cxn modelId="{FDF605CB-104B-4CF3-9836-3ACF408D1223}" srcId="{0DB8C421-D87B-4673-9C0E-C6547E78D51C}" destId="{1F8316F7-DD15-4B1A-B449-7B4C453BD522}" srcOrd="3" destOrd="0" parTransId="{8D9D0D41-41BB-479D-8682-33F81F056284}" sibTransId="{28B43D83-04EB-411F-BBEA-5C8D22F51ED0}"/>
    <dgm:cxn modelId="{CD621C7E-407A-4EE4-82E0-ED702DFC276C}" type="presParOf" srcId="{A6092E8F-58AB-492D-8DEF-AB7BF5698EB0}" destId="{F592C9B6-F7E1-489C-A18C-5D8B4F550B49}" srcOrd="0" destOrd="0" presId="urn:microsoft.com/office/officeart/2005/8/layout/orgChart1"/>
    <dgm:cxn modelId="{551DF951-828E-455D-A621-BF98FDBA4216}" type="presParOf" srcId="{F592C9B6-F7E1-489C-A18C-5D8B4F550B49}" destId="{B322630A-8BD4-4A46-AF1B-DA402A1B485D}" srcOrd="0" destOrd="0" presId="urn:microsoft.com/office/officeart/2005/8/layout/orgChart1"/>
    <dgm:cxn modelId="{03FD097F-8781-4CC2-8E91-81E9A79F60CD}" type="presParOf" srcId="{B322630A-8BD4-4A46-AF1B-DA402A1B485D}" destId="{D85EC97E-5D90-4BDC-936E-11D045CD89F1}" srcOrd="0" destOrd="0" presId="urn:microsoft.com/office/officeart/2005/8/layout/orgChart1"/>
    <dgm:cxn modelId="{0954F592-F574-4355-9662-ADEAC5E7075D}" type="presParOf" srcId="{B322630A-8BD4-4A46-AF1B-DA402A1B485D}" destId="{C93CB672-7949-40A4-8BA4-BFCCF4F01A86}" srcOrd="1" destOrd="0" presId="urn:microsoft.com/office/officeart/2005/8/layout/orgChart1"/>
    <dgm:cxn modelId="{C3E9E5FA-DF93-4932-8AFA-7467FF50CB8D}" type="presParOf" srcId="{F592C9B6-F7E1-489C-A18C-5D8B4F550B49}" destId="{535A2F8C-D532-4109-8F64-CAD2A53509D9}" srcOrd="1" destOrd="0" presId="urn:microsoft.com/office/officeart/2005/8/layout/orgChart1"/>
    <dgm:cxn modelId="{F4A59791-2B83-42CA-A257-D3007CA5A7ED}" type="presParOf" srcId="{535A2F8C-D532-4109-8F64-CAD2A53509D9}" destId="{23CAF4DC-CE69-454F-BBC2-2426AE549409}" srcOrd="0" destOrd="0" presId="urn:microsoft.com/office/officeart/2005/8/layout/orgChart1"/>
    <dgm:cxn modelId="{B4D4330A-9AB4-48B3-9F59-653E686437D7}" type="presParOf" srcId="{535A2F8C-D532-4109-8F64-CAD2A53509D9}" destId="{22341337-7E9B-49F0-86DE-F2C20F3563BE}" srcOrd="1" destOrd="0" presId="urn:microsoft.com/office/officeart/2005/8/layout/orgChart1"/>
    <dgm:cxn modelId="{DAA686CB-0713-469D-8EFF-6AD88ABB6E67}" type="presParOf" srcId="{22341337-7E9B-49F0-86DE-F2C20F3563BE}" destId="{D006E974-1B69-46A3-A64F-11C894C8F8D6}" srcOrd="0" destOrd="0" presId="urn:microsoft.com/office/officeart/2005/8/layout/orgChart1"/>
    <dgm:cxn modelId="{C18DBCAE-F43D-4E53-B709-F45316544D6B}" type="presParOf" srcId="{D006E974-1B69-46A3-A64F-11C894C8F8D6}" destId="{8B0513A3-6B81-4A27-BAB8-4B87F2BF9740}" srcOrd="0" destOrd="0" presId="urn:microsoft.com/office/officeart/2005/8/layout/orgChart1"/>
    <dgm:cxn modelId="{7C7D5734-835E-469A-8808-403A8FF54A8D}" type="presParOf" srcId="{D006E974-1B69-46A3-A64F-11C894C8F8D6}" destId="{36D79AEF-2DC6-487D-8FB1-2ABF30D7FFC8}" srcOrd="1" destOrd="0" presId="urn:microsoft.com/office/officeart/2005/8/layout/orgChart1"/>
    <dgm:cxn modelId="{BD34B943-1B1B-45C5-ABAC-2E3CBB2949B0}" type="presParOf" srcId="{22341337-7E9B-49F0-86DE-F2C20F3563BE}" destId="{BD8D2077-48CD-4517-BB73-C3AED69D72C8}" srcOrd="1" destOrd="0" presId="urn:microsoft.com/office/officeart/2005/8/layout/orgChart1"/>
    <dgm:cxn modelId="{8F310E98-1BD8-4DC4-8D78-34CBE1E87860}" type="presParOf" srcId="{22341337-7E9B-49F0-86DE-F2C20F3563BE}" destId="{A3749070-D12E-4087-BF49-5DE4A4B6A80F}" srcOrd="2" destOrd="0" presId="urn:microsoft.com/office/officeart/2005/8/layout/orgChart1"/>
    <dgm:cxn modelId="{32FC15B7-3D21-4EF0-A550-29F0AEBC6160}" type="presParOf" srcId="{535A2F8C-D532-4109-8F64-CAD2A53509D9}" destId="{194EDE05-D220-4138-8AC0-430111D67276}" srcOrd="2" destOrd="0" presId="urn:microsoft.com/office/officeart/2005/8/layout/orgChart1"/>
    <dgm:cxn modelId="{019056FE-FD2C-4B11-8A09-E05F98606E06}" type="presParOf" srcId="{535A2F8C-D532-4109-8F64-CAD2A53509D9}" destId="{312E5794-7C4B-4F6F-B823-F89B9F7392E5}" srcOrd="3" destOrd="0" presId="urn:microsoft.com/office/officeart/2005/8/layout/orgChart1"/>
    <dgm:cxn modelId="{2BB34B06-B0C9-4E1D-B710-13C1D615C960}" type="presParOf" srcId="{312E5794-7C4B-4F6F-B823-F89B9F7392E5}" destId="{FE95CD60-D606-4F3C-8792-A03E6C1FD969}" srcOrd="0" destOrd="0" presId="urn:microsoft.com/office/officeart/2005/8/layout/orgChart1"/>
    <dgm:cxn modelId="{C785B537-FEB5-4D1F-8116-D1FE3BF82FD3}" type="presParOf" srcId="{FE95CD60-D606-4F3C-8792-A03E6C1FD969}" destId="{2507752E-6CCC-4834-B9A4-E3DB4620B2B3}" srcOrd="0" destOrd="0" presId="urn:microsoft.com/office/officeart/2005/8/layout/orgChart1"/>
    <dgm:cxn modelId="{14ADC328-C250-43CF-923B-DAB09C3ABBB2}" type="presParOf" srcId="{FE95CD60-D606-4F3C-8792-A03E6C1FD969}" destId="{84A0D9C7-40AD-4C50-9070-2BC175A865FC}" srcOrd="1" destOrd="0" presId="urn:microsoft.com/office/officeart/2005/8/layout/orgChart1"/>
    <dgm:cxn modelId="{6848F0AE-8AB7-4CE8-9632-5B99F42E8893}" type="presParOf" srcId="{312E5794-7C4B-4F6F-B823-F89B9F7392E5}" destId="{F5FC6B1A-B31A-4049-9F0D-17F244177707}" srcOrd="1" destOrd="0" presId="urn:microsoft.com/office/officeart/2005/8/layout/orgChart1"/>
    <dgm:cxn modelId="{B0B22EE3-3AB9-479B-9381-571686649DE0}" type="presParOf" srcId="{312E5794-7C4B-4F6F-B823-F89B9F7392E5}" destId="{553F4E54-51D3-4081-A18E-5040D2C470D1}" srcOrd="2" destOrd="0" presId="urn:microsoft.com/office/officeart/2005/8/layout/orgChart1"/>
    <dgm:cxn modelId="{469F2AA1-3131-48B9-9E1F-1377B7AD9E6A}" type="presParOf" srcId="{535A2F8C-D532-4109-8F64-CAD2A53509D9}" destId="{A574D214-C22A-431B-927C-BFDD400A56D4}" srcOrd="4" destOrd="0" presId="urn:microsoft.com/office/officeart/2005/8/layout/orgChart1"/>
    <dgm:cxn modelId="{0401B701-B4AB-4E39-B424-85EFDFBDF69C}" type="presParOf" srcId="{535A2F8C-D532-4109-8F64-CAD2A53509D9}" destId="{02036FC8-25AF-4908-8945-32B908C0373F}" srcOrd="5" destOrd="0" presId="urn:microsoft.com/office/officeart/2005/8/layout/orgChart1"/>
    <dgm:cxn modelId="{73901ADB-B243-4202-853D-E87A88795F0D}" type="presParOf" srcId="{02036FC8-25AF-4908-8945-32B908C0373F}" destId="{EBF0F4BD-BE41-4D08-858C-C1A548D814AB}" srcOrd="0" destOrd="0" presId="urn:microsoft.com/office/officeart/2005/8/layout/orgChart1"/>
    <dgm:cxn modelId="{A9369370-745F-4F4D-9D4B-C67B738C8CC3}" type="presParOf" srcId="{EBF0F4BD-BE41-4D08-858C-C1A548D814AB}" destId="{4A25D03B-122A-4751-A895-8582AE3E8C27}" srcOrd="0" destOrd="0" presId="urn:microsoft.com/office/officeart/2005/8/layout/orgChart1"/>
    <dgm:cxn modelId="{1746D103-F843-4366-BCFD-84025A3A509B}" type="presParOf" srcId="{EBF0F4BD-BE41-4D08-858C-C1A548D814AB}" destId="{0EEC8461-5433-4805-9DFA-A365826E7D97}" srcOrd="1" destOrd="0" presId="urn:microsoft.com/office/officeart/2005/8/layout/orgChart1"/>
    <dgm:cxn modelId="{E9E47B29-8AE2-43C6-8C77-A002935998F6}" type="presParOf" srcId="{02036FC8-25AF-4908-8945-32B908C0373F}" destId="{51D6BE23-A65C-458C-98C0-0EACD28E95C9}" srcOrd="1" destOrd="0" presId="urn:microsoft.com/office/officeart/2005/8/layout/orgChart1"/>
    <dgm:cxn modelId="{A24F95FA-EB18-470A-854F-74B4D5154244}" type="presParOf" srcId="{02036FC8-25AF-4908-8945-32B908C0373F}" destId="{6744EEB2-3758-4EDC-9A2E-316AB442944C}" srcOrd="2" destOrd="0" presId="urn:microsoft.com/office/officeart/2005/8/layout/orgChart1"/>
    <dgm:cxn modelId="{15CD8CEB-1A83-45F6-B524-35C08E02B2DB}" type="presParOf" srcId="{535A2F8C-D532-4109-8F64-CAD2A53509D9}" destId="{33FBD878-3824-4148-9A31-8A0194EFC319}" srcOrd="6" destOrd="0" presId="urn:microsoft.com/office/officeart/2005/8/layout/orgChart1"/>
    <dgm:cxn modelId="{A2D43CDA-5451-4738-93E4-910BA772FB6C}" type="presParOf" srcId="{535A2F8C-D532-4109-8F64-CAD2A53509D9}" destId="{F9E2766B-4D27-48DD-88B5-24134469480C}" srcOrd="7" destOrd="0" presId="urn:microsoft.com/office/officeart/2005/8/layout/orgChart1"/>
    <dgm:cxn modelId="{E8BB8DFA-A55E-460A-8FCA-2C8017A236AE}" type="presParOf" srcId="{F9E2766B-4D27-48DD-88B5-24134469480C}" destId="{B34F6149-0853-4F9C-98B3-83ABE1593F7E}" srcOrd="0" destOrd="0" presId="urn:microsoft.com/office/officeart/2005/8/layout/orgChart1"/>
    <dgm:cxn modelId="{F5B14610-A45C-4E3B-ABEB-82680369B0B9}" type="presParOf" srcId="{B34F6149-0853-4F9C-98B3-83ABE1593F7E}" destId="{DD638C2A-3205-4045-BA10-42ACE11FF3BC}" srcOrd="0" destOrd="0" presId="urn:microsoft.com/office/officeart/2005/8/layout/orgChart1"/>
    <dgm:cxn modelId="{BA96ACF0-16B3-42B3-B1EB-EBA1508C7F81}" type="presParOf" srcId="{B34F6149-0853-4F9C-98B3-83ABE1593F7E}" destId="{22D2D12A-0583-4A32-9D2E-6F280AFCAC9F}" srcOrd="1" destOrd="0" presId="urn:microsoft.com/office/officeart/2005/8/layout/orgChart1"/>
    <dgm:cxn modelId="{75A98C91-3453-4012-A19D-791E9B444B43}" type="presParOf" srcId="{F9E2766B-4D27-48DD-88B5-24134469480C}" destId="{502DFBFA-8C1C-4301-8D43-C9258D112DD3}" srcOrd="1" destOrd="0" presId="urn:microsoft.com/office/officeart/2005/8/layout/orgChart1"/>
    <dgm:cxn modelId="{6EAB10DA-3714-4C79-877C-99FA3DEBEF4E}" type="presParOf" srcId="{F9E2766B-4D27-48DD-88B5-24134469480C}" destId="{277A8BE5-56BB-4A3C-BE00-1D836CC40A44}" srcOrd="2" destOrd="0" presId="urn:microsoft.com/office/officeart/2005/8/layout/orgChart1"/>
    <dgm:cxn modelId="{881858E3-3355-450D-95E1-7D840605A768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Coordinador Capacitación </a:t>
          </a:r>
          <a:endParaRPr lang="es-MX" sz="14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4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4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400" dirty="0" smtClean="0"/>
            <a:t>Jefe de Capacitación </a:t>
          </a:r>
          <a:endParaRPr lang="es-MX" sz="14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4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400"/>
        </a:p>
      </dgm:t>
    </dgm:pt>
    <dgm:pt modelId="{2AEA3E13-5351-485D-860E-D8EA18C6108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Profesional </a:t>
          </a:r>
          <a:r>
            <a:rPr lang="es-MX" sz="1400" dirty="0" smtClean="0"/>
            <a:t>Especialista </a:t>
          </a:r>
          <a:r>
            <a:rPr lang="es-MX" sz="1400" dirty="0" smtClean="0"/>
            <a:t>1</a:t>
          </a:r>
          <a:endParaRPr lang="es-MX" sz="14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4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400"/>
        </a:p>
      </dgm:t>
    </dgm:pt>
    <dgm:pt modelId="{71D52809-1F5A-43B1-BBD7-1997170D6389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>
              <a:latin typeface="+mn-lt"/>
              <a:cs typeface="Arial" panose="020B0604020202020204" pitchFamily="34" charset="0"/>
            </a:rPr>
            <a:t>Auxiliares</a:t>
          </a:r>
          <a:endParaRPr lang="es-MX" sz="1400" dirty="0">
            <a:latin typeface="+mn-lt"/>
          </a:endParaRPr>
        </a:p>
      </dgm:t>
    </dgm:pt>
    <dgm:pt modelId="{BE26A034-AA7B-41A7-AFCD-20480B893E18}" type="parTrans" cxnId="{DE154E91-4617-438B-8588-01AE5DD5465B}">
      <dgm:prSet/>
      <dgm:spPr/>
      <dgm:t>
        <a:bodyPr/>
        <a:lstStyle/>
        <a:p>
          <a:endParaRPr lang="es-ES" sz="1400"/>
        </a:p>
      </dgm:t>
    </dgm:pt>
    <dgm:pt modelId="{081F2FA9-5382-4FD5-9907-B58F545C3108}" type="sibTrans" cxnId="{DE154E91-4617-438B-8588-01AE5DD5465B}">
      <dgm:prSet/>
      <dgm:spPr/>
      <dgm:t>
        <a:bodyPr/>
        <a:lstStyle/>
        <a:p>
          <a:endParaRPr lang="es-ES" sz="1400"/>
        </a:p>
      </dgm:t>
    </dgm:pt>
    <dgm:pt modelId="{12E5ECDD-91D7-4BED-AAB5-6B3991FD8691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Auxiliar </a:t>
          </a:r>
          <a:endParaRPr lang="es-ES" sz="1400" dirty="0"/>
        </a:p>
      </dgm:t>
    </dgm:pt>
    <dgm:pt modelId="{B8C6F014-0894-47A0-9ADE-B6F6CDFCB481}" type="parTrans" cxnId="{DB5CACAA-EDDB-40AF-A46A-041AE7636B37}">
      <dgm:prSet/>
      <dgm:spPr/>
      <dgm:t>
        <a:bodyPr/>
        <a:lstStyle/>
        <a:p>
          <a:endParaRPr lang="es-ES" sz="1400"/>
        </a:p>
      </dgm:t>
    </dgm:pt>
    <dgm:pt modelId="{30E01110-5FB2-406C-8994-B3CDCE27F9BB}" type="sibTrans" cxnId="{DB5CACAA-EDDB-40AF-A46A-041AE7636B37}">
      <dgm:prSet/>
      <dgm:spPr/>
      <dgm:t>
        <a:bodyPr/>
        <a:lstStyle/>
        <a:p>
          <a:endParaRPr lang="es-ES" sz="14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2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2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2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82CD232C-7F86-4327-8EED-97CE6CF24D85}" type="pres">
      <dgm:prSet presAssocID="{BE26A034-AA7B-41A7-AFCD-20480B893E1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4250DFE-2863-40C9-ABE2-7ECC32BD1686}" type="pres">
      <dgm:prSet presAssocID="{71D52809-1F5A-43B1-BBD7-1997170D6389}" presName="hierRoot2" presStyleCnt="0">
        <dgm:presLayoutVars>
          <dgm:hierBranch val="init"/>
        </dgm:presLayoutVars>
      </dgm:prSet>
      <dgm:spPr/>
    </dgm:pt>
    <dgm:pt modelId="{078CBC7A-4FDC-4020-8A2B-1D075FCD617D}" type="pres">
      <dgm:prSet presAssocID="{71D52809-1F5A-43B1-BBD7-1997170D6389}" presName="rootComposite" presStyleCnt="0"/>
      <dgm:spPr/>
    </dgm:pt>
    <dgm:pt modelId="{2DFF43F4-0FD7-4FD7-B8A1-1CF6920E9756}" type="pres">
      <dgm:prSet presAssocID="{71D52809-1F5A-43B1-BBD7-1997170D6389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A2E3FF-B6C3-4D41-AB7F-CD6FD83EE498}" type="pres">
      <dgm:prSet presAssocID="{71D52809-1F5A-43B1-BBD7-1997170D6389}" presName="rootConnector" presStyleLbl="node3" presStyleIdx="1" presStyleCnt="2"/>
      <dgm:spPr/>
      <dgm:t>
        <a:bodyPr/>
        <a:lstStyle/>
        <a:p>
          <a:endParaRPr lang="es-ES"/>
        </a:p>
      </dgm:t>
    </dgm:pt>
    <dgm:pt modelId="{153053BA-302B-470F-9A1E-0BDA7D7E302D}" type="pres">
      <dgm:prSet presAssocID="{71D52809-1F5A-43B1-BBD7-1997170D6389}" presName="hierChild4" presStyleCnt="0"/>
      <dgm:spPr/>
    </dgm:pt>
    <dgm:pt modelId="{025B8710-A9A0-4776-B6D5-6C10C3B46339}" type="pres">
      <dgm:prSet presAssocID="{71D52809-1F5A-43B1-BBD7-1997170D6389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  <dgm:pt modelId="{120F2964-0594-4ABB-A2A5-23F9F24A3A66}" type="pres">
      <dgm:prSet presAssocID="{B8C6F014-0894-47A0-9ADE-B6F6CDFCB481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3A26EFA6-60D0-47DF-A2DB-6448AB00F161}" type="pres">
      <dgm:prSet presAssocID="{12E5ECDD-91D7-4BED-AAB5-6B3991FD8691}" presName="hierRoot3" presStyleCnt="0">
        <dgm:presLayoutVars>
          <dgm:hierBranch val="init"/>
        </dgm:presLayoutVars>
      </dgm:prSet>
      <dgm:spPr/>
    </dgm:pt>
    <dgm:pt modelId="{55769292-BB96-4180-B563-500117265B7F}" type="pres">
      <dgm:prSet presAssocID="{12E5ECDD-91D7-4BED-AAB5-6B3991FD8691}" presName="rootComposite3" presStyleCnt="0"/>
      <dgm:spPr/>
    </dgm:pt>
    <dgm:pt modelId="{F6E31767-1283-4859-BC11-9E6A70F4CF30}" type="pres">
      <dgm:prSet presAssocID="{12E5ECDD-91D7-4BED-AAB5-6B3991FD8691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BC2CEF-98E9-4812-8F88-5A7A1F4F7E18}" type="pres">
      <dgm:prSet presAssocID="{12E5ECDD-91D7-4BED-AAB5-6B3991FD869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1293E04-8EB6-435F-994F-8CF41140DC1E}" type="pres">
      <dgm:prSet presAssocID="{12E5ECDD-91D7-4BED-AAB5-6B3991FD8691}" presName="hierChild6" presStyleCnt="0"/>
      <dgm:spPr/>
    </dgm:pt>
    <dgm:pt modelId="{59EB69B8-4994-4746-B0A7-DC90E13B6F18}" type="pres">
      <dgm:prSet presAssocID="{12E5ECDD-91D7-4BED-AAB5-6B3991FD8691}" presName="hierChild7" presStyleCnt="0"/>
      <dgm:spPr/>
    </dgm:pt>
  </dgm:ptLst>
  <dgm:cxnLst>
    <dgm:cxn modelId="{C8993EBE-0F80-4E3A-A8B2-29F1D6F9E7F8}" type="presOf" srcId="{CB1F3560-59E0-4321-B69C-3F2DC40E559F}" destId="{16B7CA7D-AF39-4F4D-84A1-18299753D44E}" srcOrd="1" destOrd="0" presId="urn:microsoft.com/office/officeart/2005/8/layout/orgChart1"/>
    <dgm:cxn modelId="{40429DD0-B290-4C30-8628-7CC06C424EAD}" type="presOf" srcId="{2AEA3E13-5351-485D-860E-D8EA18C61082}" destId="{8B0513A3-6B81-4A27-BAB8-4B87F2BF9740}" srcOrd="0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10B25789-CFF0-42CD-A439-140016A6BED1}" type="presOf" srcId="{CB1F3560-59E0-4321-B69C-3F2DC40E559F}" destId="{8C099E26-549E-42D3-8303-CAD3308711A2}" srcOrd="0" destOrd="0" presId="urn:microsoft.com/office/officeart/2005/8/layout/orgChart1"/>
    <dgm:cxn modelId="{FEC0CFEB-8E26-406A-8F63-A611592945A4}" type="presOf" srcId="{93845C1A-B714-4B8D-B924-D14E1CB3E156}" destId="{23CAF4DC-CE69-454F-BBC2-2426AE549409}" srcOrd="0" destOrd="0" presId="urn:microsoft.com/office/officeart/2005/8/layout/orgChart1"/>
    <dgm:cxn modelId="{DB498EA6-61AA-46B0-BAE9-292DCBACB49B}" type="presOf" srcId="{71D52809-1F5A-43B1-BBD7-1997170D6389}" destId="{2DFF43F4-0FD7-4FD7-B8A1-1CF6920E9756}" srcOrd="0" destOrd="0" presId="urn:microsoft.com/office/officeart/2005/8/layout/orgChart1"/>
    <dgm:cxn modelId="{DB5CACAA-EDDB-40AF-A46A-041AE7636B37}" srcId="{0DB8C421-D87B-4673-9C0E-C6547E78D51C}" destId="{12E5ECDD-91D7-4BED-AAB5-6B3991FD8691}" srcOrd="1" destOrd="0" parTransId="{B8C6F014-0894-47A0-9ADE-B6F6CDFCB481}" sibTransId="{30E01110-5FB2-406C-8994-B3CDCE27F9BB}"/>
    <dgm:cxn modelId="{964D5507-87B6-49C4-9CF5-5359DD6E6EAF}" type="presOf" srcId="{B8C6F014-0894-47A0-9ADE-B6F6CDFCB481}" destId="{120F2964-0594-4ABB-A2A5-23F9F24A3A66}" srcOrd="0" destOrd="0" presId="urn:microsoft.com/office/officeart/2005/8/layout/orgChart1"/>
    <dgm:cxn modelId="{83203F3D-DCC7-4720-93B9-3152367FFD3A}" type="presOf" srcId="{12E5ECDD-91D7-4BED-AAB5-6B3991FD8691}" destId="{46BC2CEF-98E9-4812-8F88-5A7A1F4F7E18}" srcOrd="1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DE154E91-4617-438B-8588-01AE5DD5465B}" srcId="{CB1F3560-59E0-4321-B69C-3F2DC40E559F}" destId="{71D52809-1F5A-43B1-BBD7-1997170D6389}" srcOrd="1" destOrd="0" parTransId="{BE26A034-AA7B-41A7-AFCD-20480B893E18}" sibTransId="{081F2FA9-5382-4FD5-9907-B58F545C3108}"/>
    <dgm:cxn modelId="{46FB58F4-B2FD-4685-A902-6098301A14F1}" type="presOf" srcId="{71D52809-1F5A-43B1-BBD7-1997170D6389}" destId="{DFA2E3FF-B6C3-4D41-AB7F-CD6FD83EE498}" srcOrd="1" destOrd="0" presId="urn:microsoft.com/office/officeart/2005/8/layout/orgChart1"/>
    <dgm:cxn modelId="{5A14E1D0-F4FE-406E-B009-FB85DFA05F5A}" type="presOf" srcId="{12E5ECDD-91D7-4BED-AAB5-6B3991FD8691}" destId="{F6E31767-1283-4859-BC11-9E6A70F4CF30}" srcOrd="0" destOrd="0" presId="urn:microsoft.com/office/officeart/2005/8/layout/orgChart1"/>
    <dgm:cxn modelId="{CE5AC24D-60E8-47F3-AA07-B74D000EF59A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435F3ACC-B39F-40FC-AEE5-09369E2F2D7A}" type="presOf" srcId="{2AEA3E13-5351-485D-860E-D8EA18C61082}" destId="{36D79AEF-2DC6-487D-8FB1-2ABF30D7FFC8}" srcOrd="1" destOrd="0" presId="urn:microsoft.com/office/officeart/2005/8/layout/orgChart1"/>
    <dgm:cxn modelId="{68D5E3A7-4732-4BB9-B750-A0D22825D11F}" type="presOf" srcId="{62E5427C-5D16-4E76-83C8-112E57DE7653}" destId="{38C5C0CE-D2E9-4403-BE65-4B8DB5086152}" srcOrd="0" destOrd="0" presId="urn:microsoft.com/office/officeart/2005/8/layout/orgChart1"/>
    <dgm:cxn modelId="{9DB292B8-FE34-4F6A-8D9E-F700BF9A7BA5}" type="presOf" srcId="{BE26A034-AA7B-41A7-AFCD-20480B893E18}" destId="{82CD232C-7F86-4327-8EED-97CE6CF24D85}" srcOrd="0" destOrd="0" presId="urn:microsoft.com/office/officeart/2005/8/layout/orgChart1"/>
    <dgm:cxn modelId="{A4B8DC3B-276C-421D-8C17-8CBF69B26505}" type="presOf" srcId="{0DB8C421-D87B-4673-9C0E-C6547E78D51C}" destId="{D85EC97E-5D90-4BDC-936E-11D045CD89F1}" srcOrd="0" destOrd="0" presId="urn:microsoft.com/office/officeart/2005/8/layout/orgChart1"/>
    <dgm:cxn modelId="{C527CDE4-7ABE-4302-9574-048CAD999ECD}" type="presOf" srcId="{D4226C2A-B68A-4BAB-BB36-7CEB3EC75454}" destId="{A6092E8F-58AB-492D-8DEF-AB7BF5698EB0}" srcOrd="0" destOrd="0" presId="urn:microsoft.com/office/officeart/2005/8/layout/orgChart1"/>
    <dgm:cxn modelId="{CBF0033F-D963-4973-8178-A03978C18D01}" type="presParOf" srcId="{A6092E8F-58AB-492D-8DEF-AB7BF5698EB0}" destId="{F592C9B6-F7E1-489C-A18C-5D8B4F550B49}" srcOrd="0" destOrd="0" presId="urn:microsoft.com/office/officeart/2005/8/layout/orgChart1"/>
    <dgm:cxn modelId="{DC057F45-C0C8-44B4-A924-FEA6ECD552F7}" type="presParOf" srcId="{F592C9B6-F7E1-489C-A18C-5D8B4F550B49}" destId="{B322630A-8BD4-4A46-AF1B-DA402A1B485D}" srcOrd="0" destOrd="0" presId="urn:microsoft.com/office/officeart/2005/8/layout/orgChart1"/>
    <dgm:cxn modelId="{0948C4FB-9E1F-49E8-B306-CF51806F39CF}" type="presParOf" srcId="{B322630A-8BD4-4A46-AF1B-DA402A1B485D}" destId="{D85EC97E-5D90-4BDC-936E-11D045CD89F1}" srcOrd="0" destOrd="0" presId="urn:microsoft.com/office/officeart/2005/8/layout/orgChart1"/>
    <dgm:cxn modelId="{F546303C-285B-48DA-BCEB-A0E9FCDE98A6}" type="presParOf" srcId="{B322630A-8BD4-4A46-AF1B-DA402A1B485D}" destId="{C93CB672-7949-40A4-8BA4-BFCCF4F01A86}" srcOrd="1" destOrd="0" presId="urn:microsoft.com/office/officeart/2005/8/layout/orgChart1"/>
    <dgm:cxn modelId="{2D7EC136-CD21-4574-AEA5-21AACC24F4AE}" type="presParOf" srcId="{F592C9B6-F7E1-489C-A18C-5D8B4F550B49}" destId="{535A2F8C-D532-4109-8F64-CAD2A53509D9}" srcOrd="1" destOrd="0" presId="urn:microsoft.com/office/officeart/2005/8/layout/orgChart1"/>
    <dgm:cxn modelId="{4CF03668-4DF3-4F70-9134-90F9F983E413}" type="presParOf" srcId="{535A2F8C-D532-4109-8F64-CAD2A53509D9}" destId="{38C5C0CE-D2E9-4403-BE65-4B8DB5086152}" srcOrd="0" destOrd="0" presId="urn:microsoft.com/office/officeart/2005/8/layout/orgChart1"/>
    <dgm:cxn modelId="{99407CF8-D7BA-47C9-9A04-330699ECC10B}" type="presParOf" srcId="{535A2F8C-D532-4109-8F64-CAD2A53509D9}" destId="{0EAB2169-F9F7-4664-BEA7-9CFFDF5463BC}" srcOrd="1" destOrd="0" presId="urn:microsoft.com/office/officeart/2005/8/layout/orgChart1"/>
    <dgm:cxn modelId="{2A2242FF-4BBF-4BC2-9615-148908E50E02}" type="presParOf" srcId="{0EAB2169-F9F7-4664-BEA7-9CFFDF5463BC}" destId="{1A4F098E-B4B1-4EB8-8AEE-AB0E29E10295}" srcOrd="0" destOrd="0" presId="urn:microsoft.com/office/officeart/2005/8/layout/orgChart1"/>
    <dgm:cxn modelId="{74A21FBE-636A-41A5-A03C-FF24D3E3E3CB}" type="presParOf" srcId="{1A4F098E-B4B1-4EB8-8AEE-AB0E29E10295}" destId="{8C099E26-549E-42D3-8303-CAD3308711A2}" srcOrd="0" destOrd="0" presId="urn:microsoft.com/office/officeart/2005/8/layout/orgChart1"/>
    <dgm:cxn modelId="{23903812-1388-4791-863E-1ABA68B98C0D}" type="presParOf" srcId="{1A4F098E-B4B1-4EB8-8AEE-AB0E29E10295}" destId="{16B7CA7D-AF39-4F4D-84A1-18299753D44E}" srcOrd="1" destOrd="0" presId="urn:microsoft.com/office/officeart/2005/8/layout/orgChart1"/>
    <dgm:cxn modelId="{EE2D0B9A-0DF4-44A7-91B8-39E7ACBCCFC3}" type="presParOf" srcId="{0EAB2169-F9F7-4664-BEA7-9CFFDF5463BC}" destId="{3A77A338-F5A1-4281-A619-DFFD7FA25566}" srcOrd="1" destOrd="0" presId="urn:microsoft.com/office/officeart/2005/8/layout/orgChart1"/>
    <dgm:cxn modelId="{650C1721-1690-427E-8320-C2304A165BA8}" type="presParOf" srcId="{3A77A338-F5A1-4281-A619-DFFD7FA25566}" destId="{23CAF4DC-CE69-454F-BBC2-2426AE549409}" srcOrd="0" destOrd="0" presId="urn:microsoft.com/office/officeart/2005/8/layout/orgChart1"/>
    <dgm:cxn modelId="{8B49D198-4643-4742-B9BB-3B90012FC53A}" type="presParOf" srcId="{3A77A338-F5A1-4281-A619-DFFD7FA25566}" destId="{22341337-7E9B-49F0-86DE-F2C20F3563BE}" srcOrd="1" destOrd="0" presId="urn:microsoft.com/office/officeart/2005/8/layout/orgChart1"/>
    <dgm:cxn modelId="{8D116154-3DEB-4190-BB1A-C05EF108DD2A}" type="presParOf" srcId="{22341337-7E9B-49F0-86DE-F2C20F3563BE}" destId="{D006E974-1B69-46A3-A64F-11C894C8F8D6}" srcOrd="0" destOrd="0" presId="urn:microsoft.com/office/officeart/2005/8/layout/orgChart1"/>
    <dgm:cxn modelId="{4E1E773F-B70A-427D-9237-3018106B92BB}" type="presParOf" srcId="{D006E974-1B69-46A3-A64F-11C894C8F8D6}" destId="{8B0513A3-6B81-4A27-BAB8-4B87F2BF9740}" srcOrd="0" destOrd="0" presId="urn:microsoft.com/office/officeart/2005/8/layout/orgChart1"/>
    <dgm:cxn modelId="{05F6B7A6-8748-4A45-9153-BF4364866CF7}" type="presParOf" srcId="{D006E974-1B69-46A3-A64F-11C894C8F8D6}" destId="{36D79AEF-2DC6-487D-8FB1-2ABF30D7FFC8}" srcOrd="1" destOrd="0" presId="urn:microsoft.com/office/officeart/2005/8/layout/orgChart1"/>
    <dgm:cxn modelId="{635AF65B-690E-4EEC-91B8-3B1238D6EB8C}" type="presParOf" srcId="{22341337-7E9B-49F0-86DE-F2C20F3563BE}" destId="{BD8D2077-48CD-4517-BB73-C3AED69D72C8}" srcOrd="1" destOrd="0" presId="urn:microsoft.com/office/officeart/2005/8/layout/orgChart1"/>
    <dgm:cxn modelId="{05FAB455-ACDE-4A5A-81BC-C9BC86ADA77F}" type="presParOf" srcId="{22341337-7E9B-49F0-86DE-F2C20F3563BE}" destId="{A3749070-D12E-4087-BF49-5DE4A4B6A80F}" srcOrd="2" destOrd="0" presId="urn:microsoft.com/office/officeart/2005/8/layout/orgChart1"/>
    <dgm:cxn modelId="{D2AB2266-E342-418E-B527-F3CAC933C522}" type="presParOf" srcId="{3A77A338-F5A1-4281-A619-DFFD7FA25566}" destId="{82CD232C-7F86-4327-8EED-97CE6CF24D85}" srcOrd="2" destOrd="0" presId="urn:microsoft.com/office/officeart/2005/8/layout/orgChart1"/>
    <dgm:cxn modelId="{2470CA78-72B8-41D4-A73B-EF5D9344FC31}" type="presParOf" srcId="{3A77A338-F5A1-4281-A619-DFFD7FA25566}" destId="{64250DFE-2863-40C9-ABE2-7ECC32BD1686}" srcOrd="3" destOrd="0" presId="urn:microsoft.com/office/officeart/2005/8/layout/orgChart1"/>
    <dgm:cxn modelId="{14A08EB0-1AB4-417D-A19E-D855E34BD321}" type="presParOf" srcId="{64250DFE-2863-40C9-ABE2-7ECC32BD1686}" destId="{078CBC7A-4FDC-4020-8A2B-1D075FCD617D}" srcOrd="0" destOrd="0" presId="urn:microsoft.com/office/officeart/2005/8/layout/orgChart1"/>
    <dgm:cxn modelId="{0B68E156-B117-4F7A-9EDD-AE6447F861AA}" type="presParOf" srcId="{078CBC7A-4FDC-4020-8A2B-1D075FCD617D}" destId="{2DFF43F4-0FD7-4FD7-B8A1-1CF6920E9756}" srcOrd="0" destOrd="0" presId="urn:microsoft.com/office/officeart/2005/8/layout/orgChart1"/>
    <dgm:cxn modelId="{019CA1BD-9E08-41ED-BC0F-49BE2D361723}" type="presParOf" srcId="{078CBC7A-4FDC-4020-8A2B-1D075FCD617D}" destId="{DFA2E3FF-B6C3-4D41-AB7F-CD6FD83EE498}" srcOrd="1" destOrd="0" presId="urn:microsoft.com/office/officeart/2005/8/layout/orgChart1"/>
    <dgm:cxn modelId="{5C70A13E-8220-4653-A01C-A305C650DC75}" type="presParOf" srcId="{64250DFE-2863-40C9-ABE2-7ECC32BD1686}" destId="{153053BA-302B-470F-9A1E-0BDA7D7E302D}" srcOrd="1" destOrd="0" presId="urn:microsoft.com/office/officeart/2005/8/layout/orgChart1"/>
    <dgm:cxn modelId="{8F4E5D3C-0020-49EC-83BD-86C3D403627A}" type="presParOf" srcId="{64250DFE-2863-40C9-ABE2-7ECC32BD1686}" destId="{025B8710-A9A0-4776-B6D5-6C10C3B46339}" srcOrd="2" destOrd="0" presId="urn:microsoft.com/office/officeart/2005/8/layout/orgChart1"/>
    <dgm:cxn modelId="{8363DB0E-2102-48DA-9FC8-499079BC5B82}" type="presParOf" srcId="{0EAB2169-F9F7-4664-BEA7-9CFFDF5463BC}" destId="{1EF6ACC4-EE56-4FC3-8700-7156DE583D74}" srcOrd="2" destOrd="0" presId="urn:microsoft.com/office/officeart/2005/8/layout/orgChart1"/>
    <dgm:cxn modelId="{4B9D7DE8-CF9A-4C92-9464-D3A7733DE8FF}" type="presParOf" srcId="{F592C9B6-F7E1-489C-A18C-5D8B4F550B49}" destId="{096FC2BA-9326-4F68-876A-5FC0F50345BF}" srcOrd="2" destOrd="0" presId="urn:microsoft.com/office/officeart/2005/8/layout/orgChart1"/>
    <dgm:cxn modelId="{DE3178CA-28C7-43DC-8FF3-4441DB59426C}" type="presParOf" srcId="{096FC2BA-9326-4F68-876A-5FC0F50345BF}" destId="{120F2964-0594-4ABB-A2A5-23F9F24A3A66}" srcOrd="0" destOrd="0" presId="urn:microsoft.com/office/officeart/2005/8/layout/orgChart1"/>
    <dgm:cxn modelId="{43AD7216-D608-4934-9A75-527CBBD5DAAF}" type="presParOf" srcId="{096FC2BA-9326-4F68-876A-5FC0F50345BF}" destId="{3A26EFA6-60D0-47DF-A2DB-6448AB00F161}" srcOrd="1" destOrd="0" presId="urn:microsoft.com/office/officeart/2005/8/layout/orgChart1"/>
    <dgm:cxn modelId="{EF165721-0599-4762-9C1C-8E4EF1FE8231}" type="presParOf" srcId="{3A26EFA6-60D0-47DF-A2DB-6448AB00F161}" destId="{55769292-BB96-4180-B563-500117265B7F}" srcOrd="0" destOrd="0" presId="urn:microsoft.com/office/officeart/2005/8/layout/orgChart1"/>
    <dgm:cxn modelId="{6CB24DD5-E4E8-4F6E-97D4-3F161D5841AF}" type="presParOf" srcId="{55769292-BB96-4180-B563-500117265B7F}" destId="{F6E31767-1283-4859-BC11-9E6A70F4CF30}" srcOrd="0" destOrd="0" presId="urn:microsoft.com/office/officeart/2005/8/layout/orgChart1"/>
    <dgm:cxn modelId="{1A1A10C0-116D-4EC4-8121-E595D3BB3D4B}" type="presParOf" srcId="{55769292-BB96-4180-B563-500117265B7F}" destId="{46BC2CEF-98E9-4812-8F88-5A7A1F4F7E18}" srcOrd="1" destOrd="0" presId="urn:microsoft.com/office/officeart/2005/8/layout/orgChart1"/>
    <dgm:cxn modelId="{D4E23016-69D1-4A0E-AD4B-B8433DF41CF7}" type="presParOf" srcId="{3A26EFA6-60D0-47DF-A2DB-6448AB00F161}" destId="{61293E04-8EB6-435F-994F-8CF41140DC1E}" srcOrd="1" destOrd="0" presId="urn:microsoft.com/office/officeart/2005/8/layout/orgChart1"/>
    <dgm:cxn modelId="{6AC05B5A-0C07-4B08-A6E2-01E1422CE716}" type="presParOf" srcId="{3A26EFA6-60D0-47DF-A2DB-6448AB00F161}" destId="{59EB69B8-4994-4746-B0A7-DC90E13B6F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b="0" dirty="0" smtClean="0">
              <a:solidFill>
                <a:schemeClr val="tx1"/>
              </a:solidFill>
            </a:rPr>
            <a:t>Coordinadora de Huertos y Enlace CMT </a:t>
          </a:r>
          <a:endParaRPr lang="es-MX" sz="1400" b="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4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400"/>
        </a:p>
      </dgm:t>
    </dgm:pt>
    <dgm:pt modelId="{CB1F3560-59E0-4321-B69C-3F2DC40E559F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Jefe </a:t>
          </a:r>
          <a:r>
            <a:rPr lang="es-MX" sz="1400" dirty="0" smtClean="0"/>
            <a:t>Operativo</a:t>
          </a:r>
          <a:endParaRPr lang="es-MX" sz="14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4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400"/>
        </a:p>
      </dgm:t>
    </dgm:pt>
    <dgm:pt modelId="{2AEA3E13-5351-485D-860E-D8EA18C6108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Encargado</a:t>
          </a:r>
          <a:endParaRPr lang="es-MX" sz="14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4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400"/>
        </a:p>
      </dgm:t>
    </dgm:pt>
    <dgm:pt modelId="{60273D17-4B78-420F-947A-2406A096C59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>
              <a:solidFill>
                <a:schemeClr val="tx1"/>
              </a:solidFill>
            </a:rPr>
            <a:t>Supervisor</a:t>
          </a:r>
          <a:endParaRPr lang="es-MX" sz="14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4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400"/>
        </a:p>
      </dgm:t>
    </dgm:pt>
    <dgm:pt modelId="{4F1BAB86-C00A-4B89-ACC4-BEEF9E8CCB9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Maestra (o</a:t>
          </a:r>
          <a:r>
            <a:rPr lang="es-MX" sz="1400" dirty="0" smtClean="0"/>
            <a:t>)</a:t>
          </a:r>
          <a:endParaRPr lang="es-MX" sz="14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4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400"/>
        </a:p>
      </dgm:t>
    </dgm:pt>
    <dgm:pt modelId="{E3172E18-A265-4647-A637-CC2C0B3648CE}" type="asst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Auxiliar</a:t>
          </a:r>
          <a:endParaRPr lang="es-ES" sz="1400" dirty="0"/>
        </a:p>
      </dgm:t>
    </dgm:pt>
    <dgm:pt modelId="{75AF3AA0-93F9-495E-AA62-332EAC4F6297}" type="parTrans" cxnId="{E1C209BD-997A-4FE4-BE79-5CCD59A60012}">
      <dgm:prSet/>
      <dgm:spPr/>
      <dgm:t>
        <a:bodyPr/>
        <a:lstStyle/>
        <a:p>
          <a:endParaRPr lang="es-ES" sz="1400"/>
        </a:p>
      </dgm:t>
    </dgm:pt>
    <dgm:pt modelId="{B541B508-BEDA-4032-9306-4F1E725BCFB2}" type="sibTrans" cxnId="{E1C209BD-997A-4FE4-BE79-5CCD59A60012}">
      <dgm:prSet/>
      <dgm:spPr/>
      <dgm:t>
        <a:bodyPr/>
        <a:lstStyle/>
        <a:p>
          <a:endParaRPr lang="es-ES" sz="14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2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 custScaleX="84723" custScaleY="74100" custLinFactNeighborX="88" custLinFactNeighborY="-875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 custScaleX="78415" custScaleY="73128" custLinFactNeighborX="6744" custLinFactNeighborY="8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 custScaleX="78415" custScaleY="73128" custLinFactNeighborX="-225" custLinFactNeighborY="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 custScaleX="78415" custScaleY="73128" custLinFactNeighborX="-4881" custLinFactNeighborY="8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  <dgm:pt modelId="{A76E908D-FC09-46A1-BF5B-0F8B4DBD2021}" type="pres">
      <dgm:prSet presAssocID="{75AF3AA0-93F9-495E-AA62-332EAC4F629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0D744A79-3F10-4229-8182-06A379605DAA}" type="pres">
      <dgm:prSet presAssocID="{E3172E18-A265-4647-A637-CC2C0B3648CE}" presName="hierRoot3" presStyleCnt="0">
        <dgm:presLayoutVars>
          <dgm:hierBranch val="init"/>
        </dgm:presLayoutVars>
      </dgm:prSet>
      <dgm:spPr/>
    </dgm:pt>
    <dgm:pt modelId="{84703301-9666-4B0B-9B21-574F4DFF10E3}" type="pres">
      <dgm:prSet presAssocID="{E3172E18-A265-4647-A637-CC2C0B3648CE}" presName="rootComposite3" presStyleCnt="0"/>
      <dgm:spPr/>
    </dgm:pt>
    <dgm:pt modelId="{6B9AE78B-BDB8-4520-A494-D4AAEDD0B8D6}" type="pres">
      <dgm:prSet presAssocID="{E3172E18-A265-4647-A637-CC2C0B3648CE}" presName="rootText3" presStyleLbl="asst1" presStyleIdx="0" presStyleCnt="1" custScaleX="53029" custScaleY="60441" custLinFactNeighborX="-64448" custLinFactNeighborY="-424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9E4F41-BBB2-4634-9FE7-BDE53354B022}" type="pres">
      <dgm:prSet presAssocID="{E3172E18-A265-4647-A637-CC2C0B3648C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CF68485B-EB52-477A-9F58-D5166342B6FB}" type="pres">
      <dgm:prSet presAssocID="{E3172E18-A265-4647-A637-CC2C0B3648CE}" presName="hierChild6" presStyleCnt="0"/>
      <dgm:spPr/>
    </dgm:pt>
    <dgm:pt modelId="{3CF77713-A2C4-4306-A008-D9864C2298B2}" type="pres">
      <dgm:prSet presAssocID="{E3172E18-A265-4647-A637-CC2C0B3648CE}" presName="hierChild7" presStyleCnt="0"/>
      <dgm:spPr/>
    </dgm:pt>
  </dgm:ptLst>
  <dgm:cxnLst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40F74182-853B-4ED7-92D6-95CE96D0D952}" type="presOf" srcId="{CB1F3560-59E0-4321-B69C-3F2DC40E559F}" destId="{16B7CA7D-AF39-4F4D-84A1-18299753D44E}" srcOrd="1" destOrd="0" presId="urn:microsoft.com/office/officeart/2005/8/layout/orgChart1"/>
    <dgm:cxn modelId="{E1C209BD-997A-4FE4-BE79-5CCD59A60012}" srcId="{0DB8C421-D87B-4673-9C0E-C6547E78D51C}" destId="{E3172E18-A265-4647-A637-CC2C0B3648CE}" srcOrd="1" destOrd="0" parTransId="{75AF3AA0-93F9-495E-AA62-332EAC4F6297}" sibTransId="{B541B508-BEDA-4032-9306-4F1E725BCFB2}"/>
    <dgm:cxn modelId="{14D938A5-913D-4CBE-81EA-E3883D3B01B4}" type="presOf" srcId="{4F1BAB86-C00A-4B89-ACC4-BEEF9E8CCB92}" destId="{0EEC8461-5433-4805-9DFA-A365826E7D97}" srcOrd="1" destOrd="0" presId="urn:microsoft.com/office/officeart/2005/8/layout/orgChart1"/>
    <dgm:cxn modelId="{9B029572-7F11-4D1B-917D-39C950ECED19}" type="presOf" srcId="{E3172E18-A265-4647-A637-CC2C0B3648CE}" destId="{6B9AE78B-BDB8-4520-A494-D4AAEDD0B8D6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A9E8176F-7BB4-486A-BF1D-BC75D0C1F121}" type="presOf" srcId="{A148698E-D87A-4519-9F56-0F6971B351CE}" destId="{194EDE05-D220-4138-8AC0-430111D67276}" srcOrd="0" destOrd="0" presId="urn:microsoft.com/office/officeart/2005/8/layout/orgChart1"/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2F24F08D-82DC-406C-89A6-384DB01083FC}" type="presOf" srcId="{60273D17-4B78-420F-947A-2406A096C597}" destId="{84A0D9C7-40AD-4C50-9070-2BC175A865FC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F74C3144-6375-46DD-8B6F-CB00D17BCD8C}" type="presOf" srcId="{0DB8C421-D87B-4673-9C0E-C6547E78D51C}" destId="{D85EC97E-5D90-4BDC-936E-11D045CD89F1}" srcOrd="0" destOrd="0" presId="urn:microsoft.com/office/officeart/2005/8/layout/orgChart1"/>
    <dgm:cxn modelId="{2D484B9B-CC6D-4D32-9B08-2A40479D79DA}" type="presOf" srcId="{E3172E18-A265-4647-A637-CC2C0B3648CE}" destId="{B69E4F41-BBB2-4634-9FE7-BDE53354B022}" srcOrd="1" destOrd="0" presId="urn:microsoft.com/office/officeart/2005/8/layout/orgChart1"/>
    <dgm:cxn modelId="{D6ABDDA5-9A92-4E06-9A84-AAEC98DA5B6A}" type="presOf" srcId="{2AEA3E13-5351-485D-860E-D8EA18C61082}" destId="{8B0513A3-6B81-4A27-BAB8-4B87F2BF9740}" srcOrd="0" destOrd="0" presId="urn:microsoft.com/office/officeart/2005/8/layout/orgChart1"/>
    <dgm:cxn modelId="{7FD8CBB6-1A47-4D62-9146-682BA19A99C5}" type="presOf" srcId="{60273D17-4B78-420F-947A-2406A096C597}" destId="{2507752E-6CCC-4834-B9A4-E3DB4620B2B3}" srcOrd="0" destOrd="0" presId="urn:microsoft.com/office/officeart/2005/8/layout/orgChart1"/>
    <dgm:cxn modelId="{D22F6E1B-D4BC-4E9E-B32B-FA97D1EC1783}" type="presOf" srcId="{93845C1A-B714-4B8D-B924-D14E1CB3E156}" destId="{23CAF4DC-CE69-454F-BBC2-2426AE549409}" srcOrd="0" destOrd="0" presId="urn:microsoft.com/office/officeart/2005/8/layout/orgChart1"/>
    <dgm:cxn modelId="{C3E83062-E743-4BA9-9D4E-3F75A62BB558}" type="presOf" srcId="{62E5427C-5D16-4E76-83C8-112E57DE7653}" destId="{38C5C0CE-D2E9-4403-BE65-4B8DB5086152}" srcOrd="0" destOrd="0" presId="urn:microsoft.com/office/officeart/2005/8/layout/orgChart1"/>
    <dgm:cxn modelId="{D2F79B34-0364-4707-B9D9-021756D31A56}" type="presOf" srcId="{4F1BAB86-C00A-4B89-ACC4-BEEF9E8CCB92}" destId="{4A25D03B-122A-4751-A895-8582AE3E8C27}" srcOrd="0" destOrd="0" presId="urn:microsoft.com/office/officeart/2005/8/layout/orgChart1"/>
    <dgm:cxn modelId="{53F7130B-DE62-4A11-BB8C-50F5422568D9}" type="presOf" srcId="{2AEA3E13-5351-485D-860E-D8EA18C61082}" destId="{36D79AEF-2DC6-487D-8FB1-2ABF30D7FFC8}" srcOrd="1" destOrd="0" presId="urn:microsoft.com/office/officeart/2005/8/layout/orgChart1"/>
    <dgm:cxn modelId="{F15593B1-70C5-4A81-9298-CB3532281A03}" type="presOf" srcId="{D4226C2A-B68A-4BAB-BB36-7CEB3EC75454}" destId="{A6092E8F-58AB-492D-8DEF-AB7BF5698EB0}" srcOrd="0" destOrd="0" presId="urn:microsoft.com/office/officeart/2005/8/layout/orgChart1"/>
    <dgm:cxn modelId="{BC669AA0-F409-4459-B377-743A0BB9011D}" type="presOf" srcId="{75AF3AA0-93F9-495E-AA62-332EAC4F6297}" destId="{A76E908D-FC09-46A1-BF5B-0F8B4DBD2021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AE7A8F61-20AE-4196-9B32-0208C7FA278D}" type="presOf" srcId="{CB1F3560-59E0-4321-B69C-3F2DC40E559F}" destId="{8C099E26-549E-42D3-8303-CAD3308711A2}" srcOrd="0" destOrd="0" presId="urn:microsoft.com/office/officeart/2005/8/layout/orgChart1"/>
    <dgm:cxn modelId="{706D3A74-46EC-4C81-81E3-28E76DF83426}" type="presOf" srcId="{0DB8C421-D87B-4673-9C0E-C6547E78D51C}" destId="{C93CB672-7949-40A4-8BA4-BFCCF4F01A86}" srcOrd="1" destOrd="0" presId="urn:microsoft.com/office/officeart/2005/8/layout/orgChart1"/>
    <dgm:cxn modelId="{B98DDC02-EF24-476A-8AFE-D25E18367522}" type="presOf" srcId="{AA9BF390-022B-42E2-B28E-9E35815B5998}" destId="{A574D214-C22A-431B-927C-BFDD400A56D4}" srcOrd="0" destOrd="0" presId="urn:microsoft.com/office/officeart/2005/8/layout/orgChart1"/>
    <dgm:cxn modelId="{CC798681-46F4-47BC-9BE7-DC6D1B34E748}" type="presParOf" srcId="{A6092E8F-58AB-492D-8DEF-AB7BF5698EB0}" destId="{F592C9B6-F7E1-489C-A18C-5D8B4F550B49}" srcOrd="0" destOrd="0" presId="urn:microsoft.com/office/officeart/2005/8/layout/orgChart1"/>
    <dgm:cxn modelId="{74702725-AF4D-4A23-A164-008015B97F57}" type="presParOf" srcId="{F592C9B6-F7E1-489C-A18C-5D8B4F550B49}" destId="{B322630A-8BD4-4A46-AF1B-DA402A1B485D}" srcOrd="0" destOrd="0" presId="urn:microsoft.com/office/officeart/2005/8/layout/orgChart1"/>
    <dgm:cxn modelId="{54B7F121-0DCB-4EDC-AF41-18D6C4F327F0}" type="presParOf" srcId="{B322630A-8BD4-4A46-AF1B-DA402A1B485D}" destId="{D85EC97E-5D90-4BDC-936E-11D045CD89F1}" srcOrd="0" destOrd="0" presId="urn:microsoft.com/office/officeart/2005/8/layout/orgChart1"/>
    <dgm:cxn modelId="{1417E590-A670-425A-91DC-077B180B125C}" type="presParOf" srcId="{B322630A-8BD4-4A46-AF1B-DA402A1B485D}" destId="{C93CB672-7949-40A4-8BA4-BFCCF4F01A86}" srcOrd="1" destOrd="0" presId="urn:microsoft.com/office/officeart/2005/8/layout/orgChart1"/>
    <dgm:cxn modelId="{6C86DFEF-E7CA-48AF-826D-C66653BB3ED6}" type="presParOf" srcId="{F592C9B6-F7E1-489C-A18C-5D8B4F550B49}" destId="{535A2F8C-D532-4109-8F64-CAD2A53509D9}" srcOrd="1" destOrd="0" presId="urn:microsoft.com/office/officeart/2005/8/layout/orgChart1"/>
    <dgm:cxn modelId="{23D6D7B3-5CF0-4F1F-ACB6-9D85B1537B2F}" type="presParOf" srcId="{535A2F8C-D532-4109-8F64-CAD2A53509D9}" destId="{38C5C0CE-D2E9-4403-BE65-4B8DB5086152}" srcOrd="0" destOrd="0" presId="urn:microsoft.com/office/officeart/2005/8/layout/orgChart1"/>
    <dgm:cxn modelId="{5905878F-7AEC-4411-AE05-3AD0A4862A97}" type="presParOf" srcId="{535A2F8C-D532-4109-8F64-CAD2A53509D9}" destId="{0EAB2169-F9F7-4664-BEA7-9CFFDF5463BC}" srcOrd="1" destOrd="0" presId="urn:microsoft.com/office/officeart/2005/8/layout/orgChart1"/>
    <dgm:cxn modelId="{738432DF-2E34-416A-A992-20C6AC79EB82}" type="presParOf" srcId="{0EAB2169-F9F7-4664-BEA7-9CFFDF5463BC}" destId="{1A4F098E-B4B1-4EB8-8AEE-AB0E29E10295}" srcOrd="0" destOrd="0" presId="urn:microsoft.com/office/officeart/2005/8/layout/orgChart1"/>
    <dgm:cxn modelId="{41171A5D-819A-4084-AD03-E6F50D409CE6}" type="presParOf" srcId="{1A4F098E-B4B1-4EB8-8AEE-AB0E29E10295}" destId="{8C099E26-549E-42D3-8303-CAD3308711A2}" srcOrd="0" destOrd="0" presId="urn:microsoft.com/office/officeart/2005/8/layout/orgChart1"/>
    <dgm:cxn modelId="{8E467FBD-5227-4FB8-99F0-1B218E369E97}" type="presParOf" srcId="{1A4F098E-B4B1-4EB8-8AEE-AB0E29E10295}" destId="{16B7CA7D-AF39-4F4D-84A1-18299753D44E}" srcOrd="1" destOrd="0" presId="urn:microsoft.com/office/officeart/2005/8/layout/orgChart1"/>
    <dgm:cxn modelId="{5F5D0B3E-6B81-4A58-925F-8D5BA4D42CA3}" type="presParOf" srcId="{0EAB2169-F9F7-4664-BEA7-9CFFDF5463BC}" destId="{3A77A338-F5A1-4281-A619-DFFD7FA25566}" srcOrd="1" destOrd="0" presId="urn:microsoft.com/office/officeart/2005/8/layout/orgChart1"/>
    <dgm:cxn modelId="{B25312F7-0969-4504-AF60-E69EB0131881}" type="presParOf" srcId="{3A77A338-F5A1-4281-A619-DFFD7FA25566}" destId="{23CAF4DC-CE69-454F-BBC2-2426AE549409}" srcOrd="0" destOrd="0" presId="urn:microsoft.com/office/officeart/2005/8/layout/orgChart1"/>
    <dgm:cxn modelId="{B5D9FCDB-B665-441D-8A1E-FAA5AC0E1AEF}" type="presParOf" srcId="{3A77A338-F5A1-4281-A619-DFFD7FA25566}" destId="{22341337-7E9B-49F0-86DE-F2C20F3563BE}" srcOrd="1" destOrd="0" presId="urn:microsoft.com/office/officeart/2005/8/layout/orgChart1"/>
    <dgm:cxn modelId="{20FA5512-B716-49E8-A885-C6F5FD9E500F}" type="presParOf" srcId="{22341337-7E9B-49F0-86DE-F2C20F3563BE}" destId="{D006E974-1B69-46A3-A64F-11C894C8F8D6}" srcOrd="0" destOrd="0" presId="urn:microsoft.com/office/officeart/2005/8/layout/orgChart1"/>
    <dgm:cxn modelId="{84C79B12-A9D8-4196-9A85-5B525EC934C2}" type="presParOf" srcId="{D006E974-1B69-46A3-A64F-11C894C8F8D6}" destId="{8B0513A3-6B81-4A27-BAB8-4B87F2BF9740}" srcOrd="0" destOrd="0" presId="urn:microsoft.com/office/officeart/2005/8/layout/orgChart1"/>
    <dgm:cxn modelId="{219155C1-DAC8-480B-A6B1-F6BBDE973A23}" type="presParOf" srcId="{D006E974-1B69-46A3-A64F-11C894C8F8D6}" destId="{36D79AEF-2DC6-487D-8FB1-2ABF30D7FFC8}" srcOrd="1" destOrd="0" presId="urn:microsoft.com/office/officeart/2005/8/layout/orgChart1"/>
    <dgm:cxn modelId="{15AC6495-1742-4946-967F-7F066E0410B8}" type="presParOf" srcId="{22341337-7E9B-49F0-86DE-F2C20F3563BE}" destId="{BD8D2077-48CD-4517-BB73-C3AED69D72C8}" srcOrd="1" destOrd="0" presId="urn:microsoft.com/office/officeart/2005/8/layout/orgChart1"/>
    <dgm:cxn modelId="{E6B98BCD-F81C-4F35-B42C-EA8EE2973B0F}" type="presParOf" srcId="{22341337-7E9B-49F0-86DE-F2C20F3563BE}" destId="{A3749070-D12E-4087-BF49-5DE4A4B6A80F}" srcOrd="2" destOrd="0" presId="urn:microsoft.com/office/officeart/2005/8/layout/orgChart1"/>
    <dgm:cxn modelId="{8902410E-C6D8-416E-B9EB-010901003B0C}" type="presParOf" srcId="{3A77A338-F5A1-4281-A619-DFFD7FA25566}" destId="{194EDE05-D220-4138-8AC0-430111D67276}" srcOrd="2" destOrd="0" presId="urn:microsoft.com/office/officeart/2005/8/layout/orgChart1"/>
    <dgm:cxn modelId="{2CBB93D7-A016-4B51-8F8A-CF5FDC7BA68D}" type="presParOf" srcId="{3A77A338-F5A1-4281-A619-DFFD7FA25566}" destId="{312E5794-7C4B-4F6F-B823-F89B9F7392E5}" srcOrd="3" destOrd="0" presId="urn:microsoft.com/office/officeart/2005/8/layout/orgChart1"/>
    <dgm:cxn modelId="{B04C0FC6-704E-46DA-BDA0-0AC2451A4395}" type="presParOf" srcId="{312E5794-7C4B-4F6F-B823-F89B9F7392E5}" destId="{FE95CD60-D606-4F3C-8792-A03E6C1FD969}" srcOrd="0" destOrd="0" presId="urn:microsoft.com/office/officeart/2005/8/layout/orgChart1"/>
    <dgm:cxn modelId="{E217068E-A8AA-4A6A-8645-E88AEBFF78CB}" type="presParOf" srcId="{FE95CD60-D606-4F3C-8792-A03E6C1FD969}" destId="{2507752E-6CCC-4834-B9A4-E3DB4620B2B3}" srcOrd="0" destOrd="0" presId="urn:microsoft.com/office/officeart/2005/8/layout/orgChart1"/>
    <dgm:cxn modelId="{355F7671-D36D-4C93-8817-BE37E564661E}" type="presParOf" srcId="{FE95CD60-D606-4F3C-8792-A03E6C1FD969}" destId="{84A0D9C7-40AD-4C50-9070-2BC175A865FC}" srcOrd="1" destOrd="0" presId="urn:microsoft.com/office/officeart/2005/8/layout/orgChart1"/>
    <dgm:cxn modelId="{9928063B-77C5-44CA-8F0C-39BCE05D797A}" type="presParOf" srcId="{312E5794-7C4B-4F6F-B823-F89B9F7392E5}" destId="{F5FC6B1A-B31A-4049-9F0D-17F244177707}" srcOrd="1" destOrd="0" presId="urn:microsoft.com/office/officeart/2005/8/layout/orgChart1"/>
    <dgm:cxn modelId="{D9719B67-6169-4804-84A9-EC7FDA4CDAF4}" type="presParOf" srcId="{312E5794-7C4B-4F6F-B823-F89B9F7392E5}" destId="{553F4E54-51D3-4081-A18E-5040D2C470D1}" srcOrd="2" destOrd="0" presId="urn:microsoft.com/office/officeart/2005/8/layout/orgChart1"/>
    <dgm:cxn modelId="{A3B9CE47-4960-4D04-ACD2-7C16D627F1BB}" type="presParOf" srcId="{3A77A338-F5A1-4281-A619-DFFD7FA25566}" destId="{A574D214-C22A-431B-927C-BFDD400A56D4}" srcOrd="4" destOrd="0" presId="urn:microsoft.com/office/officeart/2005/8/layout/orgChart1"/>
    <dgm:cxn modelId="{6EFD82BE-057F-4F23-A964-204DE51FAC5C}" type="presParOf" srcId="{3A77A338-F5A1-4281-A619-DFFD7FA25566}" destId="{02036FC8-25AF-4908-8945-32B908C0373F}" srcOrd="5" destOrd="0" presId="urn:microsoft.com/office/officeart/2005/8/layout/orgChart1"/>
    <dgm:cxn modelId="{F8B7202F-C8C2-4B0B-9E86-F351A7A8DF10}" type="presParOf" srcId="{02036FC8-25AF-4908-8945-32B908C0373F}" destId="{EBF0F4BD-BE41-4D08-858C-C1A548D814AB}" srcOrd="0" destOrd="0" presId="urn:microsoft.com/office/officeart/2005/8/layout/orgChart1"/>
    <dgm:cxn modelId="{00B1E7D5-82DC-4981-918F-CDD46394BACF}" type="presParOf" srcId="{EBF0F4BD-BE41-4D08-858C-C1A548D814AB}" destId="{4A25D03B-122A-4751-A895-8582AE3E8C27}" srcOrd="0" destOrd="0" presId="urn:microsoft.com/office/officeart/2005/8/layout/orgChart1"/>
    <dgm:cxn modelId="{20681D91-E898-423C-9741-7C8A18812F01}" type="presParOf" srcId="{EBF0F4BD-BE41-4D08-858C-C1A548D814AB}" destId="{0EEC8461-5433-4805-9DFA-A365826E7D97}" srcOrd="1" destOrd="0" presId="urn:microsoft.com/office/officeart/2005/8/layout/orgChart1"/>
    <dgm:cxn modelId="{94E79C40-2772-42F9-A48E-7FA18A5311E0}" type="presParOf" srcId="{02036FC8-25AF-4908-8945-32B908C0373F}" destId="{51D6BE23-A65C-458C-98C0-0EACD28E95C9}" srcOrd="1" destOrd="0" presId="urn:microsoft.com/office/officeart/2005/8/layout/orgChart1"/>
    <dgm:cxn modelId="{03ABB0CE-30FB-484E-88E3-DE82965D3CDD}" type="presParOf" srcId="{02036FC8-25AF-4908-8945-32B908C0373F}" destId="{6744EEB2-3758-4EDC-9A2E-316AB442944C}" srcOrd="2" destOrd="0" presId="urn:microsoft.com/office/officeart/2005/8/layout/orgChart1"/>
    <dgm:cxn modelId="{61542781-7046-43C2-98A2-534E34C138CA}" type="presParOf" srcId="{0EAB2169-F9F7-4664-BEA7-9CFFDF5463BC}" destId="{1EF6ACC4-EE56-4FC3-8700-7156DE583D74}" srcOrd="2" destOrd="0" presId="urn:microsoft.com/office/officeart/2005/8/layout/orgChart1"/>
    <dgm:cxn modelId="{2C09C80C-47A7-4256-8832-91C4C5D11E84}" type="presParOf" srcId="{F592C9B6-F7E1-489C-A18C-5D8B4F550B49}" destId="{096FC2BA-9326-4F68-876A-5FC0F50345BF}" srcOrd="2" destOrd="0" presId="urn:microsoft.com/office/officeart/2005/8/layout/orgChart1"/>
    <dgm:cxn modelId="{7DDA0DD1-D574-47C4-9E78-D285D3514695}" type="presParOf" srcId="{096FC2BA-9326-4F68-876A-5FC0F50345BF}" destId="{A76E908D-FC09-46A1-BF5B-0F8B4DBD2021}" srcOrd="0" destOrd="0" presId="urn:microsoft.com/office/officeart/2005/8/layout/orgChart1"/>
    <dgm:cxn modelId="{16A9208B-6537-4029-A8B5-94A5AB4A8DAA}" type="presParOf" srcId="{096FC2BA-9326-4F68-876A-5FC0F50345BF}" destId="{0D744A79-3F10-4229-8182-06A379605DAA}" srcOrd="1" destOrd="0" presId="urn:microsoft.com/office/officeart/2005/8/layout/orgChart1"/>
    <dgm:cxn modelId="{282FE72E-220D-44F4-A6AF-6F06A754AB8B}" type="presParOf" srcId="{0D744A79-3F10-4229-8182-06A379605DAA}" destId="{84703301-9666-4B0B-9B21-574F4DFF10E3}" srcOrd="0" destOrd="0" presId="urn:microsoft.com/office/officeart/2005/8/layout/orgChart1"/>
    <dgm:cxn modelId="{249DFF26-738C-412D-A552-4316C3B518EC}" type="presParOf" srcId="{84703301-9666-4B0B-9B21-574F4DFF10E3}" destId="{6B9AE78B-BDB8-4520-A494-D4AAEDD0B8D6}" srcOrd="0" destOrd="0" presId="urn:microsoft.com/office/officeart/2005/8/layout/orgChart1"/>
    <dgm:cxn modelId="{9B0B8C33-A33E-407F-B4DA-E47AFBF6DC26}" type="presParOf" srcId="{84703301-9666-4B0B-9B21-574F4DFF10E3}" destId="{B69E4F41-BBB2-4634-9FE7-BDE53354B022}" srcOrd="1" destOrd="0" presId="urn:microsoft.com/office/officeart/2005/8/layout/orgChart1"/>
    <dgm:cxn modelId="{470F2366-00A2-4A34-8C62-AC6F41C69B4A}" type="presParOf" srcId="{0D744A79-3F10-4229-8182-06A379605DAA}" destId="{CF68485B-EB52-477A-9F58-D5166342B6FB}" srcOrd="1" destOrd="0" presId="urn:microsoft.com/office/officeart/2005/8/layout/orgChart1"/>
    <dgm:cxn modelId="{611661D7-33EA-4203-BFE5-A8FDC72E3640}" type="presParOf" srcId="{0D744A79-3F10-4229-8182-06A379605DAA}" destId="{3CF77713-A2C4-4306-A008-D9864C2298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>
              <a:solidFill>
                <a:schemeClr val="tx1"/>
              </a:solidFill>
            </a:rPr>
            <a:t>Coordinador de Talleres de Oficio y Control de </a:t>
          </a:r>
          <a:r>
            <a:rPr lang="es-MX" sz="1100" b="0" dirty="0" smtClean="0">
              <a:solidFill>
                <a:schemeClr val="tx1"/>
              </a:solidFill>
            </a:rPr>
            <a:t>Almacén</a:t>
          </a:r>
          <a:endParaRPr lang="es-MX" sz="1100" b="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Jefe de </a:t>
          </a:r>
          <a:r>
            <a:rPr lang="es-MX" sz="1100" dirty="0" smtClean="0"/>
            <a:t>Talleres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b="0" dirty="0" smtClean="0"/>
            <a:t>Encargado</a:t>
          </a:r>
          <a:endParaRPr lang="es-MX" sz="1100" b="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Supervisor</a:t>
          </a:r>
          <a:endParaRPr lang="es-MX" sz="11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100" dirty="0" smtClean="0"/>
            <a:t>Auxiliar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101C789A-1E0C-43BB-BEE7-39EFFFBC465F}" type="presOf" srcId="{62E5427C-5D16-4E76-83C8-112E57DE7653}" destId="{38C5C0CE-D2E9-4403-BE65-4B8DB5086152}" srcOrd="0" destOrd="0" presId="urn:microsoft.com/office/officeart/2005/8/layout/orgChart1"/>
    <dgm:cxn modelId="{EF9564D8-471E-4E3A-8DC1-6D440B5A432A}" type="presOf" srcId="{AA9BF390-022B-42E2-B28E-9E35815B5998}" destId="{A574D214-C22A-431B-927C-BFDD400A56D4}" srcOrd="0" destOrd="0" presId="urn:microsoft.com/office/officeart/2005/8/layout/orgChart1"/>
    <dgm:cxn modelId="{EEE55C61-84A9-4D49-BF7A-8FBEEC35AAFA}" type="presOf" srcId="{A148698E-D87A-4519-9F56-0F6971B351CE}" destId="{194EDE05-D220-4138-8AC0-430111D67276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3ABA2F74-ADE5-4BEB-8EA8-4B529DB64DAF}" type="presOf" srcId="{93845C1A-B714-4B8D-B924-D14E1CB3E156}" destId="{23CAF4DC-CE69-454F-BBC2-2426AE549409}" srcOrd="0" destOrd="0" presId="urn:microsoft.com/office/officeart/2005/8/layout/orgChart1"/>
    <dgm:cxn modelId="{7769D95C-C415-4FB3-8FC7-C4BCE09CC1A2}" type="presOf" srcId="{60273D17-4B78-420F-947A-2406A096C597}" destId="{2507752E-6CCC-4834-B9A4-E3DB4620B2B3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B169F6AD-EC3F-4947-9374-A4D776208FB3}" type="presOf" srcId="{2AEA3E13-5351-485D-860E-D8EA18C61082}" destId="{36D79AEF-2DC6-487D-8FB1-2ABF30D7FFC8}" srcOrd="1" destOrd="0" presId="urn:microsoft.com/office/officeart/2005/8/layout/orgChart1"/>
    <dgm:cxn modelId="{B4A381AF-D095-42B3-BA82-B00D9B8E7574}" type="presOf" srcId="{0DB8C421-D87B-4673-9C0E-C6547E78D51C}" destId="{D85EC97E-5D90-4BDC-936E-11D045CD89F1}" srcOrd="0" destOrd="0" presId="urn:microsoft.com/office/officeart/2005/8/layout/orgChart1"/>
    <dgm:cxn modelId="{B286CF4F-6057-4716-A2E1-781C682D276C}" type="presOf" srcId="{60273D17-4B78-420F-947A-2406A096C597}" destId="{84A0D9C7-40AD-4C50-9070-2BC175A865FC}" srcOrd="1" destOrd="0" presId="urn:microsoft.com/office/officeart/2005/8/layout/orgChart1"/>
    <dgm:cxn modelId="{A6A935C2-EC80-4B2E-AA16-A8DE91C4189B}" type="presOf" srcId="{2AEA3E13-5351-485D-860E-D8EA18C61082}" destId="{8B0513A3-6B81-4A27-BAB8-4B87F2BF9740}" srcOrd="0" destOrd="0" presId="urn:microsoft.com/office/officeart/2005/8/layout/orgChart1"/>
    <dgm:cxn modelId="{DB670824-F018-4644-ACFC-6C085F9CF51F}" type="presOf" srcId="{4F1BAB86-C00A-4B89-ACC4-BEEF9E8CCB92}" destId="{0EEC8461-5433-4805-9DFA-A365826E7D97}" srcOrd="1" destOrd="0" presId="urn:microsoft.com/office/officeart/2005/8/layout/orgChart1"/>
    <dgm:cxn modelId="{E708ED05-9F11-4106-A799-0A3B6988B5BC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1D3E3C90-DE4C-4284-93BB-4B1F59AFE4C2}" type="presOf" srcId="{CB1F3560-59E0-4321-B69C-3F2DC40E559F}" destId="{8C099E26-549E-42D3-8303-CAD3308711A2}" srcOrd="0" destOrd="0" presId="urn:microsoft.com/office/officeart/2005/8/layout/orgChart1"/>
    <dgm:cxn modelId="{1A969DA0-405D-40B0-8AC9-342EDE7AAF7B}" type="presOf" srcId="{D4226C2A-B68A-4BAB-BB36-7CEB3EC75454}" destId="{A6092E8F-58AB-492D-8DEF-AB7BF5698EB0}" srcOrd="0" destOrd="0" presId="urn:microsoft.com/office/officeart/2005/8/layout/orgChart1"/>
    <dgm:cxn modelId="{1697E9B0-A506-458A-BF17-969EBE391929}" type="presOf" srcId="{4F1BAB86-C00A-4B89-ACC4-BEEF9E8CCB92}" destId="{4A25D03B-122A-4751-A895-8582AE3E8C27}" srcOrd="0" destOrd="0" presId="urn:microsoft.com/office/officeart/2005/8/layout/orgChart1"/>
    <dgm:cxn modelId="{1A303CED-5F80-493C-91BF-DB4238DC7B52}" type="presOf" srcId="{CB1F3560-59E0-4321-B69C-3F2DC40E559F}" destId="{16B7CA7D-AF39-4F4D-84A1-18299753D44E}" srcOrd="1" destOrd="0" presId="urn:microsoft.com/office/officeart/2005/8/layout/orgChart1"/>
    <dgm:cxn modelId="{02043A0A-F174-48E5-B7CA-FEE2185079D8}" type="presParOf" srcId="{A6092E8F-58AB-492D-8DEF-AB7BF5698EB0}" destId="{F592C9B6-F7E1-489C-A18C-5D8B4F550B49}" srcOrd="0" destOrd="0" presId="urn:microsoft.com/office/officeart/2005/8/layout/orgChart1"/>
    <dgm:cxn modelId="{2498987C-9E7C-41DF-A0F4-5A44B396E38C}" type="presParOf" srcId="{F592C9B6-F7E1-489C-A18C-5D8B4F550B49}" destId="{B322630A-8BD4-4A46-AF1B-DA402A1B485D}" srcOrd="0" destOrd="0" presId="urn:microsoft.com/office/officeart/2005/8/layout/orgChart1"/>
    <dgm:cxn modelId="{8AC9E15B-57B6-4D7C-9710-9FC0DFF23AE1}" type="presParOf" srcId="{B322630A-8BD4-4A46-AF1B-DA402A1B485D}" destId="{D85EC97E-5D90-4BDC-936E-11D045CD89F1}" srcOrd="0" destOrd="0" presId="urn:microsoft.com/office/officeart/2005/8/layout/orgChart1"/>
    <dgm:cxn modelId="{F252B634-CDD9-401C-82A0-7E78AAFAE5A2}" type="presParOf" srcId="{B322630A-8BD4-4A46-AF1B-DA402A1B485D}" destId="{C93CB672-7949-40A4-8BA4-BFCCF4F01A86}" srcOrd="1" destOrd="0" presId="urn:microsoft.com/office/officeart/2005/8/layout/orgChart1"/>
    <dgm:cxn modelId="{ECAAAE60-FB46-4A59-936C-BACBE1827DDB}" type="presParOf" srcId="{F592C9B6-F7E1-489C-A18C-5D8B4F550B49}" destId="{535A2F8C-D532-4109-8F64-CAD2A53509D9}" srcOrd="1" destOrd="0" presId="urn:microsoft.com/office/officeart/2005/8/layout/orgChart1"/>
    <dgm:cxn modelId="{F121C5B9-6A2D-47AD-A84B-DE4C3E88DB8A}" type="presParOf" srcId="{535A2F8C-D532-4109-8F64-CAD2A53509D9}" destId="{38C5C0CE-D2E9-4403-BE65-4B8DB5086152}" srcOrd="0" destOrd="0" presId="urn:microsoft.com/office/officeart/2005/8/layout/orgChart1"/>
    <dgm:cxn modelId="{85078879-F892-44D0-96B2-A76BB4BED86A}" type="presParOf" srcId="{535A2F8C-D532-4109-8F64-CAD2A53509D9}" destId="{0EAB2169-F9F7-4664-BEA7-9CFFDF5463BC}" srcOrd="1" destOrd="0" presId="urn:microsoft.com/office/officeart/2005/8/layout/orgChart1"/>
    <dgm:cxn modelId="{8F800F65-42BF-4FA4-AC0D-BB1306153D22}" type="presParOf" srcId="{0EAB2169-F9F7-4664-BEA7-9CFFDF5463BC}" destId="{1A4F098E-B4B1-4EB8-8AEE-AB0E29E10295}" srcOrd="0" destOrd="0" presId="urn:microsoft.com/office/officeart/2005/8/layout/orgChart1"/>
    <dgm:cxn modelId="{B7361325-CCF5-44A6-BD53-280180E45FCE}" type="presParOf" srcId="{1A4F098E-B4B1-4EB8-8AEE-AB0E29E10295}" destId="{8C099E26-549E-42D3-8303-CAD3308711A2}" srcOrd="0" destOrd="0" presId="urn:microsoft.com/office/officeart/2005/8/layout/orgChart1"/>
    <dgm:cxn modelId="{56894E7D-0BFF-46EB-8EC7-C1AED675A4AA}" type="presParOf" srcId="{1A4F098E-B4B1-4EB8-8AEE-AB0E29E10295}" destId="{16B7CA7D-AF39-4F4D-84A1-18299753D44E}" srcOrd="1" destOrd="0" presId="urn:microsoft.com/office/officeart/2005/8/layout/orgChart1"/>
    <dgm:cxn modelId="{ED8B944E-6351-485E-A61A-579B7F4C927A}" type="presParOf" srcId="{0EAB2169-F9F7-4664-BEA7-9CFFDF5463BC}" destId="{3A77A338-F5A1-4281-A619-DFFD7FA25566}" srcOrd="1" destOrd="0" presId="urn:microsoft.com/office/officeart/2005/8/layout/orgChart1"/>
    <dgm:cxn modelId="{B2122BF7-4A7C-455D-8113-C9D998F7DD29}" type="presParOf" srcId="{3A77A338-F5A1-4281-A619-DFFD7FA25566}" destId="{23CAF4DC-CE69-454F-BBC2-2426AE549409}" srcOrd="0" destOrd="0" presId="urn:microsoft.com/office/officeart/2005/8/layout/orgChart1"/>
    <dgm:cxn modelId="{ACF04C73-B4F6-43CD-8E49-9577C3147DB4}" type="presParOf" srcId="{3A77A338-F5A1-4281-A619-DFFD7FA25566}" destId="{22341337-7E9B-49F0-86DE-F2C20F3563BE}" srcOrd="1" destOrd="0" presId="urn:microsoft.com/office/officeart/2005/8/layout/orgChart1"/>
    <dgm:cxn modelId="{FD5339E0-7403-498E-932F-C66B0A020FFD}" type="presParOf" srcId="{22341337-7E9B-49F0-86DE-F2C20F3563BE}" destId="{D006E974-1B69-46A3-A64F-11C894C8F8D6}" srcOrd="0" destOrd="0" presId="urn:microsoft.com/office/officeart/2005/8/layout/orgChart1"/>
    <dgm:cxn modelId="{987D0AEA-DE2F-4944-82B3-CA281F9BECAC}" type="presParOf" srcId="{D006E974-1B69-46A3-A64F-11C894C8F8D6}" destId="{8B0513A3-6B81-4A27-BAB8-4B87F2BF9740}" srcOrd="0" destOrd="0" presId="urn:microsoft.com/office/officeart/2005/8/layout/orgChart1"/>
    <dgm:cxn modelId="{A3FCEF10-2B18-45B0-912B-448A147A88C1}" type="presParOf" srcId="{D006E974-1B69-46A3-A64F-11C894C8F8D6}" destId="{36D79AEF-2DC6-487D-8FB1-2ABF30D7FFC8}" srcOrd="1" destOrd="0" presId="urn:microsoft.com/office/officeart/2005/8/layout/orgChart1"/>
    <dgm:cxn modelId="{B262863A-3147-4837-A342-D8CF2411F2BB}" type="presParOf" srcId="{22341337-7E9B-49F0-86DE-F2C20F3563BE}" destId="{BD8D2077-48CD-4517-BB73-C3AED69D72C8}" srcOrd="1" destOrd="0" presId="urn:microsoft.com/office/officeart/2005/8/layout/orgChart1"/>
    <dgm:cxn modelId="{F7820929-5769-4BDB-A2D0-DC3934E9F9D0}" type="presParOf" srcId="{22341337-7E9B-49F0-86DE-F2C20F3563BE}" destId="{A3749070-D12E-4087-BF49-5DE4A4B6A80F}" srcOrd="2" destOrd="0" presId="urn:microsoft.com/office/officeart/2005/8/layout/orgChart1"/>
    <dgm:cxn modelId="{C31F8188-F3CE-4E93-BA96-A80357D438D2}" type="presParOf" srcId="{3A77A338-F5A1-4281-A619-DFFD7FA25566}" destId="{194EDE05-D220-4138-8AC0-430111D67276}" srcOrd="2" destOrd="0" presId="urn:microsoft.com/office/officeart/2005/8/layout/orgChart1"/>
    <dgm:cxn modelId="{3F7C5A32-226C-4FCC-A077-058D984CEE9B}" type="presParOf" srcId="{3A77A338-F5A1-4281-A619-DFFD7FA25566}" destId="{312E5794-7C4B-4F6F-B823-F89B9F7392E5}" srcOrd="3" destOrd="0" presId="urn:microsoft.com/office/officeart/2005/8/layout/orgChart1"/>
    <dgm:cxn modelId="{B1392DA6-B2E9-4A2A-95D5-05F238BFAC60}" type="presParOf" srcId="{312E5794-7C4B-4F6F-B823-F89B9F7392E5}" destId="{FE95CD60-D606-4F3C-8792-A03E6C1FD969}" srcOrd="0" destOrd="0" presId="urn:microsoft.com/office/officeart/2005/8/layout/orgChart1"/>
    <dgm:cxn modelId="{B48B7160-2560-4A07-A7D6-43F091A39B2D}" type="presParOf" srcId="{FE95CD60-D606-4F3C-8792-A03E6C1FD969}" destId="{2507752E-6CCC-4834-B9A4-E3DB4620B2B3}" srcOrd="0" destOrd="0" presId="urn:microsoft.com/office/officeart/2005/8/layout/orgChart1"/>
    <dgm:cxn modelId="{0835248D-C381-4EDC-99A0-C197CE2F7A1A}" type="presParOf" srcId="{FE95CD60-D606-4F3C-8792-A03E6C1FD969}" destId="{84A0D9C7-40AD-4C50-9070-2BC175A865FC}" srcOrd="1" destOrd="0" presId="urn:microsoft.com/office/officeart/2005/8/layout/orgChart1"/>
    <dgm:cxn modelId="{BFDD62A3-DBBC-459B-BAC7-9F5AF7076180}" type="presParOf" srcId="{312E5794-7C4B-4F6F-B823-F89B9F7392E5}" destId="{F5FC6B1A-B31A-4049-9F0D-17F244177707}" srcOrd="1" destOrd="0" presId="urn:microsoft.com/office/officeart/2005/8/layout/orgChart1"/>
    <dgm:cxn modelId="{FE84C52D-8A56-41FF-949D-C738FD9B5C79}" type="presParOf" srcId="{312E5794-7C4B-4F6F-B823-F89B9F7392E5}" destId="{553F4E54-51D3-4081-A18E-5040D2C470D1}" srcOrd="2" destOrd="0" presId="urn:microsoft.com/office/officeart/2005/8/layout/orgChart1"/>
    <dgm:cxn modelId="{8EED3577-4E94-4CBB-916C-86ABE1B5F8B1}" type="presParOf" srcId="{3A77A338-F5A1-4281-A619-DFFD7FA25566}" destId="{A574D214-C22A-431B-927C-BFDD400A56D4}" srcOrd="4" destOrd="0" presId="urn:microsoft.com/office/officeart/2005/8/layout/orgChart1"/>
    <dgm:cxn modelId="{DB27FDF1-937C-4741-B028-3F4D19131576}" type="presParOf" srcId="{3A77A338-F5A1-4281-A619-DFFD7FA25566}" destId="{02036FC8-25AF-4908-8945-32B908C0373F}" srcOrd="5" destOrd="0" presId="urn:microsoft.com/office/officeart/2005/8/layout/orgChart1"/>
    <dgm:cxn modelId="{D4817F24-0246-4159-9145-5A3DB8FB5D15}" type="presParOf" srcId="{02036FC8-25AF-4908-8945-32B908C0373F}" destId="{EBF0F4BD-BE41-4D08-858C-C1A548D814AB}" srcOrd="0" destOrd="0" presId="urn:microsoft.com/office/officeart/2005/8/layout/orgChart1"/>
    <dgm:cxn modelId="{F97D7E9C-0CEB-4E33-A9D9-9E0A3037DB5A}" type="presParOf" srcId="{EBF0F4BD-BE41-4D08-858C-C1A548D814AB}" destId="{4A25D03B-122A-4751-A895-8582AE3E8C27}" srcOrd="0" destOrd="0" presId="urn:microsoft.com/office/officeart/2005/8/layout/orgChart1"/>
    <dgm:cxn modelId="{91444CF5-C42E-4737-B474-71FC8F155BD4}" type="presParOf" srcId="{EBF0F4BD-BE41-4D08-858C-C1A548D814AB}" destId="{0EEC8461-5433-4805-9DFA-A365826E7D97}" srcOrd="1" destOrd="0" presId="urn:microsoft.com/office/officeart/2005/8/layout/orgChart1"/>
    <dgm:cxn modelId="{FD5A4812-6265-41F3-BCF9-C4E9EC31A934}" type="presParOf" srcId="{02036FC8-25AF-4908-8945-32B908C0373F}" destId="{51D6BE23-A65C-458C-98C0-0EACD28E95C9}" srcOrd="1" destOrd="0" presId="urn:microsoft.com/office/officeart/2005/8/layout/orgChart1"/>
    <dgm:cxn modelId="{AC5A1549-848F-4583-87A1-63B1081C4D4E}" type="presParOf" srcId="{02036FC8-25AF-4908-8945-32B908C0373F}" destId="{6744EEB2-3758-4EDC-9A2E-316AB442944C}" srcOrd="2" destOrd="0" presId="urn:microsoft.com/office/officeart/2005/8/layout/orgChart1"/>
    <dgm:cxn modelId="{B13DE3D0-F063-49A1-8754-FEDBDE1AF703}" type="presParOf" srcId="{0EAB2169-F9F7-4664-BEA7-9CFFDF5463BC}" destId="{1EF6ACC4-EE56-4FC3-8700-7156DE583D74}" srcOrd="2" destOrd="0" presId="urn:microsoft.com/office/officeart/2005/8/layout/orgChart1"/>
    <dgm:cxn modelId="{D6E4ED33-9866-4870-906E-6F766AAE9DDF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870511-9BEA-4910-874F-745E126C2D7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86FA931A-1D8C-4DBF-9A82-B546EA80838A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b="1" dirty="0" smtClean="0"/>
            <a:t>Jefe de Patrimonio </a:t>
          </a:r>
          <a:r>
            <a:rPr lang="es-MX" sz="1400" b="1" dirty="0" smtClean="0"/>
            <a:t>Seguro</a:t>
          </a:r>
          <a:endParaRPr lang="es-MX" sz="1400" b="1" dirty="0" smtClean="0"/>
        </a:p>
      </dgm:t>
    </dgm:pt>
    <dgm:pt modelId="{FEF92A0F-5E45-4896-974A-2E5F1F45C158}" type="parTrans" cxnId="{A76B3323-7831-4700-AB7A-3997DFE8DBA8}">
      <dgm:prSet/>
      <dgm:spPr/>
      <dgm:t>
        <a:bodyPr/>
        <a:lstStyle/>
        <a:p>
          <a:endParaRPr lang="es-MX" sz="1400"/>
        </a:p>
      </dgm:t>
    </dgm:pt>
    <dgm:pt modelId="{2E57DC0B-75B2-4D4C-8761-F76C368E230C}" type="sibTrans" cxnId="{A76B3323-7831-4700-AB7A-3997DFE8DBA8}">
      <dgm:prSet/>
      <dgm:spPr/>
      <dgm:t>
        <a:bodyPr/>
        <a:lstStyle/>
        <a:p>
          <a:endParaRPr lang="es-MX" sz="1400"/>
        </a:p>
      </dgm:t>
    </dgm:pt>
    <dgm:pt modelId="{774431E1-B7A4-4914-BED4-E3CF7E6D7901}">
      <dgm:prSet phldrT="[Texto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Auxiliares</a:t>
          </a:r>
          <a:endParaRPr lang="es-MX" sz="1400" dirty="0" smtClean="0"/>
        </a:p>
      </dgm:t>
    </dgm:pt>
    <dgm:pt modelId="{CE9F2BC9-130D-4C80-8F9F-9A53B0394C78}" type="parTrans" cxnId="{7CF3858B-A527-4FBB-8AA5-85F916D1BC19}">
      <dgm:prSet/>
      <dgm:spPr/>
      <dgm:t>
        <a:bodyPr/>
        <a:lstStyle/>
        <a:p>
          <a:endParaRPr lang="es-ES" sz="1400"/>
        </a:p>
      </dgm:t>
    </dgm:pt>
    <dgm:pt modelId="{229E4BCB-ECAB-433E-93A8-037DCD918421}" type="sibTrans" cxnId="{7CF3858B-A527-4FBB-8AA5-85F916D1BC19}">
      <dgm:prSet/>
      <dgm:spPr/>
      <dgm:t>
        <a:bodyPr/>
        <a:lstStyle/>
        <a:p>
          <a:endParaRPr lang="es-ES" sz="1400"/>
        </a:p>
      </dgm:t>
    </dgm:pt>
    <dgm:pt modelId="{180D5AE2-26E0-4085-8ADE-C36FAAA096EB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s-MX" sz="1400" dirty="0" smtClean="0"/>
            <a:t>Auxiliar </a:t>
          </a:r>
          <a:r>
            <a:rPr lang="es-MX" sz="1400" dirty="0" smtClean="0"/>
            <a:t>Administrativo</a:t>
          </a:r>
          <a:endParaRPr lang="es-ES" sz="1400" dirty="0"/>
        </a:p>
      </dgm:t>
    </dgm:pt>
    <dgm:pt modelId="{1303B467-B3B3-491D-B2E6-C0A9ED019605}" type="parTrans" cxnId="{AE175122-89C4-43E7-A00C-639B43C1735B}">
      <dgm:prSet/>
      <dgm:spPr/>
      <dgm:t>
        <a:bodyPr/>
        <a:lstStyle/>
        <a:p>
          <a:endParaRPr lang="es-ES" sz="1400"/>
        </a:p>
      </dgm:t>
    </dgm:pt>
    <dgm:pt modelId="{388D0810-350A-440C-BF1E-3A366BC12BA1}" type="sibTrans" cxnId="{AE175122-89C4-43E7-A00C-639B43C1735B}">
      <dgm:prSet/>
      <dgm:spPr/>
      <dgm:t>
        <a:bodyPr/>
        <a:lstStyle/>
        <a:p>
          <a:endParaRPr lang="es-ES" sz="1400"/>
        </a:p>
      </dgm:t>
    </dgm:pt>
    <dgm:pt modelId="{1DE39C29-98E5-411D-ACED-C499EDD0F24D}" type="pres">
      <dgm:prSet presAssocID="{29870511-9BEA-4910-874F-745E126C2D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D3A43A3-5A52-4065-8B52-EC02C9206FBA}" type="pres">
      <dgm:prSet presAssocID="{86FA931A-1D8C-4DBF-9A82-B546EA80838A}" presName="hierRoot1" presStyleCnt="0">
        <dgm:presLayoutVars>
          <dgm:hierBranch val="hang"/>
        </dgm:presLayoutVars>
      </dgm:prSet>
      <dgm:spPr/>
    </dgm:pt>
    <dgm:pt modelId="{F5DEBFEC-6F89-4B3F-BB7E-AB19A894299C}" type="pres">
      <dgm:prSet presAssocID="{86FA931A-1D8C-4DBF-9A82-B546EA80838A}" presName="rootComposite1" presStyleCnt="0"/>
      <dgm:spPr/>
    </dgm:pt>
    <dgm:pt modelId="{03AE1538-EE3D-4FDF-9860-BFC49C4FB183}" type="pres">
      <dgm:prSet presAssocID="{86FA931A-1D8C-4DBF-9A82-B546EA80838A}" presName="rootText1" presStyleLbl="node0" presStyleIdx="0" presStyleCnt="1" custScaleX="59178" custScaleY="31714" custLinFactNeighborX="-150" custLinFactNeighborY="-1368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A2F5FC-07B9-4574-A1BF-B8B395CDF1CD}" type="pres">
      <dgm:prSet presAssocID="{86FA931A-1D8C-4DBF-9A82-B546EA80838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E4CFE1E9-3DCE-4CEC-A4CB-CE477D0A4C2C}" type="pres">
      <dgm:prSet presAssocID="{86FA931A-1D8C-4DBF-9A82-B546EA80838A}" presName="hierChild2" presStyleCnt="0"/>
      <dgm:spPr/>
    </dgm:pt>
    <dgm:pt modelId="{841D3814-3585-4BB7-B8AF-399D6EC9586E}" type="pres">
      <dgm:prSet presAssocID="{CE9F2BC9-130D-4C80-8F9F-9A53B0394C78}" presName="Name48" presStyleLbl="parChTrans1D2" presStyleIdx="0" presStyleCnt="2"/>
      <dgm:spPr/>
      <dgm:t>
        <a:bodyPr/>
        <a:lstStyle/>
        <a:p>
          <a:endParaRPr lang="es-ES"/>
        </a:p>
      </dgm:t>
    </dgm:pt>
    <dgm:pt modelId="{E0358098-F580-4F92-85CB-A49A6B31C16B}" type="pres">
      <dgm:prSet presAssocID="{774431E1-B7A4-4914-BED4-E3CF7E6D7901}" presName="hierRoot2" presStyleCnt="0">
        <dgm:presLayoutVars>
          <dgm:hierBranch val="init"/>
        </dgm:presLayoutVars>
      </dgm:prSet>
      <dgm:spPr/>
    </dgm:pt>
    <dgm:pt modelId="{8F63B1BA-ED8B-4F87-B946-B39AFDA29F54}" type="pres">
      <dgm:prSet presAssocID="{774431E1-B7A4-4914-BED4-E3CF7E6D7901}" presName="rootComposite" presStyleCnt="0"/>
      <dgm:spPr/>
    </dgm:pt>
    <dgm:pt modelId="{A48DD5E7-CECB-4E06-BE92-B9852EC4C171}" type="pres">
      <dgm:prSet presAssocID="{774431E1-B7A4-4914-BED4-E3CF7E6D7901}" presName="rootText" presStyleLbl="node2" presStyleIdx="0" presStyleCnt="2" custScaleX="43469" custScaleY="15464" custLinFactNeighborX="-1315" custLinFactNeighborY="-270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40648-5F72-4F79-AA6C-A455A31C7730}" type="pres">
      <dgm:prSet presAssocID="{774431E1-B7A4-4914-BED4-E3CF7E6D7901}" presName="rootConnector" presStyleLbl="node2" presStyleIdx="0" presStyleCnt="2"/>
      <dgm:spPr/>
      <dgm:t>
        <a:bodyPr/>
        <a:lstStyle/>
        <a:p>
          <a:endParaRPr lang="es-ES"/>
        </a:p>
      </dgm:t>
    </dgm:pt>
    <dgm:pt modelId="{759BDFAE-8D01-4DFF-BBD6-3D17C319C90B}" type="pres">
      <dgm:prSet presAssocID="{774431E1-B7A4-4914-BED4-E3CF7E6D7901}" presName="hierChild4" presStyleCnt="0"/>
      <dgm:spPr/>
    </dgm:pt>
    <dgm:pt modelId="{40CD83C3-C67C-414B-9D6F-4EA1E67FA9A3}" type="pres">
      <dgm:prSet presAssocID="{774431E1-B7A4-4914-BED4-E3CF7E6D7901}" presName="hierChild5" presStyleCnt="0"/>
      <dgm:spPr/>
    </dgm:pt>
    <dgm:pt modelId="{FDE36449-A359-4075-BDA0-D9AE61E1182C}" type="pres">
      <dgm:prSet presAssocID="{1303B467-B3B3-491D-B2E6-C0A9ED019605}" presName="Name48" presStyleLbl="parChTrans1D2" presStyleIdx="1" presStyleCnt="2"/>
      <dgm:spPr/>
      <dgm:t>
        <a:bodyPr/>
        <a:lstStyle/>
        <a:p>
          <a:endParaRPr lang="es-ES"/>
        </a:p>
      </dgm:t>
    </dgm:pt>
    <dgm:pt modelId="{B39745FD-0B1C-44E6-8556-692367311723}" type="pres">
      <dgm:prSet presAssocID="{180D5AE2-26E0-4085-8ADE-C36FAAA096EB}" presName="hierRoot2" presStyleCnt="0">
        <dgm:presLayoutVars>
          <dgm:hierBranch val="init"/>
        </dgm:presLayoutVars>
      </dgm:prSet>
      <dgm:spPr/>
    </dgm:pt>
    <dgm:pt modelId="{C7BCF086-1ADE-4EA8-81D6-4146FD671489}" type="pres">
      <dgm:prSet presAssocID="{180D5AE2-26E0-4085-8ADE-C36FAAA096EB}" presName="rootComposite" presStyleCnt="0"/>
      <dgm:spPr/>
    </dgm:pt>
    <dgm:pt modelId="{D3D20F4F-22D1-4ECF-954A-01B17605E51B}" type="pres">
      <dgm:prSet presAssocID="{180D5AE2-26E0-4085-8ADE-C36FAAA096EB}" presName="rootText" presStyleLbl="node2" presStyleIdx="1" presStyleCnt="2" custScaleX="43469" custScaleY="15464" custLinFactNeighborX="-1197" custLinFactNeighborY="-27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6842F-D8B0-44A7-A220-E0B1923CBDA5}" type="pres">
      <dgm:prSet presAssocID="{180D5AE2-26E0-4085-8ADE-C36FAAA096EB}" presName="rootConnector" presStyleLbl="node2" presStyleIdx="1" presStyleCnt="2"/>
      <dgm:spPr/>
      <dgm:t>
        <a:bodyPr/>
        <a:lstStyle/>
        <a:p>
          <a:endParaRPr lang="es-ES"/>
        </a:p>
      </dgm:t>
    </dgm:pt>
    <dgm:pt modelId="{74A4EDE7-F714-46CD-8E5E-CC54E7C8A3C9}" type="pres">
      <dgm:prSet presAssocID="{180D5AE2-26E0-4085-8ADE-C36FAAA096EB}" presName="hierChild4" presStyleCnt="0"/>
      <dgm:spPr/>
    </dgm:pt>
    <dgm:pt modelId="{03A85581-4882-40F2-BFBF-D7DB5C6F3923}" type="pres">
      <dgm:prSet presAssocID="{180D5AE2-26E0-4085-8ADE-C36FAAA096EB}" presName="hierChild5" presStyleCnt="0"/>
      <dgm:spPr/>
    </dgm:pt>
    <dgm:pt modelId="{D5347EA0-CB50-4716-962A-DA9060860FD6}" type="pres">
      <dgm:prSet presAssocID="{86FA931A-1D8C-4DBF-9A82-B546EA80838A}" presName="hierChild3" presStyleCnt="0"/>
      <dgm:spPr/>
    </dgm:pt>
  </dgm:ptLst>
  <dgm:cxnLst>
    <dgm:cxn modelId="{BED61DD6-D9BD-4A83-8798-A6E64CFE6C96}" type="presOf" srcId="{86FA931A-1D8C-4DBF-9A82-B546EA80838A}" destId="{03AE1538-EE3D-4FDF-9860-BFC49C4FB183}" srcOrd="0" destOrd="0" presId="urn:microsoft.com/office/officeart/2005/8/layout/orgChart1"/>
    <dgm:cxn modelId="{A76B3323-7831-4700-AB7A-3997DFE8DBA8}" srcId="{29870511-9BEA-4910-874F-745E126C2D71}" destId="{86FA931A-1D8C-4DBF-9A82-B546EA80838A}" srcOrd="0" destOrd="0" parTransId="{FEF92A0F-5E45-4896-974A-2E5F1F45C158}" sibTransId="{2E57DC0B-75B2-4D4C-8761-F76C368E230C}"/>
    <dgm:cxn modelId="{58BAE1D2-D71E-4F13-99A1-C7CE7524A7EE}" type="presOf" srcId="{774431E1-B7A4-4914-BED4-E3CF7E6D7901}" destId="{A48DD5E7-CECB-4E06-BE92-B9852EC4C171}" srcOrd="0" destOrd="0" presId="urn:microsoft.com/office/officeart/2005/8/layout/orgChart1"/>
    <dgm:cxn modelId="{D9D9C6F8-BD5A-4BD1-8D62-57C6C8301133}" type="presOf" srcId="{1303B467-B3B3-491D-B2E6-C0A9ED019605}" destId="{FDE36449-A359-4075-BDA0-D9AE61E1182C}" srcOrd="0" destOrd="0" presId="urn:microsoft.com/office/officeart/2005/8/layout/orgChart1"/>
    <dgm:cxn modelId="{374372FC-C57E-410B-A85C-CB60A254698A}" type="presOf" srcId="{180D5AE2-26E0-4085-8ADE-C36FAAA096EB}" destId="{1C66842F-D8B0-44A7-A220-E0B1923CBDA5}" srcOrd="1" destOrd="0" presId="urn:microsoft.com/office/officeart/2005/8/layout/orgChart1"/>
    <dgm:cxn modelId="{7CF3858B-A527-4FBB-8AA5-85F916D1BC19}" srcId="{86FA931A-1D8C-4DBF-9A82-B546EA80838A}" destId="{774431E1-B7A4-4914-BED4-E3CF7E6D7901}" srcOrd="0" destOrd="0" parTransId="{CE9F2BC9-130D-4C80-8F9F-9A53B0394C78}" sibTransId="{229E4BCB-ECAB-433E-93A8-037DCD918421}"/>
    <dgm:cxn modelId="{A2A33E41-CCBA-4B92-ABD4-059875D32E86}" type="presOf" srcId="{CE9F2BC9-130D-4C80-8F9F-9A53B0394C78}" destId="{841D3814-3585-4BB7-B8AF-399D6EC9586E}" srcOrd="0" destOrd="0" presId="urn:microsoft.com/office/officeart/2005/8/layout/orgChart1"/>
    <dgm:cxn modelId="{D4DD1341-8665-433F-A6CE-6BE677D876CB}" type="presOf" srcId="{180D5AE2-26E0-4085-8ADE-C36FAAA096EB}" destId="{D3D20F4F-22D1-4ECF-954A-01B17605E51B}" srcOrd="0" destOrd="0" presId="urn:microsoft.com/office/officeart/2005/8/layout/orgChart1"/>
    <dgm:cxn modelId="{AE175122-89C4-43E7-A00C-639B43C1735B}" srcId="{86FA931A-1D8C-4DBF-9A82-B546EA80838A}" destId="{180D5AE2-26E0-4085-8ADE-C36FAAA096EB}" srcOrd="1" destOrd="0" parTransId="{1303B467-B3B3-491D-B2E6-C0A9ED019605}" sibTransId="{388D0810-350A-440C-BF1E-3A366BC12BA1}"/>
    <dgm:cxn modelId="{FEC50556-03D7-4175-836A-4CE0DC790606}" type="presOf" srcId="{29870511-9BEA-4910-874F-745E126C2D71}" destId="{1DE39C29-98E5-411D-ACED-C499EDD0F24D}" srcOrd="0" destOrd="0" presId="urn:microsoft.com/office/officeart/2005/8/layout/orgChart1"/>
    <dgm:cxn modelId="{BB263214-92F7-4099-834B-3E1A368AA478}" type="presOf" srcId="{86FA931A-1D8C-4DBF-9A82-B546EA80838A}" destId="{08A2F5FC-07B9-4574-A1BF-B8B395CDF1CD}" srcOrd="1" destOrd="0" presId="urn:microsoft.com/office/officeart/2005/8/layout/orgChart1"/>
    <dgm:cxn modelId="{6D48D20D-963D-4A82-BE26-85D657907C98}" type="presOf" srcId="{774431E1-B7A4-4914-BED4-E3CF7E6D7901}" destId="{1B940648-5F72-4F79-AA6C-A455A31C7730}" srcOrd="1" destOrd="0" presId="urn:microsoft.com/office/officeart/2005/8/layout/orgChart1"/>
    <dgm:cxn modelId="{22751E55-73BC-45ED-9D31-9B717D49967D}" type="presParOf" srcId="{1DE39C29-98E5-411D-ACED-C499EDD0F24D}" destId="{0D3A43A3-5A52-4065-8B52-EC02C9206FBA}" srcOrd="0" destOrd="0" presId="urn:microsoft.com/office/officeart/2005/8/layout/orgChart1"/>
    <dgm:cxn modelId="{54401BE0-B41A-4BC9-B4B2-1CE16AC54A1B}" type="presParOf" srcId="{0D3A43A3-5A52-4065-8B52-EC02C9206FBA}" destId="{F5DEBFEC-6F89-4B3F-BB7E-AB19A894299C}" srcOrd="0" destOrd="0" presId="urn:microsoft.com/office/officeart/2005/8/layout/orgChart1"/>
    <dgm:cxn modelId="{9D75443E-F906-4A2A-AC36-8A552DA4FDCA}" type="presParOf" srcId="{F5DEBFEC-6F89-4B3F-BB7E-AB19A894299C}" destId="{03AE1538-EE3D-4FDF-9860-BFC49C4FB183}" srcOrd="0" destOrd="0" presId="urn:microsoft.com/office/officeart/2005/8/layout/orgChart1"/>
    <dgm:cxn modelId="{293FB7CB-20C8-4ED2-995F-FD226FDA7260}" type="presParOf" srcId="{F5DEBFEC-6F89-4B3F-BB7E-AB19A894299C}" destId="{08A2F5FC-07B9-4574-A1BF-B8B395CDF1CD}" srcOrd="1" destOrd="0" presId="urn:microsoft.com/office/officeart/2005/8/layout/orgChart1"/>
    <dgm:cxn modelId="{D241930A-7FDF-46AB-86BF-B3AF902E403C}" type="presParOf" srcId="{0D3A43A3-5A52-4065-8B52-EC02C9206FBA}" destId="{E4CFE1E9-3DCE-4CEC-A4CB-CE477D0A4C2C}" srcOrd="1" destOrd="0" presId="urn:microsoft.com/office/officeart/2005/8/layout/orgChart1"/>
    <dgm:cxn modelId="{02D8AECE-9CB6-41E3-90D2-D9A39FADEB02}" type="presParOf" srcId="{E4CFE1E9-3DCE-4CEC-A4CB-CE477D0A4C2C}" destId="{841D3814-3585-4BB7-B8AF-399D6EC9586E}" srcOrd="0" destOrd="0" presId="urn:microsoft.com/office/officeart/2005/8/layout/orgChart1"/>
    <dgm:cxn modelId="{F56AE41D-AB8B-4D46-A200-4843916D3269}" type="presParOf" srcId="{E4CFE1E9-3DCE-4CEC-A4CB-CE477D0A4C2C}" destId="{E0358098-F580-4F92-85CB-A49A6B31C16B}" srcOrd="1" destOrd="0" presId="urn:microsoft.com/office/officeart/2005/8/layout/orgChart1"/>
    <dgm:cxn modelId="{2854605E-6113-443B-814B-D84C78F71F60}" type="presParOf" srcId="{E0358098-F580-4F92-85CB-A49A6B31C16B}" destId="{8F63B1BA-ED8B-4F87-B946-B39AFDA29F54}" srcOrd="0" destOrd="0" presId="urn:microsoft.com/office/officeart/2005/8/layout/orgChart1"/>
    <dgm:cxn modelId="{C67E5D8E-ADAF-4C2C-A317-7374E1FE6F40}" type="presParOf" srcId="{8F63B1BA-ED8B-4F87-B946-B39AFDA29F54}" destId="{A48DD5E7-CECB-4E06-BE92-B9852EC4C171}" srcOrd="0" destOrd="0" presId="urn:microsoft.com/office/officeart/2005/8/layout/orgChart1"/>
    <dgm:cxn modelId="{8E53FB12-5630-477A-8C49-E0FE5FE42CFC}" type="presParOf" srcId="{8F63B1BA-ED8B-4F87-B946-B39AFDA29F54}" destId="{1B940648-5F72-4F79-AA6C-A455A31C7730}" srcOrd="1" destOrd="0" presId="urn:microsoft.com/office/officeart/2005/8/layout/orgChart1"/>
    <dgm:cxn modelId="{DE104806-D1A4-4F57-9361-695056B7ACD5}" type="presParOf" srcId="{E0358098-F580-4F92-85CB-A49A6B31C16B}" destId="{759BDFAE-8D01-4DFF-BBD6-3D17C319C90B}" srcOrd="1" destOrd="0" presId="urn:microsoft.com/office/officeart/2005/8/layout/orgChart1"/>
    <dgm:cxn modelId="{332839BF-126D-4DB0-8769-76A58F038FB0}" type="presParOf" srcId="{E0358098-F580-4F92-85CB-A49A6B31C16B}" destId="{40CD83C3-C67C-414B-9D6F-4EA1E67FA9A3}" srcOrd="2" destOrd="0" presId="urn:microsoft.com/office/officeart/2005/8/layout/orgChart1"/>
    <dgm:cxn modelId="{46DCCC56-A058-45D9-87B7-BB35E07D5D1C}" type="presParOf" srcId="{E4CFE1E9-3DCE-4CEC-A4CB-CE477D0A4C2C}" destId="{FDE36449-A359-4075-BDA0-D9AE61E1182C}" srcOrd="2" destOrd="0" presId="urn:microsoft.com/office/officeart/2005/8/layout/orgChart1"/>
    <dgm:cxn modelId="{68A880E9-0C1E-4961-8ED4-4E3523CF3DB5}" type="presParOf" srcId="{E4CFE1E9-3DCE-4CEC-A4CB-CE477D0A4C2C}" destId="{B39745FD-0B1C-44E6-8556-692367311723}" srcOrd="3" destOrd="0" presId="urn:microsoft.com/office/officeart/2005/8/layout/orgChart1"/>
    <dgm:cxn modelId="{2DED9B10-3B95-45AF-8A0D-F7783359C5D4}" type="presParOf" srcId="{B39745FD-0B1C-44E6-8556-692367311723}" destId="{C7BCF086-1ADE-4EA8-81D6-4146FD671489}" srcOrd="0" destOrd="0" presId="urn:microsoft.com/office/officeart/2005/8/layout/orgChart1"/>
    <dgm:cxn modelId="{4DAE66C1-FD38-44E1-91FF-043688EA9C21}" type="presParOf" srcId="{C7BCF086-1ADE-4EA8-81D6-4146FD671489}" destId="{D3D20F4F-22D1-4ECF-954A-01B17605E51B}" srcOrd="0" destOrd="0" presId="urn:microsoft.com/office/officeart/2005/8/layout/orgChart1"/>
    <dgm:cxn modelId="{2F397982-21AD-46C1-99A5-26EF3C46E699}" type="presParOf" srcId="{C7BCF086-1ADE-4EA8-81D6-4146FD671489}" destId="{1C66842F-D8B0-44A7-A220-E0B1923CBDA5}" srcOrd="1" destOrd="0" presId="urn:microsoft.com/office/officeart/2005/8/layout/orgChart1"/>
    <dgm:cxn modelId="{8088C9D4-3562-452D-A12D-3A1CF12D2E95}" type="presParOf" srcId="{B39745FD-0B1C-44E6-8556-692367311723}" destId="{74A4EDE7-F714-46CD-8E5E-CC54E7C8A3C9}" srcOrd="1" destOrd="0" presId="urn:microsoft.com/office/officeart/2005/8/layout/orgChart1"/>
    <dgm:cxn modelId="{A762D5FD-77D9-4603-B133-84E49CAEB5F5}" type="presParOf" srcId="{B39745FD-0B1C-44E6-8556-692367311723}" destId="{03A85581-4882-40F2-BFBF-D7DB5C6F3923}" srcOrd="2" destOrd="0" presId="urn:microsoft.com/office/officeart/2005/8/layout/orgChart1"/>
    <dgm:cxn modelId="{BCB29036-EA47-44A2-BBDB-A8B0F72E0C91}" type="presParOf" srcId="{0D3A43A3-5A52-4065-8B52-EC02C9206FBA}" destId="{D5347EA0-CB50-4716-962A-DA9060860F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4806E-EDC4-419C-A760-85FB362B27FF}">
      <dsp:nvSpPr>
        <dsp:cNvPr id="0" name=""/>
        <dsp:cNvSpPr/>
      </dsp:nvSpPr>
      <dsp:spPr>
        <a:xfrm>
          <a:off x="4310068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8631"/>
              </a:lnTo>
              <a:lnTo>
                <a:pt x="142647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F6E49-4218-4CD6-AC0D-26216A4A05E8}">
      <dsp:nvSpPr>
        <dsp:cNvPr id="0" name=""/>
        <dsp:cNvSpPr/>
      </dsp:nvSpPr>
      <dsp:spPr>
        <a:xfrm>
          <a:off x="4167421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3518631"/>
              </a:lnTo>
              <a:lnTo>
                <a:pt x="0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E5ABB-4879-479A-ACE1-E3B910B2E419}">
      <dsp:nvSpPr>
        <dsp:cNvPr id="0" name=""/>
        <dsp:cNvSpPr/>
      </dsp:nvSpPr>
      <dsp:spPr>
        <a:xfrm>
          <a:off x="4310068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064"/>
              </a:lnTo>
              <a:lnTo>
                <a:pt x="142647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A3CB-5C3B-4AB5-837E-D5647A72C463}">
      <dsp:nvSpPr>
        <dsp:cNvPr id="0" name=""/>
        <dsp:cNvSpPr/>
      </dsp:nvSpPr>
      <dsp:spPr>
        <a:xfrm>
          <a:off x="4167421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2554064"/>
              </a:lnTo>
              <a:lnTo>
                <a:pt x="0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C4D62-5CC0-4BCE-847B-E1C184FFB628}">
      <dsp:nvSpPr>
        <dsp:cNvPr id="0" name=""/>
        <dsp:cNvSpPr/>
      </dsp:nvSpPr>
      <dsp:spPr>
        <a:xfrm>
          <a:off x="4310068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497"/>
              </a:lnTo>
              <a:lnTo>
                <a:pt x="142647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7B824-C91E-4776-814D-1E1640B7251F}">
      <dsp:nvSpPr>
        <dsp:cNvPr id="0" name=""/>
        <dsp:cNvSpPr/>
      </dsp:nvSpPr>
      <dsp:spPr>
        <a:xfrm>
          <a:off x="4167421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1589497"/>
              </a:lnTo>
              <a:lnTo>
                <a:pt x="0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14784-C4C1-44DD-87A7-A2528501E49A}">
      <dsp:nvSpPr>
        <dsp:cNvPr id="0" name=""/>
        <dsp:cNvSpPr/>
      </dsp:nvSpPr>
      <dsp:spPr>
        <a:xfrm>
          <a:off x="4310068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930"/>
              </a:lnTo>
              <a:lnTo>
                <a:pt x="142647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F2680-129D-47F9-AE73-FA5292BFC942}">
      <dsp:nvSpPr>
        <dsp:cNvPr id="0" name=""/>
        <dsp:cNvSpPr/>
      </dsp:nvSpPr>
      <dsp:spPr>
        <a:xfrm>
          <a:off x="4167421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624930"/>
              </a:lnTo>
              <a:lnTo>
                <a:pt x="0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4294" y="87"/>
          <a:ext cx="1971547" cy="827856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0" kern="1200" dirty="0" smtClean="0"/>
            <a:t>Secretario de Desarrollo Social</a:t>
          </a:r>
          <a:r>
            <a:rPr lang="es-MX" sz="1300" b="0" kern="1200" dirty="0" smtClean="0">
              <a:latin typeface="Calibri" pitchFamily="34" charset="0"/>
              <a:cs typeface="Arial" charset="0"/>
            </a:rPr>
            <a:t> </a:t>
          </a:r>
          <a:endParaRPr lang="es-MX" sz="1300" b="0" kern="1200" dirty="0"/>
        </a:p>
      </dsp:txBody>
      <dsp:txXfrm>
        <a:off x="3324294" y="87"/>
        <a:ext cx="1971547" cy="827856"/>
      </dsp:txXfrm>
    </dsp:sp>
    <dsp:sp modelId="{C6370CF3-48C7-4FA2-A712-4D398184C4B1}">
      <dsp:nvSpPr>
        <dsp:cNvPr id="0" name=""/>
        <dsp:cNvSpPr/>
      </dsp:nvSpPr>
      <dsp:spPr>
        <a:xfrm>
          <a:off x="2503679" y="1113238"/>
          <a:ext cx="1663742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General de Desarrollo </a:t>
          </a:r>
          <a:r>
            <a:rPr lang="es-MX" sz="1200" b="0" kern="1200" dirty="0" smtClean="0"/>
            <a:t>Social</a:t>
          </a:r>
          <a:endParaRPr lang="es-MX" sz="1200" b="0" kern="1200" dirty="0" smtClean="0"/>
        </a:p>
      </dsp:txBody>
      <dsp:txXfrm>
        <a:off x="2503679" y="1113238"/>
        <a:ext cx="1663742" cy="679272"/>
      </dsp:txXfrm>
    </dsp:sp>
    <dsp:sp modelId="{6BA75B72-1FBD-4521-9515-F2A6E5479C56}">
      <dsp:nvSpPr>
        <dsp:cNvPr id="0" name=""/>
        <dsp:cNvSpPr/>
      </dsp:nvSpPr>
      <dsp:spPr>
        <a:xfrm>
          <a:off x="4452715" y="1113238"/>
          <a:ext cx="1654205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Atención y Vinculación </a:t>
          </a:r>
          <a:r>
            <a:rPr lang="es-MX" sz="1200" b="0" kern="1200" dirty="0" smtClean="0"/>
            <a:t>Ciudadana</a:t>
          </a:r>
          <a:endParaRPr lang="es-MX" sz="1200" b="0" kern="1200" dirty="0" smtClean="0"/>
        </a:p>
      </dsp:txBody>
      <dsp:txXfrm>
        <a:off x="4452715" y="1113238"/>
        <a:ext cx="1654205" cy="679272"/>
      </dsp:txXfrm>
    </dsp:sp>
    <dsp:sp modelId="{B2D093F6-7849-4C3C-B077-79ECE4C21283}">
      <dsp:nvSpPr>
        <dsp:cNvPr id="0" name=""/>
        <dsp:cNvSpPr/>
      </dsp:nvSpPr>
      <dsp:spPr>
        <a:xfrm>
          <a:off x="2503679" y="2077805"/>
          <a:ext cx="1663742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</a:t>
          </a:r>
          <a:r>
            <a:rPr lang="es-MX" sz="1200" b="0" kern="1200" dirty="0" smtClean="0"/>
            <a:t>Administrativo</a:t>
          </a:r>
          <a:endParaRPr lang="es-MX" sz="1200" b="0" kern="1200" dirty="0" smtClean="0"/>
        </a:p>
      </dsp:txBody>
      <dsp:txXfrm>
        <a:off x="2503679" y="2077805"/>
        <a:ext cx="1663742" cy="679272"/>
      </dsp:txXfrm>
    </dsp:sp>
    <dsp:sp modelId="{421BBDB3-0D85-4A1D-AD84-F31B9490FC90}">
      <dsp:nvSpPr>
        <dsp:cNvPr id="0" name=""/>
        <dsp:cNvSpPr/>
      </dsp:nvSpPr>
      <dsp:spPr>
        <a:xfrm>
          <a:off x="4452715" y="2077805"/>
          <a:ext cx="1654205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</a:t>
          </a:r>
          <a:r>
            <a:rPr lang="es-MX" sz="1200" b="0" kern="1200" dirty="0" smtClean="0"/>
            <a:t>Cultura</a:t>
          </a:r>
          <a:endParaRPr lang="es-MX" sz="1200" b="0" kern="1200" dirty="0" smtClean="0"/>
        </a:p>
      </dsp:txBody>
      <dsp:txXfrm>
        <a:off x="4452715" y="2077805"/>
        <a:ext cx="1654205" cy="679272"/>
      </dsp:txXfrm>
    </dsp:sp>
    <dsp:sp modelId="{6085052E-A727-415B-887B-83801F76D185}">
      <dsp:nvSpPr>
        <dsp:cNvPr id="0" name=""/>
        <dsp:cNvSpPr/>
      </dsp:nvSpPr>
      <dsp:spPr>
        <a:xfrm>
          <a:off x="2503679" y="3042372"/>
          <a:ext cx="1663742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Cultura Física y </a:t>
          </a:r>
          <a:r>
            <a:rPr lang="es-MX" sz="1200" b="0" kern="1200" dirty="0" smtClean="0"/>
            <a:t>Deporte</a:t>
          </a:r>
          <a:endParaRPr lang="es-MX" sz="1200" b="0" kern="1200" dirty="0" smtClean="0"/>
        </a:p>
      </dsp:txBody>
      <dsp:txXfrm>
        <a:off x="2503679" y="3042372"/>
        <a:ext cx="1663742" cy="679272"/>
      </dsp:txXfrm>
    </dsp:sp>
    <dsp:sp modelId="{3F96DA6C-9814-4336-8FF5-D1E2ABF71B60}">
      <dsp:nvSpPr>
        <dsp:cNvPr id="0" name=""/>
        <dsp:cNvSpPr/>
      </dsp:nvSpPr>
      <dsp:spPr>
        <a:xfrm>
          <a:off x="4452715" y="3042372"/>
          <a:ext cx="1654205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</a:t>
          </a:r>
          <a:r>
            <a:rPr lang="es-MX" sz="1200" b="0" kern="1200" dirty="0" smtClean="0"/>
            <a:t>Educación</a:t>
          </a:r>
          <a:endParaRPr lang="es-MX" sz="1200" b="0" kern="1200" dirty="0" smtClean="0"/>
        </a:p>
      </dsp:txBody>
      <dsp:txXfrm>
        <a:off x="4452715" y="3042372"/>
        <a:ext cx="1654205" cy="679272"/>
      </dsp:txXfrm>
    </dsp:sp>
    <dsp:sp modelId="{53C574C7-6E83-450B-A889-7CCC3AF1FAE1}">
      <dsp:nvSpPr>
        <dsp:cNvPr id="0" name=""/>
        <dsp:cNvSpPr/>
      </dsp:nvSpPr>
      <dsp:spPr>
        <a:xfrm>
          <a:off x="2503679" y="4006939"/>
          <a:ext cx="1663742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Parques </a:t>
          </a:r>
          <a:r>
            <a:rPr lang="es-MX" sz="1200" b="0" kern="1200" dirty="0" smtClean="0"/>
            <a:t>Públicos</a:t>
          </a:r>
          <a:endParaRPr lang="es-MX" sz="1200" b="0" kern="1200" dirty="0" smtClean="0"/>
        </a:p>
      </dsp:txBody>
      <dsp:txXfrm>
        <a:off x="2503679" y="4006939"/>
        <a:ext cx="1663742" cy="679272"/>
      </dsp:txXfrm>
    </dsp:sp>
    <dsp:sp modelId="{386CBDF6-ED76-421D-8DD3-0452EC4C950E}">
      <dsp:nvSpPr>
        <dsp:cNvPr id="0" name=""/>
        <dsp:cNvSpPr/>
      </dsp:nvSpPr>
      <dsp:spPr>
        <a:xfrm>
          <a:off x="4452715" y="4006939"/>
          <a:ext cx="1654205" cy="679272"/>
        </a:xfrm>
        <a:prstGeom prst="rect">
          <a:avLst/>
        </a:prstGeom>
        <a:noFill/>
        <a:ln w="3175"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Director de Salud </a:t>
          </a:r>
          <a:r>
            <a:rPr lang="es-MX" sz="1200" b="0" kern="1200" dirty="0" smtClean="0"/>
            <a:t>Pública</a:t>
          </a:r>
          <a:endParaRPr lang="es-MX" sz="1200" b="0" kern="1200" dirty="0" smtClean="0"/>
        </a:p>
      </dsp:txBody>
      <dsp:txXfrm>
        <a:off x="4452715" y="4006939"/>
        <a:ext cx="1654205" cy="6792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859BD-AE24-4F32-881D-6CB438F70DCF}">
      <dsp:nvSpPr>
        <dsp:cNvPr id="0" name=""/>
        <dsp:cNvSpPr/>
      </dsp:nvSpPr>
      <dsp:spPr>
        <a:xfrm>
          <a:off x="4426923" y="732605"/>
          <a:ext cx="248700" cy="1204149"/>
        </a:xfrm>
        <a:custGeom>
          <a:avLst/>
          <a:gdLst/>
          <a:ahLst/>
          <a:cxnLst/>
          <a:rect l="0" t="0" r="0" b="0"/>
          <a:pathLst>
            <a:path>
              <a:moveTo>
                <a:pt x="248700" y="0"/>
              </a:moveTo>
              <a:lnTo>
                <a:pt x="248700" y="1204149"/>
              </a:lnTo>
              <a:lnTo>
                <a:pt x="0" y="12041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B0960-F40A-4B3E-8B9A-7932A72E95A5}">
      <dsp:nvSpPr>
        <dsp:cNvPr id="0" name=""/>
        <dsp:cNvSpPr/>
      </dsp:nvSpPr>
      <dsp:spPr>
        <a:xfrm>
          <a:off x="4675624" y="732605"/>
          <a:ext cx="251194" cy="1204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156"/>
              </a:lnTo>
              <a:lnTo>
                <a:pt x="251194" y="12041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3973258" y="732605"/>
          <a:ext cx="702365" cy="2166138"/>
        </a:xfrm>
        <a:custGeom>
          <a:avLst/>
          <a:gdLst/>
          <a:ahLst/>
          <a:cxnLst/>
          <a:rect l="0" t="0" r="0" b="0"/>
          <a:pathLst>
            <a:path>
              <a:moveTo>
                <a:pt x="702365" y="0"/>
              </a:moveTo>
              <a:lnTo>
                <a:pt x="702365" y="2166138"/>
              </a:lnTo>
              <a:lnTo>
                <a:pt x="0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675624" y="732605"/>
          <a:ext cx="765542" cy="2166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6138"/>
              </a:lnTo>
              <a:lnTo>
                <a:pt x="765542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6BDF6-8D3B-4FB0-BC2D-DB87DDB752B2}">
      <dsp:nvSpPr>
        <dsp:cNvPr id="0" name=""/>
        <dsp:cNvSpPr/>
      </dsp:nvSpPr>
      <dsp:spPr>
        <a:xfrm>
          <a:off x="7421433" y="2096631"/>
          <a:ext cx="91440" cy="18040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50922"/>
              </a:lnTo>
              <a:lnTo>
                <a:pt x="47017" y="1650922"/>
              </a:lnTo>
              <a:lnTo>
                <a:pt x="47017" y="18040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4675624" y="732605"/>
          <a:ext cx="2791529" cy="634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694"/>
              </a:lnTo>
              <a:lnTo>
                <a:pt x="2791529" y="481694"/>
              </a:lnTo>
              <a:lnTo>
                <a:pt x="2791529" y="6348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7640-B22F-4285-87AD-EC911E7649D5}">
      <dsp:nvSpPr>
        <dsp:cNvPr id="0" name=""/>
        <dsp:cNvSpPr/>
      </dsp:nvSpPr>
      <dsp:spPr>
        <a:xfrm>
          <a:off x="1882446" y="2100525"/>
          <a:ext cx="988328" cy="1776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300"/>
              </a:lnTo>
              <a:lnTo>
                <a:pt x="988328" y="1623300"/>
              </a:lnTo>
              <a:lnTo>
                <a:pt x="988328" y="17764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D2A91-2A4F-495F-9D6E-8BEAD92A1647}">
      <dsp:nvSpPr>
        <dsp:cNvPr id="0" name=""/>
        <dsp:cNvSpPr/>
      </dsp:nvSpPr>
      <dsp:spPr>
        <a:xfrm>
          <a:off x="1095610" y="2100525"/>
          <a:ext cx="786835" cy="1775280"/>
        </a:xfrm>
        <a:custGeom>
          <a:avLst/>
          <a:gdLst/>
          <a:ahLst/>
          <a:cxnLst/>
          <a:rect l="0" t="0" r="0" b="0"/>
          <a:pathLst>
            <a:path>
              <a:moveTo>
                <a:pt x="786835" y="0"/>
              </a:moveTo>
              <a:lnTo>
                <a:pt x="786835" y="1622148"/>
              </a:lnTo>
              <a:lnTo>
                <a:pt x="0" y="1622148"/>
              </a:lnTo>
              <a:lnTo>
                <a:pt x="0" y="177528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1882446" y="732605"/>
          <a:ext cx="2793177" cy="634797"/>
        </a:xfrm>
        <a:custGeom>
          <a:avLst/>
          <a:gdLst/>
          <a:ahLst/>
          <a:cxnLst/>
          <a:rect l="0" t="0" r="0" b="0"/>
          <a:pathLst>
            <a:path>
              <a:moveTo>
                <a:pt x="2793177" y="0"/>
              </a:moveTo>
              <a:lnTo>
                <a:pt x="2793177" y="481665"/>
              </a:lnTo>
              <a:lnTo>
                <a:pt x="0" y="481665"/>
              </a:lnTo>
              <a:lnTo>
                <a:pt x="0" y="6347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723478" y="3405"/>
          <a:ext cx="1904290" cy="72919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Director </a:t>
          </a:r>
          <a:r>
            <a:rPr lang="es-MX" sz="1100" b="0" kern="1200" dirty="0" smtClean="0"/>
            <a:t>Administrativo</a:t>
          </a:r>
          <a:endParaRPr lang="es-MX" sz="1100" b="0" kern="1200" dirty="0"/>
        </a:p>
      </dsp:txBody>
      <dsp:txXfrm>
        <a:off x="3723478" y="3405"/>
        <a:ext cx="1904290" cy="729199"/>
      </dsp:txXfrm>
    </dsp:sp>
    <dsp:sp modelId="{C6370CF3-48C7-4FA2-A712-4D398184C4B1}">
      <dsp:nvSpPr>
        <dsp:cNvPr id="0" name=""/>
        <dsp:cNvSpPr/>
      </dsp:nvSpPr>
      <dsp:spPr>
        <a:xfrm>
          <a:off x="1153246" y="1367403"/>
          <a:ext cx="1458399" cy="73312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Coordinador </a:t>
          </a:r>
          <a:r>
            <a:rPr lang="es-MX" sz="1100" b="0" kern="1200" dirty="0" smtClean="0"/>
            <a:t>Administrativo</a:t>
          </a:r>
          <a:endParaRPr lang="es-MX" sz="1100" kern="1200" dirty="0" smtClean="0"/>
        </a:p>
      </dsp:txBody>
      <dsp:txXfrm>
        <a:off x="1153246" y="1367403"/>
        <a:ext cx="1458399" cy="733122"/>
      </dsp:txXfrm>
    </dsp:sp>
    <dsp:sp modelId="{B4D17E0A-2C08-43E2-B07A-19F32D5CE962}">
      <dsp:nvSpPr>
        <dsp:cNvPr id="0" name=""/>
        <dsp:cNvSpPr/>
      </dsp:nvSpPr>
      <dsp:spPr>
        <a:xfrm>
          <a:off x="322046" y="3875806"/>
          <a:ext cx="1547128" cy="734216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Profesional Especialista </a:t>
          </a:r>
          <a:r>
            <a:rPr lang="es-MX" sz="1100" b="0" kern="1200" dirty="0" smtClean="0">
              <a:latin typeface="Calibri" pitchFamily="34" charset="0"/>
              <a:cs typeface="Arial" charset="0"/>
            </a:rPr>
            <a:t>1</a:t>
          </a:r>
          <a:endParaRPr lang="es-MX" sz="1100" b="0" kern="1200" dirty="0"/>
        </a:p>
      </dsp:txBody>
      <dsp:txXfrm>
        <a:off x="322046" y="3875806"/>
        <a:ext cx="1547128" cy="734216"/>
      </dsp:txXfrm>
    </dsp:sp>
    <dsp:sp modelId="{55D0DA9B-B807-42DE-87B8-BA049B76D64A}">
      <dsp:nvSpPr>
        <dsp:cNvPr id="0" name=""/>
        <dsp:cNvSpPr/>
      </dsp:nvSpPr>
      <dsp:spPr>
        <a:xfrm>
          <a:off x="2141574" y="3876958"/>
          <a:ext cx="1458399" cy="77125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Oficial </a:t>
          </a:r>
          <a:r>
            <a:rPr lang="es-MX" sz="1100" b="0" kern="1200" dirty="0" smtClean="0">
              <a:latin typeface="Calibri" pitchFamily="34" charset="0"/>
              <a:cs typeface="Arial" charset="0"/>
            </a:rPr>
            <a:t>Administrativo</a:t>
          </a:r>
          <a:endParaRPr lang="es-MX" sz="1100" b="0" kern="1200" dirty="0"/>
        </a:p>
      </dsp:txBody>
      <dsp:txXfrm>
        <a:off x="2141574" y="3876958"/>
        <a:ext cx="1458399" cy="771259"/>
      </dsp:txXfrm>
    </dsp:sp>
    <dsp:sp modelId="{6BA75B72-1FBD-4521-9515-F2A6E5479C56}">
      <dsp:nvSpPr>
        <dsp:cNvPr id="0" name=""/>
        <dsp:cNvSpPr/>
      </dsp:nvSpPr>
      <dsp:spPr>
        <a:xfrm>
          <a:off x="6737953" y="1367432"/>
          <a:ext cx="1458399" cy="72919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Coordinador de </a:t>
          </a:r>
          <a:r>
            <a:rPr lang="es-MX" sz="1100" b="0" kern="1200" dirty="0" smtClean="0"/>
            <a:t>Proyectos</a:t>
          </a:r>
          <a:endParaRPr lang="es-MX" sz="1100" kern="1200" dirty="0"/>
        </a:p>
      </dsp:txBody>
      <dsp:txXfrm>
        <a:off x="6737953" y="1367432"/>
        <a:ext cx="1458399" cy="729199"/>
      </dsp:txXfrm>
    </dsp:sp>
    <dsp:sp modelId="{E9E257FE-469C-4A7C-977F-893F79C63D6C}">
      <dsp:nvSpPr>
        <dsp:cNvPr id="0" name=""/>
        <dsp:cNvSpPr/>
      </dsp:nvSpPr>
      <dsp:spPr>
        <a:xfrm>
          <a:off x="6553203" y="3900686"/>
          <a:ext cx="1830495" cy="77575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Auxiliares Administrativos </a:t>
          </a:r>
          <a:endParaRPr lang="es-MX" sz="1100" kern="1200" dirty="0"/>
        </a:p>
      </dsp:txBody>
      <dsp:txXfrm>
        <a:off x="6553203" y="3900686"/>
        <a:ext cx="1830495" cy="775759"/>
      </dsp:txXfrm>
    </dsp:sp>
    <dsp:sp modelId="{83CDD99B-74ED-4E4E-84D5-9A9195B92B6F}">
      <dsp:nvSpPr>
        <dsp:cNvPr id="0" name=""/>
        <dsp:cNvSpPr/>
      </dsp:nvSpPr>
      <dsp:spPr>
        <a:xfrm>
          <a:off x="5441167" y="2534144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Chofer</a:t>
          </a:r>
          <a:endParaRPr lang="es-MX" sz="1100" b="0" kern="1200" dirty="0" smtClean="0"/>
        </a:p>
      </dsp:txBody>
      <dsp:txXfrm>
        <a:off x="5441167" y="2534144"/>
        <a:ext cx="1458399" cy="729199"/>
      </dsp:txXfrm>
    </dsp:sp>
    <dsp:sp modelId="{E4536DAA-0957-4640-A743-2E181A275BEA}">
      <dsp:nvSpPr>
        <dsp:cNvPr id="0" name=""/>
        <dsp:cNvSpPr/>
      </dsp:nvSpPr>
      <dsp:spPr>
        <a:xfrm>
          <a:off x="2514859" y="2534144"/>
          <a:ext cx="1458399" cy="72919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de Recursos </a:t>
          </a:r>
          <a:r>
            <a:rPr lang="es-MX" sz="1100" kern="1200" dirty="0" smtClean="0"/>
            <a:t>Humanos</a:t>
          </a:r>
          <a:endParaRPr lang="es-MX" sz="1100" kern="1200" dirty="0"/>
        </a:p>
      </dsp:txBody>
      <dsp:txXfrm>
        <a:off x="2514859" y="2534144"/>
        <a:ext cx="1458399" cy="729199"/>
      </dsp:txXfrm>
    </dsp:sp>
    <dsp:sp modelId="{B1BAE9FF-63B1-4DC7-86F5-D19F98DA44A6}">
      <dsp:nvSpPr>
        <dsp:cNvPr id="0" name=""/>
        <dsp:cNvSpPr/>
      </dsp:nvSpPr>
      <dsp:spPr>
        <a:xfrm>
          <a:off x="4926818" y="1572162"/>
          <a:ext cx="1458399" cy="72919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Secretaria </a:t>
          </a:r>
          <a:r>
            <a:rPr lang="es-MX" sz="1100" kern="1200" dirty="0" smtClean="0"/>
            <a:t>A</a:t>
          </a:r>
          <a:endParaRPr lang="es-MX" sz="1100" kern="1200" dirty="0"/>
        </a:p>
      </dsp:txBody>
      <dsp:txXfrm>
        <a:off x="4926818" y="1572162"/>
        <a:ext cx="1458399" cy="729199"/>
      </dsp:txXfrm>
    </dsp:sp>
    <dsp:sp modelId="{E0696ACB-E618-4216-B3FB-DDB5308538B0}">
      <dsp:nvSpPr>
        <dsp:cNvPr id="0" name=""/>
        <dsp:cNvSpPr/>
      </dsp:nvSpPr>
      <dsp:spPr>
        <a:xfrm>
          <a:off x="2968523" y="1572155"/>
          <a:ext cx="1458399" cy="729199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Oficial </a:t>
          </a:r>
          <a:r>
            <a:rPr lang="es-MX" sz="1100" kern="1200" dirty="0" smtClean="0"/>
            <a:t>Administrativo</a:t>
          </a:r>
          <a:endParaRPr lang="es-MX" sz="1100" kern="1200" dirty="0"/>
        </a:p>
      </dsp:txBody>
      <dsp:txXfrm>
        <a:off x="2968523" y="1572155"/>
        <a:ext cx="1458399" cy="7291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6889E-A52B-46A6-B708-2B8AB342F53D}">
      <dsp:nvSpPr>
        <dsp:cNvPr id="0" name=""/>
        <dsp:cNvSpPr/>
      </dsp:nvSpPr>
      <dsp:spPr>
        <a:xfrm>
          <a:off x="3527166" y="582184"/>
          <a:ext cx="275207" cy="788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8537"/>
              </a:lnTo>
              <a:lnTo>
                <a:pt x="275207" y="7885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1421BB-616B-46E7-8C0D-557B6815BF01}">
      <dsp:nvSpPr>
        <dsp:cNvPr id="0" name=""/>
        <dsp:cNvSpPr/>
      </dsp:nvSpPr>
      <dsp:spPr>
        <a:xfrm>
          <a:off x="3527166" y="582184"/>
          <a:ext cx="298422" cy="253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39"/>
              </a:lnTo>
              <a:lnTo>
                <a:pt x="298422" y="25313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FBE4F-5EF2-480C-A508-0561C58D37C1}">
      <dsp:nvSpPr>
        <dsp:cNvPr id="0" name=""/>
        <dsp:cNvSpPr/>
      </dsp:nvSpPr>
      <dsp:spPr>
        <a:xfrm>
          <a:off x="3215495" y="582184"/>
          <a:ext cx="311671" cy="789445"/>
        </a:xfrm>
        <a:custGeom>
          <a:avLst/>
          <a:gdLst/>
          <a:ahLst/>
          <a:cxnLst/>
          <a:rect l="0" t="0" r="0" b="0"/>
          <a:pathLst>
            <a:path>
              <a:moveTo>
                <a:pt x="311671" y="0"/>
              </a:moveTo>
              <a:lnTo>
                <a:pt x="311671" y="789445"/>
              </a:lnTo>
              <a:lnTo>
                <a:pt x="0" y="78944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CCDAF-7AEF-4727-BC1A-3C1C3DEDA016}">
      <dsp:nvSpPr>
        <dsp:cNvPr id="0" name=""/>
        <dsp:cNvSpPr/>
      </dsp:nvSpPr>
      <dsp:spPr>
        <a:xfrm>
          <a:off x="5171654" y="2349965"/>
          <a:ext cx="254841" cy="1096931"/>
        </a:xfrm>
        <a:custGeom>
          <a:avLst/>
          <a:gdLst/>
          <a:ahLst/>
          <a:cxnLst/>
          <a:rect l="0" t="0" r="0" b="0"/>
          <a:pathLst>
            <a:path>
              <a:moveTo>
                <a:pt x="254841" y="0"/>
              </a:moveTo>
              <a:lnTo>
                <a:pt x="254841" y="1096931"/>
              </a:lnTo>
              <a:lnTo>
                <a:pt x="0" y="109693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6D8EB-08E8-45A8-9202-D7C6645F5322}">
      <dsp:nvSpPr>
        <dsp:cNvPr id="0" name=""/>
        <dsp:cNvSpPr/>
      </dsp:nvSpPr>
      <dsp:spPr>
        <a:xfrm>
          <a:off x="5426495" y="2349965"/>
          <a:ext cx="299256" cy="1095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145"/>
              </a:lnTo>
              <a:lnTo>
                <a:pt x="299256" y="109514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883565-2FFF-413C-ABDA-42427B47E459}">
      <dsp:nvSpPr>
        <dsp:cNvPr id="0" name=""/>
        <dsp:cNvSpPr/>
      </dsp:nvSpPr>
      <dsp:spPr>
        <a:xfrm>
          <a:off x="5305171" y="2349965"/>
          <a:ext cx="91440" cy="1806202"/>
        </a:xfrm>
        <a:custGeom>
          <a:avLst/>
          <a:gdLst/>
          <a:ahLst/>
          <a:cxnLst/>
          <a:rect l="0" t="0" r="0" b="0"/>
          <a:pathLst>
            <a:path>
              <a:moveTo>
                <a:pt x="121323" y="0"/>
              </a:moveTo>
              <a:lnTo>
                <a:pt x="121323" y="1806202"/>
              </a:lnTo>
              <a:lnTo>
                <a:pt x="45720" y="180620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69EB8A-5523-4AE8-9D4B-D59014880F73}">
      <dsp:nvSpPr>
        <dsp:cNvPr id="0" name=""/>
        <dsp:cNvSpPr/>
      </dsp:nvSpPr>
      <dsp:spPr>
        <a:xfrm>
          <a:off x="5426495" y="2349965"/>
          <a:ext cx="187233" cy="442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474"/>
              </a:lnTo>
              <a:lnTo>
                <a:pt x="187233" y="44247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D9DC7-8820-4872-8FB3-E9E31D03D4C5}">
      <dsp:nvSpPr>
        <dsp:cNvPr id="0" name=""/>
        <dsp:cNvSpPr/>
      </dsp:nvSpPr>
      <dsp:spPr>
        <a:xfrm>
          <a:off x="5133803" y="2349965"/>
          <a:ext cx="292691" cy="442735"/>
        </a:xfrm>
        <a:custGeom>
          <a:avLst/>
          <a:gdLst/>
          <a:ahLst/>
          <a:cxnLst/>
          <a:rect l="0" t="0" r="0" b="0"/>
          <a:pathLst>
            <a:path>
              <a:moveTo>
                <a:pt x="292691" y="0"/>
              </a:moveTo>
              <a:lnTo>
                <a:pt x="292691" y="442735"/>
              </a:lnTo>
              <a:lnTo>
                <a:pt x="0" y="4427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37F41-104E-4D3D-8027-715136A1E33A}">
      <dsp:nvSpPr>
        <dsp:cNvPr id="0" name=""/>
        <dsp:cNvSpPr/>
      </dsp:nvSpPr>
      <dsp:spPr>
        <a:xfrm>
          <a:off x="3527166" y="582184"/>
          <a:ext cx="1899328" cy="13103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011"/>
              </a:lnTo>
              <a:lnTo>
                <a:pt x="1899328" y="1264011"/>
              </a:lnTo>
              <a:lnTo>
                <a:pt x="1899328" y="13103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770EB-46B2-446C-9B6D-F0C51BEFC231}">
      <dsp:nvSpPr>
        <dsp:cNvPr id="0" name=""/>
        <dsp:cNvSpPr/>
      </dsp:nvSpPr>
      <dsp:spPr>
        <a:xfrm>
          <a:off x="3527166" y="582184"/>
          <a:ext cx="177052" cy="1309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3543"/>
              </a:lnTo>
              <a:lnTo>
                <a:pt x="177052" y="1263543"/>
              </a:lnTo>
              <a:lnTo>
                <a:pt x="177052" y="13099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94992-564D-4D84-8445-22915DE4778E}">
      <dsp:nvSpPr>
        <dsp:cNvPr id="0" name=""/>
        <dsp:cNvSpPr/>
      </dsp:nvSpPr>
      <dsp:spPr>
        <a:xfrm>
          <a:off x="1646473" y="2348420"/>
          <a:ext cx="131049" cy="2354352"/>
        </a:xfrm>
        <a:custGeom>
          <a:avLst/>
          <a:gdLst/>
          <a:ahLst/>
          <a:cxnLst/>
          <a:rect l="0" t="0" r="0" b="0"/>
          <a:pathLst>
            <a:path>
              <a:moveTo>
                <a:pt x="131049" y="0"/>
              </a:moveTo>
              <a:lnTo>
                <a:pt x="131049" y="2354352"/>
              </a:lnTo>
              <a:lnTo>
                <a:pt x="0" y="23543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AB769-59CF-40DC-B1B6-9EEAE1AE0469}">
      <dsp:nvSpPr>
        <dsp:cNvPr id="0" name=""/>
        <dsp:cNvSpPr/>
      </dsp:nvSpPr>
      <dsp:spPr>
        <a:xfrm>
          <a:off x="1669184" y="2348420"/>
          <a:ext cx="108338" cy="1686184"/>
        </a:xfrm>
        <a:custGeom>
          <a:avLst/>
          <a:gdLst/>
          <a:ahLst/>
          <a:cxnLst/>
          <a:rect l="0" t="0" r="0" b="0"/>
          <a:pathLst>
            <a:path>
              <a:moveTo>
                <a:pt x="108338" y="0"/>
              </a:moveTo>
              <a:lnTo>
                <a:pt x="108338" y="1686184"/>
              </a:lnTo>
              <a:lnTo>
                <a:pt x="0" y="168618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95C50-5E92-4FEE-B85B-4B278FE871DA}">
      <dsp:nvSpPr>
        <dsp:cNvPr id="0" name=""/>
        <dsp:cNvSpPr/>
      </dsp:nvSpPr>
      <dsp:spPr>
        <a:xfrm>
          <a:off x="1777523" y="2348420"/>
          <a:ext cx="184970" cy="1682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2130"/>
              </a:lnTo>
              <a:lnTo>
                <a:pt x="184970" y="16821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7B936-06AF-4106-9474-788C89BAAFDD}">
      <dsp:nvSpPr>
        <dsp:cNvPr id="0" name=""/>
        <dsp:cNvSpPr/>
      </dsp:nvSpPr>
      <dsp:spPr>
        <a:xfrm>
          <a:off x="1777523" y="2348420"/>
          <a:ext cx="142612" cy="956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810"/>
              </a:lnTo>
              <a:lnTo>
                <a:pt x="142612" y="95681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FC1DF-17B5-4FC1-A9AC-F52F82D0F6BD}">
      <dsp:nvSpPr>
        <dsp:cNvPr id="0" name=""/>
        <dsp:cNvSpPr/>
      </dsp:nvSpPr>
      <dsp:spPr>
        <a:xfrm>
          <a:off x="1653193" y="2348420"/>
          <a:ext cx="124329" cy="961862"/>
        </a:xfrm>
        <a:custGeom>
          <a:avLst/>
          <a:gdLst/>
          <a:ahLst/>
          <a:cxnLst/>
          <a:rect l="0" t="0" r="0" b="0"/>
          <a:pathLst>
            <a:path>
              <a:moveTo>
                <a:pt x="124329" y="0"/>
              </a:moveTo>
              <a:lnTo>
                <a:pt x="124329" y="961862"/>
              </a:lnTo>
              <a:lnTo>
                <a:pt x="0" y="96186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6D488-BC50-482E-B1B0-7025FF471A0E}">
      <dsp:nvSpPr>
        <dsp:cNvPr id="0" name=""/>
        <dsp:cNvSpPr/>
      </dsp:nvSpPr>
      <dsp:spPr>
        <a:xfrm>
          <a:off x="2253778" y="582184"/>
          <a:ext cx="1273388" cy="1308823"/>
        </a:xfrm>
        <a:custGeom>
          <a:avLst/>
          <a:gdLst/>
          <a:ahLst/>
          <a:cxnLst/>
          <a:rect l="0" t="0" r="0" b="0"/>
          <a:pathLst>
            <a:path>
              <a:moveTo>
                <a:pt x="1273388" y="0"/>
              </a:moveTo>
              <a:lnTo>
                <a:pt x="1273388" y="1262465"/>
              </a:lnTo>
              <a:lnTo>
                <a:pt x="0" y="1262465"/>
              </a:lnTo>
              <a:lnTo>
                <a:pt x="0" y="13088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380EB-E87D-4B75-9977-CA65E7C01864}">
      <dsp:nvSpPr>
        <dsp:cNvPr id="0" name=""/>
        <dsp:cNvSpPr/>
      </dsp:nvSpPr>
      <dsp:spPr>
        <a:xfrm>
          <a:off x="692079" y="2345202"/>
          <a:ext cx="106672" cy="266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719"/>
              </a:lnTo>
              <a:lnTo>
                <a:pt x="106672" y="26671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C4AE12-B3C8-4DAE-8E75-7EA89134B632}">
      <dsp:nvSpPr>
        <dsp:cNvPr id="0" name=""/>
        <dsp:cNvSpPr/>
      </dsp:nvSpPr>
      <dsp:spPr>
        <a:xfrm>
          <a:off x="692079" y="582184"/>
          <a:ext cx="2835087" cy="1310369"/>
        </a:xfrm>
        <a:custGeom>
          <a:avLst/>
          <a:gdLst/>
          <a:ahLst/>
          <a:cxnLst/>
          <a:rect l="0" t="0" r="0" b="0"/>
          <a:pathLst>
            <a:path>
              <a:moveTo>
                <a:pt x="2835087" y="0"/>
              </a:moveTo>
              <a:lnTo>
                <a:pt x="2835087" y="1264011"/>
              </a:lnTo>
              <a:lnTo>
                <a:pt x="0" y="1264011"/>
              </a:lnTo>
              <a:lnTo>
                <a:pt x="0" y="13103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F73DE-B38F-4674-9FC4-9CE62DB2C51B}">
      <dsp:nvSpPr>
        <dsp:cNvPr id="0" name=""/>
        <dsp:cNvSpPr/>
      </dsp:nvSpPr>
      <dsp:spPr>
        <a:xfrm>
          <a:off x="2786074" y="49497"/>
          <a:ext cx="1482185" cy="532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altLang="es-MX" sz="1200" kern="1200" dirty="0" smtClean="0">
              <a:latin typeface="+mn-lt"/>
              <a:cs typeface="Arial" panose="020B0604020202020204" pitchFamily="34" charset="0"/>
            </a:rPr>
            <a:t>Director de Cultura Física y </a:t>
          </a:r>
          <a:r>
            <a:rPr lang="es-ES_tradnl" altLang="es-MX" sz="1200" kern="1200" dirty="0" smtClean="0">
              <a:latin typeface="+mn-lt"/>
              <a:cs typeface="Arial" panose="020B0604020202020204" pitchFamily="34" charset="0"/>
            </a:rPr>
            <a:t>Deporte</a:t>
          </a:r>
          <a:endParaRPr lang="es-ES_tradnl" altLang="es-MX" sz="1200" kern="1200" dirty="0" smtClean="0">
            <a:latin typeface="+mn-lt"/>
            <a:cs typeface="Arial" panose="020B0604020202020204" pitchFamily="34" charset="0"/>
          </a:endParaRPr>
        </a:p>
      </dsp:txBody>
      <dsp:txXfrm>
        <a:off x="2786074" y="49497"/>
        <a:ext cx="1482185" cy="532686"/>
      </dsp:txXfrm>
    </dsp:sp>
    <dsp:sp modelId="{C904F5A1-AAB5-48C8-B863-A91DC3C4A39E}">
      <dsp:nvSpPr>
        <dsp:cNvPr id="0" name=""/>
        <dsp:cNvSpPr/>
      </dsp:nvSpPr>
      <dsp:spPr>
        <a:xfrm>
          <a:off x="177293" y="1892553"/>
          <a:ext cx="1029572" cy="452648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Clubes</a:t>
          </a:r>
          <a:endParaRPr lang="es-ES" sz="1200" kern="1200" dirty="0"/>
        </a:p>
      </dsp:txBody>
      <dsp:txXfrm>
        <a:off x="177293" y="1892553"/>
        <a:ext cx="1029572" cy="452648"/>
      </dsp:txXfrm>
    </dsp:sp>
    <dsp:sp modelId="{2C24A6DD-4446-4093-B0EA-D70ABE180E5E}">
      <dsp:nvSpPr>
        <dsp:cNvPr id="0" name=""/>
        <dsp:cNvSpPr/>
      </dsp:nvSpPr>
      <dsp:spPr>
        <a:xfrm>
          <a:off x="798752" y="2453582"/>
          <a:ext cx="733547" cy="3166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latin typeface="+mn-lt"/>
              <a:cs typeface="Arial" charset="0"/>
            </a:rPr>
            <a:t>Jefe de Clubes </a:t>
          </a:r>
          <a:endParaRPr lang="es-ES" sz="1200" kern="1200" dirty="0"/>
        </a:p>
      </dsp:txBody>
      <dsp:txXfrm>
        <a:off x="798752" y="2453582"/>
        <a:ext cx="733547" cy="316678"/>
      </dsp:txXfrm>
    </dsp:sp>
    <dsp:sp modelId="{25042D80-8E6A-4AAE-9D95-B2C433177F2A}">
      <dsp:nvSpPr>
        <dsp:cNvPr id="0" name=""/>
        <dsp:cNvSpPr/>
      </dsp:nvSpPr>
      <dsp:spPr>
        <a:xfrm>
          <a:off x="1658459" y="1891008"/>
          <a:ext cx="1190637" cy="457412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cs typeface="Arial" panose="020B0604020202020204" pitchFamily="34" charset="0"/>
            </a:rPr>
            <a:t>Coord. de Desarrollo </a:t>
          </a:r>
          <a:r>
            <a:rPr lang="es-MX" sz="1200" kern="1200" dirty="0" smtClean="0">
              <a:cs typeface="Arial" panose="020B0604020202020204" pitchFamily="34" charset="0"/>
            </a:rPr>
            <a:t>Deportivo</a:t>
          </a:r>
          <a:endParaRPr lang="es-ES" sz="1200" kern="1200" dirty="0"/>
        </a:p>
      </dsp:txBody>
      <dsp:txXfrm>
        <a:off x="1658459" y="1891008"/>
        <a:ext cx="1190637" cy="457412"/>
      </dsp:txXfrm>
    </dsp:sp>
    <dsp:sp modelId="{6B3FADC7-CC29-4B0A-A097-E55BE4EDC089}">
      <dsp:nvSpPr>
        <dsp:cNvPr id="0" name=""/>
        <dsp:cNvSpPr/>
      </dsp:nvSpPr>
      <dsp:spPr>
        <a:xfrm>
          <a:off x="682844" y="3079336"/>
          <a:ext cx="970348" cy="461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 de deporte </a:t>
          </a:r>
          <a:r>
            <a:rPr lang="es-ES" sz="1200" kern="1200" dirty="0" smtClean="0"/>
            <a:t>Ciudadano</a:t>
          </a:r>
          <a:endParaRPr lang="es-ES" sz="1200" kern="1200" dirty="0"/>
        </a:p>
      </dsp:txBody>
      <dsp:txXfrm>
        <a:off x="682844" y="3079336"/>
        <a:ext cx="970348" cy="461893"/>
      </dsp:txXfrm>
    </dsp:sp>
    <dsp:sp modelId="{5C6A6F82-62BE-4815-BF98-D8BA98AB627F}">
      <dsp:nvSpPr>
        <dsp:cNvPr id="0" name=""/>
        <dsp:cNvSpPr/>
      </dsp:nvSpPr>
      <dsp:spPr>
        <a:xfrm>
          <a:off x="1920136" y="3057916"/>
          <a:ext cx="1026384" cy="494629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cs typeface="Arial" panose="020B0604020202020204" pitchFamily="34" charset="0"/>
            </a:rPr>
            <a:t>Coordinador Técnico de </a:t>
          </a:r>
          <a:r>
            <a:rPr lang="es-MX" sz="1200" kern="1200" dirty="0" smtClean="0">
              <a:cs typeface="Arial" panose="020B0604020202020204" pitchFamily="34" charset="0"/>
            </a:rPr>
            <a:t>Natación</a:t>
          </a:r>
          <a:endParaRPr lang="es-ES" sz="1200" kern="1200" dirty="0"/>
        </a:p>
      </dsp:txBody>
      <dsp:txXfrm>
        <a:off x="1920136" y="3057916"/>
        <a:ext cx="1026384" cy="494629"/>
      </dsp:txXfrm>
    </dsp:sp>
    <dsp:sp modelId="{41D34EFA-F807-40E0-887B-D6D8BB5A026A}">
      <dsp:nvSpPr>
        <dsp:cNvPr id="0" name=""/>
        <dsp:cNvSpPr/>
      </dsp:nvSpPr>
      <dsp:spPr>
        <a:xfrm>
          <a:off x="1962494" y="3770695"/>
          <a:ext cx="1003536" cy="5197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>
              <a:cs typeface="Arial" panose="020B0604020202020204" pitchFamily="34" charset="0"/>
            </a:rPr>
            <a:t>Jefe de Ligas </a:t>
          </a:r>
          <a:r>
            <a:rPr lang="es-MX" sz="1200" b="1" kern="1200" dirty="0" smtClean="0">
              <a:cs typeface="Arial" panose="020B0604020202020204" pitchFamily="34" charset="0"/>
            </a:rPr>
            <a:t>Deportivas</a:t>
          </a:r>
          <a:endParaRPr lang="es-ES" sz="1200" kern="1200" dirty="0"/>
        </a:p>
      </dsp:txBody>
      <dsp:txXfrm>
        <a:off x="1962494" y="3770695"/>
        <a:ext cx="1003536" cy="519711"/>
      </dsp:txXfrm>
    </dsp:sp>
    <dsp:sp modelId="{9001D5D7-558B-486D-AFB3-87F1F47ECFBA}">
      <dsp:nvSpPr>
        <dsp:cNvPr id="0" name=""/>
        <dsp:cNvSpPr/>
      </dsp:nvSpPr>
      <dsp:spPr>
        <a:xfrm>
          <a:off x="686668" y="3752172"/>
          <a:ext cx="982516" cy="564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cs typeface="Arial" panose="020B0604020202020204" pitchFamily="34" charset="0"/>
            </a:rPr>
            <a:t>Jefe de Área </a:t>
          </a:r>
          <a:r>
            <a:rPr lang="es-MX" sz="1200" b="0" kern="1200" dirty="0" smtClean="0">
              <a:cs typeface="Arial" panose="020B0604020202020204" pitchFamily="34" charset="0"/>
            </a:rPr>
            <a:t>Acuática</a:t>
          </a:r>
          <a:endParaRPr lang="es-ES" sz="1200" kern="1200" dirty="0"/>
        </a:p>
      </dsp:txBody>
      <dsp:txXfrm>
        <a:off x="686668" y="3752172"/>
        <a:ext cx="982516" cy="564865"/>
      </dsp:txXfrm>
    </dsp:sp>
    <dsp:sp modelId="{E8E9E209-4F8D-4055-8485-94A6DFB24AC3}">
      <dsp:nvSpPr>
        <dsp:cNvPr id="0" name=""/>
        <dsp:cNvSpPr/>
      </dsp:nvSpPr>
      <dsp:spPr>
        <a:xfrm>
          <a:off x="684800" y="4421257"/>
          <a:ext cx="961673" cy="5630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kern="1200" dirty="0" smtClean="0">
              <a:latin typeface="+mn-lt"/>
              <a:cs typeface="Arial" charset="0"/>
            </a:rPr>
            <a:t>Jefe de Deporte </a:t>
          </a:r>
          <a:r>
            <a:rPr lang="es-MX" altLang="es-MX" sz="1200" b="0" kern="1200" dirty="0" smtClean="0">
              <a:latin typeface="+mn-lt"/>
              <a:cs typeface="Arial" charset="0"/>
            </a:rPr>
            <a:t>Selectivo</a:t>
          </a:r>
          <a:endParaRPr lang="es-ES" sz="1200" kern="1200" dirty="0"/>
        </a:p>
      </dsp:txBody>
      <dsp:txXfrm>
        <a:off x="684800" y="4421257"/>
        <a:ext cx="961673" cy="563029"/>
      </dsp:txXfrm>
    </dsp:sp>
    <dsp:sp modelId="{E29F6667-AED4-435B-9502-3D3CA6A5CAF8}">
      <dsp:nvSpPr>
        <dsp:cNvPr id="0" name=""/>
        <dsp:cNvSpPr/>
      </dsp:nvSpPr>
      <dsp:spPr>
        <a:xfrm>
          <a:off x="3108900" y="1892085"/>
          <a:ext cx="1190637" cy="457412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cs typeface="Arial" panose="020B0604020202020204" pitchFamily="34" charset="0"/>
            </a:rPr>
            <a:t>Coordinador de Unidades </a:t>
          </a:r>
          <a:r>
            <a:rPr lang="es-MX" sz="1200" kern="1200" dirty="0" smtClean="0">
              <a:cs typeface="Arial" panose="020B0604020202020204" pitchFamily="34" charset="0"/>
            </a:rPr>
            <a:t>Deportivas</a:t>
          </a:r>
          <a:endParaRPr lang="es-ES" sz="1200" kern="1200" dirty="0"/>
        </a:p>
      </dsp:txBody>
      <dsp:txXfrm>
        <a:off x="3108900" y="1892085"/>
        <a:ext cx="1190637" cy="457412"/>
      </dsp:txXfrm>
    </dsp:sp>
    <dsp:sp modelId="{D5CC1D44-AF13-4B84-85E6-08EF0E15FE6A}">
      <dsp:nvSpPr>
        <dsp:cNvPr id="0" name=""/>
        <dsp:cNvSpPr/>
      </dsp:nvSpPr>
      <dsp:spPr>
        <a:xfrm>
          <a:off x="4831176" y="1892553"/>
          <a:ext cx="1190637" cy="457412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Planeación</a:t>
          </a:r>
          <a:endParaRPr lang="es-ES" sz="1200" kern="1200" dirty="0"/>
        </a:p>
      </dsp:txBody>
      <dsp:txXfrm>
        <a:off x="4831176" y="1892553"/>
        <a:ext cx="1190637" cy="457412"/>
      </dsp:txXfrm>
    </dsp:sp>
    <dsp:sp modelId="{C1137C59-FD7C-4BE9-8AAC-DF4475A64235}">
      <dsp:nvSpPr>
        <dsp:cNvPr id="0" name=""/>
        <dsp:cNvSpPr/>
      </dsp:nvSpPr>
      <dsp:spPr>
        <a:xfrm>
          <a:off x="3600152" y="2445754"/>
          <a:ext cx="1533651" cy="693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Jefes </a:t>
          </a: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de Infraestructura y </a:t>
          </a: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Mantenimiento</a:t>
          </a:r>
          <a:endParaRPr lang="es-MX" altLang="es-MX" sz="1200" b="0" kern="1200" dirty="0" smtClean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dsp:txBody>
      <dsp:txXfrm>
        <a:off x="3600152" y="2445754"/>
        <a:ext cx="1533651" cy="693893"/>
      </dsp:txXfrm>
    </dsp:sp>
    <dsp:sp modelId="{85D31F33-ACAB-433F-8481-D79AADB9EB90}">
      <dsp:nvSpPr>
        <dsp:cNvPr id="0" name=""/>
        <dsp:cNvSpPr/>
      </dsp:nvSpPr>
      <dsp:spPr>
        <a:xfrm>
          <a:off x="5613728" y="2579563"/>
          <a:ext cx="1265446" cy="4257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>
              <a:cs typeface="Arial" panose="020B0604020202020204" pitchFamily="34" charset="0"/>
            </a:rPr>
            <a:t>Encargado de Comunicación Social </a:t>
          </a:r>
          <a:r>
            <a:rPr lang="es-MX" sz="1200" kern="1200" dirty="0" smtClean="0">
              <a:cs typeface="Arial" panose="020B0604020202020204" pitchFamily="34" charset="0"/>
            </a:rPr>
            <a:t>Auxiliar</a:t>
          </a:r>
          <a:endParaRPr lang="es-ES" sz="1200" kern="1200" dirty="0"/>
        </a:p>
      </dsp:txBody>
      <dsp:txXfrm>
        <a:off x="5613728" y="2579563"/>
        <a:ext cx="1265446" cy="425752"/>
      </dsp:txXfrm>
    </dsp:sp>
    <dsp:sp modelId="{B64FCF52-F021-4764-A44F-1070A037C772}">
      <dsp:nvSpPr>
        <dsp:cNvPr id="0" name=""/>
        <dsp:cNvSpPr/>
      </dsp:nvSpPr>
      <dsp:spPr>
        <a:xfrm>
          <a:off x="4365090" y="3927088"/>
          <a:ext cx="985801" cy="4581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>
              <a:cs typeface="Arial" panose="020B0604020202020204" pitchFamily="34" charset="0"/>
            </a:rPr>
            <a:t>Coordinador de </a:t>
          </a:r>
          <a:r>
            <a:rPr lang="es-MX" sz="1200" b="1" kern="1200" dirty="0" smtClean="0">
              <a:cs typeface="Arial" panose="020B0604020202020204" pitchFamily="34" charset="0"/>
            </a:rPr>
            <a:t>Informática</a:t>
          </a:r>
          <a:endParaRPr lang="es-MX" sz="1200" kern="1200" dirty="0" smtClean="0">
            <a:cs typeface="Arial" panose="020B0604020202020204" pitchFamily="34" charset="0"/>
          </a:endParaRPr>
        </a:p>
      </dsp:txBody>
      <dsp:txXfrm>
        <a:off x="4365090" y="3927088"/>
        <a:ext cx="985801" cy="458160"/>
      </dsp:txXfrm>
    </dsp:sp>
    <dsp:sp modelId="{AB0B53BC-0EB4-4FBE-A3A5-3E915E9EB5D2}">
      <dsp:nvSpPr>
        <dsp:cNvPr id="0" name=""/>
        <dsp:cNvSpPr/>
      </dsp:nvSpPr>
      <dsp:spPr>
        <a:xfrm>
          <a:off x="5725751" y="3213717"/>
          <a:ext cx="1154098" cy="462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Jefe de Cultura </a:t>
          </a: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Física</a:t>
          </a:r>
          <a:endParaRPr lang="es-ES" sz="1200" kern="1200" dirty="0"/>
        </a:p>
      </dsp:txBody>
      <dsp:txXfrm>
        <a:off x="5725751" y="3213717"/>
        <a:ext cx="1154098" cy="462787"/>
      </dsp:txXfrm>
    </dsp:sp>
    <dsp:sp modelId="{FDF5E2A7-E5EC-41CA-A1BF-F5FF5500013D}">
      <dsp:nvSpPr>
        <dsp:cNvPr id="0" name=""/>
        <dsp:cNvSpPr/>
      </dsp:nvSpPr>
      <dsp:spPr>
        <a:xfrm>
          <a:off x="4052884" y="3243772"/>
          <a:ext cx="1118769" cy="406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charset="0"/>
            </a:rPr>
            <a:t>Jefe de Activación </a:t>
          </a:r>
          <a:r>
            <a:rPr lang="es-MX" altLang="es-MX" sz="1200" kern="12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200" kern="1200" dirty="0"/>
        </a:p>
      </dsp:txBody>
      <dsp:txXfrm>
        <a:off x="4052884" y="3243772"/>
        <a:ext cx="1118769" cy="406248"/>
      </dsp:txXfrm>
    </dsp:sp>
    <dsp:sp modelId="{2E5C3922-2C67-409A-9D4F-077F7301BB96}">
      <dsp:nvSpPr>
        <dsp:cNvPr id="0" name=""/>
        <dsp:cNvSpPr/>
      </dsp:nvSpPr>
      <dsp:spPr>
        <a:xfrm>
          <a:off x="2452649" y="1168096"/>
          <a:ext cx="762845" cy="407065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Auxiliar </a:t>
          </a:r>
          <a:endParaRPr lang="es-ES" sz="1200" kern="1200" dirty="0"/>
        </a:p>
      </dsp:txBody>
      <dsp:txXfrm>
        <a:off x="2452649" y="1168096"/>
        <a:ext cx="762845" cy="407065"/>
      </dsp:txXfrm>
    </dsp:sp>
    <dsp:sp modelId="{31112B31-1EE2-442E-A9EA-00AB50C94E3B}">
      <dsp:nvSpPr>
        <dsp:cNvPr id="0" name=""/>
        <dsp:cNvSpPr/>
      </dsp:nvSpPr>
      <dsp:spPr>
        <a:xfrm>
          <a:off x="3825589" y="632414"/>
          <a:ext cx="1471584" cy="4058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kern="1200" dirty="0" smtClean="0">
              <a:latin typeface="+mn-lt"/>
              <a:cs typeface="Arial" panose="020B0604020202020204" pitchFamily="34" charset="0"/>
            </a:rPr>
            <a:t>Oficial Administrativo </a:t>
          </a:r>
        </a:p>
      </dsp:txBody>
      <dsp:txXfrm>
        <a:off x="3825589" y="632414"/>
        <a:ext cx="1471584" cy="405818"/>
      </dsp:txXfrm>
    </dsp:sp>
    <dsp:sp modelId="{4AC91345-E31A-4D27-B7A0-5DC21B60B538}">
      <dsp:nvSpPr>
        <dsp:cNvPr id="0" name=""/>
        <dsp:cNvSpPr/>
      </dsp:nvSpPr>
      <dsp:spPr>
        <a:xfrm>
          <a:off x="3802374" y="1168915"/>
          <a:ext cx="917977" cy="403612"/>
        </a:xfrm>
        <a:prstGeom prst="rect">
          <a:avLst/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Secretaria </a:t>
          </a:r>
          <a:r>
            <a:rPr lang="es-ES" sz="1200" b="0" kern="120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B</a:t>
          </a:r>
          <a:endParaRPr lang="es-ES" sz="1200" kern="1200" dirty="0">
            <a:ln/>
          </a:endParaRPr>
        </a:p>
      </dsp:txBody>
      <dsp:txXfrm>
        <a:off x="3802374" y="1168915"/>
        <a:ext cx="917977" cy="40361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E60A1-30B9-434C-821F-EE9B6BA85D0A}">
      <dsp:nvSpPr>
        <dsp:cNvPr id="0" name=""/>
        <dsp:cNvSpPr/>
      </dsp:nvSpPr>
      <dsp:spPr>
        <a:xfrm>
          <a:off x="3344074" y="891204"/>
          <a:ext cx="885643" cy="495245"/>
        </a:xfrm>
        <a:custGeom>
          <a:avLst/>
          <a:gdLst/>
          <a:ahLst/>
          <a:cxnLst/>
          <a:rect l="0" t="0" r="0" b="0"/>
          <a:pathLst>
            <a:path>
              <a:moveTo>
                <a:pt x="885643" y="0"/>
              </a:moveTo>
              <a:lnTo>
                <a:pt x="885643" y="495245"/>
              </a:lnTo>
              <a:lnTo>
                <a:pt x="0" y="495245"/>
              </a:lnTo>
            </a:path>
          </a:pathLst>
        </a:custGeom>
        <a:noFill/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FDFC-F95C-4BC6-A6B9-55CECA850196}">
      <dsp:nvSpPr>
        <dsp:cNvPr id="0" name=""/>
        <dsp:cNvSpPr/>
      </dsp:nvSpPr>
      <dsp:spPr>
        <a:xfrm>
          <a:off x="3711733" y="2105027"/>
          <a:ext cx="2731670" cy="851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261"/>
              </a:lnTo>
              <a:lnTo>
                <a:pt x="2731670" y="851261"/>
              </a:lnTo>
            </a:path>
          </a:pathLst>
        </a:custGeom>
        <a:noFill/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1090F-BE1F-47A7-B870-0F9C828F42A3}">
      <dsp:nvSpPr>
        <dsp:cNvPr id="0" name=""/>
        <dsp:cNvSpPr/>
      </dsp:nvSpPr>
      <dsp:spPr>
        <a:xfrm>
          <a:off x="3653112" y="2105027"/>
          <a:ext cx="91440" cy="1657335"/>
        </a:xfrm>
        <a:custGeom>
          <a:avLst/>
          <a:gdLst/>
          <a:ahLst/>
          <a:cxnLst/>
          <a:rect l="0" t="0" r="0" b="0"/>
          <a:pathLst>
            <a:path>
              <a:moveTo>
                <a:pt x="58621" y="0"/>
              </a:moveTo>
              <a:lnTo>
                <a:pt x="45720" y="1657335"/>
              </a:lnTo>
            </a:path>
          </a:pathLst>
        </a:custGeom>
        <a:noFill/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788BB-5F9B-43FF-A656-2C880B945869}">
      <dsp:nvSpPr>
        <dsp:cNvPr id="0" name=""/>
        <dsp:cNvSpPr/>
      </dsp:nvSpPr>
      <dsp:spPr>
        <a:xfrm>
          <a:off x="1952213" y="2105027"/>
          <a:ext cx="1759520" cy="863478"/>
        </a:xfrm>
        <a:custGeom>
          <a:avLst/>
          <a:gdLst/>
          <a:ahLst/>
          <a:cxnLst/>
          <a:rect l="0" t="0" r="0" b="0"/>
          <a:pathLst>
            <a:path>
              <a:moveTo>
                <a:pt x="1759520" y="0"/>
              </a:moveTo>
              <a:lnTo>
                <a:pt x="1759520" y="863478"/>
              </a:lnTo>
              <a:lnTo>
                <a:pt x="0" y="863478"/>
              </a:lnTo>
            </a:path>
          </a:pathLst>
        </a:custGeom>
        <a:noFill/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AAB76-E1B1-4842-A99F-16F353C5FA4D}">
      <dsp:nvSpPr>
        <dsp:cNvPr id="0" name=""/>
        <dsp:cNvSpPr/>
      </dsp:nvSpPr>
      <dsp:spPr>
        <a:xfrm>
          <a:off x="4181939" y="891204"/>
          <a:ext cx="91440" cy="629318"/>
        </a:xfrm>
        <a:custGeom>
          <a:avLst/>
          <a:gdLst/>
          <a:ahLst/>
          <a:cxnLst/>
          <a:rect l="0" t="0" r="0" b="0"/>
          <a:pathLst>
            <a:path>
              <a:moveTo>
                <a:pt x="47777" y="0"/>
              </a:moveTo>
              <a:lnTo>
                <a:pt x="47777" y="538913"/>
              </a:lnTo>
              <a:lnTo>
                <a:pt x="45720" y="538913"/>
              </a:lnTo>
              <a:lnTo>
                <a:pt x="45720" y="629318"/>
              </a:lnTo>
            </a:path>
          </a:pathLst>
        </a:custGeom>
        <a:noFill/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0E56D-7574-4636-9CE4-372383259E35}">
      <dsp:nvSpPr>
        <dsp:cNvPr id="0" name=""/>
        <dsp:cNvSpPr/>
      </dsp:nvSpPr>
      <dsp:spPr>
        <a:xfrm>
          <a:off x="2817571" y="1678"/>
          <a:ext cx="2824291" cy="8895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Coordinador de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Clubes</a:t>
          </a:r>
          <a:endParaRPr lang="es-ES" sz="1400" kern="1200" dirty="0"/>
        </a:p>
      </dsp:txBody>
      <dsp:txXfrm>
        <a:off x="2817571" y="1678"/>
        <a:ext cx="2824291" cy="889526"/>
      </dsp:txXfrm>
    </dsp:sp>
    <dsp:sp modelId="{020AF807-1760-4BE6-A05B-2FAA8AF4FFFB}">
      <dsp:nvSpPr>
        <dsp:cNvPr id="0" name=""/>
        <dsp:cNvSpPr/>
      </dsp:nvSpPr>
      <dsp:spPr>
        <a:xfrm>
          <a:off x="3582752" y="1520523"/>
          <a:ext cx="1289814" cy="584503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Jefe </a:t>
          </a: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de </a:t>
          </a: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Clubes</a:t>
          </a:r>
          <a:endParaRPr lang="es-ES" sz="1400" kern="1200" dirty="0"/>
        </a:p>
      </dsp:txBody>
      <dsp:txXfrm>
        <a:off x="3582752" y="1520523"/>
        <a:ext cx="1289814" cy="584503"/>
      </dsp:txXfrm>
    </dsp:sp>
    <dsp:sp modelId="{C3E62C78-E9B1-4A1C-9AC8-6B7249B39552}">
      <dsp:nvSpPr>
        <dsp:cNvPr id="0" name=""/>
        <dsp:cNvSpPr/>
      </dsp:nvSpPr>
      <dsp:spPr>
        <a:xfrm>
          <a:off x="412364" y="2601773"/>
          <a:ext cx="1539849" cy="733465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Promotor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B</a:t>
          </a:r>
          <a:endParaRPr lang="es-ES" sz="1400" kern="1200" dirty="0"/>
        </a:p>
      </dsp:txBody>
      <dsp:txXfrm>
        <a:off x="412364" y="2601773"/>
        <a:ext cx="1539849" cy="733465"/>
      </dsp:txXfrm>
    </dsp:sp>
    <dsp:sp modelId="{36E45AF6-348B-45E0-986B-1B29DD05032A}">
      <dsp:nvSpPr>
        <dsp:cNvPr id="0" name=""/>
        <dsp:cNvSpPr/>
      </dsp:nvSpPr>
      <dsp:spPr>
        <a:xfrm>
          <a:off x="3698832" y="3395629"/>
          <a:ext cx="1539849" cy="733465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Auxiliares</a:t>
          </a:r>
          <a:endParaRPr lang="es-MX" altLang="es-MX" sz="1400" b="0" kern="1200" dirty="0" smtClean="0">
            <a:solidFill>
              <a:schemeClr val="tx1"/>
            </a:solidFill>
            <a:latin typeface="+mn-lt"/>
            <a:cs typeface="Arial" charset="0"/>
          </a:endParaRPr>
        </a:p>
      </dsp:txBody>
      <dsp:txXfrm>
        <a:off x="3698832" y="3395629"/>
        <a:ext cx="1539849" cy="733465"/>
      </dsp:txXfrm>
    </dsp:sp>
    <dsp:sp modelId="{2D664EBD-0595-40C3-96FA-4D8C6D6FC77E}">
      <dsp:nvSpPr>
        <dsp:cNvPr id="0" name=""/>
        <dsp:cNvSpPr/>
      </dsp:nvSpPr>
      <dsp:spPr>
        <a:xfrm>
          <a:off x="6443403" y="2589555"/>
          <a:ext cx="1539849" cy="733465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Promotor</a:t>
          </a:r>
          <a:endParaRPr lang="es-ES" sz="1400" kern="1200" dirty="0"/>
        </a:p>
      </dsp:txBody>
      <dsp:txXfrm>
        <a:off x="6443403" y="2589555"/>
        <a:ext cx="1539849" cy="733465"/>
      </dsp:txXfrm>
    </dsp:sp>
    <dsp:sp modelId="{482852DB-B624-4A86-ADB3-A8896742D0C9}">
      <dsp:nvSpPr>
        <dsp:cNvPr id="0" name=""/>
        <dsp:cNvSpPr/>
      </dsp:nvSpPr>
      <dsp:spPr>
        <a:xfrm>
          <a:off x="1873147" y="1126976"/>
          <a:ext cx="1470926" cy="518947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Auxiliar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Administrativa</a:t>
          </a:r>
          <a:endParaRPr lang="es-ES" sz="1400" kern="1200" dirty="0"/>
        </a:p>
      </dsp:txBody>
      <dsp:txXfrm>
        <a:off x="1873147" y="1126976"/>
        <a:ext cx="1470926" cy="51894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AA93D-54B6-49D1-ABCF-7A629ECDD607}">
      <dsp:nvSpPr>
        <dsp:cNvPr id="0" name=""/>
        <dsp:cNvSpPr/>
      </dsp:nvSpPr>
      <dsp:spPr>
        <a:xfrm>
          <a:off x="3817466" y="1455459"/>
          <a:ext cx="377478" cy="933677"/>
        </a:xfrm>
        <a:custGeom>
          <a:avLst/>
          <a:gdLst/>
          <a:ahLst/>
          <a:cxnLst/>
          <a:rect l="0" t="0" r="0" b="0"/>
          <a:pathLst>
            <a:path>
              <a:moveTo>
                <a:pt x="377478" y="0"/>
              </a:moveTo>
              <a:lnTo>
                <a:pt x="377478" y="933677"/>
              </a:lnTo>
              <a:lnTo>
                <a:pt x="0" y="9336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FA220-55D3-4B7E-BAEA-A0426ABC4F0D}">
      <dsp:nvSpPr>
        <dsp:cNvPr id="0" name=""/>
        <dsp:cNvSpPr/>
      </dsp:nvSpPr>
      <dsp:spPr>
        <a:xfrm>
          <a:off x="4194944" y="1455459"/>
          <a:ext cx="3550382" cy="207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3587"/>
              </a:lnTo>
              <a:lnTo>
                <a:pt x="3550382" y="2003587"/>
              </a:lnTo>
              <a:lnTo>
                <a:pt x="3550382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182A0-04E3-477E-A32A-8E276BEB88AF}">
      <dsp:nvSpPr>
        <dsp:cNvPr id="0" name=""/>
        <dsp:cNvSpPr/>
      </dsp:nvSpPr>
      <dsp:spPr>
        <a:xfrm>
          <a:off x="4194944" y="1455459"/>
          <a:ext cx="2125014" cy="207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3587"/>
              </a:lnTo>
              <a:lnTo>
                <a:pt x="2125014" y="2003587"/>
              </a:lnTo>
              <a:lnTo>
                <a:pt x="2125014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EA1C8-7CD7-48C6-A277-8EF0D314275B}">
      <dsp:nvSpPr>
        <dsp:cNvPr id="0" name=""/>
        <dsp:cNvSpPr/>
      </dsp:nvSpPr>
      <dsp:spPr>
        <a:xfrm>
          <a:off x="4194944" y="1455459"/>
          <a:ext cx="569830" cy="207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3587"/>
              </a:lnTo>
              <a:lnTo>
                <a:pt x="569830" y="2003587"/>
              </a:lnTo>
              <a:lnTo>
                <a:pt x="569830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DF7E5-F615-4D4A-8EE4-6BCDC6DEE675}">
      <dsp:nvSpPr>
        <dsp:cNvPr id="0" name=""/>
        <dsp:cNvSpPr/>
      </dsp:nvSpPr>
      <dsp:spPr>
        <a:xfrm>
          <a:off x="3209591" y="1455459"/>
          <a:ext cx="985352" cy="2076969"/>
        </a:xfrm>
        <a:custGeom>
          <a:avLst/>
          <a:gdLst/>
          <a:ahLst/>
          <a:cxnLst/>
          <a:rect l="0" t="0" r="0" b="0"/>
          <a:pathLst>
            <a:path>
              <a:moveTo>
                <a:pt x="985352" y="0"/>
              </a:moveTo>
              <a:lnTo>
                <a:pt x="985352" y="2003587"/>
              </a:lnTo>
              <a:lnTo>
                <a:pt x="0" y="2003587"/>
              </a:lnTo>
              <a:lnTo>
                <a:pt x="0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8B1248-90D1-4D86-A921-C5143E1261D4}">
      <dsp:nvSpPr>
        <dsp:cNvPr id="0" name=""/>
        <dsp:cNvSpPr/>
      </dsp:nvSpPr>
      <dsp:spPr>
        <a:xfrm>
          <a:off x="1895650" y="1455459"/>
          <a:ext cx="2299293" cy="2076969"/>
        </a:xfrm>
        <a:custGeom>
          <a:avLst/>
          <a:gdLst/>
          <a:ahLst/>
          <a:cxnLst/>
          <a:rect l="0" t="0" r="0" b="0"/>
          <a:pathLst>
            <a:path>
              <a:moveTo>
                <a:pt x="2299293" y="0"/>
              </a:moveTo>
              <a:lnTo>
                <a:pt x="2299293" y="2003587"/>
              </a:lnTo>
              <a:lnTo>
                <a:pt x="0" y="2003587"/>
              </a:lnTo>
              <a:lnTo>
                <a:pt x="0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215DB-1ADE-4CEC-B4CD-37A372C5A46E}">
      <dsp:nvSpPr>
        <dsp:cNvPr id="0" name=""/>
        <dsp:cNvSpPr/>
      </dsp:nvSpPr>
      <dsp:spPr>
        <a:xfrm>
          <a:off x="583588" y="1455459"/>
          <a:ext cx="3611356" cy="2076969"/>
        </a:xfrm>
        <a:custGeom>
          <a:avLst/>
          <a:gdLst/>
          <a:ahLst/>
          <a:cxnLst/>
          <a:rect l="0" t="0" r="0" b="0"/>
          <a:pathLst>
            <a:path>
              <a:moveTo>
                <a:pt x="3611356" y="0"/>
              </a:moveTo>
              <a:lnTo>
                <a:pt x="3611356" y="2003587"/>
              </a:lnTo>
              <a:lnTo>
                <a:pt x="0" y="2003587"/>
              </a:lnTo>
              <a:lnTo>
                <a:pt x="0" y="20769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E0765-4292-48F4-B03C-A860A2006853}">
      <dsp:nvSpPr>
        <dsp:cNvPr id="0" name=""/>
        <dsp:cNvSpPr/>
      </dsp:nvSpPr>
      <dsp:spPr>
        <a:xfrm>
          <a:off x="2684293" y="651944"/>
          <a:ext cx="3021301" cy="803514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cs typeface="Arial" panose="020B0604020202020204" pitchFamily="34" charset="0"/>
            </a:rPr>
            <a:t>Coordinador </a:t>
          </a:r>
          <a:r>
            <a:rPr lang="es-MX" sz="1400" b="1" kern="1200" dirty="0" smtClean="0">
              <a:cs typeface="Arial" panose="020B0604020202020204" pitchFamily="34" charset="0"/>
            </a:rPr>
            <a:t>Planeación</a:t>
          </a:r>
          <a:endParaRPr lang="es-ES" sz="1400" kern="1200" dirty="0"/>
        </a:p>
      </dsp:txBody>
      <dsp:txXfrm>
        <a:off x="2684293" y="651944"/>
        <a:ext cx="3021301" cy="803514"/>
      </dsp:txXfrm>
    </dsp:sp>
    <dsp:sp modelId="{F998C213-04FE-4D7A-8931-C64D2BC569E2}">
      <dsp:nvSpPr>
        <dsp:cNvPr id="0" name=""/>
        <dsp:cNvSpPr/>
      </dsp:nvSpPr>
      <dsp:spPr>
        <a:xfrm>
          <a:off x="0" y="3532428"/>
          <a:ext cx="1167176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Oficiales Administrativos</a:t>
          </a:r>
          <a:endParaRPr lang="es-ES" sz="1400" kern="1200" dirty="0"/>
        </a:p>
      </dsp:txBody>
      <dsp:txXfrm>
        <a:off x="0" y="3532428"/>
        <a:ext cx="1167176" cy="852726"/>
      </dsp:txXfrm>
    </dsp:sp>
    <dsp:sp modelId="{F49896ED-72DE-4F79-815D-C91BB88D16E0}">
      <dsp:nvSpPr>
        <dsp:cNvPr id="0" name=""/>
        <dsp:cNvSpPr/>
      </dsp:nvSpPr>
      <dsp:spPr>
        <a:xfrm>
          <a:off x="1312062" y="3532428"/>
          <a:ext cx="1167176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Encargado de </a:t>
          </a:r>
          <a:r>
            <a:rPr lang="es-ES" sz="1400" kern="1200" dirty="0" smtClean="0"/>
            <a:t>Sección</a:t>
          </a:r>
          <a:endParaRPr lang="es-ES" sz="1400" kern="1200" dirty="0"/>
        </a:p>
      </dsp:txBody>
      <dsp:txXfrm>
        <a:off x="1312062" y="3532428"/>
        <a:ext cx="1167176" cy="852726"/>
      </dsp:txXfrm>
    </dsp:sp>
    <dsp:sp modelId="{0DED3C5F-F900-4E84-8DCB-2403E349302A}">
      <dsp:nvSpPr>
        <dsp:cNvPr id="0" name=""/>
        <dsp:cNvSpPr/>
      </dsp:nvSpPr>
      <dsp:spPr>
        <a:xfrm>
          <a:off x="2626003" y="3532428"/>
          <a:ext cx="1167176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Almacenistas</a:t>
          </a:r>
          <a:endParaRPr lang="es-ES" sz="1400" kern="1200" dirty="0"/>
        </a:p>
      </dsp:txBody>
      <dsp:txXfrm>
        <a:off x="2626003" y="3532428"/>
        <a:ext cx="1167176" cy="852726"/>
      </dsp:txXfrm>
    </dsp:sp>
    <dsp:sp modelId="{466A9B88-FBCA-4516-8498-61A8F52F9B76}">
      <dsp:nvSpPr>
        <dsp:cNvPr id="0" name=""/>
        <dsp:cNvSpPr/>
      </dsp:nvSpPr>
      <dsp:spPr>
        <a:xfrm>
          <a:off x="3939944" y="3532428"/>
          <a:ext cx="1649661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cs typeface="Arial" panose="020B0604020202020204" pitchFamily="34" charset="0"/>
            </a:rPr>
            <a:t>Auxiliar </a:t>
          </a:r>
          <a:r>
            <a:rPr lang="es-MX" sz="1400" kern="1200" dirty="0" smtClean="0">
              <a:cs typeface="Arial" panose="020B0604020202020204" pitchFamily="34" charset="0"/>
            </a:rPr>
            <a:t>Administrativo</a:t>
          </a:r>
          <a:endParaRPr lang="es-ES" sz="1400" kern="1200" dirty="0"/>
        </a:p>
      </dsp:txBody>
      <dsp:txXfrm>
        <a:off x="3939944" y="3532428"/>
        <a:ext cx="1649661" cy="852726"/>
      </dsp:txXfrm>
    </dsp:sp>
    <dsp:sp modelId="{B381324A-77F6-439A-B663-A30D2DC3F458}">
      <dsp:nvSpPr>
        <dsp:cNvPr id="0" name=""/>
        <dsp:cNvSpPr/>
      </dsp:nvSpPr>
      <dsp:spPr>
        <a:xfrm>
          <a:off x="5736370" y="3532428"/>
          <a:ext cx="1167176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Cajero</a:t>
          </a:r>
          <a:endParaRPr lang="es-ES" sz="1400" kern="1200" dirty="0"/>
        </a:p>
      </dsp:txBody>
      <dsp:txXfrm>
        <a:off x="5736370" y="3532428"/>
        <a:ext cx="1167176" cy="852726"/>
      </dsp:txXfrm>
    </dsp:sp>
    <dsp:sp modelId="{4C254B6C-FB51-479B-9D00-205D6AD6A14C}">
      <dsp:nvSpPr>
        <dsp:cNvPr id="0" name=""/>
        <dsp:cNvSpPr/>
      </dsp:nvSpPr>
      <dsp:spPr>
        <a:xfrm>
          <a:off x="7055715" y="3532428"/>
          <a:ext cx="1379223" cy="852726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Supervisor de Eventos </a:t>
          </a:r>
          <a:r>
            <a:rPr lang="es-MX" sz="1400" b="0" kern="1200" dirty="0" smtClean="0">
              <a:cs typeface="Arial" panose="020B0604020202020204" pitchFamily="34" charset="0"/>
            </a:rPr>
            <a:t>Deportivos</a:t>
          </a:r>
          <a:endParaRPr lang="es-ES" sz="1400" kern="1200" dirty="0"/>
        </a:p>
      </dsp:txBody>
      <dsp:txXfrm>
        <a:off x="7055715" y="3532428"/>
        <a:ext cx="1379223" cy="852726"/>
      </dsp:txXfrm>
    </dsp:sp>
    <dsp:sp modelId="{ED9302B7-5270-45CA-BF89-EEA460AEF31D}">
      <dsp:nvSpPr>
        <dsp:cNvPr id="0" name=""/>
        <dsp:cNvSpPr/>
      </dsp:nvSpPr>
      <dsp:spPr>
        <a:xfrm>
          <a:off x="2560483" y="2041468"/>
          <a:ext cx="1256982" cy="695335"/>
        </a:xfrm>
        <a:prstGeom prst="rect">
          <a:avLst/>
        </a:prstGeom>
        <a:solidFill>
          <a:schemeClr val="bg1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Auxiliar </a:t>
          </a:r>
          <a:r>
            <a:rPr lang="es-MX" sz="1400" b="0" kern="1200" dirty="0" smtClean="0">
              <a:cs typeface="Arial" panose="020B0604020202020204" pitchFamily="34" charset="0"/>
            </a:rPr>
            <a:t>Administrativo</a:t>
          </a:r>
          <a:endParaRPr lang="es-ES" sz="1400" kern="1200" dirty="0"/>
        </a:p>
      </dsp:txBody>
      <dsp:txXfrm>
        <a:off x="2560483" y="2041468"/>
        <a:ext cx="1256982" cy="6953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35A05-4980-4884-B960-6DDFFF73BF48}">
      <dsp:nvSpPr>
        <dsp:cNvPr id="0" name=""/>
        <dsp:cNvSpPr/>
      </dsp:nvSpPr>
      <dsp:spPr>
        <a:xfrm>
          <a:off x="2909896" y="1426976"/>
          <a:ext cx="138103" cy="605023"/>
        </a:xfrm>
        <a:custGeom>
          <a:avLst/>
          <a:gdLst/>
          <a:ahLst/>
          <a:cxnLst/>
          <a:rect l="0" t="0" r="0" b="0"/>
          <a:pathLst>
            <a:path>
              <a:moveTo>
                <a:pt x="138103" y="0"/>
              </a:moveTo>
              <a:lnTo>
                <a:pt x="138103" y="605023"/>
              </a:lnTo>
              <a:lnTo>
                <a:pt x="0" y="6050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43F9AF-5FAE-497D-8380-A4DE0567B699}">
      <dsp:nvSpPr>
        <dsp:cNvPr id="0" name=""/>
        <dsp:cNvSpPr/>
      </dsp:nvSpPr>
      <dsp:spPr>
        <a:xfrm>
          <a:off x="3048000" y="1426976"/>
          <a:ext cx="2387212" cy="1210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943"/>
              </a:lnTo>
              <a:lnTo>
                <a:pt x="2387212" y="1071943"/>
              </a:lnTo>
              <a:lnTo>
                <a:pt x="2387212" y="12100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DC446-8504-41FC-B0E3-2D3F5C7D3E5B}">
      <dsp:nvSpPr>
        <dsp:cNvPr id="0" name=""/>
        <dsp:cNvSpPr/>
      </dsp:nvSpPr>
      <dsp:spPr>
        <a:xfrm>
          <a:off x="3048000" y="1426976"/>
          <a:ext cx="795737" cy="1210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943"/>
              </a:lnTo>
              <a:lnTo>
                <a:pt x="795737" y="1071943"/>
              </a:lnTo>
              <a:lnTo>
                <a:pt x="795737" y="12100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43406-6559-4607-BF7C-3835EE7F1363}">
      <dsp:nvSpPr>
        <dsp:cNvPr id="0" name=""/>
        <dsp:cNvSpPr/>
      </dsp:nvSpPr>
      <dsp:spPr>
        <a:xfrm>
          <a:off x="2252262" y="1426976"/>
          <a:ext cx="795737" cy="1210047"/>
        </a:xfrm>
        <a:custGeom>
          <a:avLst/>
          <a:gdLst/>
          <a:ahLst/>
          <a:cxnLst/>
          <a:rect l="0" t="0" r="0" b="0"/>
          <a:pathLst>
            <a:path>
              <a:moveTo>
                <a:pt x="795737" y="0"/>
              </a:moveTo>
              <a:lnTo>
                <a:pt x="795737" y="1071943"/>
              </a:lnTo>
              <a:lnTo>
                <a:pt x="0" y="1071943"/>
              </a:lnTo>
              <a:lnTo>
                <a:pt x="0" y="12100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543A80-6B03-441E-8D9C-2A3DE622E325}">
      <dsp:nvSpPr>
        <dsp:cNvPr id="0" name=""/>
        <dsp:cNvSpPr/>
      </dsp:nvSpPr>
      <dsp:spPr>
        <a:xfrm>
          <a:off x="660787" y="1426976"/>
          <a:ext cx="2387212" cy="1210047"/>
        </a:xfrm>
        <a:custGeom>
          <a:avLst/>
          <a:gdLst/>
          <a:ahLst/>
          <a:cxnLst/>
          <a:rect l="0" t="0" r="0" b="0"/>
          <a:pathLst>
            <a:path>
              <a:moveTo>
                <a:pt x="2387212" y="0"/>
              </a:moveTo>
              <a:lnTo>
                <a:pt x="2387212" y="1071943"/>
              </a:lnTo>
              <a:lnTo>
                <a:pt x="0" y="1071943"/>
              </a:lnTo>
              <a:lnTo>
                <a:pt x="0" y="12100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0B8BD-61D5-4C5F-A1A0-43318CCBACC4}">
      <dsp:nvSpPr>
        <dsp:cNvPr id="0" name=""/>
        <dsp:cNvSpPr/>
      </dsp:nvSpPr>
      <dsp:spPr>
        <a:xfrm>
          <a:off x="2390365" y="769342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Coordinación </a:t>
          </a:r>
          <a:r>
            <a:rPr lang="es-MX" sz="1400" kern="1200" dirty="0" smtClean="0">
              <a:cs typeface="Arial" panose="020B0604020202020204" pitchFamily="34" charset="0"/>
            </a:rPr>
            <a:t>de </a:t>
          </a:r>
          <a:r>
            <a:rPr lang="es-MX" sz="1400" kern="1200" dirty="0" smtClean="0">
              <a:cs typeface="Arial" panose="020B0604020202020204" pitchFamily="34" charset="0"/>
            </a:rPr>
            <a:t>Planeación</a:t>
          </a:r>
          <a:endParaRPr lang="es-MX" sz="1400" b="0" kern="1200" dirty="0" smtClean="0">
            <a:cs typeface="Arial" panose="020B0604020202020204" pitchFamily="34" charset="0"/>
          </a:endParaRPr>
        </a:p>
      </dsp:txBody>
      <dsp:txXfrm>
        <a:off x="2390365" y="769342"/>
        <a:ext cx="1315268" cy="657634"/>
      </dsp:txXfrm>
    </dsp:sp>
    <dsp:sp modelId="{5E4C9064-F38F-4F57-BF63-9D217C927B7D}">
      <dsp:nvSpPr>
        <dsp:cNvPr id="0" name=""/>
        <dsp:cNvSpPr/>
      </dsp:nvSpPr>
      <dsp:spPr>
        <a:xfrm>
          <a:off x="3153" y="2637023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Mantenimiento</a:t>
          </a:r>
          <a:endParaRPr lang="es-ES" sz="1400" kern="1200" dirty="0" smtClean="0"/>
        </a:p>
      </dsp:txBody>
      <dsp:txXfrm>
        <a:off x="3153" y="2637023"/>
        <a:ext cx="1315268" cy="657634"/>
      </dsp:txXfrm>
    </dsp:sp>
    <dsp:sp modelId="{5A4E4C60-8AA9-4C1B-B12A-28129DB537C8}">
      <dsp:nvSpPr>
        <dsp:cNvPr id="0" name=""/>
        <dsp:cNvSpPr/>
      </dsp:nvSpPr>
      <dsp:spPr>
        <a:xfrm>
          <a:off x="1594628" y="2637023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Encargado de Sección</a:t>
          </a:r>
          <a:endParaRPr lang="es-ES" sz="1400" kern="1200" dirty="0"/>
        </a:p>
      </dsp:txBody>
      <dsp:txXfrm>
        <a:off x="1594628" y="2637023"/>
        <a:ext cx="1315268" cy="657634"/>
      </dsp:txXfrm>
    </dsp:sp>
    <dsp:sp modelId="{59E94111-0F88-4726-BF39-5F3275F16C34}">
      <dsp:nvSpPr>
        <dsp:cNvPr id="0" name=""/>
        <dsp:cNvSpPr/>
      </dsp:nvSpPr>
      <dsp:spPr>
        <a:xfrm>
          <a:off x="3186103" y="2637023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Chofer</a:t>
          </a:r>
          <a:endParaRPr lang="es-ES" sz="1400" kern="1200" dirty="0"/>
        </a:p>
      </dsp:txBody>
      <dsp:txXfrm>
        <a:off x="3186103" y="2637023"/>
        <a:ext cx="1315268" cy="657634"/>
      </dsp:txXfrm>
    </dsp:sp>
    <dsp:sp modelId="{0AD6ED7B-E691-4D21-A96E-818053CACAA5}">
      <dsp:nvSpPr>
        <dsp:cNvPr id="0" name=""/>
        <dsp:cNvSpPr/>
      </dsp:nvSpPr>
      <dsp:spPr>
        <a:xfrm>
          <a:off x="4777578" y="2637023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Vigilante</a:t>
          </a:r>
          <a:endParaRPr lang="es-ES" sz="1400" kern="1200" dirty="0"/>
        </a:p>
      </dsp:txBody>
      <dsp:txXfrm>
        <a:off x="4777578" y="2637023"/>
        <a:ext cx="1315268" cy="657634"/>
      </dsp:txXfrm>
    </dsp:sp>
    <dsp:sp modelId="{93DBBE78-E74B-4649-AD78-24F9EEC89152}">
      <dsp:nvSpPr>
        <dsp:cNvPr id="0" name=""/>
        <dsp:cNvSpPr/>
      </dsp:nvSpPr>
      <dsp:spPr>
        <a:xfrm>
          <a:off x="1594628" y="1703182"/>
          <a:ext cx="1315268" cy="6576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Encargado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Sección</a:t>
          </a:r>
          <a:endParaRPr lang="es-ES" sz="1400" kern="1200" dirty="0"/>
        </a:p>
      </dsp:txBody>
      <dsp:txXfrm>
        <a:off x="1594628" y="1703182"/>
        <a:ext cx="1315268" cy="6576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C30C9-004A-4B79-95F0-6B4C98BD734E}">
      <dsp:nvSpPr>
        <dsp:cNvPr id="0" name=""/>
        <dsp:cNvSpPr/>
      </dsp:nvSpPr>
      <dsp:spPr>
        <a:xfrm>
          <a:off x="4162051" y="912560"/>
          <a:ext cx="191514" cy="839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9015"/>
              </a:lnTo>
              <a:lnTo>
                <a:pt x="191514" y="8390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C7FC7-C629-402F-BF3A-3871C5FC02FB}">
      <dsp:nvSpPr>
        <dsp:cNvPr id="0" name=""/>
        <dsp:cNvSpPr/>
      </dsp:nvSpPr>
      <dsp:spPr>
        <a:xfrm>
          <a:off x="3970536" y="912560"/>
          <a:ext cx="191514" cy="839015"/>
        </a:xfrm>
        <a:custGeom>
          <a:avLst/>
          <a:gdLst/>
          <a:ahLst/>
          <a:cxnLst/>
          <a:rect l="0" t="0" r="0" b="0"/>
          <a:pathLst>
            <a:path>
              <a:moveTo>
                <a:pt x="191514" y="0"/>
              </a:moveTo>
              <a:lnTo>
                <a:pt x="191514" y="839015"/>
              </a:lnTo>
              <a:lnTo>
                <a:pt x="0" y="83901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93D72E-026A-4984-9B6E-E4AF0AA55C03}">
      <dsp:nvSpPr>
        <dsp:cNvPr id="0" name=""/>
        <dsp:cNvSpPr/>
      </dsp:nvSpPr>
      <dsp:spPr>
        <a:xfrm>
          <a:off x="5639447" y="3502563"/>
          <a:ext cx="243788" cy="524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876"/>
              </a:lnTo>
              <a:lnTo>
                <a:pt x="243788" y="52487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1A0A4-7EE6-428C-BA4B-39CE9531C52D}">
      <dsp:nvSpPr>
        <dsp:cNvPr id="0" name=""/>
        <dsp:cNvSpPr/>
      </dsp:nvSpPr>
      <dsp:spPr>
        <a:xfrm>
          <a:off x="4162051" y="912560"/>
          <a:ext cx="2206974" cy="1678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6515"/>
              </a:lnTo>
              <a:lnTo>
                <a:pt x="2206974" y="1486515"/>
              </a:lnTo>
              <a:lnTo>
                <a:pt x="2206974" y="1678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E9674-2A19-443C-B0A3-AED9B3FC409C}">
      <dsp:nvSpPr>
        <dsp:cNvPr id="0" name=""/>
        <dsp:cNvSpPr/>
      </dsp:nvSpPr>
      <dsp:spPr>
        <a:xfrm>
          <a:off x="4116331" y="912560"/>
          <a:ext cx="91440" cy="1678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78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37D42-6157-4B65-91CE-76B5BC1C987A}">
      <dsp:nvSpPr>
        <dsp:cNvPr id="0" name=""/>
        <dsp:cNvSpPr/>
      </dsp:nvSpPr>
      <dsp:spPr>
        <a:xfrm>
          <a:off x="1955076" y="912560"/>
          <a:ext cx="2206974" cy="1678030"/>
        </a:xfrm>
        <a:custGeom>
          <a:avLst/>
          <a:gdLst/>
          <a:ahLst/>
          <a:cxnLst/>
          <a:rect l="0" t="0" r="0" b="0"/>
          <a:pathLst>
            <a:path>
              <a:moveTo>
                <a:pt x="2206974" y="0"/>
              </a:moveTo>
              <a:lnTo>
                <a:pt x="2206974" y="1486515"/>
              </a:lnTo>
              <a:lnTo>
                <a:pt x="0" y="1486515"/>
              </a:lnTo>
              <a:lnTo>
                <a:pt x="0" y="1678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2E6CA-9812-4F7E-84D8-46EFB3D7886E}">
      <dsp:nvSpPr>
        <dsp:cNvPr id="0" name=""/>
        <dsp:cNvSpPr/>
      </dsp:nvSpPr>
      <dsp:spPr>
        <a:xfrm>
          <a:off x="3250078" y="587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Coordinador de </a:t>
          </a:r>
          <a:r>
            <a:rPr lang="es-MX" sz="1400" b="0" kern="1200" dirty="0" smtClean="0">
              <a:cs typeface="Arial" panose="020B0604020202020204" pitchFamily="34" charset="0"/>
            </a:rPr>
            <a:t>Planeación</a:t>
          </a:r>
          <a:endParaRPr lang="es-ES" sz="1400" kern="1200" dirty="0"/>
        </a:p>
      </dsp:txBody>
      <dsp:txXfrm>
        <a:off x="3250078" y="587"/>
        <a:ext cx="1823945" cy="911972"/>
      </dsp:txXfrm>
    </dsp:sp>
    <dsp:sp modelId="{0D2E3183-04F5-42A6-A5B7-A37AD591D37A}">
      <dsp:nvSpPr>
        <dsp:cNvPr id="0" name=""/>
        <dsp:cNvSpPr/>
      </dsp:nvSpPr>
      <dsp:spPr>
        <a:xfrm>
          <a:off x="1043103" y="2590590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Encargado de Comunicación </a:t>
          </a:r>
          <a:r>
            <a:rPr lang="es-ES" sz="1400" kern="1200" dirty="0" smtClean="0"/>
            <a:t>Social</a:t>
          </a:r>
          <a:endParaRPr lang="es-ES" sz="1400" kern="1200" dirty="0"/>
        </a:p>
      </dsp:txBody>
      <dsp:txXfrm>
        <a:off x="1043103" y="2590590"/>
        <a:ext cx="1823945" cy="911972"/>
      </dsp:txXfrm>
    </dsp:sp>
    <dsp:sp modelId="{6ABD3C17-6ADC-4A50-98E8-99191E1778D7}">
      <dsp:nvSpPr>
        <dsp:cNvPr id="0" name=""/>
        <dsp:cNvSpPr/>
      </dsp:nvSpPr>
      <dsp:spPr>
        <a:xfrm>
          <a:off x="3250078" y="2590590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Coordinador </a:t>
          </a:r>
          <a:r>
            <a:rPr lang="es-MX" sz="1400" b="0" kern="1200" dirty="0" smtClean="0">
              <a:cs typeface="Arial" panose="020B0604020202020204" pitchFamily="34" charset="0"/>
            </a:rPr>
            <a:t>Informática</a:t>
          </a:r>
          <a:endParaRPr lang="es-ES" sz="1400" kern="1200" dirty="0"/>
        </a:p>
      </dsp:txBody>
      <dsp:txXfrm>
        <a:off x="3250078" y="2590590"/>
        <a:ext cx="1823945" cy="911972"/>
      </dsp:txXfrm>
    </dsp:sp>
    <dsp:sp modelId="{87A7AD69-9952-4A17-A9F6-A7FC3F10FCE1}">
      <dsp:nvSpPr>
        <dsp:cNvPr id="0" name=""/>
        <dsp:cNvSpPr/>
      </dsp:nvSpPr>
      <dsp:spPr>
        <a:xfrm>
          <a:off x="5457052" y="2590590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Promotor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Deportivo</a:t>
          </a:r>
          <a:endParaRPr lang="es-ES" sz="1400" kern="1200" dirty="0"/>
        </a:p>
      </dsp:txBody>
      <dsp:txXfrm>
        <a:off x="5457052" y="2590590"/>
        <a:ext cx="1823945" cy="911972"/>
      </dsp:txXfrm>
    </dsp:sp>
    <dsp:sp modelId="{F473F60B-9638-4E7E-90BE-F6D28110508E}">
      <dsp:nvSpPr>
        <dsp:cNvPr id="0" name=""/>
        <dsp:cNvSpPr/>
      </dsp:nvSpPr>
      <dsp:spPr>
        <a:xfrm>
          <a:off x="5883235" y="3724938"/>
          <a:ext cx="1207616" cy="60500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Auxiliar</a:t>
          </a:r>
          <a:endParaRPr lang="es-ES" sz="1400" kern="1200" dirty="0"/>
        </a:p>
      </dsp:txBody>
      <dsp:txXfrm>
        <a:off x="5883235" y="3724938"/>
        <a:ext cx="1207616" cy="605002"/>
      </dsp:txXfrm>
    </dsp:sp>
    <dsp:sp modelId="{669919E0-8AB3-4D0D-A109-D973677007B2}">
      <dsp:nvSpPr>
        <dsp:cNvPr id="0" name=""/>
        <dsp:cNvSpPr/>
      </dsp:nvSpPr>
      <dsp:spPr>
        <a:xfrm>
          <a:off x="2146591" y="1295588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Secretaria /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O</a:t>
          </a:r>
          <a:endParaRPr lang="es-ES" sz="1400" kern="1200" dirty="0"/>
        </a:p>
      </dsp:txBody>
      <dsp:txXfrm>
        <a:off x="2146591" y="1295588"/>
        <a:ext cx="1823945" cy="911972"/>
      </dsp:txXfrm>
    </dsp:sp>
    <dsp:sp modelId="{B4595E16-6369-4085-80AE-2BF532268F6B}">
      <dsp:nvSpPr>
        <dsp:cNvPr id="0" name=""/>
        <dsp:cNvSpPr/>
      </dsp:nvSpPr>
      <dsp:spPr>
        <a:xfrm>
          <a:off x="4353565" y="1295588"/>
          <a:ext cx="1823945" cy="911972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Fotógrafa / </a:t>
          </a: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O</a:t>
          </a:r>
          <a:endParaRPr lang="es-ES" sz="1400" kern="1200" dirty="0"/>
        </a:p>
      </dsp:txBody>
      <dsp:txXfrm>
        <a:off x="4353565" y="1295588"/>
        <a:ext cx="1823945" cy="91197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92DF4-5EDF-49E2-8270-F89CDA189206}">
      <dsp:nvSpPr>
        <dsp:cNvPr id="0" name=""/>
        <dsp:cNvSpPr/>
      </dsp:nvSpPr>
      <dsp:spPr>
        <a:xfrm>
          <a:off x="4201779" y="671313"/>
          <a:ext cx="1520515" cy="335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923"/>
              </a:lnTo>
              <a:lnTo>
                <a:pt x="1520515" y="3359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5BCAF-D873-4214-9EB3-394E86369273}">
      <dsp:nvSpPr>
        <dsp:cNvPr id="0" name=""/>
        <dsp:cNvSpPr/>
      </dsp:nvSpPr>
      <dsp:spPr>
        <a:xfrm>
          <a:off x="3509949" y="2205844"/>
          <a:ext cx="1198314" cy="2200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0670"/>
              </a:lnTo>
              <a:lnTo>
                <a:pt x="1198314" y="220067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1A9E1-F44C-4BE1-B578-A7ECE7FFFE61}">
      <dsp:nvSpPr>
        <dsp:cNvPr id="0" name=""/>
        <dsp:cNvSpPr/>
      </dsp:nvSpPr>
      <dsp:spPr>
        <a:xfrm>
          <a:off x="3149752" y="2205844"/>
          <a:ext cx="360196" cy="2301959"/>
        </a:xfrm>
        <a:custGeom>
          <a:avLst/>
          <a:gdLst/>
          <a:ahLst/>
          <a:cxnLst/>
          <a:rect l="0" t="0" r="0" b="0"/>
          <a:pathLst>
            <a:path>
              <a:moveTo>
                <a:pt x="360196" y="0"/>
              </a:moveTo>
              <a:lnTo>
                <a:pt x="360196" y="2301959"/>
              </a:lnTo>
              <a:lnTo>
                <a:pt x="0" y="230195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E9373-EC13-4BA0-B625-A4938CADA438}">
      <dsp:nvSpPr>
        <dsp:cNvPr id="0" name=""/>
        <dsp:cNvSpPr/>
      </dsp:nvSpPr>
      <dsp:spPr>
        <a:xfrm>
          <a:off x="3509949" y="2205844"/>
          <a:ext cx="1209559" cy="1367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7971"/>
              </a:lnTo>
              <a:lnTo>
                <a:pt x="1209559" y="136797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784108-F5F3-4F3F-ADF8-3B19FA8430E3}">
      <dsp:nvSpPr>
        <dsp:cNvPr id="0" name=""/>
        <dsp:cNvSpPr/>
      </dsp:nvSpPr>
      <dsp:spPr>
        <a:xfrm>
          <a:off x="3509949" y="2205844"/>
          <a:ext cx="1173648" cy="4869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948"/>
              </a:lnTo>
              <a:lnTo>
                <a:pt x="1173648" y="48694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E8185-EDB6-46FC-B25A-2ADC7216D413}">
      <dsp:nvSpPr>
        <dsp:cNvPr id="0" name=""/>
        <dsp:cNvSpPr/>
      </dsp:nvSpPr>
      <dsp:spPr>
        <a:xfrm>
          <a:off x="3153965" y="2205844"/>
          <a:ext cx="355984" cy="1697678"/>
        </a:xfrm>
        <a:custGeom>
          <a:avLst/>
          <a:gdLst/>
          <a:ahLst/>
          <a:cxnLst/>
          <a:rect l="0" t="0" r="0" b="0"/>
          <a:pathLst>
            <a:path>
              <a:moveTo>
                <a:pt x="355984" y="0"/>
              </a:moveTo>
              <a:lnTo>
                <a:pt x="355984" y="1697678"/>
              </a:lnTo>
              <a:lnTo>
                <a:pt x="0" y="169767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8E41F-38C9-4EA7-9120-185E2BB10DDF}">
      <dsp:nvSpPr>
        <dsp:cNvPr id="0" name=""/>
        <dsp:cNvSpPr/>
      </dsp:nvSpPr>
      <dsp:spPr>
        <a:xfrm>
          <a:off x="3204946" y="2205844"/>
          <a:ext cx="305002" cy="1132135"/>
        </a:xfrm>
        <a:custGeom>
          <a:avLst/>
          <a:gdLst/>
          <a:ahLst/>
          <a:cxnLst/>
          <a:rect l="0" t="0" r="0" b="0"/>
          <a:pathLst>
            <a:path>
              <a:moveTo>
                <a:pt x="305002" y="0"/>
              </a:moveTo>
              <a:lnTo>
                <a:pt x="305002" y="1132135"/>
              </a:lnTo>
              <a:lnTo>
                <a:pt x="0" y="11321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7AA01-A433-41B7-BAE5-A7B25D25AAE6}">
      <dsp:nvSpPr>
        <dsp:cNvPr id="0" name=""/>
        <dsp:cNvSpPr/>
      </dsp:nvSpPr>
      <dsp:spPr>
        <a:xfrm>
          <a:off x="3055025" y="2205844"/>
          <a:ext cx="454923" cy="496004"/>
        </a:xfrm>
        <a:custGeom>
          <a:avLst/>
          <a:gdLst/>
          <a:ahLst/>
          <a:cxnLst/>
          <a:rect l="0" t="0" r="0" b="0"/>
          <a:pathLst>
            <a:path>
              <a:moveTo>
                <a:pt x="454923" y="0"/>
              </a:moveTo>
              <a:lnTo>
                <a:pt x="454923" y="496004"/>
              </a:lnTo>
              <a:lnTo>
                <a:pt x="0" y="49600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7430F-5B50-4895-A43B-46BCA7BD80FE}">
      <dsp:nvSpPr>
        <dsp:cNvPr id="0" name=""/>
        <dsp:cNvSpPr/>
      </dsp:nvSpPr>
      <dsp:spPr>
        <a:xfrm>
          <a:off x="4156059" y="671313"/>
          <a:ext cx="91440" cy="7487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3667"/>
              </a:lnTo>
              <a:lnTo>
                <a:pt x="55252" y="733667"/>
              </a:lnTo>
              <a:lnTo>
                <a:pt x="55252" y="7487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1A65D-26B9-44ED-921C-207F9CC9EDB1}">
      <dsp:nvSpPr>
        <dsp:cNvPr id="0" name=""/>
        <dsp:cNvSpPr/>
      </dsp:nvSpPr>
      <dsp:spPr>
        <a:xfrm>
          <a:off x="3229904" y="5729"/>
          <a:ext cx="1943748" cy="66558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Coordinador </a:t>
          </a:r>
          <a:r>
            <a:rPr lang="es-MX" sz="1400" b="0" kern="1200" dirty="0" smtClean="0">
              <a:cs typeface="Arial" panose="020B0604020202020204" pitchFamily="34" charset="0"/>
            </a:rPr>
            <a:t>Planeación</a:t>
          </a:r>
          <a:endParaRPr lang="es-ES" sz="1400" b="0" kern="1200" dirty="0"/>
        </a:p>
      </dsp:txBody>
      <dsp:txXfrm>
        <a:off x="3229904" y="5729"/>
        <a:ext cx="1943748" cy="665584"/>
      </dsp:txXfrm>
    </dsp:sp>
    <dsp:sp modelId="{F72D17D6-65A3-49DF-848A-C3693E41546F}">
      <dsp:nvSpPr>
        <dsp:cNvPr id="0" name=""/>
        <dsp:cNvSpPr/>
      </dsp:nvSpPr>
      <dsp:spPr>
        <a:xfrm>
          <a:off x="3334608" y="1420026"/>
          <a:ext cx="1753407" cy="785818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Jefes </a:t>
          </a:r>
          <a:r>
            <a:rPr kumimoji="0" 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de Infraestructura y </a:t>
          </a:r>
          <a:r>
            <a:rPr kumimoji="0" 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rPr>
            <a:t>Mantenimiento</a:t>
          </a:r>
          <a:endParaRPr lang="es-ES" sz="1400" b="0" kern="1200" dirty="0"/>
        </a:p>
      </dsp:txBody>
      <dsp:txXfrm>
        <a:off x="3334608" y="1420026"/>
        <a:ext cx="1753407" cy="785818"/>
      </dsp:txXfrm>
    </dsp:sp>
    <dsp:sp modelId="{D4D310FD-44D0-4F42-8ACA-702B39685FEC}">
      <dsp:nvSpPr>
        <dsp:cNvPr id="0" name=""/>
        <dsp:cNvSpPr/>
      </dsp:nvSpPr>
      <dsp:spPr>
        <a:xfrm>
          <a:off x="1707501" y="2467276"/>
          <a:ext cx="1347523" cy="46914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 </a:t>
          </a: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Mayordomos</a:t>
          </a:r>
          <a:endParaRPr lang="es-ES" sz="1400" b="0" kern="1200" dirty="0"/>
        </a:p>
      </dsp:txBody>
      <dsp:txXfrm>
        <a:off x="1707501" y="2467276"/>
        <a:ext cx="1347523" cy="469144"/>
      </dsp:txXfrm>
    </dsp:sp>
    <dsp:sp modelId="{C53C6C61-A50F-424F-861D-6CCE7D88D151}">
      <dsp:nvSpPr>
        <dsp:cNvPr id="0" name=""/>
        <dsp:cNvSpPr/>
      </dsp:nvSpPr>
      <dsp:spPr>
        <a:xfrm>
          <a:off x="1713317" y="3196140"/>
          <a:ext cx="1491628" cy="28368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kern="1200" dirty="0"/>
        </a:p>
      </dsp:txBody>
      <dsp:txXfrm>
        <a:off x="1713317" y="3196140"/>
        <a:ext cx="1491628" cy="283680"/>
      </dsp:txXfrm>
    </dsp:sp>
    <dsp:sp modelId="{5F8E8FEB-1D3E-4091-93F9-8D88283AE196}">
      <dsp:nvSpPr>
        <dsp:cNvPr id="0" name=""/>
        <dsp:cNvSpPr/>
      </dsp:nvSpPr>
      <dsp:spPr>
        <a:xfrm>
          <a:off x="1682638" y="3705921"/>
          <a:ext cx="1471326" cy="395203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Auxiliares </a:t>
          </a: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de </a:t>
          </a: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kern="1200" dirty="0"/>
        </a:p>
      </dsp:txBody>
      <dsp:txXfrm>
        <a:off x="1682638" y="3705921"/>
        <a:ext cx="1471326" cy="395203"/>
      </dsp:txXfrm>
    </dsp:sp>
    <dsp:sp modelId="{1C4517C3-D40F-43A1-B5B0-371641B7FAB3}">
      <dsp:nvSpPr>
        <dsp:cNvPr id="0" name=""/>
        <dsp:cNvSpPr/>
      </dsp:nvSpPr>
      <dsp:spPr>
        <a:xfrm>
          <a:off x="4683597" y="2452203"/>
          <a:ext cx="1578336" cy="481179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Oficial </a:t>
          </a: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Mantenimiento</a:t>
          </a:r>
          <a:endParaRPr lang="es-ES" sz="1400" b="0" kern="1200" dirty="0"/>
        </a:p>
      </dsp:txBody>
      <dsp:txXfrm>
        <a:off x="4683597" y="2452203"/>
        <a:ext cx="1578336" cy="481179"/>
      </dsp:txXfrm>
    </dsp:sp>
    <dsp:sp modelId="{2F8A94E1-4DB5-4EC7-8450-851AC509EFC6}">
      <dsp:nvSpPr>
        <dsp:cNvPr id="0" name=""/>
        <dsp:cNvSpPr/>
      </dsp:nvSpPr>
      <dsp:spPr>
        <a:xfrm>
          <a:off x="4719508" y="3321749"/>
          <a:ext cx="1002596" cy="50413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Jardinero</a:t>
          </a:r>
          <a:endParaRPr lang="es-ES" sz="1400" b="0" kern="1200" dirty="0"/>
        </a:p>
      </dsp:txBody>
      <dsp:txXfrm>
        <a:off x="4719508" y="3321749"/>
        <a:ext cx="1002596" cy="504134"/>
      </dsp:txXfrm>
    </dsp:sp>
    <dsp:sp modelId="{DCC2079D-589C-4922-A6CC-EBB9A4BB1095}">
      <dsp:nvSpPr>
        <dsp:cNvPr id="0" name=""/>
        <dsp:cNvSpPr/>
      </dsp:nvSpPr>
      <dsp:spPr>
        <a:xfrm>
          <a:off x="1702925" y="4359889"/>
          <a:ext cx="1446827" cy="295828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Intendentes</a:t>
          </a:r>
          <a:endParaRPr lang="es-ES" sz="1400" b="0" kern="1200" dirty="0"/>
        </a:p>
      </dsp:txBody>
      <dsp:txXfrm>
        <a:off x="1702925" y="4359889"/>
        <a:ext cx="1446827" cy="295828"/>
      </dsp:txXfrm>
    </dsp:sp>
    <dsp:sp modelId="{596C98A6-787D-4003-A098-69A51A8FCCFC}">
      <dsp:nvSpPr>
        <dsp:cNvPr id="0" name=""/>
        <dsp:cNvSpPr/>
      </dsp:nvSpPr>
      <dsp:spPr>
        <a:xfrm>
          <a:off x="4708263" y="4112038"/>
          <a:ext cx="1023479" cy="58895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Vigilantes</a:t>
          </a:r>
          <a:endParaRPr lang="es-ES" sz="1400" b="0" kern="1200" dirty="0"/>
        </a:p>
      </dsp:txBody>
      <dsp:txXfrm>
        <a:off x="4708263" y="4112038"/>
        <a:ext cx="1023479" cy="588954"/>
      </dsp:txXfrm>
    </dsp:sp>
    <dsp:sp modelId="{006194EC-AF8F-4A15-9F41-0F6DB908D693}">
      <dsp:nvSpPr>
        <dsp:cNvPr id="0" name=""/>
        <dsp:cNvSpPr/>
      </dsp:nvSpPr>
      <dsp:spPr>
        <a:xfrm>
          <a:off x="5722294" y="773956"/>
          <a:ext cx="1181410" cy="46656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Secretaria  /  </a:t>
          </a:r>
          <a:r>
            <a:rPr kumimoji="1" lang="es-MX" altLang="es-MX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rPr>
            <a:t>B</a:t>
          </a:r>
          <a:endParaRPr lang="es-ES" sz="1400" kern="1200" dirty="0"/>
        </a:p>
      </dsp:txBody>
      <dsp:txXfrm>
        <a:off x="5722294" y="773956"/>
        <a:ext cx="1181410" cy="46656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02051-AF36-4299-9C9B-29A9CB45909A}">
      <dsp:nvSpPr>
        <dsp:cNvPr id="0" name=""/>
        <dsp:cNvSpPr/>
      </dsp:nvSpPr>
      <dsp:spPr>
        <a:xfrm>
          <a:off x="3571173" y="1443942"/>
          <a:ext cx="2226085" cy="1572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379"/>
              </a:lnTo>
              <a:lnTo>
                <a:pt x="2226085" y="157237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08BCB-A311-4569-BE47-E138419559B7}">
      <dsp:nvSpPr>
        <dsp:cNvPr id="0" name=""/>
        <dsp:cNvSpPr/>
      </dsp:nvSpPr>
      <dsp:spPr>
        <a:xfrm>
          <a:off x="3571173" y="1443942"/>
          <a:ext cx="463776" cy="1566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6450"/>
              </a:lnTo>
              <a:lnTo>
                <a:pt x="463776" y="156645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90F10-B9F1-4967-8E25-135097F977B2}">
      <dsp:nvSpPr>
        <dsp:cNvPr id="0" name=""/>
        <dsp:cNvSpPr/>
      </dsp:nvSpPr>
      <dsp:spPr>
        <a:xfrm>
          <a:off x="3453377" y="1443942"/>
          <a:ext cx="117795" cy="1566782"/>
        </a:xfrm>
        <a:custGeom>
          <a:avLst/>
          <a:gdLst/>
          <a:ahLst/>
          <a:cxnLst/>
          <a:rect l="0" t="0" r="0" b="0"/>
          <a:pathLst>
            <a:path>
              <a:moveTo>
                <a:pt x="117795" y="0"/>
              </a:moveTo>
              <a:lnTo>
                <a:pt x="117795" y="1566782"/>
              </a:lnTo>
              <a:lnTo>
                <a:pt x="0" y="156678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3A250-B5F3-408E-8BA7-BACD4CF9CA6C}">
      <dsp:nvSpPr>
        <dsp:cNvPr id="0" name=""/>
        <dsp:cNvSpPr/>
      </dsp:nvSpPr>
      <dsp:spPr>
        <a:xfrm>
          <a:off x="2060764" y="1443942"/>
          <a:ext cx="1510409" cy="1570032"/>
        </a:xfrm>
        <a:custGeom>
          <a:avLst/>
          <a:gdLst/>
          <a:ahLst/>
          <a:cxnLst/>
          <a:rect l="0" t="0" r="0" b="0"/>
          <a:pathLst>
            <a:path>
              <a:moveTo>
                <a:pt x="1510409" y="0"/>
              </a:moveTo>
              <a:lnTo>
                <a:pt x="1510409" y="1570032"/>
              </a:lnTo>
              <a:lnTo>
                <a:pt x="0" y="15700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86524B-54F5-4D1D-AFB1-0343F1F5047A}">
      <dsp:nvSpPr>
        <dsp:cNvPr id="0" name=""/>
        <dsp:cNvSpPr/>
      </dsp:nvSpPr>
      <dsp:spPr>
        <a:xfrm>
          <a:off x="4116331" y="732700"/>
          <a:ext cx="91440" cy="129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93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509DC-280C-453C-B5B5-DA758CD26958}">
      <dsp:nvSpPr>
        <dsp:cNvPr id="0" name=""/>
        <dsp:cNvSpPr/>
      </dsp:nvSpPr>
      <dsp:spPr>
        <a:xfrm>
          <a:off x="3324643" y="491"/>
          <a:ext cx="1674815" cy="732208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cs typeface="Arial" panose="020B0604020202020204" pitchFamily="34" charset="0"/>
            </a:rPr>
            <a:t>Coordinador de </a:t>
          </a:r>
          <a:r>
            <a:rPr lang="es-MX" sz="1400" kern="1200" dirty="0" smtClean="0">
              <a:cs typeface="Arial" panose="020B0604020202020204" pitchFamily="34" charset="0"/>
            </a:rPr>
            <a:t>Planeación</a:t>
          </a:r>
          <a:endParaRPr lang="es-ES" sz="1400" kern="1200" dirty="0"/>
        </a:p>
      </dsp:txBody>
      <dsp:txXfrm>
        <a:off x="3324643" y="491"/>
        <a:ext cx="1674815" cy="732208"/>
      </dsp:txXfrm>
    </dsp:sp>
    <dsp:sp modelId="{354863ED-77EC-425E-A80D-DC7B29072B9C}">
      <dsp:nvSpPr>
        <dsp:cNvPr id="0" name=""/>
        <dsp:cNvSpPr/>
      </dsp:nvSpPr>
      <dsp:spPr>
        <a:xfrm>
          <a:off x="3423454" y="862066"/>
          <a:ext cx="1477194" cy="581876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Jefe de Cultura </a:t>
          </a: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400" kern="1200" dirty="0"/>
        </a:p>
      </dsp:txBody>
      <dsp:txXfrm>
        <a:off x="3423454" y="862066"/>
        <a:ext cx="1477194" cy="581876"/>
      </dsp:txXfrm>
    </dsp:sp>
    <dsp:sp modelId="{1C3BB2C6-B00A-4C81-BF29-0D5AECB7562E}">
      <dsp:nvSpPr>
        <dsp:cNvPr id="0" name=""/>
        <dsp:cNvSpPr/>
      </dsp:nvSpPr>
      <dsp:spPr>
        <a:xfrm>
          <a:off x="1027916" y="2738870"/>
          <a:ext cx="1032848" cy="55021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b="0" kern="1200" dirty="0" smtClean="0">
              <a:solidFill>
                <a:schemeClr val="tx1"/>
              </a:solidFill>
              <a:latin typeface="+mn-lt"/>
              <a:cs typeface="Arial" charset="0"/>
            </a:rPr>
            <a:t>Promotor</a:t>
          </a:r>
          <a:endParaRPr lang="es-ES" sz="1400" kern="1200" dirty="0"/>
        </a:p>
      </dsp:txBody>
      <dsp:txXfrm>
        <a:off x="1027916" y="2738870"/>
        <a:ext cx="1032848" cy="550210"/>
      </dsp:txXfrm>
    </dsp:sp>
    <dsp:sp modelId="{49CEFA9D-589F-4329-9E89-1BB3EB7629CF}">
      <dsp:nvSpPr>
        <dsp:cNvPr id="0" name=""/>
        <dsp:cNvSpPr/>
      </dsp:nvSpPr>
      <dsp:spPr>
        <a:xfrm>
          <a:off x="2356900" y="2735620"/>
          <a:ext cx="1096477" cy="5502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Auxiliar </a:t>
          </a: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Administrativo</a:t>
          </a:r>
          <a:endParaRPr lang="es-MX" altLang="es-MX" sz="1400" kern="1200" dirty="0">
            <a:solidFill>
              <a:schemeClr val="tx1"/>
            </a:solidFill>
            <a:latin typeface="+mn-lt"/>
            <a:cs typeface="Arial" charset="0"/>
          </a:endParaRPr>
        </a:p>
      </dsp:txBody>
      <dsp:txXfrm>
        <a:off x="2356900" y="2735620"/>
        <a:ext cx="1096477" cy="550210"/>
      </dsp:txXfrm>
    </dsp:sp>
    <dsp:sp modelId="{C168A734-FBA5-41E0-BBB6-46F7A27328A6}">
      <dsp:nvSpPr>
        <dsp:cNvPr id="0" name=""/>
        <dsp:cNvSpPr/>
      </dsp:nvSpPr>
      <dsp:spPr>
        <a:xfrm>
          <a:off x="4034949" y="2735288"/>
          <a:ext cx="1032848" cy="55021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Jefe de Activación </a:t>
          </a:r>
          <a:r>
            <a:rPr lang="es-MX" altLang="es-MX" sz="1400" kern="1200" dirty="0" smtClean="0">
              <a:solidFill>
                <a:schemeClr val="tx1"/>
              </a:solidFill>
              <a:latin typeface="+mn-lt"/>
              <a:cs typeface="Arial" charset="0"/>
            </a:rPr>
            <a:t>Física</a:t>
          </a:r>
          <a:endParaRPr lang="es-ES" sz="1400" kern="1200" dirty="0"/>
        </a:p>
      </dsp:txBody>
      <dsp:txXfrm>
        <a:off x="4034949" y="2735288"/>
        <a:ext cx="1032848" cy="550210"/>
      </dsp:txXfrm>
    </dsp:sp>
    <dsp:sp modelId="{7F14994E-9C50-4498-B303-A159D294112D}">
      <dsp:nvSpPr>
        <dsp:cNvPr id="0" name=""/>
        <dsp:cNvSpPr/>
      </dsp:nvSpPr>
      <dsp:spPr>
        <a:xfrm>
          <a:off x="5797259" y="2741217"/>
          <a:ext cx="1032848" cy="55021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cs typeface="Arial" panose="020B0604020202020204" pitchFamily="34" charset="0"/>
            </a:rPr>
            <a:t>Instructor</a:t>
          </a:r>
          <a:endParaRPr lang="es-ES" sz="1400" b="0" kern="1200" dirty="0"/>
        </a:p>
      </dsp:txBody>
      <dsp:txXfrm>
        <a:off x="5797259" y="2741217"/>
        <a:ext cx="1032848" cy="550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EDAFB-0CA4-4516-99D5-29D0C08A1E75}">
      <dsp:nvSpPr>
        <dsp:cNvPr id="0" name=""/>
        <dsp:cNvSpPr/>
      </dsp:nvSpPr>
      <dsp:spPr>
        <a:xfrm>
          <a:off x="4305300" y="733379"/>
          <a:ext cx="769311" cy="458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024"/>
              </a:lnTo>
              <a:lnTo>
                <a:pt x="769311" y="4580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FF683B-5B6D-4A1B-B4B5-5EEDA1E91354}">
      <dsp:nvSpPr>
        <dsp:cNvPr id="0" name=""/>
        <dsp:cNvSpPr/>
      </dsp:nvSpPr>
      <dsp:spPr>
        <a:xfrm>
          <a:off x="4014825" y="733379"/>
          <a:ext cx="290474" cy="1022602"/>
        </a:xfrm>
        <a:custGeom>
          <a:avLst/>
          <a:gdLst/>
          <a:ahLst/>
          <a:cxnLst/>
          <a:rect l="0" t="0" r="0" b="0"/>
          <a:pathLst>
            <a:path>
              <a:moveTo>
                <a:pt x="290474" y="0"/>
              </a:moveTo>
              <a:lnTo>
                <a:pt x="290474" y="1022602"/>
              </a:lnTo>
              <a:lnTo>
                <a:pt x="0" y="102260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E6036-4F72-4B86-AAA3-21222883AB44}">
      <dsp:nvSpPr>
        <dsp:cNvPr id="0" name=""/>
        <dsp:cNvSpPr/>
      </dsp:nvSpPr>
      <dsp:spPr>
        <a:xfrm>
          <a:off x="2313744" y="733379"/>
          <a:ext cx="1991555" cy="450624"/>
        </a:xfrm>
        <a:custGeom>
          <a:avLst/>
          <a:gdLst/>
          <a:ahLst/>
          <a:cxnLst/>
          <a:rect l="0" t="0" r="0" b="0"/>
          <a:pathLst>
            <a:path>
              <a:moveTo>
                <a:pt x="1991555" y="0"/>
              </a:moveTo>
              <a:lnTo>
                <a:pt x="1991555" y="450624"/>
              </a:lnTo>
              <a:lnTo>
                <a:pt x="0" y="4506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483FD-EEB3-4F62-A9C6-CB8A0CC66FCA}">
      <dsp:nvSpPr>
        <dsp:cNvPr id="0" name=""/>
        <dsp:cNvSpPr/>
      </dsp:nvSpPr>
      <dsp:spPr>
        <a:xfrm>
          <a:off x="6582128" y="3482280"/>
          <a:ext cx="499043" cy="53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117"/>
              </a:lnTo>
              <a:lnTo>
                <a:pt x="499043" y="383117"/>
              </a:lnTo>
              <a:lnTo>
                <a:pt x="499043" y="53652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4305300" y="733379"/>
          <a:ext cx="2276828" cy="2018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979"/>
              </a:lnTo>
              <a:lnTo>
                <a:pt x="2276828" y="1864979"/>
              </a:lnTo>
              <a:lnTo>
                <a:pt x="2276828" y="201838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9411D-70C7-44C0-8BDF-D013B0796863}">
      <dsp:nvSpPr>
        <dsp:cNvPr id="0" name=""/>
        <dsp:cNvSpPr/>
      </dsp:nvSpPr>
      <dsp:spPr>
        <a:xfrm>
          <a:off x="3462224" y="3477955"/>
          <a:ext cx="279243" cy="666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925"/>
              </a:lnTo>
              <a:lnTo>
                <a:pt x="279243" y="66692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CADFB-E6B9-4688-9B16-94A865D5634F}">
      <dsp:nvSpPr>
        <dsp:cNvPr id="0" name=""/>
        <dsp:cNvSpPr/>
      </dsp:nvSpPr>
      <dsp:spPr>
        <a:xfrm>
          <a:off x="3996329" y="733379"/>
          <a:ext cx="308970" cy="2014062"/>
        </a:xfrm>
        <a:custGeom>
          <a:avLst/>
          <a:gdLst/>
          <a:ahLst/>
          <a:cxnLst/>
          <a:rect l="0" t="0" r="0" b="0"/>
          <a:pathLst>
            <a:path>
              <a:moveTo>
                <a:pt x="308970" y="0"/>
              </a:moveTo>
              <a:lnTo>
                <a:pt x="308970" y="1860654"/>
              </a:lnTo>
              <a:lnTo>
                <a:pt x="0" y="1860654"/>
              </a:lnTo>
              <a:lnTo>
                <a:pt x="0" y="201406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4A6C1-C682-4BA4-B4CE-5661D26A3A68}">
      <dsp:nvSpPr>
        <dsp:cNvPr id="0" name=""/>
        <dsp:cNvSpPr/>
      </dsp:nvSpPr>
      <dsp:spPr>
        <a:xfrm>
          <a:off x="799872" y="733379"/>
          <a:ext cx="3505427" cy="2020220"/>
        </a:xfrm>
        <a:custGeom>
          <a:avLst/>
          <a:gdLst/>
          <a:ahLst/>
          <a:cxnLst/>
          <a:rect l="0" t="0" r="0" b="0"/>
          <a:pathLst>
            <a:path>
              <a:moveTo>
                <a:pt x="3505427" y="0"/>
              </a:moveTo>
              <a:lnTo>
                <a:pt x="3505427" y="1866812"/>
              </a:lnTo>
              <a:lnTo>
                <a:pt x="0" y="1866812"/>
              </a:lnTo>
              <a:lnTo>
                <a:pt x="0" y="20202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CCF3D1-E99C-4C4E-93FB-9710347C3F75}">
      <dsp:nvSpPr>
        <dsp:cNvPr id="0" name=""/>
        <dsp:cNvSpPr/>
      </dsp:nvSpPr>
      <dsp:spPr>
        <a:xfrm>
          <a:off x="2297972" y="733379"/>
          <a:ext cx="2007327" cy="2016012"/>
        </a:xfrm>
        <a:custGeom>
          <a:avLst/>
          <a:gdLst/>
          <a:ahLst/>
          <a:cxnLst/>
          <a:rect l="0" t="0" r="0" b="0"/>
          <a:pathLst>
            <a:path>
              <a:moveTo>
                <a:pt x="2007327" y="0"/>
              </a:moveTo>
              <a:lnTo>
                <a:pt x="2007327" y="1862605"/>
              </a:lnTo>
              <a:lnTo>
                <a:pt x="0" y="1862605"/>
              </a:lnTo>
              <a:lnTo>
                <a:pt x="0" y="201601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51439" y="2866"/>
          <a:ext cx="1907721" cy="73051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Secretario de Desarrollo Social</a:t>
          </a:r>
          <a:r>
            <a:rPr lang="es-MX" sz="1100" b="0" kern="1200" dirty="0" smtClean="0">
              <a:latin typeface="Calibri" pitchFamily="34" charset="0"/>
              <a:cs typeface="Arial" charset="0"/>
            </a:rPr>
            <a:t> </a:t>
          </a:r>
          <a:endParaRPr lang="es-MX" sz="1100" b="0" kern="1200" dirty="0"/>
        </a:p>
      </dsp:txBody>
      <dsp:txXfrm>
        <a:off x="3351439" y="2866"/>
        <a:ext cx="1907721" cy="730513"/>
      </dsp:txXfrm>
    </dsp:sp>
    <dsp:sp modelId="{BE6537EF-536D-4BB3-B145-0C722867CFE2}">
      <dsp:nvSpPr>
        <dsp:cNvPr id="0" name=""/>
        <dsp:cNvSpPr/>
      </dsp:nvSpPr>
      <dsp:spPr>
        <a:xfrm>
          <a:off x="1868270" y="2749392"/>
          <a:ext cx="859405" cy="71222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 </a:t>
          </a:r>
          <a:r>
            <a:rPr lang="es-MX" sz="1100" b="0" kern="1200" dirty="0" smtClean="0"/>
            <a:t>Auxiliar</a:t>
          </a:r>
          <a:endParaRPr lang="es-MX" sz="1100" b="0" kern="1200" dirty="0"/>
        </a:p>
      </dsp:txBody>
      <dsp:txXfrm>
        <a:off x="1868270" y="2749392"/>
        <a:ext cx="859405" cy="712228"/>
      </dsp:txXfrm>
    </dsp:sp>
    <dsp:sp modelId="{EB8DCC46-A480-431B-B88E-3FBEC54A0980}">
      <dsp:nvSpPr>
        <dsp:cNvPr id="0" name=""/>
        <dsp:cNvSpPr/>
      </dsp:nvSpPr>
      <dsp:spPr>
        <a:xfrm>
          <a:off x="243535" y="2753600"/>
          <a:ext cx="1112674" cy="649185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Ejecutivo </a:t>
          </a:r>
          <a:r>
            <a:rPr lang="es-MX" sz="1100" b="0" kern="1200" dirty="0" smtClean="0"/>
            <a:t>Enlace</a:t>
          </a:r>
          <a:endParaRPr lang="es-MX" sz="1100" b="0" kern="1200" dirty="0"/>
        </a:p>
      </dsp:txBody>
      <dsp:txXfrm>
        <a:off x="243535" y="2753600"/>
        <a:ext cx="1112674" cy="649185"/>
      </dsp:txXfrm>
    </dsp:sp>
    <dsp:sp modelId="{9703D705-ABFB-4C3A-8F40-92CCD2DAC6EC}">
      <dsp:nvSpPr>
        <dsp:cNvPr id="0" name=""/>
        <dsp:cNvSpPr/>
      </dsp:nvSpPr>
      <dsp:spPr>
        <a:xfrm>
          <a:off x="3328698" y="2747442"/>
          <a:ext cx="1335261" cy="73051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 Jefe </a:t>
          </a:r>
          <a:r>
            <a:rPr lang="es-MX" sz="1100" b="0" kern="1200" dirty="0" smtClean="0"/>
            <a:t>Jurídico</a:t>
          </a:r>
          <a:endParaRPr lang="es-MX" sz="1100" b="0" kern="1200" dirty="0" smtClean="0"/>
        </a:p>
      </dsp:txBody>
      <dsp:txXfrm>
        <a:off x="3328698" y="2747442"/>
        <a:ext cx="1335261" cy="730513"/>
      </dsp:txXfrm>
    </dsp:sp>
    <dsp:sp modelId="{ECA92160-F31A-42CB-B8C0-E6EF7ED0A14C}">
      <dsp:nvSpPr>
        <dsp:cNvPr id="0" name=""/>
        <dsp:cNvSpPr/>
      </dsp:nvSpPr>
      <dsp:spPr>
        <a:xfrm>
          <a:off x="3741467" y="3845520"/>
          <a:ext cx="1144992" cy="598721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Chofer</a:t>
          </a:r>
          <a:endParaRPr lang="es-MX" sz="1100" b="0" kern="1200" dirty="0"/>
        </a:p>
      </dsp:txBody>
      <dsp:txXfrm>
        <a:off x="3741467" y="3845520"/>
        <a:ext cx="1144992" cy="598721"/>
      </dsp:txXfrm>
    </dsp:sp>
    <dsp:sp modelId="{6BA75B72-1FBD-4521-9515-F2A6E5479C56}">
      <dsp:nvSpPr>
        <dsp:cNvPr id="0" name=""/>
        <dsp:cNvSpPr/>
      </dsp:nvSpPr>
      <dsp:spPr>
        <a:xfrm>
          <a:off x="5851614" y="2751766"/>
          <a:ext cx="1461027" cy="73051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Jefe de </a:t>
          </a:r>
          <a:r>
            <a:rPr lang="es-MX" sz="1100" b="0" kern="1200" dirty="0" smtClean="0"/>
            <a:t>Proyectos</a:t>
          </a:r>
          <a:endParaRPr lang="es-MX" sz="1100" b="0" kern="1200" dirty="0" smtClean="0"/>
        </a:p>
      </dsp:txBody>
      <dsp:txXfrm>
        <a:off x="5851614" y="2751766"/>
        <a:ext cx="1461027" cy="730513"/>
      </dsp:txXfrm>
    </dsp:sp>
    <dsp:sp modelId="{51E73803-9A10-44E8-8511-52832A3199A2}">
      <dsp:nvSpPr>
        <dsp:cNvPr id="0" name=""/>
        <dsp:cNvSpPr/>
      </dsp:nvSpPr>
      <dsp:spPr>
        <a:xfrm>
          <a:off x="6431876" y="4018806"/>
          <a:ext cx="1298590" cy="73051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Analista</a:t>
          </a:r>
          <a:endParaRPr lang="es-MX" sz="1100" b="0" kern="1200" dirty="0"/>
        </a:p>
      </dsp:txBody>
      <dsp:txXfrm>
        <a:off x="6431876" y="4018806"/>
        <a:ext cx="1298590" cy="730513"/>
      </dsp:txXfrm>
    </dsp:sp>
    <dsp:sp modelId="{BC77B1C1-8988-4613-91A2-0050332DE92A}">
      <dsp:nvSpPr>
        <dsp:cNvPr id="0" name=""/>
        <dsp:cNvSpPr/>
      </dsp:nvSpPr>
      <dsp:spPr>
        <a:xfrm>
          <a:off x="1168971" y="850429"/>
          <a:ext cx="1144773" cy="66714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0" kern="1200" dirty="0" smtClean="0">
              <a:latin typeface="+mj-lt"/>
            </a:rPr>
            <a:t>Secretaria / o </a:t>
          </a:r>
        </a:p>
      </dsp:txBody>
      <dsp:txXfrm>
        <a:off x="1168971" y="850429"/>
        <a:ext cx="1144773" cy="667148"/>
      </dsp:txXfrm>
    </dsp:sp>
    <dsp:sp modelId="{AF347B9D-D928-493B-A8D1-4093AC8AD822}">
      <dsp:nvSpPr>
        <dsp:cNvPr id="0" name=""/>
        <dsp:cNvSpPr/>
      </dsp:nvSpPr>
      <dsp:spPr>
        <a:xfrm>
          <a:off x="2881726" y="1422984"/>
          <a:ext cx="1133099" cy="66599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+mj-lt"/>
            </a:rPr>
            <a:t>Auxiliar </a:t>
          </a:r>
          <a:r>
            <a:rPr lang="es-MX" sz="1100" b="0" kern="1200" dirty="0" smtClean="0">
              <a:latin typeface="+mj-lt"/>
            </a:rPr>
            <a:t>Administrativo</a:t>
          </a:r>
          <a:endParaRPr lang="es-MX" sz="1100" b="0" kern="1200" dirty="0">
            <a:latin typeface="+mj-lt"/>
          </a:endParaRPr>
        </a:p>
      </dsp:txBody>
      <dsp:txXfrm>
        <a:off x="2881726" y="1422984"/>
        <a:ext cx="1133099" cy="665994"/>
      </dsp:txXfrm>
    </dsp:sp>
    <dsp:sp modelId="{39EE93CD-4D9D-4A96-BCFB-4649FEB95F64}">
      <dsp:nvSpPr>
        <dsp:cNvPr id="0" name=""/>
        <dsp:cNvSpPr/>
      </dsp:nvSpPr>
      <dsp:spPr>
        <a:xfrm>
          <a:off x="5074611" y="962837"/>
          <a:ext cx="860997" cy="45713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0" kern="1200" dirty="0" smtClean="0"/>
            <a:t>Auxiliar</a:t>
          </a:r>
          <a:endParaRPr lang="es-ES" sz="1000" kern="1200" dirty="0"/>
        </a:p>
      </dsp:txBody>
      <dsp:txXfrm>
        <a:off x="5074611" y="962837"/>
        <a:ext cx="860997" cy="4571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88F4E-8A75-46DA-B6E6-A57075DCB61E}">
      <dsp:nvSpPr>
        <dsp:cNvPr id="0" name=""/>
        <dsp:cNvSpPr/>
      </dsp:nvSpPr>
      <dsp:spPr>
        <a:xfrm>
          <a:off x="4631173" y="490009"/>
          <a:ext cx="91440" cy="450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0224"/>
              </a:lnTo>
              <a:lnTo>
                <a:pt x="122258" y="450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B2BFA-D8AD-45F2-B7E7-C667821060FD}">
      <dsp:nvSpPr>
        <dsp:cNvPr id="0" name=""/>
        <dsp:cNvSpPr/>
      </dsp:nvSpPr>
      <dsp:spPr>
        <a:xfrm>
          <a:off x="4245499" y="490009"/>
          <a:ext cx="431393" cy="355653"/>
        </a:xfrm>
        <a:custGeom>
          <a:avLst/>
          <a:gdLst/>
          <a:ahLst/>
          <a:cxnLst/>
          <a:rect l="0" t="0" r="0" b="0"/>
          <a:pathLst>
            <a:path>
              <a:moveTo>
                <a:pt x="431393" y="0"/>
              </a:moveTo>
              <a:lnTo>
                <a:pt x="431393" y="355653"/>
              </a:lnTo>
              <a:lnTo>
                <a:pt x="0" y="35565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5ED6C-60BB-49CC-B4B9-1EC3FA0B8BEB}">
      <dsp:nvSpPr>
        <dsp:cNvPr id="0" name=""/>
        <dsp:cNvSpPr/>
      </dsp:nvSpPr>
      <dsp:spPr>
        <a:xfrm>
          <a:off x="4396560" y="490009"/>
          <a:ext cx="280333" cy="3337938"/>
        </a:xfrm>
        <a:custGeom>
          <a:avLst/>
          <a:gdLst/>
          <a:ahLst/>
          <a:cxnLst/>
          <a:rect l="0" t="0" r="0" b="0"/>
          <a:pathLst>
            <a:path>
              <a:moveTo>
                <a:pt x="280333" y="0"/>
              </a:moveTo>
              <a:lnTo>
                <a:pt x="280333" y="3337938"/>
              </a:lnTo>
              <a:lnTo>
                <a:pt x="0" y="33379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89BF6-E417-4099-B319-2AC4F402B0C4}">
      <dsp:nvSpPr>
        <dsp:cNvPr id="0" name=""/>
        <dsp:cNvSpPr/>
      </dsp:nvSpPr>
      <dsp:spPr>
        <a:xfrm>
          <a:off x="4676893" y="490009"/>
          <a:ext cx="1545720" cy="1542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2916"/>
              </a:lnTo>
              <a:lnTo>
                <a:pt x="1545720" y="15429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220EF-CEDE-4884-A7F5-EBF0DAA5FB5B}">
      <dsp:nvSpPr>
        <dsp:cNvPr id="0" name=""/>
        <dsp:cNvSpPr/>
      </dsp:nvSpPr>
      <dsp:spPr>
        <a:xfrm>
          <a:off x="2819901" y="490009"/>
          <a:ext cx="1856992" cy="1553736"/>
        </a:xfrm>
        <a:custGeom>
          <a:avLst/>
          <a:gdLst/>
          <a:ahLst/>
          <a:cxnLst/>
          <a:rect l="0" t="0" r="0" b="0"/>
          <a:pathLst>
            <a:path>
              <a:moveTo>
                <a:pt x="1856992" y="0"/>
              </a:moveTo>
              <a:lnTo>
                <a:pt x="1856992" y="1553736"/>
              </a:lnTo>
              <a:lnTo>
                <a:pt x="0" y="155373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893EB-5156-4752-8CAE-3E44EBB077B6}">
      <dsp:nvSpPr>
        <dsp:cNvPr id="0" name=""/>
        <dsp:cNvSpPr/>
      </dsp:nvSpPr>
      <dsp:spPr>
        <a:xfrm>
          <a:off x="4676893" y="490009"/>
          <a:ext cx="132180" cy="2574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714"/>
              </a:lnTo>
              <a:lnTo>
                <a:pt x="132180" y="25747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67A8B-09E8-4953-AF4A-2CB962F359EF}">
      <dsp:nvSpPr>
        <dsp:cNvPr id="0" name=""/>
        <dsp:cNvSpPr/>
      </dsp:nvSpPr>
      <dsp:spPr>
        <a:xfrm>
          <a:off x="2810799" y="490009"/>
          <a:ext cx="1866094" cy="811633"/>
        </a:xfrm>
        <a:custGeom>
          <a:avLst/>
          <a:gdLst/>
          <a:ahLst/>
          <a:cxnLst/>
          <a:rect l="0" t="0" r="0" b="0"/>
          <a:pathLst>
            <a:path>
              <a:moveTo>
                <a:pt x="1866094" y="0"/>
              </a:moveTo>
              <a:lnTo>
                <a:pt x="1866094" y="811633"/>
              </a:lnTo>
              <a:lnTo>
                <a:pt x="0" y="81163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FA8E3-27BC-494B-BFF0-7B3EEFF2DC98}">
      <dsp:nvSpPr>
        <dsp:cNvPr id="0" name=""/>
        <dsp:cNvSpPr/>
      </dsp:nvSpPr>
      <dsp:spPr>
        <a:xfrm>
          <a:off x="4676893" y="490009"/>
          <a:ext cx="1566322" cy="853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675"/>
              </a:lnTo>
              <a:lnTo>
                <a:pt x="1566322" y="85367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96E22-344D-48E2-8C2C-B506C84585C4}">
      <dsp:nvSpPr>
        <dsp:cNvPr id="0" name=""/>
        <dsp:cNvSpPr/>
      </dsp:nvSpPr>
      <dsp:spPr>
        <a:xfrm>
          <a:off x="4252644" y="490009"/>
          <a:ext cx="424248" cy="2571303"/>
        </a:xfrm>
        <a:custGeom>
          <a:avLst/>
          <a:gdLst/>
          <a:ahLst/>
          <a:cxnLst/>
          <a:rect l="0" t="0" r="0" b="0"/>
          <a:pathLst>
            <a:path>
              <a:moveTo>
                <a:pt x="424248" y="0"/>
              </a:moveTo>
              <a:lnTo>
                <a:pt x="424248" y="2571303"/>
              </a:lnTo>
              <a:lnTo>
                <a:pt x="0" y="2571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39B8-40E0-4C2B-93DB-ED81F1CFFB51}">
      <dsp:nvSpPr>
        <dsp:cNvPr id="0" name=""/>
        <dsp:cNvSpPr/>
      </dsp:nvSpPr>
      <dsp:spPr>
        <a:xfrm>
          <a:off x="4631173" y="490009"/>
          <a:ext cx="91440" cy="1876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76390"/>
              </a:lnTo>
              <a:lnTo>
                <a:pt x="122258" y="187639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0748E-7E03-49C6-9C1D-C9F22C9F6046}">
      <dsp:nvSpPr>
        <dsp:cNvPr id="0" name=""/>
        <dsp:cNvSpPr/>
      </dsp:nvSpPr>
      <dsp:spPr>
        <a:xfrm>
          <a:off x="4252644" y="490009"/>
          <a:ext cx="424248" cy="1876390"/>
        </a:xfrm>
        <a:custGeom>
          <a:avLst/>
          <a:gdLst/>
          <a:ahLst/>
          <a:cxnLst/>
          <a:rect l="0" t="0" r="0" b="0"/>
          <a:pathLst>
            <a:path>
              <a:moveTo>
                <a:pt x="424248" y="0"/>
              </a:moveTo>
              <a:lnTo>
                <a:pt x="424248" y="1876390"/>
              </a:lnTo>
              <a:lnTo>
                <a:pt x="0" y="187639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95D2B-0CD7-4F51-8809-7D423BAF24DD}">
      <dsp:nvSpPr>
        <dsp:cNvPr id="0" name=""/>
        <dsp:cNvSpPr/>
      </dsp:nvSpPr>
      <dsp:spPr>
        <a:xfrm>
          <a:off x="4631173" y="490009"/>
          <a:ext cx="91440" cy="11814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81478"/>
              </a:lnTo>
              <a:lnTo>
                <a:pt x="122258" y="118147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EE561-E94B-4CFB-A38E-4FB32E7603B0}">
      <dsp:nvSpPr>
        <dsp:cNvPr id="0" name=""/>
        <dsp:cNvSpPr/>
      </dsp:nvSpPr>
      <dsp:spPr>
        <a:xfrm>
          <a:off x="4226414" y="490009"/>
          <a:ext cx="450479" cy="1181478"/>
        </a:xfrm>
        <a:custGeom>
          <a:avLst/>
          <a:gdLst/>
          <a:ahLst/>
          <a:cxnLst/>
          <a:rect l="0" t="0" r="0" b="0"/>
          <a:pathLst>
            <a:path>
              <a:moveTo>
                <a:pt x="450479" y="0"/>
              </a:moveTo>
              <a:lnTo>
                <a:pt x="450479" y="1181478"/>
              </a:lnTo>
              <a:lnTo>
                <a:pt x="0" y="118147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941250" y="634"/>
          <a:ext cx="1471286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Director General de Desarrollo </a:t>
          </a:r>
          <a:r>
            <a:rPr lang="es-MX" sz="1200" b="0" kern="1200" dirty="0" smtClean="0"/>
            <a:t>Social</a:t>
          </a:r>
          <a:endParaRPr lang="es-MX" sz="1200" b="0" kern="1200" dirty="0"/>
        </a:p>
      </dsp:txBody>
      <dsp:txXfrm>
        <a:off x="3941250" y="634"/>
        <a:ext cx="1471286" cy="489374"/>
      </dsp:txXfrm>
    </dsp:sp>
    <dsp:sp modelId="{DFD03099-1FA6-47B5-9A12-F684024E6AA3}">
      <dsp:nvSpPr>
        <dsp:cNvPr id="0" name=""/>
        <dsp:cNvSpPr/>
      </dsp:nvSpPr>
      <dsp:spPr>
        <a:xfrm>
          <a:off x="2997789" y="1426800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Administrativo </a:t>
          </a:r>
          <a:endParaRPr lang="es-MX" sz="1200" b="0" kern="1200" dirty="0"/>
        </a:p>
      </dsp:txBody>
      <dsp:txXfrm>
        <a:off x="2997789" y="1426800"/>
        <a:ext cx="1228624" cy="489374"/>
      </dsp:txXfrm>
    </dsp:sp>
    <dsp:sp modelId="{C9FFC94D-DF3D-40D5-BF2B-A87772F22D3B}">
      <dsp:nvSpPr>
        <dsp:cNvPr id="0" name=""/>
        <dsp:cNvSpPr/>
      </dsp:nvSpPr>
      <dsp:spPr>
        <a:xfrm>
          <a:off x="4753432" y="1426800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</a:t>
          </a:r>
          <a:r>
            <a:rPr lang="es-MX" sz="1200" b="0" kern="1200" dirty="0" smtClean="0"/>
            <a:t>Operativo</a:t>
          </a:r>
          <a:endParaRPr lang="es-MX" sz="1200" b="0" kern="1200" dirty="0"/>
        </a:p>
      </dsp:txBody>
      <dsp:txXfrm>
        <a:off x="4753432" y="1426800"/>
        <a:ext cx="1228624" cy="489374"/>
      </dsp:txXfrm>
    </dsp:sp>
    <dsp:sp modelId="{F4184B70-62AE-439F-8084-75E54C3F04CE}">
      <dsp:nvSpPr>
        <dsp:cNvPr id="0" name=""/>
        <dsp:cNvSpPr/>
      </dsp:nvSpPr>
      <dsp:spPr>
        <a:xfrm>
          <a:off x="3024020" y="2121712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de Huertos y Enlace </a:t>
          </a:r>
          <a:r>
            <a:rPr lang="es-MX" sz="1200" b="0" kern="1200" dirty="0" smtClean="0"/>
            <a:t>CMT</a:t>
          </a:r>
          <a:endParaRPr lang="es-MX" sz="1200" b="0" kern="1200" dirty="0" smtClean="0"/>
        </a:p>
      </dsp:txBody>
      <dsp:txXfrm>
        <a:off x="3024020" y="2121712"/>
        <a:ext cx="1228624" cy="489374"/>
      </dsp:txXfrm>
    </dsp:sp>
    <dsp:sp modelId="{6F78071E-585E-4D34-977C-69E93BD76F39}">
      <dsp:nvSpPr>
        <dsp:cNvPr id="0" name=""/>
        <dsp:cNvSpPr/>
      </dsp:nvSpPr>
      <dsp:spPr>
        <a:xfrm>
          <a:off x="4753432" y="2121712"/>
          <a:ext cx="1243335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Talleres de Oficio y Control de </a:t>
          </a:r>
          <a:r>
            <a:rPr lang="es-MX" sz="1200" b="0" kern="1200" dirty="0" smtClean="0">
              <a:solidFill>
                <a:schemeClr val="tx1"/>
              </a:solidFill>
            </a:rPr>
            <a:t>Almacén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4753432" y="2121712"/>
        <a:ext cx="1243335" cy="489374"/>
      </dsp:txXfrm>
    </dsp:sp>
    <dsp:sp modelId="{E21D2CF8-383A-45BD-8DDA-38C866455082}">
      <dsp:nvSpPr>
        <dsp:cNvPr id="0" name=""/>
        <dsp:cNvSpPr/>
      </dsp:nvSpPr>
      <dsp:spPr>
        <a:xfrm>
          <a:off x="3024020" y="2816625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Brigadas </a:t>
          </a:r>
          <a:r>
            <a:rPr lang="es-MX" sz="1200" b="0" kern="1200" dirty="0" smtClean="0">
              <a:solidFill>
                <a:schemeClr val="tx1"/>
              </a:solidFill>
            </a:rPr>
            <a:t>Sociales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3024020" y="2816625"/>
        <a:ext cx="1228624" cy="489374"/>
      </dsp:txXfrm>
    </dsp:sp>
    <dsp:sp modelId="{A4B61070-DAA6-480E-B697-3042F4770F51}">
      <dsp:nvSpPr>
        <dsp:cNvPr id="0" name=""/>
        <dsp:cNvSpPr/>
      </dsp:nvSpPr>
      <dsp:spPr>
        <a:xfrm>
          <a:off x="6243216" y="1098997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de Vivienda </a:t>
          </a:r>
          <a:endParaRPr lang="es-MX" sz="1200" b="0" kern="1200" dirty="0"/>
        </a:p>
      </dsp:txBody>
      <dsp:txXfrm>
        <a:off x="6243216" y="1098997"/>
        <a:ext cx="1228624" cy="489374"/>
      </dsp:txXfrm>
    </dsp:sp>
    <dsp:sp modelId="{C31483BD-55CB-49E2-B204-9DD7B35985F1}">
      <dsp:nvSpPr>
        <dsp:cNvPr id="0" name=""/>
        <dsp:cNvSpPr/>
      </dsp:nvSpPr>
      <dsp:spPr>
        <a:xfrm>
          <a:off x="1582174" y="1056954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</a:t>
          </a:r>
          <a:r>
            <a:rPr lang="es-MX" sz="1200" b="0" kern="1200" dirty="0" smtClean="0"/>
            <a:t>General</a:t>
          </a:r>
          <a:endParaRPr lang="es-MX" sz="1200" b="0" kern="1200" dirty="0"/>
        </a:p>
      </dsp:txBody>
      <dsp:txXfrm>
        <a:off x="1582174" y="1056954"/>
        <a:ext cx="1228624" cy="489374"/>
      </dsp:txXfrm>
    </dsp:sp>
    <dsp:sp modelId="{6179E264-DFE4-4C12-A674-96AA5F68229A}">
      <dsp:nvSpPr>
        <dsp:cNvPr id="0" name=""/>
        <dsp:cNvSpPr/>
      </dsp:nvSpPr>
      <dsp:spPr>
        <a:xfrm>
          <a:off x="4809073" y="2820035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Asuntos Religiosos </a:t>
          </a:r>
        </a:p>
      </dsp:txBody>
      <dsp:txXfrm>
        <a:off x="4809073" y="2820035"/>
        <a:ext cx="1228624" cy="489374"/>
      </dsp:txXfrm>
    </dsp:sp>
    <dsp:sp modelId="{DE3DCE1D-1E86-4273-9083-5CAFDED9ED54}">
      <dsp:nvSpPr>
        <dsp:cNvPr id="0" name=""/>
        <dsp:cNvSpPr/>
      </dsp:nvSpPr>
      <dsp:spPr>
        <a:xfrm>
          <a:off x="1591276" y="1799057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Coordinador de </a:t>
          </a:r>
          <a:r>
            <a:rPr lang="es-MX" sz="1200" b="0" kern="1200" dirty="0" smtClean="0"/>
            <a:t>Capacitación</a:t>
          </a:r>
          <a:endParaRPr lang="es-MX" sz="1200" b="0" kern="1200" dirty="0" smtClean="0"/>
        </a:p>
      </dsp:txBody>
      <dsp:txXfrm>
        <a:off x="1591276" y="1799057"/>
        <a:ext cx="1228624" cy="489374"/>
      </dsp:txXfrm>
    </dsp:sp>
    <dsp:sp modelId="{0475B01C-CDEE-4CFE-A69B-E130C2CDD6FF}">
      <dsp:nvSpPr>
        <dsp:cNvPr id="0" name=""/>
        <dsp:cNvSpPr/>
      </dsp:nvSpPr>
      <dsp:spPr>
        <a:xfrm>
          <a:off x="6222614" y="1788237"/>
          <a:ext cx="1228624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</a:t>
          </a:r>
          <a:r>
            <a:rPr lang="es-MX" sz="1200" b="0" kern="1200" dirty="0" smtClean="0">
              <a:solidFill>
                <a:schemeClr val="tx1"/>
              </a:solidFill>
            </a:rPr>
            <a:t>Gestoría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6222614" y="1788237"/>
        <a:ext cx="1228624" cy="489374"/>
      </dsp:txXfrm>
    </dsp:sp>
    <dsp:sp modelId="{88AD2EA2-6944-45AC-8170-24027D775EA5}">
      <dsp:nvSpPr>
        <dsp:cNvPr id="0" name=""/>
        <dsp:cNvSpPr/>
      </dsp:nvSpPr>
      <dsp:spPr>
        <a:xfrm>
          <a:off x="2846455" y="3488987"/>
          <a:ext cx="1550105" cy="677921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Eventos </a:t>
          </a:r>
          <a:r>
            <a:rPr lang="es-MX" sz="1200" b="0" kern="1200" dirty="0" smtClean="0">
              <a:solidFill>
                <a:schemeClr val="tx1"/>
              </a:solidFill>
            </a:rPr>
            <a:t>Especiales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2846455" y="3488987"/>
        <a:ext cx="1550105" cy="677921"/>
      </dsp:txXfrm>
    </dsp:sp>
    <dsp:sp modelId="{B6E86D13-931A-4EF1-9811-F9AD24E9BA35}">
      <dsp:nvSpPr>
        <dsp:cNvPr id="0" name=""/>
        <dsp:cNvSpPr/>
      </dsp:nvSpPr>
      <dsp:spPr>
        <a:xfrm>
          <a:off x="3277242" y="582804"/>
          <a:ext cx="968257" cy="525715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Jefatura de Patrimonio </a:t>
          </a:r>
          <a:r>
            <a:rPr lang="es-MX" sz="1200" b="0" kern="1200" dirty="0" smtClean="0">
              <a:solidFill>
                <a:schemeClr val="tx1"/>
              </a:solidFill>
            </a:rPr>
            <a:t>Seguro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3277242" y="582804"/>
        <a:ext cx="968257" cy="525715"/>
      </dsp:txXfrm>
    </dsp:sp>
    <dsp:sp modelId="{B9B91907-B386-4A1E-AFB8-40916F706034}">
      <dsp:nvSpPr>
        <dsp:cNvPr id="0" name=""/>
        <dsp:cNvSpPr/>
      </dsp:nvSpPr>
      <dsp:spPr>
        <a:xfrm>
          <a:off x="4753432" y="695546"/>
          <a:ext cx="978749" cy="489374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/>
            <a:t>Secretaria</a:t>
          </a:r>
          <a:endParaRPr lang="es-MX" sz="1200" b="0" kern="1200" dirty="0"/>
        </a:p>
      </dsp:txBody>
      <dsp:txXfrm>
        <a:off x="4753432" y="695546"/>
        <a:ext cx="978749" cy="489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7FE7D-B8BC-4B7F-B99B-199B9E5769EF}">
      <dsp:nvSpPr>
        <dsp:cNvPr id="0" name=""/>
        <dsp:cNvSpPr/>
      </dsp:nvSpPr>
      <dsp:spPr>
        <a:xfrm>
          <a:off x="4336130" y="1124873"/>
          <a:ext cx="235869" cy="1033332"/>
        </a:xfrm>
        <a:custGeom>
          <a:avLst/>
          <a:gdLst/>
          <a:ahLst/>
          <a:cxnLst/>
          <a:rect l="0" t="0" r="0" b="0"/>
          <a:pathLst>
            <a:path>
              <a:moveTo>
                <a:pt x="235869" y="0"/>
              </a:moveTo>
              <a:lnTo>
                <a:pt x="235869" y="1033332"/>
              </a:lnTo>
              <a:lnTo>
                <a:pt x="0" y="103333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88AA1-AB66-445D-9DF1-5680A5A01B35}">
      <dsp:nvSpPr>
        <dsp:cNvPr id="0" name=""/>
        <dsp:cNvSpPr/>
      </dsp:nvSpPr>
      <dsp:spPr>
        <a:xfrm>
          <a:off x="4571999" y="1124873"/>
          <a:ext cx="1359056" cy="2066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0795"/>
              </a:lnTo>
              <a:lnTo>
                <a:pt x="1359056" y="1830795"/>
              </a:lnTo>
              <a:lnTo>
                <a:pt x="1359056" y="20666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3212943" y="1124873"/>
          <a:ext cx="1359056" cy="2066664"/>
        </a:xfrm>
        <a:custGeom>
          <a:avLst/>
          <a:gdLst/>
          <a:ahLst/>
          <a:cxnLst/>
          <a:rect l="0" t="0" r="0" b="0"/>
          <a:pathLst>
            <a:path>
              <a:moveTo>
                <a:pt x="1359056" y="0"/>
              </a:moveTo>
              <a:lnTo>
                <a:pt x="1359056" y="1830795"/>
              </a:lnTo>
              <a:lnTo>
                <a:pt x="0" y="1830795"/>
              </a:lnTo>
              <a:lnTo>
                <a:pt x="0" y="20666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177888" y="1685"/>
          <a:ext cx="2788222" cy="1123187"/>
        </a:xfrm>
        <a:prstGeom prst="rect">
          <a:avLst/>
        </a:prstGeom>
        <a:noFill/>
        <a:ln>
          <a:solidFill>
            <a:schemeClr val="tx1"/>
          </a:solidFill>
          <a:prstDash val="sysDot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</a:t>
          </a:r>
          <a:r>
            <a:rPr lang="es-MX" sz="1100" kern="1200" dirty="0" smtClean="0"/>
            <a:t>Administrativo</a:t>
          </a:r>
          <a:endParaRPr lang="es-MX" sz="1100" kern="1200" dirty="0"/>
        </a:p>
      </dsp:txBody>
      <dsp:txXfrm>
        <a:off x="3177888" y="1685"/>
        <a:ext cx="2788222" cy="1123187"/>
      </dsp:txXfrm>
    </dsp:sp>
    <dsp:sp modelId="{8B0513A3-6B81-4A27-BAB8-4B87F2BF9740}">
      <dsp:nvSpPr>
        <dsp:cNvPr id="0" name=""/>
        <dsp:cNvSpPr/>
      </dsp:nvSpPr>
      <dsp:spPr>
        <a:xfrm>
          <a:off x="2089756" y="3191537"/>
          <a:ext cx="2246374" cy="112318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Auxiliar Administrativo </a:t>
          </a:r>
        </a:p>
      </dsp:txBody>
      <dsp:txXfrm>
        <a:off x="2089756" y="3191537"/>
        <a:ext cx="2246374" cy="1123187"/>
      </dsp:txXfrm>
    </dsp:sp>
    <dsp:sp modelId="{84A2FA77-F48E-4AAA-A8EE-A16276DDD664}">
      <dsp:nvSpPr>
        <dsp:cNvPr id="0" name=""/>
        <dsp:cNvSpPr/>
      </dsp:nvSpPr>
      <dsp:spPr>
        <a:xfrm>
          <a:off x="4807869" y="3191537"/>
          <a:ext cx="2246374" cy="112318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</a:t>
          </a:r>
          <a:endParaRPr lang="es-MX" sz="1100" kern="1200" dirty="0" smtClean="0"/>
        </a:p>
      </dsp:txBody>
      <dsp:txXfrm>
        <a:off x="4807869" y="3191537"/>
        <a:ext cx="2246374" cy="1123187"/>
      </dsp:txXfrm>
    </dsp:sp>
    <dsp:sp modelId="{B3CC0863-C752-4266-A3B0-7162477CAC5F}">
      <dsp:nvSpPr>
        <dsp:cNvPr id="0" name=""/>
        <dsp:cNvSpPr/>
      </dsp:nvSpPr>
      <dsp:spPr>
        <a:xfrm>
          <a:off x="2089756" y="1596611"/>
          <a:ext cx="2246374" cy="112318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Chofer</a:t>
          </a:r>
          <a:endParaRPr lang="es-MX" sz="1100" kern="1200" dirty="0"/>
        </a:p>
      </dsp:txBody>
      <dsp:txXfrm>
        <a:off x="2089756" y="1596611"/>
        <a:ext cx="2246374" cy="11231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BD878-3824-4148-9A31-8A0194EFC319}">
      <dsp:nvSpPr>
        <dsp:cNvPr id="0" name=""/>
        <dsp:cNvSpPr/>
      </dsp:nvSpPr>
      <dsp:spPr>
        <a:xfrm>
          <a:off x="3148012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2465542" y="142634"/>
              </a:lnTo>
              <a:lnTo>
                <a:pt x="2465542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3148012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821847" y="142634"/>
              </a:lnTo>
              <a:lnTo>
                <a:pt x="821847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2326164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821847" y="0"/>
              </a:moveTo>
              <a:lnTo>
                <a:pt x="821847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682469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2465542" y="0"/>
              </a:moveTo>
              <a:lnTo>
                <a:pt x="2465542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468799" y="1132364"/>
          <a:ext cx="1358425" cy="67921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</a:rPr>
            <a:t>Coordinador de </a:t>
          </a:r>
          <a:r>
            <a:rPr lang="es-MX" sz="1200" b="0" kern="1200" dirty="0" smtClean="0">
              <a:solidFill>
                <a:schemeClr val="tx1"/>
              </a:solidFill>
            </a:rPr>
            <a:t>Vivienda</a:t>
          </a:r>
          <a:endParaRPr lang="es-MX" sz="1200" b="0" kern="1200" dirty="0" smtClean="0">
            <a:solidFill>
              <a:schemeClr val="tx1"/>
            </a:solidFill>
          </a:endParaRPr>
        </a:p>
      </dsp:txBody>
      <dsp:txXfrm>
        <a:off x="2468799" y="1132364"/>
        <a:ext cx="1358425" cy="679212"/>
      </dsp:txXfrm>
    </dsp:sp>
    <dsp:sp modelId="{8B0513A3-6B81-4A27-BAB8-4B87F2BF9740}">
      <dsp:nvSpPr>
        <dsp:cNvPr id="0" name=""/>
        <dsp:cNvSpPr/>
      </dsp:nvSpPr>
      <dsp:spPr>
        <a:xfrm>
          <a:off x="3256" y="2096847"/>
          <a:ext cx="1358425" cy="67921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Promotor</a:t>
          </a:r>
          <a:endParaRPr lang="es-MX" sz="1200" kern="1200" dirty="0"/>
        </a:p>
      </dsp:txBody>
      <dsp:txXfrm>
        <a:off x="3256" y="2096847"/>
        <a:ext cx="1358425" cy="679212"/>
      </dsp:txXfrm>
    </dsp:sp>
    <dsp:sp modelId="{2507752E-6CCC-4834-B9A4-E3DB4620B2B3}">
      <dsp:nvSpPr>
        <dsp:cNvPr id="0" name=""/>
        <dsp:cNvSpPr/>
      </dsp:nvSpPr>
      <dsp:spPr>
        <a:xfrm>
          <a:off x="1646951" y="2096847"/>
          <a:ext cx="1358425" cy="67921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Maestra (o) </a:t>
          </a:r>
          <a:endParaRPr lang="es-MX" sz="1200" kern="1200" dirty="0"/>
        </a:p>
      </dsp:txBody>
      <dsp:txXfrm>
        <a:off x="1646951" y="2096847"/>
        <a:ext cx="1358425" cy="679212"/>
      </dsp:txXfrm>
    </dsp:sp>
    <dsp:sp modelId="{4A25D03B-122A-4751-A895-8582AE3E8C27}">
      <dsp:nvSpPr>
        <dsp:cNvPr id="0" name=""/>
        <dsp:cNvSpPr/>
      </dsp:nvSpPr>
      <dsp:spPr>
        <a:xfrm>
          <a:off x="3290647" y="2096847"/>
          <a:ext cx="1358425" cy="67921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Empleado Técnico </a:t>
          </a:r>
          <a:r>
            <a:rPr lang="es-MX" sz="1200" kern="1200" dirty="0" smtClean="0"/>
            <a:t>2</a:t>
          </a:r>
          <a:endParaRPr lang="es-MX" sz="1200" kern="1200" dirty="0"/>
        </a:p>
      </dsp:txBody>
      <dsp:txXfrm>
        <a:off x="3290647" y="2096847"/>
        <a:ext cx="1358425" cy="679212"/>
      </dsp:txXfrm>
    </dsp:sp>
    <dsp:sp modelId="{DD638C2A-3205-4045-BA10-42ACE11FF3BC}">
      <dsp:nvSpPr>
        <dsp:cNvPr id="0" name=""/>
        <dsp:cNvSpPr/>
      </dsp:nvSpPr>
      <dsp:spPr>
        <a:xfrm>
          <a:off x="4934342" y="2096847"/>
          <a:ext cx="1358425" cy="67921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</a:t>
          </a:r>
          <a:endParaRPr lang="es-MX" sz="1200" kern="1200" dirty="0" smtClean="0"/>
        </a:p>
      </dsp:txBody>
      <dsp:txXfrm>
        <a:off x="4934342" y="2096847"/>
        <a:ext cx="1358425" cy="679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F2964-0594-4ABB-A2A5-23F9F24A3A66}">
      <dsp:nvSpPr>
        <dsp:cNvPr id="0" name=""/>
        <dsp:cNvSpPr/>
      </dsp:nvSpPr>
      <dsp:spPr>
        <a:xfrm>
          <a:off x="2992062" y="743743"/>
          <a:ext cx="155949" cy="683209"/>
        </a:xfrm>
        <a:custGeom>
          <a:avLst/>
          <a:gdLst/>
          <a:ahLst/>
          <a:cxnLst/>
          <a:rect l="0" t="0" r="0" b="0"/>
          <a:pathLst>
            <a:path>
              <a:moveTo>
                <a:pt x="155949" y="0"/>
              </a:moveTo>
              <a:lnTo>
                <a:pt x="155949" y="683209"/>
              </a:lnTo>
              <a:lnTo>
                <a:pt x="0" y="68320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D232C-7F86-4327-8EED-97CE6CF24D85}">
      <dsp:nvSpPr>
        <dsp:cNvPr id="0" name=""/>
        <dsp:cNvSpPr/>
      </dsp:nvSpPr>
      <dsp:spPr>
        <a:xfrm>
          <a:off x="3148012" y="2852781"/>
          <a:ext cx="898568" cy="311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949"/>
              </a:lnTo>
              <a:lnTo>
                <a:pt x="898568" y="155949"/>
              </a:lnTo>
              <a:lnTo>
                <a:pt x="898568" y="3118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2249443" y="2852781"/>
          <a:ext cx="898568" cy="311899"/>
        </a:xfrm>
        <a:custGeom>
          <a:avLst/>
          <a:gdLst/>
          <a:ahLst/>
          <a:cxnLst/>
          <a:rect l="0" t="0" r="0" b="0"/>
          <a:pathLst>
            <a:path>
              <a:moveTo>
                <a:pt x="898568" y="0"/>
              </a:moveTo>
              <a:lnTo>
                <a:pt x="898568" y="155949"/>
              </a:lnTo>
              <a:lnTo>
                <a:pt x="0" y="155949"/>
              </a:lnTo>
              <a:lnTo>
                <a:pt x="0" y="3118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743743"/>
          <a:ext cx="91440" cy="13664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641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405393" y="1124"/>
          <a:ext cx="1485237" cy="74261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Coordinador Capacitación </a:t>
          </a:r>
          <a:endParaRPr lang="es-MX" sz="1400" kern="1200" dirty="0"/>
        </a:p>
      </dsp:txBody>
      <dsp:txXfrm>
        <a:off x="2405393" y="1124"/>
        <a:ext cx="1485237" cy="742618"/>
      </dsp:txXfrm>
    </dsp:sp>
    <dsp:sp modelId="{8C099E26-549E-42D3-8303-CAD3308711A2}">
      <dsp:nvSpPr>
        <dsp:cNvPr id="0" name=""/>
        <dsp:cNvSpPr/>
      </dsp:nvSpPr>
      <dsp:spPr>
        <a:xfrm>
          <a:off x="2405393" y="2110162"/>
          <a:ext cx="1485237" cy="742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Jefe de Capacitación </a:t>
          </a:r>
          <a:endParaRPr lang="es-MX" sz="1400" kern="1200" dirty="0"/>
        </a:p>
      </dsp:txBody>
      <dsp:txXfrm>
        <a:off x="2405393" y="2110162"/>
        <a:ext cx="1485237" cy="742618"/>
      </dsp:txXfrm>
    </dsp:sp>
    <dsp:sp modelId="{8B0513A3-6B81-4A27-BAB8-4B87F2BF9740}">
      <dsp:nvSpPr>
        <dsp:cNvPr id="0" name=""/>
        <dsp:cNvSpPr/>
      </dsp:nvSpPr>
      <dsp:spPr>
        <a:xfrm>
          <a:off x="1506824" y="3164681"/>
          <a:ext cx="1485237" cy="74261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Profesional </a:t>
          </a:r>
          <a:r>
            <a:rPr lang="es-MX" sz="1400" kern="1200" dirty="0" smtClean="0"/>
            <a:t>Especialista </a:t>
          </a:r>
          <a:r>
            <a:rPr lang="es-MX" sz="1400" kern="1200" dirty="0" smtClean="0"/>
            <a:t>1</a:t>
          </a:r>
          <a:endParaRPr lang="es-MX" sz="1400" kern="1200" dirty="0"/>
        </a:p>
      </dsp:txBody>
      <dsp:txXfrm>
        <a:off x="1506824" y="3164681"/>
        <a:ext cx="1485237" cy="742618"/>
      </dsp:txXfrm>
    </dsp:sp>
    <dsp:sp modelId="{2DFF43F4-0FD7-4FD7-B8A1-1CF6920E9756}">
      <dsp:nvSpPr>
        <dsp:cNvPr id="0" name=""/>
        <dsp:cNvSpPr/>
      </dsp:nvSpPr>
      <dsp:spPr>
        <a:xfrm>
          <a:off x="3303962" y="3164681"/>
          <a:ext cx="1485237" cy="74261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+mn-lt"/>
              <a:cs typeface="Arial" panose="020B0604020202020204" pitchFamily="34" charset="0"/>
            </a:rPr>
            <a:t>Auxiliares</a:t>
          </a:r>
          <a:endParaRPr lang="es-MX" sz="1400" kern="1200" dirty="0">
            <a:latin typeface="+mn-lt"/>
          </a:endParaRPr>
        </a:p>
      </dsp:txBody>
      <dsp:txXfrm>
        <a:off x="3303962" y="3164681"/>
        <a:ext cx="1485237" cy="742618"/>
      </dsp:txXfrm>
    </dsp:sp>
    <dsp:sp modelId="{F6E31767-1283-4859-BC11-9E6A70F4CF30}">
      <dsp:nvSpPr>
        <dsp:cNvPr id="0" name=""/>
        <dsp:cNvSpPr/>
      </dsp:nvSpPr>
      <dsp:spPr>
        <a:xfrm>
          <a:off x="1506824" y="1055643"/>
          <a:ext cx="1485237" cy="74261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Auxiliar </a:t>
          </a:r>
          <a:endParaRPr lang="es-ES" sz="1400" kern="1200" dirty="0"/>
        </a:p>
      </dsp:txBody>
      <dsp:txXfrm>
        <a:off x="1506824" y="1055643"/>
        <a:ext cx="1485237" cy="7426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6E908D-FC09-46A1-BF5B-0F8B4DBD2021}">
      <dsp:nvSpPr>
        <dsp:cNvPr id="0" name=""/>
        <dsp:cNvSpPr/>
      </dsp:nvSpPr>
      <dsp:spPr>
        <a:xfrm>
          <a:off x="3029622" y="826294"/>
          <a:ext cx="1237577" cy="409121"/>
        </a:xfrm>
        <a:custGeom>
          <a:avLst/>
          <a:gdLst/>
          <a:ahLst/>
          <a:cxnLst/>
          <a:rect l="0" t="0" r="0" b="0"/>
          <a:pathLst>
            <a:path>
              <a:moveTo>
                <a:pt x="1237577" y="0"/>
              </a:moveTo>
              <a:lnTo>
                <a:pt x="1237577" y="409121"/>
              </a:lnTo>
              <a:lnTo>
                <a:pt x="0" y="40912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4268652" y="2234652"/>
          <a:ext cx="1559537" cy="1070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6627"/>
              </a:lnTo>
              <a:lnTo>
                <a:pt x="1559537" y="896627"/>
              </a:lnTo>
              <a:lnTo>
                <a:pt x="1559537" y="107000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4217764" y="2234652"/>
          <a:ext cx="91440" cy="1070000"/>
        </a:xfrm>
        <a:custGeom>
          <a:avLst/>
          <a:gdLst/>
          <a:ahLst/>
          <a:cxnLst/>
          <a:rect l="0" t="0" r="0" b="0"/>
          <a:pathLst>
            <a:path>
              <a:moveTo>
                <a:pt x="50888" y="0"/>
              </a:moveTo>
              <a:lnTo>
                <a:pt x="50888" y="896619"/>
              </a:lnTo>
              <a:lnTo>
                <a:pt x="45720" y="896619"/>
              </a:lnTo>
              <a:lnTo>
                <a:pt x="45720" y="107000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2736971" y="2234652"/>
          <a:ext cx="1531680" cy="1070008"/>
        </a:xfrm>
        <a:custGeom>
          <a:avLst/>
          <a:gdLst/>
          <a:ahLst/>
          <a:cxnLst/>
          <a:rect l="0" t="0" r="0" b="0"/>
          <a:pathLst>
            <a:path>
              <a:moveTo>
                <a:pt x="1531680" y="0"/>
              </a:moveTo>
              <a:lnTo>
                <a:pt x="1531680" y="896627"/>
              </a:lnTo>
              <a:lnTo>
                <a:pt x="0" y="896627"/>
              </a:lnTo>
              <a:lnTo>
                <a:pt x="0" y="107000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4221479" y="826294"/>
          <a:ext cx="91440" cy="796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3189"/>
              </a:lnTo>
              <a:lnTo>
                <a:pt x="47173" y="623189"/>
              </a:lnTo>
              <a:lnTo>
                <a:pt x="47173" y="7965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441575" y="670"/>
          <a:ext cx="1651247" cy="825623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</a:rPr>
            <a:t>Coordinadora de Huertos y Enlace CMT </a:t>
          </a:r>
          <a:endParaRPr lang="es-MX" sz="1400" b="0" kern="1200" dirty="0"/>
        </a:p>
      </dsp:txBody>
      <dsp:txXfrm>
        <a:off x="3441575" y="670"/>
        <a:ext cx="1651247" cy="825623"/>
      </dsp:txXfrm>
    </dsp:sp>
    <dsp:sp modelId="{8C099E26-549E-42D3-8303-CAD3308711A2}">
      <dsp:nvSpPr>
        <dsp:cNvPr id="0" name=""/>
        <dsp:cNvSpPr/>
      </dsp:nvSpPr>
      <dsp:spPr>
        <a:xfrm>
          <a:off x="3569159" y="1622864"/>
          <a:ext cx="1398986" cy="61178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Jefe </a:t>
          </a:r>
          <a:r>
            <a:rPr lang="es-MX" sz="1400" kern="1200" dirty="0" smtClean="0"/>
            <a:t>Operativo</a:t>
          </a:r>
          <a:endParaRPr lang="es-MX" sz="1400" kern="1200" dirty="0"/>
        </a:p>
      </dsp:txBody>
      <dsp:txXfrm>
        <a:off x="3569159" y="1622864"/>
        <a:ext cx="1398986" cy="611787"/>
      </dsp:txXfrm>
    </dsp:sp>
    <dsp:sp modelId="{8B0513A3-6B81-4A27-BAB8-4B87F2BF9740}">
      <dsp:nvSpPr>
        <dsp:cNvPr id="0" name=""/>
        <dsp:cNvSpPr/>
      </dsp:nvSpPr>
      <dsp:spPr>
        <a:xfrm>
          <a:off x="2089558" y="3304660"/>
          <a:ext cx="1294826" cy="60376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Encargado</a:t>
          </a:r>
          <a:endParaRPr lang="es-MX" sz="1400" kern="1200" dirty="0"/>
        </a:p>
      </dsp:txBody>
      <dsp:txXfrm>
        <a:off x="2089558" y="3304660"/>
        <a:ext cx="1294826" cy="603762"/>
      </dsp:txXfrm>
    </dsp:sp>
    <dsp:sp modelId="{2507752E-6CCC-4834-B9A4-E3DB4620B2B3}">
      <dsp:nvSpPr>
        <dsp:cNvPr id="0" name=""/>
        <dsp:cNvSpPr/>
      </dsp:nvSpPr>
      <dsp:spPr>
        <a:xfrm>
          <a:off x="3616071" y="3304652"/>
          <a:ext cx="1294826" cy="60376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Supervisor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3616071" y="3304652"/>
        <a:ext cx="1294826" cy="603762"/>
      </dsp:txXfrm>
    </dsp:sp>
    <dsp:sp modelId="{4A25D03B-122A-4751-A895-8582AE3E8C27}">
      <dsp:nvSpPr>
        <dsp:cNvPr id="0" name=""/>
        <dsp:cNvSpPr/>
      </dsp:nvSpPr>
      <dsp:spPr>
        <a:xfrm>
          <a:off x="5180777" y="3304660"/>
          <a:ext cx="1294826" cy="603762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Maestra (o</a:t>
          </a:r>
          <a:r>
            <a:rPr lang="es-MX" sz="1400" kern="1200" dirty="0" smtClean="0"/>
            <a:t>)</a:t>
          </a:r>
          <a:endParaRPr lang="es-MX" sz="1400" kern="1200" dirty="0"/>
        </a:p>
      </dsp:txBody>
      <dsp:txXfrm>
        <a:off x="5180777" y="3304660"/>
        <a:ext cx="1294826" cy="603762"/>
      </dsp:txXfrm>
    </dsp:sp>
    <dsp:sp modelId="{6B9AE78B-BDB8-4520-A494-D4AAEDD0B8D6}">
      <dsp:nvSpPr>
        <dsp:cNvPr id="0" name=""/>
        <dsp:cNvSpPr/>
      </dsp:nvSpPr>
      <dsp:spPr>
        <a:xfrm>
          <a:off x="2153982" y="985908"/>
          <a:ext cx="875640" cy="499015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Auxiliar</a:t>
          </a:r>
          <a:endParaRPr lang="es-ES" sz="1400" kern="1200" dirty="0"/>
        </a:p>
      </dsp:txBody>
      <dsp:txXfrm>
        <a:off x="2153982" y="985908"/>
        <a:ext cx="875640" cy="4990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4D214-C22A-431B-927C-BFDD400A56D4}">
      <dsp:nvSpPr>
        <dsp:cNvPr id="0" name=""/>
        <dsp:cNvSpPr/>
      </dsp:nvSpPr>
      <dsp:spPr>
        <a:xfrm>
          <a:off x="3148012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3"/>
              </a:lnTo>
              <a:lnTo>
                <a:pt x="2227241" y="193273"/>
              </a:lnTo>
              <a:lnTo>
                <a:pt x="2227241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02292" y="2414386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0770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2227241" y="0"/>
              </a:moveTo>
              <a:lnTo>
                <a:pt x="2227241" y="193273"/>
              </a:lnTo>
              <a:lnTo>
                <a:pt x="0" y="193273"/>
              </a:lnTo>
              <a:lnTo>
                <a:pt x="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1107492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227664" y="187144"/>
          <a:ext cx="1840695" cy="92034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solidFill>
                <a:schemeClr val="tx1"/>
              </a:solidFill>
            </a:rPr>
            <a:t>Coordinador de Talleres de Oficio y Control de </a:t>
          </a:r>
          <a:r>
            <a:rPr lang="es-MX" sz="1100" b="0" kern="1200" dirty="0" smtClean="0">
              <a:solidFill>
                <a:schemeClr val="tx1"/>
              </a:solidFill>
            </a:rPr>
            <a:t>Almacén</a:t>
          </a:r>
          <a:endParaRPr lang="es-MX" sz="1100" b="0" kern="1200" dirty="0"/>
        </a:p>
      </dsp:txBody>
      <dsp:txXfrm>
        <a:off x="2227664" y="187144"/>
        <a:ext cx="1840695" cy="920347"/>
      </dsp:txXfrm>
    </dsp:sp>
    <dsp:sp modelId="{8C099E26-549E-42D3-8303-CAD3308711A2}">
      <dsp:nvSpPr>
        <dsp:cNvPr id="0" name=""/>
        <dsp:cNvSpPr/>
      </dsp:nvSpPr>
      <dsp:spPr>
        <a:xfrm>
          <a:off x="2227664" y="1494038"/>
          <a:ext cx="1840695" cy="92034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de </a:t>
          </a:r>
          <a:r>
            <a:rPr lang="es-MX" sz="1100" kern="1200" dirty="0" smtClean="0"/>
            <a:t>Talleres</a:t>
          </a:r>
          <a:endParaRPr lang="es-MX" sz="1100" kern="1200" dirty="0"/>
        </a:p>
      </dsp:txBody>
      <dsp:txXfrm>
        <a:off x="2227664" y="1494038"/>
        <a:ext cx="1840695" cy="920347"/>
      </dsp:txXfrm>
    </dsp:sp>
    <dsp:sp modelId="{8B0513A3-6B81-4A27-BAB8-4B87F2BF9740}">
      <dsp:nvSpPr>
        <dsp:cNvPr id="0" name=""/>
        <dsp:cNvSpPr/>
      </dsp:nvSpPr>
      <dsp:spPr>
        <a:xfrm>
          <a:off x="422" y="2800932"/>
          <a:ext cx="1840695" cy="92034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Encargado</a:t>
          </a:r>
          <a:endParaRPr lang="es-MX" sz="1100" b="0" kern="1200" dirty="0"/>
        </a:p>
      </dsp:txBody>
      <dsp:txXfrm>
        <a:off x="422" y="2800932"/>
        <a:ext cx="1840695" cy="920347"/>
      </dsp:txXfrm>
    </dsp:sp>
    <dsp:sp modelId="{2507752E-6CCC-4834-B9A4-E3DB4620B2B3}">
      <dsp:nvSpPr>
        <dsp:cNvPr id="0" name=""/>
        <dsp:cNvSpPr/>
      </dsp:nvSpPr>
      <dsp:spPr>
        <a:xfrm>
          <a:off x="2227664" y="2800932"/>
          <a:ext cx="1840695" cy="92034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Supervisor</a:t>
          </a:r>
          <a:endParaRPr lang="es-MX" sz="1100" kern="1200" dirty="0">
            <a:solidFill>
              <a:schemeClr val="tx1"/>
            </a:solidFill>
          </a:endParaRPr>
        </a:p>
      </dsp:txBody>
      <dsp:txXfrm>
        <a:off x="2227664" y="2800932"/>
        <a:ext cx="1840695" cy="920347"/>
      </dsp:txXfrm>
    </dsp:sp>
    <dsp:sp modelId="{4A25D03B-122A-4751-A895-8582AE3E8C27}">
      <dsp:nvSpPr>
        <dsp:cNvPr id="0" name=""/>
        <dsp:cNvSpPr/>
      </dsp:nvSpPr>
      <dsp:spPr>
        <a:xfrm>
          <a:off x="4454906" y="2800932"/>
          <a:ext cx="1840695" cy="920347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</a:t>
          </a:r>
          <a:endParaRPr lang="es-MX" sz="1100" kern="1200" dirty="0"/>
        </a:p>
      </dsp:txBody>
      <dsp:txXfrm>
        <a:off x="4454906" y="2800932"/>
        <a:ext cx="1840695" cy="9203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36449-A359-4075-BDA0-D9AE61E1182C}">
      <dsp:nvSpPr>
        <dsp:cNvPr id="0" name=""/>
        <dsp:cNvSpPr/>
      </dsp:nvSpPr>
      <dsp:spPr>
        <a:xfrm>
          <a:off x="4303711" y="1731076"/>
          <a:ext cx="754969" cy="1446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485"/>
              </a:lnTo>
              <a:lnTo>
                <a:pt x="754969" y="144648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D3814-3585-4BB7-B8AF-399D6EC9586E}">
      <dsp:nvSpPr>
        <dsp:cNvPr id="0" name=""/>
        <dsp:cNvSpPr/>
      </dsp:nvSpPr>
      <dsp:spPr>
        <a:xfrm>
          <a:off x="3471676" y="1731076"/>
          <a:ext cx="832034" cy="1453034"/>
        </a:xfrm>
        <a:custGeom>
          <a:avLst/>
          <a:gdLst/>
          <a:ahLst/>
          <a:cxnLst/>
          <a:rect l="0" t="0" r="0" b="0"/>
          <a:pathLst>
            <a:path>
              <a:moveTo>
                <a:pt x="832034" y="0"/>
              </a:moveTo>
              <a:lnTo>
                <a:pt x="832034" y="1453034"/>
              </a:lnTo>
              <a:lnTo>
                <a:pt x="0" y="14530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E1538-EE3D-4FDF-9860-BFC49C4FB183}">
      <dsp:nvSpPr>
        <dsp:cNvPr id="0" name=""/>
        <dsp:cNvSpPr/>
      </dsp:nvSpPr>
      <dsp:spPr>
        <a:xfrm>
          <a:off x="1940568" y="464647"/>
          <a:ext cx="4726284" cy="1266428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Jefe de Patrimonio </a:t>
          </a:r>
          <a:r>
            <a:rPr lang="es-MX" sz="1400" b="1" kern="1200" dirty="0" smtClean="0"/>
            <a:t>Seguro</a:t>
          </a:r>
          <a:endParaRPr lang="es-MX" sz="1400" b="1" kern="1200" dirty="0" smtClean="0"/>
        </a:p>
      </dsp:txBody>
      <dsp:txXfrm>
        <a:off x="1940568" y="464647"/>
        <a:ext cx="4726284" cy="1266428"/>
      </dsp:txXfrm>
    </dsp:sp>
    <dsp:sp modelId="{A48DD5E7-CECB-4E06-BE92-B9852EC4C171}">
      <dsp:nvSpPr>
        <dsp:cNvPr id="0" name=""/>
        <dsp:cNvSpPr/>
      </dsp:nvSpPr>
      <dsp:spPr>
        <a:xfrm>
          <a:off x="0" y="2875350"/>
          <a:ext cx="3471676" cy="617520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Auxiliares</a:t>
          </a:r>
          <a:endParaRPr lang="es-MX" sz="1400" kern="1200" dirty="0" smtClean="0"/>
        </a:p>
      </dsp:txBody>
      <dsp:txXfrm>
        <a:off x="0" y="2875350"/>
        <a:ext cx="3471676" cy="617520"/>
      </dsp:txXfrm>
    </dsp:sp>
    <dsp:sp modelId="{D3D20F4F-22D1-4ECF-954A-01B17605E51B}">
      <dsp:nvSpPr>
        <dsp:cNvPr id="0" name=""/>
        <dsp:cNvSpPr/>
      </dsp:nvSpPr>
      <dsp:spPr>
        <a:xfrm>
          <a:off x="5058680" y="2868801"/>
          <a:ext cx="3471676" cy="617520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Auxiliar </a:t>
          </a:r>
          <a:r>
            <a:rPr lang="es-MX" sz="1400" kern="1200" dirty="0" smtClean="0"/>
            <a:t>Administrativo</a:t>
          </a:r>
          <a:endParaRPr lang="es-ES" sz="1400" kern="1200" dirty="0"/>
        </a:p>
      </dsp:txBody>
      <dsp:txXfrm>
        <a:off x="5058680" y="2868801"/>
        <a:ext cx="3471676" cy="617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4187865-7BDA-4927-B9FE-5178FD35336C}" type="datetimeFigureOut">
              <a:rPr lang="es-MX" smtClean="0"/>
              <a:t>10/05/2017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687FA18-1553-41AC-B859-A64DBAE254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8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791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946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1295554" y="3429965"/>
            <a:ext cx="7123056" cy="324900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541338"/>
            <a:ext cx="3616325" cy="27114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82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1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7FA18-1553-41AC-B859-A64DBAE2542E}" type="slidenum">
              <a:rPr lang="es-MX" smtClean="0"/>
              <a:t>56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319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1" descr="logo_logo dhy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4685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10/05/2017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618597353"/>
              </p:ext>
            </p:extLst>
          </p:nvPr>
        </p:nvGraphicFramePr>
        <p:xfrm>
          <a:off x="935737" y="1409699"/>
          <a:ext cx="8534399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231615344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16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652732635"/>
              </p:ext>
            </p:extLst>
          </p:nvPr>
        </p:nvGraphicFramePr>
        <p:xfrm>
          <a:off x="249383" y="1066800"/>
          <a:ext cx="8631382" cy="558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7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6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065840813"/>
              </p:ext>
            </p:extLst>
          </p:nvPr>
        </p:nvGraphicFramePr>
        <p:xfrm>
          <a:off x="266700" y="1009650"/>
          <a:ext cx="8610600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0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481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832938" y="7950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62967400"/>
              </p:ext>
            </p:extLst>
          </p:nvPr>
        </p:nvGraphicFramePr>
        <p:xfrm>
          <a:off x="1238250" y="982582"/>
          <a:ext cx="7505700" cy="5150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0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49633598"/>
              </p:ext>
            </p:extLst>
          </p:nvPr>
        </p:nvGraphicFramePr>
        <p:xfrm>
          <a:off x="445823" y="1397000"/>
          <a:ext cx="8310249" cy="5100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160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54 Conector recto"/>
          <p:cNvCxnSpPr>
            <a:cxnSpLocks noChangeShapeType="1"/>
          </p:cNvCxnSpPr>
          <p:nvPr/>
        </p:nvCxnSpPr>
        <p:spPr bwMode="auto">
          <a:xfrm>
            <a:off x="7467620" y="4393003"/>
            <a:ext cx="1539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6"/>
          <p:cNvSpPr>
            <a:spLocks noChangeShapeType="1"/>
          </p:cNvSpPr>
          <p:nvPr/>
        </p:nvSpPr>
        <p:spPr bwMode="auto">
          <a:xfrm>
            <a:off x="7400958" y="3575217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cxnSp>
        <p:nvCxnSpPr>
          <p:cNvPr id="8" name="41 Conector recto"/>
          <p:cNvCxnSpPr>
            <a:cxnSpLocks noChangeShapeType="1"/>
          </p:cNvCxnSpPr>
          <p:nvPr/>
        </p:nvCxnSpPr>
        <p:spPr bwMode="auto">
          <a:xfrm flipH="1">
            <a:off x="7635060" y="3006892"/>
            <a:ext cx="1" cy="138611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568008"/>
            <a:ext cx="30241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stCxn id="15" idx="0"/>
          </p:cNvCxnSpPr>
          <p:nvPr/>
        </p:nvCxnSpPr>
        <p:spPr bwMode="auto">
          <a:xfrm flipH="1">
            <a:off x="4471785" y="1495592"/>
            <a:ext cx="9526" cy="1511300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495592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de 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>
            <a:off x="1317604" y="2998954"/>
            <a:ext cx="0" cy="216116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1323954" y="5160695"/>
            <a:ext cx="1539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477941" y="3932168"/>
            <a:ext cx="1852613" cy="77847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Instructor de </a:t>
            </a:r>
            <a:r>
              <a:rPr lang="es-MX" sz="1200" b="1" dirty="0" smtClean="0">
                <a:cs typeface="Arial" panose="020B0604020202020204" pitchFamily="34" charset="0"/>
              </a:rPr>
              <a:t>Esgrima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996748" y="2243364"/>
            <a:ext cx="2016125" cy="649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1477940" y="4759106"/>
            <a:ext cx="1852613" cy="7625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311"/>
          <p:cNvSpPr>
            <a:spLocks noChangeArrowheads="1"/>
          </p:cNvSpPr>
          <p:nvPr/>
        </p:nvSpPr>
        <p:spPr bwMode="auto">
          <a:xfrm>
            <a:off x="5665511" y="3127041"/>
            <a:ext cx="1843087" cy="7625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es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>
            <a:off x="1317604" y="2998954"/>
            <a:ext cx="6317456" cy="793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06762" y="957513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2251315"/>
            <a:ext cx="2016125" cy="649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5656634" y="3948107"/>
            <a:ext cx="1860843" cy="7625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Promotor 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40" name="54 Conector recto"/>
          <p:cNvCxnSpPr>
            <a:cxnSpLocks noChangeShapeType="1"/>
          </p:cNvCxnSpPr>
          <p:nvPr/>
        </p:nvCxnSpPr>
        <p:spPr bwMode="auto">
          <a:xfrm>
            <a:off x="1334783" y="4386542"/>
            <a:ext cx="1539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1322366" y="3457337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489053" y="3133487"/>
            <a:ext cx="1830388" cy="7496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3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3247221" y="4709648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4339135" y="2234049"/>
            <a:ext cx="793" cy="1264334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Line 82"/>
          <p:cNvSpPr>
            <a:spLocks noChangeShapeType="1"/>
          </p:cNvSpPr>
          <p:nvPr/>
        </p:nvSpPr>
        <p:spPr bwMode="auto">
          <a:xfrm flipV="1">
            <a:off x="1118910" y="4648545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216497" y="4034971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107797" y="4029048"/>
            <a:ext cx="3508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419221" y="4383897"/>
            <a:ext cx="1819275" cy="63043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423960" y="3658607"/>
            <a:ext cx="1833562" cy="6533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Promotores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293535" y="4359275"/>
            <a:ext cx="1833563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Promotores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1288772" y="3662335"/>
            <a:ext cx="1824038" cy="639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Promotores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090336" y="3498383"/>
            <a:ext cx="6369050" cy="79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459386" y="3523797"/>
            <a:ext cx="7936" cy="50525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27" name="Line 44"/>
          <p:cNvSpPr>
            <a:spLocks noChangeShapeType="1"/>
          </p:cNvSpPr>
          <p:nvPr/>
        </p:nvSpPr>
        <p:spPr bwMode="auto">
          <a:xfrm flipV="1">
            <a:off x="3246160" y="4006796"/>
            <a:ext cx="190500" cy="158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090336" y="3503159"/>
            <a:ext cx="8731" cy="11509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35" name="Rectangle 417"/>
          <p:cNvSpPr>
            <a:spLocks noChangeArrowheads="1"/>
          </p:cNvSpPr>
          <p:nvPr/>
        </p:nvSpPr>
        <p:spPr bwMode="auto">
          <a:xfrm>
            <a:off x="5494059" y="3658607"/>
            <a:ext cx="1812925" cy="639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379316" y="2607746"/>
            <a:ext cx="1936695" cy="67612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Ciudadano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7" idx="0"/>
          </p:cNvCxnSpPr>
          <p:nvPr/>
        </p:nvCxnSpPr>
        <p:spPr bwMode="auto">
          <a:xfrm>
            <a:off x="3239810" y="3506334"/>
            <a:ext cx="7411" cy="120331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38 CuadroTexto"/>
          <p:cNvSpPr txBox="1"/>
          <p:nvPr/>
        </p:nvSpPr>
        <p:spPr>
          <a:xfrm>
            <a:off x="3228237" y="985416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17"/>
          <p:cNvSpPr>
            <a:spLocks noChangeArrowheads="1"/>
          </p:cNvSpPr>
          <p:nvPr/>
        </p:nvSpPr>
        <p:spPr bwMode="auto">
          <a:xfrm>
            <a:off x="3228237" y="1770253"/>
            <a:ext cx="2222941" cy="7318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 de Desarrollo Deportivo</a:t>
            </a:r>
            <a:r>
              <a:rPr lang="es-MX" sz="1200" b="0" dirty="0" smtClean="0">
                <a:cs typeface="Arial" panose="020B0604020202020204" pitchFamily="34" charset="0"/>
              </a:rPr>
              <a:t> 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6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0473550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0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73 Conector recto"/>
          <p:cNvCxnSpPr>
            <a:cxnSpLocks noChangeShapeType="1"/>
          </p:cNvCxnSpPr>
          <p:nvPr/>
        </p:nvCxnSpPr>
        <p:spPr bwMode="auto">
          <a:xfrm flipV="1">
            <a:off x="7355164" y="4595395"/>
            <a:ext cx="438150" cy="476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8 Conector recto"/>
          <p:cNvCxnSpPr>
            <a:cxnSpLocks noChangeShapeType="1"/>
          </p:cNvCxnSpPr>
          <p:nvPr/>
        </p:nvCxnSpPr>
        <p:spPr bwMode="auto">
          <a:xfrm>
            <a:off x="868058" y="4663652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55 Conector recto"/>
          <p:cNvCxnSpPr>
            <a:cxnSpLocks noChangeShapeType="1"/>
          </p:cNvCxnSpPr>
          <p:nvPr/>
        </p:nvCxnSpPr>
        <p:spPr bwMode="auto">
          <a:xfrm>
            <a:off x="877583" y="5341515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 flipV="1">
            <a:off x="2919284" y="3219063"/>
            <a:ext cx="1584325" cy="158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510752" y="2189726"/>
            <a:ext cx="1" cy="1974662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53"/>
          <p:cNvSpPr>
            <a:spLocks noChangeArrowheads="1"/>
          </p:cNvSpPr>
          <p:nvPr/>
        </p:nvSpPr>
        <p:spPr bwMode="auto">
          <a:xfrm>
            <a:off x="5611934" y="4301400"/>
            <a:ext cx="1912273" cy="6857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Canastillero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53"/>
          <p:cNvSpPr>
            <a:spLocks noChangeArrowheads="1"/>
          </p:cNvSpPr>
          <p:nvPr/>
        </p:nvSpPr>
        <p:spPr bwMode="auto">
          <a:xfrm>
            <a:off x="3560631" y="4301399"/>
            <a:ext cx="1935163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r>
              <a:rPr lang="es-MX" sz="1200" dirty="0" smtClean="0">
                <a:cs typeface="Arial" panose="020B0604020202020204" pitchFamily="34" charset="0"/>
              </a:rPr>
              <a:t>es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Rectangle 53"/>
          <p:cNvSpPr>
            <a:spLocks noChangeArrowheads="1"/>
          </p:cNvSpPr>
          <p:nvPr/>
        </p:nvSpPr>
        <p:spPr bwMode="auto">
          <a:xfrm>
            <a:off x="3565922" y="5048794"/>
            <a:ext cx="1920875" cy="6857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Salvavidas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Rectangle 53"/>
          <p:cNvSpPr>
            <a:spLocks noChangeArrowheads="1"/>
          </p:cNvSpPr>
          <p:nvPr/>
        </p:nvSpPr>
        <p:spPr bwMode="auto">
          <a:xfrm>
            <a:off x="1039792" y="4301400"/>
            <a:ext cx="1958975" cy="68984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Boletero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Rectangle 53"/>
          <p:cNvSpPr>
            <a:spLocks noChangeArrowheads="1"/>
          </p:cNvSpPr>
          <p:nvPr/>
        </p:nvSpPr>
        <p:spPr bwMode="auto">
          <a:xfrm>
            <a:off x="1048105" y="5053193"/>
            <a:ext cx="19558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Enfermera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362978" y="785794"/>
            <a:ext cx="2302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75"/>
          <p:cNvSpPr>
            <a:spLocks noChangeArrowheads="1"/>
          </p:cNvSpPr>
          <p:nvPr/>
        </p:nvSpPr>
        <p:spPr bwMode="auto">
          <a:xfrm>
            <a:off x="1024669" y="2847184"/>
            <a:ext cx="1899236" cy="7122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</a:t>
            </a:r>
            <a:r>
              <a:rPr lang="es-MX" sz="1200" dirty="0" smtClean="0">
                <a:cs typeface="Arial" panose="020B0604020202020204" pitchFamily="34" charset="0"/>
              </a:rPr>
              <a:t>Deportivo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25123" y="2431323"/>
            <a:ext cx="2161165" cy="7122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 de </a:t>
            </a:r>
            <a:r>
              <a:rPr lang="es-MX" sz="1200" dirty="0" smtClean="0">
                <a:cs typeface="Arial" panose="020B0604020202020204" pitchFamily="34" charset="0"/>
              </a:rPr>
              <a:t>Área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262151" y="1630003"/>
            <a:ext cx="2486025" cy="7103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dirty="0">
                <a:solidFill>
                  <a:schemeClr val="tx1"/>
                </a:solidFill>
                <a:latin typeface="+mn-lt"/>
                <a:cs typeface="Arial" charset="0"/>
              </a:rPr>
              <a:t>Coordinador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 de Desarrollo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08"/>
          <p:cNvSpPr>
            <a:spLocks noChangeArrowheads="1"/>
          </p:cNvSpPr>
          <p:nvPr/>
        </p:nvSpPr>
        <p:spPr bwMode="auto">
          <a:xfrm>
            <a:off x="3573857" y="3292440"/>
            <a:ext cx="1873791" cy="7469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 Técnico de </a:t>
            </a:r>
            <a:r>
              <a:rPr lang="es-MX" sz="1200" dirty="0" smtClean="0">
                <a:cs typeface="Arial" panose="020B0604020202020204" pitchFamily="34" charset="0"/>
              </a:rPr>
              <a:t>Natación</a:t>
            </a:r>
            <a:endParaRPr lang="es-MX" sz="1200" dirty="0" smtClean="0">
              <a:cs typeface="Arial" panose="020B0604020202020204" pitchFamily="34" charset="0"/>
            </a:endParaRPr>
          </a:p>
        </p:txBody>
      </p:sp>
      <p:sp>
        <p:nvSpPr>
          <p:cNvPr id="26" name="Line 182"/>
          <p:cNvSpPr>
            <a:spLocks noChangeShapeType="1"/>
          </p:cNvSpPr>
          <p:nvPr/>
        </p:nvSpPr>
        <p:spPr bwMode="auto">
          <a:xfrm>
            <a:off x="870814" y="4149307"/>
            <a:ext cx="693678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cxnSp>
        <p:nvCxnSpPr>
          <p:cNvPr id="27" name="3 Conector recto"/>
          <p:cNvCxnSpPr>
            <a:cxnSpLocks noChangeShapeType="1"/>
          </p:cNvCxnSpPr>
          <p:nvPr/>
        </p:nvCxnSpPr>
        <p:spPr bwMode="auto">
          <a:xfrm>
            <a:off x="868059" y="4154065"/>
            <a:ext cx="9524" cy="118745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 Conector recto"/>
          <p:cNvCxnSpPr>
            <a:cxnSpLocks noChangeShapeType="1"/>
          </p:cNvCxnSpPr>
          <p:nvPr/>
        </p:nvCxnSpPr>
        <p:spPr bwMode="auto">
          <a:xfrm flipH="1">
            <a:off x="7793314" y="4147665"/>
            <a:ext cx="9539" cy="44773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775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Line 33"/>
          <p:cNvSpPr>
            <a:spLocks noChangeShapeType="1"/>
          </p:cNvSpPr>
          <p:nvPr/>
        </p:nvSpPr>
        <p:spPr bwMode="auto">
          <a:xfrm>
            <a:off x="8067473" y="4083784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Line 53"/>
          <p:cNvSpPr>
            <a:spLocks noChangeShapeType="1"/>
          </p:cNvSpPr>
          <p:nvPr/>
        </p:nvSpPr>
        <p:spPr bwMode="auto">
          <a:xfrm>
            <a:off x="595110" y="5479196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 flipV="1">
            <a:off x="4256317" y="3072546"/>
            <a:ext cx="498475" cy="31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8067473" y="4825146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603048" y="3985359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>
            <a:off x="3300210" y="4026634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595110" y="4733071"/>
            <a:ext cx="36036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4" name="Line 53"/>
          <p:cNvSpPr>
            <a:spLocks noChangeShapeType="1"/>
          </p:cNvSpPr>
          <p:nvPr/>
        </p:nvSpPr>
        <p:spPr bwMode="auto">
          <a:xfrm>
            <a:off x="3300210" y="5533171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494010" y="1994634"/>
            <a:ext cx="9525" cy="150653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6110085" y="3655159"/>
            <a:ext cx="1982788" cy="676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Salvavidas 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799898" y="3655159"/>
            <a:ext cx="1979612" cy="676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</a:t>
            </a:r>
            <a:r>
              <a:rPr lang="es-MX" sz="1200" b="0" dirty="0">
                <a:latin typeface="+mn-lt"/>
              </a:rPr>
              <a:t>de </a:t>
            </a:r>
            <a:r>
              <a:rPr lang="es-MX" sz="1200" b="0" dirty="0" smtClean="0">
                <a:latin typeface="+mn-lt"/>
              </a:rPr>
              <a:t>Natación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806248" y="5175984"/>
            <a:ext cx="1973262" cy="6873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</a:t>
            </a:r>
            <a:r>
              <a:rPr lang="es-MX" sz="1200" b="0" dirty="0">
                <a:latin typeface="+mn-lt"/>
              </a:rPr>
              <a:t>(</a:t>
            </a:r>
            <a:r>
              <a:rPr lang="es-MX" sz="1200" b="0" dirty="0" smtClean="0">
                <a:latin typeface="+mn-lt"/>
              </a:rPr>
              <a:t>O</a:t>
            </a:r>
            <a:r>
              <a:rPr lang="es-MX" sz="1200" b="0" dirty="0" smtClean="0">
                <a:latin typeface="+mn-lt"/>
              </a:rPr>
              <a:t>)</a:t>
            </a:r>
            <a:endParaRPr lang="es-MX" sz="1200" b="0" dirty="0" smtClean="0">
              <a:latin typeface="+mn-lt"/>
            </a:endParaRPr>
          </a:p>
        </p:txBody>
      </p:sp>
      <p:sp>
        <p:nvSpPr>
          <p:cNvPr id="19" name="Rectangle 38"/>
          <p:cNvSpPr>
            <a:spLocks noChangeArrowheads="1"/>
          </p:cNvSpPr>
          <p:nvPr/>
        </p:nvSpPr>
        <p:spPr bwMode="auto">
          <a:xfrm>
            <a:off x="6100560" y="5175984"/>
            <a:ext cx="2011363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  </a:t>
            </a:r>
            <a:endParaRPr lang="es-MX" sz="1200" b="0" dirty="0">
              <a:latin typeface="+mn-lt"/>
            </a:endParaRPr>
          </a:p>
        </p:txBody>
      </p: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803073" y="4396521"/>
            <a:ext cx="1993900" cy="692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Promotores </a:t>
            </a:r>
            <a:endParaRPr lang="es-MX" sz="1200" b="0" dirty="0" smtClean="0">
              <a:latin typeface="+mn-lt"/>
            </a:endParaRPr>
          </a:p>
        </p:txBody>
      </p:sp>
      <p:sp>
        <p:nvSpPr>
          <p:cNvPr id="21" name="Line 140"/>
          <p:cNvSpPr>
            <a:spLocks noChangeShapeType="1"/>
          </p:cNvSpPr>
          <p:nvPr/>
        </p:nvSpPr>
        <p:spPr bwMode="auto">
          <a:xfrm>
            <a:off x="593523" y="3507521"/>
            <a:ext cx="9525" cy="197167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2" name="Line 141"/>
          <p:cNvSpPr>
            <a:spLocks noChangeShapeType="1"/>
          </p:cNvSpPr>
          <p:nvPr/>
        </p:nvSpPr>
        <p:spPr bwMode="auto">
          <a:xfrm flipV="1">
            <a:off x="606223" y="3501171"/>
            <a:ext cx="77343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3" name="Rectangle 144"/>
          <p:cNvSpPr>
            <a:spLocks noChangeArrowheads="1"/>
          </p:cNvSpPr>
          <p:nvPr/>
        </p:nvSpPr>
        <p:spPr bwMode="auto">
          <a:xfrm>
            <a:off x="2065135" y="2705834"/>
            <a:ext cx="2182813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6100560" y="4402872"/>
            <a:ext cx="2017713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Auxiliar </a:t>
            </a:r>
            <a:r>
              <a:rPr lang="es-MX" sz="1200" b="0" dirty="0"/>
              <a:t>de Eventos </a:t>
            </a:r>
            <a:r>
              <a:rPr lang="es-MX" sz="1200" b="0" dirty="0" smtClean="0"/>
              <a:t>Espec</a:t>
            </a:r>
            <a:r>
              <a:rPr lang="es-MX" sz="1200" dirty="0" smtClean="0"/>
              <a:t>iales</a:t>
            </a:r>
            <a:endParaRPr lang="es-MX" sz="1200" b="0" dirty="0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8111923" y="5542696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cxnSp>
        <p:nvCxnSpPr>
          <p:cNvPr id="26" name="4 Conector recto"/>
          <p:cNvCxnSpPr>
            <a:cxnSpLocks noChangeShapeType="1"/>
          </p:cNvCxnSpPr>
          <p:nvPr/>
        </p:nvCxnSpPr>
        <p:spPr bwMode="auto">
          <a:xfrm>
            <a:off x="8340523" y="3507521"/>
            <a:ext cx="0" cy="20351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Rectangle 450"/>
          <p:cNvSpPr>
            <a:spLocks noChangeArrowheads="1"/>
          </p:cNvSpPr>
          <p:nvPr/>
        </p:nvSpPr>
        <p:spPr bwMode="auto">
          <a:xfrm>
            <a:off x="3524048" y="5174396"/>
            <a:ext cx="2014537" cy="674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1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512935" y="3674209"/>
            <a:ext cx="1990725" cy="6588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  </a:t>
            </a:r>
            <a:r>
              <a:rPr lang="es-MX" sz="1200" b="0" dirty="0">
                <a:latin typeface="+mn-lt"/>
              </a:rPr>
              <a:t>Administrativo </a:t>
            </a:r>
          </a:p>
        </p:txBody>
      </p:sp>
      <p:cxnSp>
        <p:nvCxnSpPr>
          <p:cNvPr id="31" name="2 Conector recto"/>
          <p:cNvCxnSpPr>
            <a:cxnSpLocks noChangeShapeType="1"/>
          </p:cNvCxnSpPr>
          <p:nvPr/>
        </p:nvCxnSpPr>
        <p:spPr bwMode="auto">
          <a:xfrm>
            <a:off x="3293860" y="3507521"/>
            <a:ext cx="0" cy="202565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8"/>
          <p:cNvSpPr>
            <a:spLocks noChangeArrowheads="1"/>
          </p:cNvSpPr>
          <p:nvPr/>
        </p:nvSpPr>
        <p:spPr bwMode="auto">
          <a:xfrm>
            <a:off x="4778216" y="2715346"/>
            <a:ext cx="2011362" cy="660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 </a:t>
            </a: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(01)</a:t>
            </a:r>
            <a:endParaRPr lang="es-MX" sz="1200" b="0" dirty="0">
              <a:latin typeface="+mn-lt"/>
            </a:endParaRPr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667872" y="959876"/>
            <a:ext cx="171957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DOMO ACUATICO</a:t>
            </a:r>
          </a:p>
        </p:txBody>
      </p:sp>
      <p:sp>
        <p:nvSpPr>
          <p:cNvPr id="34" name="Rectangle 375"/>
          <p:cNvSpPr>
            <a:spLocks noChangeArrowheads="1"/>
          </p:cNvSpPr>
          <p:nvPr/>
        </p:nvSpPr>
        <p:spPr bwMode="auto">
          <a:xfrm>
            <a:off x="3374446" y="1702146"/>
            <a:ext cx="2259017" cy="7844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</a:t>
            </a:r>
            <a:r>
              <a:rPr lang="es-MX" sz="1200" dirty="0" smtClean="0">
                <a:cs typeface="Arial" panose="020B0604020202020204" pitchFamily="34" charset="0"/>
              </a:rPr>
              <a:t>Deportivo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6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7609773" y="4285025"/>
            <a:ext cx="21907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 flipH="1">
            <a:off x="7828849" y="3791313"/>
            <a:ext cx="1588" cy="49371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>
            <a:off x="1190769" y="5120542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3428892" y="5939294"/>
            <a:ext cx="328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Line 1180"/>
          <p:cNvSpPr>
            <a:spLocks noChangeShapeType="1"/>
          </p:cNvSpPr>
          <p:nvPr/>
        </p:nvSpPr>
        <p:spPr bwMode="auto">
          <a:xfrm>
            <a:off x="1176824" y="5862762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1428548" y="3370490"/>
            <a:ext cx="30829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411430" y="5056550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416192" y="4234225"/>
            <a:ext cx="328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15" name="Line 1083"/>
          <p:cNvSpPr>
            <a:spLocks noChangeShapeType="1"/>
          </p:cNvSpPr>
          <p:nvPr/>
        </p:nvSpPr>
        <p:spPr bwMode="auto">
          <a:xfrm>
            <a:off x="4509089" y="2064835"/>
            <a:ext cx="7989" cy="1726478"/>
          </a:xfrm>
          <a:prstGeom prst="line">
            <a:avLst/>
          </a:prstGeom>
          <a:noFill/>
          <a:ln w="1905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3573261" y="3867512"/>
            <a:ext cx="1867350" cy="7699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>
            <a:off x="1191166" y="3791311"/>
            <a:ext cx="6641652" cy="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19" name="Rectangle 1144"/>
          <p:cNvSpPr>
            <a:spLocks noChangeArrowheads="1"/>
          </p:cNvSpPr>
          <p:nvPr/>
        </p:nvSpPr>
        <p:spPr bwMode="auto">
          <a:xfrm>
            <a:off x="1346646" y="5570980"/>
            <a:ext cx="1865899" cy="746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3573261" y="4731112"/>
            <a:ext cx="1867350" cy="7589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 flipH="1">
            <a:off x="1176824" y="3791313"/>
            <a:ext cx="14340" cy="20714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168842" y="3005635"/>
            <a:ext cx="1785291" cy="6810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C </a:t>
            </a: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5855358" y="3867512"/>
            <a:ext cx="1843255" cy="7583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 flipH="1">
            <a:off x="3401905" y="3791312"/>
            <a:ext cx="14288" cy="215273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3590724" y="5570981"/>
            <a:ext cx="1849888" cy="746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3565082" y="852541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43"/>
          <p:cNvSpPr>
            <a:spLocks noChangeArrowheads="1"/>
          </p:cNvSpPr>
          <p:nvPr/>
        </p:nvSpPr>
        <p:spPr bwMode="auto">
          <a:xfrm>
            <a:off x="3479410" y="2679555"/>
            <a:ext cx="2075338" cy="6202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Ligas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Deportivas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110"/>
          <p:cNvSpPr>
            <a:spLocks noChangeArrowheads="1"/>
          </p:cNvSpPr>
          <p:nvPr/>
        </p:nvSpPr>
        <p:spPr bwMode="auto">
          <a:xfrm>
            <a:off x="1345059" y="4731113"/>
            <a:ext cx="1867350" cy="7589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Promotores Deportivo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417"/>
          <p:cNvSpPr>
            <a:spLocks noChangeArrowheads="1"/>
          </p:cNvSpPr>
          <p:nvPr/>
        </p:nvSpPr>
        <p:spPr bwMode="auto">
          <a:xfrm>
            <a:off x="3346248" y="1946572"/>
            <a:ext cx="2299606" cy="61374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 de Desarrollo </a:t>
            </a:r>
            <a:r>
              <a:rPr lang="es-MX" sz="1200" dirty="0" smtClean="0">
                <a:cs typeface="Arial" panose="020B0604020202020204" pitchFamily="34" charset="0"/>
              </a:rPr>
              <a:t>Deportivo</a:t>
            </a:r>
            <a:endParaRPr lang="es-MX" sz="1200" dirty="0" smtClean="0">
              <a:cs typeface="Arial" panose="020B0604020202020204" pitchFamily="34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>
            <a:off x="1122344" y="2617708"/>
            <a:ext cx="3355669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375"/>
          <p:cNvSpPr>
            <a:spLocks noChangeArrowheads="1"/>
          </p:cNvSpPr>
          <p:nvPr/>
        </p:nvSpPr>
        <p:spPr bwMode="auto">
          <a:xfrm>
            <a:off x="1081237" y="2218071"/>
            <a:ext cx="1860843" cy="6269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</a:t>
            </a:r>
            <a:r>
              <a:rPr lang="es-MX" sz="1200" b="0" dirty="0" smtClean="0">
                <a:cs typeface="Arial" panose="020B0604020202020204" pitchFamily="34" charset="0"/>
              </a:rPr>
              <a:t>C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4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745004" y="4381500"/>
            <a:ext cx="2238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33642" y="3959225"/>
            <a:ext cx="2011362" cy="819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449513"/>
            <a:ext cx="0" cy="141287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1957104" y="3867150"/>
            <a:ext cx="502126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1942817" y="3878263"/>
            <a:ext cx="14287" cy="14160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1942817" y="4325938"/>
            <a:ext cx="2413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991067" y="3878263"/>
            <a:ext cx="0" cy="143033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755867" y="4886325"/>
            <a:ext cx="2009775" cy="8461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1968217" y="5294313"/>
            <a:ext cx="2270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184117" y="3956050"/>
            <a:ext cx="1998662" cy="841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984092" y="2841625"/>
            <a:ext cx="2076450" cy="677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1350"/>
            <a:ext cx="4349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730375"/>
            <a:ext cx="2349500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Administrador de </a:t>
            </a:r>
            <a:r>
              <a:rPr lang="es-MX" sz="1200" b="1" dirty="0" smtClean="0">
                <a:cs typeface="Arial" panose="020B0604020202020204" pitchFamily="34" charset="0"/>
              </a:rPr>
              <a:t>Gimnasio</a:t>
            </a:r>
            <a:endParaRPr lang="es-MX" sz="1200" b="1" dirty="0" smtClean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184117" y="4892675"/>
            <a:ext cx="1998662" cy="814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765642" y="5300663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78351" y="1013138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368183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86127" y="2547938"/>
            <a:ext cx="0" cy="67786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0577" y="2147888"/>
            <a:ext cx="2443162" cy="711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800987" y="3540173"/>
            <a:ext cx="1987550" cy="758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Promotor </a:t>
            </a:r>
            <a:r>
              <a:rPr lang="es-MX" sz="1200" b="0" dirty="0" smtClean="0">
                <a:cs typeface="Arial" panose="020B0604020202020204" pitchFamily="34" charset="0"/>
              </a:rPr>
              <a:t>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036614" y="3225800"/>
            <a:ext cx="496887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036614" y="3225800"/>
            <a:ext cx="0" cy="68764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036614" y="3913444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</p:cNvCxnSpPr>
          <p:nvPr/>
        </p:nvCxnSpPr>
        <p:spPr bwMode="auto">
          <a:xfrm>
            <a:off x="6780064" y="3961083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7005489" y="3225800"/>
            <a:ext cx="0" cy="73528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281089" y="3535363"/>
            <a:ext cx="1987550" cy="7635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6" y="1229706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330983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142896" y="5354423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133371" y="4505259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281296"/>
            <a:ext cx="6477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727596" y="4505259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 flipV="1">
            <a:off x="2150833" y="3965509"/>
            <a:ext cx="481806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331808" y="4168709"/>
            <a:ext cx="1960563" cy="7565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 flipH="1">
            <a:off x="6968896" y="3965509"/>
            <a:ext cx="0" cy="52546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139721" y="3971859"/>
            <a:ext cx="0" cy="138177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153"/>
          <p:cNvSpPr>
            <a:spLocks noChangeArrowheads="1"/>
          </p:cNvSpPr>
          <p:nvPr/>
        </p:nvSpPr>
        <p:spPr bwMode="auto">
          <a:xfrm>
            <a:off x="3328758" y="1917587"/>
            <a:ext cx="2427288" cy="754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133371" y="2990784"/>
            <a:ext cx="1943100" cy="72009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331808" y="4995648"/>
            <a:ext cx="1960563" cy="7159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09896" y="4152834"/>
            <a:ext cx="1962150" cy="7565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1" y="1263379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</p:spTree>
    <p:extLst>
      <p:ext uri="{BB962C8B-B14F-4D97-AF65-F5344CB8AC3E}">
        <p14:creationId xmlns:p14="http://schemas.microsoft.com/office/powerpoint/2010/main" val="259844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30729 Conector recto"/>
          <p:cNvCxnSpPr>
            <a:cxnSpLocks noChangeShapeType="1"/>
          </p:cNvCxnSpPr>
          <p:nvPr/>
        </p:nvCxnSpPr>
        <p:spPr bwMode="auto">
          <a:xfrm>
            <a:off x="6760785" y="4391969"/>
            <a:ext cx="25241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12726"/>
            <a:ext cx="1387475" cy="635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444622" y="2169469"/>
            <a:ext cx="14288" cy="164623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4717672" y="3976044"/>
            <a:ext cx="2027238" cy="796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2177672" y="3976044"/>
            <a:ext cx="2027238" cy="790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2177672" y="4836267"/>
            <a:ext cx="2049463" cy="698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Ayudante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1703010" y="2923788"/>
            <a:ext cx="1998662" cy="7191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50244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0" cy="140314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391969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7 Conector recto"/>
          <p:cNvCxnSpPr>
            <a:cxnSpLocks noChangeShapeType="1"/>
          </p:cNvCxnSpPr>
          <p:nvPr/>
        </p:nvCxnSpPr>
        <p:spPr bwMode="auto">
          <a:xfrm>
            <a:off x="1982410" y="5209329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17"/>
          <p:cNvSpPr>
            <a:spLocks noChangeArrowheads="1"/>
          </p:cNvSpPr>
          <p:nvPr/>
        </p:nvSpPr>
        <p:spPr bwMode="auto">
          <a:xfrm>
            <a:off x="3269872" y="1931992"/>
            <a:ext cx="2376488" cy="8927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Promotor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013197" y="3815707"/>
            <a:ext cx="0" cy="57626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95204" y="1224146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</p:spTree>
    <p:extLst>
      <p:ext uri="{BB962C8B-B14F-4D97-AF65-F5344CB8AC3E}">
        <p14:creationId xmlns:p14="http://schemas.microsoft.com/office/powerpoint/2010/main" val="350285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407"/>
          <p:cNvSpPr>
            <a:spLocks noChangeShapeType="1"/>
          </p:cNvSpPr>
          <p:nvPr/>
        </p:nvSpPr>
        <p:spPr bwMode="auto">
          <a:xfrm>
            <a:off x="3250911" y="3869318"/>
            <a:ext cx="2032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7" name="Line 604"/>
          <p:cNvSpPr>
            <a:spLocks noChangeShapeType="1"/>
          </p:cNvSpPr>
          <p:nvPr/>
        </p:nvSpPr>
        <p:spPr bwMode="auto">
          <a:xfrm>
            <a:off x="3244561" y="5428243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Line 426"/>
          <p:cNvSpPr>
            <a:spLocks noChangeShapeType="1"/>
          </p:cNvSpPr>
          <p:nvPr/>
        </p:nvSpPr>
        <p:spPr bwMode="auto">
          <a:xfrm>
            <a:off x="4481223" y="2111956"/>
            <a:ext cx="0" cy="128587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250"/>
          <p:cNvSpPr>
            <a:spLocks noChangeArrowheads="1"/>
          </p:cNvSpPr>
          <p:nvPr/>
        </p:nvSpPr>
        <p:spPr bwMode="auto">
          <a:xfrm>
            <a:off x="3460461" y="5118681"/>
            <a:ext cx="2085975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Maestro </a:t>
            </a:r>
            <a:r>
              <a:rPr lang="es-MX" sz="1200" b="0" dirty="0">
                <a:cs typeface="Arial" panose="020B0604020202020204" pitchFamily="34" charset="0"/>
              </a:rPr>
              <a:t>(O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Line 407"/>
          <p:cNvSpPr>
            <a:spLocks noChangeShapeType="1"/>
          </p:cNvSpPr>
          <p:nvPr/>
        </p:nvSpPr>
        <p:spPr bwMode="auto">
          <a:xfrm>
            <a:off x="468023" y="5442531"/>
            <a:ext cx="201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Line 422"/>
          <p:cNvSpPr>
            <a:spLocks noChangeShapeType="1"/>
          </p:cNvSpPr>
          <p:nvPr/>
        </p:nvSpPr>
        <p:spPr bwMode="auto">
          <a:xfrm flipV="1">
            <a:off x="477548" y="3408941"/>
            <a:ext cx="4003675" cy="1226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Line 424"/>
          <p:cNvSpPr>
            <a:spLocks noChangeShapeType="1"/>
          </p:cNvSpPr>
          <p:nvPr/>
        </p:nvSpPr>
        <p:spPr bwMode="auto">
          <a:xfrm>
            <a:off x="460086" y="3408943"/>
            <a:ext cx="1587" cy="203358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3450936" y="4312231"/>
            <a:ext cx="2095500" cy="6907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Promotor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677573" y="5117093"/>
            <a:ext cx="2074863" cy="687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r>
              <a:rPr lang="es-MX" sz="1200" dirty="0" smtClean="0">
                <a:cs typeface="Arial" panose="020B0604020202020204" pitchFamily="34" charset="0"/>
              </a:rPr>
              <a:t>es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3112798" y="2904118"/>
            <a:ext cx="25923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669636" y="3548643"/>
            <a:ext cx="2093912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Encargada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r>
              <a:rPr lang="es-MX" sz="1200" b="0" dirty="0" smtClean="0">
                <a:cs typeface="Arial" panose="020B0604020202020204" pitchFamily="34" charset="0"/>
              </a:rPr>
              <a:t>Sección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Line 102"/>
          <p:cNvSpPr>
            <a:spLocks noChangeShapeType="1"/>
          </p:cNvSpPr>
          <p:nvPr/>
        </p:nvSpPr>
        <p:spPr bwMode="auto">
          <a:xfrm>
            <a:off x="461673" y="4629731"/>
            <a:ext cx="3365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1" name="Line 407"/>
          <p:cNvSpPr>
            <a:spLocks noChangeShapeType="1"/>
          </p:cNvSpPr>
          <p:nvPr/>
        </p:nvSpPr>
        <p:spPr bwMode="auto">
          <a:xfrm>
            <a:off x="448973" y="3885193"/>
            <a:ext cx="201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Line 407"/>
          <p:cNvSpPr>
            <a:spLocks noChangeShapeType="1"/>
          </p:cNvSpPr>
          <p:nvPr/>
        </p:nvSpPr>
        <p:spPr bwMode="auto">
          <a:xfrm>
            <a:off x="3250911" y="4629560"/>
            <a:ext cx="2032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3469986" y="3562931"/>
            <a:ext cx="2076450" cy="641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669636" y="4272543"/>
            <a:ext cx="2097087" cy="760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sp>
        <p:nvSpPr>
          <p:cNvPr id="28" name="Rectangle 417"/>
          <p:cNvSpPr>
            <a:spLocks noChangeArrowheads="1"/>
          </p:cNvSpPr>
          <p:nvPr/>
        </p:nvSpPr>
        <p:spPr bwMode="auto">
          <a:xfrm>
            <a:off x="1744373" y="2558043"/>
            <a:ext cx="2122488" cy="6556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5154323" y="2558043"/>
            <a:ext cx="2135188" cy="6556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30" name="4 Conector recto"/>
          <p:cNvCxnSpPr>
            <a:cxnSpLocks noChangeShapeType="1"/>
            <a:endCxn id="7" idx="0"/>
          </p:cNvCxnSpPr>
          <p:nvPr/>
        </p:nvCxnSpPr>
        <p:spPr bwMode="auto">
          <a:xfrm flipH="1">
            <a:off x="3244561" y="3408943"/>
            <a:ext cx="3175" cy="201930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421385" y="1033363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369807" y="1560995"/>
            <a:ext cx="2232016" cy="8005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Selectivo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46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6483350" y="4108450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Line 398"/>
          <p:cNvSpPr>
            <a:spLocks noChangeShapeType="1"/>
          </p:cNvSpPr>
          <p:nvPr/>
        </p:nvSpPr>
        <p:spPr bwMode="auto">
          <a:xfrm>
            <a:off x="6491288" y="4827588"/>
            <a:ext cx="29686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2308225" y="4106863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85725" y="4865688"/>
            <a:ext cx="231775" cy="63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306638" y="4808538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087863"/>
            <a:ext cx="9937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85725" y="4041775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84138" y="3608388"/>
            <a:ext cx="6704012" cy="2215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4606925" y="4494286"/>
            <a:ext cx="1998663" cy="706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r>
              <a:rPr lang="es-MX" sz="1200" dirty="0" smtClean="0"/>
              <a:t>s</a:t>
            </a:r>
            <a:endParaRPr lang="es-MX" sz="1200" b="0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219075" y="4467310"/>
            <a:ext cx="1995487" cy="706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 </a:t>
            </a:r>
            <a:r>
              <a:rPr lang="es-MX" sz="1200" b="0" dirty="0" smtClean="0"/>
              <a:t>Vigilante</a:t>
            </a:r>
            <a:endParaRPr lang="es-MX" sz="1200" b="0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19075" y="3687763"/>
            <a:ext cx="1984375" cy="7135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</a:t>
            </a:r>
            <a:endParaRPr lang="es-MX" sz="1200" b="0" dirty="0">
              <a:latin typeface="+mn-lt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600575" y="3727450"/>
            <a:ext cx="1998663" cy="7096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</a:t>
            </a:r>
            <a:r>
              <a:rPr lang="es-MX" sz="1200" dirty="0" smtClean="0"/>
              <a:t>es</a:t>
            </a: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1835150" y="2710038"/>
            <a:ext cx="2024063" cy="6851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6" name="Rectangle 203"/>
          <p:cNvSpPr>
            <a:spLocks noChangeArrowheads="1"/>
          </p:cNvSpPr>
          <p:nvPr/>
        </p:nvSpPr>
        <p:spPr bwMode="auto">
          <a:xfrm>
            <a:off x="2461418" y="3719513"/>
            <a:ext cx="1990725" cy="6818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 </a:t>
            </a:r>
            <a:r>
              <a:rPr lang="es-MX" sz="1200" b="0" dirty="0" smtClean="0">
                <a:latin typeface="+mn-lt"/>
              </a:rPr>
              <a:t>A</a:t>
            </a:r>
            <a:endParaRPr lang="es-MX" sz="1200" b="0" dirty="0">
              <a:latin typeface="+mn-lt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2463800" y="4498975"/>
            <a:ext cx="1985963" cy="6818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</a:t>
            </a:r>
            <a:endParaRPr lang="es-MX" sz="1200" b="0" dirty="0">
              <a:latin typeface="+mn-lt"/>
            </a:endParaRPr>
          </a:p>
        </p:txBody>
      </p:sp>
      <p:cxnSp>
        <p:nvCxnSpPr>
          <p:cNvPr id="28" name="2 Conector recto"/>
          <p:cNvCxnSpPr>
            <a:cxnSpLocks noChangeShapeType="1"/>
            <a:endCxn id="12" idx="0"/>
          </p:cNvCxnSpPr>
          <p:nvPr/>
        </p:nvCxnSpPr>
        <p:spPr bwMode="auto">
          <a:xfrm>
            <a:off x="2305050" y="3598863"/>
            <a:ext cx="1588" cy="12096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6788150" y="3622675"/>
            <a:ext cx="0" cy="120491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389313" y="1667186"/>
            <a:ext cx="265430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 </a:t>
            </a:r>
            <a:endParaRPr lang="es-MX" sz="1200" b="0" dirty="0">
              <a:latin typeface="+mn-lt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46687" y="1030411"/>
            <a:ext cx="330975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84138" y="3608388"/>
            <a:ext cx="0" cy="12398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790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3174006"/>
            <a:ext cx="21812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75903" y="2886669"/>
            <a:ext cx="2305050" cy="6461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</a:t>
            </a:r>
            <a:r>
              <a:rPr lang="es-MX" sz="1200" b="0" dirty="0" smtClean="0"/>
              <a:t>E</a:t>
            </a:r>
            <a:endParaRPr lang="es-MX" sz="1200" b="0" dirty="0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072017" y="4593909"/>
            <a:ext cx="1939925" cy="687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Vigilantes</a:t>
            </a:r>
            <a:endParaRPr lang="es-MX" sz="1200" b="0" dirty="0"/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2072017" y="3857309"/>
            <a:ext cx="1939925" cy="6619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Intendente</a:t>
            </a:r>
            <a:r>
              <a:rPr lang="es-MX" sz="1200" dirty="0" smtClean="0"/>
              <a:t>s</a:t>
            </a:r>
            <a:endParaRPr lang="es-MX" sz="1200" b="0" dirty="0"/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321303"/>
            <a:ext cx="0" cy="14065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803730" y="3734191"/>
            <a:ext cx="0" cy="124548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810080" y="3735779"/>
            <a:ext cx="5315446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808492" y="4147822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810080" y="4979672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964331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Auxiliar </a:t>
            </a:r>
            <a:r>
              <a:rPr lang="es-MX" sz="1200" b="0" dirty="0" smtClean="0"/>
              <a:t>Administrativo</a:t>
            </a:r>
            <a:endParaRPr lang="es-MX" sz="1200" b="0" dirty="0"/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125526" y="3734191"/>
            <a:ext cx="0" cy="120341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838189" y="4263709"/>
            <a:ext cx="2873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4914139" y="3844609"/>
            <a:ext cx="1955800" cy="687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Soldador</a:t>
            </a:r>
            <a:endParaRPr lang="es-MX" sz="1200" b="0" dirty="0"/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8" y="2886669"/>
            <a:ext cx="2301875" cy="6461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Auxiliar</a:t>
            </a:r>
            <a:endParaRPr lang="es-MX" sz="1200" b="0" dirty="0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6869939" y="4944747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/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4914139" y="4593910"/>
            <a:ext cx="1946275" cy="687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980746"/>
            <a:ext cx="44492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  <a:p>
            <a:pPr algn="ctr">
              <a:defRPr/>
            </a:pPr>
            <a:r>
              <a:rPr lang="es-MX" altLang="es-MX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(Monterrey 400)</a:t>
            </a:r>
          </a:p>
        </p:txBody>
      </p:sp>
    </p:spTree>
    <p:extLst>
      <p:ext uri="{BB962C8B-B14F-4D97-AF65-F5344CB8AC3E}">
        <p14:creationId xmlns:p14="http://schemas.microsoft.com/office/powerpoint/2010/main" val="277431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7578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2536546" y="4922649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latin typeface="+mn-lt"/>
            </a:endParaRPr>
          </a:p>
        </p:txBody>
      </p:sp>
      <p:sp>
        <p:nvSpPr>
          <p:cNvPr id="8" name="Line 34"/>
          <p:cNvSpPr>
            <a:spLocks noChangeShapeType="1"/>
          </p:cNvSpPr>
          <p:nvPr/>
        </p:nvSpPr>
        <p:spPr bwMode="auto">
          <a:xfrm>
            <a:off x="7973965" y="4194955"/>
            <a:ext cx="2921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latin typeface="+mn-lt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6489318" y="3839974"/>
            <a:ext cx="1656686" cy="6425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Gimnasia</a:t>
            </a: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(01)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6102601" y="4235383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2660169" y="4569527"/>
            <a:ext cx="1663460" cy="6477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</a:t>
            </a:r>
            <a:endParaRPr lang="es-MX" sz="1200" b="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868299" y="2842638"/>
            <a:ext cx="2190750" cy="655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</a:t>
            </a:r>
            <a:endParaRPr lang="es-MX" sz="1200" b="0" dirty="0">
              <a:latin typeface="+mn-lt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597497" y="3667773"/>
            <a:ext cx="0" cy="122666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597497" y="4164845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597497" y="4907795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597497" y="3639563"/>
            <a:ext cx="7678457" cy="1590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latin typeface="+mn-lt"/>
            </a:endParaRPr>
          </a:p>
        </p:txBody>
      </p:sp>
      <p:sp>
        <p:nvSpPr>
          <p:cNvPr id="17" name="Rectangle 165"/>
          <p:cNvSpPr>
            <a:spLocks noChangeArrowheads="1"/>
          </p:cNvSpPr>
          <p:nvPr/>
        </p:nvSpPr>
        <p:spPr bwMode="auto">
          <a:xfrm>
            <a:off x="4587928" y="3841866"/>
            <a:ext cx="1668878" cy="6619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Football </a:t>
            </a: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(01)</a:t>
            </a:r>
            <a:endParaRPr lang="es-MX" sz="1200" b="0" dirty="0">
              <a:latin typeface="+mn-lt"/>
            </a:endParaRPr>
          </a:p>
        </p:txBody>
      </p:sp>
      <p:sp>
        <p:nvSpPr>
          <p:cNvPr id="19" name="Line 174"/>
          <p:cNvSpPr>
            <a:spLocks noChangeShapeType="1"/>
          </p:cNvSpPr>
          <p:nvPr/>
        </p:nvSpPr>
        <p:spPr bwMode="auto">
          <a:xfrm flipH="1">
            <a:off x="8266065" y="3639563"/>
            <a:ext cx="0" cy="55539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latin typeface="+mn-lt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725895" y="3844170"/>
            <a:ext cx="1678066" cy="647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Vigilantes</a:t>
            </a:r>
            <a:endParaRPr lang="es-MX" sz="1200" b="0" dirty="0" smtClean="0"/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2009200"/>
            <a:ext cx="2241550" cy="723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Profesional </a:t>
            </a:r>
            <a:r>
              <a:rPr lang="es-MX" sz="1200" b="0" dirty="0">
                <a:latin typeface="+mn-lt"/>
              </a:rPr>
              <a:t>Especialista 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716370" y="4564895"/>
            <a:ext cx="1704437" cy="6590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1291867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2539004" y="3667773"/>
            <a:ext cx="0" cy="125487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6377239" y="3648845"/>
            <a:ext cx="0" cy="5865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7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026927" y="5125687"/>
            <a:ext cx="2936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846577" y="3735266"/>
            <a:ext cx="0" cy="136519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492565" y="4317649"/>
            <a:ext cx="3619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253940" y="4722461"/>
            <a:ext cx="1978025" cy="755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</a:t>
            </a:r>
            <a:endParaRPr lang="es-MX" sz="1200" b="0" dirty="0">
              <a:latin typeface="+mn-lt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017402" y="3732091"/>
            <a:ext cx="48339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012640" y="3732092"/>
            <a:ext cx="0" cy="139359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015815" y="4247799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253940" y="3863624"/>
            <a:ext cx="1974850" cy="7953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Deportivo</a:t>
            </a:r>
            <a:endParaRPr lang="es-MX" sz="1200" b="0" dirty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253940" y="2846374"/>
            <a:ext cx="1941512" cy="7302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E </a:t>
            </a: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970547"/>
            <a:ext cx="2241550" cy="773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Profesional </a:t>
            </a:r>
            <a:r>
              <a:rPr lang="es-MX" sz="1200" b="0" dirty="0">
                <a:latin typeface="+mn-lt"/>
              </a:rPr>
              <a:t>Especialista 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4672213" y="3863624"/>
            <a:ext cx="1968500" cy="7953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9" name="Line 124"/>
          <p:cNvSpPr>
            <a:spLocks noChangeShapeType="1"/>
          </p:cNvSpPr>
          <p:nvPr/>
        </p:nvSpPr>
        <p:spPr bwMode="auto">
          <a:xfrm>
            <a:off x="6503677" y="5112717"/>
            <a:ext cx="3619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54240" y="4722461"/>
            <a:ext cx="1978025" cy="755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Cajero</a:t>
            </a:r>
            <a:endParaRPr lang="es-MX" sz="1200" b="0" dirty="0">
              <a:latin typeface="+mn-lt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17811" y="1270304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</p:spTree>
    <p:extLst>
      <p:ext uri="{BB962C8B-B14F-4D97-AF65-F5344CB8AC3E}">
        <p14:creationId xmlns:p14="http://schemas.microsoft.com/office/powerpoint/2010/main" val="227069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6098284" y="3935891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6047484" y="4812569"/>
            <a:ext cx="295275" cy="476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426562"/>
            <a:ext cx="0" cy="108108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207395" y="3601029"/>
            <a:ext cx="1806443" cy="6811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Encargados </a:t>
            </a:r>
            <a:r>
              <a:rPr lang="es-MX" sz="1200" b="0" dirty="0" smtClean="0">
                <a:latin typeface="+mn-lt"/>
              </a:rPr>
              <a:t>Sección </a:t>
            </a:r>
            <a:endParaRPr lang="es-MX" sz="1200" b="0" dirty="0">
              <a:latin typeface="+mn-lt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287770" y="4384901"/>
            <a:ext cx="1810514" cy="6605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</a:t>
            </a:r>
            <a:r>
              <a:rPr lang="es-MX" sz="1200" b="0" dirty="0" smtClean="0">
                <a:latin typeface="+mn-lt"/>
              </a:rPr>
              <a:t>Basquetbol</a:t>
            </a:r>
            <a:endParaRPr lang="es-MX" sz="1200" b="0" dirty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03525" y="2980539"/>
            <a:ext cx="13573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2021671" y="3523498"/>
            <a:ext cx="780" cy="122986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013720" y="4753364"/>
            <a:ext cx="1524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191521" y="4358077"/>
            <a:ext cx="1835346" cy="6873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349109" y="3518762"/>
            <a:ext cx="15876" cy="129380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4262938" y="3601029"/>
            <a:ext cx="1835346" cy="7159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022451" y="3507649"/>
            <a:ext cx="4337771" cy="79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623352"/>
            <a:ext cx="1677725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2848622" y="1644098"/>
            <a:ext cx="265430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</a:t>
            </a:r>
            <a:endParaRPr lang="es-MX" sz="1200" b="0" dirty="0">
              <a:latin typeface="+mn-lt"/>
            </a:endParaRPr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040707" y="3996316"/>
            <a:ext cx="1524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097039" y="828181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31157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4336256" y="4708375"/>
            <a:ext cx="6492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281970"/>
            <a:ext cx="0" cy="142640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877283"/>
            <a:ext cx="6492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1979613" y="3475645"/>
            <a:ext cx="2049462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9" name="Rectangle 417"/>
          <p:cNvSpPr>
            <a:spLocks noChangeArrowheads="1"/>
          </p:cNvSpPr>
          <p:nvPr/>
        </p:nvSpPr>
        <p:spPr bwMode="auto">
          <a:xfrm>
            <a:off x="3468688" y="2456470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Profesional </a:t>
            </a:r>
            <a:r>
              <a:rPr lang="es-MX" sz="1200" b="0" dirty="0">
                <a:latin typeface="+mn-lt"/>
              </a:rPr>
              <a:t>Especialista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317164" y="4410684"/>
            <a:ext cx="2162175" cy="5827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24633" y="1478077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866447" y="4410684"/>
            <a:ext cx="2162175" cy="5827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/>
              <a:t>Auxiliar</a:t>
            </a:r>
            <a:endParaRPr lang="es-MX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95634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410507" y="4147344"/>
            <a:ext cx="2149475" cy="774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39057" y="2504281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Deportivo</a:t>
            </a:r>
            <a:endParaRPr lang="es-MX" sz="1200" b="0" dirty="0">
              <a:latin typeface="+mn-lt"/>
            </a:endParaRP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669068" y="1916263"/>
            <a:ext cx="13482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16294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5325194"/>
            <a:ext cx="2540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486994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42708" y="3978994"/>
            <a:ext cx="15875" cy="134620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flipV="1">
            <a:off x="2058583" y="4537794"/>
            <a:ext cx="311150" cy="95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29020" y="3994869"/>
            <a:ext cx="0" cy="5016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269720" y="4136157"/>
            <a:ext cx="2027238" cy="7270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A</a:t>
            </a:r>
            <a:endParaRPr lang="es-MX" sz="1200" b="0" dirty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944194"/>
            <a:ext cx="2012950" cy="717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Maestro </a:t>
            </a:r>
            <a:r>
              <a:rPr lang="es-MX" sz="1200" b="0" dirty="0"/>
              <a:t>de </a:t>
            </a:r>
            <a:r>
              <a:rPr lang="es-MX" sz="1200" b="0" dirty="0" smtClean="0"/>
              <a:t>Aerobic</a:t>
            </a:r>
            <a:r>
              <a:rPr lang="es-MX" sz="1200" dirty="0" smtClean="0"/>
              <a:t>s</a:t>
            </a:r>
            <a:endParaRPr lang="es-MX" sz="1200" b="0" dirty="0"/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649383" y="4129807"/>
            <a:ext cx="1997075" cy="733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Ayudante </a:t>
            </a:r>
            <a:r>
              <a:rPr lang="es-MX" sz="1200" b="0" dirty="0" smtClean="0">
                <a:latin typeface="+mn-lt"/>
              </a:rPr>
              <a:t>General</a:t>
            </a:r>
            <a:endParaRPr lang="es-MX" sz="1200" b="0" dirty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 </a:t>
            </a:r>
            <a:r>
              <a:rPr lang="es-MX" sz="1200" b="0" dirty="0" smtClean="0">
                <a:latin typeface="+mn-lt"/>
              </a:rPr>
              <a:t>Administrativo</a:t>
            </a:r>
            <a:endParaRPr lang="es-MX" sz="1200" b="0" dirty="0">
              <a:latin typeface="+mn-lt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101445" y="3063007"/>
            <a:ext cx="2016125" cy="7635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</a:t>
            </a:r>
            <a:endParaRPr lang="es-MX" sz="1200" b="0" dirty="0">
              <a:latin typeface="+mn-lt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07"/>
            <a:ext cx="360363" cy="158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167854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1992164" y="5474294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j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772127" y="4571007"/>
            <a:ext cx="23653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j-lt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963072"/>
            <a:ext cx="1587" cy="111283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3139" y="4175719"/>
            <a:ext cx="2079625" cy="768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j-lt"/>
              </a:rPr>
              <a:t>Vigilante</a:t>
            </a:r>
            <a:endParaRPr lang="es-MX" sz="1200" b="0" dirty="0">
              <a:latin typeface="+mj-lt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1973114" y="3107534"/>
            <a:ext cx="186055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</a:t>
            </a:r>
            <a:endParaRPr lang="es-MX" sz="1200" b="0" dirty="0">
              <a:latin typeface="+mn-lt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189014" y="4175719"/>
            <a:ext cx="2079625" cy="768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j-lt"/>
              </a:rPr>
              <a:t>Instructores</a:t>
            </a:r>
            <a:endParaRPr lang="es-MX" sz="1200" b="0" dirty="0">
              <a:latin typeface="+mj-lt"/>
            </a:endParaRPr>
          </a:p>
        </p:txBody>
      </p:sp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1982639" y="4575769"/>
            <a:ext cx="2063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1992164" y="4087022"/>
            <a:ext cx="50165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7008664" y="4087022"/>
            <a:ext cx="15875" cy="48398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1992164" y="4087022"/>
            <a:ext cx="0" cy="138727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4" y="3464722"/>
            <a:ext cx="6508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189014" y="5004394"/>
            <a:ext cx="2079625" cy="71241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j-lt"/>
              </a:rPr>
              <a:t>Intendente</a:t>
            </a:r>
            <a:endParaRPr lang="es-MX" sz="1200" b="0" dirty="0">
              <a:latin typeface="+mj-lt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2116934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</a:t>
            </a:r>
            <a:endParaRPr lang="es-MX" sz="1200" b="0" dirty="0">
              <a:latin typeface="+mn-lt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396318" y="1360148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351579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3970027" y="4431686"/>
            <a:ext cx="90011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7" name="17 Conector recto"/>
          <p:cNvCxnSpPr>
            <a:cxnSpLocks noChangeShapeType="1"/>
          </p:cNvCxnSpPr>
          <p:nvPr/>
        </p:nvCxnSpPr>
        <p:spPr bwMode="auto">
          <a:xfrm>
            <a:off x="3546165" y="3512547"/>
            <a:ext cx="90011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4443102" y="2620372"/>
            <a:ext cx="1587" cy="181131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012640" y="3090272"/>
            <a:ext cx="1957387" cy="773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</a:t>
            </a:r>
            <a:r>
              <a:rPr lang="es-MX" sz="1200" b="0" dirty="0" smtClean="0"/>
              <a:t>O</a:t>
            </a:r>
            <a:endParaRPr lang="es-MX" sz="1200" b="0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257169" y="4117650"/>
            <a:ext cx="2054225" cy="6292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Promotor</a:t>
            </a:r>
            <a:endParaRPr lang="es-MX" sz="1200" b="0" dirty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09024" y="1346873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393660" y="2073320"/>
            <a:ext cx="2090642" cy="8209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580192" y="4118981"/>
            <a:ext cx="2054225" cy="6292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/>
              <a:t>Auxiliar</a:t>
            </a:r>
            <a:endParaRPr lang="es-MX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03395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088592" y="4509993"/>
            <a:ext cx="0" cy="33813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014518" y="4005371"/>
            <a:ext cx="4921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492355" y="2350912"/>
            <a:ext cx="7938" cy="216384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19193" y="1978376"/>
            <a:ext cx="2362200" cy="682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Profesional </a:t>
            </a:r>
            <a:r>
              <a:rPr lang="es-MX" sz="1200" b="0" dirty="0">
                <a:latin typeface="+mn-lt"/>
              </a:rPr>
              <a:t>Especialista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2" name="Rectangle 174"/>
          <p:cNvSpPr>
            <a:spLocks noChangeArrowheads="1"/>
          </p:cNvSpPr>
          <p:nvPr/>
        </p:nvSpPr>
        <p:spPr bwMode="auto">
          <a:xfrm>
            <a:off x="2396855" y="3637071"/>
            <a:ext cx="1800225" cy="706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</a:t>
            </a:r>
            <a:endParaRPr lang="es-MX" sz="1200" b="0" dirty="0">
              <a:latin typeface="+mn-lt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573395" y="2843564"/>
            <a:ext cx="1857347" cy="704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 </a:t>
            </a:r>
            <a:r>
              <a:rPr lang="es-MX" sz="1200" b="0" dirty="0" smtClean="0">
                <a:latin typeface="+mn-lt"/>
              </a:rPr>
              <a:t>Administrativo</a:t>
            </a:r>
            <a:endParaRPr lang="es-MX" sz="1200" b="0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2084808" y="4679119"/>
            <a:ext cx="1997075" cy="717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Intendentes</a:t>
            </a:r>
            <a:endParaRPr lang="es-MX" sz="1200" b="0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  <a:endCxn id="9" idx="1"/>
          </p:cNvCxnSpPr>
          <p:nvPr/>
        </p:nvCxnSpPr>
        <p:spPr bwMode="auto">
          <a:xfrm>
            <a:off x="3083345" y="4509993"/>
            <a:ext cx="1416948" cy="476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220248" y="1308331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7354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211644"/>
            <a:ext cx="0" cy="143986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1939817" y="3651507"/>
            <a:ext cx="5068888" cy="476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1939817" y="4164269"/>
            <a:ext cx="3600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>
            <a:off x="1941405" y="3651507"/>
            <a:ext cx="0" cy="51276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7008705" y="3670557"/>
            <a:ext cx="9524" cy="56515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74767" y="2872193"/>
            <a:ext cx="1771650" cy="655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</a:t>
            </a:r>
            <a:endParaRPr lang="es-MX" sz="1200" b="0" dirty="0">
              <a:latin typeface="+mn-lt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7" y="3200012"/>
            <a:ext cx="5111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805505" y="4235707"/>
            <a:ext cx="2063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174767" y="3776783"/>
            <a:ext cx="2032000" cy="658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</a:t>
            </a:r>
            <a:r>
              <a:rPr lang="es-ES" sz="1200" dirty="0" smtClean="0"/>
              <a:t>es</a:t>
            </a:r>
            <a:endParaRPr lang="es-MX" sz="1200" b="0" dirty="0">
              <a:latin typeface="+mn-lt"/>
            </a:endParaRPr>
          </a:p>
        </p:txBody>
      </p:sp>
      <p:sp>
        <p:nvSpPr>
          <p:cNvPr id="19" name="Rectangle 64"/>
          <p:cNvSpPr>
            <a:spLocks noChangeArrowheads="1"/>
          </p:cNvSpPr>
          <p:nvPr/>
        </p:nvSpPr>
        <p:spPr bwMode="auto">
          <a:xfrm>
            <a:off x="3295542" y="2073910"/>
            <a:ext cx="2339975" cy="6873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Administrador</a:t>
            </a:r>
            <a:endParaRPr lang="es-MX" sz="1200" b="0" dirty="0"/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542869" y="1283266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sp>
        <p:nvSpPr>
          <p:cNvPr id="24" name="Rectangle 47"/>
          <p:cNvSpPr>
            <a:spLocks noChangeArrowheads="1"/>
          </p:cNvSpPr>
          <p:nvPr/>
        </p:nvSpPr>
        <p:spPr bwMode="auto">
          <a:xfrm>
            <a:off x="4765527" y="3793934"/>
            <a:ext cx="2032000" cy="692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Vigilantes</a:t>
            </a:r>
            <a:endParaRPr lang="es-MX" sz="1200" b="0" dirty="0"/>
          </a:p>
        </p:txBody>
      </p:sp>
    </p:spTree>
    <p:extLst>
      <p:ext uri="{BB962C8B-B14F-4D97-AF65-F5344CB8AC3E}">
        <p14:creationId xmlns:p14="http://schemas.microsoft.com/office/powerpoint/2010/main" val="8225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81131448"/>
              </p:ext>
            </p:extLst>
          </p:nvPr>
        </p:nvGraphicFramePr>
        <p:xfrm>
          <a:off x="266700" y="1076325"/>
          <a:ext cx="8610600" cy="488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076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192908"/>
            <a:ext cx="4841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4747219" y="3878588"/>
            <a:ext cx="2024062" cy="682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Encargado </a:t>
            </a:r>
            <a:r>
              <a:rPr lang="es-MX" sz="1400" b="0" dirty="0">
                <a:latin typeface="+mn-lt"/>
              </a:rPr>
              <a:t>de </a:t>
            </a:r>
            <a:r>
              <a:rPr lang="es-MX" sz="1400" b="0" dirty="0" smtClean="0">
                <a:latin typeface="+mn-lt"/>
              </a:rPr>
              <a:t>Sección</a:t>
            </a:r>
            <a:endParaRPr lang="es-MX" sz="1400" b="0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 flipH="1">
            <a:off x="4466847" y="2562671"/>
            <a:ext cx="12700" cy="113188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9572" y="3878588"/>
            <a:ext cx="2044700" cy="692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Vigilante</a:t>
            </a:r>
            <a:endParaRPr lang="es-MX" sz="1400" b="0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1949113" y="4211963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8 Conector recto"/>
          <p:cNvCxnSpPr>
            <a:cxnSpLocks noChangeShapeType="1"/>
          </p:cNvCxnSpPr>
          <p:nvPr/>
        </p:nvCxnSpPr>
        <p:spPr bwMode="auto">
          <a:xfrm>
            <a:off x="1949072" y="5023176"/>
            <a:ext cx="1857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385400" y="2859533"/>
            <a:ext cx="1619485" cy="666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Secretaria </a:t>
            </a:r>
            <a:r>
              <a:rPr lang="es-MX" sz="1400" b="0" dirty="0">
                <a:latin typeface="+mn-lt"/>
              </a:rPr>
              <a:t>/ </a:t>
            </a:r>
            <a:r>
              <a:rPr lang="es-MX" sz="1400" b="0" dirty="0" smtClean="0">
                <a:latin typeface="+mn-lt"/>
              </a:rPr>
              <a:t>E</a:t>
            </a:r>
            <a:endParaRPr lang="es-MX" sz="1400" b="0" dirty="0">
              <a:latin typeface="+mn-lt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1949072" y="3694558"/>
            <a:ext cx="5064125" cy="952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 flipH="1">
            <a:off x="1939547" y="3704083"/>
            <a:ext cx="9525" cy="1319886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>
            <a:off x="7013197" y="3694558"/>
            <a:ext cx="0" cy="132941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8 Conector recto"/>
          <p:cNvCxnSpPr>
            <a:cxnSpLocks noChangeShapeType="1"/>
          </p:cNvCxnSpPr>
          <p:nvPr/>
        </p:nvCxnSpPr>
        <p:spPr bwMode="auto">
          <a:xfrm>
            <a:off x="6771857" y="5023176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41485" y="4678688"/>
            <a:ext cx="2036762" cy="7286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Intendente</a:t>
            </a:r>
            <a:r>
              <a:rPr lang="es-MX" sz="1400" dirty="0"/>
              <a:t>s</a:t>
            </a:r>
            <a:endParaRPr lang="es-MX" sz="1400" b="0" dirty="0">
              <a:latin typeface="+mn-lt"/>
            </a:endParaRPr>
          </a:p>
        </p:txBody>
      </p:sp>
      <p:sp>
        <p:nvSpPr>
          <p:cNvPr id="20" name="Rectangle 266"/>
          <p:cNvSpPr>
            <a:spLocks noChangeArrowheads="1"/>
          </p:cNvSpPr>
          <p:nvPr/>
        </p:nvSpPr>
        <p:spPr bwMode="auto">
          <a:xfrm>
            <a:off x="2145922" y="4667576"/>
            <a:ext cx="2035175" cy="712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400" b="0" dirty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Instructor</a:t>
            </a:r>
            <a:endParaRPr lang="es-MX" sz="1400" b="0" dirty="0">
              <a:latin typeface="+mn-lt"/>
            </a:endParaRPr>
          </a:p>
        </p:txBody>
      </p:sp>
      <p:sp>
        <p:nvSpPr>
          <p:cNvPr id="21" name="Rectangle 203"/>
          <p:cNvSpPr>
            <a:spLocks noChangeArrowheads="1"/>
          </p:cNvSpPr>
          <p:nvPr/>
        </p:nvSpPr>
        <p:spPr bwMode="auto">
          <a:xfrm>
            <a:off x="3249235" y="1853058"/>
            <a:ext cx="2454275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Promotor</a:t>
            </a:r>
            <a:endParaRPr lang="es-MX" sz="1400" b="0" dirty="0">
              <a:latin typeface="+mn-lt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786185" y="4283401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1136607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</p:spTree>
    <p:extLst>
      <p:ext uri="{BB962C8B-B14F-4D97-AF65-F5344CB8AC3E}">
        <p14:creationId xmlns:p14="http://schemas.microsoft.com/office/powerpoint/2010/main" val="12452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1931677" y="3857257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738668" y="3830270"/>
            <a:ext cx="2079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943361" y="3243722"/>
            <a:ext cx="4816" cy="58654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411872"/>
            <a:ext cx="4762" cy="83343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2146759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1" dirty="0">
                <a:latin typeface="+mn-lt"/>
              </a:rPr>
              <a:t> </a:t>
            </a:r>
            <a:r>
              <a:rPr lang="es-MX" sz="1400" b="0" dirty="0" smtClean="0">
                <a:latin typeface="+mn-lt"/>
              </a:rPr>
              <a:t>Administrador</a:t>
            </a:r>
            <a:endParaRPr lang="es-MX" sz="1400" b="0" dirty="0">
              <a:latin typeface="+mn-lt"/>
            </a:endParaRPr>
          </a:p>
        </p:txBody>
      </p:sp>
      <p:cxnSp>
        <p:nvCxnSpPr>
          <p:cNvPr id="12" name="78 Conector recto"/>
          <p:cNvCxnSpPr>
            <a:cxnSpLocks noChangeShapeType="1"/>
          </p:cNvCxnSpPr>
          <p:nvPr/>
        </p:nvCxnSpPr>
        <p:spPr bwMode="auto">
          <a:xfrm>
            <a:off x="1944377" y="4698821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651065" y="3463557"/>
            <a:ext cx="2073275" cy="733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/>
              <a:t>Encargado </a:t>
            </a:r>
            <a:r>
              <a:rPr lang="es-MX" sz="1400" dirty="0" smtClean="0"/>
              <a:t> </a:t>
            </a:r>
            <a:r>
              <a:rPr lang="es-MX" sz="1400" b="0" dirty="0" smtClean="0"/>
              <a:t>Sección</a:t>
            </a:r>
            <a:endParaRPr lang="es-MX" sz="1400" b="0" dirty="0"/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1960252" y="3243722"/>
            <a:ext cx="49990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 flipH="1">
            <a:off x="1931677" y="3243722"/>
            <a:ext cx="9526" cy="144062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192"/>
          <p:cNvSpPr>
            <a:spLocks noChangeArrowheads="1"/>
          </p:cNvSpPr>
          <p:nvPr/>
        </p:nvSpPr>
        <p:spPr bwMode="auto">
          <a:xfrm>
            <a:off x="2106302" y="3458795"/>
            <a:ext cx="2066925" cy="7381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Vigilante</a:t>
            </a:r>
            <a:endParaRPr lang="es-MX" sz="1400" b="0" dirty="0">
              <a:latin typeface="+mn-lt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93884" y="1369974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099951" y="4308405"/>
            <a:ext cx="2073276" cy="6811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400" b="0" dirty="0" smtClean="0">
                <a:latin typeface="+mn-lt"/>
              </a:rPr>
              <a:t>Intendente</a:t>
            </a:r>
            <a:r>
              <a:rPr lang="es-MX" sz="1400" dirty="0" smtClean="0"/>
              <a:t>s</a:t>
            </a:r>
            <a:endParaRPr lang="es-MX" sz="14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36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86444279"/>
              </p:ext>
            </p:extLst>
          </p:nvPr>
        </p:nvGraphicFramePr>
        <p:xfrm>
          <a:off x="445824" y="1370868"/>
          <a:ext cx="8434939" cy="4489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0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17742308"/>
              </p:ext>
            </p:extLst>
          </p:nvPr>
        </p:nvGraphicFramePr>
        <p:xfrm>
          <a:off x="1597152" y="15615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35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87621328"/>
              </p:ext>
            </p:extLst>
          </p:nvPr>
        </p:nvGraphicFramePr>
        <p:xfrm>
          <a:off x="445825" y="1397000"/>
          <a:ext cx="8324102" cy="4491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4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38509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C51A4A"/>
                </a:solidFill>
                <a:effectLst/>
                <a:uLnTx/>
                <a:uFillTx/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C51A4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81547658"/>
              </p:ext>
            </p:extLst>
          </p:nvPr>
        </p:nvGraphicFramePr>
        <p:xfrm>
          <a:off x="658367" y="1404111"/>
          <a:ext cx="8347087" cy="5218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60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200" dirty="0">
              <a:solidFill>
                <a:srgbClr val="C51A4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7316177"/>
              </p:ext>
            </p:extLst>
          </p:nvPr>
        </p:nvGraphicFramePr>
        <p:xfrm>
          <a:off x="445823" y="1822426"/>
          <a:ext cx="8324103" cy="4162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278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743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572000" y="2658578"/>
            <a:ext cx="0" cy="2640786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95700" y="2289246"/>
            <a:ext cx="1752600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Director </a:t>
            </a:r>
            <a:r>
              <a:rPr kumimoji="1" lang="es-MX" altLang="es-MX" sz="1200" b="1" kern="0" dirty="0">
                <a:solidFill>
                  <a:srgbClr val="000000"/>
                </a:solidFill>
              </a:rPr>
              <a:t>de </a:t>
            </a: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Parques </a:t>
            </a: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Públicos</a:t>
            </a:r>
            <a:endParaRPr kumimoji="1" lang="es-MX" altLang="es-MX" sz="1200" b="1" kern="0" dirty="0">
              <a:solidFill>
                <a:srgbClr val="000000"/>
              </a:solidFill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4578319" y="3581673"/>
            <a:ext cx="65249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15 CuadroTexto"/>
          <p:cNvSpPr txBox="1">
            <a:spLocks noChangeArrowheads="1"/>
          </p:cNvSpPr>
          <p:nvPr/>
        </p:nvSpPr>
        <p:spPr bwMode="auto">
          <a:xfrm>
            <a:off x="5110034" y="3370350"/>
            <a:ext cx="1808925" cy="6463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Auxiliares Administrativos</a:t>
            </a:r>
            <a:endParaRPr lang="es-MX" altLang="es-ES" b="0" kern="0" dirty="0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Oficial </a:t>
            </a:r>
            <a:r>
              <a:rPr lang="es-MX" altLang="es-MX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Administrativo</a:t>
            </a:r>
            <a:endParaRPr lang="es-MX" altLang="es-MX" b="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Chofer</a:t>
            </a:r>
            <a:endParaRPr kumimoji="1" lang="es-MX" altLang="es-E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914400" y="4994564"/>
            <a:ext cx="7162800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626347" y="2809697"/>
            <a:ext cx="1903945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Operativo </a:t>
            </a: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Parques</a:t>
            </a:r>
            <a:endParaRPr kumimoji="1" lang="es-MX" altLang="es-MX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8077200" y="4994564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926080" y="4994564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5448300" y="2480987"/>
            <a:ext cx="70961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848099" y="5219437"/>
            <a:ext cx="1568419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del Parque </a:t>
            </a: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Tucán</a:t>
            </a:r>
            <a:endParaRPr kumimoji="1" lang="es-MX" altLang="es-MX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281940" y="5220455"/>
            <a:ext cx="1607820" cy="6463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Administrativo</a:t>
            </a:r>
            <a:r>
              <a:rPr kumimoji="1" lang="es-MX" altLang="es-MX" sz="1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 </a:t>
            </a:r>
            <a:r>
              <a:rPr kumimoji="1" lang="es-MX" altLang="es-MX" sz="1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Parques</a:t>
            </a:r>
            <a:endParaRPr kumimoji="1" lang="es-MX" altLang="es-MX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914400" y="4994564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319486" y="5219436"/>
            <a:ext cx="1603534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Coordinador Operativo </a:t>
            </a: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AVC</a:t>
            </a:r>
            <a:endParaRPr kumimoji="1" lang="es-MX" altLang="es-MX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530292" y="5219438"/>
            <a:ext cx="1662988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</a:t>
            </a: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Aztlán</a:t>
            </a:r>
            <a:endParaRPr kumimoji="1" lang="es-MX" altLang="es-MX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2080260" y="5220454"/>
            <a:ext cx="1604948" cy="6463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 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Alameda y </a:t>
            </a:r>
            <a:r>
              <a:rPr kumimoji="1" lang="es-MX" altLang="es-MX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Canoas</a:t>
            </a:r>
            <a:endParaRPr kumimoji="1" lang="es-MX" altLang="es-MX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018212" y="2289246"/>
            <a:ext cx="1639888" cy="461665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Coordinador General </a:t>
            </a:r>
            <a:r>
              <a:rPr kumimoji="1" lang="es-MX" altLang="es-MX" sz="1200" b="1" kern="0" dirty="0" smtClean="0">
                <a:solidFill>
                  <a:srgbClr val="000000"/>
                </a:solidFill>
              </a:rPr>
              <a:t>Parques</a:t>
            </a:r>
            <a:endParaRPr kumimoji="1" lang="es-MX" altLang="es-MX" sz="1200" b="1" kern="0" dirty="0" smtClean="0">
              <a:solidFill>
                <a:srgbClr val="000000"/>
              </a:solidFill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6248400" y="4994564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2265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9 Conector recto"/>
          <p:cNvCxnSpPr>
            <a:cxnSpLocks noChangeShapeType="1"/>
          </p:cNvCxnSpPr>
          <p:nvPr/>
        </p:nvCxnSpPr>
        <p:spPr bwMode="auto">
          <a:xfrm flipV="1">
            <a:off x="2849880" y="2533146"/>
            <a:ext cx="338328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40 Conector recto"/>
          <p:cNvCxnSpPr>
            <a:cxnSpLocks noChangeShapeType="1"/>
          </p:cNvCxnSpPr>
          <p:nvPr/>
        </p:nvCxnSpPr>
        <p:spPr bwMode="auto">
          <a:xfrm>
            <a:off x="4573215" y="1688155"/>
            <a:ext cx="0" cy="1165785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5 Conector recto"/>
          <p:cNvCxnSpPr/>
          <p:nvPr/>
        </p:nvCxnSpPr>
        <p:spPr>
          <a:xfrm>
            <a:off x="9067800" y="2213960"/>
            <a:ext cx="0" cy="92075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7" name="6 Conector recto"/>
          <p:cNvCxnSpPr/>
          <p:nvPr/>
        </p:nvCxnSpPr>
        <p:spPr>
          <a:xfrm>
            <a:off x="1156915" y="2194910"/>
            <a:ext cx="0" cy="55563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9" name="84 Conector recto"/>
          <p:cNvCxnSpPr>
            <a:cxnSpLocks noChangeShapeType="1"/>
          </p:cNvCxnSpPr>
          <p:nvPr/>
        </p:nvCxnSpPr>
        <p:spPr bwMode="auto">
          <a:xfrm flipH="1">
            <a:off x="6233160" y="2540767"/>
            <a:ext cx="0" cy="505005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67 Conector recto"/>
          <p:cNvCxnSpPr>
            <a:cxnSpLocks noChangeShapeType="1"/>
          </p:cNvCxnSpPr>
          <p:nvPr/>
        </p:nvCxnSpPr>
        <p:spPr bwMode="auto">
          <a:xfrm>
            <a:off x="2835180" y="2540766"/>
            <a:ext cx="0" cy="720594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07"/>
          <p:cNvSpPr>
            <a:spLocks noChangeArrowheads="1"/>
          </p:cNvSpPr>
          <p:nvPr/>
        </p:nvSpPr>
        <p:spPr bwMode="auto">
          <a:xfrm>
            <a:off x="3451165" y="1181777"/>
            <a:ext cx="2353887" cy="523220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400" b="1" kern="0" dirty="0" smtClean="0">
                <a:solidFill>
                  <a:srgbClr val="000000"/>
                </a:solidFill>
                <a:cs typeface="Arial" charset="0"/>
              </a:rPr>
              <a:t>Parques </a:t>
            </a:r>
            <a:r>
              <a:rPr kumimoji="1" lang="es-MX" altLang="es-MX" sz="1400" b="1" kern="0" dirty="0">
                <a:solidFill>
                  <a:srgbClr val="000000"/>
                </a:solidFill>
                <a:cs typeface="Arial" charset="0"/>
              </a:rPr>
              <a:t>Alameda y </a:t>
            </a:r>
            <a:r>
              <a:rPr kumimoji="1" lang="es-MX" altLang="es-MX" sz="1400" b="1" kern="0" dirty="0" smtClean="0">
                <a:solidFill>
                  <a:srgbClr val="000000"/>
                </a:solidFill>
                <a:cs typeface="Arial" charset="0"/>
              </a:rPr>
              <a:t>Canoas</a:t>
            </a:r>
            <a:endParaRPr kumimoji="1" lang="es-MX" altLang="es-MX" sz="1400" b="1" kern="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" name="15 CuadroTexto"/>
          <p:cNvSpPr txBox="1">
            <a:spLocks noChangeArrowheads="1"/>
          </p:cNvSpPr>
          <p:nvPr/>
        </p:nvSpPr>
        <p:spPr bwMode="auto">
          <a:xfrm>
            <a:off x="3582615" y="1970125"/>
            <a:ext cx="1981200" cy="307777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sz="1400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Encargado </a:t>
            </a:r>
            <a:r>
              <a:rPr lang="es-MX" altLang="es-ES" sz="1400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Sección</a:t>
            </a:r>
            <a:endParaRPr kumimoji="1" lang="es-MX" altLang="es-E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546860" y="2737175"/>
            <a:ext cx="1973580" cy="116955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400" kern="0" noProof="0" dirty="0" smtClean="0">
                <a:cs typeface="Arial" charset="0"/>
              </a:rPr>
              <a:t>Vigilantes</a:t>
            </a:r>
            <a:endParaRPr kumimoji="1" lang="es-MX" altLang="es-MX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400" kern="0" dirty="0" smtClean="0">
                <a:cs typeface="Arial" charset="0"/>
              </a:rPr>
              <a:t>Ayudantes </a:t>
            </a:r>
            <a:r>
              <a:rPr kumimoji="1" lang="es-MX" altLang="es-MX" sz="1400" kern="0" dirty="0">
                <a:cs typeface="Arial" charset="0"/>
              </a:rPr>
              <a:t>de </a:t>
            </a:r>
            <a:r>
              <a:rPr kumimoji="1" lang="es-MX" altLang="es-MX" sz="1400" kern="0" dirty="0" smtClean="0">
                <a:cs typeface="Arial" charset="0"/>
              </a:rPr>
              <a:t>Área</a:t>
            </a:r>
            <a:endParaRPr kumimoji="1" lang="es-MX" altLang="es-MX" sz="1400" kern="0" dirty="0"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400" kern="0" dirty="0" smtClean="0">
                <a:cs typeface="Arial" charset="0"/>
              </a:rPr>
              <a:t>Operadores </a:t>
            </a:r>
            <a:r>
              <a:rPr kumimoji="1" lang="es-MX" altLang="es-MX" sz="1400" kern="0" dirty="0" smtClean="0">
                <a:cs typeface="Arial" charset="0"/>
              </a:rPr>
              <a:t>de Máquina </a:t>
            </a:r>
            <a:r>
              <a:rPr kumimoji="1" lang="es-MX" altLang="es-MX" sz="1400" kern="0" dirty="0" smtClean="0">
                <a:cs typeface="Arial" charset="0"/>
              </a:rPr>
              <a:t>Liviana</a:t>
            </a:r>
            <a:endParaRPr kumimoji="1" lang="es-MX" altLang="es-MX" sz="1400" kern="0" dirty="0"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400" kern="0" dirty="0" smtClean="0">
                <a:latin typeface="Calibri" pitchFamily="34" charset="0"/>
                <a:cs typeface="Arial" charset="0"/>
              </a:rPr>
              <a:t>Ayudantes Generales</a:t>
            </a:r>
            <a:endParaRPr kumimoji="1" lang="es-MX" altLang="es-MX" sz="1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821182" y="2729779"/>
            <a:ext cx="1688078" cy="1815882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Auxiliares</a:t>
            </a:r>
            <a:endParaRPr kumimoji="1" lang="es-MX" altLang="es-MX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14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Carpintero</a:t>
            </a:r>
            <a:endParaRPr kumimoji="1" lang="es-MX" altLang="es-ES" sz="14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14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Plomero</a:t>
            </a:r>
            <a:endParaRPr kumimoji="1" lang="es-MX" altLang="es-ES" sz="14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400" kern="0" dirty="0" smtClean="0">
                <a:solidFill>
                  <a:srgbClr val="000000"/>
                </a:solidFill>
                <a:cs typeface="Arial" charset="0"/>
              </a:rPr>
              <a:t>Vigilante</a:t>
            </a:r>
            <a:endParaRPr kumimoji="1" lang="es-MX" altLang="es-MX" sz="14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4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Velador</a:t>
            </a:r>
            <a:endParaRPr kumimoji="1" lang="es-MX" altLang="es-ES" sz="14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400" kern="0" dirty="0" smtClean="0">
                <a:solidFill>
                  <a:srgbClr val="000000"/>
                </a:solidFill>
                <a:cs typeface="Arial" charset="0"/>
              </a:rPr>
              <a:t>Intendente</a:t>
            </a:r>
            <a:r>
              <a:rPr kumimoji="1" lang="es-MX" altLang="es-MX" sz="1400" b="1" kern="0" dirty="0" smtClean="0">
                <a:solidFill>
                  <a:srgbClr val="000000"/>
                </a:solidFill>
                <a:cs typeface="Arial" charset="0"/>
              </a:rPr>
              <a:t> </a:t>
            </a:r>
            <a:endParaRPr kumimoji="1" lang="es-MX" altLang="es-MX" sz="14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400" kern="0" dirty="0" smtClean="0">
                <a:latin typeface="Calibri" pitchFamily="34" charset="0"/>
                <a:cs typeface="Arial" charset="0"/>
              </a:rPr>
              <a:t>Profesional </a:t>
            </a:r>
            <a:r>
              <a:rPr lang="es-MX" altLang="es-ES" sz="1400" kern="0" dirty="0">
                <a:latin typeface="Calibri" pitchFamily="34" charset="0"/>
                <a:cs typeface="Arial" charset="0"/>
              </a:rPr>
              <a:t>Especialista </a:t>
            </a:r>
            <a:r>
              <a:rPr lang="es-MX" altLang="es-ES" sz="1400" kern="0" dirty="0" smtClean="0">
                <a:latin typeface="Calibri" pitchFamily="34" charset="0"/>
                <a:cs typeface="Arial" charset="0"/>
              </a:rPr>
              <a:t>1</a:t>
            </a:r>
            <a:endParaRPr kumimoji="1" lang="es-MX" altLang="es-MX" sz="14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2" name="15 CuadroTexto"/>
          <p:cNvSpPr txBox="1">
            <a:spLocks noChangeArrowheads="1"/>
          </p:cNvSpPr>
          <p:nvPr/>
        </p:nvSpPr>
        <p:spPr bwMode="auto">
          <a:xfrm>
            <a:off x="5716581" y="2732020"/>
            <a:ext cx="1149040" cy="307777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Coordinador</a:t>
            </a:r>
            <a:endParaRPr kumimoji="1" lang="es-MX" altLang="es-E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0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72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hape 229"/>
          <p:cNvCxnSpPr/>
          <p:nvPr/>
        </p:nvCxnSpPr>
        <p:spPr>
          <a:xfrm>
            <a:off x="4572000" y="3087319"/>
            <a:ext cx="0" cy="634125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230"/>
          <p:cNvCxnSpPr/>
          <p:nvPr/>
        </p:nvCxnSpPr>
        <p:spPr>
          <a:xfrm>
            <a:off x="1988821" y="3531452"/>
            <a:ext cx="543982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37"/>
          <p:cNvCxnSpPr/>
          <p:nvPr/>
        </p:nvCxnSpPr>
        <p:spPr>
          <a:xfrm>
            <a:off x="4924221" y="3087319"/>
            <a:ext cx="178036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" name="Shape 238"/>
          <p:cNvSpPr txBox="1"/>
          <p:nvPr/>
        </p:nvSpPr>
        <p:spPr>
          <a:xfrm>
            <a:off x="5933098" y="2887083"/>
            <a:ext cx="1366091" cy="485449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400" i="0" u="none" dirty="0" smtClean="0">
                <a:latin typeface="Calibri" panose="020F0502020204030204" pitchFamily="34" charset="0"/>
                <a:sym typeface="Arial"/>
              </a:rPr>
              <a:t>Jefe</a:t>
            </a:r>
            <a:endParaRPr lang="de" sz="14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1" name="Shape 241"/>
          <p:cNvSpPr txBox="1"/>
          <p:nvPr/>
        </p:nvSpPr>
        <p:spPr>
          <a:xfrm>
            <a:off x="3757445" y="2798521"/>
            <a:ext cx="1629110" cy="55643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r>
              <a:rPr lang="de" sz="1400" b="1" dirty="0" smtClean="0">
                <a:sym typeface="Arial"/>
              </a:rPr>
              <a:t>Jefe Operativo 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52877" y="472707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30" name="Shape 229"/>
          <p:cNvCxnSpPr/>
          <p:nvPr/>
        </p:nvCxnSpPr>
        <p:spPr>
          <a:xfrm>
            <a:off x="1988493" y="3537426"/>
            <a:ext cx="0" cy="49274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Shape 276"/>
          <p:cNvSpPr txBox="1"/>
          <p:nvPr/>
        </p:nvSpPr>
        <p:spPr>
          <a:xfrm>
            <a:off x="2910839" y="3692407"/>
            <a:ext cx="3642361" cy="150235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1400" dirty="0" smtClean="0">
                <a:latin typeface="Calibri" pitchFamily="34" charset="0"/>
              </a:rPr>
              <a:t>Vigilante</a:t>
            </a:r>
            <a:endParaRPr lang="es-MX" sz="1400" dirty="0" smtClean="0">
              <a:latin typeface="Calibri" pitchFamily="34" charset="0"/>
            </a:endParaRPr>
          </a:p>
          <a:p>
            <a:r>
              <a:rPr lang="es-MX" sz="1400" dirty="0" smtClean="0">
                <a:latin typeface="Calibri" pitchFamily="34" charset="0"/>
              </a:rPr>
              <a:t>Encargados </a:t>
            </a:r>
            <a:r>
              <a:rPr lang="es-MX" sz="1400" dirty="0">
                <a:latin typeface="Calibri" pitchFamily="34" charset="0"/>
              </a:rPr>
              <a:t>de </a:t>
            </a:r>
            <a:r>
              <a:rPr lang="es-MX" sz="1400" dirty="0" smtClean="0">
                <a:latin typeface="Calibri" pitchFamily="34" charset="0"/>
              </a:rPr>
              <a:t>Sección</a:t>
            </a:r>
          </a:p>
          <a:p>
            <a:r>
              <a:rPr lang="es-MX" sz="1400" dirty="0" smtClean="0"/>
              <a:t>Auxiliar</a:t>
            </a:r>
            <a:endParaRPr lang="es-MX" sz="1400" dirty="0" smtClean="0">
              <a:latin typeface="Calibri" pitchFamily="34" charset="0"/>
            </a:endParaRPr>
          </a:p>
          <a:p>
            <a:r>
              <a:rPr lang="es-MX" sz="1400" dirty="0" smtClean="0">
                <a:latin typeface="Calibri" pitchFamily="34" charset="0"/>
              </a:rPr>
              <a:t>Oficiales Eléctricos</a:t>
            </a:r>
            <a:endParaRPr lang="es-MX" sz="1400" dirty="0" smtClean="0">
              <a:latin typeface="Calibri" pitchFamily="34" charset="0"/>
            </a:endParaRPr>
          </a:p>
          <a:p>
            <a:r>
              <a:rPr lang="es-MX" sz="1400" dirty="0" smtClean="0">
                <a:latin typeface="Calibri" pitchFamily="34" charset="0"/>
              </a:rPr>
              <a:t>Carpintero</a:t>
            </a:r>
            <a:endParaRPr lang="de" sz="14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7" name="Shape 252"/>
          <p:cNvSpPr txBox="1"/>
          <p:nvPr/>
        </p:nvSpPr>
        <p:spPr>
          <a:xfrm>
            <a:off x="1158241" y="3721444"/>
            <a:ext cx="1661160" cy="78537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1400" dirty="0" smtClean="0">
                <a:latin typeface="Calibri" pitchFamily="34" charset="0"/>
              </a:rPr>
              <a:t>Auxiliar  </a:t>
            </a:r>
            <a:r>
              <a:rPr lang="es-MX" sz="1400" dirty="0" smtClean="0">
                <a:latin typeface="Calibri" pitchFamily="34" charset="0"/>
              </a:rPr>
              <a:t>Administrativo </a:t>
            </a:r>
          </a:p>
          <a:p>
            <a:r>
              <a:rPr lang="es-MX" sz="1400" dirty="0" smtClean="0"/>
              <a:t>Auxiliar</a:t>
            </a:r>
            <a:endParaRPr lang="es-MX" sz="1400" dirty="0">
              <a:latin typeface="Calibri" pitchFamily="34" charset="0"/>
            </a:endParaRPr>
          </a:p>
        </p:txBody>
      </p:sp>
      <p:sp>
        <p:nvSpPr>
          <p:cNvPr id="33" name="Shape 253"/>
          <p:cNvSpPr txBox="1"/>
          <p:nvPr/>
        </p:nvSpPr>
        <p:spPr>
          <a:xfrm>
            <a:off x="4533900" y="3768930"/>
            <a:ext cx="1882140" cy="1242955"/>
          </a:xfrm>
          <a:prstGeom prst="rect">
            <a:avLst/>
          </a:prstGeom>
          <a:solidFill>
            <a:schemeClr val="lt1"/>
          </a:solidFill>
          <a:ln w="19050" cap="sq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pPr algn="l"/>
            <a:r>
              <a:rPr lang="es-MX" sz="1400" dirty="0" smtClean="0"/>
              <a:t>Auxiliar</a:t>
            </a:r>
            <a:endParaRPr lang="es-MX" sz="1400" dirty="0" smtClean="0"/>
          </a:p>
          <a:p>
            <a:pPr algn="l"/>
            <a:r>
              <a:rPr lang="es-MX" sz="1400" dirty="0" smtClean="0"/>
              <a:t>Operador </a:t>
            </a:r>
            <a:r>
              <a:rPr lang="es-MX" sz="1400" dirty="0" smtClean="0"/>
              <a:t>de </a:t>
            </a:r>
            <a:r>
              <a:rPr lang="es-MX" sz="1400" dirty="0" smtClean="0"/>
              <a:t>Maquina Liviana </a:t>
            </a:r>
            <a:endParaRPr lang="es-MX" sz="1400" dirty="0" smtClean="0"/>
          </a:p>
          <a:p>
            <a:pPr algn="l"/>
            <a:r>
              <a:rPr lang="es-MX" sz="1400" dirty="0" smtClean="0"/>
              <a:t>Vigilantes</a:t>
            </a:r>
            <a:endParaRPr lang="de" sz="1400" dirty="0">
              <a:sym typeface="Arial"/>
            </a:endParaRPr>
          </a:p>
          <a:p>
            <a:pPr algn="l"/>
            <a:r>
              <a:rPr lang="es-MX" sz="1400" dirty="0" smtClean="0"/>
              <a:t>Encargados </a:t>
            </a:r>
            <a:r>
              <a:rPr lang="es-MX" sz="1400" dirty="0" smtClean="0"/>
              <a:t>de </a:t>
            </a:r>
            <a:r>
              <a:rPr lang="es-MX" sz="1400" dirty="0" smtClean="0"/>
              <a:t>Sección</a:t>
            </a:r>
            <a:endParaRPr lang="es-MX" sz="1400" dirty="0" smtClean="0"/>
          </a:p>
          <a:p>
            <a:pPr algn="l"/>
            <a:r>
              <a:rPr lang="es-MX" sz="1400" dirty="0" smtClean="0">
                <a:sym typeface="Arial"/>
              </a:rPr>
              <a:t>Responsable </a:t>
            </a:r>
            <a:r>
              <a:rPr lang="es-MX" sz="1400" dirty="0">
                <a:sym typeface="Arial"/>
              </a:rPr>
              <a:t>de Á</a:t>
            </a:r>
            <a:r>
              <a:rPr lang="es-MX" sz="1400" dirty="0" smtClean="0">
                <a:sym typeface="Arial"/>
              </a:rPr>
              <a:t>rea </a:t>
            </a:r>
            <a:endParaRPr lang="de" sz="1400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2284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Shape 196"/>
          <p:cNvCxnSpPr/>
          <p:nvPr/>
        </p:nvCxnSpPr>
        <p:spPr>
          <a:xfrm>
            <a:off x="7277100" y="2702281"/>
            <a:ext cx="0" cy="115021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 flipH="1">
            <a:off x="5422260" y="2706684"/>
            <a:ext cx="0" cy="115093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649788" y="1601787"/>
            <a:ext cx="0" cy="1104897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0" name="Shape 200"/>
          <p:cNvCxnSpPr/>
          <p:nvPr/>
        </p:nvCxnSpPr>
        <p:spPr>
          <a:xfrm>
            <a:off x="1224679" y="3142107"/>
            <a:ext cx="0" cy="107473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3481762" y="2702281"/>
            <a:ext cx="0" cy="151456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/>
          <p:nvPr/>
        </p:nvCxnSpPr>
        <p:spPr>
          <a:xfrm>
            <a:off x="4267200" y="2286000"/>
            <a:ext cx="7620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867151" y="1329535"/>
            <a:ext cx="1524000" cy="49926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Director </a:t>
            </a:r>
            <a:r>
              <a:rPr lang="de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 </a:t>
            </a: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Públicos</a:t>
            </a:r>
            <a:endParaRPr lang="de" sz="14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5029199" y="1997521"/>
            <a:ext cx="1488559" cy="5170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</a:t>
            </a: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</a:t>
            </a:r>
            <a:endParaRPr lang="de" sz="14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475524" y="3277387"/>
            <a:ext cx="1406483" cy="53038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Jefa de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12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Humanos </a:t>
            </a:r>
            <a:r>
              <a:rPr lang="de" sz="12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12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475524" y="3933822"/>
            <a:ext cx="1406482" cy="50482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</a:t>
            </a: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</a:t>
            </a:r>
            <a:endParaRPr lang="de" sz="14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6313366" y="3569770"/>
            <a:ext cx="1984814" cy="6945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Admistrativo</a:t>
            </a:r>
            <a:endParaRPr lang="es-MX" altLang="es-ES" sz="14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Encargado </a:t>
            </a: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Área</a:t>
            </a:r>
            <a:endParaRPr lang="de" sz="14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3133725" y="2016921"/>
            <a:ext cx="1128712" cy="4976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</a:t>
            </a:r>
            <a:endParaRPr lang="de" sz="1400" kern="0" dirty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767412" y="3566476"/>
            <a:ext cx="1338918" cy="48259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Secretarias B</a:t>
            </a:r>
            <a:endParaRPr lang="de" sz="14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649788" y="2874002"/>
            <a:ext cx="1606233" cy="51434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chemeClr val="dk1"/>
              </a:buClr>
              <a:buSzPct val="25000"/>
              <a:buFont typeface="Arial"/>
              <a:defRPr sz="900">
                <a:solidFill>
                  <a:schemeClr val="dk1"/>
                </a:solidFill>
                <a:latin typeface="Calibri" panose="020F0502020204030204" pitchFamily="34" charset="0"/>
              </a:defRPr>
            </a:lvl1pPr>
          </a:lstStyle>
          <a:p>
            <a:pPr defTabSz="914400">
              <a:buClr>
                <a:srgbClr val="000000"/>
              </a:buClr>
            </a:pPr>
            <a:r>
              <a:rPr lang="de" sz="1200" b="1" kern="0" dirty="0" smtClean="0">
                <a:solidFill>
                  <a:srgbClr val="000000"/>
                </a:solidFill>
                <a:cs typeface="Arial"/>
                <a:sym typeface="Arial"/>
              </a:rPr>
              <a:t>Coordinador Operativo de </a:t>
            </a:r>
            <a:r>
              <a:rPr lang="de" sz="1200" b="1" kern="0" dirty="0" smtClean="0">
                <a:solidFill>
                  <a:srgbClr val="000000"/>
                </a:solidFill>
                <a:cs typeface="Arial"/>
                <a:sym typeface="Arial"/>
              </a:rPr>
              <a:t>Parques</a:t>
            </a:r>
            <a:endParaRPr lang="de" sz="1200" b="1" kern="0" dirty="0" smtClea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2181460" y="2870195"/>
            <a:ext cx="2382920" cy="50751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Coordinador Administrativo</a:t>
            </a: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14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6313366" y="2870196"/>
            <a:ext cx="1984814" cy="51434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Comercial y </a:t>
            </a:r>
            <a:r>
              <a:rPr lang="de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Eventos </a:t>
            </a:r>
            <a:r>
              <a:rPr lang="de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14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2181460" y="3555993"/>
            <a:ext cx="2382920" cy="95415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Administrativos</a:t>
            </a:r>
            <a:endParaRPr lang="de" sz="1400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cxnSp>
        <p:nvCxnSpPr>
          <p:cNvPr id="218" name="Shape 218"/>
          <p:cNvCxnSpPr>
            <a:endCxn id="212" idx="1"/>
          </p:cNvCxnSpPr>
          <p:nvPr/>
        </p:nvCxnSpPr>
        <p:spPr>
          <a:xfrm>
            <a:off x="1229832" y="3123951"/>
            <a:ext cx="951628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3481762" y="2706683"/>
            <a:ext cx="3795338" cy="1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CuadroTexto 33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8689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9"/>
          <p:cNvCxnSpPr/>
          <p:nvPr/>
        </p:nvCxnSpPr>
        <p:spPr>
          <a:xfrm>
            <a:off x="1910053" y="3076750"/>
            <a:ext cx="0" cy="640895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6286503" y="3076753"/>
            <a:ext cx="0" cy="815261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5" name="Shape 235"/>
          <p:cNvCxnSpPr/>
          <p:nvPr/>
        </p:nvCxnSpPr>
        <p:spPr>
          <a:xfrm>
            <a:off x="4953000" y="2341421"/>
            <a:ext cx="0" cy="733425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6" name="Shape 236"/>
          <p:cNvSpPr txBox="1"/>
          <p:nvPr/>
        </p:nvSpPr>
        <p:spPr>
          <a:xfrm>
            <a:off x="4133850" y="1829464"/>
            <a:ext cx="1638299" cy="521479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dirty="0" smtClean="0"/>
              <a:t>Jefe Operativo de Parque </a:t>
            </a:r>
            <a:r>
              <a:rPr kumimoji="1" lang="es-MX" altLang="es-MX" sz="1200" dirty="0" smtClean="0"/>
              <a:t>España</a:t>
            </a:r>
            <a:endParaRPr kumimoji="1" lang="es-MX" altLang="es-MX" sz="1200" dirty="0"/>
          </a:p>
        </p:txBody>
      </p:sp>
      <p:cxnSp>
        <p:nvCxnSpPr>
          <p:cNvPr id="237" name="Shape 237"/>
          <p:cNvCxnSpPr/>
          <p:nvPr/>
        </p:nvCxnSpPr>
        <p:spPr>
          <a:xfrm>
            <a:off x="3875087" y="2650982"/>
            <a:ext cx="2182811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8" name="Shape 238"/>
          <p:cNvSpPr txBox="1"/>
          <p:nvPr/>
        </p:nvSpPr>
        <p:spPr>
          <a:xfrm>
            <a:off x="6057900" y="2389044"/>
            <a:ext cx="1309687" cy="45572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12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/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</a:t>
            </a:r>
            <a:endParaRPr lang="de" sz="1200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12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2590799" y="2436669"/>
            <a:ext cx="1271589" cy="4081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12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969493" y="3198671"/>
            <a:ext cx="1613686" cy="95631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Administrativos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Vigilante</a:t>
            </a:r>
            <a:endParaRPr lang="de" sz="1200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1927860" y="3074846"/>
            <a:ext cx="4351198" cy="0"/>
          </a:xfrm>
          <a:prstGeom prst="line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CuadroTexto 34"/>
          <p:cNvSpPr txBox="1"/>
          <p:nvPr/>
        </p:nvSpPr>
        <p:spPr>
          <a:xfrm>
            <a:off x="641834" y="381101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4" name="Shape 272"/>
          <p:cNvSpPr txBox="1"/>
          <p:nvPr/>
        </p:nvSpPr>
        <p:spPr>
          <a:xfrm>
            <a:off x="5349507" y="3200671"/>
            <a:ext cx="1950541" cy="43944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ncargado Sección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" name="Shape 281"/>
          <p:cNvSpPr txBox="1"/>
          <p:nvPr/>
        </p:nvSpPr>
        <p:spPr>
          <a:xfrm>
            <a:off x="5349507" y="3818823"/>
            <a:ext cx="1950542" cy="2190827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Ayudantes 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Area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Ayudantes Generales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Promotor</a:t>
            </a:r>
            <a:endParaRPr lang="es-MX" altLang="es-MX" sz="1200" kern="0" dirty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Operador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Máquina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Liviana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Velador 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Intendente</a:t>
            </a:r>
          </a:p>
        </p:txBody>
      </p:sp>
    </p:spTree>
    <p:extLst>
      <p:ext uri="{BB962C8B-B14F-4D97-AF65-F5344CB8AC3E}">
        <p14:creationId xmlns:p14="http://schemas.microsoft.com/office/powerpoint/2010/main" val="263967242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301"/>
          <p:cNvCxnSpPr/>
          <p:nvPr/>
        </p:nvCxnSpPr>
        <p:spPr>
          <a:xfrm>
            <a:off x="7646356" y="2869237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301"/>
          <p:cNvCxnSpPr/>
          <p:nvPr/>
        </p:nvCxnSpPr>
        <p:spPr>
          <a:xfrm>
            <a:off x="3576694" y="2876857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300"/>
          <p:cNvCxnSpPr/>
          <p:nvPr/>
        </p:nvCxnSpPr>
        <p:spPr>
          <a:xfrm>
            <a:off x="1463769" y="2876857"/>
            <a:ext cx="0" cy="30797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301"/>
          <p:cNvCxnSpPr/>
          <p:nvPr/>
        </p:nvCxnSpPr>
        <p:spPr>
          <a:xfrm>
            <a:off x="5659693" y="2882898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304"/>
          <p:cNvCxnSpPr/>
          <p:nvPr/>
        </p:nvCxnSpPr>
        <p:spPr>
          <a:xfrm flipH="1">
            <a:off x="4559171" y="2352675"/>
            <a:ext cx="1" cy="530222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312"/>
          <p:cNvSpPr txBox="1"/>
          <p:nvPr/>
        </p:nvSpPr>
        <p:spPr>
          <a:xfrm>
            <a:off x="3749545" y="2054223"/>
            <a:ext cx="1781175" cy="5365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buClr>
                <a:srgbClr val="000000"/>
              </a:buClr>
              <a:buSzPct val="25000"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dirty="0" smtClean="0"/>
              <a:t>Jefe Operativo de Parque </a:t>
            </a:r>
            <a:r>
              <a:rPr kumimoji="1" lang="es-MX" altLang="es-MX" sz="1200" dirty="0" smtClean="0"/>
              <a:t>España</a:t>
            </a:r>
            <a:endParaRPr kumimoji="1" lang="es-MX" altLang="es-MX" sz="1200" dirty="0"/>
          </a:p>
        </p:txBody>
      </p:sp>
      <p:cxnSp>
        <p:nvCxnSpPr>
          <p:cNvPr id="13" name="Shape 313"/>
          <p:cNvCxnSpPr/>
          <p:nvPr/>
        </p:nvCxnSpPr>
        <p:spPr>
          <a:xfrm>
            <a:off x="1463769" y="2876857"/>
            <a:ext cx="6182587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316"/>
          <p:cNvSpPr txBox="1"/>
          <p:nvPr/>
        </p:nvSpPr>
        <p:spPr>
          <a:xfrm>
            <a:off x="630468" y="3095629"/>
            <a:ext cx="1735902" cy="1713863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Velador</a:t>
            </a:r>
            <a:r>
              <a:rPr lang="de" sz="12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Albañil 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Mecánico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Eléctrico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Area </a:t>
            </a:r>
            <a:endParaRPr lang="es-MX" altLang="es-MX" sz="1200" kern="0" dirty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Vigilante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" name="Shape 333"/>
          <p:cNvSpPr txBox="1"/>
          <p:nvPr/>
        </p:nvSpPr>
        <p:spPr>
          <a:xfrm>
            <a:off x="2636072" y="3095629"/>
            <a:ext cx="1874520" cy="440848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Encargada de Jardinería </a:t>
            </a:r>
            <a:endParaRPr lang="de" sz="12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" name="Shape 338"/>
          <p:cNvSpPr txBox="1"/>
          <p:nvPr/>
        </p:nvSpPr>
        <p:spPr>
          <a:xfrm>
            <a:off x="2636072" y="3674420"/>
            <a:ext cx="1874520" cy="188056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Ayudantes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Area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Ayudantes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Área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Operadores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Máquina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Liviana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Sección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Albañil 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Auxiliares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Jardinería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3" name="CuadroTexto 24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4" name="Shape 360"/>
          <p:cNvSpPr txBox="1"/>
          <p:nvPr/>
        </p:nvSpPr>
        <p:spPr>
          <a:xfrm>
            <a:off x="4733863" y="3068403"/>
            <a:ext cx="1912620" cy="4953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Recreación </a:t>
            </a:r>
            <a:endParaRPr lang="de" sz="12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5" name="Shape 364"/>
          <p:cNvSpPr txBox="1"/>
          <p:nvPr/>
        </p:nvSpPr>
        <p:spPr>
          <a:xfrm>
            <a:off x="4733863" y="3674420"/>
            <a:ext cx="1912620" cy="1382489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Área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Operador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Máquina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Liviana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  Administrativo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es-MX" sz="1200" kern="0" dirty="0" smtClean="0">
                <a:latin typeface="Calibri" pitchFamily="34" charset="0"/>
                <a:cs typeface="Arial" charset="0"/>
                <a:sym typeface="Arial"/>
              </a:rPr>
              <a:t>Salvavidas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7" name="Shape 384"/>
          <p:cNvSpPr txBox="1"/>
          <p:nvPr/>
        </p:nvSpPr>
        <p:spPr>
          <a:xfrm>
            <a:off x="6811267" y="3044819"/>
            <a:ext cx="1670180" cy="457206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Vigilancia</a:t>
            </a:r>
            <a:endParaRPr lang="de" sz="1200" b="1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 (</a:t>
            </a:r>
            <a:r>
              <a:rPr lang="es-MX" altLang="es-ES" sz="12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8" name="Shape 399"/>
          <p:cNvSpPr txBox="1"/>
          <p:nvPr/>
        </p:nvSpPr>
        <p:spPr>
          <a:xfrm>
            <a:off x="6811266" y="3636162"/>
            <a:ext cx="1670180" cy="251552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Encargados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Sección 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Vigilantes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Ayudantes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de Área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Velador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Sección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Elemento Operativo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Auxiliares Administrativo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67039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197"/>
          <p:cNvCxnSpPr/>
          <p:nvPr/>
        </p:nvCxnSpPr>
        <p:spPr>
          <a:xfrm>
            <a:off x="7833360" y="3160130"/>
            <a:ext cx="0" cy="75911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>
            <a:endCxn id="20" idx="1"/>
          </p:cNvCxnSpPr>
          <p:nvPr/>
        </p:nvCxnSpPr>
        <p:spPr>
          <a:xfrm>
            <a:off x="4559258" y="2396724"/>
            <a:ext cx="40028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559258" y="1601787"/>
            <a:ext cx="0" cy="155834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>
            <a:off x="5805941" y="3160130"/>
            <a:ext cx="0" cy="75911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1646951" y="3160130"/>
            <a:ext cx="0" cy="41196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672840" y="1304838"/>
            <a:ext cx="1798319" cy="523962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</a:t>
            </a: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Tucán</a:t>
            </a:r>
            <a:endParaRPr lang="es-MX" altLang="es-MX" sz="12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1" name="Shape 221"/>
          <p:cNvCxnSpPr/>
          <p:nvPr/>
        </p:nvCxnSpPr>
        <p:spPr>
          <a:xfrm>
            <a:off x="1657975" y="3160130"/>
            <a:ext cx="617538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959547" y="1935948"/>
            <a:ext cx="1496775" cy="1073952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Responsable </a:t>
            </a: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</a:t>
            </a:r>
            <a:endParaRPr lang="es-MX" altLang="es-MX" b="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 Administrativos</a:t>
            </a:r>
          </a:p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  <a:endParaRPr lang="es-MX" altLang="es-MX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844387" y="3349424"/>
            <a:ext cx="1627176" cy="4681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uxiliares Administrativo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016838" y="3277582"/>
            <a:ext cx="1578205" cy="474651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016838" y="3918651"/>
            <a:ext cx="1578205" cy="942909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Generales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</a:t>
            </a:r>
            <a:endParaRPr kumimoji="1" lang="es-MX" altLang="es-MX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6952124" y="3281100"/>
            <a:ext cx="1641852" cy="456312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</a:t>
            </a:r>
            <a:r>
              <a:rPr kumimoji="1"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Jardinería</a:t>
            </a:r>
            <a:endParaRPr kumimoji="1" lang="es-MX" altLang="es-MX" sz="12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6952124" y="3918651"/>
            <a:ext cx="1928640" cy="1015944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Operadores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Máquina Liviana </a:t>
            </a:r>
            <a:endParaRPr kumimoji="1" lang="es-MX" altLang="es-MX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Generales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7968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hape 300"/>
          <p:cNvCxnSpPr/>
          <p:nvPr/>
        </p:nvCxnSpPr>
        <p:spPr>
          <a:xfrm>
            <a:off x="6532245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0" name="Shape 300"/>
          <p:cNvCxnSpPr/>
          <p:nvPr/>
        </p:nvCxnSpPr>
        <p:spPr>
          <a:xfrm flipH="1">
            <a:off x="2423160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4" name="Shape 304"/>
          <p:cNvCxnSpPr>
            <a:endCxn id="31" idx="0"/>
          </p:cNvCxnSpPr>
          <p:nvPr/>
        </p:nvCxnSpPr>
        <p:spPr>
          <a:xfrm>
            <a:off x="4510348" y="2445546"/>
            <a:ext cx="0" cy="84282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3" name="Shape 313"/>
          <p:cNvCxnSpPr/>
          <p:nvPr/>
        </p:nvCxnSpPr>
        <p:spPr>
          <a:xfrm>
            <a:off x="2423160" y="1824858"/>
            <a:ext cx="410908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03"/>
          <p:cNvSpPr txBox="1"/>
          <p:nvPr/>
        </p:nvSpPr>
        <p:spPr>
          <a:xfrm>
            <a:off x="3755274" y="1016696"/>
            <a:ext cx="1493001" cy="52993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lnSpc>
                <a:spcPct val="90000"/>
              </a:lnSpc>
            </a:pP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Parque </a:t>
            </a:r>
            <a:r>
              <a:rPr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Tucán</a:t>
            </a:r>
            <a:endParaRPr lang="es-MX" altLang="es-MX" sz="12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1576512" y="1967559"/>
            <a:ext cx="1637742" cy="5222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1564783" y="2682924"/>
            <a:ext cx="1637742" cy="12413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Almacenistas</a:t>
            </a:r>
            <a:endParaRPr kumimoji="1" lang="es-MX" altLang="es-MX" sz="12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Elemento </a:t>
            </a:r>
            <a:r>
              <a:rPr kumimoji="1" lang="es-MX" altLang="es-MX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Operativo 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Mayordomo 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3755274" y="3288373"/>
            <a:ext cx="1569720" cy="635927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General</a:t>
            </a:r>
            <a:endParaRPr kumimoji="1" lang="es-MX" altLang="es-MX" sz="1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Salvavidas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798819" y="1995657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98819" y="2644824"/>
            <a:ext cx="1627985" cy="17627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Veladores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Encargados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yudantes General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de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679508" y="1982016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36405"/>
      </p:ext>
    </p:extLst>
  </p:cSld>
  <p:clrMapOvr>
    <a:masterClrMapping/>
  </p:clrMapOvr>
  <p:transition spd="med">
    <p:cut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194"/>
          <p:cNvCxnSpPr/>
          <p:nvPr/>
        </p:nvCxnSpPr>
        <p:spPr>
          <a:xfrm>
            <a:off x="5359544" y="3549278"/>
            <a:ext cx="0" cy="41250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" name="Shape 196"/>
          <p:cNvCxnSpPr/>
          <p:nvPr/>
        </p:nvCxnSpPr>
        <p:spPr>
          <a:xfrm flipH="1">
            <a:off x="7302204" y="3556958"/>
            <a:ext cx="0" cy="70142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198"/>
          <p:cNvCxnSpPr/>
          <p:nvPr/>
        </p:nvCxnSpPr>
        <p:spPr>
          <a:xfrm>
            <a:off x="4570015" y="2563260"/>
            <a:ext cx="0" cy="99369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200"/>
          <p:cNvCxnSpPr/>
          <p:nvPr/>
        </p:nvCxnSpPr>
        <p:spPr>
          <a:xfrm>
            <a:off x="1675264" y="3553536"/>
            <a:ext cx="11802" cy="40824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01"/>
          <p:cNvCxnSpPr/>
          <p:nvPr/>
        </p:nvCxnSpPr>
        <p:spPr>
          <a:xfrm>
            <a:off x="3585153" y="3553536"/>
            <a:ext cx="0" cy="594829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02"/>
          <p:cNvCxnSpPr/>
          <p:nvPr/>
        </p:nvCxnSpPr>
        <p:spPr>
          <a:xfrm>
            <a:off x="3598067" y="2812886"/>
            <a:ext cx="224843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" name="Shape 205"/>
          <p:cNvSpPr txBox="1"/>
          <p:nvPr/>
        </p:nvSpPr>
        <p:spPr>
          <a:xfrm>
            <a:off x="800100" y="3733159"/>
            <a:ext cx="1897380" cy="126417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 Administrativo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Enfermera/o</a:t>
            </a:r>
            <a:r>
              <a:rPr lang="de" sz="1200" b="1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</a:rPr>
              <a:t>Secretaria/O </a:t>
            </a:r>
            <a:endParaRPr lang="de" sz="1200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1" name="Shape 206"/>
          <p:cNvSpPr txBox="1"/>
          <p:nvPr/>
        </p:nvSpPr>
        <p:spPr>
          <a:xfrm>
            <a:off x="4483828" y="3716915"/>
            <a:ext cx="1738057" cy="430098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 Administrativos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6" name="Shape 214"/>
          <p:cNvSpPr txBox="1"/>
          <p:nvPr/>
        </p:nvSpPr>
        <p:spPr>
          <a:xfrm>
            <a:off x="2866150" y="3720066"/>
            <a:ext cx="1515349" cy="92675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MX" sz="1200" dirty="0" smtClean="0">
                <a:latin typeface="Calibri" panose="020F0502020204030204" pitchFamily="34" charset="0"/>
              </a:rPr>
              <a:t>Encargado</a:t>
            </a:r>
            <a:r>
              <a:rPr lang="en-US" sz="1200" dirty="0" smtClean="0">
                <a:latin typeface="Calibri" panose="020F0502020204030204" pitchFamily="34" charset="0"/>
              </a:rPr>
              <a:t> </a:t>
            </a:r>
            <a:r>
              <a:rPr lang="en-US" sz="1200" dirty="0" smtClean="0">
                <a:latin typeface="Calibri" panose="020F0502020204030204" pitchFamily="34" charset="0"/>
              </a:rPr>
              <a:t>de </a:t>
            </a:r>
            <a:r>
              <a:rPr lang="es-MX" sz="1200" dirty="0" smtClean="0">
                <a:latin typeface="Calibri" panose="020F0502020204030204" pitchFamily="34" charset="0"/>
              </a:rPr>
              <a:t>Sección</a:t>
            </a:r>
            <a:r>
              <a:rPr lang="en-US" sz="1200" dirty="0" smtClean="0">
                <a:latin typeface="Calibri" panose="020F0502020204030204" pitchFamily="34" charset="0"/>
              </a:rPr>
              <a:t> </a:t>
            </a:r>
            <a:endParaRPr lang="en-US" sz="1200" dirty="0" smtClean="0">
              <a:latin typeface="Calibri" panose="020F0502020204030204" pitchFamily="34" charset="0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</a:rPr>
              <a:t>Ayudantes </a:t>
            </a:r>
            <a:r>
              <a:rPr lang="de" sz="1200" dirty="0">
                <a:latin typeface="Calibri" panose="020F0502020204030204" pitchFamily="34" charset="0"/>
              </a:rPr>
              <a:t>de </a:t>
            </a:r>
            <a:r>
              <a:rPr lang="de" sz="1200" dirty="0" smtClean="0">
                <a:latin typeface="Calibri" panose="020F0502020204030204" pitchFamily="34" charset="0"/>
              </a:rPr>
              <a:t>Area</a:t>
            </a:r>
            <a:endParaRPr lang="de" sz="1200" dirty="0">
              <a:latin typeface="Calibri" panose="020F0502020204030204" pitchFamily="34" charset="0"/>
            </a:endParaRPr>
          </a:p>
        </p:txBody>
      </p:sp>
      <p:cxnSp>
        <p:nvCxnSpPr>
          <p:cNvPr id="21" name="Shape 221"/>
          <p:cNvCxnSpPr/>
          <p:nvPr/>
        </p:nvCxnSpPr>
        <p:spPr>
          <a:xfrm>
            <a:off x="1687066" y="3549278"/>
            <a:ext cx="561513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833750" y="2076496"/>
            <a:ext cx="1524399" cy="51183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b="1" dirty="0">
                <a:latin typeface="Calibri" panose="020F0502020204030204" pitchFamily="34" charset="0"/>
              </a:rPr>
              <a:t>Parque </a:t>
            </a:r>
            <a:r>
              <a:rPr lang="es-MX" altLang="es-ES" sz="1200" b="1" dirty="0" smtClean="0">
                <a:latin typeface="Calibri" panose="020F0502020204030204" pitchFamily="34" charset="0"/>
              </a:rPr>
              <a:t>Aztlán</a:t>
            </a:r>
            <a:endParaRPr lang="es-MX" altLang="es-ES" sz="1200" b="1" dirty="0">
              <a:latin typeface="Calibri" panose="020F0502020204030204" pitchFamily="34" charset="0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2426492" y="2588327"/>
            <a:ext cx="1314450" cy="41481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Vigilante</a:t>
            </a:r>
            <a:endParaRPr lang="es-MX" altLang="es-ES" sz="1200" dirty="0">
              <a:latin typeface="Calibri" panose="020F0502020204030204" pitchFamily="34" charset="0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5464714" y="2563260"/>
            <a:ext cx="1644746" cy="76529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Auxiliar </a:t>
            </a:r>
            <a:r>
              <a:rPr lang="es-MX" altLang="es-ES" sz="1200" dirty="0">
                <a:latin typeface="Calibri" panose="020F0502020204030204" pitchFamily="34" charset="0"/>
              </a:rPr>
              <a:t>Administrativo 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Secretaria </a:t>
            </a:r>
            <a:r>
              <a:rPr lang="es-MX" altLang="es-ES" sz="1200" dirty="0">
                <a:latin typeface="Calibri" panose="020F0502020204030204" pitchFamily="34" charset="0"/>
              </a:rPr>
              <a:t>/ o 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Shape 241"/>
          <p:cNvSpPr txBox="1"/>
          <p:nvPr/>
        </p:nvSpPr>
        <p:spPr>
          <a:xfrm>
            <a:off x="6573594" y="3678833"/>
            <a:ext cx="1414095" cy="45767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smtClean="0">
                <a:latin typeface="Calibri" panose="020F0502020204030204" pitchFamily="34" charset="0"/>
                <a:sym typeface="Arial"/>
              </a:rPr>
              <a:t>Ayudante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General (01)</a:t>
            </a:r>
            <a:endParaRPr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252"/>
          <p:cNvSpPr txBox="1"/>
          <p:nvPr/>
        </p:nvSpPr>
        <p:spPr>
          <a:xfrm>
            <a:off x="6325875" y="4258386"/>
            <a:ext cx="1909532" cy="166734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i="0" u="none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s-MX" sz="1200" dirty="0" smtClean="0">
                <a:latin typeface="Calibri" panose="020F0502020204030204" pitchFamily="34" charset="0"/>
                <a:sym typeface="Arial"/>
              </a:rPr>
              <a:t>A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yudantes Generales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de Máquina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Liviana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Vigilante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Intendente</a:t>
            </a:r>
            <a:endParaRPr lang="de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887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265"/>
          <p:cNvCxnSpPr/>
          <p:nvPr/>
        </p:nvCxnSpPr>
        <p:spPr>
          <a:xfrm>
            <a:off x="7812747" y="2568297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" name="Shape 265"/>
          <p:cNvCxnSpPr/>
          <p:nvPr/>
        </p:nvCxnSpPr>
        <p:spPr>
          <a:xfrm>
            <a:off x="5859768" y="2546898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" name="Shape 265"/>
          <p:cNvCxnSpPr/>
          <p:nvPr/>
        </p:nvCxnSpPr>
        <p:spPr>
          <a:xfrm>
            <a:off x="3788186" y="2550543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265"/>
          <p:cNvCxnSpPr/>
          <p:nvPr/>
        </p:nvCxnSpPr>
        <p:spPr>
          <a:xfrm>
            <a:off x="1730786" y="2568297"/>
            <a:ext cx="0" cy="78949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" name="Shape 265"/>
          <p:cNvCxnSpPr>
            <a:stCxn id="17" idx="2"/>
          </p:cNvCxnSpPr>
          <p:nvPr/>
        </p:nvCxnSpPr>
        <p:spPr>
          <a:xfrm>
            <a:off x="4892993" y="2249320"/>
            <a:ext cx="0" cy="30122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" name="Shape 272"/>
          <p:cNvSpPr txBox="1"/>
          <p:nvPr/>
        </p:nvSpPr>
        <p:spPr>
          <a:xfrm>
            <a:off x="727521" y="2719388"/>
            <a:ext cx="1886138" cy="464923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i="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9" name="Shape 281"/>
          <p:cNvSpPr txBox="1"/>
          <p:nvPr/>
        </p:nvSpPr>
        <p:spPr>
          <a:xfrm>
            <a:off x="705630" y="3340033"/>
            <a:ext cx="1947350" cy="138000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Albañil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sym typeface="Arial"/>
              </a:rPr>
              <a:t>Vigilantes</a:t>
            </a:r>
            <a:endParaRPr lang="de" sz="1200" dirty="0"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de Máquina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Liviana 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Mantenimiento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Pintor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116705" y="1763957"/>
            <a:ext cx="1552575" cy="485363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b="1" dirty="0" smtClean="0">
                <a:latin typeface="Calibri" panose="020F0502020204030204" pitchFamily="34" charset="0"/>
              </a:rPr>
              <a:t>Parque </a:t>
            </a:r>
            <a:r>
              <a:rPr lang="es-MX" altLang="es-ES" sz="1200" b="1" dirty="0" smtClean="0">
                <a:latin typeface="Calibri" panose="020F0502020204030204" pitchFamily="34" charset="0"/>
              </a:rPr>
              <a:t>Aztlán</a:t>
            </a:r>
            <a:endParaRPr lang="es-MX" altLang="es-ES" sz="1200" b="1" dirty="0">
              <a:latin typeface="Calibri" panose="020F050202020403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5" name="Shape 291"/>
          <p:cNvCxnSpPr/>
          <p:nvPr/>
        </p:nvCxnSpPr>
        <p:spPr>
          <a:xfrm flipV="1">
            <a:off x="1730786" y="2546898"/>
            <a:ext cx="6081961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" name="Shape 333"/>
          <p:cNvSpPr txBox="1"/>
          <p:nvPr/>
        </p:nvSpPr>
        <p:spPr>
          <a:xfrm>
            <a:off x="2907438" y="2745568"/>
            <a:ext cx="1778862" cy="469092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5" name="Shape 338"/>
          <p:cNvSpPr txBox="1"/>
          <p:nvPr/>
        </p:nvSpPr>
        <p:spPr>
          <a:xfrm>
            <a:off x="2918460" y="3370403"/>
            <a:ext cx="1767840" cy="124316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Operadores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Maquina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Liviana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Chofer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Elemento Operativo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59" name="Shape 305"/>
          <p:cNvSpPr txBox="1"/>
          <p:nvPr/>
        </p:nvSpPr>
        <p:spPr>
          <a:xfrm>
            <a:off x="5061562" y="2735508"/>
            <a:ext cx="1550693" cy="46909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Encargada 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66" name="Shape 311"/>
          <p:cNvSpPr txBox="1"/>
          <p:nvPr/>
        </p:nvSpPr>
        <p:spPr>
          <a:xfrm>
            <a:off x="5061562" y="3370403"/>
            <a:ext cx="1550693" cy="1703684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Empleado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Operativo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Area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Enfermera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(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o)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Salvavidas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b="1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335"/>
          <p:cNvSpPr txBox="1"/>
          <p:nvPr/>
        </p:nvSpPr>
        <p:spPr>
          <a:xfrm>
            <a:off x="6877735" y="2719388"/>
            <a:ext cx="1870025" cy="48521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6" name="Shape 338"/>
          <p:cNvSpPr txBox="1"/>
          <p:nvPr/>
        </p:nvSpPr>
        <p:spPr>
          <a:xfrm>
            <a:off x="6877735" y="3370403"/>
            <a:ext cx="1870025" cy="1703684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Vigilantes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Encargados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Promotor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s-MX" sz="1200" dirty="0" smtClean="0">
                <a:latin typeface="Calibri" panose="020F0502020204030204" pitchFamily="34" charset="0"/>
                <a:sym typeface="Arial"/>
              </a:rPr>
              <a:t>Chofer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</a:t>
            </a:r>
            <a:endParaRPr lang="de" sz="1200" b="1" dirty="0" smtClean="0">
              <a:latin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66960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33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9695" y="128615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30923" y="2224176"/>
            <a:ext cx="3978386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 de la Dirección de Atención y Vinculación Ciudadana</a:t>
            </a:r>
            <a:r>
              <a:rPr lang="es-MX" sz="1200" dirty="0">
                <a:cs typeface="Arial" pitchFamily="34" charset="0"/>
              </a:rPr>
              <a:t> </a:t>
            </a:r>
            <a:endParaRPr lang="es-MX" sz="1200" dirty="0" smtClean="0"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643759" y="3077585"/>
            <a:ext cx="2000667" cy="659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r>
              <a:rPr lang="es-MX" sz="1200" dirty="0" smtClean="0">
                <a:cs typeface="Arial" pitchFamily="34" charset="0"/>
              </a:rPr>
              <a:t>Coordinador General </a:t>
            </a:r>
            <a:r>
              <a:rPr lang="es-MX" sz="1200" dirty="0" smtClean="0">
                <a:cs typeface="Arial" pitchFamily="34" charset="0"/>
              </a:rPr>
              <a:t>Operativo</a:t>
            </a:r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2491331"/>
            <a:ext cx="0" cy="59376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644724" y="4002661"/>
            <a:ext cx="5836571" cy="2127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3094618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 </a:t>
            </a:r>
            <a:r>
              <a:rPr lang="es-MX" sz="1200" dirty="0" smtClean="0">
                <a:cs typeface="Arial" pitchFamily="34" charset="0"/>
              </a:rPr>
              <a:t>General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8" name="23 Conector recto"/>
          <p:cNvCxnSpPr/>
          <p:nvPr/>
        </p:nvCxnSpPr>
        <p:spPr>
          <a:xfrm flipV="1">
            <a:off x="4644092" y="3739262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23 Conector recto"/>
          <p:cNvCxnSpPr/>
          <p:nvPr/>
        </p:nvCxnSpPr>
        <p:spPr>
          <a:xfrm flipV="1">
            <a:off x="6336948" y="2695886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2698846"/>
            <a:ext cx="385141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1223211" y="4261889"/>
            <a:ext cx="1175417" cy="4937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dirty="0" smtClean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Coordinador Zona Norte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725437" y="4020280"/>
            <a:ext cx="1" cy="252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644724" y="3992859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659576" y="4021709"/>
            <a:ext cx="0" cy="23970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2686575"/>
            <a:ext cx="0" cy="39101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6186679" y="4031175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967731" y="4021709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2285353" y="4266364"/>
            <a:ext cx="986012" cy="498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>
                <a:cs typeface="Arial" pitchFamily="34" charset="0"/>
              </a:rPr>
              <a:t>Coordinador Zona </a:t>
            </a:r>
            <a:r>
              <a:rPr lang="es-MX" sz="1100" dirty="0" smtClean="0">
                <a:cs typeface="Arial" pitchFamily="34" charset="0"/>
              </a:rPr>
              <a:t>Centro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54" name="11 Rectángulo"/>
          <p:cNvSpPr/>
          <p:nvPr/>
        </p:nvSpPr>
        <p:spPr>
          <a:xfrm>
            <a:off x="3328368" y="4286177"/>
            <a:ext cx="1014589" cy="4659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>
                <a:cs typeface="Arial" pitchFamily="34" charset="0"/>
              </a:rPr>
              <a:t>Coordinador Zona </a:t>
            </a:r>
            <a:r>
              <a:rPr lang="es-MX" sz="1100" dirty="0" smtClean="0">
                <a:cs typeface="Arial" pitchFamily="34" charset="0"/>
              </a:rPr>
              <a:t>Poniente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59" name="12 Rectángulo"/>
          <p:cNvSpPr/>
          <p:nvPr/>
        </p:nvSpPr>
        <p:spPr>
          <a:xfrm>
            <a:off x="1716427" y="3079975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 Proyectos Estratégicos 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460126" y="4294915"/>
            <a:ext cx="1184300" cy="4704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>
                <a:cs typeface="Arial" pitchFamily="34" charset="0"/>
              </a:rPr>
              <a:t>Coordinador </a:t>
            </a:r>
            <a:r>
              <a:rPr lang="es-MX" sz="1100" dirty="0" smtClean="0">
                <a:cs typeface="Arial" pitchFamily="34" charset="0"/>
              </a:rPr>
              <a:t>Mesas </a:t>
            </a:r>
            <a:r>
              <a:rPr lang="es-MX" sz="1100" dirty="0" smtClean="0">
                <a:cs typeface="Arial" pitchFamily="34" charset="0"/>
              </a:rPr>
              <a:t>Directivas</a:t>
            </a:r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71" name="11 Rectángulo"/>
          <p:cNvSpPr/>
          <p:nvPr/>
        </p:nvSpPr>
        <p:spPr>
          <a:xfrm>
            <a:off x="5750133" y="4313744"/>
            <a:ext cx="1244229" cy="441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>
                <a:cs typeface="Arial" pitchFamily="34" charset="0"/>
              </a:rPr>
              <a:t>Coordinador </a:t>
            </a:r>
            <a:r>
              <a:rPr lang="es-MX" sz="1100" dirty="0" smtClean="0">
                <a:cs typeface="Arial" pitchFamily="34" charset="0"/>
              </a:rPr>
              <a:t>Operativo Zona Centro 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72" name="11 Rectángulo"/>
          <p:cNvSpPr/>
          <p:nvPr/>
        </p:nvSpPr>
        <p:spPr>
          <a:xfrm>
            <a:off x="7007591" y="4299177"/>
            <a:ext cx="1161236" cy="4399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>
                <a:cs typeface="Arial" pitchFamily="34" charset="0"/>
              </a:rPr>
              <a:t>Coordinador </a:t>
            </a:r>
            <a:r>
              <a:rPr lang="es-MX" sz="1100" dirty="0" smtClean="0">
                <a:cs typeface="Arial" pitchFamily="34" charset="0"/>
              </a:rPr>
              <a:t>Operativo Zona </a:t>
            </a:r>
            <a:r>
              <a:rPr lang="es-MX" sz="1100" dirty="0" smtClean="0">
                <a:cs typeface="Arial" pitchFamily="34" charset="0"/>
              </a:rPr>
              <a:t>Sur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481295" y="4017916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35480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332731955"/>
              </p:ext>
            </p:extLst>
          </p:nvPr>
        </p:nvGraphicFramePr>
        <p:xfrm>
          <a:off x="96982" y="1181100"/>
          <a:ext cx="9047018" cy="5579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4"/>
          <p:cNvSpPr txBox="1"/>
          <p:nvPr/>
        </p:nvSpPr>
        <p:spPr>
          <a:xfrm>
            <a:off x="445824" y="-302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3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311835"/>
            <a:ext cx="3978386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cs typeface="Arial" pitchFamily="34" charset="0"/>
              </a:rPr>
              <a:t>Director de la Dirección de Atención y Vinculación </a:t>
            </a:r>
            <a:r>
              <a:rPr lang="es-MX" sz="1200" b="1" dirty="0" smtClean="0">
                <a:cs typeface="Arial" pitchFamily="34" charset="0"/>
              </a:rPr>
              <a:t>Ciudadana</a:t>
            </a:r>
            <a:endParaRPr lang="es-MX" sz="1200" b="1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96998" y="3261366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Jefe </a:t>
            </a:r>
            <a:r>
              <a:rPr lang="es-MX" sz="1200" b="1" dirty="0" smtClean="0">
                <a:cs typeface="Arial" pitchFamily="34" charset="0"/>
              </a:rPr>
              <a:t>Administrativo</a:t>
            </a:r>
            <a:endParaRPr lang="es-MX" sz="1200" b="1" dirty="0" smtClean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1304808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465161" cy="22975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216506" y="3263890"/>
            <a:ext cx="1580825" cy="3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	</a:t>
            </a:r>
            <a:endParaRPr lang="es-MX" sz="1200" b="1" dirty="0" smtClean="0">
              <a:cs typeface="Arial" pitchFamily="34" charset="0"/>
            </a:endParaRPr>
          </a:p>
          <a:p>
            <a:pPr algn="ctr"/>
            <a:r>
              <a:rPr lang="es-MX" sz="1200" b="1" dirty="0">
                <a:cs typeface="Arial" pitchFamily="34" charset="0"/>
              </a:rPr>
              <a:t>J</a:t>
            </a:r>
            <a:r>
              <a:rPr lang="es-MX" sz="1200" b="1" dirty="0" smtClean="0">
                <a:cs typeface="Arial" pitchFamily="34" charset="0"/>
              </a:rPr>
              <a:t>efe Informática </a:t>
            </a:r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3006919" y="2867890"/>
            <a:ext cx="3011331" cy="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6018250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068908" y="4575464"/>
            <a:ext cx="114890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Instructor</a:t>
            </a:r>
            <a:endParaRPr lang="es-MX" sz="1200" b="1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64533" y="2140478"/>
            <a:ext cx="1584175" cy="276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cs typeface="Arial" pitchFamily="34" charset="0"/>
              </a:rPr>
              <a:t>Secretaria </a:t>
            </a:r>
            <a:r>
              <a:rPr lang="es-MX" sz="1200" b="1" dirty="0" smtClean="0">
                <a:cs typeface="Arial" pitchFamily="34" charset="0"/>
              </a:rPr>
              <a:t>B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909821" y="175409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7023006" y="2165329"/>
            <a:ext cx="1773629" cy="276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>
                <a:cs typeface="Arial" pitchFamily="34" charset="0"/>
              </a:rPr>
              <a:t>Encargado de </a:t>
            </a:r>
            <a:r>
              <a:rPr lang="es-MX" sz="1200" dirty="0" smtClean="0">
                <a:cs typeface="Arial" pitchFamily="34" charset="0"/>
              </a:rPr>
              <a:t>Área</a:t>
            </a:r>
            <a:endParaRPr lang="es-MX" sz="1200" b="1" dirty="0" smtClean="0">
              <a:cs typeface="Arial" pitchFamily="34" charset="0"/>
            </a:endParaRP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3006919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817126" y="39873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706318" y="4276954"/>
            <a:ext cx="2165053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721853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862661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288211" y="4575463"/>
            <a:ext cx="1148900" cy="8209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Auxiliar </a:t>
            </a:r>
            <a:r>
              <a:rPr lang="es-MX" sz="1200" b="1" dirty="0" smtClean="0">
                <a:cs typeface="Arial" pitchFamily="34" charset="0"/>
              </a:rPr>
              <a:t>Administrativo</a:t>
            </a:r>
            <a:endParaRPr lang="es-MX" sz="1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29252" y="2356980"/>
            <a:ext cx="3978386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cs typeface="Arial" pitchFamily="34" charset="0"/>
              </a:rPr>
              <a:t>Director de la Dirección de Atención y Vinculación </a:t>
            </a:r>
            <a:r>
              <a:rPr lang="es-MX" sz="1200" b="1" dirty="0" smtClean="0">
                <a:cs typeface="Arial" pitchFamily="34" charset="0"/>
              </a:rPr>
              <a:t>Ciudadana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518445" y="2818645"/>
            <a:ext cx="0" cy="27213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518445" y="382798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551343" y="3101966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Proyectos </a:t>
            </a:r>
            <a:r>
              <a:rPr lang="es-MX" sz="1200" b="1" dirty="0" smtClean="0">
                <a:cs typeface="Arial" pitchFamily="34" charset="0"/>
              </a:rPr>
              <a:t>Estratégicos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301876" y="4171100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Encargado de </a:t>
            </a:r>
            <a:r>
              <a:rPr lang="es-MX" sz="1200" dirty="0" smtClean="0">
                <a:cs typeface="Arial" pitchFamily="34" charset="0"/>
              </a:rPr>
              <a:t>Área</a:t>
            </a:r>
            <a:endParaRPr lang="es-MX" sz="1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3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408675" y="1897788"/>
            <a:ext cx="0" cy="191013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11 Rectángulo"/>
          <p:cNvSpPr/>
          <p:nvPr/>
        </p:nvSpPr>
        <p:spPr>
          <a:xfrm>
            <a:off x="3007030" y="1421386"/>
            <a:ext cx="4038006" cy="10785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 smtClean="0">
              <a:cs typeface="Arial" pitchFamily="34" charset="0"/>
            </a:endParaRPr>
          </a:p>
          <a:p>
            <a:pPr algn="ctr"/>
            <a:r>
              <a:rPr lang="es-MX" sz="1200" b="1" dirty="0" smtClean="0">
                <a:cs typeface="Arial" pitchFamily="34" charset="0"/>
              </a:rPr>
              <a:t>Coordinador General </a:t>
            </a:r>
            <a:r>
              <a:rPr lang="es-MX" sz="1200" b="1" dirty="0" smtClean="0">
                <a:cs typeface="Arial" pitchFamily="34" charset="0"/>
              </a:rPr>
              <a:t>Operativo</a:t>
            </a:r>
            <a:endParaRPr lang="es-MX" sz="1200" b="1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084646" y="2864240"/>
            <a:ext cx="388277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200" b="1" dirty="0" smtClean="0">
              <a:cs typeface="Arial" pitchFamily="34" charset="0"/>
            </a:endParaRPr>
          </a:p>
          <a:p>
            <a:pPr algn="ctr"/>
            <a:endParaRPr lang="es-MX" sz="1200" b="1" dirty="0" smtClean="0">
              <a:cs typeface="Arial" pitchFamily="34" charset="0"/>
            </a:endParaRPr>
          </a:p>
          <a:p>
            <a:pPr algn="ctr"/>
            <a:r>
              <a:rPr lang="es-MX" sz="1200" b="1" dirty="0" smtClean="0">
                <a:cs typeface="Arial" pitchFamily="34" charset="0"/>
              </a:rPr>
              <a:t>Auxiliar Dirección</a:t>
            </a:r>
          </a:p>
          <a:p>
            <a:pPr algn="ctr"/>
            <a:r>
              <a:rPr lang="es-MX" sz="1200" b="1" dirty="0" smtClean="0">
                <a:cs typeface="Arial" pitchFamily="34" charset="0"/>
              </a:rPr>
              <a:t>Promotores Dirección</a:t>
            </a:r>
            <a:endParaRPr lang="es-MX" sz="1200" b="1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2499945"/>
            <a:ext cx="0" cy="36429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1107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403946"/>
            <a:ext cx="2235098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cs typeface="Arial" pitchFamily="34" charset="0"/>
              </a:rPr>
              <a:t>Coordinador General </a:t>
            </a:r>
            <a:r>
              <a:rPr lang="es-MX" sz="1200" b="1" dirty="0" smtClean="0">
                <a:cs typeface="Arial" pitchFamily="34" charset="0"/>
              </a:rPr>
              <a:t>Operativo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2188167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6278" y="4297068"/>
            <a:ext cx="1843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405219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Zona </a:t>
            </a:r>
            <a:r>
              <a:rPr lang="es-MX" sz="1200" b="1" dirty="0" smtClean="0">
                <a:cs typeface="Arial" pitchFamily="34" charset="0"/>
              </a:rPr>
              <a:t>Centro</a:t>
            </a:r>
            <a:endParaRPr lang="es-MX" sz="1200" b="1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28858" y="3398459"/>
            <a:ext cx="2366871" cy="759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cs typeface="Arial" pitchFamily="34" charset="0"/>
              </a:rPr>
              <a:t>Coordinador </a:t>
            </a:r>
            <a:r>
              <a:rPr lang="es-MX" sz="1200" b="1" dirty="0" smtClean="0">
                <a:cs typeface="Arial" pitchFamily="34" charset="0"/>
              </a:rPr>
              <a:t>Operativo Zona Centro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5599464" y="4301921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4584660" y="3187608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782599" y="5114298"/>
            <a:ext cx="2370295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s-MX" sz="1200" b="1" dirty="0" smtClean="0">
                <a:cs typeface="Arial" pitchFamily="34" charset="0"/>
              </a:rPr>
              <a:t>Promotores</a:t>
            </a:r>
            <a:endParaRPr lang="es-MX" sz="1200" b="1" dirty="0" smtClean="0">
              <a:cs typeface="Arial" pitchFamily="34" charset="0"/>
            </a:endParaRPr>
          </a:p>
          <a:p>
            <a:r>
              <a:rPr lang="es-MX" sz="1200" b="1" dirty="0" smtClean="0">
                <a:cs typeface="Arial" pitchFamily="34" charset="0"/>
              </a:rPr>
              <a:t>Auxiliar </a:t>
            </a:r>
            <a:r>
              <a:rPr lang="es-MX" sz="1200" b="1" dirty="0" smtClean="0">
                <a:cs typeface="Arial" pitchFamily="34" charset="0"/>
              </a:rPr>
              <a:t>Administrativo</a:t>
            </a:r>
            <a:endParaRPr lang="es-MX" sz="1200" b="1" dirty="0" smtClean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597322" y="4157921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888223" y="4457550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79078" y="4422293"/>
            <a:ext cx="2366871" cy="5743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967747" y="4992385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1118" y="4297805"/>
            <a:ext cx="5160" cy="138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2961313" y="4999311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737561"/>
            <a:ext cx="2678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468036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62" name="11 CuadroTexto"/>
          <p:cNvSpPr txBox="1"/>
          <p:nvPr/>
        </p:nvSpPr>
        <p:spPr>
          <a:xfrm>
            <a:off x="1884799" y="5107311"/>
            <a:ext cx="2370295" cy="138499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  </a:t>
            </a:r>
          </a:p>
          <a:p>
            <a:r>
              <a:rPr lang="es-MX" sz="1200" b="1" dirty="0">
                <a:cs typeface="Arial" pitchFamily="34" charset="0"/>
              </a:rPr>
              <a:t>      </a:t>
            </a:r>
            <a:r>
              <a:rPr lang="es-MX" sz="12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</a:t>
            </a:r>
          </a:p>
          <a:p>
            <a:r>
              <a:rPr lang="es-MX" sz="1200" b="1" dirty="0" smtClean="0">
                <a:cs typeface="Arial" pitchFamily="34" charset="0"/>
              </a:rPr>
              <a:t>Trabajadora </a:t>
            </a:r>
            <a:r>
              <a:rPr lang="es-MX" sz="1200" b="1" dirty="0" smtClean="0">
                <a:cs typeface="Arial" pitchFamily="34" charset="0"/>
              </a:rPr>
              <a:t>Social  </a:t>
            </a:r>
            <a:endParaRPr lang="es-MX" sz="1200" b="1" dirty="0" smtClean="0">
              <a:cs typeface="Arial" pitchFamily="34" charset="0"/>
            </a:endParaRPr>
          </a:p>
          <a:p>
            <a:r>
              <a:rPr lang="es-MX" sz="1200" b="1" dirty="0" smtClean="0">
                <a:cs typeface="Arial" pitchFamily="34" charset="0"/>
              </a:rPr>
              <a:t>Auxiliares</a:t>
            </a:r>
          </a:p>
          <a:p>
            <a:r>
              <a:rPr lang="es-MX" sz="1200" b="1" dirty="0" smtClean="0">
                <a:cs typeface="Arial" pitchFamily="34" charset="0"/>
              </a:rPr>
              <a:t>Encargado </a:t>
            </a:r>
          </a:p>
          <a:p>
            <a:r>
              <a:rPr lang="es-MX" sz="1200" b="1" dirty="0" smtClean="0">
                <a:cs typeface="Arial" pitchFamily="34" charset="0"/>
              </a:rPr>
              <a:t>Profesional especialista</a:t>
            </a:r>
            <a:endParaRPr lang="es-MX" sz="1200" b="1" dirty="0" smtClean="0">
              <a:cs typeface="Arial" pitchFamily="34" charset="0"/>
            </a:endParaRPr>
          </a:p>
          <a:p>
            <a:r>
              <a:rPr lang="es-MX" sz="1200" b="1" dirty="0">
                <a:cs typeface="Arial" pitchFamily="34" charset="0"/>
              </a:rPr>
              <a:t>P</a:t>
            </a:r>
            <a:r>
              <a:rPr lang="es-MX" sz="1200" b="1" dirty="0" smtClean="0">
                <a:cs typeface="Arial" pitchFamily="34" charset="0"/>
              </a:rPr>
              <a:t>romotores</a:t>
            </a:r>
            <a:endParaRPr lang="es-MX" sz="1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5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4032269" y="1298962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cs typeface="Arial" pitchFamily="34" charset="0"/>
              </a:rPr>
              <a:t>Coordinador General </a:t>
            </a:r>
            <a:r>
              <a:rPr lang="es-MX" sz="1200" b="1" dirty="0" smtClean="0">
                <a:cs typeface="Arial" pitchFamily="34" charset="0"/>
              </a:rPr>
              <a:t>Operativo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5153783" y="1906536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4036234" y="2099724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Zona </a:t>
            </a:r>
            <a:r>
              <a:rPr lang="es-MX" sz="1200" b="1" dirty="0" smtClean="0">
                <a:cs typeface="Arial" pitchFamily="34" charset="0"/>
              </a:rPr>
              <a:t>Norte</a:t>
            </a:r>
            <a:endParaRPr lang="es-MX" sz="1200" b="1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995290" y="2889735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 </a:t>
            </a:r>
            <a:r>
              <a:rPr lang="es-MX" sz="1200" dirty="0" smtClean="0">
                <a:cs typeface="Arial" pitchFamily="34" charset="0"/>
              </a:rPr>
              <a:t>de Área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5151258" y="2684299"/>
            <a:ext cx="2525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6346415" y="360374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706129" y="3620398"/>
            <a:ext cx="2641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704499" y="3634564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512302" y="3865783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5287737" y="3841133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178726" y="342091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6480955" y="4625351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2320346" y="4877351"/>
            <a:ext cx="2376000" cy="83099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Promotores</a:t>
            </a:r>
          </a:p>
          <a:p>
            <a:r>
              <a:rPr lang="es-MX" sz="1200" b="1" dirty="0" smtClean="0">
                <a:cs typeface="Arial" pitchFamily="34" charset="0"/>
              </a:rPr>
              <a:t>Secretaria </a:t>
            </a:r>
            <a:r>
              <a:rPr lang="es-MX" sz="1200" b="1" dirty="0" smtClean="0">
                <a:cs typeface="Arial" pitchFamily="34" charset="0"/>
              </a:rPr>
              <a:t>/</a:t>
            </a:r>
            <a:r>
              <a:rPr lang="es-MX" sz="1200" b="1" dirty="0" smtClean="0">
                <a:cs typeface="Arial" pitchFamily="34" charset="0"/>
              </a:rPr>
              <a:t>O</a:t>
            </a:r>
            <a:endParaRPr lang="es-MX" sz="1200" b="1" dirty="0" smtClean="0">
              <a:cs typeface="Arial" pitchFamily="34" charset="0"/>
            </a:endParaRPr>
          </a:p>
          <a:p>
            <a:r>
              <a:rPr lang="es-MX" sz="1200" b="1" dirty="0" smtClean="0">
                <a:cs typeface="Arial" pitchFamily="34" charset="0"/>
              </a:rPr>
              <a:t>Auxiliar</a:t>
            </a:r>
            <a:endParaRPr lang="es-MX" sz="1200" b="1" dirty="0" smtClean="0">
              <a:cs typeface="Arial" pitchFamily="34" charset="0"/>
            </a:endParaRPr>
          </a:p>
          <a:p>
            <a:r>
              <a:rPr lang="es-MX" sz="1200" b="1" dirty="0">
                <a:cs typeface="Arial" pitchFamily="34" charset="0"/>
              </a:rPr>
              <a:t>Auxiliar </a:t>
            </a:r>
            <a:r>
              <a:rPr lang="es-MX" sz="1200" b="1" dirty="0" smtClean="0">
                <a:cs typeface="Arial" pitchFamily="34" charset="0"/>
              </a:rPr>
              <a:t>Administrativo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599210" y="4652048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6449782" y="2889735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Chofer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1" name="39 Conector recto"/>
          <p:cNvCxnSpPr/>
          <p:nvPr/>
        </p:nvCxnSpPr>
        <p:spPr>
          <a:xfrm flipH="1">
            <a:off x="6362161" y="3154459"/>
            <a:ext cx="8999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6271332" y="2392012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6449781" y="213856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6271332" y="4900398"/>
            <a:ext cx="2376000" cy="276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>
                <a:cs typeface="Arial" pitchFamily="34" charset="0"/>
              </a:rPr>
              <a:t> </a:t>
            </a:r>
            <a:r>
              <a:rPr lang="es-MX" sz="1200" b="1" dirty="0" smtClean="0">
                <a:cs typeface="Arial" pitchFamily="34" charset="0"/>
              </a:rPr>
              <a:t>       </a:t>
            </a:r>
            <a:r>
              <a:rPr lang="es-MX" sz="1200" b="1" dirty="0" smtClean="0">
                <a:cs typeface="Arial" pitchFamily="34" charset="0"/>
              </a:rPr>
              <a:t>Promotores</a:t>
            </a:r>
            <a:endParaRPr lang="es-MX" sz="1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88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018509" y="1731649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cs typeface="Arial" pitchFamily="34" charset="0"/>
              </a:rPr>
              <a:t>Coordinador General Operativo </a:t>
            </a: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140023" y="2339223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022474" y="2561703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Zona </a:t>
            </a:r>
            <a:r>
              <a:rPr lang="es-MX" sz="1200" b="1" dirty="0" smtClean="0">
                <a:cs typeface="Arial" pitchFamily="34" charset="0"/>
              </a:rPr>
              <a:t>Poniente</a:t>
            </a:r>
            <a:endParaRPr lang="es-MX" sz="1200" b="1" dirty="0" smtClean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2993514" y="3363332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  <a:r>
              <a:rPr lang="es-MX" sz="1200" dirty="0" smtClean="0">
                <a:cs typeface="Arial" pitchFamily="34" charset="0"/>
              </a:rPr>
              <a:t>Administrativo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164028" y="3146036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2551919" y="4114128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368483" y="4339565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574557" y="4368093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433663" y="4114128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136058" y="3898128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551919" y="4114128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2704319" y="5123785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342924" y="5373238"/>
            <a:ext cx="2376000" cy="46166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</a:t>
            </a:r>
            <a:r>
              <a:rPr lang="es-MX" sz="1200" b="1" dirty="0" smtClean="0">
                <a:cs typeface="Arial" pitchFamily="34" charset="0"/>
              </a:rPr>
              <a:t>Promotores</a:t>
            </a:r>
            <a:endParaRPr lang="es-MX" sz="1200" b="1" dirty="0" smtClean="0">
              <a:cs typeface="Arial" pitchFamily="34" charset="0"/>
            </a:endParaRP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5757992" y="5152312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257572" y="2824699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436021" y="2571255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4565428" y="5351793"/>
            <a:ext cx="2376000" cy="46166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Jefe </a:t>
            </a:r>
            <a:endParaRPr lang="es-MX" sz="1200" b="1" dirty="0">
              <a:cs typeface="Arial" pitchFamily="34" charset="0"/>
            </a:endParaRPr>
          </a:p>
          <a:p>
            <a:r>
              <a:rPr lang="es-MX" sz="1200" b="1" dirty="0" smtClean="0">
                <a:cs typeface="Arial" pitchFamily="34" charset="0"/>
              </a:rPr>
              <a:t>Auxiliar</a:t>
            </a:r>
            <a:endParaRPr lang="es-MX" sz="1200" b="1" dirty="0" smtClean="0">
              <a:cs typeface="Arial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445824" y="3353896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812695" y="3627273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34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868622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cs typeface="Arial" pitchFamily="34" charset="0"/>
              </a:rPr>
              <a:t>Coordinador General </a:t>
            </a:r>
            <a:r>
              <a:rPr lang="es-MX" sz="1200" b="1" dirty="0" smtClean="0">
                <a:cs typeface="Arial" pitchFamily="34" charset="0"/>
              </a:rPr>
              <a:t>Operativo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2476196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825991" y="290201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Operativo Zona </a:t>
            </a:r>
            <a:r>
              <a:rPr lang="es-MX" sz="1200" b="1" dirty="0" smtClean="0">
                <a:cs typeface="Arial" pitchFamily="34" charset="0"/>
              </a:rPr>
              <a:t>Sur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2110055" y="3656422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188709" y="3885089"/>
            <a:ext cx="1404073" cy="754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99757" y="3436814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6031238" y="2675677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115909" y="3655523"/>
            <a:ext cx="16664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827039" y="4672786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897250" y="4639429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7186710" y="3166782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7367529" y="2806063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151910" y="2675677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3151910" y="2675677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850218" y="2899384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Mesas </a:t>
            </a:r>
            <a:r>
              <a:rPr lang="es-MX" sz="1200" b="1" dirty="0" smtClean="0">
                <a:cs typeface="Arial" pitchFamily="34" charset="0"/>
              </a:rPr>
              <a:t>Directivas</a:t>
            </a:r>
            <a:endParaRPr lang="es-MX" sz="1200" b="1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949154" y="3434180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1285576" y="3885089"/>
            <a:ext cx="136504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774033" y="3656422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392691" y="3724019"/>
            <a:ext cx="1149539" cy="9449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b="1" dirty="0" smtClean="0">
                <a:cs typeface="Arial" pitchFamily="34" charset="0"/>
              </a:rPr>
              <a:t>Promotores</a:t>
            </a:r>
            <a:endParaRPr lang="es-MX" sz="1200" b="1" dirty="0" smtClean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816668" y="4906583"/>
            <a:ext cx="1775646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Promotor </a:t>
            </a:r>
            <a:r>
              <a:rPr lang="es-MX" sz="1200" b="1" dirty="0" smtClean="0">
                <a:cs typeface="Arial" pitchFamily="34" charset="0"/>
              </a:rPr>
              <a:t>zona </a:t>
            </a:r>
            <a:r>
              <a:rPr lang="es-MX" sz="1200" b="1" dirty="0" smtClean="0">
                <a:cs typeface="Arial" pitchFamily="34" charset="0"/>
              </a:rPr>
              <a:t>Sur</a:t>
            </a:r>
            <a:endParaRPr lang="es-MX" sz="1200" b="1" dirty="0" smtClean="0">
              <a:cs typeface="Arial" pitchFamily="34" charset="0"/>
            </a:endParaRPr>
          </a:p>
        </p:txBody>
      </p:sp>
      <p:sp>
        <p:nvSpPr>
          <p:cNvPr id="47" name="11 CuadroTexto"/>
          <p:cNvSpPr txBox="1"/>
          <p:nvPr/>
        </p:nvSpPr>
        <p:spPr>
          <a:xfrm>
            <a:off x="3009427" y="4864935"/>
            <a:ext cx="1775646" cy="276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cs typeface="Arial" pitchFamily="34" charset="0"/>
              </a:rPr>
              <a:t>Auxiliar </a:t>
            </a:r>
            <a:r>
              <a:rPr lang="es-MX" sz="1200" b="1" dirty="0" smtClean="0">
                <a:cs typeface="Arial" pitchFamily="34" charset="0"/>
              </a:rPr>
              <a:t>Zona </a:t>
            </a:r>
            <a:r>
              <a:rPr lang="es-MX" sz="1200" b="1" dirty="0" smtClean="0">
                <a:cs typeface="Arial" pitchFamily="34" charset="0"/>
              </a:rPr>
              <a:t>Sur</a:t>
            </a:r>
            <a:endParaRPr lang="es-MX" sz="1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9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30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4400" dirty="0"/>
          </a:p>
        </p:txBody>
      </p:sp>
      <p:cxnSp>
        <p:nvCxnSpPr>
          <p:cNvPr id="7" name="6 Conector recto"/>
          <p:cNvCxnSpPr/>
          <p:nvPr/>
        </p:nvCxnSpPr>
        <p:spPr>
          <a:xfrm flipH="1">
            <a:off x="4202516" y="1920510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542576" y="2368183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773824" y="3350319"/>
            <a:ext cx="60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50210" y="1104902"/>
            <a:ext cx="2232248" cy="815608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7040391" y="3605780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567858" y="2050866"/>
            <a:ext cx="1974718" cy="6762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Vigilante </a:t>
            </a:r>
            <a:endParaRPr lang="es-MX" sz="8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178635" y="1104902"/>
            <a:ext cx="210382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s-MX" sz="900" b="1" dirty="0" smtClean="0"/>
          </a:p>
          <a:p>
            <a:pPr lvl="0" algn="ctr"/>
            <a:endParaRPr lang="es-MX" sz="1100" b="1" dirty="0"/>
          </a:p>
          <a:p>
            <a:pPr lvl="0" algn="ctr"/>
            <a:r>
              <a:rPr lang="es-MX" sz="1100" b="1" dirty="0" smtClean="0"/>
              <a:t>Director </a:t>
            </a:r>
            <a:r>
              <a:rPr lang="es-MX" sz="1100" b="1" dirty="0"/>
              <a:t>de </a:t>
            </a:r>
            <a:r>
              <a:rPr lang="es-MX" sz="1100" b="1" dirty="0" smtClean="0"/>
              <a:t>Cultura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7868" y="3350319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Administrativo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V="1">
            <a:off x="1203917" y="2914650"/>
            <a:ext cx="6801374" cy="2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2638192" y="3350318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Museo y Espacios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Galeristicos</a:t>
            </a:r>
            <a:endParaRPr lang="es-MX" sz="11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799841" y="3350319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Proyectos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7017932" y="3350319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especiales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27 Conector recto"/>
          <p:cNvCxnSpPr/>
          <p:nvPr/>
        </p:nvCxnSpPr>
        <p:spPr>
          <a:xfrm>
            <a:off x="1203917" y="2914650"/>
            <a:ext cx="0" cy="4356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7990532" y="2914650"/>
            <a:ext cx="0" cy="419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5802776" y="2918152"/>
            <a:ext cx="0" cy="432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3788235" y="2917049"/>
            <a:ext cx="0" cy="4332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41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227404" y="3022323"/>
            <a:ext cx="1995501" cy="11144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987824" y="1914525"/>
            <a:ext cx="2448272" cy="887313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9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24567" y="2802277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1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024130216"/>
              </p:ext>
            </p:extLst>
          </p:nvPr>
        </p:nvGraphicFramePr>
        <p:xfrm>
          <a:off x="0" y="1001713"/>
          <a:ext cx="9144000" cy="4316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184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57175"/>
            <a:ext cx="8229600" cy="1457325"/>
          </a:xfrm>
        </p:spPr>
        <p:txBody>
          <a:bodyPr>
            <a:normAutofit/>
          </a:bodyPr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</a:t>
            </a:r>
            <a:r>
              <a:rPr lang="es-ES" dirty="0">
                <a:solidFill>
                  <a:srgbClr val="C51A4A"/>
                </a:solidFill>
              </a:rPr>
              <a:t/>
            </a:r>
            <a:br>
              <a:rPr lang="es-ES" dirty="0">
                <a:solidFill>
                  <a:srgbClr val="C51A4A"/>
                </a:solidFill>
              </a:rPr>
            </a:b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390166" y="1915541"/>
            <a:ext cx="9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045113" y="2201801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25 Rectángulo"/>
          <p:cNvSpPr/>
          <p:nvPr/>
        </p:nvSpPr>
        <p:spPr>
          <a:xfrm>
            <a:off x="2991321" y="2540018"/>
            <a:ext cx="2609850" cy="83492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380"/>
              </a:spcAft>
            </a:pPr>
            <a:endParaRPr lang="es-MX" sz="900" b="1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4324757" y="2310496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2458404" y="3722872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324757" y="2421636"/>
            <a:ext cx="0" cy="78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 flipV="1">
            <a:off x="4323168" y="2331380"/>
            <a:ext cx="794" cy="1242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591437" y="3591427"/>
            <a:ext cx="3409618" cy="44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47 Rectángulo"/>
          <p:cNvSpPr/>
          <p:nvPr/>
        </p:nvSpPr>
        <p:spPr>
          <a:xfrm>
            <a:off x="5031253" y="3871760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194384" y="2330586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rot="5400000">
            <a:off x="5858495" y="3727358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324757" y="3372662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3158766" y="2840648"/>
            <a:ext cx="22554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r>
              <a:rPr lang="es-MX" sz="1100" dirty="0" smtClean="0"/>
              <a:t>Auxiliares administrativos</a:t>
            </a:r>
            <a:endParaRPr lang="es-MX" sz="1100" dirty="0" smtClean="0"/>
          </a:p>
        </p:txBody>
      </p:sp>
      <p:sp>
        <p:nvSpPr>
          <p:cNvPr id="26" name="47 Rectángulo"/>
          <p:cNvSpPr/>
          <p:nvPr/>
        </p:nvSpPr>
        <p:spPr>
          <a:xfrm>
            <a:off x="1620048" y="3855905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ES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337398" y="1202028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Coordinador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Administrativo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1404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6823" y="8413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199295" y="3649125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4536392" y="3810050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</a:t>
            </a:r>
            <a:r>
              <a:rPr lang="es-MX" sz="1100" dirty="0" smtClean="0">
                <a:solidFill>
                  <a:prstClr val="black"/>
                </a:solidFill>
              </a:rPr>
              <a:t>o</a:t>
            </a:r>
            <a:endParaRPr lang="es-MX" sz="9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199293" y="3649125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2272267" y="3790410"/>
            <a:ext cx="1776085" cy="906226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</a:t>
            </a:r>
            <a:endParaRPr lang="es-MX" sz="1100" dirty="0" smtClean="0">
              <a:solidFill>
                <a:prstClr val="black"/>
              </a:solidFill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7638338" y="3649125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243060" y="2648128"/>
            <a:ext cx="1843747" cy="85729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Oficial </a:t>
            </a:r>
            <a:r>
              <a:rPr lang="es-MX" sz="1100" kern="0" dirty="0" smtClean="0">
                <a:solidFill>
                  <a:prstClr val="black"/>
                </a:solidFill>
              </a:rPr>
              <a:t>Administrativo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0" name="23 Rectángulo"/>
          <p:cNvSpPr/>
          <p:nvPr/>
        </p:nvSpPr>
        <p:spPr>
          <a:xfrm>
            <a:off x="172392" y="3814727"/>
            <a:ext cx="1858278" cy="90614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100" kern="12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Vigilantes</a:t>
            </a:r>
            <a:endParaRPr lang="es-MX" sz="1100" dirty="0">
              <a:effectLst/>
              <a:latin typeface="+mj-lt"/>
              <a:ea typeface="Times New Roman"/>
            </a:endParaRPr>
          </a:p>
        </p:txBody>
      </p:sp>
      <p:cxnSp>
        <p:nvCxnSpPr>
          <p:cNvPr id="81" name="80 Conector recto"/>
          <p:cNvCxnSpPr/>
          <p:nvPr/>
        </p:nvCxnSpPr>
        <p:spPr>
          <a:xfrm>
            <a:off x="2988413" y="3644570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recto"/>
          <p:cNvCxnSpPr/>
          <p:nvPr/>
        </p:nvCxnSpPr>
        <p:spPr>
          <a:xfrm>
            <a:off x="5418867" y="3639630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recto"/>
          <p:cNvCxnSpPr>
            <a:stCxn id="18" idx="0"/>
          </p:cNvCxnSpPr>
          <p:nvPr/>
        </p:nvCxnSpPr>
        <p:spPr>
          <a:xfrm flipV="1">
            <a:off x="4164934" y="2390692"/>
            <a:ext cx="0" cy="257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 flipV="1">
            <a:off x="4125483" y="3492170"/>
            <a:ext cx="0" cy="1569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6782432" y="3814727"/>
            <a:ext cx="1711811" cy="97913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Intendentes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177574" y="1412386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 Museo y Espacios Galeristicos </a:t>
            </a:r>
            <a:endParaRPr lang="es-MX" sz="1100" dirty="0" smtClean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62213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554289" y="1475848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Jefe Museo Metropolitano y Espacios Galeristicos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03131" y="3958227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45869" y="3977846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Intendente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3375240" y="3741959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547616" y="2646506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102956" y="977029"/>
            <a:ext cx="28803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MX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altLang="es-MX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11 Conector recto"/>
          <p:cNvCxnSpPr>
            <a:stCxn id="4" idx="2"/>
            <a:endCxn id="9" idx="0"/>
          </p:cNvCxnSpPr>
          <p:nvPr/>
        </p:nvCxnSpPr>
        <p:spPr>
          <a:xfrm flipH="1">
            <a:off x="4526186" y="2428089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4516587" y="3523542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5" idx="0"/>
          </p:cNvCxnSpPr>
          <p:nvPr/>
        </p:nvCxnSpPr>
        <p:spPr>
          <a:xfrm>
            <a:off x="3375239" y="3741959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4529" y="3747293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4199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28 Rectángulo"/>
          <p:cNvSpPr/>
          <p:nvPr/>
        </p:nvSpPr>
        <p:spPr>
          <a:xfrm>
            <a:off x="3351799" y="3625854"/>
            <a:ext cx="1986280" cy="89493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Promotor</a:t>
            </a:r>
            <a:endParaRPr lang="es-MX" sz="1100" dirty="0">
              <a:latin typeface="Times New Roman"/>
              <a:ea typeface="Times New Roman"/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4353572" y="2427650"/>
            <a:ext cx="285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4409179" y="2191967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H="1">
            <a:off x="1477963" y="3290272"/>
            <a:ext cx="3184" cy="2721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32 Rectángulo"/>
          <p:cNvSpPr/>
          <p:nvPr/>
        </p:nvSpPr>
        <p:spPr>
          <a:xfrm>
            <a:off x="501099" y="3562795"/>
            <a:ext cx="1979930" cy="95799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administrativo</a:t>
            </a:r>
            <a:endParaRPr lang="es-MX" sz="1100" dirty="0">
              <a:latin typeface="Times New Roman"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046708" y="3562794"/>
            <a:ext cx="1861512" cy="95799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kern="0" dirty="0" smtClean="0">
                <a:solidFill>
                  <a:prstClr val="black"/>
                </a:solidFill>
              </a:rPr>
              <a:t>Auxiliar</a:t>
            </a:r>
            <a:endParaRPr lang="es-MX" sz="900" b="1" dirty="0">
              <a:solidFill>
                <a:prstClr val="black"/>
              </a:solidFill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1491064" y="3307763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987274" y="3307763"/>
            <a:ext cx="0" cy="2450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28 Rectángulo"/>
          <p:cNvSpPr/>
          <p:nvPr/>
        </p:nvSpPr>
        <p:spPr>
          <a:xfrm>
            <a:off x="3360432" y="4869700"/>
            <a:ext cx="1986280" cy="8941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Bibliotecario</a:t>
            </a:r>
            <a:endParaRPr lang="es-MX" sz="1100" b="1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4409179" y="4550396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3363361" y="1231615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</a:t>
            </a: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Proyectos</a:t>
            </a:r>
            <a:endParaRPr lang="es-MX" sz="1100" b="1" dirty="0" smtClean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24 Conector recto"/>
          <p:cNvCxnSpPr/>
          <p:nvPr/>
        </p:nvCxnSpPr>
        <p:spPr>
          <a:xfrm>
            <a:off x="4409103" y="3307763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3421820" y="2427650"/>
            <a:ext cx="1974718" cy="72309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Jefe de  </a:t>
            </a: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Proyectos</a:t>
            </a:r>
            <a:endParaRPr lang="es-MX" sz="1100" b="1" dirty="0" smtClean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>
            <a:off x="4409179" y="3143243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90592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1728" y="188913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5603181" y="2549162"/>
            <a:ext cx="2165720" cy="85126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Auxiliar </a:t>
            </a:r>
            <a:r>
              <a:rPr lang="es-MX" sz="1100" dirty="0" smtClean="0">
                <a:solidFill>
                  <a:prstClr val="black"/>
                </a:solidFill>
              </a:rPr>
              <a:t>Administrativo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995190" y="2558686"/>
            <a:ext cx="2160239" cy="85378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900" b="1" dirty="0" smtClean="0">
                <a:solidFill>
                  <a:prstClr val="black"/>
                </a:solidFill>
              </a:rPr>
              <a:t> </a:t>
            </a: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 flipH="1" flipV="1">
            <a:off x="308799" y="2434390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532439" y="3521687"/>
            <a:ext cx="2133359" cy="8329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Maestra de </a:t>
            </a:r>
            <a:r>
              <a:rPr lang="es-MX" sz="1100" b="1" dirty="0" smtClean="0">
                <a:solidFill>
                  <a:prstClr val="black"/>
                </a:solidFill>
              </a:rPr>
              <a:t>Piano</a:t>
            </a:r>
            <a:endParaRPr lang="es-MX" sz="1100" b="1" dirty="0" smtClean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948162" y="3521687"/>
            <a:ext cx="2390150" cy="859319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12933" y="2449702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042210" y="2725793"/>
            <a:ext cx="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7954216" y="2460021"/>
            <a:ext cx="4062" cy="151372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39 Rectángulo"/>
          <p:cNvSpPr/>
          <p:nvPr/>
        </p:nvSpPr>
        <p:spPr>
          <a:xfrm>
            <a:off x="532439" y="2523628"/>
            <a:ext cx="2160239" cy="876797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 </a:t>
            </a:r>
            <a:endParaRPr lang="es-MX" sz="1100" dirty="0" smtClean="0">
              <a:effectLst/>
              <a:ea typeface="Times New Roman"/>
            </a:endParaRPr>
          </a:p>
        </p:txBody>
      </p:sp>
      <p:cxnSp>
        <p:nvCxnSpPr>
          <p:cNvPr id="15" name="14 Conector recto"/>
          <p:cNvCxnSpPr>
            <a:stCxn id="5" idx="3"/>
          </p:cNvCxnSpPr>
          <p:nvPr/>
        </p:nvCxnSpPr>
        <p:spPr>
          <a:xfrm>
            <a:off x="7768901" y="2974794"/>
            <a:ext cx="185315" cy="1078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13" idx="1"/>
          </p:cNvCxnSpPr>
          <p:nvPr/>
        </p:nvCxnSpPr>
        <p:spPr>
          <a:xfrm>
            <a:off x="313966" y="2962026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8" idx="1"/>
          </p:cNvCxnSpPr>
          <p:nvPr/>
        </p:nvCxnSpPr>
        <p:spPr>
          <a:xfrm>
            <a:off x="326248" y="3938175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790471" y="3973742"/>
            <a:ext cx="18720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625631" y="3540134"/>
            <a:ext cx="2154495" cy="89397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Vigilante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58" name="57 Conector recto"/>
          <p:cNvCxnSpPr/>
          <p:nvPr/>
        </p:nvCxnSpPr>
        <p:spPr>
          <a:xfrm flipH="1">
            <a:off x="4062590" y="4357993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8 Rectángulo"/>
          <p:cNvSpPr/>
          <p:nvPr/>
        </p:nvSpPr>
        <p:spPr>
          <a:xfrm>
            <a:off x="2948162" y="4629737"/>
            <a:ext cx="2390150" cy="12849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endParaRPr lang="es-MX" sz="9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31786" y="4729690"/>
            <a:ext cx="2023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endParaRPr lang="es-MX" sz="1100" dirty="0" smtClean="0"/>
          </a:p>
          <a:p>
            <a:pPr algn="ctr"/>
            <a:r>
              <a:rPr lang="es-MX" sz="1100" b="1" dirty="0" smtClean="0"/>
              <a:t>Intendentes</a:t>
            </a:r>
            <a:endParaRPr lang="es-MX" sz="1100" b="1" dirty="0" smtClean="0"/>
          </a:p>
        </p:txBody>
      </p:sp>
      <p:cxnSp>
        <p:nvCxnSpPr>
          <p:cNvPr id="45" name="44 Conector recto"/>
          <p:cNvCxnSpPr/>
          <p:nvPr/>
        </p:nvCxnSpPr>
        <p:spPr>
          <a:xfrm>
            <a:off x="4071666" y="3392080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endCxn id="6" idx="0"/>
          </p:cNvCxnSpPr>
          <p:nvPr/>
        </p:nvCxnSpPr>
        <p:spPr>
          <a:xfrm>
            <a:off x="4075310" y="2241384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3034590" y="12397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Músico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98680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5961" y="-133349"/>
            <a:ext cx="8229600" cy="1238248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5196413" y="21643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Músico  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1152525" y="3403820"/>
            <a:ext cx="6688466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6846721" y="3534423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2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254363" y="4951659"/>
            <a:ext cx="1988539" cy="976159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3221695" y="4679530"/>
            <a:ext cx="4721223" cy="79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28 Rectángulo"/>
          <p:cNvSpPr/>
          <p:nvPr/>
        </p:nvSpPr>
        <p:spPr>
          <a:xfrm>
            <a:off x="2101333" y="3556047"/>
            <a:ext cx="1927225" cy="102880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16200000" flipV="1">
            <a:off x="4197490" y="4631736"/>
            <a:ext cx="90823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7840991" y="3403820"/>
            <a:ext cx="2963" cy="1306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endCxn id="9" idx="0"/>
          </p:cNvCxnSpPr>
          <p:nvPr/>
        </p:nvCxnSpPr>
        <p:spPr>
          <a:xfrm>
            <a:off x="7840990" y="3430920"/>
            <a:ext cx="1" cy="1035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3064944" y="3410586"/>
            <a:ext cx="2" cy="12383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2525" y="3380649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5400000">
            <a:off x="2908976" y="3344015"/>
            <a:ext cx="2667058" cy="79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27" idx="3"/>
          </p:cNvCxnSpPr>
          <p:nvPr/>
        </p:nvCxnSpPr>
        <p:spPr>
          <a:xfrm>
            <a:off x="3176935" y="2666718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37 Rectángulo"/>
          <p:cNvSpPr/>
          <p:nvPr/>
        </p:nvSpPr>
        <p:spPr>
          <a:xfrm>
            <a:off x="4691861" y="4951660"/>
            <a:ext cx="1782497" cy="93085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MX" sz="1100" dirty="0">
              <a:effectLst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3221695" y="1036634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especiales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1411983" y="2211307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/o  </a:t>
            </a:r>
            <a:endParaRPr lang="es-MX" sz="900" dirty="0">
              <a:solidFill>
                <a:prstClr val="black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65357" y="3568794"/>
            <a:ext cx="1959345" cy="101832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Encargados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8" name="37 Rectángulo"/>
          <p:cNvSpPr/>
          <p:nvPr/>
        </p:nvSpPr>
        <p:spPr>
          <a:xfrm>
            <a:off x="6949741" y="4906354"/>
            <a:ext cx="1782497" cy="976159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49" name="48 Conector recto"/>
          <p:cNvCxnSpPr>
            <a:endCxn id="14" idx="0"/>
          </p:cNvCxnSpPr>
          <p:nvPr/>
        </p:nvCxnSpPr>
        <p:spPr>
          <a:xfrm rot="5400000">
            <a:off x="3112968" y="4815991"/>
            <a:ext cx="271333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endCxn id="30" idx="0"/>
          </p:cNvCxnSpPr>
          <p:nvPr/>
        </p:nvCxnSpPr>
        <p:spPr>
          <a:xfrm rot="16200000" flipH="1">
            <a:off x="5447045" y="4815595"/>
            <a:ext cx="271336" cy="79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>
            <a:off x="7820040" y="4797856"/>
            <a:ext cx="236652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83329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458" y="1412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999053" y="3071221"/>
            <a:ext cx="1913020" cy="93530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kern="0" dirty="0">
                <a:solidFill>
                  <a:prstClr val="black"/>
                </a:solidFill>
              </a:rPr>
              <a:t> </a:t>
            </a: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Músicos</a:t>
            </a:r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ES" sz="1000" dirty="0">
              <a:solidFill>
                <a:prstClr val="white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r>
              <a:rPr lang="es-MX" sz="1000" kern="0" dirty="0">
                <a:solidFill>
                  <a:prstClr val="black"/>
                </a:solidFill>
              </a:rPr>
              <a:t>  </a:t>
            </a:r>
            <a:r>
              <a:rPr lang="es-MX" sz="1000" kern="0" dirty="0" smtClean="0">
                <a:solidFill>
                  <a:prstClr val="black"/>
                </a:solidFill>
              </a:rPr>
              <a:t> </a:t>
            </a:r>
            <a:endParaRPr lang="es-MX" sz="1000" kern="0" dirty="0">
              <a:solidFill>
                <a:prstClr val="black"/>
              </a:solidFill>
            </a:endParaRPr>
          </a:p>
        </p:txBody>
      </p:sp>
      <p:cxnSp>
        <p:nvCxnSpPr>
          <p:cNvPr id="6" name="5 Conector recto"/>
          <p:cNvCxnSpPr>
            <a:endCxn id="4" idx="0"/>
          </p:cNvCxnSpPr>
          <p:nvPr/>
        </p:nvCxnSpPr>
        <p:spPr>
          <a:xfrm>
            <a:off x="3955562" y="2680594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2894617" y="1600848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</a:t>
            </a:r>
            <a:r>
              <a:rPr lang="es-MX" sz="1100" dirty="0">
                <a:solidFill>
                  <a:prstClr val="black"/>
                </a:solidFill>
              </a:rPr>
              <a:t>2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1559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69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77362" y="4196534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1533208" y="3170783"/>
            <a:ext cx="1933343" cy="10813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 </a:t>
            </a:r>
            <a:r>
              <a:rPr lang="es-MX" sz="1100" dirty="0" smtClean="0">
                <a:solidFill>
                  <a:prstClr val="black"/>
                </a:solidFill>
              </a:rPr>
              <a:t>Promotor  de CDC Escuela Municipal de </a:t>
            </a:r>
            <a:r>
              <a:rPr lang="es-MX" sz="1100" dirty="0" smtClean="0">
                <a:solidFill>
                  <a:prstClr val="black"/>
                </a:solidFill>
              </a:rPr>
              <a:t>Arte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533209" y="4780939"/>
            <a:ext cx="1933343" cy="10547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prstClr val="black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2402340" y="2804186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194310" y="5178853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214928" y="2987880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27 Rectángulo"/>
          <p:cNvSpPr/>
          <p:nvPr/>
        </p:nvSpPr>
        <p:spPr>
          <a:xfrm>
            <a:off x="4677362" y="3195297"/>
            <a:ext cx="1981835" cy="10012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5" name="24 Conector recto"/>
          <p:cNvCxnSpPr/>
          <p:nvPr/>
        </p:nvCxnSpPr>
        <p:spPr>
          <a:xfrm rot="5400000" flipH="1" flipV="1">
            <a:off x="3182447" y="3372613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6194479" y="4401753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endParaRPr lang="es-MX" sz="1100" b="1" dirty="0" smtClean="0"/>
          </a:p>
          <a:p>
            <a:r>
              <a:rPr lang="es-MX" sz="1100" dirty="0"/>
              <a:t> 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06951" y="1265238"/>
            <a:ext cx="1974718" cy="10790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especiales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609094" y="2987882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1838325" y="5001917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r>
              <a:rPr lang="es-MX" sz="1100" dirty="0" smtClean="0"/>
              <a:t>Intendente </a:t>
            </a:r>
            <a:endParaRPr lang="es-MX" sz="1100" dirty="0"/>
          </a:p>
        </p:txBody>
      </p:sp>
      <p:sp>
        <p:nvSpPr>
          <p:cNvPr id="19" name="27 Rectángulo"/>
          <p:cNvSpPr/>
          <p:nvPr/>
        </p:nvSpPr>
        <p:spPr>
          <a:xfrm>
            <a:off x="4899413" y="4731778"/>
            <a:ext cx="1981835" cy="110394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499880" y="440175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16200000" flipV="1">
            <a:off x="5725715" y="4567162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8" idx="0"/>
          </p:cNvCxnSpPr>
          <p:nvPr/>
        </p:nvCxnSpPr>
        <p:spPr>
          <a:xfrm rot="16200000" flipV="1">
            <a:off x="2310288" y="4591345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48991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5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Educación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51752"/>
            <a:ext cx="2068270" cy="6000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Chofer 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Auxiliares Administrativos </a:t>
            </a: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3379167" y="2724659"/>
            <a:ext cx="2376264" cy="5889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8617601" y="1725321"/>
            <a:ext cx="0" cy="8256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972000" y="4379923"/>
            <a:ext cx="720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19"/>
          <p:cNvSpPr>
            <a:spLocks noChangeArrowheads="1"/>
          </p:cNvSpPr>
          <p:nvPr/>
        </p:nvSpPr>
        <p:spPr bwMode="auto">
          <a:xfrm>
            <a:off x="299743" y="4593532"/>
            <a:ext cx="1938632" cy="910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Modernización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Proyectos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2453034" y="4595031"/>
            <a:ext cx="1884290" cy="909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Proyectos de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Educación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Especial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577337" y="4612349"/>
            <a:ext cx="2057275" cy="8921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Enlace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6988630" y="4603296"/>
            <a:ext cx="1628972" cy="9012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Jefe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Bibliotecas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cxnSp>
        <p:nvCxnSpPr>
          <p:cNvPr id="57" name="56 Conector recto"/>
          <p:cNvCxnSpPr/>
          <p:nvPr/>
        </p:nvCxnSpPr>
        <p:spPr>
          <a:xfrm rot="5400000">
            <a:off x="8038587" y="4485370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rot="5400000">
            <a:off x="5521761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3211353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857364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7299" y="3313564"/>
            <a:ext cx="0" cy="10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8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4"/>
          <p:cNvSpPr txBox="1"/>
          <p:nvPr/>
        </p:nvSpPr>
        <p:spPr>
          <a:xfrm>
            <a:off x="445824" y="1793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Vivienda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437972602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5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355978" y="2921616"/>
            <a:ext cx="2143140" cy="678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</a:t>
            </a:r>
            <a:endParaRPr kumimoji="1" lang="es-MX" sz="1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3498458" y="4023956"/>
            <a:ext cx="2143140" cy="7472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Auxiliares</a:t>
            </a: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</a:t>
            </a:r>
          </a:p>
          <a:p>
            <a:pPr algn="ctr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Auxiliares Administrativos</a:t>
            </a: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498458" y="2918907"/>
            <a:ext cx="2143140" cy="684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348713" y="1449800"/>
            <a:ext cx="2428900" cy="92869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32" idx="2"/>
            <a:endCxn id="32" idx="2"/>
          </p:cNvCxnSpPr>
          <p:nvPr/>
        </p:nvCxnSpPr>
        <p:spPr>
          <a:xfrm>
            <a:off x="4570028" y="477117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134720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0800000">
            <a:off x="4562370" y="224005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12310" y="2610312"/>
            <a:ext cx="85725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490015" y="2921202"/>
            <a:ext cx="2231678" cy="6797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Mantenimiento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Técnicos </a:t>
            </a:r>
            <a:r>
              <a:rPr kumimoji="1" lang="es-MX" altLang="es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Mantenimiento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 rot="5400000">
            <a:off x="2177649" y="3504081"/>
            <a:ext cx="17859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785664" y="2612694"/>
            <a:ext cx="0" cy="643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213898" y="2611900"/>
            <a:ext cx="0" cy="644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212310" y="3260305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8499118" y="3260305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069830" y="4397850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069830" y="3260305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4563163" y="2369482"/>
            <a:ext cx="0" cy="22707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75506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11652" y="1225118"/>
            <a:ext cx="2500330" cy="69171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Bibliotecas</a:t>
            </a: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06"/>
          <p:cNvSpPr>
            <a:spLocks noChangeArrowheads="1"/>
          </p:cNvSpPr>
          <p:nvPr/>
        </p:nvSpPr>
        <p:spPr bwMode="auto">
          <a:xfrm>
            <a:off x="3378803" y="4157565"/>
            <a:ext cx="2316796" cy="503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63 Conector recto"/>
          <p:cNvCxnSpPr/>
          <p:nvPr/>
        </p:nvCxnSpPr>
        <p:spPr>
          <a:xfrm flipH="1" flipV="1">
            <a:off x="1367931" y="5018406"/>
            <a:ext cx="801" cy="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flipV="1">
            <a:off x="3183073" y="2543236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3357816" y="5716940"/>
            <a:ext cx="2357454" cy="9554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Bibliotecarios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Auxiliar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Intendente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Maestro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3" name="82 Conector recto"/>
          <p:cNvCxnSpPr/>
          <p:nvPr/>
        </p:nvCxnSpPr>
        <p:spPr>
          <a:xfrm>
            <a:off x="4536543" y="1916832"/>
            <a:ext cx="0" cy="1524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103"/>
          <p:cNvSpPr>
            <a:spLocks noChangeArrowheads="1"/>
          </p:cNvSpPr>
          <p:nvPr/>
        </p:nvSpPr>
        <p:spPr bwMode="auto">
          <a:xfrm>
            <a:off x="853612" y="2226594"/>
            <a:ext cx="2324776" cy="5423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Auxiliares Administrativos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42"/>
          <p:cNvSpPr>
            <a:spLocks noChangeArrowheads="1"/>
          </p:cNvSpPr>
          <p:nvPr/>
        </p:nvSpPr>
        <p:spPr bwMode="auto">
          <a:xfrm>
            <a:off x="6217158" y="3907135"/>
            <a:ext cx="2357454" cy="5008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Bibliotecario 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Clasificador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108"/>
          <p:cNvSpPr>
            <a:spLocks noChangeArrowheads="1"/>
          </p:cNvSpPr>
          <p:nvPr/>
        </p:nvSpPr>
        <p:spPr bwMode="auto">
          <a:xfrm>
            <a:off x="3358474" y="4898645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latin typeface="Arial" pitchFamily="34" charset="0"/>
                <a:cs typeface="Arial" pitchFamily="34" charset="0"/>
              </a:rPr>
              <a:t>Capturista </a:t>
            </a:r>
            <a:endParaRPr kumimoji="1" lang="es-MX" altLang="es-ES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5" name="94 Conector recto"/>
          <p:cNvCxnSpPr/>
          <p:nvPr/>
        </p:nvCxnSpPr>
        <p:spPr>
          <a:xfrm>
            <a:off x="5715928" y="3783607"/>
            <a:ext cx="1780178" cy="5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 flipV="1">
            <a:off x="5633303" y="2511755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08"/>
          <p:cNvSpPr>
            <a:spLocks noChangeArrowheads="1"/>
          </p:cNvSpPr>
          <p:nvPr/>
        </p:nvSpPr>
        <p:spPr bwMode="auto">
          <a:xfrm>
            <a:off x="6396551" y="1632231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Chofer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103 Conector recto"/>
          <p:cNvCxnSpPr/>
          <p:nvPr/>
        </p:nvCxnSpPr>
        <p:spPr>
          <a:xfrm flipH="1" flipV="1">
            <a:off x="1362274" y="5641584"/>
            <a:ext cx="801" cy="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42"/>
          <p:cNvSpPr>
            <a:spLocks noChangeArrowheads="1"/>
          </p:cNvSpPr>
          <p:nvPr/>
        </p:nvSpPr>
        <p:spPr bwMode="auto">
          <a:xfrm>
            <a:off x="3358474" y="3558819"/>
            <a:ext cx="2357454" cy="4455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Profesional Especialista 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1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08"/>
          <p:cNvSpPr>
            <a:spLocks noChangeArrowheads="1"/>
          </p:cNvSpPr>
          <p:nvPr/>
        </p:nvSpPr>
        <p:spPr bwMode="auto">
          <a:xfrm>
            <a:off x="719779" y="1629542"/>
            <a:ext cx="2328259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Secretaria B (01)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82 Conector recto"/>
          <p:cNvCxnSpPr/>
          <p:nvPr/>
        </p:nvCxnSpPr>
        <p:spPr>
          <a:xfrm flipH="1">
            <a:off x="3059113" y="2069232"/>
            <a:ext cx="3337438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5874880" y="2244515"/>
            <a:ext cx="2328259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Bibliotecarios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82 Conector recto"/>
          <p:cNvCxnSpPr/>
          <p:nvPr/>
        </p:nvCxnSpPr>
        <p:spPr>
          <a:xfrm>
            <a:off x="3481151" y="2089336"/>
            <a:ext cx="0" cy="86147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82 Conector recto"/>
          <p:cNvCxnSpPr/>
          <p:nvPr/>
        </p:nvCxnSpPr>
        <p:spPr>
          <a:xfrm>
            <a:off x="5633303" y="2089336"/>
            <a:ext cx="0" cy="86147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5008646" y="2947954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Encargada de 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Sección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82 Conector recto"/>
          <p:cNvCxnSpPr>
            <a:endCxn id="105" idx="0"/>
          </p:cNvCxnSpPr>
          <p:nvPr/>
        </p:nvCxnSpPr>
        <p:spPr>
          <a:xfrm>
            <a:off x="4536543" y="2069232"/>
            <a:ext cx="658" cy="148958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82 Conector recto"/>
          <p:cNvCxnSpPr>
            <a:stCxn id="105" idx="2"/>
            <a:endCxn id="37" idx="0"/>
          </p:cNvCxnSpPr>
          <p:nvPr/>
        </p:nvCxnSpPr>
        <p:spPr>
          <a:xfrm>
            <a:off x="4537201" y="4004330"/>
            <a:ext cx="0" cy="1532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82 Conector recto"/>
          <p:cNvCxnSpPr/>
          <p:nvPr/>
        </p:nvCxnSpPr>
        <p:spPr>
          <a:xfrm flipH="1">
            <a:off x="7487706" y="3789273"/>
            <a:ext cx="8400" cy="10653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82 Conector recto"/>
          <p:cNvCxnSpPr>
            <a:stCxn id="37" idx="2"/>
            <a:endCxn id="90" idx="0"/>
          </p:cNvCxnSpPr>
          <p:nvPr/>
        </p:nvCxnSpPr>
        <p:spPr>
          <a:xfrm>
            <a:off x="4537201" y="4660778"/>
            <a:ext cx="0" cy="2378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82 Conector recto"/>
          <p:cNvCxnSpPr/>
          <p:nvPr/>
        </p:nvCxnSpPr>
        <p:spPr>
          <a:xfrm>
            <a:off x="3163415" y="3789273"/>
            <a:ext cx="0" cy="135867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82 Conector recto"/>
          <p:cNvCxnSpPr/>
          <p:nvPr/>
        </p:nvCxnSpPr>
        <p:spPr>
          <a:xfrm>
            <a:off x="5949807" y="3795651"/>
            <a:ext cx="0" cy="12641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47 Conector recto"/>
          <p:cNvCxnSpPr>
            <a:endCxn id="105" idx="1"/>
          </p:cNvCxnSpPr>
          <p:nvPr/>
        </p:nvCxnSpPr>
        <p:spPr>
          <a:xfrm>
            <a:off x="3178388" y="3781574"/>
            <a:ext cx="18008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82 Conector recto"/>
          <p:cNvCxnSpPr/>
          <p:nvPr/>
        </p:nvCxnSpPr>
        <p:spPr>
          <a:xfrm>
            <a:off x="5949807" y="4779711"/>
            <a:ext cx="0" cy="12641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82 Conector recto"/>
          <p:cNvCxnSpPr/>
          <p:nvPr/>
        </p:nvCxnSpPr>
        <p:spPr>
          <a:xfrm>
            <a:off x="3163415" y="4786635"/>
            <a:ext cx="1722" cy="12442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endCxn id="80" idx="1"/>
          </p:cNvCxnSpPr>
          <p:nvPr/>
        </p:nvCxnSpPr>
        <p:spPr>
          <a:xfrm>
            <a:off x="3163415" y="6030853"/>
            <a:ext cx="194401" cy="1638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80" idx="3"/>
          </p:cNvCxnSpPr>
          <p:nvPr/>
        </p:nvCxnSpPr>
        <p:spPr>
          <a:xfrm flipV="1">
            <a:off x="5715270" y="6030854"/>
            <a:ext cx="234537" cy="163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3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3320053" y="4144420"/>
            <a:ext cx="2448272" cy="9361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Técnicos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 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29739" y="2769478"/>
            <a:ext cx="2428900" cy="92869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Encargado </a:t>
            </a: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7198091" y="32061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4544189" y="32338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rot="5400000">
            <a:off x="4328189" y="3928412"/>
            <a:ext cx="432000" cy="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10"/>
          <p:cNvSpPr>
            <a:spLocks noChangeArrowheads="1"/>
          </p:cNvSpPr>
          <p:nvPr/>
        </p:nvSpPr>
        <p:spPr bwMode="auto">
          <a:xfrm>
            <a:off x="3360047" y="1459839"/>
            <a:ext cx="2368284" cy="85725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Bibliotecas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64 Conector recto"/>
          <p:cNvCxnSpPr/>
          <p:nvPr/>
        </p:nvCxnSpPr>
        <p:spPr>
          <a:xfrm rot="5400000">
            <a:off x="4328189" y="2540074"/>
            <a:ext cx="432000" cy="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25832" y="4730430"/>
            <a:ext cx="2357462" cy="5392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Bibliotecario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8"/>
          <p:cNvSpPr>
            <a:spLocks noChangeArrowheads="1"/>
          </p:cNvSpPr>
          <p:nvPr/>
        </p:nvSpPr>
        <p:spPr bwMode="auto">
          <a:xfrm>
            <a:off x="486042" y="4750766"/>
            <a:ext cx="2357454" cy="5189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Intendencias</a:t>
            </a:r>
            <a:endParaRPr kumimoji="1" lang="es-MX" sz="1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36 Conector recto"/>
          <p:cNvCxnSpPr/>
          <p:nvPr/>
        </p:nvCxnSpPr>
        <p:spPr>
          <a:xfrm>
            <a:off x="1644961" y="3233824"/>
            <a:ext cx="0" cy="151694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36 Conector recto"/>
          <p:cNvCxnSpPr/>
          <p:nvPr/>
        </p:nvCxnSpPr>
        <p:spPr>
          <a:xfrm>
            <a:off x="7443416" y="3233827"/>
            <a:ext cx="4" cy="149499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82 Conector recto"/>
          <p:cNvCxnSpPr>
            <a:stCxn id="33" idx="1"/>
          </p:cNvCxnSpPr>
          <p:nvPr/>
        </p:nvCxnSpPr>
        <p:spPr>
          <a:xfrm flipH="1">
            <a:off x="1644960" y="3233824"/>
            <a:ext cx="1684779" cy="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82 Conector recto"/>
          <p:cNvCxnSpPr/>
          <p:nvPr/>
        </p:nvCxnSpPr>
        <p:spPr>
          <a:xfrm flipH="1">
            <a:off x="5768325" y="3233824"/>
            <a:ext cx="1684779" cy="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9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857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4563868" y="2044211"/>
            <a:ext cx="470" cy="12113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/>
          <p:nvPr/>
        </p:nvCxnSpPr>
        <p:spPr>
          <a:xfrm>
            <a:off x="1129924" y="3254524"/>
            <a:ext cx="6768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74338" y="1762168"/>
            <a:ext cx="198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Director de Salud </a:t>
            </a:r>
            <a:r>
              <a:rPr lang="es-ES" sz="1100" b="1" dirty="0" smtClean="0">
                <a:cs typeface="Arial" charset="0"/>
              </a:rPr>
              <a:t>Publica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940824" y="5167069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Jefe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409924" y="3585820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Jefe</a:t>
            </a:r>
            <a:endParaRPr lang="es-ES" sz="1100" dirty="0">
              <a:cs typeface="Arial" charset="0"/>
            </a:endParaRP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2083000" y="3585819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 </a:t>
            </a:r>
            <a:r>
              <a:rPr lang="es-ES" sz="1100" dirty="0" smtClean="0">
                <a:cs typeface="Arial" charset="0"/>
              </a:rPr>
              <a:t>Administrativo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 </a:t>
            </a:r>
            <a:r>
              <a:rPr lang="es-ES" sz="1100" dirty="0" smtClean="0">
                <a:cs typeface="Arial" charset="0"/>
              </a:rPr>
              <a:t>General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Encargado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Promotor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280308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1146542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3656520" y="3271912"/>
            <a:ext cx="0" cy="190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250" y="2130249"/>
            <a:ext cx="14904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Secretaria /</a:t>
            </a:r>
            <a:r>
              <a:rPr lang="es-ES" sz="1100" dirty="0" smtClean="0">
                <a:cs typeface="Arial" charset="0"/>
              </a:rPr>
              <a:t>o</a:t>
            </a:r>
            <a:endParaRPr lang="es-ES" sz="1100" dirty="0"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1650" y="2337685"/>
            <a:ext cx="1422218" cy="80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13018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53917" y="2663491"/>
            <a:ext cx="11442" cy="58637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97100" y="3629708"/>
            <a:ext cx="2019649" cy="942291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Oficial </a:t>
            </a:r>
            <a:r>
              <a:rPr kumimoji="1" lang="es-ES" sz="1100" dirty="0" smtClean="0">
                <a:cs typeface="Arial" charset="0"/>
              </a:rPr>
              <a:t>Administrativo</a:t>
            </a:r>
            <a:endParaRPr kumimoji="1" lang="es-ES" sz="1100" dirty="0" smtClean="0">
              <a:cs typeface="Arial" charset="0"/>
            </a:endParaRP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3167917" y="3256061"/>
            <a:ext cx="27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174785" y="3251595"/>
            <a:ext cx="794" cy="378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5949266" y="3268266"/>
            <a:ext cx="1588" cy="3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33917" y="2226406"/>
            <a:ext cx="14400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</a:t>
            </a:r>
            <a:r>
              <a:rPr lang="es-ES" sz="1100" b="1" dirty="0" smtClean="0">
                <a:cs typeface="Arial" charset="0"/>
              </a:rPr>
              <a:t>Administrativo</a:t>
            </a:r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194717" y="3664266"/>
            <a:ext cx="1490400" cy="63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dirty="0" smtClean="0">
                <a:cs typeface="Arial" charset="0"/>
              </a:rPr>
              <a:t>Auxiliar</a:t>
            </a:r>
            <a:endParaRPr kumimoji="1" lang="es-MX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533980" y="2951267"/>
            <a:ext cx="446" cy="729091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2135695" y="3285032"/>
            <a:ext cx="2417319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648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Auxiliar</a:t>
            </a:r>
            <a:endParaRPr kumimoji="1" lang="es-ES" sz="1100" dirty="0"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95020" y="3680358"/>
            <a:ext cx="1915989" cy="98831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Odontólogos</a:t>
            </a:r>
          </a:p>
          <a:p>
            <a:pPr algn="ctr" eaLnBrk="0" hangingPunct="0"/>
            <a:r>
              <a:rPr kumimoji="1" lang="es-MX" sz="1100" dirty="0" smtClean="0">
                <a:cs typeface="Arial" charset="0"/>
              </a:rPr>
              <a:t>Auxiliares Administrativos</a:t>
            </a:r>
          </a:p>
          <a:p>
            <a:pPr algn="ctr" eaLnBrk="0" hangingPunct="0"/>
            <a:r>
              <a:rPr kumimoji="1" lang="es-MX" sz="1100" dirty="0" smtClean="0">
                <a:cs typeface="Arial" charset="0"/>
              </a:rPr>
              <a:t>Auxiliares</a:t>
            </a:r>
            <a:endParaRPr kumimoji="1" lang="es-ES" sz="1100" dirty="0">
              <a:cs typeface="Arial" charset="0"/>
            </a:endParaRPr>
          </a:p>
        </p:txBody>
      </p:sp>
      <p:cxnSp>
        <p:nvCxnSpPr>
          <p:cNvPr id="47" name="27 Conector recto"/>
          <p:cNvCxnSpPr/>
          <p:nvPr/>
        </p:nvCxnSpPr>
        <p:spPr>
          <a:xfrm>
            <a:off x="2135695" y="3285032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813980" y="2685074"/>
            <a:ext cx="1440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Coordinador</a:t>
            </a:r>
            <a:endParaRPr lang="es-ES" sz="11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632919"/>
            <a:ext cx="11404" cy="1206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45359" y="2202032"/>
            <a:ext cx="14400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Encargado </a:t>
            </a:r>
            <a:r>
              <a:rPr lang="es-ES" sz="1100" dirty="0">
                <a:cs typeface="Arial" charset="0"/>
              </a:rPr>
              <a:t>Recursos </a:t>
            </a:r>
            <a:r>
              <a:rPr lang="es-ES" sz="1100" dirty="0" smtClean="0">
                <a:cs typeface="Arial" charset="0"/>
              </a:rPr>
              <a:t>Humanos</a:t>
            </a:r>
            <a:endParaRPr lang="es-ES" sz="1100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845849" y="3815588"/>
            <a:ext cx="1490400" cy="63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kumimoji="1" lang="es-ES" sz="1100" dirty="0" smtClean="0">
                <a:cs typeface="Arial" charset="0"/>
              </a:rPr>
              <a:t>Secretaria / </a:t>
            </a:r>
            <a:r>
              <a:rPr kumimoji="1" lang="es-ES" sz="1100" dirty="0" smtClean="0">
                <a:cs typeface="Arial" charset="0"/>
              </a:rPr>
              <a:t>B</a:t>
            </a:r>
            <a:endParaRPr kumimoji="1" lang="es-MX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0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44345" y="3894868"/>
            <a:ext cx="1325785" cy="78755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Promotor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894617"/>
            <a:ext cx="1404000" cy="2616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Intendente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3763" y="3879377"/>
            <a:ext cx="1337633" cy="702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Trabajadora</a:t>
            </a:r>
            <a:r>
              <a:rPr lang="es-ES" sz="1100" dirty="0">
                <a:cs typeface="Arial" charset="0"/>
              </a:rPr>
              <a:t>s</a:t>
            </a:r>
            <a:r>
              <a:rPr lang="es-ES" sz="1100" dirty="0" smtClean="0">
                <a:cs typeface="Arial" charset="0"/>
              </a:rPr>
              <a:t> </a:t>
            </a:r>
            <a:endParaRPr lang="es-ES" sz="1100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Social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60087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1413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Encargado de área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18" name="25 Conector recto"/>
          <p:cNvCxnSpPr>
            <a:stCxn id="30" idx="3"/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1413" y="3892240"/>
            <a:ext cx="1440000" cy="7901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Fumigador</a:t>
            </a:r>
            <a:r>
              <a:rPr lang="es-ES" sz="1100" dirty="0" smtClean="0">
                <a:cs typeface="Arial" charset="0"/>
              </a:rPr>
              <a:t>es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</a:t>
            </a:r>
            <a:r>
              <a:rPr lang="es-ES" sz="1100" b="1" dirty="0" smtClean="0">
                <a:cs typeface="Arial" charset="0"/>
              </a:rPr>
              <a:t>General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7475"/>
            <a:ext cx="1476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22" name="25 Conector recto"/>
          <p:cNvCxnSpPr>
            <a:stCxn id="21" idx="3"/>
            <a:endCxn id="30" idx="1"/>
          </p:cNvCxnSpPr>
          <p:nvPr/>
        </p:nvCxnSpPr>
        <p:spPr>
          <a:xfrm>
            <a:off x="2509571" y="2623475"/>
            <a:ext cx="144061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600870"/>
            <a:ext cx="7422577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897923"/>
            <a:ext cx="1424257" cy="685349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cs typeface="Arial" charset="0"/>
              </a:rPr>
              <a:t>Enfermera </a:t>
            </a:r>
            <a:r>
              <a:rPr lang="es-ES" sz="1200" dirty="0">
                <a:cs typeface="Arial" charset="0"/>
              </a:rPr>
              <a:t>(o) </a:t>
            </a:r>
            <a:r>
              <a:rPr lang="es-ES" sz="1200" dirty="0" smtClean="0">
                <a:cs typeface="Arial" charset="0"/>
              </a:rPr>
              <a:t>general</a:t>
            </a:r>
            <a:endParaRPr lang="es-ES" sz="1200" dirty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600124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3950184" y="2317475"/>
            <a:ext cx="1476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Asistente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31" name="28 Conector recto"/>
          <p:cNvCxnSpPr>
            <a:stCxn id="20" idx="2"/>
            <a:endCxn id="30" idx="0"/>
          </p:cNvCxnSpPr>
          <p:nvPr/>
        </p:nvCxnSpPr>
        <p:spPr bwMode="auto">
          <a:xfrm>
            <a:off x="4688184" y="1780724"/>
            <a:ext cx="0" cy="53675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87347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85194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92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72876" y="2183304"/>
            <a:ext cx="446" cy="8640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1028839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Pediatra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4616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Auxiliar </a:t>
            </a:r>
            <a:r>
              <a:rPr lang="es-ES" sz="1200" dirty="0" smtClean="0">
                <a:cs typeface="Arial" charset="0"/>
              </a:rPr>
              <a:t>Administrativo</a:t>
            </a:r>
            <a:endParaRPr lang="es-ES" sz="1200" dirty="0" smtClean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7"/>
            <a:ext cx="1254942" cy="1044331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Ginecólogo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8" y="2294498"/>
            <a:ext cx="2522917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</a:t>
            </a:r>
            <a:r>
              <a:rPr lang="es-ES" sz="1100" dirty="0">
                <a:cs typeface="Arial" charset="0"/>
              </a:rPr>
              <a:t>/</a:t>
            </a:r>
            <a:r>
              <a:rPr lang="es-ES" sz="1100" dirty="0" smtClean="0">
                <a:cs typeface="Arial" charset="0"/>
              </a:rPr>
              <a:t>B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591763"/>
            <a:ext cx="61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87865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100" dirty="0" smtClean="0">
                <a:cs typeface="Arial" charset="0"/>
              </a:rPr>
              <a:t>Médicos</a:t>
            </a:r>
            <a:endParaRPr lang="es-MX" sz="1100" dirty="0" smtClean="0">
              <a:cs typeface="Arial" charset="0"/>
            </a:endParaRPr>
          </a:p>
          <a:p>
            <a:pPr algn="ctr"/>
            <a:r>
              <a:rPr lang="es-MX" sz="1100" dirty="0" smtClean="0">
                <a:cs typeface="Arial" charset="0"/>
              </a:rPr>
              <a:t>Médico </a:t>
            </a:r>
            <a:endParaRPr lang="es-MX" sz="1100" dirty="0" smtClean="0">
              <a:cs typeface="Arial" charset="0"/>
            </a:endParaRPr>
          </a:p>
          <a:p>
            <a:pPr algn="ctr"/>
            <a:r>
              <a:rPr lang="es-MX" sz="1100" dirty="0" smtClean="0">
                <a:cs typeface="Arial" charset="0"/>
              </a:rPr>
              <a:t>Familiar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73322" y="1707620"/>
            <a:ext cx="1800000" cy="4616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336355" y="2294498"/>
            <a:ext cx="162295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dirty="0" smtClean="0">
                <a:cs typeface="Arial" charset="0"/>
              </a:rPr>
              <a:t>Chofer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57739" y="2591763"/>
            <a:ext cx="61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864217" y="3057945"/>
            <a:ext cx="7422577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353102"/>
            <a:ext cx="1267054" cy="6884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Enfermeras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864218" y="3057199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87297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Supervisor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93157" y="5083601"/>
            <a:ext cx="1224000" cy="86952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cs typeface="Arial" charset="0"/>
              </a:rPr>
              <a:t>Secretaria </a:t>
            </a:r>
            <a:r>
              <a:rPr kumimoji="1" lang="es-ES" sz="1100" dirty="0" smtClean="0">
                <a:cs typeface="Arial" charset="0"/>
              </a:rPr>
              <a:t>E</a:t>
            </a:r>
            <a:endParaRPr kumimoji="1" lang="es-ES" sz="1100" dirty="0">
              <a:cs typeface="Arial" charset="0"/>
            </a:endParaRPr>
          </a:p>
        </p:txBody>
      </p:sp>
      <p:cxnSp>
        <p:nvCxnSpPr>
          <p:cNvPr id="30" name="28 Conector recto"/>
          <p:cNvCxnSpPr/>
          <p:nvPr/>
        </p:nvCxnSpPr>
        <p:spPr>
          <a:xfrm flipH="1">
            <a:off x="1442586" y="3069164"/>
            <a:ext cx="7380" cy="20159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5422475" y="4400872"/>
            <a:ext cx="1106311" cy="61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Recepcionista </a:t>
            </a:r>
          </a:p>
        </p:txBody>
      </p:sp>
      <p:cxnSp>
        <p:nvCxnSpPr>
          <p:cNvPr id="36" name="28 Conector recto"/>
          <p:cNvCxnSpPr/>
          <p:nvPr/>
        </p:nvCxnSpPr>
        <p:spPr>
          <a:xfrm>
            <a:off x="5975631" y="3047304"/>
            <a:ext cx="0" cy="13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3834084" y="4577004"/>
            <a:ext cx="1204642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Auxiliares</a:t>
            </a:r>
          </a:p>
          <a:p>
            <a:pPr algn="ctr"/>
            <a:r>
              <a:rPr lang="es-ES" sz="1100" dirty="0" smtClean="0">
                <a:cs typeface="Arial" charset="0"/>
              </a:rPr>
              <a:t>Administrativo</a:t>
            </a:r>
            <a:r>
              <a:rPr lang="es-ES" sz="1100" dirty="0" smtClean="0">
                <a:cs typeface="Arial" charset="0"/>
              </a:rPr>
              <a:t>s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38" name="30 Conector recto"/>
          <p:cNvCxnSpPr/>
          <p:nvPr/>
        </p:nvCxnSpPr>
        <p:spPr bwMode="auto">
          <a:xfrm>
            <a:off x="4365897" y="3069164"/>
            <a:ext cx="0" cy="15078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6736982" y="4689543"/>
            <a:ext cx="1575285" cy="79104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dirty="0" smtClean="0">
                <a:latin typeface="+mj-lt"/>
                <a:cs typeface="Arial" charset="0"/>
              </a:rPr>
              <a:t>Capturador</a:t>
            </a:r>
            <a:endParaRPr kumimoji="1" lang="es-ES" sz="1100" dirty="0">
              <a:latin typeface="+mj-lt"/>
              <a:cs typeface="Arial" charset="0"/>
            </a:endParaRPr>
          </a:p>
        </p:txBody>
      </p:sp>
      <p:cxnSp>
        <p:nvCxnSpPr>
          <p:cNvPr id="40" name="28 Conector recto"/>
          <p:cNvCxnSpPr>
            <a:endCxn id="39" idx="0"/>
          </p:cNvCxnSpPr>
          <p:nvPr/>
        </p:nvCxnSpPr>
        <p:spPr>
          <a:xfrm>
            <a:off x="7511694" y="3058656"/>
            <a:ext cx="12931" cy="1630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dirty="0" smtClean="0">
                <a:cs typeface="Arial" charset="0"/>
              </a:rPr>
              <a:t>Intendentes</a:t>
            </a:r>
            <a:endParaRPr kumimoji="1" lang="es-MX" sz="1100" dirty="0" smtClean="0">
              <a:cs typeface="Arial" charset="0"/>
            </a:endParaRP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Auxiliares</a:t>
            </a:r>
            <a:endParaRPr kumimoji="1" lang="es-MX" sz="1100" dirty="0" smtClean="0"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4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771188634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9" y="2433744"/>
            <a:ext cx="1" cy="88236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70" y="2900769"/>
            <a:ext cx="93973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cs typeface="Arial" charset="0"/>
              </a:rPr>
              <a:t>Choferes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22059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100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Auxiliar</a:t>
            </a:r>
            <a:endParaRPr lang="es-ES" sz="1100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Capturadores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3316107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821997"/>
            <a:ext cx="1080000" cy="74869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Encargado</a:t>
            </a: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Veterinario</a:t>
            </a:r>
            <a:r>
              <a:rPr lang="es-MX" sz="1100" dirty="0">
                <a:solidFill>
                  <a:srgbClr val="000000"/>
                </a:solidFill>
              </a:rPr>
              <a:t>s</a:t>
            </a:r>
            <a:endParaRPr lang="es-ES" sz="11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630769"/>
            <a:ext cx="1332000" cy="54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 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</a:t>
            </a:r>
            <a:r>
              <a:rPr lang="es-ES" sz="1100" dirty="0" smtClean="0">
                <a:cs typeface="Arial" charset="0"/>
              </a:rPr>
              <a:t>E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5738" y="1989071"/>
            <a:ext cx="19080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cs typeface="Arial" charset="0"/>
              </a:rPr>
              <a:t>Jefe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6304900" y="3842810"/>
            <a:ext cx="1080000" cy="7839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Intendente</a:t>
            </a:r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/>
            </a:r>
            <a:br>
              <a:rPr lang="es-MX" sz="1100" dirty="0" smtClean="0">
                <a:solidFill>
                  <a:srgbClr val="000000"/>
                </a:solidFill>
                <a:cs typeface="Arial" charset="0"/>
              </a:rPr>
            </a:br>
            <a:endParaRPr lang="es-MX" sz="1100" dirty="0" smtClean="0">
              <a:solidFill>
                <a:srgbClr val="000000"/>
              </a:solidFill>
            </a:endParaRP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Canina y Felino</a:t>
            </a:r>
            <a:endParaRPr lang="es-ES" sz="32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5832</TotalTime>
  <Words>2042</Words>
  <Application>Microsoft Office PowerPoint</Application>
  <PresentationFormat>Presentación en pantalla (4:3)</PresentationFormat>
  <Paragraphs>918</Paragraphs>
  <Slides>91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91</vt:i4>
      </vt:variant>
    </vt:vector>
  </HeadingPairs>
  <TitlesOfParts>
    <vt:vector size="97" baseType="lpstr">
      <vt:lpstr>MS Gothic</vt:lpstr>
      <vt:lpstr>ＭＳ Ｐゴシック</vt:lpstr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Cultura</vt:lpstr>
      <vt:lpstr>Dirección de Cultura  </vt:lpstr>
      <vt:lpstr>Dirección de Cultura</vt:lpstr>
      <vt:lpstr>Museo Metropolitano</vt:lpstr>
      <vt:lpstr>Dirección de Cultura</vt:lpstr>
      <vt:lpstr>Dirección de Cultura</vt:lpstr>
      <vt:lpstr>Dirección de Cultura</vt:lpstr>
      <vt:lpstr>Dirección de Cultura</vt:lpstr>
      <vt:lpstr>Dirección de Cultura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Mario Alberto Garza Juarez</cp:lastModifiedBy>
  <cp:revision>217</cp:revision>
  <cp:lastPrinted>2017-04-17T20:48:49Z</cp:lastPrinted>
  <dcterms:created xsi:type="dcterms:W3CDTF">2015-12-30T00:24:58Z</dcterms:created>
  <dcterms:modified xsi:type="dcterms:W3CDTF">2017-05-10T18:19:41Z</dcterms:modified>
</cp:coreProperties>
</file>