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3" r:id="rId1"/>
  </p:sldMasterIdLst>
  <p:notesMasterIdLst>
    <p:notesMasterId r:id="rId3"/>
  </p:notesMasterIdLst>
  <p:sldIdLst>
    <p:sldId id="341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92C093B-767D-48F1-B778-FDAE401710EA}" v="116" dt="2020-07-10T23:50:52.59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Estilo medio 2 - Énfasis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187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63" Type="http://schemas.microsoft.com/office/2015/10/relationships/revisionInfo" Target="revisionInfo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6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sa Téllez" userId="94d53849de824c56" providerId="LiveId" clId="{392C093B-767D-48F1-B778-FDAE401710EA}"/>
    <pc:docChg chg="undo redo custSel addSld delSld modSld sldOrd">
      <pc:chgData name="Elisa Téllez" userId="94d53849de824c56" providerId="LiveId" clId="{392C093B-767D-48F1-B778-FDAE401710EA}" dt="2020-07-13T16:38:07.273" v="6711" actId="20577"/>
      <pc:docMkLst>
        <pc:docMk/>
      </pc:docMkLst>
      <pc:sldChg chg="addSp delSp modSp mod">
        <pc:chgData name="Elisa Téllez" userId="94d53849de824c56" providerId="LiveId" clId="{392C093B-767D-48F1-B778-FDAE401710EA}" dt="2020-07-12T15:51:18.118" v="6192" actId="1035"/>
        <pc:sldMkLst>
          <pc:docMk/>
          <pc:sldMk cId="3080473289" sldId="258"/>
        </pc:sldMkLst>
        <pc:spChg chg="mod">
          <ac:chgData name="Elisa Téllez" userId="94d53849de824c56" providerId="LiveId" clId="{392C093B-767D-48F1-B778-FDAE401710EA}" dt="2020-07-12T15:51:18.118" v="6192" actId="1035"/>
          <ac:spMkLst>
            <pc:docMk/>
            <pc:sldMk cId="3080473289" sldId="258"/>
            <ac:spMk id="4" creationId="{EBA0BAF1-37E0-45EF-A031-C3E57C3C2897}"/>
          </ac:spMkLst>
        </pc:spChg>
        <pc:spChg chg="add mod">
          <ac:chgData name="Elisa Téllez" userId="94d53849de824c56" providerId="LiveId" clId="{392C093B-767D-48F1-B778-FDAE401710EA}" dt="2020-07-12T15:48:53.524" v="6134" actId="20577"/>
          <ac:spMkLst>
            <pc:docMk/>
            <pc:sldMk cId="3080473289" sldId="258"/>
            <ac:spMk id="5" creationId="{CC036DAC-33AF-43C5-A91B-2AC5225A4D96}"/>
          </ac:spMkLst>
        </pc:spChg>
        <pc:picChg chg="add del mod modCrop">
          <ac:chgData name="Elisa Téllez" userId="94d53849de824c56" providerId="LiveId" clId="{392C093B-767D-48F1-B778-FDAE401710EA}" dt="2020-07-12T15:15:31.305" v="5439" actId="478"/>
          <ac:picMkLst>
            <pc:docMk/>
            <pc:sldMk cId="3080473289" sldId="258"/>
            <ac:picMk id="2" creationId="{8ECD593B-5AA0-4DBA-9AB8-75A47500AACD}"/>
          </ac:picMkLst>
        </pc:picChg>
        <pc:picChg chg="add del mod modCrop">
          <ac:chgData name="Elisa Téllez" userId="94d53849de824c56" providerId="LiveId" clId="{392C093B-767D-48F1-B778-FDAE401710EA}" dt="2020-07-12T15:17:16.273" v="5463" actId="21"/>
          <ac:picMkLst>
            <pc:docMk/>
            <pc:sldMk cId="3080473289" sldId="258"/>
            <ac:picMk id="3" creationId="{3BAD9D44-AFA9-4373-88A8-C20AF24BDFFF}"/>
          </ac:picMkLst>
        </pc:picChg>
        <pc:picChg chg="add mod">
          <ac:chgData name="Elisa Téllez" userId="94d53849de824c56" providerId="LiveId" clId="{392C093B-767D-48F1-B778-FDAE401710EA}" dt="2020-07-12T15:16:36.802" v="5453" actId="14100"/>
          <ac:picMkLst>
            <pc:docMk/>
            <pc:sldMk cId="3080473289" sldId="258"/>
            <ac:picMk id="6" creationId="{5F8E7FAE-F97E-4B0E-B154-99F542ED2ADA}"/>
          </ac:picMkLst>
        </pc:picChg>
        <pc:picChg chg="del">
          <ac:chgData name="Elisa Téllez" userId="94d53849de824c56" providerId="LiveId" clId="{392C093B-767D-48F1-B778-FDAE401710EA}" dt="2020-07-12T15:16:26.742" v="5447" actId="21"/>
          <ac:picMkLst>
            <pc:docMk/>
            <pc:sldMk cId="3080473289" sldId="258"/>
            <ac:picMk id="7" creationId="{E09EB160-1924-4F56-AB99-BDB4B0F0A69A}"/>
          </ac:picMkLst>
        </pc:picChg>
        <pc:picChg chg="add del mod">
          <ac:chgData name="Elisa Téllez" userId="94d53849de824c56" providerId="LiveId" clId="{392C093B-767D-48F1-B778-FDAE401710EA}" dt="2020-07-12T15:17:43.056" v="5471" actId="21"/>
          <ac:picMkLst>
            <pc:docMk/>
            <pc:sldMk cId="3080473289" sldId="258"/>
            <ac:picMk id="8" creationId="{C373E590-8231-4EC7-9D0A-12F6A91ECD4E}"/>
          </ac:picMkLst>
        </pc:picChg>
      </pc:sldChg>
      <pc:sldChg chg="modSp mod">
        <pc:chgData name="Elisa Téllez" userId="94d53849de824c56" providerId="LiveId" clId="{392C093B-767D-48F1-B778-FDAE401710EA}" dt="2020-07-12T15:51:05.464" v="6178" actId="1036"/>
        <pc:sldMkLst>
          <pc:docMk/>
          <pc:sldMk cId="2291140763" sldId="259"/>
        </pc:sldMkLst>
        <pc:spChg chg="mod">
          <ac:chgData name="Elisa Téllez" userId="94d53849de824c56" providerId="LiveId" clId="{392C093B-767D-48F1-B778-FDAE401710EA}" dt="2020-07-12T15:51:05.464" v="6178" actId="1036"/>
          <ac:spMkLst>
            <pc:docMk/>
            <pc:sldMk cId="2291140763" sldId="259"/>
            <ac:spMk id="4" creationId="{FAC249A9-69D9-4946-B301-3E6B90A6EFCF}"/>
          </ac:spMkLst>
        </pc:spChg>
        <pc:spChg chg="mod">
          <ac:chgData name="Elisa Téllez" userId="94d53849de824c56" providerId="LiveId" clId="{392C093B-767D-48F1-B778-FDAE401710EA}" dt="2020-07-12T15:49:07.474" v="6136" actId="255"/>
          <ac:spMkLst>
            <pc:docMk/>
            <pc:sldMk cId="2291140763" sldId="259"/>
            <ac:spMk id="5" creationId="{98E7F799-2346-4673-9422-69649FDD8ACC}"/>
          </ac:spMkLst>
        </pc:spChg>
      </pc:sldChg>
      <pc:sldChg chg="modSp mod">
        <pc:chgData name="Elisa Téllez" userId="94d53849de824c56" providerId="LiveId" clId="{392C093B-767D-48F1-B778-FDAE401710EA}" dt="2020-07-12T15:50:58.378" v="6172" actId="1035"/>
        <pc:sldMkLst>
          <pc:docMk/>
          <pc:sldMk cId="2251197507" sldId="260"/>
        </pc:sldMkLst>
        <pc:spChg chg="mod">
          <ac:chgData name="Elisa Téllez" userId="94d53849de824c56" providerId="LiveId" clId="{392C093B-767D-48F1-B778-FDAE401710EA}" dt="2020-07-12T15:37:45.223" v="5764" actId="20577"/>
          <ac:spMkLst>
            <pc:docMk/>
            <pc:sldMk cId="2251197507" sldId="260"/>
            <ac:spMk id="3" creationId="{D3C11D7E-3A35-4C85-AFE3-593A659F4A39}"/>
          </ac:spMkLst>
        </pc:spChg>
        <pc:spChg chg="mod">
          <ac:chgData name="Elisa Téllez" userId="94d53849de824c56" providerId="LiveId" clId="{392C093B-767D-48F1-B778-FDAE401710EA}" dt="2020-07-12T15:50:58.378" v="6172" actId="1035"/>
          <ac:spMkLst>
            <pc:docMk/>
            <pc:sldMk cId="2251197507" sldId="260"/>
            <ac:spMk id="4" creationId="{FAC249A9-69D9-4946-B301-3E6B90A6EFCF}"/>
          </ac:spMkLst>
        </pc:spChg>
      </pc:sldChg>
      <pc:sldChg chg="addSp modSp mod">
        <pc:chgData name="Elisa Téllez" userId="94d53849de824c56" providerId="LiveId" clId="{392C093B-767D-48F1-B778-FDAE401710EA}" dt="2020-07-12T15:49:53.193" v="6145" actId="255"/>
        <pc:sldMkLst>
          <pc:docMk/>
          <pc:sldMk cId="3061203245" sldId="262"/>
        </pc:sldMkLst>
        <pc:spChg chg="add mod">
          <ac:chgData name="Elisa Téllez" userId="94d53849de824c56" providerId="LiveId" clId="{392C093B-767D-48F1-B778-FDAE401710EA}" dt="2020-07-12T15:49:53.193" v="6145" actId="255"/>
          <ac:spMkLst>
            <pc:docMk/>
            <pc:sldMk cId="3061203245" sldId="262"/>
            <ac:spMk id="2" creationId="{CB739F07-F5A5-4EC0-B2AE-F28D580236DB}"/>
          </ac:spMkLst>
        </pc:spChg>
        <pc:spChg chg="add mod ord">
          <ac:chgData name="Elisa Téllez" userId="94d53849de824c56" providerId="LiveId" clId="{392C093B-767D-48F1-B778-FDAE401710EA}" dt="2020-07-10T21:14:05.688" v="1617" actId="207"/>
          <ac:spMkLst>
            <pc:docMk/>
            <pc:sldMk cId="3061203245" sldId="262"/>
            <ac:spMk id="3" creationId="{1AB7F441-55DC-4C43-8F04-643564B42142}"/>
          </ac:spMkLst>
        </pc:spChg>
        <pc:spChg chg="mod">
          <ac:chgData name="Elisa Téllez" userId="94d53849de824c56" providerId="LiveId" clId="{392C093B-767D-48F1-B778-FDAE401710EA}" dt="2020-07-10T20:53:22.421" v="992" actId="1076"/>
          <ac:spMkLst>
            <pc:docMk/>
            <pc:sldMk cId="3061203245" sldId="262"/>
            <ac:spMk id="4" creationId="{5F78B71F-1258-46E2-AE9F-E4FA668F6187}"/>
          </ac:spMkLst>
        </pc:spChg>
        <pc:picChg chg="mod">
          <ac:chgData name="Elisa Téllez" userId="94d53849de824c56" providerId="LiveId" clId="{392C093B-767D-48F1-B778-FDAE401710EA}" dt="2020-07-10T21:13:58.748" v="1616" actId="1076"/>
          <ac:picMkLst>
            <pc:docMk/>
            <pc:sldMk cId="3061203245" sldId="262"/>
            <ac:picMk id="6" creationId="{33433AA8-B6EC-4360-A48D-38B2995244C3}"/>
          </ac:picMkLst>
        </pc:picChg>
      </pc:sldChg>
      <pc:sldChg chg="modSp mod">
        <pc:chgData name="Elisa Téllez" userId="94d53849de824c56" providerId="LiveId" clId="{392C093B-767D-48F1-B778-FDAE401710EA}" dt="2020-07-12T15:49:48.377" v="6144" actId="1035"/>
        <pc:sldMkLst>
          <pc:docMk/>
          <pc:sldMk cId="4106662262" sldId="263"/>
        </pc:sldMkLst>
        <pc:spChg chg="mod">
          <ac:chgData name="Elisa Téllez" userId="94d53849de824c56" providerId="LiveId" clId="{392C093B-767D-48F1-B778-FDAE401710EA}" dt="2020-07-12T15:49:48.377" v="6144" actId="1035"/>
          <ac:spMkLst>
            <pc:docMk/>
            <pc:sldMk cId="4106662262" sldId="263"/>
            <ac:spMk id="4" creationId="{0FBEFCBD-F2F3-4864-B752-752525EE0636}"/>
          </ac:spMkLst>
        </pc:spChg>
      </pc:sldChg>
      <pc:sldChg chg="addSp delSp modSp mod">
        <pc:chgData name="Elisa Téllez" userId="94d53849de824c56" providerId="LiveId" clId="{392C093B-767D-48F1-B778-FDAE401710EA}" dt="2020-07-12T15:50:47.962" v="6168" actId="1076"/>
        <pc:sldMkLst>
          <pc:docMk/>
          <pc:sldMk cId="3133891757" sldId="264"/>
        </pc:sldMkLst>
        <pc:spChg chg="add del mod">
          <ac:chgData name="Elisa Téllez" userId="94d53849de824c56" providerId="LiveId" clId="{392C093B-767D-48F1-B778-FDAE401710EA}" dt="2020-07-12T15:50:47.962" v="6168" actId="1076"/>
          <ac:spMkLst>
            <pc:docMk/>
            <pc:sldMk cId="3133891757" sldId="264"/>
            <ac:spMk id="4" creationId="{4465B573-3DD6-4054-9DA4-A8CCFEB31757}"/>
          </ac:spMkLst>
        </pc:spChg>
        <pc:spChg chg="mod">
          <ac:chgData name="Elisa Téllez" userId="94d53849de824c56" providerId="LiveId" clId="{392C093B-767D-48F1-B778-FDAE401710EA}" dt="2020-07-12T15:37:51.512" v="5765" actId="20577"/>
          <ac:spMkLst>
            <pc:docMk/>
            <pc:sldMk cId="3133891757" sldId="264"/>
            <ac:spMk id="5" creationId="{C700068F-4AAB-4008-9351-C0852B32E6E5}"/>
          </ac:spMkLst>
        </pc:spChg>
      </pc:sldChg>
      <pc:sldChg chg="modSp mod">
        <pc:chgData name="Elisa Téllez" userId="94d53849de824c56" providerId="LiveId" clId="{392C093B-767D-48F1-B778-FDAE401710EA}" dt="2020-07-13T16:21:54.678" v="6598" actId="6549"/>
        <pc:sldMkLst>
          <pc:docMk/>
          <pc:sldMk cId="1695205950" sldId="265"/>
        </pc:sldMkLst>
        <pc:spChg chg="mod">
          <ac:chgData name="Elisa Téllez" userId="94d53849de824c56" providerId="LiveId" clId="{392C093B-767D-48F1-B778-FDAE401710EA}" dt="2020-07-12T15:52:39.485" v="6224" actId="255"/>
          <ac:spMkLst>
            <pc:docMk/>
            <pc:sldMk cId="1695205950" sldId="265"/>
            <ac:spMk id="4" creationId="{589D5269-F048-445C-8E66-DFC5EB0A8C01}"/>
          </ac:spMkLst>
        </pc:spChg>
        <pc:spChg chg="mod">
          <ac:chgData name="Elisa Téllez" userId="94d53849de824c56" providerId="LiveId" clId="{392C093B-767D-48F1-B778-FDAE401710EA}" dt="2020-07-13T16:21:54.678" v="6598" actId="6549"/>
          <ac:spMkLst>
            <pc:docMk/>
            <pc:sldMk cId="1695205950" sldId="265"/>
            <ac:spMk id="5" creationId="{7AB1D7B0-9F06-436D-87DA-2ABE23388E11}"/>
          </ac:spMkLst>
        </pc:spChg>
      </pc:sldChg>
      <pc:sldChg chg="modSp mod">
        <pc:chgData name="Elisa Téllez" userId="94d53849de824c56" providerId="LiveId" clId="{392C093B-767D-48F1-B778-FDAE401710EA}" dt="2020-07-12T15:52:45.257" v="6225" actId="255"/>
        <pc:sldMkLst>
          <pc:docMk/>
          <pc:sldMk cId="3289472376" sldId="266"/>
        </pc:sldMkLst>
        <pc:spChg chg="mod">
          <ac:chgData name="Elisa Téllez" userId="94d53849de824c56" providerId="LiveId" clId="{392C093B-767D-48F1-B778-FDAE401710EA}" dt="2020-07-12T15:52:45.257" v="6225" actId="255"/>
          <ac:spMkLst>
            <pc:docMk/>
            <pc:sldMk cId="3289472376" sldId="266"/>
            <ac:spMk id="4" creationId="{880A945D-8BD0-4216-B06B-0C9C8A5DB155}"/>
          </ac:spMkLst>
        </pc:spChg>
        <pc:spChg chg="mod">
          <ac:chgData name="Elisa Téllez" userId="94d53849de824c56" providerId="LiveId" clId="{392C093B-767D-48F1-B778-FDAE401710EA}" dt="2020-07-12T15:39:43.055" v="5783" actId="6549"/>
          <ac:spMkLst>
            <pc:docMk/>
            <pc:sldMk cId="3289472376" sldId="266"/>
            <ac:spMk id="5" creationId="{5503E3F6-BEE7-45E7-AFEB-602C15D2F9F6}"/>
          </ac:spMkLst>
        </pc:spChg>
      </pc:sldChg>
      <pc:sldChg chg="modSp mod">
        <pc:chgData name="Elisa Téllez" userId="94d53849de824c56" providerId="LiveId" clId="{392C093B-767D-48F1-B778-FDAE401710EA}" dt="2020-07-13T15:21:11.709" v="6239" actId="20577"/>
        <pc:sldMkLst>
          <pc:docMk/>
          <pc:sldMk cId="3600423036" sldId="267"/>
        </pc:sldMkLst>
        <pc:spChg chg="mod">
          <ac:chgData name="Elisa Téllez" userId="94d53849de824c56" providerId="LiveId" clId="{392C093B-767D-48F1-B778-FDAE401710EA}" dt="2020-07-12T15:52:31.976" v="6221" actId="1035"/>
          <ac:spMkLst>
            <pc:docMk/>
            <pc:sldMk cId="3600423036" sldId="267"/>
            <ac:spMk id="4" creationId="{62198538-39C6-4061-AC3E-261801BA1FE1}"/>
          </ac:spMkLst>
        </pc:spChg>
        <pc:spChg chg="mod">
          <ac:chgData name="Elisa Téllez" userId="94d53849de824c56" providerId="LiveId" clId="{392C093B-767D-48F1-B778-FDAE401710EA}" dt="2020-07-13T15:21:11.709" v="6239" actId="20577"/>
          <ac:spMkLst>
            <pc:docMk/>
            <pc:sldMk cId="3600423036" sldId="267"/>
            <ac:spMk id="5" creationId="{A5F11606-2D0E-48CD-93D2-687D9D2846D3}"/>
          </ac:spMkLst>
        </pc:spChg>
        <pc:picChg chg="mod">
          <ac:chgData name="Elisa Téllez" userId="94d53849de824c56" providerId="LiveId" clId="{392C093B-767D-48F1-B778-FDAE401710EA}" dt="2020-07-10T20:07:08.993" v="62" actId="1076"/>
          <ac:picMkLst>
            <pc:docMk/>
            <pc:sldMk cId="3600423036" sldId="267"/>
            <ac:picMk id="13" creationId="{0621CA56-F470-4082-9877-6C8D57A01128}"/>
          </ac:picMkLst>
        </pc:picChg>
      </pc:sldChg>
      <pc:sldChg chg="addSp delSp modSp mod">
        <pc:chgData name="Elisa Téllez" userId="94d53849de824c56" providerId="LiveId" clId="{392C093B-767D-48F1-B778-FDAE401710EA}" dt="2020-07-12T15:28:06.909" v="5604" actId="14100"/>
        <pc:sldMkLst>
          <pc:docMk/>
          <pc:sldMk cId="3436535131" sldId="268"/>
        </pc:sldMkLst>
        <pc:spChg chg="mod">
          <ac:chgData name="Elisa Téllez" userId="94d53849de824c56" providerId="LiveId" clId="{392C093B-767D-48F1-B778-FDAE401710EA}" dt="2020-07-10T20:32:38.424" v="593" actId="20577"/>
          <ac:spMkLst>
            <pc:docMk/>
            <pc:sldMk cId="3436535131" sldId="268"/>
            <ac:spMk id="5" creationId="{EE66F9ED-5DB2-49F3-924F-D7F4793DB713}"/>
          </ac:spMkLst>
        </pc:spChg>
        <pc:spChg chg="add mod">
          <ac:chgData name="Elisa Téllez" userId="94d53849de824c56" providerId="LiveId" clId="{392C093B-767D-48F1-B778-FDAE401710EA}" dt="2020-07-12T15:28:06.909" v="5604" actId="14100"/>
          <ac:spMkLst>
            <pc:docMk/>
            <pc:sldMk cId="3436535131" sldId="268"/>
            <ac:spMk id="12" creationId="{02A906B1-0FB6-4E45-8D2B-016645FCB609}"/>
          </ac:spMkLst>
        </pc:spChg>
        <pc:picChg chg="mod">
          <ac:chgData name="Elisa Téllez" userId="94d53849de824c56" providerId="LiveId" clId="{392C093B-767D-48F1-B778-FDAE401710EA}" dt="2020-07-10T20:31:57.199" v="576" actId="1076"/>
          <ac:picMkLst>
            <pc:docMk/>
            <pc:sldMk cId="3436535131" sldId="268"/>
            <ac:picMk id="7" creationId="{E97CA0BB-F661-4F9B-B7FA-F5993CD32911}"/>
          </ac:picMkLst>
        </pc:picChg>
        <pc:picChg chg="add del mod">
          <ac:chgData name="Elisa Téllez" userId="94d53849de824c56" providerId="LiveId" clId="{392C093B-767D-48F1-B778-FDAE401710EA}" dt="2020-07-10T20:32:18.654" v="586" actId="478"/>
          <ac:picMkLst>
            <pc:docMk/>
            <pc:sldMk cId="3436535131" sldId="268"/>
            <ac:picMk id="8" creationId="{AD5630D9-0C04-41BD-B107-C884F0938E4E}"/>
          </ac:picMkLst>
        </pc:picChg>
        <pc:picChg chg="mod">
          <ac:chgData name="Elisa Téllez" userId="94d53849de824c56" providerId="LiveId" clId="{392C093B-767D-48F1-B778-FDAE401710EA}" dt="2020-07-10T20:31:57.199" v="576" actId="1076"/>
          <ac:picMkLst>
            <pc:docMk/>
            <pc:sldMk cId="3436535131" sldId="268"/>
            <ac:picMk id="9" creationId="{651F29E8-97A2-4E37-A1A0-121196D66F88}"/>
          </ac:picMkLst>
        </pc:picChg>
        <pc:picChg chg="add mod">
          <ac:chgData name="Elisa Téllez" userId="94d53849de824c56" providerId="LiveId" clId="{392C093B-767D-48F1-B778-FDAE401710EA}" dt="2020-07-10T20:32:24.771" v="588" actId="1076"/>
          <ac:picMkLst>
            <pc:docMk/>
            <pc:sldMk cId="3436535131" sldId="268"/>
            <ac:picMk id="10" creationId="{6E17FF64-5F81-48C0-8C12-BB2D86D274C5}"/>
          </ac:picMkLst>
        </pc:picChg>
        <pc:picChg chg="mod">
          <ac:chgData name="Elisa Téllez" userId="94d53849de824c56" providerId="LiveId" clId="{392C093B-767D-48F1-B778-FDAE401710EA}" dt="2020-07-10T20:31:57.199" v="576" actId="1076"/>
          <ac:picMkLst>
            <pc:docMk/>
            <pc:sldMk cId="3436535131" sldId="268"/>
            <ac:picMk id="11" creationId="{9C9DDFB2-F099-4463-A522-85C31A015821}"/>
          </ac:picMkLst>
        </pc:picChg>
        <pc:picChg chg="mod">
          <ac:chgData name="Elisa Téllez" userId="94d53849de824c56" providerId="LiveId" clId="{392C093B-767D-48F1-B778-FDAE401710EA}" dt="2020-07-10T20:31:57.199" v="576" actId="1076"/>
          <ac:picMkLst>
            <pc:docMk/>
            <pc:sldMk cId="3436535131" sldId="268"/>
            <ac:picMk id="13" creationId="{2C4ED511-6BEC-44AB-94A4-847462FB1AD2}"/>
          </ac:picMkLst>
        </pc:picChg>
      </pc:sldChg>
      <pc:sldChg chg="modSp mod">
        <pc:chgData name="Elisa Téllez" userId="94d53849de824c56" providerId="LiveId" clId="{392C093B-767D-48F1-B778-FDAE401710EA}" dt="2020-07-12T15:50:22.298" v="6153" actId="1036"/>
        <pc:sldMkLst>
          <pc:docMk/>
          <pc:sldMk cId="3966733599" sldId="269"/>
        </pc:sldMkLst>
        <pc:spChg chg="mod">
          <ac:chgData name="Elisa Téllez" userId="94d53849de824c56" providerId="LiveId" clId="{392C093B-767D-48F1-B778-FDAE401710EA}" dt="2020-07-12T15:50:22.298" v="6153" actId="1036"/>
          <ac:spMkLst>
            <pc:docMk/>
            <pc:sldMk cId="3966733599" sldId="269"/>
            <ac:spMk id="4" creationId="{49B48CDF-674E-47B1-B0EC-38C3BCE3E8AB}"/>
          </ac:spMkLst>
        </pc:spChg>
      </pc:sldChg>
      <pc:sldChg chg="addSp modSp mod">
        <pc:chgData name="Elisa Téllez" userId="94d53849de824c56" providerId="LiveId" clId="{392C093B-767D-48F1-B778-FDAE401710EA}" dt="2020-07-12T15:51:22.699" v="6193" actId="255"/>
        <pc:sldMkLst>
          <pc:docMk/>
          <pc:sldMk cId="1373158992" sldId="270"/>
        </pc:sldMkLst>
        <pc:spChg chg="mod">
          <ac:chgData name="Elisa Téllez" userId="94d53849de824c56" providerId="LiveId" clId="{392C093B-767D-48F1-B778-FDAE401710EA}" dt="2020-07-12T15:51:22.699" v="6193" actId="255"/>
          <ac:spMkLst>
            <pc:docMk/>
            <pc:sldMk cId="1373158992" sldId="270"/>
            <ac:spMk id="4" creationId="{4183C143-276E-4E0C-9C53-F160A3FC3611}"/>
          </ac:spMkLst>
        </pc:spChg>
        <pc:spChg chg="mod">
          <ac:chgData name="Elisa Téllez" userId="94d53849de824c56" providerId="LiveId" clId="{392C093B-767D-48F1-B778-FDAE401710EA}" dt="2020-07-12T15:37:02.891" v="5759" actId="14100"/>
          <ac:spMkLst>
            <pc:docMk/>
            <pc:sldMk cId="1373158992" sldId="270"/>
            <ac:spMk id="5" creationId="{03AC6DF2-BE95-423A-839F-D6524C714FAB}"/>
          </ac:spMkLst>
        </pc:spChg>
        <pc:picChg chg="add mod modCrop">
          <ac:chgData name="Elisa Téllez" userId="94d53849de824c56" providerId="LiveId" clId="{392C093B-767D-48F1-B778-FDAE401710EA}" dt="2020-07-10T20:45:26.510" v="674" actId="1076"/>
          <ac:picMkLst>
            <pc:docMk/>
            <pc:sldMk cId="1373158992" sldId="270"/>
            <ac:picMk id="3" creationId="{0D91AACE-DB02-4C83-AE0A-C2BBE051107A}"/>
          </ac:picMkLst>
        </pc:picChg>
        <pc:picChg chg="add mod modCrop">
          <ac:chgData name="Elisa Téllez" userId="94d53849de824c56" providerId="LiveId" clId="{392C093B-767D-48F1-B778-FDAE401710EA}" dt="2020-07-10T20:45:30.437" v="676" actId="14100"/>
          <ac:picMkLst>
            <pc:docMk/>
            <pc:sldMk cId="1373158992" sldId="270"/>
            <ac:picMk id="7" creationId="{C67EBDA7-1438-4678-AED7-6944547467AB}"/>
          </ac:picMkLst>
        </pc:picChg>
      </pc:sldChg>
      <pc:sldChg chg="modSp mod">
        <pc:chgData name="Elisa Téllez" userId="94d53849de824c56" providerId="LiveId" clId="{392C093B-767D-48F1-B778-FDAE401710EA}" dt="2020-07-12T15:52:18.244" v="6214" actId="1035"/>
        <pc:sldMkLst>
          <pc:docMk/>
          <pc:sldMk cId="3373863921" sldId="271"/>
        </pc:sldMkLst>
        <pc:spChg chg="mod">
          <ac:chgData name="Elisa Téllez" userId="94d53849de824c56" providerId="LiveId" clId="{392C093B-767D-48F1-B778-FDAE401710EA}" dt="2020-07-12T15:52:18.244" v="6214" actId="1035"/>
          <ac:spMkLst>
            <pc:docMk/>
            <pc:sldMk cId="3373863921" sldId="271"/>
            <ac:spMk id="5" creationId="{8AAF22F2-7313-44FC-9CAF-0679D0B8EF39}"/>
          </ac:spMkLst>
        </pc:spChg>
        <pc:picChg chg="mod">
          <ac:chgData name="Elisa Téllez" userId="94d53849de824c56" providerId="LiveId" clId="{392C093B-767D-48F1-B778-FDAE401710EA}" dt="2020-07-10T20:07:15.907" v="63" actId="1076"/>
          <ac:picMkLst>
            <pc:docMk/>
            <pc:sldMk cId="3373863921" sldId="271"/>
            <ac:picMk id="14" creationId="{2A1AAE69-DE0F-4BB3-87FD-9E57CC1877BA}"/>
          </ac:picMkLst>
        </pc:picChg>
      </pc:sldChg>
      <pc:sldChg chg="addSp delSp modSp mod ord">
        <pc:chgData name="Elisa Téllez" userId="94d53849de824c56" providerId="LiveId" clId="{392C093B-767D-48F1-B778-FDAE401710EA}" dt="2020-07-12T15:41:34.623" v="5861" actId="20577"/>
        <pc:sldMkLst>
          <pc:docMk/>
          <pc:sldMk cId="3959175765" sldId="272"/>
        </pc:sldMkLst>
        <pc:spChg chg="mod">
          <ac:chgData name="Elisa Téllez" userId="94d53849de824c56" providerId="LiveId" clId="{392C093B-767D-48F1-B778-FDAE401710EA}" dt="2020-07-12T15:41:34.623" v="5861" actId="20577"/>
          <ac:spMkLst>
            <pc:docMk/>
            <pc:sldMk cId="3959175765" sldId="272"/>
            <ac:spMk id="4" creationId="{97E2E968-D757-418D-A367-5F0152DE7A5D}"/>
          </ac:spMkLst>
        </pc:spChg>
        <pc:picChg chg="add mod">
          <ac:chgData name="Elisa Téllez" userId="94d53849de824c56" providerId="LiveId" clId="{392C093B-767D-48F1-B778-FDAE401710EA}" dt="2020-07-10T22:38:01.549" v="2621" actId="1076"/>
          <ac:picMkLst>
            <pc:docMk/>
            <pc:sldMk cId="3959175765" sldId="272"/>
            <ac:picMk id="2" creationId="{D056A7E7-3FE8-44DF-833F-E5E694EC4549}"/>
          </ac:picMkLst>
        </pc:picChg>
        <pc:picChg chg="add mod">
          <ac:chgData name="Elisa Téllez" userId="94d53849de824c56" providerId="LiveId" clId="{392C093B-767D-48F1-B778-FDAE401710EA}" dt="2020-07-10T22:38:02.830" v="2622" actId="1076"/>
          <ac:picMkLst>
            <pc:docMk/>
            <pc:sldMk cId="3959175765" sldId="272"/>
            <ac:picMk id="3" creationId="{AEA93570-978E-422A-8EF4-568593F71667}"/>
          </ac:picMkLst>
        </pc:picChg>
        <pc:picChg chg="del">
          <ac:chgData name="Elisa Téllez" userId="94d53849de824c56" providerId="LiveId" clId="{392C093B-767D-48F1-B778-FDAE401710EA}" dt="2020-07-10T21:15:18.723" v="1644" actId="478"/>
          <ac:picMkLst>
            <pc:docMk/>
            <pc:sldMk cId="3959175765" sldId="272"/>
            <ac:picMk id="6" creationId="{BC6E53EE-8BC2-40B1-9CFF-02B7038F7ABE}"/>
          </ac:picMkLst>
        </pc:picChg>
      </pc:sldChg>
      <pc:sldChg chg="addSp delSp modSp add del mod ord modAnim">
        <pc:chgData name="Elisa Téllez" userId="94d53849de824c56" providerId="LiveId" clId="{392C093B-767D-48F1-B778-FDAE401710EA}" dt="2020-07-10T21:11:08.850" v="1612"/>
        <pc:sldMkLst>
          <pc:docMk/>
          <pc:sldMk cId="2611627941" sldId="273"/>
        </pc:sldMkLst>
        <pc:spChg chg="mod">
          <ac:chgData name="Elisa Téllez" userId="94d53849de824c56" providerId="LiveId" clId="{392C093B-767D-48F1-B778-FDAE401710EA}" dt="2020-07-10T20:32:44.148" v="596" actId="1076"/>
          <ac:spMkLst>
            <pc:docMk/>
            <pc:sldMk cId="2611627941" sldId="273"/>
            <ac:spMk id="7" creationId="{E13C397C-06FF-485D-9A47-2382BC937E3D}"/>
          </ac:spMkLst>
        </pc:spChg>
        <pc:graphicFrameChg chg="add del modGraphic">
          <ac:chgData name="Elisa Téllez" userId="94d53849de824c56" providerId="LiveId" clId="{392C093B-767D-48F1-B778-FDAE401710EA}" dt="2020-07-10T20:31:16.512" v="558" actId="478"/>
          <ac:graphicFrameMkLst>
            <pc:docMk/>
            <pc:sldMk cId="2611627941" sldId="273"/>
            <ac:graphicFrameMk id="3" creationId="{3B7F1E88-7824-4C24-B2DD-D6766BDA5FB8}"/>
          </ac:graphicFrameMkLst>
        </pc:graphicFrameChg>
        <pc:picChg chg="mod modCrop">
          <ac:chgData name="Elisa Téllez" userId="94d53849de824c56" providerId="LiveId" clId="{392C093B-767D-48F1-B778-FDAE401710EA}" dt="2020-07-10T20:30:47.315" v="541" actId="1076"/>
          <ac:picMkLst>
            <pc:docMk/>
            <pc:sldMk cId="2611627941" sldId="273"/>
            <ac:picMk id="6" creationId="{0E1054CE-FDE5-473C-AD6A-D129378A4450}"/>
          </ac:picMkLst>
        </pc:picChg>
        <pc:picChg chg="add mod">
          <ac:chgData name="Elisa Téllez" userId="94d53849de824c56" providerId="LiveId" clId="{392C093B-767D-48F1-B778-FDAE401710EA}" dt="2020-07-10T20:31:10.836" v="556" actId="14100"/>
          <ac:picMkLst>
            <pc:docMk/>
            <pc:sldMk cId="2611627941" sldId="273"/>
            <ac:picMk id="8" creationId="{2B3E2978-8FC3-4B2A-8446-B979D15D224D}"/>
          </ac:picMkLst>
        </pc:picChg>
        <pc:picChg chg="add mod">
          <ac:chgData name="Elisa Téllez" userId="94d53849de824c56" providerId="LiveId" clId="{392C093B-767D-48F1-B778-FDAE401710EA}" dt="2020-07-10T20:31:09.255" v="555" actId="1076"/>
          <ac:picMkLst>
            <pc:docMk/>
            <pc:sldMk cId="2611627941" sldId="273"/>
            <ac:picMk id="9" creationId="{5A041D69-110E-41B2-9CED-1AB09D3DF730}"/>
          </ac:picMkLst>
        </pc:picChg>
      </pc:sldChg>
      <pc:sldChg chg="delSp del mod">
        <pc:chgData name="Elisa Téllez" userId="94d53849de824c56" providerId="LiveId" clId="{392C093B-767D-48F1-B778-FDAE401710EA}" dt="2020-07-10T20:32:45.431" v="597" actId="47"/>
        <pc:sldMkLst>
          <pc:docMk/>
          <pc:sldMk cId="3495400341" sldId="274"/>
        </pc:sldMkLst>
        <pc:spChg chg="del">
          <ac:chgData name="Elisa Téllez" userId="94d53849de824c56" providerId="LiveId" clId="{392C093B-767D-48F1-B778-FDAE401710EA}" dt="2020-07-10T20:32:28.121" v="589" actId="21"/>
          <ac:spMkLst>
            <pc:docMk/>
            <pc:sldMk cId="3495400341" sldId="274"/>
            <ac:spMk id="4" creationId="{F786CCF3-A260-4984-9DD2-C786D1BCD241}"/>
          </ac:spMkLst>
        </pc:spChg>
        <pc:picChg chg="del">
          <ac:chgData name="Elisa Téllez" userId="94d53849de824c56" providerId="LiveId" clId="{392C093B-767D-48F1-B778-FDAE401710EA}" dt="2020-07-10T20:32:07.161" v="581" actId="21"/>
          <ac:picMkLst>
            <pc:docMk/>
            <pc:sldMk cId="3495400341" sldId="274"/>
            <ac:picMk id="8" creationId="{B8E2A281-4FEA-40F1-ACCE-C42EC611CCCA}"/>
          </ac:picMkLst>
        </pc:picChg>
        <pc:picChg chg="del">
          <ac:chgData name="Elisa Téllez" userId="94d53849de824c56" providerId="LiveId" clId="{392C093B-767D-48F1-B778-FDAE401710EA}" dt="2020-07-10T20:32:07.161" v="581" actId="21"/>
          <ac:picMkLst>
            <pc:docMk/>
            <pc:sldMk cId="3495400341" sldId="274"/>
            <ac:picMk id="2051" creationId="{E3EFCE14-7024-4BDA-8FDE-A043317210AA}"/>
          </ac:picMkLst>
        </pc:picChg>
      </pc:sldChg>
      <pc:sldChg chg="addSp delSp modSp mod">
        <pc:chgData name="Elisa Téllez" userId="94d53849de824c56" providerId="LiveId" clId="{392C093B-767D-48F1-B778-FDAE401710EA}" dt="2020-07-12T15:42:33.422" v="5922" actId="255"/>
        <pc:sldMkLst>
          <pc:docMk/>
          <pc:sldMk cId="910382225" sldId="275"/>
        </pc:sldMkLst>
        <pc:spChg chg="mod">
          <ac:chgData name="Elisa Téllez" userId="94d53849de824c56" providerId="LiveId" clId="{392C093B-767D-48F1-B778-FDAE401710EA}" dt="2020-07-12T15:42:33.422" v="5922" actId="255"/>
          <ac:spMkLst>
            <pc:docMk/>
            <pc:sldMk cId="910382225" sldId="275"/>
            <ac:spMk id="4" creationId="{723BC121-B3B2-42CE-86E7-EE866CA6B43B}"/>
          </ac:spMkLst>
        </pc:spChg>
        <pc:spChg chg="add mod">
          <ac:chgData name="Elisa Téllez" userId="94d53849de824c56" providerId="LiveId" clId="{392C093B-767D-48F1-B778-FDAE401710EA}" dt="2020-07-12T15:28:15.339" v="5605" actId="20577"/>
          <ac:spMkLst>
            <pc:docMk/>
            <pc:sldMk cId="910382225" sldId="275"/>
            <ac:spMk id="10" creationId="{BA5E3679-1F81-4A86-B192-81AC7733B40A}"/>
          </ac:spMkLst>
        </pc:spChg>
        <pc:picChg chg="add mod modCrop">
          <ac:chgData name="Elisa Téllez" userId="94d53849de824c56" providerId="LiveId" clId="{392C093B-767D-48F1-B778-FDAE401710EA}" dt="2020-07-10T23:38:24.283" v="4981" actId="1076"/>
          <ac:picMkLst>
            <pc:docMk/>
            <pc:sldMk cId="910382225" sldId="275"/>
            <ac:picMk id="3" creationId="{634243EA-FE40-47F7-A9F4-5A479880353F}"/>
          </ac:picMkLst>
        </pc:picChg>
        <pc:picChg chg="del">
          <ac:chgData name="Elisa Téllez" userId="94d53849de824c56" providerId="LiveId" clId="{392C093B-767D-48F1-B778-FDAE401710EA}" dt="2020-07-10T20:32:55.345" v="601" actId="478"/>
          <ac:picMkLst>
            <pc:docMk/>
            <pc:sldMk cId="910382225" sldId="275"/>
            <ac:picMk id="6" creationId="{A54D8369-4C22-44C2-9B7D-71856E84305F}"/>
          </ac:picMkLst>
        </pc:picChg>
        <pc:picChg chg="mod">
          <ac:chgData name="Elisa Téllez" userId="94d53849de824c56" providerId="LiveId" clId="{392C093B-767D-48F1-B778-FDAE401710EA}" dt="2020-07-10T20:33:05.118" v="605" actId="1076"/>
          <ac:picMkLst>
            <pc:docMk/>
            <pc:sldMk cId="910382225" sldId="275"/>
            <ac:picMk id="7" creationId="{BC48AC0C-2BF2-4607-ADF5-1F59E73ADD7A}"/>
          </ac:picMkLst>
        </pc:picChg>
        <pc:picChg chg="add mod">
          <ac:chgData name="Elisa Téllez" userId="94d53849de824c56" providerId="LiveId" clId="{392C093B-767D-48F1-B778-FDAE401710EA}" dt="2020-07-10T23:38:24.283" v="4981" actId="1076"/>
          <ac:picMkLst>
            <pc:docMk/>
            <pc:sldMk cId="910382225" sldId="275"/>
            <ac:picMk id="8" creationId="{851CB8C1-6CE4-47D9-93A4-F3C6A75B84E9}"/>
          </ac:picMkLst>
        </pc:picChg>
        <pc:picChg chg="del">
          <ac:chgData name="Elisa Téllez" userId="94d53849de824c56" providerId="LiveId" clId="{392C093B-767D-48F1-B778-FDAE401710EA}" dt="2020-07-10T20:32:55.783" v="602" actId="478"/>
          <ac:picMkLst>
            <pc:docMk/>
            <pc:sldMk cId="910382225" sldId="275"/>
            <ac:picMk id="9" creationId="{13F96EDE-757E-44B3-8F08-64CDA269DBCD}"/>
          </ac:picMkLst>
        </pc:picChg>
      </pc:sldChg>
      <pc:sldChg chg="delSp del mod">
        <pc:chgData name="Elisa Téllez" userId="94d53849de824c56" providerId="LiveId" clId="{392C093B-767D-48F1-B778-FDAE401710EA}" dt="2020-07-10T20:33:32.856" v="621" actId="47"/>
        <pc:sldMkLst>
          <pc:docMk/>
          <pc:sldMk cId="3968154721" sldId="276"/>
        </pc:sldMkLst>
        <pc:spChg chg="del">
          <ac:chgData name="Elisa Téllez" userId="94d53849de824c56" providerId="LiveId" clId="{392C093B-767D-48F1-B778-FDAE401710EA}" dt="2020-07-10T20:33:17.221" v="611" actId="21"/>
          <ac:spMkLst>
            <pc:docMk/>
            <pc:sldMk cId="3968154721" sldId="276"/>
            <ac:spMk id="6" creationId="{193AADC3-4FD6-463D-8F1F-8E83FF2A231B}"/>
          </ac:spMkLst>
        </pc:spChg>
        <pc:picChg chg="del">
          <ac:chgData name="Elisa Téllez" userId="94d53849de824c56" providerId="LiveId" clId="{392C093B-767D-48F1-B778-FDAE401710EA}" dt="2020-07-10T20:33:07.556" v="606" actId="21"/>
          <ac:picMkLst>
            <pc:docMk/>
            <pc:sldMk cId="3968154721" sldId="276"/>
            <ac:picMk id="5" creationId="{38A2B9AB-75B8-4BDF-B17E-E312006999C8}"/>
          </ac:picMkLst>
        </pc:picChg>
      </pc:sldChg>
      <pc:sldChg chg="delSp modSp mod ord">
        <pc:chgData name="Elisa Téllez" userId="94d53849de824c56" providerId="LiveId" clId="{392C093B-767D-48F1-B778-FDAE401710EA}" dt="2020-07-12T15:25:30.597" v="5579" actId="20577"/>
        <pc:sldMkLst>
          <pc:docMk/>
          <pc:sldMk cId="4164200650" sldId="277"/>
        </pc:sldMkLst>
        <pc:spChg chg="mod">
          <ac:chgData name="Elisa Téllez" userId="94d53849de824c56" providerId="LiveId" clId="{392C093B-767D-48F1-B778-FDAE401710EA}" dt="2020-07-12T15:25:30.597" v="5579" actId="20577"/>
          <ac:spMkLst>
            <pc:docMk/>
            <pc:sldMk cId="4164200650" sldId="277"/>
            <ac:spMk id="4" creationId="{1F13D3D9-4251-4F35-8540-C0B67FD35B63}"/>
          </ac:spMkLst>
        </pc:spChg>
        <pc:picChg chg="del">
          <ac:chgData name="Elisa Téllez" userId="94d53849de824c56" providerId="LiveId" clId="{392C093B-767D-48F1-B778-FDAE401710EA}" dt="2020-07-10T20:29:01.198" v="500" actId="478"/>
          <ac:picMkLst>
            <pc:docMk/>
            <pc:sldMk cId="4164200650" sldId="277"/>
            <ac:picMk id="10" creationId="{736AD3E5-22D3-4AE7-BC14-0C59DB7FBA2B}"/>
          </ac:picMkLst>
        </pc:picChg>
      </pc:sldChg>
      <pc:sldChg chg="addSp modSp mod">
        <pc:chgData name="Elisa Téllez" userId="94d53849de824c56" providerId="LiveId" clId="{392C093B-767D-48F1-B778-FDAE401710EA}" dt="2020-07-13T15:50:15.331" v="6566" actId="1035"/>
        <pc:sldMkLst>
          <pc:docMk/>
          <pc:sldMk cId="119340870" sldId="279"/>
        </pc:sldMkLst>
        <pc:spChg chg="mod">
          <ac:chgData name="Elisa Téllez" userId="94d53849de824c56" providerId="LiveId" clId="{392C093B-767D-48F1-B778-FDAE401710EA}" dt="2020-07-13T15:50:15.331" v="6566" actId="1035"/>
          <ac:spMkLst>
            <pc:docMk/>
            <pc:sldMk cId="119340870" sldId="279"/>
            <ac:spMk id="7" creationId="{75AE3202-52FE-42A6-885A-1EF63DF1E7AB}"/>
          </ac:spMkLst>
        </pc:spChg>
        <pc:graphicFrameChg chg="add mod modGraphic">
          <ac:chgData name="Elisa Téllez" userId="94d53849de824c56" providerId="LiveId" clId="{392C093B-767D-48F1-B778-FDAE401710EA}" dt="2020-07-10T23:49:14.278" v="5157" actId="255"/>
          <ac:graphicFrameMkLst>
            <pc:docMk/>
            <pc:sldMk cId="119340870" sldId="279"/>
            <ac:graphicFrameMk id="2" creationId="{B49316FE-4D6C-49D5-ABD1-F3196DA6D087}"/>
          </ac:graphicFrameMkLst>
        </pc:graphicFrameChg>
        <pc:picChg chg="mod modCrop">
          <ac:chgData name="Elisa Téllez" userId="94d53849de824c56" providerId="LiveId" clId="{392C093B-767D-48F1-B778-FDAE401710EA}" dt="2020-07-10T22:19:31.302" v="1783" actId="1076"/>
          <ac:picMkLst>
            <pc:docMk/>
            <pc:sldMk cId="119340870" sldId="279"/>
            <ac:picMk id="5" creationId="{2C7DCCDB-DBC2-492A-B35F-9ACA0914CA92}"/>
          </ac:picMkLst>
        </pc:picChg>
      </pc:sldChg>
      <pc:sldChg chg="modSp mod">
        <pc:chgData name="Elisa Téllez" userId="94d53849de824c56" providerId="LiveId" clId="{392C093B-767D-48F1-B778-FDAE401710EA}" dt="2020-07-12T15:50:12.213" v="6149" actId="255"/>
        <pc:sldMkLst>
          <pc:docMk/>
          <pc:sldMk cId="2987360867" sldId="280"/>
        </pc:sldMkLst>
        <pc:spChg chg="mod">
          <ac:chgData name="Elisa Téllez" userId="94d53849de824c56" providerId="LiveId" clId="{392C093B-767D-48F1-B778-FDAE401710EA}" dt="2020-07-12T15:50:12.213" v="6149" actId="255"/>
          <ac:spMkLst>
            <pc:docMk/>
            <pc:sldMk cId="2987360867" sldId="280"/>
            <ac:spMk id="4" creationId="{94C7F419-DB4C-4620-A1C3-32CC0C64395E}"/>
          </ac:spMkLst>
        </pc:spChg>
        <pc:spChg chg="mod">
          <ac:chgData name="Elisa Téllez" userId="94d53849de824c56" providerId="LiveId" clId="{392C093B-767D-48F1-B778-FDAE401710EA}" dt="2020-07-10T23:52:07.436" v="5207" actId="20577"/>
          <ac:spMkLst>
            <pc:docMk/>
            <pc:sldMk cId="2987360867" sldId="280"/>
            <ac:spMk id="6" creationId="{910C750B-52CC-4176-8C80-4488F240D13C}"/>
          </ac:spMkLst>
        </pc:spChg>
      </pc:sldChg>
      <pc:sldChg chg="addSp delSp modSp mod modAnim">
        <pc:chgData name="Elisa Téllez" userId="94d53849de824c56" providerId="LiveId" clId="{392C093B-767D-48F1-B778-FDAE401710EA}" dt="2020-07-13T16:38:07.273" v="6711" actId="20577"/>
        <pc:sldMkLst>
          <pc:docMk/>
          <pc:sldMk cId="1834259460" sldId="281"/>
        </pc:sldMkLst>
        <pc:spChg chg="mod">
          <ac:chgData name="Elisa Téllez" userId="94d53849de824c56" providerId="LiveId" clId="{392C093B-767D-48F1-B778-FDAE401710EA}" dt="2020-07-12T15:52:52.532" v="6228" actId="1035"/>
          <ac:spMkLst>
            <pc:docMk/>
            <pc:sldMk cId="1834259460" sldId="281"/>
            <ac:spMk id="5" creationId="{E12E0850-971D-4018-A002-5CF780DCCEEF}"/>
          </ac:spMkLst>
        </pc:spChg>
        <pc:spChg chg="add del mod">
          <ac:chgData name="Elisa Téllez" userId="94d53849de824c56" providerId="LiveId" clId="{392C093B-767D-48F1-B778-FDAE401710EA}" dt="2020-07-10T20:55:04.850" v="1035" actId="478"/>
          <ac:spMkLst>
            <pc:docMk/>
            <pc:sldMk cId="1834259460" sldId="281"/>
            <ac:spMk id="7" creationId="{4381E99C-EF5D-4296-B9F2-7894CB7E72FB}"/>
          </ac:spMkLst>
        </pc:spChg>
        <pc:spChg chg="add mod">
          <ac:chgData name="Elisa Téllez" userId="94d53849de824c56" providerId="LiveId" clId="{392C093B-767D-48F1-B778-FDAE401710EA}" dt="2020-07-13T16:38:07.273" v="6711" actId="20577"/>
          <ac:spMkLst>
            <pc:docMk/>
            <pc:sldMk cId="1834259460" sldId="281"/>
            <ac:spMk id="8" creationId="{3A11A547-DAE9-44B7-B802-3B46E1E56107}"/>
          </ac:spMkLst>
        </pc:spChg>
        <pc:picChg chg="add mod modCrop">
          <ac:chgData name="Elisa Téllez" userId="94d53849de824c56" providerId="LiveId" clId="{392C093B-767D-48F1-B778-FDAE401710EA}" dt="2020-07-10T21:04:02.440" v="1547" actId="1076"/>
          <ac:picMkLst>
            <pc:docMk/>
            <pc:sldMk cId="1834259460" sldId="281"/>
            <ac:picMk id="2" creationId="{FEB8F56D-B8BF-4778-B429-B259B1264D8A}"/>
          </ac:picMkLst>
        </pc:picChg>
        <pc:picChg chg="add mod">
          <ac:chgData name="Elisa Téllez" userId="94d53849de824c56" providerId="LiveId" clId="{392C093B-767D-48F1-B778-FDAE401710EA}" dt="2020-07-10T21:04:04.152" v="1548" actId="1076"/>
          <ac:picMkLst>
            <pc:docMk/>
            <pc:sldMk cId="1834259460" sldId="281"/>
            <ac:picMk id="3" creationId="{BCC8E5E3-CE37-4AF3-A75B-140253BDE734}"/>
          </ac:picMkLst>
        </pc:picChg>
        <pc:picChg chg="del mod">
          <ac:chgData name="Elisa Téllez" userId="94d53849de824c56" providerId="LiveId" clId="{392C093B-767D-48F1-B778-FDAE401710EA}" dt="2020-07-10T21:01:53.277" v="1462" actId="478"/>
          <ac:picMkLst>
            <pc:docMk/>
            <pc:sldMk cId="1834259460" sldId="281"/>
            <ac:picMk id="4" creationId="{2CA275E8-8CB2-4602-A304-B1A8FD2E1D7D}"/>
          </ac:picMkLst>
        </pc:picChg>
      </pc:sldChg>
      <pc:sldChg chg="addSp modSp mod">
        <pc:chgData name="Elisa Téllez" userId="94d53849de824c56" providerId="LiveId" clId="{392C093B-767D-48F1-B778-FDAE401710EA}" dt="2020-07-10T23:32:15.354" v="4730" actId="20577"/>
        <pc:sldMkLst>
          <pc:docMk/>
          <pc:sldMk cId="1990925528" sldId="282"/>
        </pc:sldMkLst>
        <pc:spChg chg="add mod">
          <ac:chgData name="Elisa Téllez" userId="94d53849de824c56" providerId="LiveId" clId="{392C093B-767D-48F1-B778-FDAE401710EA}" dt="2020-07-10T23:32:15.354" v="4730" actId="20577"/>
          <ac:spMkLst>
            <pc:docMk/>
            <pc:sldMk cId="1990925528" sldId="282"/>
            <ac:spMk id="3" creationId="{660BB297-6D53-4557-902B-E25B7357B8D3}"/>
          </ac:spMkLst>
        </pc:spChg>
      </pc:sldChg>
      <pc:sldChg chg="modSp mod">
        <pc:chgData name="Elisa Téllez" userId="94d53849de824c56" providerId="LiveId" clId="{392C093B-767D-48F1-B778-FDAE401710EA}" dt="2020-07-12T15:51:35.899" v="6197" actId="1035"/>
        <pc:sldMkLst>
          <pc:docMk/>
          <pc:sldMk cId="3353798776" sldId="283"/>
        </pc:sldMkLst>
        <pc:spChg chg="mod">
          <ac:chgData name="Elisa Téllez" userId="94d53849de824c56" providerId="LiveId" clId="{392C093B-767D-48F1-B778-FDAE401710EA}" dt="2020-07-12T15:51:35.899" v="6197" actId="1035"/>
          <ac:spMkLst>
            <pc:docMk/>
            <pc:sldMk cId="3353798776" sldId="283"/>
            <ac:spMk id="5" creationId="{9CAAE39A-9A8B-4105-BE99-5A2E2CA2A6F2}"/>
          </ac:spMkLst>
        </pc:spChg>
      </pc:sldChg>
      <pc:sldChg chg="addSp delSp modSp mod ord">
        <pc:chgData name="Elisa Téllez" userId="94d53849de824c56" providerId="LiveId" clId="{392C093B-767D-48F1-B778-FDAE401710EA}" dt="2020-07-12T15:51:27.562" v="6194" actId="255"/>
        <pc:sldMkLst>
          <pc:docMk/>
          <pc:sldMk cId="3295010028" sldId="284"/>
        </pc:sldMkLst>
        <pc:spChg chg="add mod">
          <ac:chgData name="Elisa Téllez" userId="94d53849de824c56" providerId="LiveId" clId="{392C093B-767D-48F1-B778-FDAE401710EA}" dt="2020-07-12T15:51:27.562" v="6194" actId="255"/>
          <ac:spMkLst>
            <pc:docMk/>
            <pc:sldMk cId="3295010028" sldId="284"/>
            <ac:spMk id="2" creationId="{C6C23691-5F25-4EE3-B4FB-D1AD410D2E48}"/>
          </ac:spMkLst>
        </pc:spChg>
        <pc:spChg chg="mod">
          <ac:chgData name="Elisa Téllez" userId="94d53849de824c56" providerId="LiveId" clId="{392C093B-767D-48F1-B778-FDAE401710EA}" dt="2020-07-10T20:40:58.669" v="663" actId="1076"/>
          <ac:spMkLst>
            <pc:docMk/>
            <pc:sldMk cId="3295010028" sldId="284"/>
            <ac:spMk id="5" creationId="{DF378EC0-FEA1-42D2-B945-FC133DA9088B}"/>
          </ac:spMkLst>
        </pc:spChg>
        <pc:spChg chg="del mod">
          <ac:chgData name="Elisa Téllez" userId="94d53849de824c56" providerId="LiveId" clId="{392C093B-767D-48F1-B778-FDAE401710EA}" dt="2020-07-10T20:40:08.304" v="643"/>
          <ac:spMkLst>
            <pc:docMk/>
            <pc:sldMk cId="3295010028" sldId="284"/>
            <ac:spMk id="6" creationId="{11DCCE88-5B20-46ED-BB6B-016BBFEEDCFD}"/>
          </ac:spMkLst>
        </pc:spChg>
        <pc:picChg chg="add">
          <ac:chgData name="Elisa Téllez" userId="94d53849de824c56" providerId="LiveId" clId="{392C093B-767D-48F1-B778-FDAE401710EA}" dt="2020-07-10T23:46:08.873" v="5094" actId="22"/>
          <ac:picMkLst>
            <pc:docMk/>
            <pc:sldMk cId="3295010028" sldId="284"/>
            <ac:picMk id="4" creationId="{2D365A6F-8759-44F8-9B09-28C0DF9C3A61}"/>
          </ac:picMkLst>
        </pc:picChg>
      </pc:sldChg>
      <pc:sldChg chg="addSp delSp modSp mod">
        <pc:chgData name="Elisa Téllez" userId="94d53849de824c56" providerId="LiveId" clId="{392C093B-767D-48F1-B778-FDAE401710EA}" dt="2020-07-12T15:36:04.943" v="5718" actId="1035"/>
        <pc:sldMkLst>
          <pc:docMk/>
          <pc:sldMk cId="1967943127" sldId="285"/>
        </pc:sldMkLst>
        <pc:spChg chg="mod">
          <ac:chgData name="Elisa Téllez" userId="94d53849de824c56" providerId="LiveId" clId="{392C093B-767D-48F1-B778-FDAE401710EA}" dt="2020-07-12T15:36:04.943" v="5718" actId="1035"/>
          <ac:spMkLst>
            <pc:docMk/>
            <pc:sldMk cId="1967943127" sldId="285"/>
            <ac:spMk id="5" creationId="{FF1F6151-7D93-4007-BC56-03B08FC1D0D0}"/>
          </ac:spMkLst>
        </pc:spChg>
        <pc:spChg chg="del">
          <ac:chgData name="Elisa Téllez" userId="94d53849de824c56" providerId="LiveId" clId="{392C093B-767D-48F1-B778-FDAE401710EA}" dt="2020-07-10T20:13:14.062" v="115" actId="21"/>
          <ac:spMkLst>
            <pc:docMk/>
            <pc:sldMk cId="1967943127" sldId="285"/>
            <ac:spMk id="7" creationId="{AA489768-0B60-4655-A4E8-3992A5CE53BD}"/>
          </ac:spMkLst>
        </pc:spChg>
        <pc:spChg chg="add mod">
          <ac:chgData name="Elisa Téllez" userId="94d53849de824c56" providerId="LiveId" clId="{392C093B-767D-48F1-B778-FDAE401710EA}" dt="2020-07-12T15:36:04.943" v="5718" actId="1035"/>
          <ac:spMkLst>
            <pc:docMk/>
            <pc:sldMk cId="1967943127" sldId="285"/>
            <ac:spMk id="9" creationId="{9BED6F6E-C860-4276-B015-1F3F772BE5E0}"/>
          </ac:spMkLst>
        </pc:spChg>
        <pc:picChg chg="mod modCrop">
          <ac:chgData name="Elisa Téllez" userId="94d53849de824c56" providerId="LiveId" clId="{392C093B-767D-48F1-B778-FDAE401710EA}" dt="2020-07-10T20:14:46.355" v="152" actId="14100"/>
          <ac:picMkLst>
            <pc:docMk/>
            <pc:sldMk cId="1967943127" sldId="285"/>
            <ac:picMk id="4" creationId="{03232201-8B4B-4544-B98C-3A2CB416B3B9}"/>
          </ac:picMkLst>
        </pc:picChg>
        <pc:picChg chg="del">
          <ac:chgData name="Elisa Téllez" userId="94d53849de824c56" providerId="LiveId" clId="{392C093B-767D-48F1-B778-FDAE401710EA}" dt="2020-07-10T20:13:14.062" v="115" actId="21"/>
          <ac:picMkLst>
            <pc:docMk/>
            <pc:sldMk cId="1967943127" sldId="285"/>
            <ac:picMk id="6" creationId="{8EA52A13-C423-49B0-827F-246DAC7BFC40}"/>
          </ac:picMkLst>
        </pc:picChg>
        <pc:picChg chg="add mod">
          <ac:chgData name="Elisa Téllez" userId="94d53849de824c56" providerId="LiveId" clId="{392C093B-767D-48F1-B778-FDAE401710EA}" dt="2020-07-10T20:14:02.500" v="139" actId="14100"/>
          <ac:picMkLst>
            <pc:docMk/>
            <pc:sldMk cId="1967943127" sldId="285"/>
            <ac:picMk id="8" creationId="{D96BB0F4-EC7E-4196-A1F2-4522F469ECFF}"/>
          </ac:picMkLst>
        </pc:picChg>
      </pc:sldChg>
      <pc:sldChg chg="addSp delSp modSp mod">
        <pc:chgData name="Elisa Téllez" userId="94d53849de824c56" providerId="LiveId" clId="{392C093B-767D-48F1-B778-FDAE401710EA}" dt="2020-07-12T15:36:09.526" v="5723" actId="1035"/>
        <pc:sldMkLst>
          <pc:docMk/>
          <pc:sldMk cId="3084041585" sldId="286"/>
        </pc:sldMkLst>
        <pc:spChg chg="del">
          <ac:chgData name="Elisa Téllez" userId="94d53849de824c56" providerId="LiveId" clId="{392C093B-767D-48F1-B778-FDAE401710EA}" dt="2020-07-10T20:15:27.748" v="153" actId="21"/>
          <ac:spMkLst>
            <pc:docMk/>
            <pc:sldMk cId="3084041585" sldId="286"/>
            <ac:spMk id="5" creationId="{1AEACB20-5386-415A-B35B-DCACFA42E6D3}"/>
          </ac:spMkLst>
        </pc:spChg>
        <pc:spChg chg="mod">
          <ac:chgData name="Elisa Téllez" userId="94d53849de824c56" providerId="LiveId" clId="{392C093B-767D-48F1-B778-FDAE401710EA}" dt="2020-07-12T15:36:09.526" v="5723" actId="1035"/>
          <ac:spMkLst>
            <pc:docMk/>
            <pc:sldMk cId="3084041585" sldId="286"/>
            <ac:spMk id="7" creationId="{1A67B7BA-5073-407E-B944-D49716182375}"/>
          </ac:spMkLst>
        </pc:spChg>
        <pc:spChg chg="add del mod">
          <ac:chgData name="Elisa Téllez" userId="94d53849de824c56" providerId="LiveId" clId="{392C093B-767D-48F1-B778-FDAE401710EA}" dt="2020-07-12T15:36:09.526" v="5723" actId="1035"/>
          <ac:spMkLst>
            <pc:docMk/>
            <pc:sldMk cId="3084041585" sldId="286"/>
            <ac:spMk id="9" creationId="{E250A6A6-F65D-4F61-97B5-557F3EE0D7D0}"/>
          </ac:spMkLst>
        </pc:spChg>
        <pc:spChg chg="add del mod">
          <ac:chgData name="Elisa Téllez" userId="94d53849de824c56" providerId="LiveId" clId="{392C093B-767D-48F1-B778-FDAE401710EA}" dt="2020-07-10T20:17:39.312" v="238" actId="478"/>
          <ac:spMkLst>
            <pc:docMk/>
            <pc:sldMk cId="3084041585" sldId="286"/>
            <ac:spMk id="10" creationId="{E9E32A7D-03E4-4419-8FA7-7696FC569267}"/>
          </ac:spMkLst>
        </pc:spChg>
        <pc:picChg chg="del">
          <ac:chgData name="Elisa Téllez" userId="94d53849de824c56" providerId="LiveId" clId="{392C093B-767D-48F1-B778-FDAE401710EA}" dt="2020-07-10T20:15:27.748" v="153" actId="21"/>
          <ac:picMkLst>
            <pc:docMk/>
            <pc:sldMk cId="3084041585" sldId="286"/>
            <ac:picMk id="4" creationId="{A7B1DD2C-1929-4CC1-8E99-7B91BB9A0821}"/>
          </ac:picMkLst>
        </pc:picChg>
        <pc:picChg chg="mod">
          <ac:chgData name="Elisa Téllez" userId="94d53849de824c56" providerId="LiveId" clId="{392C093B-767D-48F1-B778-FDAE401710EA}" dt="2020-07-10T20:17:46.710" v="240" actId="14100"/>
          <ac:picMkLst>
            <pc:docMk/>
            <pc:sldMk cId="3084041585" sldId="286"/>
            <ac:picMk id="6" creationId="{4DC8E038-F03C-475D-B3A4-1C49A2B3FBD1}"/>
          </ac:picMkLst>
        </pc:picChg>
        <pc:picChg chg="add mod">
          <ac:chgData name="Elisa Téllez" userId="94d53849de824c56" providerId="LiveId" clId="{392C093B-767D-48F1-B778-FDAE401710EA}" dt="2020-07-10T20:17:48.165" v="241" actId="14100"/>
          <ac:picMkLst>
            <pc:docMk/>
            <pc:sldMk cId="3084041585" sldId="286"/>
            <ac:picMk id="8" creationId="{6CE514AD-462F-46FA-9C1A-9043792E6DB4}"/>
          </ac:picMkLst>
        </pc:picChg>
      </pc:sldChg>
      <pc:sldChg chg="addSp delSp modSp mod">
        <pc:chgData name="Elisa Téllez" userId="94d53849de824c56" providerId="LiveId" clId="{392C093B-767D-48F1-B778-FDAE401710EA}" dt="2020-07-12T15:36:13.923" v="5728" actId="1035"/>
        <pc:sldMkLst>
          <pc:docMk/>
          <pc:sldMk cId="2747344527" sldId="287"/>
        </pc:sldMkLst>
        <pc:spChg chg="del">
          <ac:chgData name="Elisa Téllez" userId="94d53849de824c56" providerId="LiveId" clId="{392C093B-767D-48F1-B778-FDAE401710EA}" dt="2020-07-10T20:19:11.285" v="262" actId="21"/>
          <ac:spMkLst>
            <pc:docMk/>
            <pc:sldMk cId="2747344527" sldId="287"/>
            <ac:spMk id="5" creationId="{5A323151-AFB4-42BB-85F6-0504C1A62256}"/>
          </ac:spMkLst>
        </pc:spChg>
        <pc:spChg chg="mod">
          <ac:chgData name="Elisa Téllez" userId="94d53849de824c56" providerId="LiveId" clId="{392C093B-767D-48F1-B778-FDAE401710EA}" dt="2020-07-12T15:36:13.923" v="5728" actId="1035"/>
          <ac:spMkLst>
            <pc:docMk/>
            <pc:sldMk cId="2747344527" sldId="287"/>
            <ac:spMk id="7" creationId="{909667CD-A019-4135-93D0-940F2B0E23D5}"/>
          </ac:spMkLst>
        </pc:spChg>
        <pc:spChg chg="add mod">
          <ac:chgData name="Elisa Téllez" userId="94d53849de824c56" providerId="LiveId" clId="{392C093B-767D-48F1-B778-FDAE401710EA}" dt="2020-07-12T15:36:13.923" v="5728" actId="1035"/>
          <ac:spMkLst>
            <pc:docMk/>
            <pc:sldMk cId="2747344527" sldId="287"/>
            <ac:spMk id="9" creationId="{8A1B4872-AC05-46DD-9341-B487DF83FEF6}"/>
          </ac:spMkLst>
        </pc:spChg>
        <pc:spChg chg="add del mod">
          <ac:chgData name="Elisa Téllez" userId="94d53849de824c56" providerId="LiveId" clId="{392C093B-767D-48F1-B778-FDAE401710EA}" dt="2020-07-10T20:21:09.186" v="299" actId="478"/>
          <ac:spMkLst>
            <pc:docMk/>
            <pc:sldMk cId="2747344527" sldId="287"/>
            <ac:spMk id="10" creationId="{68DBE9B7-9E62-409D-9312-D03F2081E8BE}"/>
          </ac:spMkLst>
        </pc:spChg>
        <pc:spChg chg="add del mod">
          <ac:chgData name="Elisa Téllez" userId="94d53849de824c56" providerId="LiveId" clId="{392C093B-767D-48F1-B778-FDAE401710EA}" dt="2020-07-10T20:21:57.523" v="331" actId="478"/>
          <ac:spMkLst>
            <pc:docMk/>
            <pc:sldMk cId="2747344527" sldId="287"/>
            <ac:spMk id="11" creationId="{C88B51F6-1579-4EA9-B6AC-4D4F33036F8E}"/>
          </ac:spMkLst>
        </pc:spChg>
        <pc:spChg chg="add del mod">
          <ac:chgData name="Elisa Téllez" userId="94d53849de824c56" providerId="LiveId" clId="{392C093B-767D-48F1-B778-FDAE401710EA}" dt="2020-07-10T20:22:25.071" v="340" actId="478"/>
          <ac:spMkLst>
            <pc:docMk/>
            <pc:sldMk cId="2747344527" sldId="287"/>
            <ac:spMk id="12" creationId="{04EF1CA5-7C92-4A8F-8FB6-DD198C6F1FB8}"/>
          </ac:spMkLst>
        </pc:spChg>
        <pc:spChg chg="add del mod">
          <ac:chgData name="Elisa Téllez" userId="94d53849de824c56" providerId="LiveId" clId="{392C093B-767D-48F1-B778-FDAE401710EA}" dt="2020-07-10T20:22:25.071" v="340" actId="478"/>
          <ac:spMkLst>
            <pc:docMk/>
            <pc:sldMk cId="2747344527" sldId="287"/>
            <ac:spMk id="13" creationId="{C6FE93A0-0B7D-443D-97A0-534B561B3D2F}"/>
          </ac:spMkLst>
        </pc:spChg>
        <pc:picChg chg="del">
          <ac:chgData name="Elisa Téllez" userId="94d53849de824c56" providerId="LiveId" clId="{392C093B-767D-48F1-B778-FDAE401710EA}" dt="2020-07-10T20:19:11.285" v="262" actId="21"/>
          <ac:picMkLst>
            <pc:docMk/>
            <pc:sldMk cId="2747344527" sldId="287"/>
            <ac:picMk id="4" creationId="{9806877F-1CD7-4521-AD5D-BD7399E50ED9}"/>
          </ac:picMkLst>
        </pc:picChg>
        <pc:picChg chg="mod">
          <ac:chgData name="Elisa Téllez" userId="94d53849de824c56" providerId="LiveId" clId="{392C093B-767D-48F1-B778-FDAE401710EA}" dt="2020-07-10T20:19:36.841" v="271" actId="1076"/>
          <ac:picMkLst>
            <pc:docMk/>
            <pc:sldMk cId="2747344527" sldId="287"/>
            <ac:picMk id="6" creationId="{00CC4C98-16CF-47A1-821C-FE03204AD9FB}"/>
          </ac:picMkLst>
        </pc:picChg>
        <pc:picChg chg="add mod">
          <ac:chgData name="Elisa Téllez" userId="94d53849de824c56" providerId="LiveId" clId="{392C093B-767D-48F1-B778-FDAE401710EA}" dt="2020-07-10T20:22:01.781" v="333" actId="1076"/>
          <ac:picMkLst>
            <pc:docMk/>
            <pc:sldMk cId="2747344527" sldId="287"/>
            <ac:picMk id="8" creationId="{981D5B32-BE51-437C-BA42-C4558E875E69}"/>
          </ac:picMkLst>
        </pc:picChg>
      </pc:sldChg>
      <pc:sldChg chg="addSp delSp modSp mod">
        <pc:chgData name="Elisa Téllez" userId="94d53849de824c56" providerId="LiveId" clId="{392C093B-767D-48F1-B778-FDAE401710EA}" dt="2020-07-12T15:36:35.412" v="5749" actId="1035"/>
        <pc:sldMkLst>
          <pc:docMk/>
          <pc:sldMk cId="1763481939" sldId="288"/>
        </pc:sldMkLst>
        <pc:spChg chg="del">
          <ac:chgData name="Elisa Téllez" userId="94d53849de824c56" providerId="LiveId" clId="{392C093B-767D-48F1-B778-FDAE401710EA}" dt="2020-07-10T20:13:01.872" v="112" actId="21"/>
          <ac:spMkLst>
            <pc:docMk/>
            <pc:sldMk cId="1763481939" sldId="288"/>
            <ac:spMk id="5" creationId="{03ECB002-531B-45CC-B77B-EEDE703AFD3A}"/>
          </ac:spMkLst>
        </pc:spChg>
        <pc:spChg chg="mod">
          <ac:chgData name="Elisa Téllez" userId="94d53849de824c56" providerId="LiveId" clId="{392C093B-767D-48F1-B778-FDAE401710EA}" dt="2020-07-12T15:36:35.412" v="5749" actId="1035"/>
          <ac:spMkLst>
            <pc:docMk/>
            <pc:sldMk cId="1763481939" sldId="288"/>
            <ac:spMk id="7" creationId="{44F2223D-0506-457B-B996-FDDFCE9A059A}"/>
          </ac:spMkLst>
        </pc:spChg>
        <pc:spChg chg="add del mod">
          <ac:chgData name="Elisa Téllez" userId="94d53849de824c56" providerId="LiveId" clId="{392C093B-767D-48F1-B778-FDAE401710EA}" dt="2020-07-10T20:15:50.275" v="156" actId="21"/>
          <ac:spMkLst>
            <pc:docMk/>
            <pc:sldMk cId="1763481939" sldId="288"/>
            <ac:spMk id="9" creationId="{41C71761-76DF-4EC1-90D0-FE701B332143}"/>
          </ac:spMkLst>
        </pc:spChg>
        <pc:spChg chg="add mod">
          <ac:chgData name="Elisa Téllez" userId="94d53849de824c56" providerId="LiveId" clId="{392C093B-767D-48F1-B778-FDAE401710EA}" dt="2020-07-12T15:36:35.412" v="5749" actId="1035"/>
          <ac:spMkLst>
            <pc:docMk/>
            <pc:sldMk cId="1763481939" sldId="288"/>
            <ac:spMk id="11" creationId="{6B0077DC-1277-4FAA-A68E-24BBB7170A4E}"/>
          </ac:spMkLst>
        </pc:spChg>
        <pc:spChg chg="add del mod">
          <ac:chgData name="Elisa Téllez" userId="94d53849de824c56" providerId="LiveId" clId="{392C093B-767D-48F1-B778-FDAE401710EA}" dt="2020-07-10T20:23:44.253" v="382" actId="478"/>
          <ac:spMkLst>
            <pc:docMk/>
            <pc:sldMk cId="1763481939" sldId="288"/>
            <ac:spMk id="12" creationId="{F25837B1-CA4B-4F3B-9C7A-4269388A8360}"/>
          </ac:spMkLst>
        </pc:spChg>
        <pc:spChg chg="add del mod">
          <ac:chgData name="Elisa Téllez" userId="94d53849de824c56" providerId="LiveId" clId="{392C093B-767D-48F1-B778-FDAE401710EA}" dt="2020-07-10T20:23:50.494" v="385" actId="478"/>
          <ac:spMkLst>
            <pc:docMk/>
            <pc:sldMk cId="1763481939" sldId="288"/>
            <ac:spMk id="13" creationId="{3F1B903C-7DE3-480F-A138-1C9E5B8587B9}"/>
          </ac:spMkLst>
        </pc:spChg>
        <pc:picChg chg="del">
          <ac:chgData name="Elisa Téllez" userId="94d53849de824c56" providerId="LiveId" clId="{392C093B-767D-48F1-B778-FDAE401710EA}" dt="2020-07-10T20:13:01.872" v="112" actId="21"/>
          <ac:picMkLst>
            <pc:docMk/>
            <pc:sldMk cId="1763481939" sldId="288"/>
            <ac:picMk id="4" creationId="{E9E8A5D5-E37A-46DF-AED7-F56B7C1386F9}"/>
          </ac:picMkLst>
        </pc:picChg>
        <pc:picChg chg="mod">
          <ac:chgData name="Elisa Téllez" userId="94d53849de824c56" providerId="LiveId" clId="{392C093B-767D-48F1-B778-FDAE401710EA}" dt="2020-07-12T15:36:31.851" v="5744" actId="1035"/>
          <ac:picMkLst>
            <pc:docMk/>
            <pc:sldMk cId="1763481939" sldId="288"/>
            <ac:picMk id="6" creationId="{F43D2CC7-A0CE-4806-A207-A5860CED3440}"/>
          </ac:picMkLst>
        </pc:picChg>
        <pc:picChg chg="add del mod">
          <ac:chgData name="Elisa Téllez" userId="94d53849de824c56" providerId="LiveId" clId="{392C093B-767D-48F1-B778-FDAE401710EA}" dt="2020-07-10T20:15:50.275" v="156" actId="21"/>
          <ac:picMkLst>
            <pc:docMk/>
            <pc:sldMk cId="1763481939" sldId="288"/>
            <ac:picMk id="8" creationId="{4AD01327-AB7B-4EEF-8CDB-D47E9CE589C3}"/>
          </ac:picMkLst>
        </pc:picChg>
        <pc:picChg chg="add mod">
          <ac:chgData name="Elisa Téllez" userId="94d53849de824c56" providerId="LiveId" clId="{392C093B-767D-48F1-B778-FDAE401710EA}" dt="2020-07-12T15:36:30.251" v="5739" actId="1035"/>
          <ac:picMkLst>
            <pc:docMk/>
            <pc:sldMk cId="1763481939" sldId="288"/>
            <ac:picMk id="10" creationId="{94FA9D21-4501-4F91-ADE6-E68488DC87F1}"/>
          </ac:picMkLst>
        </pc:picChg>
      </pc:sldChg>
      <pc:sldChg chg="addSp delSp modSp mod ord">
        <pc:chgData name="Elisa Téllez" userId="94d53849de824c56" providerId="LiveId" clId="{392C093B-767D-48F1-B778-FDAE401710EA}" dt="2020-07-12T15:36:21.634" v="5734" actId="113"/>
        <pc:sldMkLst>
          <pc:docMk/>
          <pc:sldMk cId="2551252648" sldId="289"/>
        </pc:sldMkLst>
        <pc:spChg chg="del">
          <ac:chgData name="Elisa Téllez" userId="94d53849de824c56" providerId="LiveId" clId="{392C093B-767D-48F1-B778-FDAE401710EA}" dt="2020-07-10T20:19:01.039" v="260" actId="21"/>
          <ac:spMkLst>
            <pc:docMk/>
            <pc:sldMk cId="2551252648" sldId="289"/>
            <ac:spMk id="5" creationId="{4FABC18F-C92F-4054-829B-E2BAEA3B529B}"/>
          </ac:spMkLst>
        </pc:spChg>
        <pc:spChg chg="del mod">
          <ac:chgData name="Elisa Téllez" userId="94d53849de824c56" providerId="LiveId" clId="{392C093B-767D-48F1-B778-FDAE401710EA}" dt="2020-07-10T20:19:23.452" v="265" actId="21"/>
          <ac:spMkLst>
            <pc:docMk/>
            <pc:sldMk cId="2551252648" sldId="289"/>
            <ac:spMk id="7" creationId="{752712E4-E63D-4E37-9594-7EE6FBFEF4C0}"/>
          </ac:spMkLst>
        </pc:spChg>
        <pc:spChg chg="add del mod">
          <ac:chgData name="Elisa Téllez" userId="94d53849de824c56" providerId="LiveId" clId="{392C093B-767D-48F1-B778-FDAE401710EA}" dt="2020-07-10T20:20:23.948" v="287" actId="21"/>
          <ac:spMkLst>
            <pc:docMk/>
            <pc:sldMk cId="2551252648" sldId="289"/>
            <ac:spMk id="9" creationId="{EF4B40FC-D311-4815-BAC4-86509F7F8113}"/>
          </ac:spMkLst>
        </pc:spChg>
        <pc:spChg chg="add mod">
          <ac:chgData name="Elisa Téllez" userId="94d53849de824c56" providerId="LiveId" clId="{392C093B-767D-48F1-B778-FDAE401710EA}" dt="2020-07-12T15:36:21.634" v="5734" actId="113"/>
          <ac:spMkLst>
            <pc:docMk/>
            <pc:sldMk cId="2551252648" sldId="289"/>
            <ac:spMk id="11" creationId="{6AE034E1-1226-43E6-B857-936215605161}"/>
          </ac:spMkLst>
        </pc:spChg>
        <pc:spChg chg="add mod">
          <ac:chgData name="Elisa Téllez" userId="94d53849de824c56" providerId="LiveId" clId="{392C093B-767D-48F1-B778-FDAE401710EA}" dt="2020-07-12T15:36:18.052" v="5733" actId="1035"/>
          <ac:spMkLst>
            <pc:docMk/>
            <pc:sldMk cId="2551252648" sldId="289"/>
            <ac:spMk id="13" creationId="{A13877E4-4A77-4B5F-BC63-6FBEE992F615}"/>
          </ac:spMkLst>
        </pc:spChg>
        <pc:spChg chg="add del mod">
          <ac:chgData name="Elisa Téllez" userId="94d53849de824c56" providerId="LiveId" clId="{392C093B-767D-48F1-B778-FDAE401710EA}" dt="2020-07-10T20:23:06.286" v="362" actId="478"/>
          <ac:spMkLst>
            <pc:docMk/>
            <pc:sldMk cId="2551252648" sldId="289"/>
            <ac:spMk id="14" creationId="{5F4C3140-74B6-4CD0-8F00-0E1EC86630B0}"/>
          </ac:spMkLst>
        </pc:spChg>
        <pc:spChg chg="add del mod">
          <ac:chgData name="Elisa Téllez" userId="94d53849de824c56" providerId="LiveId" clId="{392C093B-767D-48F1-B778-FDAE401710EA}" dt="2020-07-10T20:22:49.734" v="357" actId="478"/>
          <ac:spMkLst>
            <pc:docMk/>
            <pc:sldMk cId="2551252648" sldId="289"/>
            <ac:spMk id="15" creationId="{25E0FC08-18DF-424C-B8EE-97BFD474370A}"/>
          </ac:spMkLst>
        </pc:spChg>
        <pc:graphicFrameChg chg="add del modGraphic">
          <ac:chgData name="Elisa Téllez" userId="94d53849de824c56" providerId="LiveId" clId="{392C093B-767D-48F1-B778-FDAE401710EA}" dt="2020-07-10T20:19:59.865" v="277" actId="27309"/>
          <ac:graphicFrameMkLst>
            <pc:docMk/>
            <pc:sldMk cId="2551252648" sldId="289"/>
            <ac:graphicFrameMk id="3" creationId="{1153DCDE-3833-4EA5-84B5-47C689DD3FC5}"/>
          </ac:graphicFrameMkLst>
        </pc:graphicFrameChg>
        <pc:picChg chg="del">
          <ac:chgData name="Elisa Téllez" userId="94d53849de824c56" providerId="LiveId" clId="{392C093B-767D-48F1-B778-FDAE401710EA}" dt="2020-07-10T20:18:57.662" v="258" actId="21"/>
          <ac:picMkLst>
            <pc:docMk/>
            <pc:sldMk cId="2551252648" sldId="289"/>
            <ac:picMk id="4" creationId="{D7EF17AE-43BF-41A9-AC6B-E7DC59100121}"/>
          </ac:picMkLst>
        </pc:picChg>
        <pc:picChg chg="del">
          <ac:chgData name="Elisa Téllez" userId="94d53849de824c56" providerId="LiveId" clId="{392C093B-767D-48F1-B778-FDAE401710EA}" dt="2020-07-10T20:19:23.452" v="265" actId="21"/>
          <ac:picMkLst>
            <pc:docMk/>
            <pc:sldMk cId="2551252648" sldId="289"/>
            <ac:picMk id="6" creationId="{D0613E02-5960-4696-9436-DAD4A44BC51F}"/>
          </ac:picMkLst>
        </pc:picChg>
        <pc:picChg chg="add del mod">
          <ac:chgData name="Elisa Téllez" userId="94d53849de824c56" providerId="LiveId" clId="{392C093B-767D-48F1-B778-FDAE401710EA}" dt="2020-07-10T20:20:18.697" v="283" actId="21"/>
          <ac:picMkLst>
            <pc:docMk/>
            <pc:sldMk cId="2551252648" sldId="289"/>
            <ac:picMk id="8" creationId="{B54F436B-AC7F-47B3-B9B7-B8E178D07329}"/>
          </ac:picMkLst>
        </pc:picChg>
        <pc:picChg chg="add mod">
          <ac:chgData name="Elisa Téllez" userId="94d53849de824c56" providerId="LiveId" clId="{392C093B-767D-48F1-B778-FDAE401710EA}" dt="2020-07-10T20:22:14.513" v="337" actId="1076"/>
          <ac:picMkLst>
            <pc:docMk/>
            <pc:sldMk cId="2551252648" sldId="289"/>
            <ac:picMk id="10" creationId="{F6CD4FF7-0DEA-4411-A20B-2FFE164B809C}"/>
          </ac:picMkLst>
        </pc:picChg>
        <pc:picChg chg="add del mod">
          <ac:chgData name="Elisa Téllez" userId="94d53849de824c56" providerId="LiveId" clId="{392C093B-767D-48F1-B778-FDAE401710EA}" dt="2020-07-10T20:22:16.797" v="338" actId="14100"/>
          <ac:picMkLst>
            <pc:docMk/>
            <pc:sldMk cId="2551252648" sldId="289"/>
            <ac:picMk id="12" creationId="{6DD430E7-2DD8-4B66-92EC-D8DD43008917}"/>
          </ac:picMkLst>
        </pc:picChg>
      </pc:sldChg>
      <pc:sldChg chg="addSp delSp modSp mod">
        <pc:chgData name="Elisa Téllez" userId="94d53849de824c56" providerId="LiveId" clId="{392C093B-767D-48F1-B778-FDAE401710EA}" dt="2020-07-12T15:36:50.447" v="5757" actId="207"/>
        <pc:sldMkLst>
          <pc:docMk/>
          <pc:sldMk cId="2346256099" sldId="290"/>
        </pc:sldMkLst>
        <pc:spChg chg="mod">
          <ac:chgData name="Elisa Téllez" userId="94d53849de824c56" providerId="LiveId" clId="{392C093B-767D-48F1-B778-FDAE401710EA}" dt="2020-07-12T15:36:47.611" v="5756" actId="113"/>
          <ac:spMkLst>
            <pc:docMk/>
            <pc:sldMk cId="2346256099" sldId="290"/>
            <ac:spMk id="5" creationId="{62931A0A-CABE-4C7E-BBE6-F85567ED29B8}"/>
          </ac:spMkLst>
        </pc:spChg>
        <pc:spChg chg="add del">
          <ac:chgData name="Elisa Téllez" userId="94d53849de824c56" providerId="LiveId" clId="{392C093B-767D-48F1-B778-FDAE401710EA}" dt="2020-07-10T20:20:14.109" v="281" actId="21"/>
          <ac:spMkLst>
            <pc:docMk/>
            <pc:sldMk cId="2346256099" sldId="290"/>
            <ac:spMk id="7" creationId="{A6F02A90-E86F-4C8A-BD79-CDA622110188}"/>
          </ac:spMkLst>
        </pc:spChg>
        <pc:spChg chg="add mod">
          <ac:chgData name="Elisa Téllez" userId="94d53849de824c56" providerId="LiveId" clId="{392C093B-767D-48F1-B778-FDAE401710EA}" dt="2020-07-12T15:36:50.447" v="5757" actId="207"/>
          <ac:spMkLst>
            <pc:docMk/>
            <pc:sldMk cId="2346256099" sldId="290"/>
            <ac:spMk id="9" creationId="{DFB1D895-7849-4DD0-9843-B3CE9E1C2CDA}"/>
          </ac:spMkLst>
        </pc:spChg>
        <pc:spChg chg="add del mod">
          <ac:chgData name="Elisa Téllez" userId="94d53849de824c56" providerId="LiveId" clId="{392C093B-767D-48F1-B778-FDAE401710EA}" dt="2020-07-10T20:24:37.458" v="412" actId="478"/>
          <ac:spMkLst>
            <pc:docMk/>
            <pc:sldMk cId="2346256099" sldId="290"/>
            <ac:spMk id="10" creationId="{ED6FE537-BA58-4F30-BD57-754D3F74F1F1}"/>
          </ac:spMkLst>
        </pc:spChg>
        <pc:spChg chg="add del mod">
          <ac:chgData name="Elisa Téllez" userId="94d53849de824c56" providerId="LiveId" clId="{392C093B-767D-48F1-B778-FDAE401710EA}" dt="2020-07-10T20:24:43.168" v="414" actId="478"/>
          <ac:spMkLst>
            <pc:docMk/>
            <pc:sldMk cId="2346256099" sldId="290"/>
            <ac:spMk id="11" creationId="{2B9FFFEB-E829-4F30-A85F-5F990325696D}"/>
          </ac:spMkLst>
        </pc:spChg>
        <pc:picChg chg="mod">
          <ac:chgData name="Elisa Téllez" userId="94d53849de824c56" providerId="LiveId" clId="{392C093B-767D-48F1-B778-FDAE401710EA}" dt="2020-07-10T20:26:35.651" v="438" actId="1076"/>
          <ac:picMkLst>
            <pc:docMk/>
            <pc:sldMk cId="2346256099" sldId="290"/>
            <ac:picMk id="4" creationId="{D02B144F-CA73-4EAE-A606-19AE36EC4C7F}"/>
          </ac:picMkLst>
        </pc:picChg>
        <pc:picChg chg="del">
          <ac:chgData name="Elisa Téllez" userId="94d53849de824c56" providerId="LiveId" clId="{392C093B-767D-48F1-B778-FDAE401710EA}" dt="2020-07-10T20:19:51.998" v="273" actId="21"/>
          <ac:picMkLst>
            <pc:docMk/>
            <pc:sldMk cId="2346256099" sldId="290"/>
            <ac:picMk id="6" creationId="{A6C6FB6E-164C-438B-BE28-16FF17D1910E}"/>
          </ac:picMkLst>
        </pc:picChg>
        <pc:picChg chg="add mod">
          <ac:chgData name="Elisa Téllez" userId="94d53849de824c56" providerId="LiveId" clId="{392C093B-767D-48F1-B778-FDAE401710EA}" dt="2020-07-10T20:26:33.036" v="437" actId="1076"/>
          <ac:picMkLst>
            <pc:docMk/>
            <pc:sldMk cId="2346256099" sldId="290"/>
            <ac:picMk id="8" creationId="{D8858B2B-ECB8-4554-A084-33AA1C32F44C}"/>
          </ac:picMkLst>
        </pc:picChg>
      </pc:sldChg>
      <pc:sldChg chg="addSp delSp modSp mod">
        <pc:chgData name="Elisa Téllez" userId="94d53849de824c56" providerId="LiveId" clId="{392C093B-767D-48F1-B778-FDAE401710EA}" dt="2020-07-12T15:52:09.426" v="6212" actId="1035"/>
        <pc:sldMkLst>
          <pc:docMk/>
          <pc:sldMk cId="3819524839" sldId="291"/>
        </pc:sldMkLst>
        <pc:spChg chg="add mod">
          <ac:chgData name="Elisa Téllez" userId="94d53849de824c56" providerId="LiveId" clId="{392C093B-767D-48F1-B778-FDAE401710EA}" dt="2020-07-12T15:42:50.564" v="5924" actId="20577"/>
          <ac:spMkLst>
            <pc:docMk/>
            <pc:sldMk cId="3819524839" sldId="291"/>
            <ac:spMk id="3" creationId="{130CECED-91DF-4719-8A76-DA2520DFD5A8}"/>
          </ac:spMkLst>
        </pc:spChg>
        <pc:spChg chg="add del mod">
          <ac:chgData name="Elisa Téllez" userId="94d53849de824c56" providerId="LiveId" clId="{392C093B-767D-48F1-B778-FDAE401710EA}" dt="2020-07-12T15:52:09.426" v="6212" actId="1035"/>
          <ac:spMkLst>
            <pc:docMk/>
            <pc:sldMk cId="3819524839" sldId="291"/>
            <ac:spMk id="5" creationId="{83C8956D-7E1F-42BD-AEAB-CCF3699D1AB5}"/>
          </ac:spMkLst>
        </pc:spChg>
        <pc:spChg chg="add mod">
          <ac:chgData name="Elisa Téllez" userId="94d53849de824c56" providerId="LiveId" clId="{392C093B-767D-48F1-B778-FDAE401710EA}" dt="2020-07-12T15:28:41.010" v="5623" actId="1076"/>
          <ac:spMkLst>
            <pc:docMk/>
            <pc:sldMk cId="3819524839" sldId="291"/>
            <ac:spMk id="6" creationId="{D36233F8-56A2-4BE7-B6A3-08B9CA767DD0}"/>
          </ac:spMkLst>
        </pc:spChg>
        <pc:picChg chg="add mod">
          <ac:chgData name="Elisa Téllez" userId="94d53849de824c56" providerId="LiveId" clId="{392C093B-767D-48F1-B778-FDAE401710EA}" dt="2020-07-10T20:38:57.460" v="630" actId="1076"/>
          <ac:picMkLst>
            <pc:docMk/>
            <pc:sldMk cId="3819524839" sldId="291"/>
            <ac:picMk id="2" creationId="{4828A1F4-0304-4913-A1DF-1DE4073A1B43}"/>
          </ac:picMkLst>
        </pc:picChg>
      </pc:sldChg>
      <pc:sldChg chg="addSp delSp modSp mod ord modAnim">
        <pc:chgData name="Elisa Téllez" userId="94d53849de824c56" providerId="LiveId" clId="{392C093B-767D-48F1-B778-FDAE401710EA}" dt="2020-07-12T15:52:02.756" v="6209" actId="1035"/>
        <pc:sldMkLst>
          <pc:docMk/>
          <pc:sldMk cId="1689005515" sldId="292"/>
        </pc:sldMkLst>
        <pc:spChg chg="add mod">
          <ac:chgData name="Elisa Téllez" userId="94d53849de824c56" providerId="LiveId" clId="{392C093B-767D-48F1-B778-FDAE401710EA}" dt="2020-07-12T15:43:17.418" v="5931" actId="1076"/>
          <ac:spMkLst>
            <pc:docMk/>
            <pc:sldMk cId="1689005515" sldId="292"/>
            <ac:spMk id="2" creationId="{BC5A862B-2AFD-4779-AD14-0C3FF13B48CB}"/>
          </ac:spMkLst>
        </pc:spChg>
        <pc:spChg chg="mod">
          <ac:chgData name="Elisa Téllez" userId="94d53849de824c56" providerId="LiveId" clId="{392C093B-767D-48F1-B778-FDAE401710EA}" dt="2020-07-12T15:52:02.756" v="6209" actId="1035"/>
          <ac:spMkLst>
            <pc:docMk/>
            <pc:sldMk cId="1689005515" sldId="292"/>
            <ac:spMk id="5" creationId="{229B983B-589E-4E07-9ED4-914D82CC7AFE}"/>
          </ac:spMkLst>
        </pc:spChg>
        <pc:picChg chg="add del mod">
          <ac:chgData name="Elisa Téllez" userId="94d53849de824c56" providerId="LiveId" clId="{392C093B-767D-48F1-B778-FDAE401710EA}" dt="2020-07-12T15:30:00.823" v="5628" actId="478"/>
          <ac:picMkLst>
            <pc:docMk/>
            <pc:sldMk cId="1689005515" sldId="292"/>
            <ac:picMk id="3" creationId="{3AC127BE-7D2B-4569-A42A-4656AB0BB2A9}"/>
          </ac:picMkLst>
        </pc:picChg>
        <pc:picChg chg="add del mod modCrop">
          <ac:chgData name="Elisa Téllez" userId="94d53849de824c56" providerId="LiveId" clId="{392C093B-767D-48F1-B778-FDAE401710EA}" dt="2020-07-12T15:30:22.873" v="5632" actId="478"/>
          <ac:picMkLst>
            <pc:docMk/>
            <pc:sldMk cId="1689005515" sldId="292"/>
            <ac:picMk id="7" creationId="{F724F43B-013F-400C-8F59-8A60DEA327A4}"/>
          </ac:picMkLst>
        </pc:picChg>
        <pc:picChg chg="add mod">
          <ac:chgData name="Elisa Téllez" userId="94d53849de824c56" providerId="LiveId" clId="{392C093B-767D-48F1-B778-FDAE401710EA}" dt="2020-07-12T15:43:19.170" v="5932" actId="14100"/>
          <ac:picMkLst>
            <pc:docMk/>
            <pc:sldMk cId="1689005515" sldId="292"/>
            <ac:picMk id="8" creationId="{91F99764-2537-4E4B-B0C6-B5857DA64669}"/>
          </ac:picMkLst>
        </pc:picChg>
      </pc:sldChg>
      <pc:sldChg chg="addSp delSp modSp new del mod delAnim modAnim">
        <pc:chgData name="Elisa Téllez" userId="94d53849de824c56" providerId="LiveId" clId="{392C093B-767D-48F1-B778-FDAE401710EA}" dt="2020-07-10T20:31:19.560" v="559" actId="47"/>
        <pc:sldMkLst>
          <pc:docMk/>
          <pc:sldMk cId="1070639081" sldId="293"/>
        </pc:sldMkLst>
        <pc:spChg chg="del">
          <ac:chgData name="Elisa Téllez" userId="94d53849de824c56" providerId="LiveId" clId="{392C093B-767D-48F1-B778-FDAE401710EA}" dt="2020-07-10T20:07:56.183" v="75" actId="478"/>
          <ac:spMkLst>
            <pc:docMk/>
            <pc:sldMk cId="1070639081" sldId="293"/>
            <ac:spMk id="2" creationId="{96D62583-37F9-4E21-A7C7-03E41AAFD265}"/>
          </ac:spMkLst>
        </pc:spChg>
        <pc:spChg chg="del">
          <ac:chgData name="Elisa Téllez" userId="94d53849de824c56" providerId="LiveId" clId="{392C093B-767D-48F1-B778-FDAE401710EA}" dt="2020-07-10T20:07:56.183" v="75" actId="478"/>
          <ac:spMkLst>
            <pc:docMk/>
            <pc:sldMk cId="1070639081" sldId="293"/>
            <ac:spMk id="3" creationId="{A0DEA950-3CF5-4E68-B17B-E74D2C6859BA}"/>
          </ac:spMkLst>
        </pc:spChg>
        <pc:picChg chg="add del mod">
          <ac:chgData name="Elisa Téllez" userId="94d53849de824c56" providerId="LiveId" clId="{392C093B-767D-48F1-B778-FDAE401710EA}" dt="2020-07-10T20:30:49.208" v="542" actId="21"/>
          <ac:picMkLst>
            <pc:docMk/>
            <pc:sldMk cId="1070639081" sldId="293"/>
            <ac:picMk id="4" creationId="{D2510BCD-9C0C-43BA-9A96-8D3C4DFAFF9B}"/>
          </ac:picMkLst>
        </pc:picChg>
        <pc:picChg chg="add del mod">
          <ac:chgData name="Elisa Téllez" userId="94d53849de824c56" providerId="LiveId" clId="{392C093B-767D-48F1-B778-FDAE401710EA}" dt="2020-07-10T20:30:55.463" v="546" actId="21"/>
          <ac:picMkLst>
            <pc:docMk/>
            <pc:sldMk cId="1070639081" sldId="293"/>
            <ac:picMk id="5" creationId="{A66AA52E-2968-4E2A-B226-0E7B4170D3B6}"/>
          </ac:picMkLst>
        </pc:picChg>
      </pc:sldChg>
      <pc:sldChg chg="addSp delSp modSp new mod">
        <pc:chgData name="Elisa Téllez" userId="94d53849de824c56" providerId="LiveId" clId="{392C093B-767D-48F1-B778-FDAE401710EA}" dt="2020-07-12T15:51:56.136" v="6205" actId="1035"/>
        <pc:sldMkLst>
          <pc:docMk/>
          <pc:sldMk cId="1943665527" sldId="293"/>
        </pc:sldMkLst>
        <pc:spChg chg="del">
          <ac:chgData name="Elisa Téllez" userId="94d53849de824c56" providerId="LiveId" clId="{392C093B-767D-48F1-B778-FDAE401710EA}" dt="2020-07-10T22:39:25.625" v="2628" actId="478"/>
          <ac:spMkLst>
            <pc:docMk/>
            <pc:sldMk cId="1943665527" sldId="293"/>
            <ac:spMk id="2" creationId="{B67DD4DB-FBC9-4D88-BCA6-8970A25BF82C}"/>
          </ac:spMkLst>
        </pc:spChg>
        <pc:spChg chg="del">
          <ac:chgData name="Elisa Téllez" userId="94d53849de824c56" providerId="LiveId" clId="{392C093B-767D-48F1-B778-FDAE401710EA}" dt="2020-07-10T22:39:25.625" v="2628" actId="478"/>
          <ac:spMkLst>
            <pc:docMk/>
            <pc:sldMk cId="1943665527" sldId="293"/>
            <ac:spMk id="3" creationId="{F7655F5A-3A37-4DB8-B76A-BA764C13C5C4}"/>
          </ac:spMkLst>
        </pc:spChg>
        <pc:spChg chg="add mod">
          <ac:chgData name="Elisa Téllez" userId="94d53849de824c56" providerId="LiveId" clId="{392C093B-767D-48F1-B778-FDAE401710EA}" dt="2020-07-12T15:51:56.136" v="6205" actId="1035"/>
          <ac:spMkLst>
            <pc:docMk/>
            <pc:sldMk cId="1943665527" sldId="293"/>
            <ac:spMk id="7" creationId="{4AEC36A2-022C-4ABE-9DA1-B26790365009}"/>
          </ac:spMkLst>
        </pc:spChg>
        <pc:graphicFrameChg chg="add mod modGraphic">
          <ac:chgData name="Elisa Téllez" userId="94d53849de824c56" providerId="LiveId" clId="{392C093B-767D-48F1-B778-FDAE401710EA}" dt="2020-07-10T23:49:08.504" v="5156" actId="255"/>
          <ac:graphicFrameMkLst>
            <pc:docMk/>
            <pc:sldMk cId="1943665527" sldId="293"/>
            <ac:graphicFrameMk id="8" creationId="{9A3CDE2F-B91A-4685-B1B0-A7C03AAED07B}"/>
          </ac:graphicFrameMkLst>
        </pc:graphicFrameChg>
        <pc:picChg chg="add">
          <ac:chgData name="Elisa Téllez" userId="94d53849de824c56" providerId="LiveId" clId="{392C093B-767D-48F1-B778-FDAE401710EA}" dt="2020-07-10T22:39:29.636" v="2629" actId="22"/>
          <ac:picMkLst>
            <pc:docMk/>
            <pc:sldMk cId="1943665527" sldId="293"/>
            <ac:picMk id="5" creationId="{DB67E083-5036-433E-A673-A7605F2FE698}"/>
          </ac:picMkLst>
        </pc:picChg>
      </pc:sldChg>
      <pc:sldChg chg="addSp delSp modSp new mod">
        <pc:chgData name="Elisa Téllez" userId="94d53849de824c56" providerId="LiveId" clId="{392C093B-767D-48F1-B778-FDAE401710EA}" dt="2020-07-12T15:51:47.893" v="6201" actId="14100"/>
        <pc:sldMkLst>
          <pc:docMk/>
          <pc:sldMk cId="2956501335" sldId="294"/>
        </pc:sldMkLst>
        <pc:spChg chg="del">
          <ac:chgData name="Elisa Téllez" userId="94d53849de824c56" providerId="LiveId" clId="{392C093B-767D-48F1-B778-FDAE401710EA}" dt="2020-07-10T22:42:48.713" v="2757" actId="478"/>
          <ac:spMkLst>
            <pc:docMk/>
            <pc:sldMk cId="2956501335" sldId="294"/>
            <ac:spMk id="2" creationId="{23FAABC9-ACCD-462A-8B24-80824A4A89C4}"/>
          </ac:spMkLst>
        </pc:spChg>
        <pc:spChg chg="del">
          <ac:chgData name="Elisa Téllez" userId="94d53849de824c56" providerId="LiveId" clId="{392C093B-767D-48F1-B778-FDAE401710EA}" dt="2020-07-10T22:42:48.713" v="2757" actId="478"/>
          <ac:spMkLst>
            <pc:docMk/>
            <pc:sldMk cId="2956501335" sldId="294"/>
            <ac:spMk id="3" creationId="{B2AE7E96-C067-4DD3-A095-F1E9E2D22FF2}"/>
          </ac:spMkLst>
        </pc:spChg>
        <pc:spChg chg="add mod">
          <ac:chgData name="Elisa Téllez" userId="94d53849de824c56" providerId="LiveId" clId="{392C093B-767D-48F1-B778-FDAE401710EA}" dt="2020-07-12T15:51:47.893" v="6201" actId="14100"/>
          <ac:spMkLst>
            <pc:docMk/>
            <pc:sldMk cId="2956501335" sldId="294"/>
            <ac:spMk id="7" creationId="{7731F3C2-CD7C-4E44-BA73-A572F8771C43}"/>
          </ac:spMkLst>
        </pc:spChg>
        <pc:spChg chg="add mod">
          <ac:chgData name="Elisa Téllez" userId="94d53849de824c56" providerId="LiveId" clId="{392C093B-767D-48F1-B778-FDAE401710EA}" dt="2020-07-12T15:34:56.105" v="5699" actId="20577"/>
          <ac:spMkLst>
            <pc:docMk/>
            <pc:sldMk cId="2956501335" sldId="294"/>
            <ac:spMk id="8" creationId="{CFBA8568-C06D-4729-B37D-CC65656BF3C3}"/>
          </ac:spMkLst>
        </pc:spChg>
        <pc:picChg chg="add">
          <ac:chgData name="Elisa Téllez" userId="94d53849de824c56" providerId="LiveId" clId="{392C093B-767D-48F1-B778-FDAE401710EA}" dt="2020-07-10T22:42:52.559" v="2758" actId="22"/>
          <ac:picMkLst>
            <pc:docMk/>
            <pc:sldMk cId="2956501335" sldId="294"/>
            <ac:picMk id="5" creationId="{8CA002AF-BD51-4D4F-AC3B-BE26D1B87C2C}"/>
          </ac:picMkLst>
        </pc:picChg>
      </pc:sldChg>
      <pc:sldChg chg="addSp delSp modSp new mod">
        <pc:chgData name="Elisa Téllez" userId="94d53849de824c56" providerId="LiveId" clId="{392C093B-767D-48F1-B778-FDAE401710EA}" dt="2020-07-12T15:47:43.370" v="6118" actId="20577"/>
        <pc:sldMkLst>
          <pc:docMk/>
          <pc:sldMk cId="3056127303" sldId="295"/>
        </pc:sldMkLst>
        <pc:spChg chg="del">
          <ac:chgData name="Elisa Téllez" userId="94d53849de824c56" providerId="LiveId" clId="{392C093B-767D-48F1-B778-FDAE401710EA}" dt="2020-07-10T22:52:38.106" v="3018" actId="478"/>
          <ac:spMkLst>
            <pc:docMk/>
            <pc:sldMk cId="3056127303" sldId="295"/>
            <ac:spMk id="2" creationId="{E42A36C8-DC06-4FDD-8C24-84E251557050}"/>
          </ac:spMkLst>
        </pc:spChg>
        <pc:spChg chg="del">
          <ac:chgData name="Elisa Téllez" userId="94d53849de824c56" providerId="LiveId" clId="{392C093B-767D-48F1-B778-FDAE401710EA}" dt="2020-07-10T22:52:38.106" v="3018" actId="478"/>
          <ac:spMkLst>
            <pc:docMk/>
            <pc:sldMk cId="3056127303" sldId="295"/>
            <ac:spMk id="3" creationId="{E7B6A14F-EB06-4794-81FF-39A69DE20786}"/>
          </ac:spMkLst>
        </pc:spChg>
        <pc:spChg chg="add mod">
          <ac:chgData name="Elisa Téllez" userId="94d53849de824c56" providerId="LiveId" clId="{392C093B-767D-48F1-B778-FDAE401710EA}" dt="2020-07-12T15:47:43.370" v="6118" actId="20577"/>
          <ac:spMkLst>
            <pc:docMk/>
            <pc:sldMk cId="3056127303" sldId="295"/>
            <ac:spMk id="7" creationId="{29E3A2E8-FB29-4A4C-915B-76EADD395CFB}"/>
          </ac:spMkLst>
        </pc:spChg>
        <pc:spChg chg="add mod">
          <ac:chgData name="Elisa Téllez" userId="94d53849de824c56" providerId="LiveId" clId="{392C093B-767D-48F1-B778-FDAE401710EA}" dt="2020-07-12T15:46:47.081" v="6113" actId="114"/>
          <ac:spMkLst>
            <pc:docMk/>
            <pc:sldMk cId="3056127303" sldId="295"/>
            <ac:spMk id="8" creationId="{F8884D6B-671F-4D8E-860C-0E0778644454}"/>
          </ac:spMkLst>
        </pc:spChg>
        <pc:picChg chg="add">
          <ac:chgData name="Elisa Téllez" userId="94d53849de824c56" providerId="LiveId" clId="{392C093B-767D-48F1-B778-FDAE401710EA}" dt="2020-07-10T22:52:48.192" v="3021" actId="22"/>
          <ac:picMkLst>
            <pc:docMk/>
            <pc:sldMk cId="3056127303" sldId="295"/>
            <ac:picMk id="5" creationId="{9A7A2EBA-D9A7-45EE-A9E5-C26E1F8FB2F5}"/>
          </ac:picMkLst>
        </pc:picChg>
        <pc:picChg chg="add mod">
          <ac:chgData name="Elisa Téllez" userId="94d53849de824c56" providerId="LiveId" clId="{392C093B-767D-48F1-B778-FDAE401710EA}" dt="2020-07-10T23:22:50.250" v="4032" actId="14100"/>
          <ac:picMkLst>
            <pc:docMk/>
            <pc:sldMk cId="3056127303" sldId="295"/>
            <ac:picMk id="9" creationId="{E01B8E01-7979-41DC-A6BE-496A2858A38F}"/>
          </ac:picMkLst>
        </pc:picChg>
      </pc:sldChg>
      <pc:sldChg chg="addSp delSp modSp new mod">
        <pc:chgData name="Elisa Téllez" userId="94d53849de824c56" providerId="LiveId" clId="{392C093B-767D-48F1-B778-FDAE401710EA}" dt="2020-07-12T15:51:42.077" v="6199" actId="1035"/>
        <pc:sldMkLst>
          <pc:docMk/>
          <pc:sldMk cId="2649461439" sldId="296"/>
        </pc:sldMkLst>
        <pc:spChg chg="del">
          <ac:chgData name="Elisa Téllez" userId="94d53849de824c56" providerId="LiveId" clId="{392C093B-767D-48F1-B778-FDAE401710EA}" dt="2020-07-10T22:55:33.827" v="3096" actId="478"/>
          <ac:spMkLst>
            <pc:docMk/>
            <pc:sldMk cId="2649461439" sldId="296"/>
            <ac:spMk id="2" creationId="{D6A9DDF9-479B-42F8-8DED-A8282D39D697}"/>
          </ac:spMkLst>
        </pc:spChg>
        <pc:spChg chg="del">
          <ac:chgData name="Elisa Téllez" userId="94d53849de824c56" providerId="LiveId" clId="{392C093B-767D-48F1-B778-FDAE401710EA}" dt="2020-07-10T22:55:33.827" v="3096" actId="478"/>
          <ac:spMkLst>
            <pc:docMk/>
            <pc:sldMk cId="2649461439" sldId="296"/>
            <ac:spMk id="3" creationId="{945449DD-8288-400D-A9D2-D0C63222A9BC}"/>
          </ac:spMkLst>
        </pc:spChg>
        <pc:spChg chg="add mod">
          <ac:chgData name="Elisa Téllez" userId="94d53849de824c56" providerId="LiveId" clId="{392C093B-767D-48F1-B778-FDAE401710EA}" dt="2020-07-12T15:51:42.077" v="6199" actId="1035"/>
          <ac:spMkLst>
            <pc:docMk/>
            <pc:sldMk cId="2649461439" sldId="296"/>
            <ac:spMk id="7" creationId="{949D6086-21E8-45A5-B67A-795C72F535E6}"/>
          </ac:spMkLst>
        </pc:spChg>
        <pc:spChg chg="add del mod">
          <ac:chgData name="Elisa Téllez" userId="94d53849de824c56" providerId="LiveId" clId="{392C093B-767D-48F1-B778-FDAE401710EA}" dt="2020-07-10T22:55:59.357" v="3117" actId="478"/>
          <ac:spMkLst>
            <pc:docMk/>
            <pc:sldMk cId="2649461439" sldId="296"/>
            <ac:spMk id="8" creationId="{6F80CF29-A9C7-4A98-8056-781BC833629C}"/>
          </ac:spMkLst>
        </pc:spChg>
        <pc:spChg chg="add del mod">
          <ac:chgData name="Elisa Téllez" userId="94d53849de824c56" providerId="LiveId" clId="{392C093B-767D-48F1-B778-FDAE401710EA}" dt="2020-07-10T22:56:06.486" v="3122"/>
          <ac:spMkLst>
            <pc:docMk/>
            <pc:sldMk cId="2649461439" sldId="296"/>
            <ac:spMk id="9" creationId="{A858DACD-3D0D-4779-B7C6-509CCA94B874}"/>
          </ac:spMkLst>
        </pc:spChg>
        <pc:spChg chg="add del">
          <ac:chgData name="Elisa Téllez" userId="94d53849de824c56" providerId="LiveId" clId="{392C093B-767D-48F1-B778-FDAE401710EA}" dt="2020-07-10T22:56:06.486" v="3120" actId="478"/>
          <ac:spMkLst>
            <pc:docMk/>
            <pc:sldMk cId="2649461439" sldId="296"/>
            <ac:spMk id="11" creationId="{634C8848-2A09-44B9-B4AA-95D7E0972D88}"/>
          </ac:spMkLst>
        </pc:spChg>
        <pc:spChg chg="add mod">
          <ac:chgData name="Elisa Téllez" userId="94d53849de824c56" providerId="LiveId" clId="{392C093B-767D-48F1-B778-FDAE401710EA}" dt="2020-07-12T15:35:35.762" v="5704" actId="14100"/>
          <ac:spMkLst>
            <pc:docMk/>
            <pc:sldMk cId="2649461439" sldId="296"/>
            <ac:spMk id="12" creationId="{D4472351-FAA3-46BF-A99D-B5F4E31704C2}"/>
          </ac:spMkLst>
        </pc:spChg>
        <pc:picChg chg="add">
          <ac:chgData name="Elisa Téllez" userId="94d53849de824c56" providerId="LiveId" clId="{392C093B-767D-48F1-B778-FDAE401710EA}" dt="2020-07-10T22:55:36.548" v="3097" actId="22"/>
          <ac:picMkLst>
            <pc:docMk/>
            <pc:sldMk cId="2649461439" sldId="296"/>
            <ac:picMk id="5" creationId="{46FE7227-D8CE-495B-83C1-C560EB39572B}"/>
          </ac:picMkLst>
        </pc:picChg>
        <pc:picChg chg="add mod">
          <ac:chgData name="Elisa Téllez" userId="94d53849de824c56" providerId="LiveId" clId="{392C093B-767D-48F1-B778-FDAE401710EA}" dt="2020-07-10T23:41:54.940" v="5053" actId="1076"/>
          <ac:picMkLst>
            <pc:docMk/>
            <pc:sldMk cId="2649461439" sldId="296"/>
            <ac:picMk id="13" creationId="{50F4B555-8744-3F4A-8F06-B20F6A54B9F5}"/>
          </ac:picMkLst>
        </pc:picChg>
        <pc:picChg chg="add mod">
          <ac:chgData name="Elisa Téllez" userId="94d53849de824c56" providerId="LiveId" clId="{392C093B-767D-48F1-B778-FDAE401710EA}" dt="2020-07-10T23:41:55.991" v="5054" actId="1076"/>
          <ac:picMkLst>
            <pc:docMk/>
            <pc:sldMk cId="2649461439" sldId="296"/>
            <ac:picMk id="14" creationId="{A2AB4A1A-227E-4BEF-849A-4FCF82AB3CA4}"/>
          </ac:picMkLst>
        </pc:picChg>
      </pc:sldChg>
      <pc:sldChg chg="addSp delSp modSp new mod">
        <pc:chgData name="Elisa Téllez" userId="94d53849de824c56" providerId="LiveId" clId="{392C093B-767D-48F1-B778-FDAE401710EA}" dt="2020-07-12T15:42:02.539" v="5918" actId="20577"/>
        <pc:sldMkLst>
          <pc:docMk/>
          <pc:sldMk cId="3809017338" sldId="297"/>
        </pc:sldMkLst>
        <pc:spChg chg="del">
          <ac:chgData name="Elisa Téllez" userId="94d53849de824c56" providerId="LiveId" clId="{392C093B-767D-48F1-B778-FDAE401710EA}" dt="2020-07-10T22:57:20.292" v="3146" actId="478"/>
          <ac:spMkLst>
            <pc:docMk/>
            <pc:sldMk cId="3809017338" sldId="297"/>
            <ac:spMk id="2" creationId="{8D20F278-C91D-4E55-965F-85E62FC5A902}"/>
          </ac:spMkLst>
        </pc:spChg>
        <pc:spChg chg="del">
          <ac:chgData name="Elisa Téllez" userId="94d53849de824c56" providerId="LiveId" clId="{392C093B-767D-48F1-B778-FDAE401710EA}" dt="2020-07-10T22:57:20.292" v="3146" actId="478"/>
          <ac:spMkLst>
            <pc:docMk/>
            <pc:sldMk cId="3809017338" sldId="297"/>
            <ac:spMk id="3" creationId="{8C33F802-F4E4-4DCD-9861-25D998B890F3}"/>
          </ac:spMkLst>
        </pc:spChg>
        <pc:spChg chg="add mod">
          <ac:chgData name="Elisa Téllez" userId="94d53849de824c56" providerId="LiveId" clId="{392C093B-767D-48F1-B778-FDAE401710EA}" dt="2020-07-12T15:42:02.539" v="5918" actId="20577"/>
          <ac:spMkLst>
            <pc:docMk/>
            <pc:sldMk cId="3809017338" sldId="297"/>
            <ac:spMk id="4" creationId="{4070AE3A-10F2-48CE-B8F2-454E43887A2D}"/>
          </ac:spMkLst>
        </pc:spChg>
        <pc:picChg chg="add mod modCrop">
          <ac:chgData name="Elisa Téllez" userId="94d53849de824c56" providerId="LiveId" clId="{392C093B-767D-48F1-B778-FDAE401710EA}" dt="2020-07-10T23:00:40.549" v="3230" actId="14100"/>
          <ac:picMkLst>
            <pc:docMk/>
            <pc:sldMk cId="3809017338" sldId="297"/>
            <ac:picMk id="5" creationId="{8FBCB225-737F-43E8-87D9-8AF8569BC3ED}"/>
          </ac:picMkLst>
        </pc:picChg>
      </pc:sldChg>
      <pc:sldChg chg="addSp delSp modSp new mod">
        <pc:chgData name="Elisa Téllez" userId="94d53849de824c56" providerId="LiveId" clId="{392C093B-767D-48F1-B778-FDAE401710EA}" dt="2020-07-12T15:50:08.068" v="6148" actId="255"/>
        <pc:sldMkLst>
          <pc:docMk/>
          <pc:sldMk cId="3592404624" sldId="298"/>
        </pc:sldMkLst>
        <pc:spChg chg="del">
          <ac:chgData name="Elisa Téllez" userId="94d53849de824c56" providerId="LiveId" clId="{392C093B-767D-48F1-B778-FDAE401710EA}" dt="2020-07-10T23:02:10.422" v="3260" actId="478"/>
          <ac:spMkLst>
            <pc:docMk/>
            <pc:sldMk cId="3592404624" sldId="298"/>
            <ac:spMk id="2" creationId="{B2C05171-0207-4F2E-BC2E-B9DB23D04B24}"/>
          </ac:spMkLst>
        </pc:spChg>
        <pc:spChg chg="del">
          <ac:chgData name="Elisa Téllez" userId="94d53849de824c56" providerId="LiveId" clId="{392C093B-767D-48F1-B778-FDAE401710EA}" dt="2020-07-10T23:02:10.422" v="3260" actId="478"/>
          <ac:spMkLst>
            <pc:docMk/>
            <pc:sldMk cId="3592404624" sldId="298"/>
            <ac:spMk id="3" creationId="{8688E52C-792B-4D67-93B6-FA93BB928A72}"/>
          </ac:spMkLst>
        </pc:spChg>
        <pc:spChg chg="add mod">
          <ac:chgData name="Elisa Téllez" userId="94d53849de824c56" providerId="LiveId" clId="{392C093B-767D-48F1-B778-FDAE401710EA}" dt="2020-07-12T15:50:08.068" v="6148" actId="255"/>
          <ac:spMkLst>
            <pc:docMk/>
            <pc:sldMk cId="3592404624" sldId="298"/>
            <ac:spMk id="5" creationId="{9F339204-4BFA-4ECF-B8F6-D34D910C6F2B}"/>
          </ac:spMkLst>
        </pc:spChg>
        <pc:spChg chg="add mod">
          <ac:chgData name="Elisa Téllez" userId="94d53849de824c56" providerId="LiveId" clId="{392C093B-767D-48F1-B778-FDAE401710EA}" dt="2020-07-12T15:23:28.194" v="5569" actId="123"/>
          <ac:spMkLst>
            <pc:docMk/>
            <pc:sldMk cId="3592404624" sldId="298"/>
            <ac:spMk id="8" creationId="{A09A97D2-8671-48B7-A623-A6CD0E9E71F3}"/>
          </ac:spMkLst>
        </pc:spChg>
        <pc:picChg chg="add">
          <ac:chgData name="Elisa Téllez" userId="94d53849de824c56" providerId="LiveId" clId="{392C093B-767D-48F1-B778-FDAE401710EA}" dt="2020-07-10T23:02:13.938" v="3261" actId="22"/>
          <ac:picMkLst>
            <pc:docMk/>
            <pc:sldMk cId="3592404624" sldId="298"/>
            <ac:picMk id="7" creationId="{7DDDC134-1212-4481-831E-06B549F4E61D}"/>
          </ac:picMkLst>
        </pc:picChg>
      </pc:sldChg>
      <pc:sldChg chg="addSp delSp modSp new mod">
        <pc:chgData name="Elisa Téllez" userId="94d53849de824c56" providerId="LiveId" clId="{392C093B-767D-48F1-B778-FDAE401710EA}" dt="2020-07-13T15:49:16.308" v="6564" actId="113"/>
        <pc:sldMkLst>
          <pc:docMk/>
          <pc:sldMk cId="3212205195" sldId="299"/>
        </pc:sldMkLst>
        <pc:spChg chg="del">
          <ac:chgData name="Elisa Téllez" userId="94d53849de824c56" providerId="LiveId" clId="{392C093B-767D-48F1-B778-FDAE401710EA}" dt="2020-07-10T23:07:58.646" v="3760" actId="478"/>
          <ac:spMkLst>
            <pc:docMk/>
            <pc:sldMk cId="3212205195" sldId="299"/>
            <ac:spMk id="2" creationId="{6C04C5DB-187E-465A-A309-5E210DEE7ED5}"/>
          </ac:spMkLst>
        </pc:spChg>
        <pc:spChg chg="del">
          <ac:chgData name="Elisa Téllez" userId="94d53849de824c56" providerId="LiveId" clId="{392C093B-767D-48F1-B778-FDAE401710EA}" dt="2020-07-10T23:07:58.646" v="3760" actId="478"/>
          <ac:spMkLst>
            <pc:docMk/>
            <pc:sldMk cId="3212205195" sldId="299"/>
            <ac:spMk id="3" creationId="{42030D6B-334A-49FA-8A74-B7F65CA14DB9}"/>
          </ac:spMkLst>
        </pc:spChg>
        <pc:spChg chg="add mod">
          <ac:chgData name="Elisa Téllez" userId="94d53849de824c56" providerId="LiveId" clId="{392C093B-767D-48F1-B778-FDAE401710EA}" dt="2020-07-12T15:50:02.593" v="6147" actId="255"/>
          <ac:spMkLst>
            <pc:docMk/>
            <pc:sldMk cId="3212205195" sldId="299"/>
            <ac:spMk id="5" creationId="{4AED6B22-C6B7-4235-9FE2-7F4F593B8D1B}"/>
          </ac:spMkLst>
        </pc:spChg>
        <pc:spChg chg="add mod">
          <ac:chgData name="Elisa Téllez" userId="94d53849de824c56" providerId="LiveId" clId="{392C093B-767D-48F1-B778-FDAE401710EA}" dt="2020-07-13T15:49:16.308" v="6564" actId="113"/>
          <ac:spMkLst>
            <pc:docMk/>
            <pc:sldMk cId="3212205195" sldId="299"/>
            <ac:spMk id="8" creationId="{EC91C56F-D93D-456B-8559-63E8967728B3}"/>
          </ac:spMkLst>
        </pc:spChg>
        <pc:picChg chg="add">
          <ac:chgData name="Elisa Téllez" userId="94d53849de824c56" providerId="LiveId" clId="{392C093B-767D-48F1-B778-FDAE401710EA}" dt="2020-07-10T23:08:02.383" v="3761" actId="22"/>
          <ac:picMkLst>
            <pc:docMk/>
            <pc:sldMk cId="3212205195" sldId="299"/>
            <ac:picMk id="7" creationId="{1A574EED-E956-4728-AB9D-0EDB916FE2B7}"/>
          </ac:picMkLst>
        </pc:picChg>
        <pc:picChg chg="add mod">
          <ac:chgData name="Elisa Téllez" userId="94d53849de824c56" providerId="LiveId" clId="{392C093B-767D-48F1-B778-FDAE401710EA}" dt="2020-07-10T23:18:37.333" v="4026" actId="1076"/>
          <ac:picMkLst>
            <pc:docMk/>
            <pc:sldMk cId="3212205195" sldId="299"/>
            <ac:picMk id="3074" creationId="{9351E54E-3FB8-4DD9-A44F-E6F09C75C50C}"/>
          </ac:picMkLst>
        </pc:picChg>
        <pc:picChg chg="add mod">
          <ac:chgData name="Elisa Téllez" userId="94d53849de824c56" providerId="LiveId" clId="{392C093B-767D-48F1-B778-FDAE401710EA}" dt="2020-07-10T23:18:35.997" v="4025" actId="1076"/>
          <ac:picMkLst>
            <pc:docMk/>
            <pc:sldMk cId="3212205195" sldId="299"/>
            <ac:picMk id="3075" creationId="{0F56C160-C42B-4BE2-BD5F-7EFCABDF3A73}"/>
          </ac:picMkLst>
        </pc:picChg>
      </pc:sldChg>
      <pc:sldChg chg="addSp delSp modSp new mod">
        <pc:chgData name="Elisa Téllez" userId="94d53849de824c56" providerId="LiveId" clId="{392C093B-767D-48F1-B778-FDAE401710EA}" dt="2020-07-12T15:49:57.166" v="6146" actId="255"/>
        <pc:sldMkLst>
          <pc:docMk/>
          <pc:sldMk cId="1395867472" sldId="300"/>
        </pc:sldMkLst>
        <pc:spChg chg="del">
          <ac:chgData name="Elisa Téllez" userId="94d53849de824c56" providerId="LiveId" clId="{392C093B-767D-48F1-B778-FDAE401710EA}" dt="2020-07-10T23:08:52.901" v="3814" actId="478"/>
          <ac:spMkLst>
            <pc:docMk/>
            <pc:sldMk cId="1395867472" sldId="300"/>
            <ac:spMk id="2" creationId="{9E04419C-15A5-4B16-B29D-6A06140E8251}"/>
          </ac:spMkLst>
        </pc:spChg>
        <pc:spChg chg="del">
          <ac:chgData name="Elisa Téllez" userId="94d53849de824c56" providerId="LiveId" clId="{392C093B-767D-48F1-B778-FDAE401710EA}" dt="2020-07-10T23:08:52.901" v="3814" actId="478"/>
          <ac:spMkLst>
            <pc:docMk/>
            <pc:sldMk cId="1395867472" sldId="300"/>
            <ac:spMk id="3" creationId="{358E448D-3E30-41A2-A3A1-388B07EFB00D}"/>
          </ac:spMkLst>
        </pc:spChg>
        <pc:spChg chg="add mod">
          <ac:chgData name="Elisa Téllez" userId="94d53849de824c56" providerId="LiveId" clId="{392C093B-767D-48F1-B778-FDAE401710EA}" dt="2020-07-12T15:49:57.166" v="6146" actId="255"/>
          <ac:spMkLst>
            <pc:docMk/>
            <pc:sldMk cId="1395867472" sldId="300"/>
            <ac:spMk id="5" creationId="{BF2716A1-5AEC-4FD8-BB4E-D3C5541F779C}"/>
          </ac:spMkLst>
        </pc:spChg>
        <pc:spChg chg="add mod">
          <ac:chgData name="Elisa Téllez" userId="94d53849de824c56" providerId="LiveId" clId="{392C093B-767D-48F1-B778-FDAE401710EA}" dt="2020-07-12T15:38:23.903" v="5774" actId="20577"/>
          <ac:spMkLst>
            <pc:docMk/>
            <pc:sldMk cId="1395867472" sldId="300"/>
            <ac:spMk id="8" creationId="{E4CB703D-6D2B-4B9C-AC58-CC0C491FAC36}"/>
          </ac:spMkLst>
        </pc:spChg>
        <pc:picChg chg="add">
          <ac:chgData name="Elisa Téllez" userId="94d53849de824c56" providerId="LiveId" clId="{392C093B-767D-48F1-B778-FDAE401710EA}" dt="2020-07-10T23:08:57.434" v="3815" actId="22"/>
          <ac:picMkLst>
            <pc:docMk/>
            <pc:sldMk cId="1395867472" sldId="300"/>
            <ac:picMk id="7" creationId="{A70B48F8-74F1-414A-92BF-C27CEA0ADE1D}"/>
          </ac:picMkLst>
        </pc:picChg>
      </pc:sldChg>
      <pc:sldChg chg="addSp delSp modSp new mod">
        <pc:chgData name="Elisa Téllez" userId="94d53849de824c56" providerId="LiveId" clId="{392C093B-767D-48F1-B778-FDAE401710EA}" dt="2020-07-12T15:48:05.047" v="6129" actId="20577"/>
        <pc:sldMkLst>
          <pc:docMk/>
          <pc:sldMk cId="571526058" sldId="301"/>
        </pc:sldMkLst>
        <pc:spChg chg="del">
          <ac:chgData name="Elisa Téllez" userId="94d53849de824c56" providerId="LiveId" clId="{392C093B-767D-48F1-B778-FDAE401710EA}" dt="2020-07-10T23:27:54.829" v="4403" actId="478"/>
          <ac:spMkLst>
            <pc:docMk/>
            <pc:sldMk cId="571526058" sldId="301"/>
            <ac:spMk id="2" creationId="{63FDB506-9330-40C9-9818-1DE6C2E39F8C}"/>
          </ac:spMkLst>
        </pc:spChg>
        <pc:spChg chg="del">
          <ac:chgData name="Elisa Téllez" userId="94d53849de824c56" providerId="LiveId" clId="{392C093B-767D-48F1-B778-FDAE401710EA}" dt="2020-07-10T23:27:54.829" v="4403" actId="478"/>
          <ac:spMkLst>
            <pc:docMk/>
            <pc:sldMk cId="571526058" sldId="301"/>
            <ac:spMk id="3" creationId="{2B38DE78-3CAF-4105-8ACA-81CC265D1413}"/>
          </ac:spMkLst>
        </pc:spChg>
        <pc:spChg chg="add mod">
          <ac:chgData name="Elisa Téllez" userId="94d53849de824c56" providerId="LiveId" clId="{392C093B-767D-48F1-B778-FDAE401710EA}" dt="2020-07-12T15:48:05.047" v="6129" actId="20577"/>
          <ac:spMkLst>
            <pc:docMk/>
            <pc:sldMk cId="571526058" sldId="301"/>
            <ac:spMk id="5" creationId="{D52F4B55-70F5-47EC-932A-E4C6269A9532}"/>
          </ac:spMkLst>
        </pc:spChg>
        <pc:picChg chg="add mod">
          <ac:chgData name="Elisa Téllez" userId="94d53849de824c56" providerId="LiveId" clId="{392C093B-767D-48F1-B778-FDAE401710EA}" dt="2020-07-10T23:30:39.151" v="4559" actId="1076"/>
          <ac:picMkLst>
            <pc:docMk/>
            <pc:sldMk cId="571526058" sldId="301"/>
            <ac:picMk id="6" creationId="{8F0539E0-A566-EA4D-A7A0-CF88321DA335}"/>
          </ac:picMkLst>
        </pc:picChg>
      </pc:sldChg>
      <pc:sldChg chg="addSp delSp modSp new mod">
        <pc:chgData name="Elisa Téllez" userId="94d53849de824c56" providerId="LiveId" clId="{392C093B-767D-48F1-B778-FDAE401710EA}" dt="2020-07-12T15:21:42.666" v="5527" actId="1076"/>
        <pc:sldMkLst>
          <pc:docMk/>
          <pc:sldMk cId="3282937918" sldId="302"/>
        </pc:sldMkLst>
        <pc:spChg chg="del">
          <ac:chgData name="Elisa Téllez" userId="94d53849de824c56" providerId="LiveId" clId="{392C093B-767D-48F1-B778-FDAE401710EA}" dt="2020-07-12T15:16:41.884" v="5456" actId="478"/>
          <ac:spMkLst>
            <pc:docMk/>
            <pc:sldMk cId="3282937918" sldId="302"/>
            <ac:spMk id="2" creationId="{DC9AFCF1-448C-4F9B-890B-672C87C4CD14}"/>
          </ac:spMkLst>
        </pc:spChg>
        <pc:spChg chg="del">
          <ac:chgData name="Elisa Téllez" userId="94d53849de824c56" providerId="LiveId" clId="{392C093B-767D-48F1-B778-FDAE401710EA}" dt="2020-07-12T15:16:41.884" v="5456" actId="478"/>
          <ac:spMkLst>
            <pc:docMk/>
            <pc:sldMk cId="3282937918" sldId="302"/>
            <ac:spMk id="3" creationId="{43C36E69-8B0C-4F54-A857-BAFF50F042C5}"/>
          </ac:spMkLst>
        </pc:spChg>
        <pc:picChg chg="add del mod">
          <ac:chgData name="Elisa Téllez" userId="94d53849de824c56" providerId="LiveId" clId="{392C093B-767D-48F1-B778-FDAE401710EA}" dt="2020-07-12T15:21:27.479" v="5522" actId="478"/>
          <ac:picMkLst>
            <pc:docMk/>
            <pc:sldMk cId="3282937918" sldId="302"/>
            <ac:picMk id="5" creationId="{B6416260-D79D-46AC-A9CD-67182CC86F16}"/>
          </ac:picMkLst>
        </pc:picChg>
        <pc:picChg chg="add mod">
          <ac:chgData name="Elisa Téllez" userId="94d53849de824c56" providerId="LiveId" clId="{392C093B-767D-48F1-B778-FDAE401710EA}" dt="2020-07-12T15:21:42.666" v="5527" actId="1076"/>
          <ac:picMkLst>
            <pc:docMk/>
            <pc:sldMk cId="3282937918" sldId="302"/>
            <ac:picMk id="6" creationId="{261DA84B-A993-4EA1-9C53-6368496809BC}"/>
          </ac:picMkLst>
        </pc:picChg>
        <pc:picChg chg="add mod">
          <ac:chgData name="Elisa Téllez" userId="94d53849de824c56" providerId="LiveId" clId="{392C093B-767D-48F1-B778-FDAE401710EA}" dt="2020-07-12T15:17:51.995" v="5479" actId="1076"/>
          <ac:picMkLst>
            <pc:docMk/>
            <pc:sldMk cId="3282937918" sldId="302"/>
            <ac:picMk id="8" creationId="{345093C9-FA08-40E7-B5CA-AD010B43E60E}"/>
          </ac:picMkLst>
        </pc:picChg>
        <pc:picChg chg="add mod">
          <ac:chgData name="Elisa Téllez" userId="94d53849de824c56" providerId="LiveId" clId="{392C093B-767D-48F1-B778-FDAE401710EA}" dt="2020-07-12T15:17:50.774" v="5478" actId="14100"/>
          <ac:picMkLst>
            <pc:docMk/>
            <pc:sldMk cId="3282937918" sldId="302"/>
            <ac:picMk id="10" creationId="{54CD55F7-D16E-4734-9CA5-95CE44B4BB4D}"/>
          </ac:picMkLst>
        </pc:picChg>
        <pc:picChg chg="add mod">
          <ac:chgData name="Elisa Téllez" userId="94d53849de824c56" providerId="LiveId" clId="{392C093B-767D-48F1-B778-FDAE401710EA}" dt="2020-07-12T15:21:42.666" v="5527" actId="1076"/>
          <ac:picMkLst>
            <pc:docMk/>
            <pc:sldMk cId="3282937918" sldId="302"/>
            <ac:picMk id="11" creationId="{3CCAEC46-A4B2-4F64-9ED3-5EE455BBA3F2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5264CF7-DDA3-456F-A7DE-CF1C82C3CD02}" type="datetimeFigureOut">
              <a:rPr lang="es-ES" smtClean="0"/>
              <a:pPr/>
              <a:t>16/06/2021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5FCE08-8A65-43A4-8A6A-9550BA3CF630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9 Rectángulo redondeado"/>
          <p:cNvSpPr/>
          <p:nvPr/>
        </p:nvSpPr>
        <p:spPr>
          <a:xfrm>
            <a:off x="558129" y="434162"/>
            <a:ext cx="11075745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5" name="4 Título"/>
          <p:cNvSpPr>
            <a:spLocks noGrp="1"/>
          </p:cNvSpPr>
          <p:nvPr>
            <p:ph type="ctrTitle"/>
          </p:nvPr>
        </p:nvSpPr>
        <p:spPr>
          <a:xfrm>
            <a:off x="963168" y="1820206"/>
            <a:ext cx="103632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20" name="19 Subtítulo"/>
          <p:cNvSpPr>
            <a:spLocks noGrp="1"/>
          </p:cNvSpPr>
          <p:nvPr>
            <p:ph type="subTitle" idx="1"/>
          </p:nvPr>
        </p:nvSpPr>
        <p:spPr>
          <a:xfrm>
            <a:off x="963168" y="3685032"/>
            <a:ext cx="103632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19" name="18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11" name="10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70560" y="530352"/>
            <a:ext cx="10911840" cy="4187952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8839200" y="533405"/>
            <a:ext cx="2641600" cy="5257799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711200" y="533403"/>
            <a:ext cx="7924800" cy="5257801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670560" y="530352"/>
            <a:ext cx="10911840" cy="4187952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ctángulo redondeado"/>
          <p:cNvSpPr/>
          <p:nvPr/>
        </p:nvSpPr>
        <p:spPr>
          <a:xfrm>
            <a:off x="558129" y="434163"/>
            <a:ext cx="11075745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24459" y="4928616"/>
            <a:ext cx="1091184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24459" y="5624484"/>
            <a:ext cx="1091184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85803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340480" y="530352"/>
            <a:ext cx="524256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70560" y="4983480"/>
            <a:ext cx="1091184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809632" y="579438"/>
            <a:ext cx="524256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6202892" y="579438"/>
            <a:ext cx="524256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80963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202892" y="1447800"/>
            <a:ext cx="524256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385045" y="533400"/>
            <a:ext cx="39624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7385129" y="1447802"/>
            <a:ext cx="39624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1015163" y="930144"/>
            <a:ext cx="6168212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14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10 Redondear rectángulo de esquina sencilla"/>
          <p:cNvSpPr/>
          <p:nvPr/>
        </p:nvSpPr>
        <p:spPr>
          <a:xfrm>
            <a:off x="8534401" y="434162"/>
            <a:ext cx="3099473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5012056"/>
            <a:ext cx="109728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8616949" y="533400"/>
            <a:ext cx="298704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561973" y="435768"/>
            <a:ext cx="7900416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 redondeado"/>
          <p:cNvSpPr/>
          <p:nvPr/>
        </p:nvSpPr>
        <p:spPr>
          <a:xfrm>
            <a:off x="406401" y="329185"/>
            <a:ext cx="11376073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8 Rectángulo redondeado"/>
          <p:cNvSpPr/>
          <p:nvPr/>
        </p:nvSpPr>
        <p:spPr>
          <a:xfrm>
            <a:off x="558129" y="434162"/>
            <a:ext cx="11075745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12 Marcador de título"/>
          <p:cNvSpPr>
            <a:spLocks noGrp="1"/>
          </p:cNvSpPr>
          <p:nvPr>
            <p:ph type="title"/>
          </p:nvPr>
        </p:nvSpPr>
        <p:spPr>
          <a:xfrm>
            <a:off x="670560" y="4985590"/>
            <a:ext cx="10911840" cy="105156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idx="1"/>
          </p:nvPr>
        </p:nvSpPr>
        <p:spPr>
          <a:xfrm>
            <a:off x="670560" y="530352"/>
            <a:ext cx="1091184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25" name="24 Marcador de fecha"/>
          <p:cNvSpPr>
            <a:spLocks noGrp="1"/>
          </p:cNvSpPr>
          <p:nvPr>
            <p:ph type="dt" sz="half" idx="2"/>
          </p:nvPr>
        </p:nvSpPr>
        <p:spPr>
          <a:xfrm>
            <a:off x="5035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8652E779-63E8-4276-8245-816C237EEE25}" type="datetimeFigureOut">
              <a:rPr lang="es-MX" smtClean="0"/>
              <a:pPr/>
              <a:t>16/06/2021</a:t>
            </a:fld>
            <a:endParaRPr lang="es-MX"/>
          </a:p>
        </p:txBody>
      </p:sp>
      <p:sp>
        <p:nvSpPr>
          <p:cNvPr id="18" name="17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8083104" y="6111876"/>
            <a:ext cx="3048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11131104" y="6111876"/>
            <a:ext cx="609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2708B57-8DEB-46C7-AD68-F13199DA037D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4" r:id="rId1"/>
    <p:sldLayoutId id="2147483695" r:id="rId2"/>
    <p:sldLayoutId id="2147483696" r:id="rId3"/>
    <p:sldLayoutId id="2147483697" r:id="rId4"/>
    <p:sldLayoutId id="2147483698" r:id="rId5"/>
    <p:sldLayoutId id="2147483699" r:id="rId6"/>
    <p:sldLayoutId id="2147483700" r:id="rId7"/>
    <p:sldLayoutId id="2147483701" r:id="rId8"/>
    <p:sldLayoutId id="2147483702" r:id="rId9"/>
    <p:sldLayoutId id="2147483703" r:id="rId10"/>
    <p:sldLayoutId id="2147483704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>
            <a:extLst>
              <a:ext uri="{FF2B5EF4-FFF2-40B4-BE49-F238E27FC236}">
                <a16:creationId xmlns:a16="http://schemas.microsoft.com/office/drawing/2014/main" id="{76E7BE18-D5EC-4E6A-97AC-E0DB66560190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62028" y="0"/>
            <a:ext cx="9286947" cy="1309619"/>
          </a:xfrm>
          <a:prstGeom prst="rect">
            <a:avLst/>
          </a:prstGeom>
        </p:spPr>
      </p:pic>
      <p:pic>
        <p:nvPicPr>
          <p:cNvPr id="7" name="Imagen 6">
            <a:extLst>
              <a:ext uri="{FF2B5EF4-FFF2-40B4-BE49-F238E27FC236}">
                <a16:creationId xmlns:a16="http://schemas.microsoft.com/office/drawing/2014/main" id="{806AF6B6-5765-41E5-8D46-D17AD814BFB5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333500" cy="1309619"/>
          </a:xfrm>
          <a:prstGeom prst="rect">
            <a:avLst/>
          </a:prstGeom>
        </p:spPr>
      </p:pic>
      <p:sp>
        <p:nvSpPr>
          <p:cNvPr id="8" name="TextBox 4">
            <a:extLst>
              <a:ext uri="{FF2B5EF4-FFF2-40B4-BE49-F238E27FC236}">
                <a16:creationId xmlns:a16="http://schemas.microsoft.com/office/drawing/2014/main" id="{ADB9EC14-C221-4CB6-BD5D-9A59048D05A0}"/>
              </a:ext>
            </a:extLst>
          </p:cNvPr>
          <p:cNvSpPr txBox="1"/>
          <p:nvPr/>
        </p:nvSpPr>
        <p:spPr>
          <a:xfrm>
            <a:off x="2228887" y="340622"/>
            <a:ext cx="475328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  <a:latin typeface="MarkPro-Heavy" panose="020B0904020101010102" pitchFamily="34" charset="0"/>
              </a:rPr>
              <a:t>Octubre – Diciembre  2020</a:t>
            </a:r>
            <a:endParaRPr lang="es-MX" sz="2800" dirty="0">
              <a:solidFill>
                <a:schemeClr val="bg1"/>
              </a:solidFill>
              <a:latin typeface="MarkPro-Heavy" panose="020B0904020101010102" pitchFamily="34" charset="0"/>
            </a:endParaRPr>
          </a:p>
        </p:txBody>
      </p:sp>
      <p:graphicFrame>
        <p:nvGraphicFramePr>
          <p:cNvPr id="6" name="5 Tabla"/>
          <p:cNvGraphicFramePr>
            <a:graphicFrameLocks noGrp="1"/>
          </p:cNvGraphicFramePr>
          <p:nvPr/>
        </p:nvGraphicFramePr>
        <p:xfrm>
          <a:off x="1936995" y="1895322"/>
          <a:ext cx="8845799" cy="40898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0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559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80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MX" dirty="0" smtClean="0"/>
                        <a:t> </a:t>
                      </a:r>
                      <a:endParaRPr lang="es-MX" dirty="0"/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02809">
                <a:tc>
                  <a:txBody>
                    <a:bodyPr/>
                    <a:lstStyle/>
                    <a:p>
                      <a:pPr marL="342900" indent="-342900">
                        <a:buFont typeface="+mj-lt"/>
                        <a:buNone/>
                      </a:pPr>
                      <a:r>
                        <a:rPr lang="es-MX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1. Recorridos Virtuales </a:t>
                      </a:r>
                      <a:r>
                        <a:rPr lang="es-MX" sz="1200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(Por página Marco)</a:t>
                      </a:r>
                      <a:endParaRPr lang="es-MX" sz="1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2809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   Exposición Melanie</a:t>
                      </a:r>
                      <a:r>
                        <a:rPr lang="es-MX" baseline="0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Smith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 631   personas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2809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2. Entradas gratis al Museo </a:t>
                      </a:r>
                      <a:r>
                        <a:rPr lang="es-MX" sz="1200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(Miércoles)</a:t>
                      </a:r>
                      <a:endParaRPr lang="es-MX" sz="1200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1,512   personas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02809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3. Talleres</a:t>
                      </a:r>
                      <a:r>
                        <a:rPr lang="es-MX" b="1" baseline="0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en línea</a:t>
                      </a:r>
                      <a:endParaRPr lang="es-MX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0181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   a.</a:t>
                      </a:r>
                      <a:r>
                        <a:rPr lang="es-MX" baseline="0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Educación del arte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  48    alumnos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2809"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   b. Taller infantil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  44    niños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502809">
                <a:tc>
                  <a:txBody>
                    <a:bodyPr/>
                    <a:lstStyle/>
                    <a:p>
                      <a:r>
                        <a:rPr lang="es-MX" b="1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4. Catálogos</a:t>
                      </a:r>
                      <a:r>
                        <a:rPr lang="es-MX" b="1" baseline="0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de arte entregados</a:t>
                      </a:r>
                      <a:endParaRPr lang="es-MX" b="1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s-MX" dirty="0" smtClean="0">
                          <a:solidFill>
                            <a:schemeClr val="tx2">
                              <a:lumMod val="75000"/>
                              <a:lumOff val="25000"/>
                            </a:schemeClr>
                          </a:solidFill>
                        </a:rPr>
                        <a:t>  200    catálogos</a:t>
                      </a:r>
                      <a:endParaRPr lang="es-MX" dirty="0">
                        <a:solidFill>
                          <a:schemeClr val="tx2">
                            <a:lumMod val="75000"/>
                            <a:lumOff val="25000"/>
                          </a:schemeClr>
                        </a:solidFill>
                      </a:endParaRPr>
                    </a:p>
                  </a:txBody>
                  <a:tcPr>
                    <a:solidFill>
                      <a:srgbClr val="FFC0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2246921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o">
  <a:themeElements>
    <a:clrScheme name="Aspecto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Aspecto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884</TotalTime>
  <Words>63</Words>
  <Application>Microsoft Office PowerPoint</Application>
  <PresentationFormat>Panorámica</PresentationFormat>
  <Paragraphs>14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6" baseType="lpstr">
      <vt:lpstr>Calibri</vt:lpstr>
      <vt:lpstr>MarkPro-Heavy</vt:lpstr>
      <vt:lpstr>Verdana</vt:lpstr>
      <vt:lpstr>Wingdings 2</vt:lpstr>
      <vt:lpstr>Aspecto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Elisa Téllez</dc:creator>
  <cp:lastModifiedBy>Claudia Elena Alvarez Gutierrez</cp:lastModifiedBy>
  <cp:revision>66</cp:revision>
  <dcterms:created xsi:type="dcterms:W3CDTF">2020-07-10T15:50:50Z</dcterms:created>
  <dcterms:modified xsi:type="dcterms:W3CDTF">2021-06-16T20:23:56Z</dcterms:modified>
</cp:coreProperties>
</file>