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tif" ContentType="image/t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5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 Juan Pérez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 Juan Pérez</a:t>
            </a:r>
          </a:p>
        </p:txBody>
      </p:sp>
      <p:sp>
        <p:nvSpPr>
          <p:cNvPr id="94" name="“Escribe una cita aquí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“Escribe una cita aquí” </a:t>
            </a:r>
          </a:p>
        </p:txBody>
      </p:sp>
      <p:sp>
        <p:nvSpPr>
          <p:cNvPr id="9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n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n"/>
          <p:cNvSpPr>
            <a:spLocks noGrp="1"/>
          </p:cNvSpPr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o del título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Texto del título</a:t>
            </a:r>
          </a:p>
        </p:txBody>
      </p:sp>
      <p:sp>
        <p:nvSpPr>
          <p:cNvPr id="2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el título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n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4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7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n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67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n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n"/>
          <p:cNvSpPr>
            <a:spLocks noGrp="1"/>
          </p:cNvSpPr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n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FEBRERO 2020"/>
          <p:cNvSpPr txBox="1">
            <a:spLocks noGrp="1"/>
          </p:cNvSpPr>
          <p:nvPr>
            <p:ph type="ctrTitle"/>
          </p:nvPr>
        </p:nvSpPr>
        <p:spPr>
          <a:xfrm>
            <a:off x="1270000" y="694266"/>
            <a:ext cx="10464800" cy="1130301"/>
          </a:xfrm>
          <a:prstGeom prst="rect">
            <a:avLst/>
          </a:prstGeom>
        </p:spPr>
        <p:txBody>
          <a:bodyPr/>
          <a:lstStyle>
            <a:lvl1pPr defTabSz="473201">
              <a:defRPr sz="6480">
                <a:latin typeface="Monaco"/>
                <a:ea typeface="Monaco"/>
                <a:cs typeface="Monaco"/>
                <a:sym typeface="Monaco"/>
              </a:defRPr>
            </a:lvl1pPr>
          </a:lstStyle>
          <a:p>
            <a:r>
              <a:t>FEBRERO 2020 </a:t>
            </a:r>
          </a:p>
        </p:txBody>
      </p:sp>
      <p:graphicFrame>
        <p:nvGraphicFramePr>
          <p:cNvPr id="120" name="Tabla"/>
          <p:cNvGraphicFramePr/>
          <p:nvPr/>
        </p:nvGraphicFramePr>
        <p:xfrm>
          <a:off x="952500" y="1993900"/>
          <a:ext cx="11099795" cy="7213596"/>
        </p:xfrm>
        <a:graphic>
          <a:graphicData uri="http://schemas.openxmlformats.org/drawingml/2006/table">
            <a:tbl>
              <a:tblPr>
                <a:tableStyleId>{33BA23B1-9221-436E-865A-0063620EA4FD}</a:tableStyleId>
              </a:tblPr>
              <a:tblGrid>
                <a:gridCol w="1585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803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LUN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MAR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MIER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JUE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VIER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SAB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DOM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0716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1 SKATE FEMDEX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2 BRIGADA CANINA/ EXHIBICION SKATE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5086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4 BRIGADA/ PINTA CRUCES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5 PINTA CRUCES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6
TORNEO FUTBOL / TRANSFOMANDO MTY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7
PINTA CRUCES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8 PLANTAR ARBOLES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9 CALLEJERO TEC 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7289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10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11 BRIGADA  FOMERREY 1/ PINTA CRUCES 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12 REUNION UNIV. HUMANISTA 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14 ACTIVIDAD UN. HUMANISTA / TORNEO HDA MITRAS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16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236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17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18
BRIGADA /  PINTA MURAL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19 PINTA MURAL/  TORNEO FUT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20 PLATICA PREVEN. ADICC. (KELLY)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21 CRUCES PEATONALES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23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010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24 MURAL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25 BRIGADA 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26 BARRIO DE MI CORAZON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27 DIA POKEMON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28 TALLER C.V.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29 TORNEO BASKET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21" name="Imagen" descr="Imagen"/>
          <p:cNvPicPr>
            <a:picLocks noChangeAspect="1"/>
          </p:cNvPicPr>
          <p:nvPr/>
        </p:nvPicPr>
        <p:blipFill>
          <a:blip r:embed="rId2">
            <a:extLst/>
          </a:blip>
          <a:srcRect t="27936" b="27936"/>
          <a:stretch>
            <a:fillRect/>
          </a:stretch>
        </p:blipFill>
        <p:spPr>
          <a:xfrm>
            <a:off x="10171718" y="409756"/>
            <a:ext cx="2561240" cy="11301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Tabla"/>
          <p:cNvGraphicFramePr/>
          <p:nvPr/>
        </p:nvGraphicFramePr>
        <p:xfrm>
          <a:off x="952500" y="1879600"/>
          <a:ext cx="11099795" cy="7213596"/>
        </p:xfrm>
        <a:graphic>
          <a:graphicData uri="http://schemas.openxmlformats.org/drawingml/2006/table">
            <a:tbl>
              <a:tblPr>
                <a:tableStyleId>{33BA23B1-9221-436E-865A-0063620EA4FD}</a:tableStyleId>
              </a:tblPr>
              <a:tblGrid>
                <a:gridCol w="1585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856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803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LUN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MAR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MIER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JUE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VIER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SAB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200">
                          <a:sym typeface="Helvetica Neue"/>
                        </a:rPr>
                        <a:t>DOM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0716">
                <a:tc>
                  <a:txBody>
                    <a:bodyPr/>
                    <a:lstStyle/>
                    <a:p>
                      <a:pPr defTabSz="914400">
                        <a:defRPr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ym typeface="Helvetica Neue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1 EVENTO DIA DE LA FAMILIA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508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3 BRIGADA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5 MURAL MUJERES EMPODERADAS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6 MURAL MUJERES EMPODERADAS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7 TORNEO TOCHITO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8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7289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9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10 BRIGADA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11 TORNEO FUT RELAMPAGO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
12 PLATICA UNIV. HUMANISTA 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15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236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16 ASUETO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17 BRIGADA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18 PLATICA SECRETARIO  (KELLY)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19 TALLER C.V.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20 REFORESTACION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21 ASESORIAS / REFORESTACION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 dirty="0">
                          <a:sym typeface="Helvetica Neue"/>
                        </a:rPr>
                        <a:t>22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010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23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24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25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26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27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>
                          <a:sym typeface="Helvetica Neue"/>
                        </a:rPr>
                        <a:t>28 ASESORIAS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1600" dirty="0">
                          <a:sym typeface="Helvetica Neue"/>
                        </a:rPr>
                        <a:t>29</a:t>
                      </a:r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4" name="MARZO 2020"/>
          <p:cNvSpPr txBox="1">
            <a:spLocks noGrp="1"/>
          </p:cNvSpPr>
          <p:nvPr>
            <p:ph type="title" idx="4294967295"/>
          </p:nvPr>
        </p:nvSpPr>
        <p:spPr>
          <a:xfrm>
            <a:off x="1270000" y="626533"/>
            <a:ext cx="10464800" cy="1130301"/>
          </a:xfrm>
          <a:prstGeom prst="rect">
            <a:avLst/>
          </a:prstGeom>
        </p:spPr>
        <p:txBody>
          <a:bodyPr anchor="b"/>
          <a:lstStyle>
            <a:lvl1pPr defTabSz="473201">
              <a:defRPr sz="6480">
                <a:latin typeface="Monaco"/>
                <a:ea typeface="Monaco"/>
                <a:cs typeface="Monaco"/>
                <a:sym typeface="Monaco"/>
              </a:defRPr>
            </a:lvl1pPr>
          </a:lstStyle>
          <a:p>
            <a:r>
              <a:t>MARZO 2020 </a:t>
            </a:r>
          </a:p>
        </p:txBody>
      </p:sp>
      <p:pic>
        <p:nvPicPr>
          <p:cNvPr id="125" name="Imagen" descr="Imagen"/>
          <p:cNvPicPr>
            <a:picLocks noChangeAspect="1"/>
          </p:cNvPicPr>
          <p:nvPr/>
        </p:nvPicPr>
        <p:blipFill>
          <a:blip r:embed="rId2">
            <a:extLst/>
          </a:blip>
          <a:srcRect t="27936" b="27936"/>
          <a:stretch>
            <a:fillRect/>
          </a:stretch>
        </p:blipFill>
        <p:spPr>
          <a:xfrm>
            <a:off x="10171718" y="409756"/>
            <a:ext cx="2561240" cy="11301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Imagen" descr="Imagen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18241" y="1728109"/>
            <a:ext cx="6297384" cy="629738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74</Words>
  <Application>Microsoft Office PowerPoint</Application>
  <PresentationFormat>Personalizado</PresentationFormat>
  <Paragraphs>73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Helvetica Light</vt:lpstr>
      <vt:lpstr>Helvetica Neue</vt:lpstr>
      <vt:lpstr>Helvetica Neue Light</vt:lpstr>
      <vt:lpstr>Helvetica Neue Medium</vt:lpstr>
      <vt:lpstr>Helvetica Neue Thin</vt:lpstr>
      <vt:lpstr>Monaco</vt:lpstr>
      <vt:lpstr>White</vt:lpstr>
      <vt:lpstr>FEBRERO 2020 </vt:lpstr>
      <vt:lpstr>MARZO 2020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FEBRERO 2020</dc:title>
  <dc:creator>TRANSPARENCIA</dc:creator>
  <cp:lastModifiedBy>INJURE 4</cp:lastModifiedBy>
  <cp:revision>2</cp:revision>
  <dcterms:modified xsi:type="dcterms:W3CDTF">2020-04-14T17:22:38Z</dcterms:modified>
</cp:coreProperties>
</file>