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61FABF-3925-4D13-93FA-79AFEA34C961}" type="doc">
      <dgm:prSet loTypeId="urn:microsoft.com/office/officeart/2005/8/layout/orgChart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A8578648-1FBC-4E31-981D-6727E4A43DE9}">
      <dgm:prSet phldrT="[Texto]" custT="1"/>
      <dgm:spPr/>
      <dgm:t>
        <a:bodyPr/>
        <a:lstStyle/>
        <a:p>
          <a:r>
            <a:rPr lang="es-ES" sz="2800" dirty="0" smtClean="0"/>
            <a:t>Dirección General </a:t>
          </a:r>
          <a:endParaRPr lang="es-ES" sz="2800" dirty="0"/>
        </a:p>
      </dgm:t>
    </dgm:pt>
    <dgm:pt modelId="{3E2C2704-1054-46CB-83B2-43D1F7936B58}" type="parTrans" cxnId="{FADDD492-75E4-4B1B-BCA7-C84A6EE8A252}">
      <dgm:prSet/>
      <dgm:spPr/>
      <dgm:t>
        <a:bodyPr/>
        <a:lstStyle/>
        <a:p>
          <a:endParaRPr lang="es-ES"/>
        </a:p>
      </dgm:t>
    </dgm:pt>
    <dgm:pt modelId="{DA74CBA6-2C52-4A88-A639-A10C4FAE5D6B}" type="sibTrans" cxnId="{FADDD492-75E4-4B1B-BCA7-C84A6EE8A252}">
      <dgm:prSet/>
      <dgm:spPr/>
      <dgm:t>
        <a:bodyPr/>
        <a:lstStyle/>
        <a:p>
          <a:endParaRPr lang="es-ES"/>
        </a:p>
      </dgm:t>
    </dgm:pt>
    <dgm:pt modelId="{11DAD360-8EA1-4994-A793-D8A0BB1D41FC}" type="asst">
      <dgm:prSet phldrT="[Texto]" custT="1"/>
      <dgm:spPr/>
      <dgm:t>
        <a:bodyPr/>
        <a:lstStyle/>
        <a:p>
          <a:r>
            <a:rPr lang="es-ES" sz="1800" dirty="0" smtClean="0"/>
            <a:t>Jefatura Relaciones Públicas</a:t>
          </a:r>
          <a:endParaRPr lang="es-ES" sz="1800" dirty="0"/>
        </a:p>
      </dgm:t>
    </dgm:pt>
    <dgm:pt modelId="{C09D8E4A-56B4-414E-B1CB-5D87E7D741BC}" type="parTrans" cxnId="{45E5D1DD-5483-4C69-A170-FD7A6776C4A4}">
      <dgm:prSet/>
      <dgm:spPr/>
      <dgm:t>
        <a:bodyPr/>
        <a:lstStyle/>
        <a:p>
          <a:endParaRPr lang="es-ES"/>
        </a:p>
      </dgm:t>
    </dgm:pt>
    <dgm:pt modelId="{C17EC641-2B56-46AE-802C-ED0251A7111A}" type="sibTrans" cxnId="{45E5D1DD-5483-4C69-A170-FD7A6776C4A4}">
      <dgm:prSet/>
      <dgm:spPr/>
      <dgm:t>
        <a:bodyPr/>
        <a:lstStyle/>
        <a:p>
          <a:endParaRPr lang="es-ES"/>
        </a:p>
      </dgm:t>
    </dgm:pt>
    <dgm:pt modelId="{F78E2F92-E664-42C2-94E2-060994536CCD}">
      <dgm:prSet phldrT="[Texto]"/>
      <dgm:spPr/>
      <dgm:t>
        <a:bodyPr/>
        <a:lstStyle/>
        <a:p>
          <a:r>
            <a:rPr lang="es-ES" dirty="0" smtClean="0"/>
            <a:t>Coordinación de Administración y Finanzas</a:t>
          </a:r>
          <a:endParaRPr lang="es-ES" dirty="0"/>
        </a:p>
      </dgm:t>
    </dgm:pt>
    <dgm:pt modelId="{0385DC60-3D2D-45CF-87B1-2CE622E9FEE7}" type="parTrans" cxnId="{9D000B30-C90C-4AE5-87D9-3B0BCBE35B17}">
      <dgm:prSet/>
      <dgm:spPr/>
      <dgm:t>
        <a:bodyPr/>
        <a:lstStyle/>
        <a:p>
          <a:endParaRPr lang="es-ES"/>
        </a:p>
      </dgm:t>
    </dgm:pt>
    <dgm:pt modelId="{B52A8ADB-B99C-42C6-B5EB-B7438351934D}" type="sibTrans" cxnId="{9D000B30-C90C-4AE5-87D9-3B0BCBE35B17}">
      <dgm:prSet/>
      <dgm:spPr/>
      <dgm:t>
        <a:bodyPr/>
        <a:lstStyle/>
        <a:p>
          <a:endParaRPr lang="es-ES"/>
        </a:p>
      </dgm:t>
    </dgm:pt>
    <dgm:pt modelId="{754FFA37-4B72-452B-A7B6-A50873B29A59}">
      <dgm:prSet phldrT="[Texto]"/>
      <dgm:spPr/>
      <dgm:t>
        <a:bodyPr/>
        <a:lstStyle/>
        <a:p>
          <a:r>
            <a:rPr lang="es-ES" dirty="0" smtClean="0"/>
            <a:t>Coordinación de Planeación y Evaluación </a:t>
          </a:r>
          <a:endParaRPr lang="es-ES" dirty="0"/>
        </a:p>
      </dgm:t>
    </dgm:pt>
    <dgm:pt modelId="{1C261985-9D22-4CD0-9653-B9B4FE8086B3}" type="parTrans" cxnId="{CC396D9C-4FE3-4D01-84ED-CC2D30A59DB0}">
      <dgm:prSet/>
      <dgm:spPr/>
      <dgm:t>
        <a:bodyPr/>
        <a:lstStyle/>
        <a:p>
          <a:endParaRPr lang="es-ES"/>
        </a:p>
      </dgm:t>
    </dgm:pt>
    <dgm:pt modelId="{C8E3CC75-0822-4980-885F-F49933043D54}" type="sibTrans" cxnId="{CC396D9C-4FE3-4D01-84ED-CC2D30A59DB0}">
      <dgm:prSet/>
      <dgm:spPr/>
      <dgm:t>
        <a:bodyPr/>
        <a:lstStyle/>
        <a:p>
          <a:endParaRPr lang="es-ES"/>
        </a:p>
      </dgm:t>
    </dgm:pt>
    <dgm:pt modelId="{62B47A6E-0CEE-4375-8BE2-821B859FB38C}">
      <dgm:prSet phldrT="[Texto]"/>
      <dgm:spPr/>
      <dgm:t>
        <a:bodyPr/>
        <a:lstStyle/>
        <a:p>
          <a:r>
            <a:rPr lang="es-ES" dirty="0" smtClean="0"/>
            <a:t>Coordinación de Proyectos para las Juventudes</a:t>
          </a:r>
          <a:endParaRPr lang="es-ES" dirty="0"/>
        </a:p>
      </dgm:t>
    </dgm:pt>
    <dgm:pt modelId="{1DAC1EED-A5A7-4BED-9216-C5071E18E298}" type="parTrans" cxnId="{F14261DF-8FFF-4B1F-8282-41EA35406096}">
      <dgm:prSet/>
      <dgm:spPr/>
      <dgm:t>
        <a:bodyPr/>
        <a:lstStyle/>
        <a:p>
          <a:endParaRPr lang="es-ES"/>
        </a:p>
      </dgm:t>
    </dgm:pt>
    <dgm:pt modelId="{ED57CEFF-139B-4C6F-8584-9A3280DFD269}" type="sibTrans" cxnId="{F14261DF-8FFF-4B1F-8282-41EA35406096}">
      <dgm:prSet/>
      <dgm:spPr/>
      <dgm:t>
        <a:bodyPr/>
        <a:lstStyle/>
        <a:p>
          <a:endParaRPr lang="es-ES"/>
        </a:p>
      </dgm:t>
    </dgm:pt>
    <dgm:pt modelId="{006149D2-4993-45AB-A7B4-D0948C1BF500}" type="asst">
      <dgm:prSet custT="1"/>
      <dgm:spPr/>
      <dgm:t>
        <a:bodyPr/>
        <a:lstStyle/>
        <a:p>
          <a:r>
            <a:rPr lang="es-ES" sz="1800" dirty="0" smtClean="0"/>
            <a:t>Jefatura Jurídica </a:t>
          </a:r>
          <a:endParaRPr lang="es-ES" sz="1800" dirty="0"/>
        </a:p>
      </dgm:t>
    </dgm:pt>
    <dgm:pt modelId="{EAE355CB-5B2F-4880-85BB-591D62AB3596}" type="parTrans" cxnId="{D7C51C55-A604-4D85-A4AF-BDBB0254E16A}">
      <dgm:prSet/>
      <dgm:spPr/>
      <dgm:t>
        <a:bodyPr/>
        <a:lstStyle/>
        <a:p>
          <a:endParaRPr lang="es-ES"/>
        </a:p>
      </dgm:t>
    </dgm:pt>
    <dgm:pt modelId="{C7E30486-D023-4317-928D-731B6DFAADFF}" type="sibTrans" cxnId="{D7C51C55-A604-4D85-A4AF-BDBB0254E16A}">
      <dgm:prSet/>
      <dgm:spPr/>
      <dgm:t>
        <a:bodyPr/>
        <a:lstStyle/>
        <a:p>
          <a:endParaRPr lang="es-ES"/>
        </a:p>
      </dgm:t>
    </dgm:pt>
    <dgm:pt modelId="{AED511DB-3657-4EFC-99CD-1AF088208121}">
      <dgm:prSet/>
      <dgm:spPr/>
      <dgm:t>
        <a:bodyPr/>
        <a:lstStyle/>
        <a:p>
          <a:r>
            <a:rPr lang="es-ES" dirty="0" smtClean="0"/>
            <a:t>Jefatura de Administración</a:t>
          </a:r>
          <a:endParaRPr lang="es-ES" dirty="0"/>
        </a:p>
      </dgm:t>
    </dgm:pt>
    <dgm:pt modelId="{EBC6C1E2-115C-46AA-9887-926362C9766B}" type="parTrans" cxnId="{55CF2ABB-EB33-4AF7-A6E7-A840792AA644}">
      <dgm:prSet/>
      <dgm:spPr/>
      <dgm:t>
        <a:bodyPr/>
        <a:lstStyle/>
        <a:p>
          <a:endParaRPr lang="es-ES"/>
        </a:p>
      </dgm:t>
    </dgm:pt>
    <dgm:pt modelId="{21E1CD2A-DA32-4EF2-8A8A-58A70FB1C1B4}" type="sibTrans" cxnId="{55CF2ABB-EB33-4AF7-A6E7-A840792AA644}">
      <dgm:prSet/>
      <dgm:spPr/>
      <dgm:t>
        <a:bodyPr/>
        <a:lstStyle/>
        <a:p>
          <a:endParaRPr lang="es-ES"/>
        </a:p>
      </dgm:t>
    </dgm:pt>
    <dgm:pt modelId="{F4FCA4A3-777D-4CEE-AB4B-C6AB9E3E6635}">
      <dgm:prSet/>
      <dgm:spPr/>
      <dgm:t>
        <a:bodyPr/>
        <a:lstStyle/>
        <a:p>
          <a:r>
            <a:rPr lang="es-ES" dirty="0" smtClean="0"/>
            <a:t>Recepcionista</a:t>
          </a:r>
          <a:endParaRPr lang="es-ES" dirty="0"/>
        </a:p>
      </dgm:t>
    </dgm:pt>
    <dgm:pt modelId="{4BD6E0D6-A92B-4CE2-B7FF-DA26C29D05F5}" type="parTrans" cxnId="{94FD7D3A-13D3-422B-AADA-0124BBCCCFAE}">
      <dgm:prSet/>
      <dgm:spPr/>
      <dgm:t>
        <a:bodyPr/>
        <a:lstStyle/>
        <a:p>
          <a:endParaRPr lang="es-ES"/>
        </a:p>
      </dgm:t>
    </dgm:pt>
    <dgm:pt modelId="{66805BC9-263C-40AE-9CCE-30037E79647A}" type="sibTrans" cxnId="{94FD7D3A-13D3-422B-AADA-0124BBCCCFAE}">
      <dgm:prSet/>
      <dgm:spPr/>
      <dgm:t>
        <a:bodyPr/>
        <a:lstStyle/>
        <a:p>
          <a:endParaRPr lang="es-ES"/>
        </a:p>
      </dgm:t>
    </dgm:pt>
    <dgm:pt modelId="{FAB0512C-3192-4CB3-A14F-6964E8086FDB}">
      <dgm:prSet/>
      <dgm:spPr/>
      <dgm:t>
        <a:bodyPr/>
        <a:lstStyle/>
        <a:p>
          <a:r>
            <a:rPr lang="es-ES" dirty="0" smtClean="0"/>
            <a:t>Chofer</a:t>
          </a:r>
        </a:p>
      </dgm:t>
    </dgm:pt>
    <dgm:pt modelId="{7C0BBEDD-A053-4A5B-AAA5-D8940469D6FB}" type="parTrans" cxnId="{6CB5CDF9-7943-4A8C-8690-5ADED3A46477}">
      <dgm:prSet/>
      <dgm:spPr/>
      <dgm:t>
        <a:bodyPr/>
        <a:lstStyle/>
        <a:p>
          <a:endParaRPr lang="es-ES"/>
        </a:p>
      </dgm:t>
    </dgm:pt>
    <dgm:pt modelId="{326795A1-3FD2-43DB-B53D-277AED558361}" type="sibTrans" cxnId="{6CB5CDF9-7943-4A8C-8690-5ADED3A46477}">
      <dgm:prSet/>
      <dgm:spPr/>
      <dgm:t>
        <a:bodyPr/>
        <a:lstStyle/>
        <a:p>
          <a:endParaRPr lang="es-ES"/>
        </a:p>
      </dgm:t>
    </dgm:pt>
    <dgm:pt modelId="{4DB5F77B-3981-488C-B6EA-F48FD1359834}">
      <dgm:prSet/>
      <dgm:spPr/>
      <dgm:t>
        <a:bodyPr/>
        <a:lstStyle/>
        <a:p>
          <a:r>
            <a:rPr lang="es-ES" dirty="0" smtClean="0"/>
            <a:t>Jefatura de Comunicación Social </a:t>
          </a:r>
          <a:endParaRPr lang="es-ES" dirty="0"/>
        </a:p>
      </dgm:t>
    </dgm:pt>
    <dgm:pt modelId="{486770BF-B25A-4294-87C8-CC2A2486D0ED}" type="parTrans" cxnId="{1468A737-278F-4635-96AA-51C74C0B354D}">
      <dgm:prSet/>
      <dgm:spPr/>
      <dgm:t>
        <a:bodyPr/>
        <a:lstStyle/>
        <a:p>
          <a:endParaRPr lang="es-ES"/>
        </a:p>
      </dgm:t>
    </dgm:pt>
    <dgm:pt modelId="{DBC673BA-0CDE-43DB-BB7D-333A4543B559}" type="sibTrans" cxnId="{1468A737-278F-4635-96AA-51C74C0B354D}">
      <dgm:prSet/>
      <dgm:spPr/>
      <dgm:t>
        <a:bodyPr/>
        <a:lstStyle/>
        <a:p>
          <a:endParaRPr lang="es-ES"/>
        </a:p>
      </dgm:t>
    </dgm:pt>
    <dgm:pt modelId="{1A459AC9-04CE-48FE-A9CF-593937BA4153}">
      <dgm:prSet/>
      <dgm:spPr/>
      <dgm:t>
        <a:bodyPr/>
        <a:lstStyle/>
        <a:p>
          <a:r>
            <a:rPr lang="es-ES" dirty="0" smtClean="0"/>
            <a:t>Jefatura de Transparencia</a:t>
          </a:r>
          <a:endParaRPr lang="es-ES" dirty="0"/>
        </a:p>
      </dgm:t>
    </dgm:pt>
    <dgm:pt modelId="{B4DE2903-CC0F-4A24-B42D-82CC4A41B4C5}" type="parTrans" cxnId="{A52A9794-C63E-4411-87B7-5AD2A6F661BA}">
      <dgm:prSet/>
      <dgm:spPr/>
      <dgm:t>
        <a:bodyPr/>
        <a:lstStyle/>
        <a:p>
          <a:endParaRPr lang="es-ES"/>
        </a:p>
      </dgm:t>
    </dgm:pt>
    <dgm:pt modelId="{FCB9A507-2125-4E1A-B35D-526135CD0C5C}" type="sibTrans" cxnId="{A52A9794-C63E-4411-87B7-5AD2A6F661BA}">
      <dgm:prSet/>
      <dgm:spPr/>
      <dgm:t>
        <a:bodyPr/>
        <a:lstStyle/>
        <a:p>
          <a:endParaRPr lang="es-ES"/>
        </a:p>
      </dgm:t>
    </dgm:pt>
    <dgm:pt modelId="{1CF09E00-1324-419A-8CD6-02363ED3CD7D}">
      <dgm:prSet/>
      <dgm:spPr/>
      <dgm:t>
        <a:bodyPr/>
        <a:lstStyle/>
        <a:p>
          <a:r>
            <a:rPr lang="es-ES" dirty="0" smtClean="0"/>
            <a:t>Jefatura de Planeación con Perspectiva de Género</a:t>
          </a:r>
          <a:endParaRPr lang="es-ES" dirty="0"/>
        </a:p>
      </dgm:t>
    </dgm:pt>
    <dgm:pt modelId="{0CE45929-4962-40DF-ACE8-79F46EC3A7D7}" type="parTrans" cxnId="{67442904-8923-4735-87B3-379A54022764}">
      <dgm:prSet/>
      <dgm:spPr/>
      <dgm:t>
        <a:bodyPr/>
        <a:lstStyle/>
        <a:p>
          <a:endParaRPr lang="es-ES"/>
        </a:p>
      </dgm:t>
    </dgm:pt>
    <dgm:pt modelId="{84FD34C4-EF9D-4F46-B0E6-A907696CE9AA}" type="sibTrans" cxnId="{67442904-8923-4735-87B3-379A54022764}">
      <dgm:prSet/>
      <dgm:spPr/>
      <dgm:t>
        <a:bodyPr/>
        <a:lstStyle/>
        <a:p>
          <a:endParaRPr lang="es-ES"/>
        </a:p>
      </dgm:t>
    </dgm:pt>
    <dgm:pt modelId="{A5EECAA0-725B-43DB-A60E-2C0DEE308906}">
      <dgm:prSet/>
      <dgm:spPr/>
      <dgm:t>
        <a:bodyPr/>
        <a:lstStyle/>
        <a:p>
          <a:r>
            <a:rPr lang="es-ES" dirty="0" smtClean="0"/>
            <a:t>Jefatura de Seguimiento y Atención Ciudadana</a:t>
          </a:r>
          <a:endParaRPr lang="es-ES" dirty="0"/>
        </a:p>
      </dgm:t>
    </dgm:pt>
    <dgm:pt modelId="{2ED070A7-79AE-4049-8035-CD169D0CA3A0}" type="parTrans" cxnId="{DB6E3DA9-37DF-43DB-8E06-888FA622DF59}">
      <dgm:prSet/>
      <dgm:spPr/>
      <dgm:t>
        <a:bodyPr/>
        <a:lstStyle/>
        <a:p>
          <a:endParaRPr lang="es-ES"/>
        </a:p>
      </dgm:t>
    </dgm:pt>
    <dgm:pt modelId="{DA78EACE-6D7B-431F-B7E9-34552DCAC251}" type="sibTrans" cxnId="{DB6E3DA9-37DF-43DB-8E06-888FA622DF59}">
      <dgm:prSet/>
      <dgm:spPr/>
      <dgm:t>
        <a:bodyPr/>
        <a:lstStyle/>
        <a:p>
          <a:endParaRPr lang="es-ES"/>
        </a:p>
      </dgm:t>
    </dgm:pt>
    <dgm:pt modelId="{643865AB-4BEF-41A1-8D75-98BEB91E90B6}">
      <dgm:prSet/>
      <dgm:spPr/>
      <dgm:t>
        <a:bodyPr/>
        <a:lstStyle/>
        <a:p>
          <a:r>
            <a:rPr lang="es-ES" dirty="0" smtClean="0"/>
            <a:t>Jefatura de Acompañamiento Académico</a:t>
          </a:r>
          <a:endParaRPr lang="es-ES" dirty="0"/>
        </a:p>
      </dgm:t>
    </dgm:pt>
    <dgm:pt modelId="{DDBDB0CF-613B-4544-BC5F-5DDFE30638DA}" type="parTrans" cxnId="{97D80BD9-F5CA-435F-BDC1-53FDED5FAF7A}">
      <dgm:prSet/>
      <dgm:spPr/>
      <dgm:t>
        <a:bodyPr/>
        <a:lstStyle/>
        <a:p>
          <a:endParaRPr lang="es-ES"/>
        </a:p>
      </dgm:t>
    </dgm:pt>
    <dgm:pt modelId="{3CE55BDA-DA73-42F6-81C9-C2BA678084AA}" type="sibTrans" cxnId="{97D80BD9-F5CA-435F-BDC1-53FDED5FAF7A}">
      <dgm:prSet/>
      <dgm:spPr/>
      <dgm:t>
        <a:bodyPr/>
        <a:lstStyle/>
        <a:p>
          <a:endParaRPr lang="es-ES"/>
        </a:p>
      </dgm:t>
    </dgm:pt>
    <dgm:pt modelId="{573F27FF-BC59-4D07-9FCE-F13BAFA5E4B6}">
      <dgm:prSet/>
      <dgm:spPr/>
      <dgm:t>
        <a:bodyPr/>
        <a:lstStyle/>
        <a:p>
          <a:r>
            <a:rPr lang="es-ES" dirty="0" smtClean="0"/>
            <a:t>Jefatura de Emprendimiento y Oportunidades</a:t>
          </a:r>
          <a:endParaRPr lang="es-ES" dirty="0"/>
        </a:p>
      </dgm:t>
    </dgm:pt>
    <dgm:pt modelId="{FC1C6D40-D618-4140-A052-74AD8B1EE2AF}" type="parTrans" cxnId="{A38FF20C-8407-438D-A1AC-E87E1A4CAFF9}">
      <dgm:prSet/>
      <dgm:spPr/>
      <dgm:t>
        <a:bodyPr/>
        <a:lstStyle/>
        <a:p>
          <a:endParaRPr lang="es-ES"/>
        </a:p>
      </dgm:t>
    </dgm:pt>
    <dgm:pt modelId="{73B0D217-82A4-46E7-871F-5CC5E0E23698}" type="sibTrans" cxnId="{A38FF20C-8407-438D-A1AC-E87E1A4CAFF9}">
      <dgm:prSet/>
      <dgm:spPr/>
      <dgm:t>
        <a:bodyPr/>
        <a:lstStyle/>
        <a:p>
          <a:endParaRPr lang="es-ES"/>
        </a:p>
      </dgm:t>
    </dgm:pt>
    <dgm:pt modelId="{6F3A4E39-E561-4B3C-91FB-1F5340FCB9E4}">
      <dgm:prSet/>
      <dgm:spPr/>
      <dgm:t>
        <a:bodyPr/>
        <a:lstStyle/>
        <a:p>
          <a:r>
            <a:rPr lang="es-ES" dirty="0" smtClean="0"/>
            <a:t>Jefatura de Gobernanza Juvenil</a:t>
          </a:r>
          <a:endParaRPr lang="es-ES" dirty="0"/>
        </a:p>
      </dgm:t>
    </dgm:pt>
    <dgm:pt modelId="{B27A4608-0547-4522-83EE-10EC0F183355}" type="parTrans" cxnId="{92C74EBB-28CA-489E-98C7-BC50ABF8DBCE}">
      <dgm:prSet/>
      <dgm:spPr/>
      <dgm:t>
        <a:bodyPr/>
        <a:lstStyle/>
        <a:p>
          <a:endParaRPr lang="es-ES"/>
        </a:p>
      </dgm:t>
    </dgm:pt>
    <dgm:pt modelId="{0414677E-8D48-476D-9883-88C7203A18C2}" type="sibTrans" cxnId="{92C74EBB-28CA-489E-98C7-BC50ABF8DBCE}">
      <dgm:prSet/>
      <dgm:spPr/>
      <dgm:t>
        <a:bodyPr/>
        <a:lstStyle/>
        <a:p>
          <a:endParaRPr lang="es-ES"/>
        </a:p>
      </dgm:t>
    </dgm:pt>
    <dgm:pt modelId="{5A2FEA0B-FD6C-427C-A26D-BED1A09F4FFA}">
      <dgm:prSet/>
      <dgm:spPr/>
      <dgm:t>
        <a:bodyPr/>
        <a:lstStyle/>
        <a:p>
          <a:r>
            <a:rPr lang="es-ES" dirty="0" smtClean="0"/>
            <a:t>Jefatura de Diversidad en las Juventudes</a:t>
          </a:r>
          <a:endParaRPr lang="es-ES" dirty="0"/>
        </a:p>
      </dgm:t>
    </dgm:pt>
    <dgm:pt modelId="{5C1CEA70-9D71-42E5-9DAF-FA8BD7DE7BDB}" type="parTrans" cxnId="{72000847-6CA1-43E0-BEE5-71044AC0DB7C}">
      <dgm:prSet/>
      <dgm:spPr/>
      <dgm:t>
        <a:bodyPr/>
        <a:lstStyle/>
        <a:p>
          <a:endParaRPr lang="es-ES"/>
        </a:p>
      </dgm:t>
    </dgm:pt>
    <dgm:pt modelId="{E9D23DC7-7AE3-4C71-9A78-3DAD1AF9F957}" type="sibTrans" cxnId="{72000847-6CA1-43E0-BEE5-71044AC0DB7C}">
      <dgm:prSet/>
      <dgm:spPr/>
      <dgm:t>
        <a:bodyPr/>
        <a:lstStyle/>
        <a:p>
          <a:endParaRPr lang="es-ES"/>
        </a:p>
      </dgm:t>
    </dgm:pt>
    <dgm:pt modelId="{64725E3E-B75E-44DD-9744-52938F8C371D}">
      <dgm:prSet/>
      <dgm:spPr/>
      <dgm:t>
        <a:bodyPr/>
        <a:lstStyle/>
        <a:p>
          <a:r>
            <a:rPr lang="es-ES" dirty="0" smtClean="0"/>
            <a:t>Jefatura de Juventudes Sanas</a:t>
          </a:r>
          <a:endParaRPr lang="es-ES" dirty="0"/>
        </a:p>
      </dgm:t>
    </dgm:pt>
    <dgm:pt modelId="{06B64D22-F7E3-48F5-BC35-46A8A6C3770C}" type="parTrans" cxnId="{C3DB3BFA-F09B-467C-8446-07E55C5DBFF1}">
      <dgm:prSet/>
      <dgm:spPr/>
      <dgm:t>
        <a:bodyPr/>
        <a:lstStyle/>
        <a:p>
          <a:endParaRPr lang="es-ES"/>
        </a:p>
      </dgm:t>
    </dgm:pt>
    <dgm:pt modelId="{B115EDF0-C526-4515-BBC5-4B4120977DD1}" type="sibTrans" cxnId="{C3DB3BFA-F09B-467C-8446-07E55C5DBFF1}">
      <dgm:prSet/>
      <dgm:spPr/>
      <dgm:t>
        <a:bodyPr/>
        <a:lstStyle/>
        <a:p>
          <a:endParaRPr lang="es-ES"/>
        </a:p>
      </dgm:t>
    </dgm:pt>
    <dgm:pt modelId="{D81F5C72-D440-42B5-9E89-F07A59664AC3}">
      <dgm:prSet/>
      <dgm:spPr/>
      <dgm:t>
        <a:bodyPr/>
        <a:lstStyle/>
        <a:p>
          <a:r>
            <a:rPr lang="es-ES" dirty="0" smtClean="0"/>
            <a:t>Jefatura de Juventudes Artísticas</a:t>
          </a:r>
          <a:endParaRPr lang="es-ES" dirty="0"/>
        </a:p>
      </dgm:t>
    </dgm:pt>
    <dgm:pt modelId="{960477A7-8877-4561-9369-D7D8D763B46B}" type="parTrans" cxnId="{C7CEC9AE-5668-4EEE-A61F-3C803C3FFFE0}">
      <dgm:prSet/>
      <dgm:spPr/>
      <dgm:t>
        <a:bodyPr/>
        <a:lstStyle/>
        <a:p>
          <a:endParaRPr lang="es-ES"/>
        </a:p>
      </dgm:t>
    </dgm:pt>
    <dgm:pt modelId="{2E3997D7-C8D6-4075-B63C-C0ABEBA45210}" type="sibTrans" cxnId="{C7CEC9AE-5668-4EEE-A61F-3C803C3FFFE0}">
      <dgm:prSet/>
      <dgm:spPr/>
      <dgm:t>
        <a:bodyPr/>
        <a:lstStyle/>
        <a:p>
          <a:endParaRPr lang="es-ES"/>
        </a:p>
      </dgm:t>
    </dgm:pt>
    <dgm:pt modelId="{FE8A1283-8F59-4702-A438-8A95B01B91EC}">
      <dgm:prSet/>
      <dgm:spPr/>
      <dgm:t>
        <a:bodyPr/>
        <a:lstStyle/>
        <a:p>
          <a:r>
            <a:rPr lang="es-ES" dirty="0" smtClean="0"/>
            <a:t>Jefatura de Deporte para la Prevención</a:t>
          </a:r>
          <a:endParaRPr lang="es-ES" dirty="0"/>
        </a:p>
      </dgm:t>
    </dgm:pt>
    <dgm:pt modelId="{1CA64FF5-F929-44B6-822C-90DEC8A3AC43}" type="parTrans" cxnId="{53283A88-649E-4012-81BB-97B392869612}">
      <dgm:prSet/>
      <dgm:spPr/>
      <dgm:t>
        <a:bodyPr/>
        <a:lstStyle/>
        <a:p>
          <a:endParaRPr lang="es-ES"/>
        </a:p>
      </dgm:t>
    </dgm:pt>
    <dgm:pt modelId="{F6158AEE-F8A9-4379-9373-6402FE67C98A}" type="sibTrans" cxnId="{53283A88-649E-4012-81BB-97B392869612}">
      <dgm:prSet/>
      <dgm:spPr/>
      <dgm:t>
        <a:bodyPr/>
        <a:lstStyle/>
        <a:p>
          <a:endParaRPr lang="es-ES"/>
        </a:p>
      </dgm:t>
    </dgm:pt>
    <dgm:pt modelId="{537EF74F-FA75-4E8B-8528-8B0686B604A0}">
      <dgm:prSet/>
      <dgm:spPr/>
      <dgm:t>
        <a:bodyPr/>
        <a:lstStyle/>
        <a:p>
          <a:r>
            <a:rPr lang="es-ES" dirty="0" smtClean="0"/>
            <a:t>Jefatura de Color en las Calles</a:t>
          </a:r>
          <a:endParaRPr lang="es-ES" dirty="0"/>
        </a:p>
      </dgm:t>
    </dgm:pt>
    <dgm:pt modelId="{F0BEB82C-1842-4433-BDF4-55EB21696208}" type="parTrans" cxnId="{0A337C15-2791-4305-A84B-81ED8F69C528}">
      <dgm:prSet/>
      <dgm:spPr/>
      <dgm:t>
        <a:bodyPr/>
        <a:lstStyle/>
        <a:p>
          <a:endParaRPr lang="es-ES"/>
        </a:p>
      </dgm:t>
    </dgm:pt>
    <dgm:pt modelId="{F5C0C943-4AA4-4060-A80D-7CFEB78BCA18}" type="sibTrans" cxnId="{0A337C15-2791-4305-A84B-81ED8F69C528}">
      <dgm:prSet/>
      <dgm:spPr/>
      <dgm:t>
        <a:bodyPr/>
        <a:lstStyle/>
        <a:p>
          <a:endParaRPr lang="es-ES"/>
        </a:p>
      </dgm:t>
    </dgm:pt>
    <dgm:pt modelId="{2593E06A-3FF6-453B-BC7C-ADA34080190D}" type="pres">
      <dgm:prSet presAssocID="{3E61FABF-3925-4D13-93FA-79AFEA34C96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662A794-7EB9-45DC-A2D6-5D556B962769}" type="pres">
      <dgm:prSet presAssocID="{A8578648-1FBC-4E31-981D-6727E4A43DE9}" presName="hierRoot1" presStyleCnt="0">
        <dgm:presLayoutVars>
          <dgm:hierBranch val="init"/>
        </dgm:presLayoutVars>
      </dgm:prSet>
      <dgm:spPr/>
    </dgm:pt>
    <dgm:pt modelId="{0B1F6CDA-CD03-429A-9789-4EA18AC4703A}" type="pres">
      <dgm:prSet presAssocID="{A8578648-1FBC-4E31-981D-6727E4A43DE9}" presName="rootComposite1" presStyleCnt="0"/>
      <dgm:spPr/>
    </dgm:pt>
    <dgm:pt modelId="{0CCD2D43-CCDB-4F81-A474-5EC2EF699800}" type="pres">
      <dgm:prSet presAssocID="{A8578648-1FBC-4E31-981D-6727E4A43DE9}" presName="rootText1" presStyleLbl="node0" presStyleIdx="0" presStyleCnt="1" custScaleX="728150" custScaleY="107065" custLinFactNeighborX="-7236" custLinFactNeighborY="3520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A9CAD26-0535-4778-9422-3EC604DA3E05}" type="pres">
      <dgm:prSet presAssocID="{A8578648-1FBC-4E31-981D-6727E4A43DE9}" presName="rootConnector1" presStyleLbl="node1" presStyleIdx="0" presStyleCnt="0"/>
      <dgm:spPr/>
    </dgm:pt>
    <dgm:pt modelId="{53EFC982-7CB1-449D-9F35-3370ECF8ACCD}" type="pres">
      <dgm:prSet presAssocID="{A8578648-1FBC-4E31-981D-6727E4A43DE9}" presName="hierChild2" presStyleCnt="0"/>
      <dgm:spPr/>
    </dgm:pt>
    <dgm:pt modelId="{9F6E22E3-B89A-4777-9636-6A8460A81886}" type="pres">
      <dgm:prSet presAssocID="{0385DC60-3D2D-45CF-87B1-2CE622E9FEE7}" presName="Name37" presStyleLbl="parChTrans1D2" presStyleIdx="0" presStyleCnt="5"/>
      <dgm:spPr/>
    </dgm:pt>
    <dgm:pt modelId="{81287A34-42DE-4AB9-B9F0-FABFE8D21B38}" type="pres">
      <dgm:prSet presAssocID="{F78E2F92-E664-42C2-94E2-060994536CCD}" presName="hierRoot2" presStyleCnt="0">
        <dgm:presLayoutVars>
          <dgm:hierBranch val="init"/>
        </dgm:presLayoutVars>
      </dgm:prSet>
      <dgm:spPr/>
    </dgm:pt>
    <dgm:pt modelId="{122DCA36-6FE7-4BAD-8844-87735652F5BE}" type="pres">
      <dgm:prSet presAssocID="{F78E2F92-E664-42C2-94E2-060994536CCD}" presName="rootComposite" presStyleCnt="0"/>
      <dgm:spPr/>
    </dgm:pt>
    <dgm:pt modelId="{91542C47-B27A-49BA-92F4-EAE0608473E0}" type="pres">
      <dgm:prSet presAssocID="{F78E2F92-E664-42C2-94E2-060994536CCD}" presName="rootText" presStyleLbl="node2" presStyleIdx="0" presStyleCnt="3" custScaleX="411320" custScaleY="114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09AC37F-3EC0-4429-89C4-B37A35DD171D}" type="pres">
      <dgm:prSet presAssocID="{F78E2F92-E664-42C2-94E2-060994536CCD}" presName="rootConnector" presStyleLbl="node2" presStyleIdx="0" presStyleCnt="3"/>
      <dgm:spPr/>
    </dgm:pt>
    <dgm:pt modelId="{1E168F0C-CEBF-4109-AA14-288BCB924A5F}" type="pres">
      <dgm:prSet presAssocID="{F78E2F92-E664-42C2-94E2-060994536CCD}" presName="hierChild4" presStyleCnt="0"/>
      <dgm:spPr/>
    </dgm:pt>
    <dgm:pt modelId="{00A97C11-1C91-4BD4-B038-5734DDA12D69}" type="pres">
      <dgm:prSet presAssocID="{EBC6C1E2-115C-46AA-9887-926362C9766B}" presName="Name37" presStyleLbl="parChTrans1D3" presStyleIdx="0" presStyleCnt="3"/>
      <dgm:spPr/>
    </dgm:pt>
    <dgm:pt modelId="{9C62227B-01F4-491B-8854-30568C7CF166}" type="pres">
      <dgm:prSet presAssocID="{AED511DB-3657-4EFC-99CD-1AF088208121}" presName="hierRoot2" presStyleCnt="0">
        <dgm:presLayoutVars>
          <dgm:hierBranch val="init"/>
        </dgm:presLayoutVars>
      </dgm:prSet>
      <dgm:spPr/>
    </dgm:pt>
    <dgm:pt modelId="{E03F270E-656A-4547-9CBD-6409D021901D}" type="pres">
      <dgm:prSet presAssocID="{AED511DB-3657-4EFC-99CD-1AF088208121}" presName="rootComposite" presStyleCnt="0"/>
      <dgm:spPr/>
    </dgm:pt>
    <dgm:pt modelId="{83111D87-2B55-4504-AAE8-EB83ABDCE769}" type="pres">
      <dgm:prSet presAssocID="{AED511DB-3657-4EFC-99CD-1AF088208121}" presName="rootText" presStyleLbl="node3" presStyleIdx="0" presStyleCnt="3" custScaleX="308625" custScaleY="137603">
        <dgm:presLayoutVars>
          <dgm:chPref val="3"/>
        </dgm:presLayoutVars>
      </dgm:prSet>
      <dgm:spPr/>
    </dgm:pt>
    <dgm:pt modelId="{E84C7EF6-7AB5-43A1-B73D-07A883F564F3}" type="pres">
      <dgm:prSet presAssocID="{AED511DB-3657-4EFC-99CD-1AF088208121}" presName="rootConnector" presStyleLbl="node3" presStyleIdx="0" presStyleCnt="3"/>
      <dgm:spPr/>
    </dgm:pt>
    <dgm:pt modelId="{C196DD0A-2605-47B8-B26D-E54A9F77B24A}" type="pres">
      <dgm:prSet presAssocID="{AED511DB-3657-4EFC-99CD-1AF088208121}" presName="hierChild4" presStyleCnt="0"/>
      <dgm:spPr/>
    </dgm:pt>
    <dgm:pt modelId="{046DD081-BCDB-42E3-94F4-138E695FCCD5}" type="pres">
      <dgm:prSet presAssocID="{4BD6E0D6-A92B-4CE2-B7FF-DA26C29D05F5}" presName="Name37" presStyleLbl="parChTrans1D4" presStyleIdx="0" presStyleCnt="12"/>
      <dgm:spPr/>
    </dgm:pt>
    <dgm:pt modelId="{63AA1F2A-34D6-4A19-885B-3F25594325D2}" type="pres">
      <dgm:prSet presAssocID="{F4FCA4A3-777D-4CEE-AB4B-C6AB9E3E6635}" presName="hierRoot2" presStyleCnt="0">
        <dgm:presLayoutVars>
          <dgm:hierBranch val="init"/>
        </dgm:presLayoutVars>
      </dgm:prSet>
      <dgm:spPr/>
    </dgm:pt>
    <dgm:pt modelId="{5B5034CD-7E6B-4526-B548-A9CD47EBF078}" type="pres">
      <dgm:prSet presAssocID="{F4FCA4A3-777D-4CEE-AB4B-C6AB9E3E6635}" presName="rootComposite" presStyleCnt="0"/>
      <dgm:spPr/>
    </dgm:pt>
    <dgm:pt modelId="{973E26D4-48B8-4910-A133-889DE251CC72}" type="pres">
      <dgm:prSet presAssocID="{F4FCA4A3-777D-4CEE-AB4B-C6AB9E3E6635}" presName="rootText" presStyleLbl="node4" presStyleIdx="0" presStyleCnt="12" custScaleX="308625" custScaleY="137603">
        <dgm:presLayoutVars>
          <dgm:chPref val="3"/>
        </dgm:presLayoutVars>
      </dgm:prSet>
      <dgm:spPr/>
    </dgm:pt>
    <dgm:pt modelId="{CD53BD6D-AF48-4A31-B44C-47648E410346}" type="pres">
      <dgm:prSet presAssocID="{F4FCA4A3-777D-4CEE-AB4B-C6AB9E3E6635}" presName="rootConnector" presStyleLbl="node4" presStyleIdx="0" presStyleCnt="12"/>
      <dgm:spPr/>
    </dgm:pt>
    <dgm:pt modelId="{E3C80E34-39DF-45E0-B090-C91533DFF50D}" type="pres">
      <dgm:prSet presAssocID="{F4FCA4A3-777D-4CEE-AB4B-C6AB9E3E6635}" presName="hierChild4" presStyleCnt="0"/>
      <dgm:spPr/>
    </dgm:pt>
    <dgm:pt modelId="{73EDB5F0-86BA-4A47-92AA-47BBCA282A13}" type="pres">
      <dgm:prSet presAssocID="{7C0BBEDD-A053-4A5B-AAA5-D8940469D6FB}" presName="Name37" presStyleLbl="parChTrans1D4" presStyleIdx="1" presStyleCnt="12"/>
      <dgm:spPr/>
    </dgm:pt>
    <dgm:pt modelId="{C3972C7E-D610-4357-93AF-D5133F127921}" type="pres">
      <dgm:prSet presAssocID="{FAB0512C-3192-4CB3-A14F-6964E8086FDB}" presName="hierRoot2" presStyleCnt="0">
        <dgm:presLayoutVars>
          <dgm:hierBranch/>
        </dgm:presLayoutVars>
      </dgm:prSet>
      <dgm:spPr/>
    </dgm:pt>
    <dgm:pt modelId="{18BA05AB-5705-40AC-AB5A-8496D01A27D8}" type="pres">
      <dgm:prSet presAssocID="{FAB0512C-3192-4CB3-A14F-6964E8086FDB}" presName="rootComposite" presStyleCnt="0"/>
      <dgm:spPr/>
    </dgm:pt>
    <dgm:pt modelId="{62973881-D355-40DE-B0CC-3337A58BC285}" type="pres">
      <dgm:prSet presAssocID="{FAB0512C-3192-4CB3-A14F-6964E8086FDB}" presName="rootText" presStyleLbl="node4" presStyleIdx="1" presStyleCnt="12" custScaleX="308625" custScaleY="137603" custLinFactNeighborX="-81983" custLinFactNeighborY="2349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03D5283-3E72-48B0-9824-7F72D70A2A71}" type="pres">
      <dgm:prSet presAssocID="{FAB0512C-3192-4CB3-A14F-6964E8086FDB}" presName="rootConnector" presStyleLbl="node4" presStyleIdx="1" presStyleCnt="12"/>
      <dgm:spPr/>
    </dgm:pt>
    <dgm:pt modelId="{7C8D9BD3-DAA8-4502-8663-1872485BBB7C}" type="pres">
      <dgm:prSet presAssocID="{FAB0512C-3192-4CB3-A14F-6964E8086FDB}" presName="hierChild4" presStyleCnt="0"/>
      <dgm:spPr/>
    </dgm:pt>
    <dgm:pt modelId="{2B34455F-CB2D-44D2-B124-83BC43859219}" type="pres">
      <dgm:prSet presAssocID="{FAB0512C-3192-4CB3-A14F-6964E8086FDB}" presName="hierChild5" presStyleCnt="0"/>
      <dgm:spPr/>
    </dgm:pt>
    <dgm:pt modelId="{132E5DE8-BCC0-4834-8788-C9C38034DFBA}" type="pres">
      <dgm:prSet presAssocID="{F4FCA4A3-777D-4CEE-AB4B-C6AB9E3E6635}" presName="hierChild5" presStyleCnt="0"/>
      <dgm:spPr/>
    </dgm:pt>
    <dgm:pt modelId="{C4EC5E35-A358-4A73-AD49-4D2D5394F598}" type="pres">
      <dgm:prSet presAssocID="{AED511DB-3657-4EFC-99CD-1AF088208121}" presName="hierChild5" presStyleCnt="0"/>
      <dgm:spPr/>
    </dgm:pt>
    <dgm:pt modelId="{110026B5-FF84-4DFB-AA02-122B65ADCBD7}" type="pres">
      <dgm:prSet presAssocID="{F78E2F92-E664-42C2-94E2-060994536CCD}" presName="hierChild5" presStyleCnt="0"/>
      <dgm:spPr/>
    </dgm:pt>
    <dgm:pt modelId="{01B63DB4-38E5-4472-8151-65653AE8D5F8}" type="pres">
      <dgm:prSet presAssocID="{1C261985-9D22-4CD0-9653-B9B4FE8086B3}" presName="Name37" presStyleLbl="parChTrans1D2" presStyleIdx="1" presStyleCnt="5"/>
      <dgm:spPr/>
    </dgm:pt>
    <dgm:pt modelId="{7C9D7565-1EA2-4023-BB92-D2B223DD7D65}" type="pres">
      <dgm:prSet presAssocID="{754FFA37-4B72-452B-A7B6-A50873B29A59}" presName="hierRoot2" presStyleCnt="0">
        <dgm:presLayoutVars>
          <dgm:hierBranch val="init"/>
        </dgm:presLayoutVars>
      </dgm:prSet>
      <dgm:spPr/>
    </dgm:pt>
    <dgm:pt modelId="{E19ECD9F-BDAD-427C-8D90-62A446D6F2F1}" type="pres">
      <dgm:prSet presAssocID="{754FFA37-4B72-452B-A7B6-A50873B29A59}" presName="rootComposite" presStyleCnt="0"/>
      <dgm:spPr/>
    </dgm:pt>
    <dgm:pt modelId="{BACF5FB5-945A-45FD-B850-7AE1273EC126}" type="pres">
      <dgm:prSet presAssocID="{754FFA37-4B72-452B-A7B6-A50873B29A59}" presName="rootText" presStyleLbl="node2" presStyleIdx="1" presStyleCnt="3" custScaleX="411320" custScaleY="1151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5596D69-7FF9-4947-A726-16976520425F}" type="pres">
      <dgm:prSet presAssocID="{754FFA37-4B72-452B-A7B6-A50873B29A59}" presName="rootConnector" presStyleLbl="node2" presStyleIdx="1" presStyleCnt="3"/>
      <dgm:spPr/>
    </dgm:pt>
    <dgm:pt modelId="{16357BFB-45B2-4532-A1AA-64A6258303A7}" type="pres">
      <dgm:prSet presAssocID="{754FFA37-4B72-452B-A7B6-A50873B29A59}" presName="hierChild4" presStyleCnt="0"/>
      <dgm:spPr/>
    </dgm:pt>
    <dgm:pt modelId="{94836372-6B4F-4FE3-BAA0-64F3CD4D32EC}" type="pres">
      <dgm:prSet presAssocID="{486770BF-B25A-4294-87C8-CC2A2486D0ED}" presName="Name37" presStyleLbl="parChTrans1D3" presStyleIdx="1" presStyleCnt="3"/>
      <dgm:spPr/>
    </dgm:pt>
    <dgm:pt modelId="{E10775D3-3ED4-446E-93A8-DFA6CE722593}" type="pres">
      <dgm:prSet presAssocID="{4DB5F77B-3981-488C-B6EA-F48FD1359834}" presName="hierRoot2" presStyleCnt="0">
        <dgm:presLayoutVars>
          <dgm:hierBranch val="init"/>
        </dgm:presLayoutVars>
      </dgm:prSet>
      <dgm:spPr/>
    </dgm:pt>
    <dgm:pt modelId="{86218AF4-0305-495F-83F7-11E17DD71C0C}" type="pres">
      <dgm:prSet presAssocID="{4DB5F77B-3981-488C-B6EA-F48FD1359834}" presName="rootComposite" presStyleCnt="0"/>
      <dgm:spPr/>
    </dgm:pt>
    <dgm:pt modelId="{F9F43CE7-2F78-40BE-BDDE-73968769E8B7}" type="pres">
      <dgm:prSet presAssocID="{4DB5F77B-3981-488C-B6EA-F48FD1359834}" presName="rootText" presStyleLbl="node3" presStyleIdx="1" presStyleCnt="3" custScaleX="308625" custScaleY="1376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90CFA68-9470-4034-AA07-82585F28E3F6}" type="pres">
      <dgm:prSet presAssocID="{4DB5F77B-3981-488C-B6EA-F48FD1359834}" presName="rootConnector" presStyleLbl="node3" presStyleIdx="1" presStyleCnt="3"/>
      <dgm:spPr/>
    </dgm:pt>
    <dgm:pt modelId="{8E6AEC1E-F797-403C-AE1A-ECA690DF5A5D}" type="pres">
      <dgm:prSet presAssocID="{4DB5F77B-3981-488C-B6EA-F48FD1359834}" presName="hierChild4" presStyleCnt="0"/>
      <dgm:spPr/>
    </dgm:pt>
    <dgm:pt modelId="{DCC6C5D8-127E-4A65-9051-CFCA3E909E5E}" type="pres">
      <dgm:prSet presAssocID="{B4DE2903-CC0F-4A24-B42D-82CC4A41B4C5}" presName="Name37" presStyleLbl="parChTrans1D4" presStyleIdx="2" presStyleCnt="12"/>
      <dgm:spPr/>
    </dgm:pt>
    <dgm:pt modelId="{BD90E34B-D925-4923-9683-9C4880FB91E1}" type="pres">
      <dgm:prSet presAssocID="{1A459AC9-04CE-48FE-A9CF-593937BA4153}" presName="hierRoot2" presStyleCnt="0">
        <dgm:presLayoutVars>
          <dgm:hierBranch val="init"/>
        </dgm:presLayoutVars>
      </dgm:prSet>
      <dgm:spPr/>
    </dgm:pt>
    <dgm:pt modelId="{1F91BE95-EE2D-4DF7-99A5-E8630D47748A}" type="pres">
      <dgm:prSet presAssocID="{1A459AC9-04CE-48FE-A9CF-593937BA4153}" presName="rootComposite" presStyleCnt="0"/>
      <dgm:spPr/>
    </dgm:pt>
    <dgm:pt modelId="{DF579BD4-FF43-44F3-9550-94D49DAEA8DA}" type="pres">
      <dgm:prSet presAssocID="{1A459AC9-04CE-48FE-A9CF-593937BA4153}" presName="rootText" presStyleLbl="node4" presStyleIdx="2" presStyleCnt="12" custScaleX="308625" custScaleY="137603">
        <dgm:presLayoutVars>
          <dgm:chPref val="3"/>
        </dgm:presLayoutVars>
      </dgm:prSet>
      <dgm:spPr/>
    </dgm:pt>
    <dgm:pt modelId="{DEFF80DB-C658-43D2-B795-28F6FC784510}" type="pres">
      <dgm:prSet presAssocID="{1A459AC9-04CE-48FE-A9CF-593937BA4153}" presName="rootConnector" presStyleLbl="node4" presStyleIdx="2" presStyleCnt="12"/>
      <dgm:spPr/>
    </dgm:pt>
    <dgm:pt modelId="{ECFDB549-90C6-4D3B-A392-EE8451FDB28D}" type="pres">
      <dgm:prSet presAssocID="{1A459AC9-04CE-48FE-A9CF-593937BA4153}" presName="hierChild4" presStyleCnt="0"/>
      <dgm:spPr/>
    </dgm:pt>
    <dgm:pt modelId="{14913F91-8A64-465C-9C25-4053356225EE}" type="pres">
      <dgm:prSet presAssocID="{0CE45929-4962-40DF-ACE8-79F46EC3A7D7}" presName="Name37" presStyleLbl="parChTrans1D4" presStyleIdx="3" presStyleCnt="12"/>
      <dgm:spPr/>
    </dgm:pt>
    <dgm:pt modelId="{A6CA0DCB-8C59-4D35-A697-72C7CFC5D35F}" type="pres">
      <dgm:prSet presAssocID="{1CF09E00-1324-419A-8CD6-02363ED3CD7D}" presName="hierRoot2" presStyleCnt="0">
        <dgm:presLayoutVars>
          <dgm:hierBranch val="init"/>
        </dgm:presLayoutVars>
      </dgm:prSet>
      <dgm:spPr/>
    </dgm:pt>
    <dgm:pt modelId="{8DA362E1-B51A-482D-92AE-9FE01A5604C0}" type="pres">
      <dgm:prSet presAssocID="{1CF09E00-1324-419A-8CD6-02363ED3CD7D}" presName="rootComposite" presStyleCnt="0"/>
      <dgm:spPr/>
    </dgm:pt>
    <dgm:pt modelId="{661F0D40-43DD-473A-9290-8B9666707F59}" type="pres">
      <dgm:prSet presAssocID="{1CF09E00-1324-419A-8CD6-02363ED3CD7D}" presName="rootText" presStyleLbl="node4" presStyleIdx="3" presStyleCnt="12" custScaleX="308625" custScaleY="137603">
        <dgm:presLayoutVars>
          <dgm:chPref val="3"/>
        </dgm:presLayoutVars>
      </dgm:prSet>
      <dgm:spPr/>
    </dgm:pt>
    <dgm:pt modelId="{B46A3051-6B89-4026-9297-36B36DBE92D2}" type="pres">
      <dgm:prSet presAssocID="{1CF09E00-1324-419A-8CD6-02363ED3CD7D}" presName="rootConnector" presStyleLbl="node4" presStyleIdx="3" presStyleCnt="12"/>
      <dgm:spPr/>
    </dgm:pt>
    <dgm:pt modelId="{D3D1D215-499E-4FF0-B707-0E2DEBA5B1B0}" type="pres">
      <dgm:prSet presAssocID="{1CF09E00-1324-419A-8CD6-02363ED3CD7D}" presName="hierChild4" presStyleCnt="0"/>
      <dgm:spPr/>
    </dgm:pt>
    <dgm:pt modelId="{E468DC47-54D1-40EF-986C-762826C6663F}" type="pres">
      <dgm:prSet presAssocID="{2ED070A7-79AE-4049-8035-CD169D0CA3A0}" presName="Name37" presStyleLbl="parChTrans1D4" presStyleIdx="4" presStyleCnt="12"/>
      <dgm:spPr/>
    </dgm:pt>
    <dgm:pt modelId="{91B74F3D-7825-4BB6-A635-46FD91D4ED53}" type="pres">
      <dgm:prSet presAssocID="{A5EECAA0-725B-43DB-A60E-2C0DEE308906}" presName="hierRoot2" presStyleCnt="0">
        <dgm:presLayoutVars>
          <dgm:hierBranch val="init"/>
        </dgm:presLayoutVars>
      </dgm:prSet>
      <dgm:spPr/>
    </dgm:pt>
    <dgm:pt modelId="{9B223BAA-D564-4AC9-B3DB-48B133528CF6}" type="pres">
      <dgm:prSet presAssocID="{A5EECAA0-725B-43DB-A60E-2C0DEE308906}" presName="rootComposite" presStyleCnt="0"/>
      <dgm:spPr/>
    </dgm:pt>
    <dgm:pt modelId="{EA649AEE-865A-4A4F-8523-9F6BE5D8582B}" type="pres">
      <dgm:prSet presAssocID="{A5EECAA0-725B-43DB-A60E-2C0DEE308906}" presName="rootText" presStyleLbl="node4" presStyleIdx="4" presStyleCnt="12" custScaleX="308625" custScaleY="137603" custLinFactNeighborX="-65439" custLinFactNeighborY="134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96531CC-93A1-49D7-A3E9-0CE6F832CD6A}" type="pres">
      <dgm:prSet presAssocID="{A5EECAA0-725B-43DB-A60E-2C0DEE308906}" presName="rootConnector" presStyleLbl="node4" presStyleIdx="4" presStyleCnt="12"/>
      <dgm:spPr/>
    </dgm:pt>
    <dgm:pt modelId="{AC2F469F-6389-4A6B-9793-521A24A47424}" type="pres">
      <dgm:prSet presAssocID="{A5EECAA0-725B-43DB-A60E-2C0DEE308906}" presName="hierChild4" presStyleCnt="0"/>
      <dgm:spPr/>
    </dgm:pt>
    <dgm:pt modelId="{2C866CFE-AB5B-4A40-9443-0EF8886395A7}" type="pres">
      <dgm:prSet presAssocID="{A5EECAA0-725B-43DB-A60E-2C0DEE308906}" presName="hierChild5" presStyleCnt="0"/>
      <dgm:spPr/>
    </dgm:pt>
    <dgm:pt modelId="{6C55CD25-C46C-4CA7-8A51-35440A4D18EE}" type="pres">
      <dgm:prSet presAssocID="{1CF09E00-1324-419A-8CD6-02363ED3CD7D}" presName="hierChild5" presStyleCnt="0"/>
      <dgm:spPr/>
    </dgm:pt>
    <dgm:pt modelId="{B011A0FE-B374-44EB-8AED-45C713012068}" type="pres">
      <dgm:prSet presAssocID="{1A459AC9-04CE-48FE-A9CF-593937BA4153}" presName="hierChild5" presStyleCnt="0"/>
      <dgm:spPr/>
    </dgm:pt>
    <dgm:pt modelId="{48C62DC2-CCBD-413B-933E-82ED258B11FA}" type="pres">
      <dgm:prSet presAssocID="{4DB5F77B-3981-488C-B6EA-F48FD1359834}" presName="hierChild5" presStyleCnt="0"/>
      <dgm:spPr/>
    </dgm:pt>
    <dgm:pt modelId="{2A2EC7FB-7040-47AE-9E66-A8E2B3CBC1F9}" type="pres">
      <dgm:prSet presAssocID="{754FFA37-4B72-452B-A7B6-A50873B29A59}" presName="hierChild5" presStyleCnt="0"/>
      <dgm:spPr/>
    </dgm:pt>
    <dgm:pt modelId="{C58949CE-327B-426D-845D-C72BE416F087}" type="pres">
      <dgm:prSet presAssocID="{1DAC1EED-A5A7-4BED-9216-C5071E18E298}" presName="Name37" presStyleLbl="parChTrans1D2" presStyleIdx="2" presStyleCnt="5"/>
      <dgm:spPr/>
    </dgm:pt>
    <dgm:pt modelId="{B8E516DB-0D47-4FB9-A43A-F42B2BDB231F}" type="pres">
      <dgm:prSet presAssocID="{62B47A6E-0CEE-4375-8BE2-821B859FB38C}" presName="hierRoot2" presStyleCnt="0">
        <dgm:presLayoutVars>
          <dgm:hierBranch val="init"/>
        </dgm:presLayoutVars>
      </dgm:prSet>
      <dgm:spPr/>
    </dgm:pt>
    <dgm:pt modelId="{1AE7F375-32ED-4FA1-9496-938AB16DF71E}" type="pres">
      <dgm:prSet presAssocID="{62B47A6E-0CEE-4375-8BE2-821B859FB38C}" presName="rootComposite" presStyleCnt="0"/>
      <dgm:spPr/>
    </dgm:pt>
    <dgm:pt modelId="{82E46C10-E576-4295-96C8-8BA6708632BA}" type="pres">
      <dgm:prSet presAssocID="{62B47A6E-0CEE-4375-8BE2-821B859FB38C}" presName="rootText" presStyleLbl="node2" presStyleIdx="2" presStyleCnt="3" custScaleX="411320" custScaleY="115170">
        <dgm:presLayoutVars>
          <dgm:chPref val="3"/>
        </dgm:presLayoutVars>
      </dgm:prSet>
      <dgm:spPr/>
    </dgm:pt>
    <dgm:pt modelId="{DDDCF8F0-CBFD-48B8-9952-BF5147D9EB78}" type="pres">
      <dgm:prSet presAssocID="{62B47A6E-0CEE-4375-8BE2-821B859FB38C}" presName="rootConnector" presStyleLbl="node2" presStyleIdx="2" presStyleCnt="3"/>
      <dgm:spPr/>
    </dgm:pt>
    <dgm:pt modelId="{031920EA-9BC8-4549-9C86-D3C8A30CF713}" type="pres">
      <dgm:prSet presAssocID="{62B47A6E-0CEE-4375-8BE2-821B859FB38C}" presName="hierChild4" presStyleCnt="0"/>
      <dgm:spPr/>
    </dgm:pt>
    <dgm:pt modelId="{A93CE475-5F45-4B54-8668-ECF71644DD19}" type="pres">
      <dgm:prSet presAssocID="{DDBDB0CF-613B-4544-BC5F-5DDFE30638DA}" presName="Name37" presStyleLbl="parChTrans1D3" presStyleIdx="2" presStyleCnt="3"/>
      <dgm:spPr/>
    </dgm:pt>
    <dgm:pt modelId="{B33F60C0-F63E-469E-826C-FD669B17B2DE}" type="pres">
      <dgm:prSet presAssocID="{643865AB-4BEF-41A1-8D75-98BEB91E90B6}" presName="hierRoot2" presStyleCnt="0">
        <dgm:presLayoutVars>
          <dgm:hierBranch val="init"/>
        </dgm:presLayoutVars>
      </dgm:prSet>
      <dgm:spPr/>
    </dgm:pt>
    <dgm:pt modelId="{8A29DDC9-5A2C-4014-AC5B-CB6EA21AF638}" type="pres">
      <dgm:prSet presAssocID="{643865AB-4BEF-41A1-8D75-98BEB91E90B6}" presName="rootComposite" presStyleCnt="0"/>
      <dgm:spPr/>
    </dgm:pt>
    <dgm:pt modelId="{F6815A62-11F7-437E-BD64-5FCB9B523A9D}" type="pres">
      <dgm:prSet presAssocID="{643865AB-4BEF-41A1-8D75-98BEB91E90B6}" presName="rootText" presStyleLbl="node3" presStyleIdx="2" presStyleCnt="3" custScaleX="300062" custScaleY="13378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7F9071A-D915-41B3-AE7A-F25F1FBD0789}" type="pres">
      <dgm:prSet presAssocID="{643865AB-4BEF-41A1-8D75-98BEB91E90B6}" presName="rootConnector" presStyleLbl="node3" presStyleIdx="2" presStyleCnt="3"/>
      <dgm:spPr/>
    </dgm:pt>
    <dgm:pt modelId="{68AA18E2-938A-4721-A527-0A8E4A00E351}" type="pres">
      <dgm:prSet presAssocID="{643865AB-4BEF-41A1-8D75-98BEB91E90B6}" presName="hierChild4" presStyleCnt="0"/>
      <dgm:spPr/>
    </dgm:pt>
    <dgm:pt modelId="{DC558455-6663-4514-9DFC-D557011390DE}" type="pres">
      <dgm:prSet presAssocID="{FC1C6D40-D618-4140-A052-74AD8B1EE2AF}" presName="Name37" presStyleLbl="parChTrans1D4" presStyleIdx="5" presStyleCnt="12"/>
      <dgm:spPr/>
    </dgm:pt>
    <dgm:pt modelId="{9A68C3E5-322E-4859-A11A-7F758D40BCAB}" type="pres">
      <dgm:prSet presAssocID="{573F27FF-BC59-4D07-9FCE-F13BAFA5E4B6}" presName="hierRoot2" presStyleCnt="0">
        <dgm:presLayoutVars>
          <dgm:hierBranch val="init"/>
        </dgm:presLayoutVars>
      </dgm:prSet>
      <dgm:spPr/>
    </dgm:pt>
    <dgm:pt modelId="{FB36167F-E3AB-491D-8317-1AEFD9260718}" type="pres">
      <dgm:prSet presAssocID="{573F27FF-BC59-4D07-9FCE-F13BAFA5E4B6}" presName="rootComposite" presStyleCnt="0"/>
      <dgm:spPr/>
    </dgm:pt>
    <dgm:pt modelId="{F761CCD6-07DC-40E6-957C-1EA4D0EAB02F}" type="pres">
      <dgm:prSet presAssocID="{573F27FF-BC59-4D07-9FCE-F13BAFA5E4B6}" presName="rootText" presStyleLbl="node4" presStyleIdx="5" presStyleCnt="12" custScaleX="300062" custScaleY="133786">
        <dgm:presLayoutVars>
          <dgm:chPref val="3"/>
        </dgm:presLayoutVars>
      </dgm:prSet>
      <dgm:spPr/>
    </dgm:pt>
    <dgm:pt modelId="{3512300B-E159-4F4A-8472-1C762F650C29}" type="pres">
      <dgm:prSet presAssocID="{573F27FF-BC59-4D07-9FCE-F13BAFA5E4B6}" presName="rootConnector" presStyleLbl="node4" presStyleIdx="5" presStyleCnt="12"/>
      <dgm:spPr/>
    </dgm:pt>
    <dgm:pt modelId="{A894664F-6CD3-47B1-9228-4C4A410B4185}" type="pres">
      <dgm:prSet presAssocID="{573F27FF-BC59-4D07-9FCE-F13BAFA5E4B6}" presName="hierChild4" presStyleCnt="0"/>
      <dgm:spPr/>
    </dgm:pt>
    <dgm:pt modelId="{8D366E7D-1E6A-4B35-A3D8-A4F5F42A43AA}" type="pres">
      <dgm:prSet presAssocID="{B27A4608-0547-4522-83EE-10EC0F183355}" presName="Name37" presStyleLbl="parChTrans1D4" presStyleIdx="6" presStyleCnt="12"/>
      <dgm:spPr/>
    </dgm:pt>
    <dgm:pt modelId="{B71ECD88-C2E5-4B3B-8272-D1D8EE2B8CB1}" type="pres">
      <dgm:prSet presAssocID="{6F3A4E39-E561-4B3C-91FB-1F5340FCB9E4}" presName="hierRoot2" presStyleCnt="0">
        <dgm:presLayoutVars>
          <dgm:hierBranch val="init"/>
        </dgm:presLayoutVars>
      </dgm:prSet>
      <dgm:spPr/>
    </dgm:pt>
    <dgm:pt modelId="{DBFC1A6F-1A09-48A6-841B-717739132D60}" type="pres">
      <dgm:prSet presAssocID="{6F3A4E39-E561-4B3C-91FB-1F5340FCB9E4}" presName="rootComposite" presStyleCnt="0"/>
      <dgm:spPr/>
    </dgm:pt>
    <dgm:pt modelId="{B91E69AE-9B91-43DA-81C3-6AB4CD7ED168}" type="pres">
      <dgm:prSet presAssocID="{6F3A4E39-E561-4B3C-91FB-1F5340FCB9E4}" presName="rootText" presStyleLbl="node4" presStyleIdx="6" presStyleCnt="12" custScaleX="300062" custScaleY="133786">
        <dgm:presLayoutVars>
          <dgm:chPref val="3"/>
        </dgm:presLayoutVars>
      </dgm:prSet>
      <dgm:spPr/>
    </dgm:pt>
    <dgm:pt modelId="{EB0EFA11-2D5B-41F0-BF6F-CEDA1C2A179D}" type="pres">
      <dgm:prSet presAssocID="{6F3A4E39-E561-4B3C-91FB-1F5340FCB9E4}" presName="rootConnector" presStyleLbl="node4" presStyleIdx="6" presStyleCnt="12"/>
      <dgm:spPr/>
    </dgm:pt>
    <dgm:pt modelId="{63B77126-3943-4F3F-B010-FD187FD52740}" type="pres">
      <dgm:prSet presAssocID="{6F3A4E39-E561-4B3C-91FB-1F5340FCB9E4}" presName="hierChild4" presStyleCnt="0"/>
      <dgm:spPr/>
    </dgm:pt>
    <dgm:pt modelId="{9842807C-1EB1-4929-A28D-656B085643B6}" type="pres">
      <dgm:prSet presAssocID="{5C1CEA70-9D71-42E5-9DAF-FA8BD7DE7BDB}" presName="Name37" presStyleLbl="parChTrans1D4" presStyleIdx="7" presStyleCnt="12"/>
      <dgm:spPr/>
    </dgm:pt>
    <dgm:pt modelId="{F4F87B33-F5E3-4100-B6CB-4CDC512CEB87}" type="pres">
      <dgm:prSet presAssocID="{5A2FEA0B-FD6C-427C-A26D-BED1A09F4FFA}" presName="hierRoot2" presStyleCnt="0">
        <dgm:presLayoutVars>
          <dgm:hierBranch val="init"/>
        </dgm:presLayoutVars>
      </dgm:prSet>
      <dgm:spPr/>
    </dgm:pt>
    <dgm:pt modelId="{7C8ACDDF-8A41-49AA-930B-1B4964D743B3}" type="pres">
      <dgm:prSet presAssocID="{5A2FEA0B-FD6C-427C-A26D-BED1A09F4FFA}" presName="rootComposite" presStyleCnt="0"/>
      <dgm:spPr/>
    </dgm:pt>
    <dgm:pt modelId="{5874CBF1-DA92-45C4-BF2C-629E04274A1D}" type="pres">
      <dgm:prSet presAssocID="{5A2FEA0B-FD6C-427C-A26D-BED1A09F4FFA}" presName="rootText" presStyleLbl="node4" presStyleIdx="7" presStyleCnt="12" custScaleX="300062" custScaleY="133786">
        <dgm:presLayoutVars>
          <dgm:chPref val="3"/>
        </dgm:presLayoutVars>
      </dgm:prSet>
      <dgm:spPr/>
    </dgm:pt>
    <dgm:pt modelId="{1DC8FC90-04C8-450D-8591-352F3E3F9E8F}" type="pres">
      <dgm:prSet presAssocID="{5A2FEA0B-FD6C-427C-A26D-BED1A09F4FFA}" presName="rootConnector" presStyleLbl="node4" presStyleIdx="7" presStyleCnt="12"/>
      <dgm:spPr/>
    </dgm:pt>
    <dgm:pt modelId="{ED89A579-1D74-4E52-828D-B7BC6C517CEF}" type="pres">
      <dgm:prSet presAssocID="{5A2FEA0B-FD6C-427C-A26D-BED1A09F4FFA}" presName="hierChild4" presStyleCnt="0"/>
      <dgm:spPr/>
    </dgm:pt>
    <dgm:pt modelId="{DCD248E7-A363-4E2B-8371-C4F22A6C656F}" type="pres">
      <dgm:prSet presAssocID="{06B64D22-F7E3-48F5-BC35-46A8A6C3770C}" presName="Name37" presStyleLbl="parChTrans1D4" presStyleIdx="8" presStyleCnt="12"/>
      <dgm:spPr/>
    </dgm:pt>
    <dgm:pt modelId="{3C9257BC-F7BE-4131-A990-7CA40E4B53D5}" type="pres">
      <dgm:prSet presAssocID="{64725E3E-B75E-44DD-9744-52938F8C371D}" presName="hierRoot2" presStyleCnt="0">
        <dgm:presLayoutVars>
          <dgm:hierBranch val="init"/>
        </dgm:presLayoutVars>
      </dgm:prSet>
      <dgm:spPr/>
    </dgm:pt>
    <dgm:pt modelId="{CA88B9D0-F56C-46FD-8B44-1A271C618BE1}" type="pres">
      <dgm:prSet presAssocID="{64725E3E-B75E-44DD-9744-52938F8C371D}" presName="rootComposite" presStyleCnt="0"/>
      <dgm:spPr/>
    </dgm:pt>
    <dgm:pt modelId="{4C8F241D-7943-4CD3-969D-1D50847807AE}" type="pres">
      <dgm:prSet presAssocID="{64725E3E-B75E-44DD-9744-52938F8C371D}" presName="rootText" presStyleLbl="node4" presStyleIdx="8" presStyleCnt="12" custScaleX="300062" custScaleY="13378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01DAE1E-0CB4-4666-85CC-B59BD74C44E2}" type="pres">
      <dgm:prSet presAssocID="{64725E3E-B75E-44DD-9744-52938F8C371D}" presName="rootConnector" presStyleLbl="node4" presStyleIdx="8" presStyleCnt="12"/>
      <dgm:spPr/>
    </dgm:pt>
    <dgm:pt modelId="{486252D4-CE33-4237-890D-C96CF860AE4B}" type="pres">
      <dgm:prSet presAssocID="{64725E3E-B75E-44DD-9744-52938F8C371D}" presName="hierChild4" presStyleCnt="0"/>
      <dgm:spPr/>
    </dgm:pt>
    <dgm:pt modelId="{A88825A5-8DE5-499C-B6BC-43BB25FB18BD}" type="pres">
      <dgm:prSet presAssocID="{960477A7-8877-4561-9369-D7D8D763B46B}" presName="Name37" presStyleLbl="parChTrans1D4" presStyleIdx="9" presStyleCnt="12"/>
      <dgm:spPr/>
    </dgm:pt>
    <dgm:pt modelId="{C87733A2-36A1-4CB2-A3E8-28A7681DEE4D}" type="pres">
      <dgm:prSet presAssocID="{D81F5C72-D440-42B5-9E89-F07A59664AC3}" presName="hierRoot2" presStyleCnt="0">
        <dgm:presLayoutVars>
          <dgm:hierBranch val="init"/>
        </dgm:presLayoutVars>
      </dgm:prSet>
      <dgm:spPr/>
    </dgm:pt>
    <dgm:pt modelId="{6DD3DFC7-5844-450E-A6E4-D2A66CB246A1}" type="pres">
      <dgm:prSet presAssocID="{D81F5C72-D440-42B5-9E89-F07A59664AC3}" presName="rootComposite" presStyleCnt="0"/>
      <dgm:spPr/>
    </dgm:pt>
    <dgm:pt modelId="{CF31469B-00FB-4CCB-81CA-5B8415CDAA1D}" type="pres">
      <dgm:prSet presAssocID="{D81F5C72-D440-42B5-9E89-F07A59664AC3}" presName="rootText" presStyleLbl="node4" presStyleIdx="9" presStyleCnt="12" custScaleX="300062" custScaleY="13378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07B370B-09FF-4C48-838E-548CCA0A0DDD}" type="pres">
      <dgm:prSet presAssocID="{D81F5C72-D440-42B5-9E89-F07A59664AC3}" presName="rootConnector" presStyleLbl="node4" presStyleIdx="9" presStyleCnt="12"/>
      <dgm:spPr/>
    </dgm:pt>
    <dgm:pt modelId="{11679197-1176-461D-A928-013F58A771B6}" type="pres">
      <dgm:prSet presAssocID="{D81F5C72-D440-42B5-9E89-F07A59664AC3}" presName="hierChild4" presStyleCnt="0"/>
      <dgm:spPr/>
    </dgm:pt>
    <dgm:pt modelId="{8B03C781-5C90-493A-AAD4-FD21D9D5B054}" type="pres">
      <dgm:prSet presAssocID="{1CA64FF5-F929-44B6-822C-90DEC8A3AC43}" presName="Name37" presStyleLbl="parChTrans1D4" presStyleIdx="10" presStyleCnt="12"/>
      <dgm:spPr/>
    </dgm:pt>
    <dgm:pt modelId="{CF5EE965-DC88-46EE-8D57-6CDF317DF114}" type="pres">
      <dgm:prSet presAssocID="{FE8A1283-8F59-4702-A438-8A95B01B91EC}" presName="hierRoot2" presStyleCnt="0">
        <dgm:presLayoutVars>
          <dgm:hierBranch val="init"/>
        </dgm:presLayoutVars>
      </dgm:prSet>
      <dgm:spPr/>
    </dgm:pt>
    <dgm:pt modelId="{42921626-01FB-46D5-BA17-7C4CAC491215}" type="pres">
      <dgm:prSet presAssocID="{FE8A1283-8F59-4702-A438-8A95B01B91EC}" presName="rootComposite" presStyleCnt="0"/>
      <dgm:spPr/>
    </dgm:pt>
    <dgm:pt modelId="{1BAF9285-32BE-4931-9CFD-2F08347EF73A}" type="pres">
      <dgm:prSet presAssocID="{FE8A1283-8F59-4702-A438-8A95B01B91EC}" presName="rootText" presStyleLbl="node4" presStyleIdx="10" presStyleCnt="12" custScaleX="300062" custScaleY="13378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4D8756-DD50-4D37-BE7E-A737980CFE07}" type="pres">
      <dgm:prSet presAssocID="{FE8A1283-8F59-4702-A438-8A95B01B91EC}" presName="rootConnector" presStyleLbl="node4" presStyleIdx="10" presStyleCnt="12"/>
      <dgm:spPr/>
    </dgm:pt>
    <dgm:pt modelId="{54C45715-4EED-4513-B82B-76ECEB6E03EC}" type="pres">
      <dgm:prSet presAssocID="{FE8A1283-8F59-4702-A438-8A95B01B91EC}" presName="hierChild4" presStyleCnt="0"/>
      <dgm:spPr/>
    </dgm:pt>
    <dgm:pt modelId="{75B958A7-B8C9-4AD4-B48F-8565359775B8}" type="pres">
      <dgm:prSet presAssocID="{F0BEB82C-1842-4433-BDF4-55EB21696208}" presName="Name37" presStyleLbl="parChTrans1D4" presStyleIdx="11" presStyleCnt="12"/>
      <dgm:spPr/>
    </dgm:pt>
    <dgm:pt modelId="{3DB2A8BD-EDF4-4430-9759-BE7C5E9A5AD7}" type="pres">
      <dgm:prSet presAssocID="{537EF74F-FA75-4E8B-8528-8B0686B604A0}" presName="hierRoot2" presStyleCnt="0">
        <dgm:presLayoutVars>
          <dgm:hierBranch val="init"/>
        </dgm:presLayoutVars>
      </dgm:prSet>
      <dgm:spPr/>
    </dgm:pt>
    <dgm:pt modelId="{8A5515CB-55C6-4CBE-8F61-C580EDDEC0CB}" type="pres">
      <dgm:prSet presAssocID="{537EF74F-FA75-4E8B-8528-8B0686B604A0}" presName="rootComposite" presStyleCnt="0"/>
      <dgm:spPr/>
    </dgm:pt>
    <dgm:pt modelId="{E5F72459-1886-4C42-A66C-892C0E78EAC9}" type="pres">
      <dgm:prSet presAssocID="{537EF74F-FA75-4E8B-8528-8B0686B604A0}" presName="rootText" presStyleLbl="node4" presStyleIdx="11" presStyleCnt="12" custScaleX="300062" custScaleY="133786" custLinFactNeighborX="-71259" custLinFactNeighborY="-280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58FB28B-BF09-4306-B5E9-A86A9651F0F3}" type="pres">
      <dgm:prSet presAssocID="{537EF74F-FA75-4E8B-8528-8B0686B604A0}" presName="rootConnector" presStyleLbl="node4" presStyleIdx="11" presStyleCnt="12"/>
      <dgm:spPr/>
    </dgm:pt>
    <dgm:pt modelId="{24B373AC-05D3-4B7D-928E-C57C993D0779}" type="pres">
      <dgm:prSet presAssocID="{537EF74F-FA75-4E8B-8528-8B0686B604A0}" presName="hierChild4" presStyleCnt="0"/>
      <dgm:spPr/>
    </dgm:pt>
    <dgm:pt modelId="{8E10FBA5-E9BD-4649-A037-06863B43F9BB}" type="pres">
      <dgm:prSet presAssocID="{537EF74F-FA75-4E8B-8528-8B0686B604A0}" presName="hierChild5" presStyleCnt="0"/>
      <dgm:spPr/>
    </dgm:pt>
    <dgm:pt modelId="{B38B0B31-A4B4-499C-8775-604841FD4F0D}" type="pres">
      <dgm:prSet presAssocID="{FE8A1283-8F59-4702-A438-8A95B01B91EC}" presName="hierChild5" presStyleCnt="0"/>
      <dgm:spPr/>
    </dgm:pt>
    <dgm:pt modelId="{C2E5DE89-E248-455E-BE37-3419170262D4}" type="pres">
      <dgm:prSet presAssocID="{D81F5C72-D440-42B5-9E89-F07A59664AC3}" presName="hierChild5" presStyleCnt="0"/>
      <dgm:spPr/>
    </dgm:pt>
    <dgm:pt modelId="{62E89871-0322-4CA6-8931-0F675AC9B670}" type="pres">
      <dgm:prSet presAssocID="{64725E3E-B75E-44DD-9744-52938F8C371D}" presName="hierChild5" presStyleCnt="0"/>
      <dgm:spPr/>
    </dgm:pt>
    <dgm:pt modelId="{848BEF0F-34D1-4496-A3B9-128D1F95B28D}" type="pres">
      <dgm:prSet presAssocID="{5A2FEA0B-FD6C-427C-A26D-BED1A09F4FFA}" presName="hierChild5" presStyleCnt="0"/>
      <dgm:spPr/>
    </dgm:pt>
    <dgm:pt modelId="{A6334A33-A7A9-4C28-99F5-4787739EA363}" type="pres">
      <dgm:prSet presAssocID="{6F3A4E39-E561-4B3C-91FB-1F5340FCB9E4}" presName="hierChild5" presStyleCnt="0"/>
      <dgm:spPr/>
    </dgm:pt>
    <dgm:pt modelId="{BBD5D340-0318-4506-AE26-8A225B560844}" type="pres">
      <dgm:prSet presAssocID="{573F27FF-BC59-4D07-9FCE-F13BAFA5E4B6}" presName="hierChild5" presStyleCnt="0"/>
      <dgm:spPr/>
    </dgm:pt>
    <dgm:pt modelId="{E545F7F6-9A99-48ED-BE31-21AFE4E42B3C}" type="pres">
      <dgm:prSet presAssocID="{643865AB-4BEF-41A1-8D75-98BEB91E90B6}" presName="hierChild5" presStyleCnt="0"/>
      <dgm:spPr/>
    </dgm:pt>
    <dgm:pt modelId="{5BB7A1D8-DBB1-40C7-81E6-C5B1B01AA359}" type="pres">
      <dgm:prSet presAssocID="{62B47A6E-0CEE-4375-8BE2-821B859FB38C}" presName="hierChild5" presStyleCnt="0"/>
      <dgm:spPr/>
    </dgm:pt>
    <dgm:pt modelId="{C4A85507-C16B-4F2E-9C64-425217D7D523}" type="pres">
      <dgm:prSet presAssocID="{A8578648-1FBC-4E31-981D-6727E4A43DE9}" presName="hierChild3" presStyleCnt="0"/>
      <dgm:spPr/>
    </dgm:pt>
    <dgm:pt modelId="{6BA807AE-556C-4744-AAE9-01CCE6109019}" type="pres">
      <dgm:prSet presAssocID="{C09D8E4A-56B4-414E-B1CB-5D87E7D741BC}" presName="Name111" presStyleLbl="parChTrans1D2" presStyleIdx="3" presStyleCnt="5"/>
      <dgm:spPr/>
    </dgm:pt>
    <dgm:pt modelId="{80725F6F-72DA-44D3-91FB-C78872E06328}" type="pres">
      <dgm:prSet presAssocID="{11DAD360-8EA1-4994-A793-D8A0BB1D41FC}" presName="hierRoot3" presStyleCnt="0">
        <dgm:presLayoutVars>
          <dgm:hierBranch val="init"/>
        </dgm:presLayoutVars>
      </dgm:prSet>
      <dgm:spPr/>
    </dgm:pt>
    <dgm:pt modelId="{0873AFCA-6E95-4576-829E-69968F77471C}" type="pres">
      <dgm:prSet presAssocID="{11DAD360-8EA1-4994-A793-D8A0BB1D41FC}" presName="rootComposite3" presStyleCnt="0"/>
      <dgm:spPr/>
    </dgm:pt>
    <dgm:pt modelId="{99C89E13-BC31-4AA7-B1B3-3FD2A5C4DD51}" type="pres">
      <dgm:prSet presAssocID="{11DAD360-8EA1-4994-A793-D8A0BB1D41FC}" presName="rootText3" presStyleLbl="asst1" presStyleIdx="0" presStyleCnt="2" custScaleX="374365" custScaleY="114193" custLinFactNeighborX="-52198" custLinFactNeighborY="7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99F5EF9-51CF-4054-A562-AA896C9BC9C8}" type="pres">
      <dgm:prSet presAssocID="{11DAD360-8EA1-4994-A793-D8A0BB1D41FC}" presName="rootConnector3" presStyleLbl="asst1" presStyleIdx="0" presStyleCnt="2"/>
      <dgm:spPr/>
    </dgm:pt>
    <dgm:pt modelId="{722D71C5-5A96-4B41-91F3-CD5519B5DB1D}" type="pres">
      <dgm:prSet presAssocID="{11DAD360-8EA1-4994-A793-D8A0BB1D41FC}" presName="hierChild6" presStyleCnt="0"/>
      <dgm:spPr/>
    </dgm:pt>
    <dgm:pt modelId="{87384F07-92A8-46F2-AC79-62B3CDB5B0A8}" type="pres">
      <dgm:prSet presAssocID="{11DAD360-8EA1-4994-A793-D8A0BB1D41FC}" presName="hierChild7" presStyleCnt="0"/>
      <dgm:spPr/>
    </dgm:pt>
    <dgm:pt modelId="{569B49D7-FC1E-459A-A62D-ADB61E3FF22A}" type="pres">
      <dgm:prSet presAssocID="{EAE355CB-5B2F-4880-85BB-591D62AB3596}" presName="Name111" presStyleLbl="parChTrans1D2" presStyleIdx="4" presStyleCnt="5"/>
      <dgm:spPr/>
    </dgm:pt>
    <dgm:pt modelId="{7772423C-9250-4F85-B782-BC837DB3465F}" type="pres">
      <dgm:prSet presAssocID="{006149D2-4993-45AB-A7B4-D0948C1BF500}" presName="hierRoot3" presStyleCnt="0">
        <dgm:presLayoutVars>
          <dgm:hierBranch val="init"/>
        </dgm:presLayoutVars>
      </dgm:prSet>
      <dgm:spPr/>
    </dgm:pt>
    <dgm:pt modelId="{94E32CE1-8A30-479A-AC69-C1473D7F11F5}" type="pres">
      <dgm:prSet presAssocID="{006149D2-4993-45AB-A7B4-D0948C1BF500}" presName="rootComposite3" presStyleCnt="0"/>
      <dgm:spPr/>
    </dgm:pt>
    <dgm:pt modelId="{1BCEE229-FD6E-4D60-B43D-FCDBE630CAF6}" type="pres">
      <dgm:prSet presAssocID="{006149D2-4993-45AB-A7B4-D0948C1BF500}" presName="rootText3" presStyleLbl="asst1" presStyleIdx="1" presStyleCnt="2" custScaleX="337277" custScaleY="114575" custLinFactNeighborX="30971" custLinFactNeighborY="6157">
        <dgm:presLayoutVars>
          <dgm:chPref val="3"/>
        </dgm:presLayoutVars>
      </dgm:prSet>
      <dgm:spPr/>
    </dgm:pt>
    <dgm:pt modelId="{D93E9C88-EBAD-4AFA-8DFE-863C15623518}" type="pres">
      <dgm:prSet presAssocID="{006149D2-4993-45AB-A7B4-D0948C1BF500}" presName="rootConnector3" presStyleLbl="asst1" presStyleIdx="1" presStyleCnt="2"/>
      <dgm:spPr/>
    </dgm:pt>
    <dgm:pt modelId="{89E31E04-C117-401C-9B97-56CEFC03FA71}" type="pres">
      <dgm:prSet presAssocID="{006149D2-4993-45AB-A7B4-D0948C1BF500}" presName="hierChild6" presStyleCnt="0"/>
      <dgm:spPr/>
    </dgm:pt>
    <dgm:pt modelId="{1DA2B436-04D9-416A-B82C-145B0B5B1F26}" type="pres">
      <dgm:prSet presAssocID="{006149D2-4993-45AB-A7B4-D0948C1BF500}" presName="hierChild7" presStyleCnt="0"/>
      <dgm:spPr/>
    </dgm:pt>
  </dgm:ptLst>
  <dgm:cxnLst>
    <dgm:cxn modelId="{4CC44822-5F98-4201-AEB2-7AD042766E57}" type="presOf" srcId="{486770BF-B25A-4294-87C8-CC2A2486D0ED}" destId="{94836372-6B4F-4FE3-BAA0-64F3CD4D32EC}" srcOrd="0" destOrd="0" presId="urn:microsoft.com/office/officeart/2005/8/layout/orgChart1"/>
    <dgm:cxn modelId="{A38FF20C-8407-438D-A1AC-E87E1A4CAFF9}" srcId="{643865AB-4BEF-41A1-8D75-98BEB91E90B6}" destId="{573F27FF-BC59-4D07-9FCE-F13BAFA5E4B6}" srcOrd="0" destOrd="0" parTransId="{FC1C6D40-D618-4140-A052-74AD8B1EE2AF}" sibTransId="{73B0D217-82A4-46E7-871F-5CC5E0E23698}"/>
    <dgm:cxn modelId="{E9D553DD-DB94-47C6-8A6A-D85BE31AA286}" type="presOf" srcId="{6F3A4E39-E561-4B3C-91FB-1F5340FCB9E4}" destId="{B91E69AE-9B91-43DA-81C3-6AB4CD7ED168}" srcOrd="0" destOrd="0" presId="urn:microsoft.com/office/officeart/2005/8/layout/orgChart1"/>
    <dgm:cxn modelId="{D9290956-4281-46E2-AB55-70E91F80DCF1}" type="presOf" srcId="{F4FCA4A3-777D-4CEE-AB4B-C6AB9E3E6635}" destId="{CD53BD6D-AF48-4A31-B44C-47648E410346}" srcOrd="1" destOrd="0" presId="urn:microsoft.com/office/officeart/2005/8/layout/orgChart1"/>
    <dgm:cxn modelId="{E40BD561-CF66-4EF5-8717-91A689A80877}" type="presOf" srcId="{1DAC1EED-A5A7-4BED-9216-C5071E18E298}" destId="{C58949CE-327B-426D-845D-C72BE416F087}" srcOrd="0" destOrd="0" presId="urn:microsoft.com/office/officeart/2005/8/layout/orgChart1"/>
    <dgm:cxn modelId="{45E5D1DD-5483-4C69-A170-FD7A6776C4A4}" srcId="{A8578648-1FBC-4E31-981D-6727E4A43DE9}" destId="{11DAD360-8EA1-4994-A793-D8A0BB1D41FC}" srcOrd="0" destOrd="0" parTransId="{C09D8E4A-56B4-414E-B1CB-5D87E7D741BC}" sibTransId="{C17EC641-2B56-46AE-802C-ED0251A7111A}"/>
    <dgm:cxn modelId="{663D6FD5-7A0E-433E-86FC-889114140A51}" type="presOf" srcId="{1CF09E00-1324-419A-8CD6-02363ED3CD7D}" destId="{661F0D40-43DD-473A-9290-8B9666707F59}" srcOrd="0" destOrd="0" presId="urn:microsoft.com/office/officeart/2005/8/layout/orgChart1"/>
    <dgm:cxn modelId="{5A36A74D-FF23-46BA-A9DD-D0906635EAFB}" type="presOf" srcId="{FAB0512C-3192-4CB3-A14F-6964E8086FDB}" destId="{62973881-D355-40DE-B0CC-3337A58BC285}" srcOrd="0" destOrd="0" presId="urn:microsoft.com/office/officeart/2005/8/layout/orgChart1"/>
    <dgm:cxn modelId="{DB6E3DA9-37DF-43DB-8E06-888FA622DF59}" srcId="{1CF09E00-1324-419A-8CD6-02363ED3CD7D}" destId="{A5EECAA0-725B-43DB-A60E-2C0DEE308906}" srcOrd="0" destOrd="0" parTransId="{2ED070A7-79AE-4049-8035-CD169D0CA3A0}" sibTransId="{DA78EACE-6D7B-431F-B7E9-34552DCAC251}"/>
    <dgm:cxn modelId="{30A2FF41-8D5C-49B4-AC97-5EA3421EE834}" type="presOf" srcId="{0385DC60-3D2D-45CF-87B1-2CE622E9FEE7}" destId="{9F6E22E3-B89A-4777-9636-6A8460A81886}" srcOrd="0" destOrd="0" presId="urn:microsoft.com/office/officeart/2005/8/layout/orgChart1"/>
    <dgm:cxn modelId="{F4D83313-B1C9-4988-A75B-10ADB635B111}" type="presOf" srcId="{754FFA37-4B72-452B-A7B6-A50873B29A59}" destId="{BACF5FB5-945A-45FD-B850-7AE1273EC126}" srcOrd="0" destOrd="0" presId="urn:microsoft.com/office/officeart/2005/8/layout/orgChart1"/>
    <dgm:cxn modelId="{EB6B351F-B104-4498-B3D4-F23D2204F371}" type="presOf" srcId="{62B47A6E-0CEE-4375-8BE2-821B859FB38C}" destId="{DDDCF8F0-CBFD-48B8-9952-BF5147D9EB78}" srcOrd="1" destOrd="0" presId="urn:microsoft.com/office/officeart/2005/8/layout/orgChart1"/>
    <dgm:cxn modelId="{0B59E3F8-E443-4FFF-B321-C8C16497531C}" type="presOf" srcId="{537EF74F-FA75-4E8B-8528-8B0686B604A0}" destId="{C58FB28B-BF09-4306-B5E9-A86A9651F0F3}" srcOrd="1" destOrd="0" presId="urn:microsoft.com/office/officeart/2005/8/layout/orgChart1"/>
    <dgm:cxn modelId="{82E04085-886D-4A6F-BCE2-DB1317CD20E3}" type="presOf" srcId="{6F3A4E39-E561-4B3C-91FB-1F5340FCB9E4}" destId="{EB0EFA11-2D5B-41F0-BF6F-CEDA1C2A179D}" srcOrd="1" destOrd="0" presId="urn:microsoft.com/office/officeart/2005/8/layout/orgChart1"/>
    <dgm:cxn modelId="{77747A25-C5D3-485A-A3C1-4D09B8AFE5E9}" type="presOf" srcId="{537EF74F-FA75-4E8B-8528-8B0686B604A0}" destId="{E5F72459-1886-4C42-A66C-892C0E78EAC9}" srcOrd="0" destOrd="0" presId="urn:microsoft.com/office/officeart/2005/8/layout/orgChart1"/>
    <dgm:cxn modelId="{F48A4E81-FA17-474A-807D-92FC150DB1D1}" type="presOf" srcId="{754FFA37-4B72-452B-A7B6-A50873B29A59}" destId="{85596D69-7FF9-4947-A726-16976520425F}" srcOrd="1" destOrd="0" presId="urn:microsoft.com/office/officeart/2005/8/layout/orgChart1"/>
    <dgm:cxn modelId="{94AFA3C5-3353-4F10-B03A-B79A2A508A18}" type="presOf" srcId="{006149D2-4993-45AB-A7B4-D0948C1BF500}" destId="{D93E9C88-EBAD-4AFA-8DFE-863C15623518}" srcOrd="1" destOrd="0" presId="urn:microsoft.com/office/officeart/2005/8/layout/orgChart1"/>
    <dgm:cxn modelId="{0C799AD6-241F-44A3-AEDC-B59F5FC0AAC0}" type="presOf" srcId="{4DB5F77B-3981-488C-B6EA-F48FD1359834}" destId="{F9F43CE7-2F78-40BE-BDDE-73968769E8B7}" srcOrd="0" destOrd="0" presId="urn:microsoft.com/office/officeart/2005/8/layout/orgChart1"/>
    <dgm:cxn modelId="{590488EC-8D07-426C-AF82-1BAEADE4D5A3}" type="presOf" srcId="{EBC6C1E2-115C-46AA-9887-926362C9766B}" destId="{00A97C11-1C91-4BD4-B038-5734DDA12D69}" srcOrd="0" destOrd="0" presId="urn:microsoft.com/office/officeart/2005/8/layout/orgChart1"/>
    <dgm:cxn modelId="{3BC1D365-ED84-4773-80BA-8FA13BCF69ED}" type="presOf" srcId="{5A2FEA0B-FD6C-427C-A26D-BED1A09F4FFA}" destId="{5874CBF1-DA92-45C4-BF2C-629E04274A1D}" srcOrd="0" destOrd="0" presId="urn:microsoft.com/office/officeart/2005/8/layout/orgChart1"/>
    <dgm:cxn modelId="{309AE387-C479-44FA-B15F-EC6459EAF752}" type="presOf" srcId="{FAB0512C-3192-4CB3-A14F-6964E8086FDB}" destId="{D03D5283-3E72-48B0-9824-7F72D70A2A71}" srcOrd="1" destOrd="0" presId="urn:microsoft.com/office/officeart/2005/8/layout/orgChart1"/>
    <dgm:cxn modelId="{46BB6871-C715-4F0E-B54F-7A6CD3C1F4D5}" type="presOf" srcId="{AED511DB-3657-4EFC-99CD-1AF088208121}" destId="{E84C7EF6-7AB5-43A1-B73D-07A883F564F3}" srcOrd="1" destOrd="0" presId="urn:microsoft.com/office/officeart/2005/8/layout/orgChart1"/>
    <dgm:cxn modelId="{67442904-8923-4735-87B3-379A54022764}" srcId="{1A459AC9-04CE-48FE-A9CF-593937BA4153}" destId="{1CF09E00-1324-419A-8CD6-02363ED3CD7D}" srcOrd="0" destOrd="0" parTransId="{0CE45929-4962-40DF-ACE8-79F46EC3A7D7}" sibTransId="{84FD34C4-EF9D-4F46-B0E6-A907696CE9AA}"/>
    <dgm:cxn modelId="{E243249C-94A2-468D-8043-37533739B660}" type="presOf" srcId="{F0BEB82C-1842-4433-BDF4-55EB21696208}" destId="{75B958A7-B8C9-4AD4-B48F-8565359775B8}" srcOrd="0" destOrd="0" presId="urn:microsoft.com/office/officeart/2005/8/layout/orgChart1"/>
    <dgm:cxn modelId="{C3DB3BFA-F09B-467C-8446-07E55C5DBFF1}" srcId="{5A2FEA0B-FD6C-427C-A26D-BED1A09F4FFA}" destId="{64725E3E-B75E-44DD-9744-52938F8C371D}" srcOrd="0" destOrd="0" parTransId="{06B64D22-F7E3-48F5-BC35-46A8A6C3770C}" sibTransId="{B115EDF0-C526-4515-BBC5-4B4120977DD1}"/>
    <dgm:cxn modelId="{2E0F0529-73BB-45E4-8DA1-B7E113000CB7}" type="presOf" srcId="{FE8A1283-8F59-4702-A438-8A95B01B91EC}" destId="{BD4D8756-DD50-4D37-BE7E-A737980CFE07}" srcOrd="1" destOrd="0" presId="urn:microsoft.com/office/officeart/2005/8/layout/orgChart1"/>
    <dgm:cxn modelId="{C21A9012-9B6C-4E36-AA7F-0C83CF921786}" type="presOf" srcId="{06B64D22-F7E3-48F5-BC35-46A8A6C3770C}" destId="{DCD248E7-A363-4E2B-8371-C4F22A6C656F}" srcOrd="0" destOrd="0" presId="urn:microsoft.com/office/officeart/2005/8/layout/orgChart1"/>
    <dgm:cxn modelId="{BA4D9654-9107-4011-8881-2297914C2645}" type="presOf" srcId="{DDBDB0CF-613B-4544-BC5F-5DDFE30638DA}" destId="{A93CE475-5F45-4B54-8668-ECF71644DD19}" srcOrd="0" destOrd="0" presId="urn:microsoft.com/office/officeart/2005/8/layout/orgChart1"/>
    <dgm:cxn modelId="{E19F506D-CE64-455B-834D-863AEE97126A}" type="presOf" srcId="{11DAD360-8EA1-4994-A793-D8A0BB1D41FC}" destId="{99C89E13-BC31-4AA7-B1B3-3FD2A5C4DD51}" srcOrd="0" destOrd="0" presId="urn:microsoft.com/office/officeart/2005/8/layout/orgChart1"/>
    <dgm:cxn modelId="{CC396D9C-4FE3-4D01-84ED-CC2D30A59DB0}" srcId="{A8578648-1FBC-4E31-981D-6727E4A43DE9}" destId="{754FFA37-4B72-452B-A7B6-A50873B29A59}" srcOrd="2" destOrd="0" parTransId="{1C261985-9D22-4CD0-9653-B9B4FE8086B3}" sibTransId="{C8E3CC75-0822-4980-885F-F49933043D54}"/>
    <dgm:cxn modelId="{BD8DE45A-0948-4317-8320-35623E171616}" type="presOf" srcId="{5A2FEA0B-FD6C-427C-A26D-BED1A09F4FFA}" destId="{1DC8FC90-04C8-450D-8591-352F3E3F9E8F}" srcOrd="1" destOrd="0" presId="urn:microsoft.com/office/officeart/2005/8/layout/orgChart1"/>
    <dgm:cxn modelId="{9A590714-9E68-4DAD-9D5C-746CB8D0732A}" type="presOf" srcId="{643865AB-4BEF-41A1-8D75-98BEB91E90B6}" destId="{B7F9071A-D915-41B3-AE7A-F25F1FBD0789}" srcOrd="1" destOrd="0" presId="urn:microsoft.com/office/officeart/2005/8/layout/orgChart1"/>
    <dgm:cxn modelId="{53283A88-649E-4012-81BB-97B392869612}" srcId="{D81F5C72-D440-42B5-9E89-F07A59664AC3}" destId="{FE8A1283-8F59-4702-A438-8A95B01B91EC}" srcOrd="0" destOrd="0" parTransId="{1CA64FF5-F929-44B6-822C-90DEC8A3AC43}" sibTransId="{F6158AEE-F8A9-4379-9373-6402FE67C98A}"/>
    <dgm:cxn modelId="{3A85F579-F71F-4821-AE4A-302639B18DDB}" type="presOf" srcId="{960477A7-8877-4561-9369-D7D8D763B46B}" destId="{A88825A5-8DE5-499C-B6BC-43BB25FB18BD}" srcOrd="0" destOrd="0" presId="urn:microsoft.com/office/officeart/2005/8/layout/orgChart1"/>
    <dgm:cxn modelId="{BB5DC963-186C-40E9-978C-81988B6DF79D}" type="presOf" srcId="{573F27FF-BC59-4D07-9FCE-F13BAFA5E4B6}" destId="{F761CCD6-07DC-40E6-957C-1EA4D0EAB02F}" srcOrd="0" destOrd="0" presId="urn:microsoft.com/office/officeart/2005/8/layout/orgChart1"/>
    <dgm:cxn modelId="{D53D498E-D604-4A69-99D0-51C737A4E14D}" type="presOf" srcId="{1CF09E00-1324-419A-8CD6-02363ED3CD7D}" destId="{B46A3051-6B89-4026-9297-36B36DBE92D2}" srcOrd="1" destOrd="0" presId="urn:microsoft.com/office/officeart/2005/8/layout/orgChart1"/>
    <dgm:cxn modelId="{E91407C8-2B8F-4184-BC45-4C9AB5D30DE8}" type="presOf" srcId="{FC1C6D40-D618-4140-A052-74AD8B1EE2AF}" destId="{DC558455-6663-4514-9DFC-D557011390DE}" srcOrd="0" destOrd="0" presId="urn:microsoft.com/office/officeart/2005/8/layout/orgChart1"/>
    <dgm:cxn modelId="{CCAB6915-4AF4-4F59-B1DD-B438582C21D9}" type="presOf" srcId="{1CA64FF5-F929-44B6-822C-90DEC8A3AC43}" destId="{8B03C781-5C90-493A-AAD4-FD21D9D5B054}" srcOrd="0" destOrd="0" presId="urn:microsoft.com/office/officeart/2005/8/layout/orgChart1"/>
    <dgm:cxn modelId="{62E1BFA8-F4D7-458C-A6D8-9F543ACF7059}" type="presOf" srcId="{A5EECAA0-725B-43DB-A60E-2C0DEE308906}" destId="{EA649AEE-865A-4A4F-8523-9F6BE5D8582B}" srcOrd="0" destOrd="0" presId="urn:microsoft.com/office/officeart/2005/8/layout/orgChart1"/>
    <dgm:cxn modelId="{290815F9-66B1-407B-AD07-AF1CDF13F426}" type="presOf" srcId="{D81F5C72-D440-42B5-9E89-F07A59664AC3}" destId="{207B370B-09FF-4C48-838E-548CCA0A0DDD}" srcOrd="1" destOrd="0" presId="urn:microsoft.com/office/officeart/2005/8/layout/orgChart1"/>
    <dgm:cxn modelId="{0C5791A9-8326-4887-89FD-A7A10A02E8BF}" type="presOf" srcId="{F78E2F92-E664-42C2-94E2-060994536CCD}" destId="{A09AC37F-3EC0-4429-89C4-B37A35DD171D}" srcOrd="1" destOrd="0" presId="urn:microsoft.com/office/officeart/2005/8/layout/orgChart1"/>
    <dgm:cxn modelId="{86ABC8E5-B21B-46F5-B7A8-C4AF7E902F10}" type="presOf" srcId="{C09D8E4A-56B4-414E-B1CB-5D87E7D741BC}" destId="{6BA807AE-556C-4744-AAE9-01CCE6109019}" srcOrd="0" destOrd="0" presId="urn:microsoft.com/office/officeart/2005/8/layout/orgChart1"/>
    <dgm:cxn modelId="{9D000B30-C90C-4AE5-87D9-3B0BCBE35B17}" srcId="{A8578648-1FBC-4E31-981D-6727E4A43DE9}" destId="{F78E2F92-E664-42C2-94E2-060994536CCD}" srcOrd="1" destOrd="0" parTransId="{0385DC60-3D2D-45CF-87B1-2CE622E9FEE7}" sibTransId="{B52A8ADB-B99C-42C6-B5EB-B7438351934D}"/>
    <dgm:cxn modelId="{431A807C-A923-49AA-8709-F4A29917460A}" type="presOf" srcId="{F4FCA4A3-777D-4CEE-AB4B-C6AB9E3E6635}" destId="{973E26D4-48B8-4910-A133-889DE251CC72}" srcOrd="0" destOrd="0" presId="urn:microsoft.com/office/officeart/2005/8/layout/orgChart1"/>
    <dgm:cxn modelId="{895D42C0-9187-4FC3-810A-76CE919B3AD7}" type="presOf" srcId="{B27A4608-0547-4522-83EE-10EC0F183355}" destId="{8D366E7D-1E6A-4B35-A3D8-A4F5F42A43AA}" srcOrd="0" destOrd="0" presId="urn:microsoft.com/office/officeart/2005/8/layout/orgChart1"/>
    <dgm:cxn modelId="{139C5701-2FA0-4C4D-A6B8-6BDFAB56607D}" type="presOf" srcId="{AED511DB-3657-4EFC-99CD-1AF088208121}" destId="{83111D87-2B55-4504-AAE8-EB83ABDCE769}" srcOrd="0" destOrd="0" presId="urn:microsoft.com/office/officeart/2005/8/layout/orgChart1"/>
    <dgm:cxn modelId="{DD66B87F-EA06-4418-B533-A363604A1C8C}" type="presOf" srcId="{643865AB-4BEF-41A1-8D75-98BEB91E90B6}" destId="{F6815A62-11F7-437E-BD64-5FCB9B523A9D}" srcOrd="0" destOrd="0" presId="urn:microsoft.com/office/officeart/2005/8/layout/orgChart1"/>
    <dgm:cxn modelId="{F14261DF-8FFF-4B1F-8282-41EA35406096}" srcId="{A8578648-1FBC-4E31-981D-6727E4A43DE9}" destId="{62B47A6E-0CEE-4375-8BE2-821B859FB38C}" srcOrd="3" destOrd="0" parTransId="{1DAC1EED-A5A7-4BED-9216-C5071E18E298}" sibTransId="{ED57CEFF-139B-4C6F-8584-9A3280DFD269}"/>
    <dgm:cxn modelId="{50FA30A2-8FFA-44C8-9CEE-350EB9BD21EB}" type="presOf" srcId="{EAE355CB-5B2F-4880-85BB-591D62AB3596}" destId="{569B49D7-FC1E-459A-A62D-ADB61E3FF22A}" srcOrd="0" destOrd="0" presId="urn:microsoft.com/office/officeart/2005/8/layout/orgChart1"/>
    <dgm:cxn modelId="{97D80BD9-F5CA-435F-BDC1-53FDED5FAF7A}" srcId="{62B47A6E-0CEE-4375-8BE2-821B859FB38C}" destId="{643865AB-4BEF-41A1-8D75-98BEB91E90B6}" srcOrd="0" destOrd="0" parTransId="{DDBDB0CF-613B-4544-BC5F-5DDFE30638DA}" sibTransId="{3CE55BDA-DA73-42F6-81C9-C2BA678084AA}"/>
    <dgm:cxn modelId="{BCA3974E-0956-4BAB-A55B-C98193D21B29}" type="presOf" srcId="{4BD6E0D6-A92B-4CE2-B7FF-DA26C29D05F5}" destId="{046DD081-BCDB-42E3-94F4-138E695FCCD5}" srcOrd="0" destOrd="0" presId="urn:microsoft.com/office/officeart/2005/8/layout/orgChart1"/>
    <dgm:cxn modelId="{FADDD492-75E4-4B1B-BCA7-C84A6EE8A252}" srcId="{3E61FABF-3925-4D13-93FA-79AFEA34C961}" destId="{A8578648-1FBC-4E31-981D-6727E4A43DE9}" srcOrd="0" destOrd="0" parTransId="{3E2C2704-1054-46CB-83B2-43D1F7936B58}" sibTransId="{DA74CBA6-2C52-4A88-A639-A10C4FAE5D6B}"/>
    <dgm:cxn modelId="{784C3D8D-D87B-4E9F-A59F-C19B7C0911AA}" type="presOf" srcId="{1A459AC9-04CE-48FE-A9CF-593937BA4153}" destId="{DF579BD4-FF43-44F3-9550-94D49DAEA8DA}" srcOrd="0" destOrd="0" presId="urn:microsoft.com/office/officeart/2005/8/layout/orgChart1"/>
    <dgm:cxn modelId="{559D53F2-76D2-487B-ADA2-CFD52CF467EF}" type="presOf" srcId="{FE8A1283-8F59-4702-A438-8A95B01B91EC}" destId="{1BAF9285-32BE-4931-9CFD-2F08347EF73A}" srcOrd="0" destOrd="0" presId="urn:microsoft.com/office/officeart/2005/8/layout/orgChart1"/>
    <dgm:cxn modelId="{0A337C15-2791-4305-A84B-81ED8F69C528}" srcId="{FE8A1283-8F59-4702-A438-8A95B01B91EC}" destId="{537EF74F-FA75-4E8B-8528-8B0686B604A0}" srcOrd="0" destOrd="0" parTransId="{F0BEB82C-1842-4433-BDF4-55EB21696208}" sibTransId="{F5C0C943-4AA4-4060-A80D-7CFEB78BCA18}"/>
    <dgm:cxn modelId="{A52A9794-C63E-4411-87B7-5AD2A6F661BA}" srcId="{4DB5F77B-3981-488C-B6EA-F48FD1359834}" destId="{1A459AC9-04CE-48FE-A9CF-593937BA4153}" srcOrd="0" destOrd="0" parTransId="{B4DE2903-CC0F-4A24-B42D-82CC4A41B4C5}" sibTransId="{FCB9A507-2125-4E1A-B35D-526135CD0C5C}"/>
    <dgm:cxn modelId="{6CB5CDF9-7943-4A8C-8690-5ADED3A46477}" srcId="{F4FCA4A3-777D-4CEE-AB4B-C6AB9E3E6635}" destId="{FAB0512C-3192-4CB3-A14F-6964E8086FDB}" srcOrd="0" destOrd="0" parTransId="{7C0BBEDD-A053-4A5B-AAA5-D8940469D6FB}" sibTransId="{326795A1-3FD2-43DB-B53D-277AED558361}"/>
    <dgm:cxn modelId="{D7C51C55-A604-4D85-A4AF-BDBB0254E16A}" srcId="{A8578648-1FBC-4E31-981D-6727E4A43DE9}" destId="{006149D2-4993-45AB-A7B4-D0948C1BF500}" srcOrd="4" destOrd="0" parTransId="{EAE355CB-5B2F-4880-85BB-591D62AB3596}" sibTransId="{C7E30486-D023-4317-928D-731B6DFAADFF}"/>
    <dgm:cxn modelId="{1468A737-278F-4635-96AA-51C74C0B354D}" srcId="{754FFA37-4B72-452B-A7B6-A50873B29A59}" destId="{4DB5F77B-3981-488C-B6EA-F48FD1359834}" srcOrd="0" destOrd="0" parTransId="{486770BF-B25A-4294-87C8-CC2A2486D0ED}" sibTransId="{DBC673BA-0CDE-43DB-BB7D-333A4543B559}"/>
    <dgm:cxn modelId="{92C74EBB-28CA-489E-98C7-BC50ABF8DBCE}" srcId="{573F27FF-BC59-4D07-9FCE-F13BAFA5E4B6}" destId="{6F3A4E39-E561-4B3C-91FB-1F5340FCB9E4}" srcOrd="0" destOrd="0" parTransId="{B27A4608-0547-4522-83EE-10EC0F183355}" sibTransId="{0414677E-8D48-476D-9883-88C7203A18C2}"/>
    <dgm:cxn modelId="{09AA125C-D51B-4617-8EA6-95574364FEF6}" type="presOf" srcId="{5C1CEA70-9D71-42E5-9DAF-FA8BD7DE7BDB}" destId="{9842807C-1EB1-4929-A28D-656B085643B6}" srcOrd="0" destOrd="0" presId="urn:microsoft.com/office/officeart/2005/8/layout/orgChart1"/>
    <dgm:cxn modelId="{AAE92C09-911D-4F89-B44D-8D91E0225CA8}" type="presOf" srcId="{1C261985-9D22-4CD0-9653-B9B4FE8086B3}" destId="{01B63DB4-38E5-4472-8151-65653AE8D5F8}" srcOrd="0" destOrd="0" presId="urn:microsoft.com/office/officeart/2005/8/layout/orgChart1"/>
    <dgm:cxn modelId="{1B57DB98-1429-4B27-9275-F968E8C881EA}" type="presOf" srcId="{1A459AC9-04CE-48FE-A9CF-593937BA4153}" destId="{DEFF80DB-C658-43D2-B795-28F6FC784510}" srcOrd="1" destOrd="0" presId="urn:microsoft.com/office/officeart/2005/8/layout/orgChart1"/>
    <dgm:cxn modelId="{ED0BEE06-A910-4AB0-AA75-935B31AB5BD0}" type="presOf" srcId="{62B47A6E-0CEE-4375-8BE2-821B859FB38C}" destId="{82E46C10-E576-4295-96C8-8BA6708632BA}" srcOrd="0" destOrd="0" presId="urn:microsoft.com/office/officeart/2005/8/layout/orgChart1"/>
    <dgm:cxn modelId="{DE2782AA-7BFF-4270-91E9-964EFE7C7FAD}" type="presOf" srcId="{64725E3E-B75E-44DD-9744-52938F8C371D}" destId="{4C8F241D-7943-4CD3-969D-1D50847807AE}" srcOrd="0" destOrd="0" presId="urn:microsoft.com/office/officeart/2005/8/layout/orgChart1"/>
    <dgm:cxn modelId="{03BD5890-5545-4F14-9CDB-28A5F1AB08D7}" type="presOf" srcId="{64725E3E-B75E-44DD-9744-52938F8C371D}" destId="{E01DAE1E-0CB4-4666-85CC-B59BD74C44E2}" srcOrd="1" destOrd="0" presId="urn:microsoft.com/office/officeart/2005/8/layout/orgChart1"/>
    <dgm:cxn modelId="{82F2F36F-E4A3-45BA-AF9B-C14B436CABBE}" type="presOf" srcId="{A8578648-1FBC-4E31-981D-6727E4A43DE9}" destId="{DA9CAD26-0535-4778-9422-3EC604DA3E05}" srcOrd="1" destOrd="0" presId="urn:microsoft.com/office/officeart/2005/8/layout/orgChart1"/>
    <dgm:cxn modelId="{93BD056E-D5BD-4A0E-AA66-1A80FD128E1F}" type="presOf" srcId="{573F27FF-BC59-4D07-9FCE-F13BAFA5E4B6}" destId="{3512300B-E159-4F4A-8472-1C762F650C29}" srcOrd="1" destOrd="0" presId="urn:microsoft.com/office/officeart/2005/8/layout/orgChart1"/>
    <dgm:cxn modelId="{F669F6EE-9BF9-4843-BC19-8FFF363DA87D}" type="presOf" srcId="{4DB5F77B-3981-488C-B6EA-F48FD1359834}" destId="{490CFA68-9470-4034-AA07-82585F28E3F6}" srcOrd="1" destOrd="0" presId="urn:microsoft.com/office/officeart/2005/8/layout/orgChart1"/>
    <dgm:cxn modelId="{331CCAD4-536C-4EF7-A908-E261DAB34B2E}" type="presOf" srcId="{2ED070A7-79AE-4049-8035-CD169D0CA3A0}" destId="{E468DC47-54D1-40EF-986C-762826C6663F}" srcOrd="0" destOrd="0" presId="urn:microsoft.com/office/officeart/2005/8/layout/orgChart1"/>
    <dgm:cxn modelId="{72000847-6CA1-43E0-BEE5-71044AC0DB7C}" srcId="{6F3A4E39-E561-4B3C-91FB-1F5340FCB9E4}" destId="{5A2FEA0B-FD6C-427C-A26D-BED1A09F4FFA}" srcOrd="0" destOrd="0" parTransId="{5C1CEA70-9D71-42E5-9DAF-FA8BD7DE7BDB}" sibTransId="{E9D23DC7-7AE3-4C71-9A78-3DAD1AF9F957}"/>
    <dgm:cxn modelId="{24FD822C-9B07-4FBC-AF12-E176EBB0D490}" type="presOf" srcId="{11DAD360-8EA1-4994-A793-D8A0BB1D41FC}" destId="{D99F5EF9-51CF-4054-A562-AA896C9BC9C8}" srcOrd="1" destOrd="0" presId="urn:microsoft.com/office/officeart/2005/8/layout/orgChart1"/>
    <dgm:cxn modelId="{C571E60E-0F07-4FF5-865B-E17F93E9B271}" type="presOf" srcId="{A8578648-1FBC-4E31-981D-6727E4A43DE9}" destId="{0CCD2D43-CCDB-4F81-A474-5EC2EF699800}" srcOrd="0" destOrd="0" presId="urn:microsoft.com/office/officeart/2005/8/layout/orgChart1"/>
    <dgm:cxn modelId="{DDAF7788-D2D7-4E02-920B-1783E753201D}" type="presOf" srcId="{A5EECAA0-725B-43DB-A60E-2C0DEE308906}" destId="{B96531CC-93A1-49D7-A3E9-0CE6F832CD6A}" srcOrd="1" destOrd="0" presId="urn:microsoft.com/office/officeart/2005/8/layout/orgChart1"/>
    <dgm:cxn modelId="{1FA887D7-B96F-4BB3-8ABB-31006AEF802B}" type="presOf" srcId="{B4DE2903-CC0F-4A24-B42D-82CC4A41B4C5}" destId="{DCC6C5D8-127E-4A65-9051-CFCA3E909E5E}" srcOrd="0" destOrd="0" presId="urn:microsoft.com/office/officeart/2005/8/layout/orgChart1"/>
    <dgm:cxn modelId="{73389094-288F-4058-8459-52C8C7821929}" type="presOf" srcId="{0CE45929-4962-40DF-ACE8-79F46EC3A7D7}" destId="{14913F91-8A64-465C-9C25-4053356225EE}" srcOrd="0" destOrd="0" presId="urn:microsoft.com/office/officeart/2005/8/layout/orgChart1"/>
    <dgm:cxn modelId="{94FD7D3A-13D3-422B-AADA-0124BBCCCFAE}" srcId="{AED511DB-3657-4EFC-99CD-1AF088208121}" destId="{F4FCA4A3-777D-4CEE-AB4B-C6AB9E3E6635}" srcOrd="0" destOrd="0" parTransId="{4BD6E0D6-A92B-4CE2-B7FF-DA26C29D05F5}" sibTransId="{66805BC9-263C-40AE-9CCE-30037E79647A}"/>
    <dgm:cxn modelId="{55CF2ABB-EB33-4AF7-A6E7-A840792AA644}" srcId="{F78E2F92-E664-42C2-94E2-060994536CCD}" destId="{AED511DB-3657-4EFC-99CD-1AF088208121}" srcOrd="0" destOrd="0" parTransId="{EBC6C1E2-115C-46AA-9887-926362C9766B}" sibTransId="{21E1CD2A-DA32-4EF2-8A8A-58A70FB1C1B4}"/>
    <dgm:cxn modelId="{9898B5B3-6B61-4427-B856-73478C978C3A}" type="presOf" srcId="{7C0BBEDD-A053-4A5B-AAA5-D8940469D6FB}" destId="{73EDB5F0-86BA-4A47-92AA-47BBCA282A13}" srcOrd="0" destOrd="0" presId="urn:microsoft.com/office/officeart/2005/8/layout/orgChart1"/>
    <dgm:cxn modelId="{466D7644-90D2-478F-A136-F13E8ED17424}" type="presOf" srcId="{D81F5C72-D440-42B5-9E89-F07A59664AC3}" destId="{CF31469B-00FB-4CCB-81CA-5B8415CDAA1D}" srcOrd="0" destOrd="0" presId="urn:microsoft.com/office/officeart/2005/8/layout/orgChart1"/>
    <dgm:cxn modelId="{86343E91-08ED-4962-BD0A-FEE04DA773D5}" type="presOf" srcId="{006149D2-4993-45AB-A7B4-D0948C1BF500}" destId="{1BCEE229-FD6E-4D60-B43D-FCDBE630CAF6}" srcOrd="0" destOrd="0" presId="urn:microsoft.com/office/officeart/2005/8/layout/orgChart1"/>
    <dgm:cxn modelId="{515C1D87-C733-470C-867E-B35D52F9D62C}" type="presOf" srcId="{3E61FABF-3925-4D13-93FA-79AFEA34C961}" destId="{2593E06A-3FF6-453B-BC7C-ADA34080190D}" srcOrd="0" destOrd="0" presId="urn:microsoft.com/office/officeart/2005/8/layout/orgChart1"/>
    <dgm:cxn modelId="{00981CFC-FDA3-431A-9ABC-4E6D96E4C471}" type="presOf" srcId="{F78E2F92-E664-42C2-94E2-060994536CCD}" destId="{91542C47-B27A-49BA-92F4-EAE0608473E0}" srcOrd="0" destOrd="0" presId="urn:microsoft.com/office/officeart/2005/8/layout/orgChart1"/>
    <dgm:cxn modelId="{C7CEC9AE-5668-4EEE-A61F-3C803C3FFFE0}" srcId="{64725E3E-B75E-44DD-9744-52938F8C371D}" destId="{D81F5C72-D440-42B5-9E89-F07A59664AC3}" srcOrd="0" destOrd="0" parTransId="{960477A7-8877-4561-9369-D7D8D763B46B}" sibTransId="{2E3997D7-C8D6-4075-B63C-C0ABEBA45210}"/>
    <dgm:cxn modelId="{22913739-2804-47A8-ADB9-AE80B5D5F48A}" type="presParOf" srcId="{2593E06A-3FF6-453B-BC7C-ADA34080190D}" destId="{E662A794-7EB9-45DC-A2D6-5D556B962769}" srcOrd="0" destOrd="0" presId="urn:microsoft.com/office/officeart/2005/8/layout/orgChart1"/>
    <dgm:cxn modelId="{CDB0A0E7-F5D7-4290-A6E6-B15FF73ED5E8}" type="presParOf" srcId="{E662A794-7EB9-45DC-A2D6-5D556B962769}" destId="{0B1F6CDA-CD03-429A-9789-4EA18AC4703A}" srcOrd="0" destOrd="0" presId="urn:microsoft.com/office/officeart/2005/8/layout/orgChart1"/>
    <dgm:cxn modelId="{0EA638D8-0296-4AD5-8223-C69258706A75}" type="presParOf" srcId="{0B1F6CDA-CD03-429A-9789-4EA18AC4703A}" destId="{0CCD2D43-CCDB-4F81-A474-5EC2EF699800}" srcOrd="0" destOrd="0" presId="urn:microsoft.com/office/officeart/2005/8/layout/orgChart1"/>
    <dgm:cxn modelId="{5AA3E809-1B40-4D3C-A6CF-43CE8E244784}" type="presParOf" srcId="{0B1F6CDA-CD03-429A-9789-4EA18AC4703A}" destId="{DA9CAD26-0535-4778-9422-3EC604DA3E05}" srcOrd="1" destOrd="0" presId="urn:microsoft.com/office/officeart/2005/8/layout/orgChart1"/>
    <dgm:cxn modelId="{8A39B9FD-05A0-410D-AF07-48575037D4F3}" type="presParOf" srcId="{E662A794-7EB9-45DC-A2D6-5D556B962769}" destId="{53EFC982-7CB1-449D-9F35-3370ECF8ACCD}" srcOrd="1" destOrd="0" presId="urn:microsoft.com/office/officeart/2005/8/layout/orgChart1"/>
    <dgm:cxn modelId="{42EA89F9-A8E8-4CF9-B0AF-511D8A412E18}" type="presParOf" srcId="{53EFC982-7CB1-449D-9F35-3370ECF8ACCD}" destId="{9F6E22E3-B89A-4777-9636-6A8460A81886}" srcOrd="0" destOrd="0" presId="urn:microsoft.com/office/officeart/2005/8/layout/orgChart1"/>
    <dgm:cxn modelId="{2DE929EA-68B2-487B-8349-6996DD6F466F}" type="presParOf" srcId="{53EFC982-7CB1-449D-9F35-3370ECF8ACCD}" destId="{81287A34-42DE-4AB9-B9F0-FABFE8D21B38}" srcOrd="1" destOrd="0" presId="urn:microsoft.com/office/officeart/2005/8/layout/orgChart1"/>
    <dgm:cxn modelId="{97206820-D757-43CB-BA73-47F82DC83C56}" type="presParOf" srcId="{81287A34-42DE-4AB9-B9F0-FABFE8D21B38}" destId="{122DCA36-6FE7-4BAD-8844-87735652F5BE}" srcOrd="0" destOrd="0" presId="urn:microsoft.com/office/officeart/2005/8/layout/orgChart1"/>
    <dgm:cxn modelId="{65A2F0C4-6444-46C1-8F60-28A734CEAACB}" type="presParOf" srcId="{122DCA36-6FE7-4BAD-8844-87735652F5BE}" destId="{91542C47-B27A-49BA-92F4-EAE0608473E0}" srcOrd="0" destOrd="0" presId="urn:microsoft.com/office/officeart/2005/8/layout/orgChart1"/>
    <dgm:cxn modelId="{1FF82F96-EDB0-4BB4-9278-2783DF7DA300}" type="presParOf" srcId="{122DCA36-6FE7-4BAD-8844-87735652F5BE}" destId="{A09AC37F-3EC0-4429-89C4-B37A35DD171D}" srcOrd="1" destOrd="0" presId="urn:microsoft.com/office/officeart/2005/8/layout/orgChart1"/>
    <dgm:cxn modelId="{5CFEDA35-9AAC-44F2-B413-34AB3A1E121E}" type="presParOf" srcId="{81287A34-42DE-4AB9-B9F0-FABFE8D21B38}" destId="{1E168F0C-CEBF-4109-AA14-288BCB924A5F}" srcOrd="1" destOrd="0" presId="urn:microsoft.com/office/officeart/2005/8/layout/orgChart1"/>
    <dgm:cxn modelId="{03BCC403-A099-4610-9349-44CAC7325746}" type="presParOf" srcId="{1E168F0C-CEBF-4109-AA14-288BCB924A5F}" destId="{00A97C11-1C91-4BD4-B038-5734DDA12D69}" srcOrd="0" destOrd="0" presId="urn:microsoft.com/office/officeart/2005/8/layout/orgChart1"/>
    <dgm:cxn modelId="{B8096A10-ADE5-47E0-92BD-F67F57318639}" type="presParOf" srcId="{1E168F0C-CEBF-4109-AA14-288BCB924A5F}" destId="{9C62227B-01F4-491B-8854-30568C7CF166}" srcOrd="1" destOrd="0" presId="urn:microsoft.com/office/officeart/2005/8/layout/orgChart1"/>
    <dgm:cxn modelId="{0924CE8F-6037-4043-A16C-00F3C9194737}" type="presParOf" srcId="{9C62227B-01F4-491B-8854-30568C7CF166}" destId="{E03F270E-656A-4547-9CBD-6409D021901D}" srcOrd="0" destOrd="0" presId="urn:microsoft.com/office/officeart/2005/8/layout/orgChart1"/>
    <dgm:cxn modelId="{543D4AC2-6034-4BD1-ACBA-5CD34D801739}" type="presParOf" srcId="{E03F270E-656A-4547-9CBD-6409D021901D}" destId="{83111D87-2B55-4504-AAE8-EB83ABDCE769}" srcOrd="0" destOrd="0" presId="urn:microsoft.com/office/officeart/2005/8/layout/orgChart1"/>
    <dgm:cxn modelId="{E3F29CCD-620A-4767-8549-6344CBE9CBED}" type="presParOf" srcId="{E03F270E-656A-4547-9CBD-6409D021901D}" destId="{E84C7EF6-7AB5-43A1-B73D-07A883F564F3}" srcOrd="1" destOrd="0" presId="urn:microsoft.com/office/officeart/2005/8/layout/orgChart1"/>
    <dgm:cxn modelId="{09F93D68-10A4-4CF4-96FD-2025D087C353}" type="presParOf" srcId="{9C62227B-01F4-491B-8854-30568C7CF166}" destId="{C196DD0A-2605-47B8-B26D-E54A9F77B24A}" srcOrd="1" destOrd="0" presId="urn:microsoft.com/office/officeart/2005/8/layout/orgChart1"/>
    <dgm:cxn modelId="{D11616B6-C8CE-49DC-A7D3-20AC46F69A15}" type="presParOf" srcId="{C196DD0A-2605-47B8-B26D-E54A9F77B24A}" destId="{046DD081-BCDB-42E3-94F4-138E695FCCD5}" srcOrd="0" destOrd="0" presId="urn:microsoft.com/office/officeart/2005/8/layout/orgChart1"/>
    <dgm:cxn modelId="{094E4900-7308-4186-9628-259FEBEB1976}" type="presParOf" srcId="{C196DD0A-2605-47B8-B26D-E54A9F77B24A}" destId="{63AA1F2A-34D6-4A19-885B-3F25594325D2}" srcOrd="1" destOrd="0" presId="urn:microsoft.com/office/officeart/2005/8/layout/orgChart1"/>
    <dgm:cxn modelId="{C02651C5-B5C4-4A44-B246-68230351B646}" type="presParOf" srcId="{63AA1F2A-34D6-4A19-885B-3F25594325D2}" destId="{5B5034CD-7E6B-4526-B548-A9CD47EBF078}" srcOrd="0" destOrd="0" presId="urn:microsoft.com/office/officeart/2005/8/layout/orgChart1"/>
    <dgm:cxn modelId="{B2660379-D519-4911-A2B7-94C11FFAB585}" type="presParOf" srcId="{5B5034CD-7E6B-4526-B548-A9CD47EBF078}" destId="{973E26D4-48B8-4910-A133-889DE251CC72}" srcOrd="0" destOrd="0" presId="urn:microsoft.com/office/officeart/2005/8/layout/orgChart1"/>
    <dgm:cxn modelId="{0013B90D-9A0B-487B-9E4A-E94A299B6A46}" type="presParOf" srcId="{5B5034CD-7E6B-4526-B548-A9CD47EBF078}" destId="{CD53BD6D-AF48-4A31-B44C-47648E410346}" srcOrd="1" destOrd="0" presId="urn:microsoft.com/office/officeart/2005/8/layout/orgChart1"/>
    <dgm:cxn modelId="{6FAFCF6C-F418-44D6-B929-9F7A143BC91B}" type="presParOf" srcId="{63AA1F2A-34D6-4A19-885B-3F25594325D2}" destId="{E3C80E34-39DF-45E0-B090-C91533DFF50D}" srcOrd="1" destOrd="0" presId="urn:microsoft.com/office/officeart/2005/8/layout/orgChart1"/>
    <dgm:cxn modelId="{E2F611D5-02BB-44EE-A25C-1C63DE8DB6A7}" type="presParOf" srcId="{E3C80E34-39DF-45E0-B090-C91533DFF50D}" destId="{73EDB5F0-86BA-4A47-92AA-47BBCA282A13}" srcOrd="0" destOrd="0" presId="urn:microsoft.com/office/officeart/2005/8/layout/orgChart1"/>
    <dgm:cxn modelId="{D855A991-4808-4492-B5C7-A331E37C6165}" type="presParOf" srcId="{E3C80E34-39DF-45E0-B090-C91533DFF50D}" destId="{C3972C7E-D610-4357-93AF-D5133F127921}" srcOrd="1" destOrd="0" presId="urn:microsoft.com/office/officeart/2005/8/layout/orgChart1"/>
    <dgm:cxn modelId="{E6C00863-31F7-4292-8038-CA76C166390D}" type="presParOf" srcId="{C3972C7E-D610-4357-93AF-D5133F127921}" destId="{18BA05AB-5705-40AC-AB5A-8496D01A27D8}" srcOrd="0" destOrd="0" presId="urn:microsoft.com/office/officeart/2005/8/layout/orgChart1"/>
    <dgm:cxn modelId="{15DFD104-5DC9-47E3-9324-40911ED31F63}" type="presParOf" srcId="{18BA05AB-5705-40AC-AB5A-8496D01A27D8}" destId="{62973881-D355-40DE-B0CC-3337A58BC285}" srcOrd="0" destOrd="0" presId="urn:microsoft.com/office/officeart/2005/8/layout/orgChart1"/>
    <dgm:cxn modelId="{22C6961C-B060-4E26-A0DF-ACDE771E06F3}" type="presParOf" srcId="{18BA05AB-5705-40AC-AB5A-8496D01A27D8}" destId="{D03D5283-3E72-48B0-9824-7F72D70A2A71}" srcOrd="1" destOrd="0" presId="urn:microsoft.com/office/officeart/2005/8/layout/orgChart1"/>
    <dgm:cxn modelId="{89630947-F1CD-4C5D-8DF9-A9EF231C17A9}" type="presParOf" srcId="{C3972C7E-D610-4357-93AF-D5133F127921}" destId="{7C8D9BD3-DAA8-4502-8663-1872485BBB7C}" srcOrd="1" destOrd="0" presId="urn:microsoft.com/office/officeart/2005/8/layout/orgChart1"/>
    <dgm:cxn modelId="{1610B1F7-49AF-4D0B-95D8-9EA63D17B54F}" type="presParOf" srcId="{C3972C7E-D610-4357-93AF-D5133F127921}" destId="{2B34455F-CB2D-44D2-B124-83BC43859219}" srcOrd="2" destOrd="0" presId="urn:microsoft.com/office/officeart/2005/8/layout/orgChart1"/>
    <dgm:cxn modelId="{2D818F23-AA38-46DD-94AD-2C35B4B683EF}" type="presParOf" srcId="{63AA1F2A-34D6-4A19-885B-3F25594325D2}" destId="{132E5DE8-BCC0-4834-8788-C9C38034DFBA}" srcOrd="2" destOrd="0" presId="urn:microsoft.com/office/officeart/2005/8/layout/orgChart1"/>
    <dgm:cxn modelId="{AAB6BAF8-463B-49F8-81C2-8C0F6364A548}" type="presParOf" srcId="{9C62227B-01F4-491B-8854-30568C7CF166}" destId="{C4EC5E35-A358-4A73-AD49-4D2D5394F598}" srcOrd="2" destOrd="0" presId="urn:microsoft.com/office/officeart/2005/8/layout/orgChart1"/>
    <dgm:cxn modelId="{143D0A94-C9CC-4083-8285-921F576C8D56}" type="presParOf" srcId="{81287A34-42DE-4AB9-B9F0-FABFE8D21B38}" destId="{110026B5-FF84-4DFB-AA02-122B65ADCBD7}" srcOrd="2" destOrd="0" presId="urn:microsoft.com/office/officeart/2005/8/layout/orgChart1"/>
    <dgm:cxn modelId="{7381B344-8420-4E4D-9257-0370C5E4CB31}" type="presParOf" srcId="{53EFC982-7CB1-449D-9F35-3370ECF8ACCD}" destId="{01B63DB4-38E5-4472-8151-65653AE8D5F8}" srcOrd="2" destOrd="0" presId="urn:microsoft.com/office/officeart/2005/8/layout/orgChart1"/>
    <dgm:cxn modelId="{5ADAAFCE-2AB0-4283-8D08-7130CE17B804}" type="presParOf" srcId="{53EFC982-7CB1-449D-9F35-3370ECF8ACCD}" destId="{7C9D7565-1EA2-4023-BB92-D2B223DD7D65}" srcOrd="3" destOrd="0" presId="urn:microsoft.com/office/officeart/2005/8/layout/orgChart1"/>
    <dgm:cxn modelId="{99DF85AA-2927-4543-AFAE-110C71141DB4}" type="presParOf" srcId="{7C9D7565-1EA2-4023-BB92-D2B223DD7D65}" destId="{E19ECD9F-BDAD-427C-8D90-62A446D6F2F1}" srcOrd="0" destOrd="0" presId="urn:microsoft.com/office/officeart/2005/8/layout/orgChart1"/>
    <dgm:cxn modelId="{583425EE-8F12-4C1A-BB67-258DC9B71229}" type="presParOf" srcId="{E19ECD9F-BDAD-427C-8D90-62A446D6F2F1}" destId="{BACF5FB5-945A-45FD-B850-7AE1273EC126}" srcOrd="0" destOrd="0" presId="urn:microsoft.com/office/officeart/2005/8/layout/orgChart1"/>
    <dgm:cxn modelId="{F77E85CB-C2F9-4B6D-A94E-D34236888A22}" type="presParOf" srcId="{E19ECD9F-BDAD-427C-8D90-62A446D6F2F1}" destId="{85596D69-7FF9-4947-A726-16976520425F}" srcOrd="1" destOrd="0" presId="urn:microsoft.com/office/officeart/2005/8/layout/orgChart1"/>
    <dgm:cxn modelId="{CFAF6E69-7D1D-4636-8DDA-AFFDA50C3418}" type="presParOf" srcId="{7C9D7565-1EA2-4023-BB92-D2B223DD7D65}" destId="{16357BFB-45B2-4532-A1AA-64A6258303A7}" srcOrd="1" destOrd="0" presId="urn:microsoft.com/office/officeart/2005/8/layout/orgChart1"/>
    <dgm:cxn modelId="{2B0FE689-1E3A-4A37-B0B3-27B4A030A350}" type="presParOf" srcId="{16357BFB-45B2-4532-A1AA-64A6258303A7}" destId="{94836372-6B4F-4FE3-BAA0-64F3CD4D32EC}" srcOrd="0" destOrd="0" presId="urn:microsoft.com/office/officeart/2005/8/layout/orgChart1"/>
    <dgm:cxn modelId="{FC37DA91-AABB-45AB-B30E-ABADE3F939EE}" type="presParOf" srcId="{16357BFB-45B2-4532-A1AA-64A6258303A7}" destId="{E10775D3-3ED4-446E-93A8-DFA6CE722593}" srcOrd="1" destOrd="0" presId="urn:microsoft.com/office/officeart/2005/8/layout/orgChart1"/>
    <dgm:cxn modelId="{40FDF2A9-89B0-477B-87F5-2AFB77161574}" type="presParOf" srcId="{E10775D3-3ED4-446E-93A8-DFA6CE722593}" destId="{86218AF4-0305-495F-83F7-11E17DD71C0C}" srcOrd="0" destOrd="0" presId="urn:microsoft.com/office/officeart/2005/8/layout/orgChart1"/>
    <dgm:cxn modelId="{DDFF2D94-41CF-45AB-9362-C3B1C3CC62F8}" type="presParOf" srcId="{86218AF4-0305-495F-83F7-11E17DD71C0C}" destId="{F9F43CE7-2F78-40BE-BDDE-73968769E8B7}" srcOrd="0" destOrd="0" presId="urn:microsoft.com/office/officeart/2005/8/layout/orgChart1"/>
    <dgm:cxn modelId="{715D4361-6B97-4C5A-92A5-D7612F325426}" type="presParOf" srcId="{86218AF4-0305-495F-83F7-11E17DD71C0C}" destId="{490CFA68-9470-4034-AA07-82585F28E3F6}" srcOrd="1" destOrd="0" presId="urn:microsoft.com/office/officeart/2005/8/layout/orgChart1"/>
    <dgm:cxn modelId="{284FDADC-4F54-49B9-977C-8A5CC0FCAD4E}" type="presParOf" srcId="{E10775D3-3ED4-446E-93A8-DFA6CE722593}" destId="{8E6AEC1E-F797-403C-AE1A-ECA690DF5A5D}" srcOrd="1" destOrd="0" presId="urn:microsoft.com/office/officeart/2005/8/layout/orgChart1"/>
    <dgm:cxn modelId="{FE8C8C5F-6E6B-4345-99C3-83DE17C26E30}" type="presParOf" srcId="{8E6AEC1E-F797-403C-AE1A-ECA690DF5A5D}" destId="{DCC6C5D8-127E-4A65-9051-CFCA3E909E5E}" srcOrd="0" destOrd="0" presId="urn:microsoft.com/office/officeart/2005/8/layout/orgChart1"/>
    <dgm:cxn modelId="{DCFD7BD6-B4A6-47B6-9ADA-E62329B0F0E4}" type="presParOf" srcId="{8E6AEC1E-F797-403C-AE1A-ECA690DF5A5D}" destId="{BD90E34B-D925-4923-9683-9C4880FB91E1}" srcOrd="1" destOrd="0" presId="urn:microsoft.com/office/officeart/2005/8/layout/orgChart1"/>
    <dgm:cxn modelId="{0A07F6F4-0190-4DBB-8501-9B90B8BBA708}" type="presParOf" srcId="{BD90E34B-D925-4923-9683-9C4880FB91E1}" destId="{1F91BE95-EE2D-4DF7-99A5-E8630D47748A}" srcOrd="0" destOrd="0" presId="urn:microsoft.com/office/officeart/2005/8/layout/orgChart1"/>
    <dgm:cxn modelId="{47147CB9-B542-42B2-A67C-4C9B34CA8198}" type="presParOf" srcId="{1F91BE95-EE2D-4DF7-99A5-E8630D47748A}" destId="{DF579BD4-FF43-44F3-9550-94D49DAEA8DA}" srcOrd="0" destOrd="0" presId="urn:microsoft.com/office/officeart/2005/8/layout/orgChart1"/>
    <dgm:cxn modelId="{BD65FDB9-AD91-4D26-A3BB-2AEA0471A0B5}" type="presParOf" srcId="{1F91BE95-EE2D-4DF7-99A5-E8630D47748A}" destId="{DEFF80DB-C658-43D2-B795-28F6FC784510}" srcOrd="1" destOrd="0" presId="urn:microsoft.com/office/officeart/2005/8/layout/orgChart1"/>
    <dgm:cxn modelId="{12368DB5-470F-4A97-95F1-F17EC6558D47}" type="presParOf" srcId="{BD90E34B-D925-4923-9683-9C4880FB91E1}" destId="{ECFDB549-90C6-4D3B-A392-EE8451FDB28D}" srcOrd="1" destOrd="0" presId="urn:microsoft.com/office/officeart/2005/8/layout/orgChart1"/>
    <dgm:cxn modelId="{077D8A3E-2C8D-48FE-AFED-5D995616A2E7}" type="presParOf" srcId="{ECFDB549-90C6-4D3B-A392-EE8451FDB28D}" destId="{14913F91-8A64-465C-9C25-4053356225EE}" srcOrd="0" destOrd="0" presId="urn:microsoft.com/office/officeart/2005/8/layout/orgChart1"/>
    <dgm:cxn modelId="{36270A66-1C0F-4291-A6DE-D2C3015A3F94}" type="presParOf" srcId="{ECFDB549-90C6-4D3B-A392-EE8451FDB28D}" destId="{A6CA0DCB-8C59-4D35-A697-72C7CFC5D35F}" srcOrd="1" destOrd="0" presId="urn:microsoft.com/office/officeart/2005/8/layout/orgChart1"/>
    <dgm:cxn modelId="{705CBFD8-91F8-47E4-BED1-5BCC8C661BD6}" type="presParOf" srcId="{A6CA0DCB-8C59-4D35-A697-72C7CFC5D35F}" destId="{8DA362E1-B51A-482D-92AE-9FE01A5604C0}" srcOrd="0" destOrd="0" presId="urn:microsoft.com/office/officeart/2005/8/layout/orgChart1"/>
    <dgm:cxn modelId="{2C192719-B214-479D-9569-38BFE7BF595A}" type="presParOf" srcId="{8DA362E1-B51A-482D-92AE-9FE01A5604C0}" destId="{661F0D40-43DD-473A-9290-8B9666707F59}" srcOrd="0" destOrd="0" presId="urn:microsoft.com/office/officeart/2005/8/layout/orgChart1"/>
    <dgm:cxn modelId="{BC0EE9DE-EFF5-494C-BE22-56F4286CFF50}" type="presParOf" srcId="{8DA362E1-B51A-482D-92AE-9FE01A5604C0}" destId="{B46A3051-6B89-4026-9297-36B36DBE92D2}" srcOrd="1" destOrd="0" presId="urn:microsoft.com/office/officeart/2005/8/layout/orgChart1"/>
    <dgm:cxn modelId="{09A52326-F660-47C5-A810-956A04EB12D3}" type="presParOf" srcId="{A6CA0DCB-8C59-4D35-A697-72C7CFC5D35F}" destId="{D3D1D215-499E-4FF0-B707-0E2DEBA5B1B0}" srcOrd="1" destOrd="0" presId="urn:microsoft.com/office/officeart/2005/8/layout/orgChart1"/>
    <dgm:cxn modelId="{4F2622FB-1DB7-4F96-B0F3-3EFD4FAEF3F7}" type="presParOf" srcId="{D3D1D215-499E-4FF0-B707-0E2DEBA5B1B0}" destId="{E468DC47-54D1-40EF-986C-762826C6663F}" srcOrd="0" destOrd="0" presId="urn:microsoft.com/office/officeart/2005/8/layout/orgChart1"/>
    <dgm:cxn modelId="{4430B711-B9AC-4C52-878C-ED1CF9980449}" type="presParOf" srcId="{D3D1D215-499E-4FF0-B707-0E2DEBA5B1B0}" destId="{91B74F3D-7825-4BB6-A635-46FD91D4ED53}" srcOrd="1" destOrd="0" presId="urn:microsoft.com/office/officeart/2005/8/layout/orgChart1"/>
    <dgm:cxn modelId="{2D400630-988F-43AC-91C9-FD1EF9D63D49}" type="presParOf" srcId="{91B74F3D-7825-4BB6-A635-46FD91D4ED53}" destId="{9B223BAA-D564-4AC9-B3DB-48B133528CF6}" srcOrd="0" destOrd="0" presId="urn:microsoft.com/office/officeart/2005/8/layout/orgChart1"/>
    <dgm:cxn modelId="{1CC2B0EB-E988-4CCF-825F-BA9B8206CA6D}" type="presParOf" srcId="{9B223BAA-D564-4AC9-B3DB-48B133528CF6}" destId="{EA649AEE-865A-4A4F-8523-9F6BE5D8582B}" srcOrd="0" destOrd="0" presId="urn:microsoft.com/office/officeart/2005/8/layout/orgChart1"/>
    <dgm:cxn modelId="{CCE161C7-6E72-4E8A-B7AF-122FFABCCCA5}" type="presParOf" srcId="{9B223BAA-D564-4AC9-B3DB-48B133528CF6}" destId="{B96531CC-93A1-49D7-A3E9-0CE6F832CD6A}" srcOrd="1" destOrd="0" presId="urn:microsoft.com/office/officeart/2005/8/layout/orgChart1"/>
    <dgm:cxn modelId="{D4ED6896-D7EA-4086-8CDC-F878CD2D0974}" type="presParOf" srcId="{91B74F3D-7825-4BB6-A635-46FD91D4ED53}" destId="{AC2F469F-6389-4A6B-9793-521A24A47424}" srcOrd="1" destOrd="0" presId="urn:microsoft.com/office/officeart/2005/8/layout/orgChart1"/>
    <dgm:cxn modelId="{031A8BC7-6F64-4B5B-8593-C96F3FF15AAD}" type="presParOf" srcId="{91B74F3D-7825-4BB6-A635-46FD91D4ED53}" destId="{2C866CFE-AB5B-4A40-9443-0EF8886395A7}" srcOrd="2" destOrd="0" presId="urn:microsoft.com/office/officeart/2005/8/layout/orgChart1"/>
    <dgm:cxn modelId="{77780D1D-8FC7-4F7B-923B-E3076F9DC049}" type="presParOf" srcId="{A6CA0DCB-8C59-4D35-A697-72C7CFC5D35F}" destId="{6C55CD25-C46C-4CA7-8A51-35440A4D18EE}" srcOrd="2" destOrd="0" presId="urn:microsoft.com/office/officeart/2005/8/layout/orgChart1"/>
    <dgm:cxn modelId="{67368B81-D665-45AE-BF31-F3B2AC6BE3FE}" type="presParOf" srcId="{BD90E34B-D925-4923-9683-9C4880FB91E1}" destId="{B011A0FE-B374-44EB-8AED-45C713012068}" srcOrd="2" destOrd="0" presId="urn:microsoft.com/office/officeart/2005/8/layout/orgChart1"/>
    <dgm:cxn modelId="{8CBFCD5F-432D-4C45-930F-21E9EAA03DA5}" type="presParOf" srcId="{E10775D3-3ED4-446E-93A8-DFA6CE722593}" destId="{48C62DC2-CCBD-413B-933E-82ED258B11FA}" srcOrd="2" destOrd="0" presId="urn:microsoft.com/office/officeart/2005/8/layout/orgChart1"/>
    <dgm:cxn modelId="{8D3000DF-3FEE-483F-8C84-312156DE345B}" type="presParOf" srcId="{7C9D7565-1EA2-4023-BB92-D2B223DD7D65}" destId="{2A2EC7FB-7040-47AE-9E66-A8E2B3CBC1F9}" srcOrd="2" destOrd="0" presId="urn:microsoft.com/office/officeart/2005/8/layout/orgChart1"/>
    <dgm:cxn modelId="{8979AADB-6B9C-4FB5-9F74-3D92D1BDEE57}" type="presParOf" srcId="{53EFC982-7CB1-449D-9F35-3370ECF8ACCD}" destId="{C58949CE-327B-426D-845D-C72BE416F087}" srcOrd="4" destOrd="0" presId="urn:microsoft.com/office/officeart/2005/8/layout/orgChart1"/>
    <dgm:cxn modelId="{AA8ADB97-8A03-48E4-8B35-F5631F1D6E2A}" type="presParOf" srcId="{53EFC982-7CB1-449D-9F35-3370ECF8ACCD}" destId="{B8E516DB-0D47-4FB9-A43A-F42B2BDB231F}" srcOrd="5" destOrd="0" presId="urn:microsoft.com/office/officeart/2005/8/layout/orgChart1"/>
    <dgm:cxn modelId="{CC276F86-97CD-429B-9D7D-141AFF1172FC}" type="presParOf" srcId="{B8E516DB-0D47-4FB9-A43A-F42B2BDB231F}" destId="{1AE7F375-32ED-4FA1-9496-938AB16DF71E}" srcOrd="0" destOrd="0" presId="urn:microsoft.com/office/officeart/2005/8/layout/orgChart1"/>
    <dgm:cxn modelId="{B66EF841-E310-4880-B9A2-09CF0958A914}" type="presParOf" srcId="{1AE7F375-32ED-4FA1-9496-938AB16DF71E}" destId="{82E46C10-E576-4295-96C8-8BA6708632BA}" srcOrd="0" destOrd="0" presId="urn:microsoft.com/office/officeart/2005/8/layout/orgChart1"/>
    <dgm:cxn modelId="{0A8FC915-62D0-4BBC-B312-D3E3BA179085}" type="presParOf" srcId="{1AE7F375-32ED-4FA1-9496-938AB16DF71E}" destId="{DDDCF8F0-CBFD-48B8-9952-BF5147D9EB78}" srcOrd="1" destOrd="0" presId="urn:microsoft.com/office/officeart/2005/8/layout/orgChart1"/>
    <dgm:cxn modelId="{6ADC2F82-1DDB-4F73-9B95-C2A3139EB83A}" type="presParOf" srcId="{B8E516DB-0D47-4FB9-A43A-F42B2BDB231F}" destId="{031920EA-9BC8-4549-9C86-D3C8A30CF713}" srcOrd="1" destOrd="0" presId="urn:microsoft.com/office/officeart/2005/8/layout/orgChart1"/>
    <dgm:cxn modelId="{A7D613FA-2E9B-4DE0-8D40-8DEA5D334823}" type="presParOf" srcId="{031920EA-9BC8-4549-9C86-D3C8A30CF713}" destId="{A93CE475-5F45-4B54-8668-ECF71644DD19}" srcOrd="0" destOrd="0" presId="urn:microsoft.com/office/officeart/2005/8/layout/orgChart1"/>
    <dgm:cxn modelId="{15BAF185-29D2-405C-AB23-D72397E85AAE}" type="presParOf" srcId="{031920EA-9BC8-4549-9C86-D3C8A30CF713}" destId="{B33F60C0-F63E-469E-826C-FD669B17B2DE}" srcOrd="1" destOrd="0" presId="urn:microsoft.com/office/officeart/2005/8/layout/orgChart1"/>
    <dgm:cxn modelId="{6264B73C-313E-4144-A955-6C4080F4DD5F}" type="presParOf" srcId="{B33F60C0-F63E-469E-826C-FD669B17B2DE}" destId="{8A29DDC9-5A2C-4014-AC5B-CB6EA21AF638}" srcOrd="0" destOrd="0" presId="urn:microsoft.com/office/officeart/2005/8/layout/orgChart1"/>
    <dgm:cxn modelId="{8A968D1C-297F-4307-83FF-D9E6FE8BF874}" type="presParOf" srcId="{8A29DDC9-5A2C-4014-AC5B-CB6EA21AF638}" destId="{F6815A62-11F7-437E-BD64-5FCB9B523A9D}" srcOrd="0" destOrd="0" presId="urn:microsoft.com/office/officeart/2005/8/layout/orgChart1"/>
    <dgm:cxn modelId="{D3321626-2BC6-4DCF-9501-13A70906135E}" type="presParOf" srcId="{8A29DDC9-5A2C-4014-AC5B-CB6EA21AF638}" destId="{B7F9071A-D915-41B3-AE7A-F25F1FBD0789}" srcOrd="1" destOrd="0" presId="urn:microsoft.com/office/officeart/2005/8/layout/orgChart1"/>
    <dgm:cxn modelId="{3AA8DF4A-C240-4C46-9E25-307EC9C15C1B}" type="presParOf" srcId="{B33F60C0-F63E-469E-826C-FD669B17B2DE}" destId="{68AA18E2-938A-4721-A527-0A8E4A00E351}" srcOrd="1" destOrd="0" presId="urn:microsoft.com/office/officeart/2005/8/layout/orgChart1"/>
    <dgm:cxn modelId="{25707A9D-5390-4DD5-BCC0-335BED523663}" type="presParOf" srcId="{68AA18E2-938A-4721-A527-0A8E4A00E351}" destId="{DC558455-6663-4514-9DFC-D557011390DE}" srcOrd="0" destOrd="0" presId="urn:microsoft.com/office/officeart/2005/8/layout/orgChart1"/>
    <dgm:cxn modelId="{569D6953-C6DA-42F7-AD0A-CBBB261FB4BD}" type="presParOf" srcId="{68AA18E2-938A-4721-A527-0A8E4A00E351}" destId="{9A68C3E5-322E-4859-A11A-7F758D40BCAB}" srcOrd="1" destOrd="0" presId="urn:microsoft.com/office/officeart/2005/8/layout/orgChart1"/>
    <dgm:cxn modelId="{BCA4D7F9-22F8-4A5C-B437-65FEE3854FB8}" type="presParOf" srcId="{9A68C3E5-322E-4859-A11A-7F758D40BCAB}" destId="{FB36167F-E3AB-491D-8317-1AEFD9260718}" srcOrd="0" destOrd="0" presId="urn:microsoft.com/office/officeart/2005/8/layout/orgChart1"/>
    <dgm:cxn modelId="{60144F52-9BAB-4C3F-8963-008B77C26404}" type="presParOf" srcId="{FB36167F-E3AB-491D-8317-1AEFD9260718}" destId="{F761CCD6-07DC-40E6-957C-1EA4D0EAB02F}" srcOrd="0" destOrd="0" presId="urn:microsoft.com/office/officeart/2005/8/layout/orgChart1"/>
    <dgm:cxn modelId="{F712036B-82A5-427E-9C1C-5462F22CFA4F}" type="presParOf" srcId="{FB36167F-E3AB-491D-8317-1AEFD9260718}" destId="{3512300B-E159-4F4A-8472-1C762F650C29}" srcOrd="1" destOrd="0" presId="urn:microsoft.com/office/officeart/2005/8/layout/orgChart1"/>
    <dgm:cxn modelId="{52D492AF-4609-41D5-A5FA-C5A90868BD57}" type="presParOf" srcId="{9A68C3E5-322E-4859-A11A-7F758D40BCAB}" destId="{A894664F-6CD3-47B1-9228-4C4A410B4185}" srcOrd="1" destOrd="0" presId="urn:microsoft.com/office/officeart/2005/8/layout/orgChart1"/>
    <dgm:cxn modelId="{156DE06C-7995-4BA5-B029-D3A6560F2985}" type="presParOf" srcId="{A894664F-6CD3-47B1-9228-4C4A410B4185}" destId="{8D366E7D-1E6A-4B35-A3D8-A4F5F42A43AA}" srcOrd="0" destOrd="0" presId="urn:microsoft.com/office/officeart/2005/8/layout/orgChart1"/>
    <dgm:cxn modelId="{2990AB17-FCBB-4427-A0AE-3ED2226CC572}" type="presParOf" srcId="{A894664F-6CD3-47B1-9228-4C4A410B4185}" destId="{B71ECD88-C2E5-4B3B-8272-D1D8EE2B8CB1}" srcOrd="1" destOrd="0" presId="urn:microsoft.com/office/officeart/2005/8/layout/orgChart1"/>
    <dgm:cxn modelId="{9412ECDA-076E-4477-8ED8-3D0B13B3BD78}" type="presParOf" srcId="{B71ECD88-C2E5-4B3B-8272-D1D8EE2B8CB1}" destId="{DBFC1A6F-1A09-48A6-841B-717739132D60}" srcOrd="0" destOrd="0" presId="urn:microsoft.com/office/officeart/2005/8/layout/orgChart1"/>
    <dgm:cxn modelId="{C7EB9150-5A8F-418B-B919-5AD6707F3890}" type="presParOf" srcId="{DBFC1A6F-1A09-48A6-841B-717739132D60}" destId="{B91E69AE-9B91-43DA-81C3-6AB4CD7ED168}" srcOrd="0" destOrd="0" presId="urn:microsoft.com/office/officeart/2005/8/layout/orgChart1"/>
    <dgm:cxn modelId="{D0563F28-5C4B-4AFA-A45B-AA128A0E0CAC}" type="presParOf" srcId="{DBFC1A6F-1A09-48A6-841B-717739132D60}" destId="{EB0EFA11-2D5B-41F0-BF6F-CEDA1C2A179D}" srcOrd="1" destOrd="0" presId="urn:microsoft.com/office/officeart/2005/8/layout/orgChart1"/>
    <dgm:cxn modelId="{22ECB080-A3A8-4E67-A66C-83AB2185E38B}" type="presParOf" srcId="{B71ECD88-C2E5-4B3B-8272-D1D8EE2B8CB1}" destId="{63B77126-3943-4F3F-B010-FD187FD52740}" srcOrd="1" destOrd="0" presId="urn:microsoft.com/office/officeart/2005/8/layout/orgChart1"/>
    <dgm:cxn modelId="{52451467-33BB-48BF-AFF2-5B5C302937EF}" type="presParOf" srcId="{63B77126-3943-4F3F-B010-FD187FD52740}" destId="{9842807C-1EB1-4929-A28D-656B085643B6}" srcOrd="0" destOrd="0" presId="urn:microsoft.com/office/officeart/2005/8/layout/orgChart1"/>
    <dgm:cxn modelId="{32043A3C-92DB-41F9-8AB7-A553CCBE6EE5}" type="presParOf" srcId="{63B77126-3943-4F3F-B010-FD187FD52740}" destId="{F4F87B33-F5E3-4100-B6CB-4CDC512CEB87}" srcOrd="1" destOrd="0" presId="urn:microsoft.com/office/officeart/2005/8/layout/orgChart1"/>
    <dgm:cxn modelId="{5C8B2E05-7825-4F44-A896-4A7D8D1C655C}" type="presParOf" srcId="{F4F87B33-F5E3-4100-B6CB-4CDC512CEB87}" destId="{7C8ACDDF-8A41-49AA-930B-1B4964D743B3}" srcOrd="0" destOrd="0" presId="urn:microsoft.com/office/officeart/2005/8/layout/orgChart1"/>
    <dgm:cxn modelId="{F662ADCC-7EEF-4BE2-B169-B0E9DCF0C11F}" type="presParOf" srcId="{7C8ACDDF-8A41-49AA-930B-1B4964D743B3}" destId="{5874CBF1-DA92-45C4-BF2C-629E04274A1D}" srcOrd="0" destOrd="0" presId="urn:microsoft.com/office/officeart/2005/8/layout/orgChart1"/>
    <dgm:cxn modelId="{2EED19CC-3CE0-4E7A-BC6A-F98D070D8D2D}" type="presParOf" srcId="{7C8ACDDF-8A41-49AA-930B-1B4964D743B3}" destId="{1DC8FC90-04C8-450D-8591-352F3E3F9E8F}" srcOrd="1" destOrd="0" presId="urn:microsoft.com/office/officeart/2005/8/layout/orgChart1"/>
    <dgm:cxn modelId="{8EC8396F-A4BF-40A3-80E0-AAB2602FA267}" type="presParOf" srcId="{F4F87B33-F5E3-4100-B6CB-4CDC512CEB87}" destId="{ED89A579-1D74-4E52-828D-B7BC6C517CEF}" srcOrd="1" destOrd="0" presId="urn:microsoft.com/office/officeart/2005/8/layout/orgChart1"/>
    <dgm:cxn modelId="{68F56C6A-FAC3-4A63-A6BE-5EEE20053203}" type="presParOf" srcId="{ED89A579-1D74-4E52-828D-B7BC6C517CEF}" destId="{DCD248E7-A363-4E2B-8371-C4F22A6C656F}" srcOrd="0" destOrd="0" presId="urn:microsoft.com/office/officeart/2005/8/layout/orgChart1"/>
    <dgm:cxn modelId="{D5EF3010-0D2D-4B72-9531-C006CE9A9D4A}" type="presParOf" srcId="{ED89A579-1D74-4E52-828D-B7BC6C517CEF}" destId="{3C9257BC-F7BE-4131-A990-7CA40E4B53D5}" srcOrd="1" destOrd="0" presId="urn:microsoft.com/office/officeart/2005/8/layout/orgChart1"/>
    <dgm:cxn modelId="{5A9418BE-A77B-4D89-BD3E-C4FD3D3DD943}" type="presParOf" srcId="{3C9257BC-F7BE-4131-A990-7CA40E4B53D5}" destId="{CA88B9D0-F56C-46FD-8B44-1A271C618BE1}" srcOrd="0" destOrd="0" presId="urn:microsoft.com/office/officeart/2005/8/layout/orgChart1"/>
    <dgm:cxn modelId="{C803F258-4D94-4AE0-B4C2-442B44F4CD65}" type="presParOf" srcId="{CA88B9D0-F56C-46FD-8B44-1A271C618BE1}" destId="{4C8F241D-7943-4CD3-969D-1D50847807AE}" srcOrd="0" destOrd="0" presId="urn:microsoft.com/office/officeart/2005/8/layout/orgChart1"/>
    <dgm:cxn modelId="{6BB23ED0-F52E-400A-AD6D-BDBE2151FB3D}" type="presParOf" srcId="{CA88B9D0-F56C-46FD-8B44-1A271C618BE1}" destId="{E01DAE1E-0CB4-4666-85CC-B59BD74C44E2}" srcOrd="1" destOrd="0" presId="urn:microsoft.com/office/officeart/2005/8/layout/orgChart1"/>
    <dgm:cxn modelId="{3D182D3C-2B03-4557-B860-8FD3E48F7491}" type="presParOf" srcId="{3C9257BC-F7BE-4131-A990-7CA40E4B53D5}" destId="{486252D4-CE33-4237-890D-C96CF860AE4B}" srcOrd="1" destOrd="0" presId="urn:microsoft.com/office/officeart/2005/8/layout/orgChart1"/>
    <dgm:cxn modelId="{7DC82410-4D3E-4B1B-8EF4-0F97BBFA7928}" type="presParOf" srcId="{486252D4-CE33-4237-890D-C96CF860AE4B}" destId="{A88825A5-8DE5-499C-B6BC-43BB25FB18BD}" srcOrd="0" destOrd="0" presId="urn:microsoft.com/office/officeart/2005/8/layout/orgChart1"/>
    <dgm:cxn modelId="{9A1A4C74-773E-4996-95E9-D9468E8B354C}" type="presParOf" srcId="{486252D4-CE33-4237-890D-C96CF860AE4B}" destId="{C87733A2-36A1-4CB2-A3E8-28A7681DEE4D}" srcOrd="1" destOrd="0" presId="urn:microsoft.com/office/officeart/2005/8/layout/orgChart1"/>
    <dgm:cxn modelId="{B6F19474-1A76-4B32-A945-325AD0B9C5A7}" type="presParOf" srcId="{C87733A2-36A1-4CB2-A3E8-28A7681DEE4D}" destId="{6DD3DFC7-5844-450E-A6E4-D2A66CB246A1}" srcOrd="0" destOrd="0" presId="urn:microsoft.com/office/officeart/2005/8/layout/orgChart1"/>
    <dgm:cxn modelId="{8A240A60-1DFF-4887-ACD4-A53F658B7ED5}" type="presParOf" srcId="{6DD3DFC7-5844-450E-A6E4-D2A66CB246A1}" destId="{CF31469B-00FB-4CCB-81CA-5B8415CDAA1D}" srcOrd="0" destOrd="0" presId="urn:microsoft.com/office/officeart/2005/8/layout/orgChart1"/>
    <dgm:cxn modelId="{EE30C3C1-6D6D-4824-B922-6594BCC23B28}" type="presParOf" srcId="{6DD3DFC7-5844-450E-A6E4-D2A66CB246A1}" destId="{207B370B-09FF-4C48-838E-548CCA0A0DDD}" srcOrd="1" destOrd="0" presId="urn:microsoft.com/office/officeart/2005/8/layout/orgChart1"/>
    <dgm:cxn modelId="{8F1B5B0F-32EE-4E43-AF5D-4114D10DB69E}" type="presParOf" srcId="{C87733A2-36A1-4CB2-A3E8-28A7681DEE4D}" destId="{11679197-1176-461D-A928-013F58A771B6}" srcOrd="1" destOrd="0" presId="urn:microsoft.com/office/officeart/2005/8/layout/orgChart1"/>
    <dgm:cxn modelId="{16361B34-F556-4279-AD95-E981A392F037}" type="presParOf" srcId="{11679197-1176-461D-A928-013F58A771B6}" destId="{8B03C781-5C90-493A-AAD4-FD21D9D5B054}" srcOrd="0" destOrd="0" presId="urn:microsoft.com/office/officeart/2005/8/layout/orgChart1"/>
    <dgm:cxn modelId="{B12CF92B-44F0-450F-9F4E-BCA4836BC3B5}" type="presParOf" srcId="{11679197-1176-461D-A928-013F58A771B6}" destId="{CF5EE965-DC88-46EE-8D57-6CDF317DF114}" srcOrd="1" destOrd="0" presId="urn:microsoft.com/office/officeart/2005/8/layout/orgChart1"/>
    <dgm:cxn modelId="{9415654F-B34C-4F5C-AC3D-B0AEFBD52BDB}" type="presParOf" srcId="{CF5EE965-DC88-46EE-8D57-6CDF317DF114}" destId="{42921626-01FB-46D5-BA17-7C4CAC491215}" srcOrd="0" destOrd="0" presId="urn:microsoft.com/office/officeart/2005/8/layout/orgChart1"/>
    <dgm:cxn modelId="{ABE6B098-2FC1-472A-B64C-1901EF809760}" type="presParOf" srcId="{42921626-01FB-46D5-BA17-7C4CAC491215}" destId="{1BAF9285-32BE-4931-9CFD-2F08347EF73A}" srcOrd="0" destOrd="0" presId="urn:microsoft.com/office/officeart/2005/8/layout/orgChart1"/>
    <dgm:cxn modelId="{7F0F54E7-E32E-4F08-8C22-E617F590517D}" type="presParOf" srcId="{42921626-01FB-46D5-BA17-7C4CAC491215}" destId="{BD4D8756-DD50-4D37-BE7E-A737980CFE07}" srcOrd="1" destOrd="0" presId="urn:microsoft.com/office/officeart/2005/8/layout/orgChart1"/>
    <dgm:cxn modelId="{6E6C8D0C-6057-4405-BD62-7B50B2E8D3B5}" type="presParOf" srcId="{CF5EE965-DC88-46EE-8D57-6CDF317DF114}" destId="{54C45715-4EED-4513-B82B-76ECEB6E03EC}" srcOrd="1" destOrd="0" presId="urn:microsoft.com/office/officeart/2005/8/layout/orgChart1"/>
    <dgm:cxn modelId="{CCFEB2E8-D5D9-48A5-B081-9C330531349A}" type="presParOf" srcId="{54C45715-4EED-4513-B82B-76ECEB6E03EC}" destId="{75B958A7-B8C9-4AD4-B48F-8565359775B8}" srcOrd="0" destOrd="0" presId="urn:microsoft.com/office/officeart/2005/8/layout/orgChart1"/>
    <dgm:cxn modelId="{FF22A137-93C2-4C63-85AE-0D161426FD0B}" type="presParOf" srcId="{54C45715-4EED-4513-B82B-76ECEB6E03EC}" destId="{3DB2A8BD-EDF4-4430-9759-BE7C5E9A5AD7}" srcOrd="1" destOrd="0" presId="urn:microsoft.com/office/officeart/2005/8/layout/orgChart1"/>
    <dgm:cxn modelId="{4BA90FAE-2E68-4697-AA7A-D0B0DA3CA600}" type="presParOf" srcId="{3DB2A8BD-EDF4-4430-9759-BE7C5E9A5AD7}" destId="{8A5515CB-55C6-4CBE-8F61-C580EDDEC0CB}" srcOrd="0" destOrd="0" presId="urn:microsoft.com/office/officeart/2005/8/layout/orgChart1"/>
    <dgm:cxn modelId="{4AF52F54-3254-4951-9BD1-48BD8A272D9F}" type="presParOf" srcId="{8A5515CB-55C6-4CBE-8F61-C580EDDEC0CB}" destId="{E5F72459-1886-4C42-A66C-892C0E78EAC9}" srcOrd="0" destOrd="0" presId="urn:microsoft.com/office/officeart/2005/8/layout/orgChart1"/>
    <dgm:cxn modelId="{9CA9BAFB-4B0F-4FF5-8C1F-49C7BA84B423}" type="presParOf" srcId="{8A5515CB-55C6-4CBE-8F61-C580EDDEC0CB}" destId="{C58FB28B-BF09-4306-B5E9-A86A9651F0F3}" srcOrd="1" destOrd="0" presId="urn:microsoft.com/office/officeart/2005/8/layout/orgChart1"/>
    <dgm:cxn modelId="{A545229F-116E-43C8-BC25-EDB36B0B9145}" type="presParOf" srcId="{3DB2A8BD-EDF4-4430-9759-BE7C5E9A5AD7}" destId="{24B373AC-05D3-4B7D-928E-C57C993D0779}" srcOrd="1" destOrd="0" presId="urn:microsoft.com/office/officeart/2005/8/layout/orgChart1"/>
    <dgm:cxn modelId="{5D78710F-7E74-46C4-9EC7-2FE0826E6D38}" type="presParOf" srcId="{3DB2A8BD-EDF4-4430-9759-BE7C5E9A5AD7}" destId="{8E10FBA5-E9BD-4649-A037-06863B43F9BB}" srcOrd="2" destOrd="0" presId="urn:microsoft.com/office/officeart/2005/8/layout/orgChart1"/>
    <dgm:cxn modelId="{EC29726B-12D5-467E-B0D5-CDDA67009279}" type="presParOf" srcId="{CF5EE965-DC88-46EE-8D57-6CDF317DF114}" destId="{B38B0B31-A4B4-499C-8775-604841FD4F0D}" srcOrd="2" destOrd="0" presId="urn:microsoft.com/office/officeart/2005/8/layout/orgChart1"/>
    <dgm:cxn modelId="{AFBB8D4E-B8B6-4C14-B31E-FDF71C280291}" type="presParOf" srcId="{C87733A2-36A1-4CB2-A3E8-28A7681DEE4D}" destId="{C2E5DE89-E248-455E-BE37-3419170262D4}" srcOrd="2" destOrd="0" presId="urn:microsoft.com/office/officeart/2005/8/layout/orgChart1"/>
    <dgm:cxn modelId="{8ED98C08-EAF2-4B0C-8CF8-057F33AB9D4E}" type="presParOf" srcId="{3C9257BC-F7BE-4131-A990-7CA40E4B53D5}" destId="{62E89871-0322-4CA6-8931-0F675AC9B670}" srcOrd="2" destOrd="0" presId="urn:microsoft.com/office/officeart/2005/8/layout/orgChart1"/>
    <dgm:cxn modelId="{2B3D28E4-4D44-435F-BC5C-085167A4F9F0}" type="presParOf" srcId="{F4F87B33-F5E3-4100-B6CB-4CDC512CEB87}" destId="{848BEF0F-34D1-4496-A3B9-128D1F95B28D}" srcOrd="2" destOrd="0" presId="urn:microsoft.com/office/officeart/2005/8/layout/orgChart1"/>
    <dgm:cxn modelId="{EEF9F5A9-E2AC-49F7-B7C8-F677CEB0CBFF}" type="presParOf" srcId="{B71ECD88-C2E5-4B3B-8272-D1D8EE2B8CB1}" destId="{A6334A33-A7A9-4C28-99F5-4787739EA363}" srcOrd="2" destOrd="0" presId="urn:microsoft.com/office/officeart/2005/8/layout/orgChart1"/>
    <dgm:cxn modelId="{0B993011-A78C-4147-8BDC-3F90D2CF112D}" type="presParOf" srcId="{9A68C3E5-322E-4859-A11A-7F758D40BCAB}" destId="{BBD5D340-0318-4506-AE26-8A225B560844}" srcOrd="2" destOrd="0" presId="urn:microsoft.com/office/officeart/2005/8/layout/orgChart1"/>
    <dgm:cxn modelId="{1262335E-8734-4A5D-A6E0-B9CE77336B67}" type="presParOf" srcId="{B33F60C0-F63E-469E-826C-FD669B17B2DE}" destId="{E545F7F6-9A99-48ED-BE31-21AFE4E42B3C}" srcOrd="2" destOrd="0" presId="urn:microsoft.com/office/officeart/2005/8/layout/orgChart1"/>
    <dgm:cxn modelId="{A06592A6-1B59-40C9-B382-4A7511F942B3}" type="presParOf" srcId="{B8E516DB-0D47-4FB9-A43A-F42B2BDB231F}" destId="{5BB7A1D8-DBB1-40C7-81E6-C5B1B01AA359}" srcOrd="2" destOrd="0" presId="urn:microsoft.com/office/officeart/2005/8/layout/orgChart1"/>
    <dgm:cxn modelId="{FD4F34FF-B8C1-4292-831B-F8FF23B5862E}" type="presParOf" srcId="{E662A794-7EB9-45DC-A2D6-5D556B962769}" destId="{C4A85507-C16B-4F2E-9C64-425217D7D523}" srcOrd="2" destOrd="0" presId="urn:microsoft.com/office/officeart/2005/8/layout/orgChart1"/>
    <dgm:cxn modelId="{00CE6F1B-49AD-470D-B9CE-56D1A55AC43A}" type="presParOf" srcId="{C4A85507-C16B-4F2E-9C64-425217D7D523}" destId="{6BA807AE-556C-4744-AAE9-01CCE6109019}" srcOrd="0" destOrd="0" presId="urn:microsoft.com/office/officeart/2005/8/layout/orgChart1"/>
    <dgm:cxn modelId="{E3A07B15-B152-4275-9775-93EAF3D70FDB}" type="presParOf" srcId="{C4A85507-C16B-4F2E-9C64-425217D7D523}" destId="{80725F6F-72DA-44D3-91FB-C78872E06328}" srcOrd="1" destOrd="0" presId="urn:microsoft.com/office/officeart/2005/8/layout/orgChart1"/>
    <dgm:cxn modelId="{733BACDE-EAB2-427E-8823-0C928BB51A5C}" type="presParOf" srcId="{80725F6F-72DA-44D3-91FB-C78872E06328}" destId="{0873AFCA-6E95-4576-829E-69968F77471C}" srcOrd="0" destOrd="0" presId="urn:microsoft.com/office/officeart/2005/8/layout/orgChart1"/>
    <dgm:cxn modelId="{A45193D6-B3C4-4D09-81DE-E5A6B46F8979}" type="presParOf" srcId="{0873AFCA-6E95-4576-829E-69968F77471C}" destId="{99C89E13-BC31-4AA7-B1B3-3FD2A5C4DD51}" srcOrd="0" destOrd="0" presId="urn:microsoft.com/office/officeart/2005/8/layout/orgChart1"/>
    <dgm:cxn modelId="{C13A5993-73D5-41E7-B127-883FB4304E68}" type="presParOf" srcId="{0873AFCA-6E95-4576-829E-69968F77471C}" destId="{D99F5EF9-51CF-4054-A562-AA896C9BC9C8}" srcOrd="1" destOrd="0" presId="urn:microsoft.com/office/officeart/2005/8/layout/orgChart1"/>
    <dgm:cxn modelId="{FEE79031-BCB9-4B21-83F8-50A79D094DC4}" type="presParOf" srcId="{80725F6F-72DA-44D3-91FB-C78872E06328}" destId="{722D71C5-5A96-4B41-91F3-CD5519B5DB1D}" srcOrd="1" destOrd="0" presId="urn:microsoft.com/office/officeart/2005/8/layout/orgChart1"/>
    <dgm:cxn modelId="{AF5BC5B4-47B4-4EAD-A217-CCEFFD391CA5}" type="presParOf" srcId="{80725F6F-72DA-44D3-91FB-C78872E06328}" destId="{87384F07-92A8-46F2-AC79-62B3CDB5B0A8}" srcOrd="2" destOrd="0" presId="urn:microsoft.com/office/officeart/2005/8/layout/orgChart1"/>
    <dgm:cxn modelId="{CB9058C4-A4CA-4DF0-9536-52539885E56B}" type="presParOf" srcId="{C4A85507-C16B-4F2E-9C64-425217D7D523}" destId="{569B49D7-FC1E-459A-A62D-ADB61E3FF22A}" srcOrd="2" destOrd="0" presId="urn:microsoft.com/office/officeart/2005/8/layout/orgChart1"/>
    <dgm:cxn modelId="{FB6E748E-B76B-4C72-9042-4A67EDCC99FC}" type="presParOf" srcId="{C4A85507-C16B-4F2E-9C64-425217D7D523}" destId="{7772423C-9250-4F85-B782-BC837DB3465F}" srcOrd="3" destOrd="0" presId="urn:microsoft.com/office/officeart/2005/8/layout/orgChart1"/>
    <dgm:cxn modelId="{429FE351-97DA-416C-ABBF-BE162DCD164F}" type="presParOf" srcId="{7772423C-9250-4F85-B782-BC837DB3465F}" destId="{94E32CE1-8A30-479A-AC69-C1473D7F11F5}" srcOrd="0" destOrd="0" presId="urn:microsoft.com/office/officeart/2005/8/layout/orgChart1"/>
    <dgm:cxn modelId="{78EDAE7C-77ED-41FD-AC4F-9946D819A72D}" type="presParOf" srcId="{94E32CE1-8A30-479A-AC69-C1473D7F11F5}" destId="{1BCEE229-FD6E-4D60-B43D-FCDBE630CAF6}" srcOrd="0" destOrd="0" presId="urn:microsoft.com/office/officeart/2005/8/layout/orgChart1"/>
    <dgm:cxn modelId="{5ACEE72B-E7BF-41A3-AB22-C3AC5565CEB1}" type="presParOf" srcId="{94E32CE1-8A30-479A-AC69-C1473D7F11F5}" destId="{D93E9C88-EBAD-4AFA-8DFE-863C15623518}" srcOrd="1" destOrd="0" presId="urn:microsoft.com/office/officeart/2005/8/layout/orgChart1"/>
    <dgm:cxn modelId="{043C9A0A-41A5-4EB7-82BD-843CBE9A4569}" type="presParOf" srcId="{7772423C-9250-4F85-B782-BC837DB3465F}" destId="{89E31E04-C117-401C-9B97-56CEFC03FA71}" srcOrd="1" destOrd="0" presId="urn:microsoft.com/office/officeart/2005/8/layout/orgChart1"/>
    <dgm:cxn modelId="{3915B826-C501-4B0A-A992-3AF3ADB93A56}" type="presParOf" srcId="{7772423C-9250-4F85-B782-BC837DB3465F}" destId="{1DA2B436-04D9-416A-B82C-145B0B5B1F2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9B49D7-FC1E-459A-A62D-ADB61E3FF22A}">
      <dsp:nvSpPr>
        <dsp:cNvPr id="0" name=""/>
        <dsp:cNvSpPr/>
      </dsp:nvSpPr>
      <dsp:spPr>
        <a:xfrm>
          <a:off x="5832286" y="524670"/>
          <a:ext cx="356798" cy="2572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7255"/>
              </a:lnTo>
              <a:lnTo>
                <a:pt x="356798" y="25725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A807AE-556C-4744-AAE9-01CCE6109019}">
      <dsp:nvSpPr>
        <dsp:cNvPr id="0" name=""/>
        <dsp:cNvSpPr/>
      </dsp:nvSpPr>
      <dsp:spPr>
        <a:xfrm>
          <a:off x="5426004" y="524670"/>
          <a:ext cx="406281" cy="262965"/>
        </a:xfrm>
        <a:custGeom>
          <a:avLst/>
          <a:gdLst/>
          <a:ahLst/>
          <a:cxnLst/>
          <a:rect l="0" t="0" r="0" b="0"/>
          <a:pathLst>
            <a:path>
              <a:moveTo>
                <a:pt x="406281" y="0"/>
              </a:moveTo>
              <a:lnTo>
                <a:pt x="406281" y="262965"/>
              </a:lnTo>
              <a:lnTo>
                <a:pt x="0" y="26296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B958A7-B8C9-4AD4-B48F-8565359775B8}">
      <dsp:nvSpPr>
        <dsp:cNvPr id="0" name=""/>
        <dsp:cNvSpPr/>
      </dsp:nvSpPr>
      <dsp:spPr>
        <a:xfrm>
          <a:off x="7980692" y="6051831"/>
          <a:ext cx="192289" cy="295983"/>
        </a:xfrm>
        <a:custGeom>
          <a:avLst/>
          <a:gdLst/>
          <a:ahLst/>
          <a:cxnLst/>
          <a:rect l="0" t="0" r="0" b="0"/>
          <a:pathLst>
            <a:path>
              <a:moveTo>
                <a:pt x="192289" y="0"/>
              </a:moveTo>
              <a:lnTo>
                <a:pt x="0" y="295983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03C781-5C90-493A-AAD4-FD21D9D5B054}">
      <dsp:nvSpPr>
        <dsp:cNvPr id="0" name=""/>
        <dsp:cNvSpPr/>
      </dsp:nvSpPr>
      <dsp:spPr>
        <a:xfrm>
          <a:off x="9006492" y="5407979"/>
          <a:ext cx="91440" cy="1538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3833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8825A5-8DE5-499C-B6BC-43BB25FB18BD}">
      <dsp:nvSpPr>
        <dsp:cNvPr id="0" name=""/>
        <dsp:cNvSpPr/>
      </dsp:nvSpPr>
      <dsp:spPr>
        <a:xfrm>
          <a:off x="9006492" y="4764127"/>
          <a:ext cx="91440" cy="1538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3833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D248E7-A363-4E2B-8371-C4F22A6C656F}">
      <dsp:nvSpPr>
        <dsp:cNvPr id="0" name=""/>
        <dsp:cNvSpPr/>
      </dsp:nvSpPr>
      <dsp:spPr>
        <a:xfrm>
          <a:off x="9006492" y="4120275"/>
          <a:ext cx="91440" cy="1538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3833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42807C-1EB1-4929-A28D-656B085643B6}">
      <dsp:nvSpPr>
        <dsp:cNvPr id="0" name=""/>
        <dsp:cNvSpPr/>
      </dsp:nvSpPr>
      <dsp:spPr>
        <a:xfrm>
          <a:off x="9006492" y="3476424"/>
          <a:ext cx="91440" cy="1538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3833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366E7D-1E6A-4B35-A3D8-A4F5F42A43AA}">
      <dsp:nvSpPr>
        <dsp:cNvPr id="0" name=""/>
        <dsp:cNvSpPr/>
      </dsp:nvSpPr>
      <dsp:spPr>
        <a:xfrm>
          <a:off x="9006492" y="2832572"/>
          <a:ext cx="91440" cy="1538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3833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558455-6663-4514-9DFC-D557011390DE}">
      <dsp:nvSpPr>
        <dsp:cNvPr id="0" name=""/>
        <dsp:cNvSpPr/>
      </dsp:nvSpPr>
      <dsp:spPr>
        <a:xfrm>
          <a:off x="9006492" y="2188720"/>
          <a:ext cx="91440" cy="1538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3833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3CE475-5F45-4B54-8668-ECF71644DD19}">
      <dsp:nvSpPr>
        <dsp:cNvPr id="0" name=""/>
        <dsp:cNvSpPr/>
      </dsp:nvSpPr>
      <dsp:spPr>
        <a:xfrm>
          <a:off x="9006492" y="1544868"/>
          <a:ext cx="91440" cy="1538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383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8949CE-327B-426D-845D-C72BE416F087}">
      <dsp:nvSpPr>
        <dsp:cNvPr id="0" name=""/>
        <dsp:cNvSpPr/>
      </dsp:nvSpPr>
      <dsp:spPr>
        <a:xfrm>
          <a:off x="5832286" y="524670"/>
          <a:ext cx="3219925" cy="5983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1448"/>
              </a:lnTo>
              <a:lnTo>
                <a:pt x="3219925" y="521448"/>
              </a:lnTo>
              <a:lnTo>
                <a:pt x="3219925" y="59836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68DC47-54D1-40EF-986C-762826C6663F}">
      <dsp:nvSpPr>
        <dsp:cNvPr id="0" name=""/>
        <dsp:cNvSpPr/>
      </dsp:nvSpPr>
      <dsp:spPr>
        <a:xfrm>
          <a:off x="4840724" y="3518365"/>
          <a:ext cx="140246" cy="454997"/>
        </a:xfrm>
        <a:custGeom>
          <a:avLst/>
          <a:gdLst/>
          <a:ahLst/>
          <a:cxnLst/>
          <a:rect l="0" t="0" r="0" b="0"/>
          <a:pathLst>
            <a:path>
              <a:moveTo>
                <a:pt x="140246" y="0"/>
              </a:moveTo>
              <a:lnTo>
                <a:pt x="0" y="454997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913F91-8A64-465C-9C25-4053356225EE}">
      <dsp:nvSpPr>
        <dsp:cNvPr id="0" name=""/>
        <dsp:cNvSpPr/>
      </dsp:nvSpPr>
      <dsp:spPr>
        <a:xfrm>
          <a:off x="5839573" y="2860533"/>
          <a:ext cx="91440" cy="1538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3833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C6C5D8-127E-4A65-9051-CFCA3E909E5E}">
      <dsp:nvSpPr>
        <dsp:cNvPr id="0" name=""/>
        <dsp:cNvSpPr/>
      </dsp:nvSpPr>
      <dsp:spPr>
        <a:xfrm>
          <a:off x="5839573" y="2202700"/>
          <a:ext cx="91440" cy="1538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3833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836372-6B4F-4FE3-BAA0-64F3CD4D32EC}">
      <dsp:nvSpPr>
        <dsp:cNvPr id="0" name=""/>
        <dsp:cNvSpPr/>
      </dsp:nvSpPr>
      <dsp:spPr>
        <a:xfrm>
          <a:off x="5839573" y="1544868"/>
          <a:ext cx="91440" cy="1538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383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B63DB4-38E5-4472-8151-65653AE8D5F8}">
      <dsp:nvSpPr>
        <dsp:cNvPr id="0" name=""/>
        <dsp:cNvSpPr/>
      </dsp:nvSpPr>
      <dsp:spPr>
        <a:xfrm>
          <a:off x="5786566" y="524670"/>
          <a:ext cx="91440" cy="5983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1448"/>
              </a:lnTo>
              <a:lnTo>
                <a:pt x="98726" y="521448"/>
              </a:lnTo>
              <a:lnTo>
                <a:pt x="98726" y="59836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EDB5F0-86BA-4A47-92AA-47BBCA282A13}">
      <dsp:nvSpPr>
        <dsp:cNvPr id="0" name=""/>
        <dsp:cNvSpPr/>
      </dsp:nvSpPr>
      <dsp:spPr>
        <a:xfrm>
          <a:off x="1552614" y="2856625"/>
          <a:ext cx="261438" cy="491873"/>
        </a:xfrm>
        <a:custGeom>
          <a:avLst/>
          <a:gdLst/>
          <a:ahLst/>
          <a:cxnLst/>
          <a:rect l="0" t="0" r="0" b="0"/>
          <a:pathLst>
            <a:path>
              <a:moveTo>
                <a:pt x="261438" y="0"/>
              </a:moveTo>
              <a:lnTo>
                <a:pt x="0" y="491873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6DD081-BCDB-42E3-94F4-138E695FCCD5}">
      <dsp:nvSpPr>
        <dsp:cNvPr id="0" name=""/>
        <dsp:cNvSpPr/>
      </dsp:nvSpPr>
      <dsp:spPr>
        <a:xfrm>
          <a:off x="2672653" y="2198792"/>
          <a:ext cx="91440" cy="1538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3833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A97C11-1C91-4BD4-B038-5734DDA12D69}">
      <dsp:nvSpPr>
        <dsp:cNvPr id="0" name=""/>
        <dsp:cNvSpPr/>
      </dsp:nvSpPr>
      <dsp:spPr>
        <a:xfrm>
          <a:off x="2672653" y="1540960"/>
          <a:ext cx="91440" cy="1538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383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6E22E3-B89A-4777-9636-6A8460A81886}">
      <dsp:nvSpPr>
        <dsp:cNvPr id="0" name=""/>
        <dsp:cNvSpPr/>
      </dsp:nvSpPr>
      <dsp:spPr>
        <a:xfrm>
          <a:off x="2718373" y="524670"/>
          <a:ext cx="3113912" cy="598364"/>
        </a:xfrm>
        <a:custGeom>
          <a:avLst/>
          <a:gdLst/>
          <a:ahLst/>
          <a:cxnLst/>
          <a:rect l="0" t="0" r="0" b="0"/>
          <a:pathLst>
            <a:path>
              <a:moveTo>
                <a:pt x="3113912" y="0"/>
              </a:moveTo>
              <a:lnTo>
                <a:pt x="3113912" y="521448"/>
              </a:lnTo>
              <a:lnTo>
                <a:pt x="0" y="521448"/>
              </a:lnTo>
              <a:lnTo>
                <a:pt x="0" y="59836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CD2D43-CCDB-4F81-A474-5EC2EF699800}">
      <dsp:nvSpPr>
        <dsp:cNvPr id="0" name=""/>
        <dsp:cNvSpPr/>
      </dsp:nvSpPr>
      <dsp:spPr>
        <a:xfrm>
          <a:off x="3165289" y="132522"/>
          <a:ext cx="5333994" cy="39214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Dirección General </a:t>
          </a:r>
          <a:endParaRPr lang="es-ES" sz="2800" kern="1200" dirty="0"/>
        </a:p>
      </dsp:txBody>
      <dsp:txXfrm>
        <a:off x="3165289" y="132522"/>
        <a:ext cx="5333994" cy="392147"/>
      </dsp:txXfrm>
    </dsp:sp>
    <dsp:sp modelId="{91542C47-B27A-49BA-92F4-EAE0608473E0}">
      <dsp:nvSpPr>
        <dsp:cNvPr id="0" name=""/>
        <dsp:cNvSpPr/>
      </dsp:nvSpPr>
      <dsp:spPr>
        <a:xfrm>
          <a:off x="1211830" y="1123035"/>
          <a:ext cx="3013085" cy="41792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Coordinación de Administración y Finanzas</a:t>
          </a:r>
          <a:endParaRPr lang="es-ES" sz="1400" kern="1200" dirty="0"/>
        </a:p>
      </dsp:txBody>
      <dsp:txXfrm>
        <a:off x="1211830" y="1123035"/>
        <a:ext cx="3013085" cy="417925"/>
      </dsp:txXfrm>
    </dsp:sp>
    <dsp:sp modelId="{83111D87-2B55-4504-AAE8-EB83ABDCE769}">
      <dsp:nvSpPr>
        <dsp:cNvPr id="0" name=""/>
        <dsp:cNvSpPr/>
      </dsp:nvSpPr>
      <dsp:spPr>
        <a:xfrm>
          <a:off x="1587972" y="1694793"/>
          <a:ext cx="2260803" cy="50399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Jefatura de Administración</a:t>
          </a:r>
          <a:endParaRPr lang="es-ES" sz="1400" kern="1200" dirty="0"/>
        </a:p>
      </dsp:txBody>
      <dsp:txXfrm>
        <a:off x="1587972" y="1694793"/>
        <a:ext cx="2260803" cy="503998"/>
      </dsp:txXfrm>
    </dsp:sp>
    <dsp:sp modelId="{973E26D4-48B8-4910-A133-889DE251CC72}">
      <dsp:nvSpPr>
        <dsp:cNvPr id="0" name=""/>
        <dsp:cNvSpPr/>
      </dsp:nvSpPr>
      <dsp:spPr>
        <a:xfrm>
          <a:off x="1587972" y="2352626"/>
          <a:ext cx="2260803" cy="50399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Recepcionista</a:t>
          </a:r>
          <a:endParaRPr lang="es-ES" sz="1400" kern="1200" dirty="0"/>
        </a:p>
      </dsp:txBody>
      <dsp:txXfrm>
        <a:off x="1587972" y="2352626"/>
        <a:ext cx="2260803" cy="503998"/>
      </dsp:txXfrm>
    </dsp:sp>
    <dsp:sp modelId="{62973881-D355-40DE-B0CC-3337A58BC285}">
      <dsp:nvSpPr>
        <dsp:cNvPr id="0" name=""/>
        <dsp:cNvSpPr/>
      </dsp:nvSpPr>
      <dsp:spPr>
        <a:xfrm>
          <a:off x="1552614" y="3096499"/>
          <a:ext cx="2260803" cy="50399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Chofer</a:t>
          </a:r>
        </a:p>
      </dsp:txBody>
      <dsp:txXfrm>
        <a:off x="1552614" y="3096499"/>
        <a:ext cx="2260803" cy="503998"/>
      </dsp:txXfrm>
    </dsp:sp>
    <dsp:sp modelId="{BACF5FB5-945A-45FD-B850-7AE1273EC126}">
      <dsp:nvSpPr>
        <dsp:cNvPr id="0" name=""/>
        <dsp:cNvSpPr/>
      </dsp:nvSpPr>
      <dsp:spPr>
        <a:xfrm>
          <a:off x="4378750" y="1123035"/>
          <a:ext cx="3013085" cy="42183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Coordinación de Planeación y Evaluación </a:t>
          </a:r>
          <a:endParaRPr lang="es-ES" sz="1400" kern="1200" dirty="0"/>
        </a:p>
      </dsp:txBody>
      <dsp:txXfrm>
        <a:off x="4378750" y="1123035"/>
        <a:ext cx="3013085" cy="421833"/>
      </dsp:txXfrm>
    </dsp:sp>
    <dsp:sp modelId="{F9F43CE7-2F78-40BE-BDDE-73968769E8B7}">
      <dsp:nvSpPr>
        <dsp:cNvPr id="0" name=""/>
        <dsp:cNvSpPr/>
      </dsp:nvSpPr>
      <dsp:spPr>
        <a:xfrm>
          <a:off x="4754891" y="1698702"/>
          <a:ext cx="2260803" cy="50399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Jefatura de Comunicación Social </a:t>
          </a:r>
          <a:endParaRPr lang="es-ES" sz="1400" kern="1200" dirty="0"/>
        </a:p>
      </dsp:txBody>
      <dsp:txXfrm>
        <a:off x="4754891" y="1698702"/>
        <a:ext cx="2260803" cy="503998"/>
      </dsp:txXfrm>
    </dsp:sp>
    <dsp:sp modelId="{DF579BD4-FF43-44F3-9550-94D49DAEA8DA}">
      <dsp:nvSpPr>
        <dsp:cNvPr id="0" name=""/>
        <dsp:cNvSpPr/>
      </dsp:nvSpPr>
      <dsp:spPr>
        <a:xfrm>
          <a:off x="4754891" y="2356534"/>
          <a:ext cx="2260803" cy="50399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Jefatura de Transparencia</a:t>
          </a:r>
          <a:endParaRPr lang="es-ES" sz="1400" kern="1200" dirty="0"/>
        </a:p>
      </dsp:txBody>
      <dsp:txXfrm>
        <a:off x="4754891" y="2356534"/>
        <a:ext cx="2260803" cy="503998"/>
      </dsp:txXfrm>
    </dsp:sp>
    <dsp:sp modelId="{661F0D40-43DD-473A-9290-8B9666707F59}">
      <dsp:nvSpPr>
        <dsp:cNvPr id="0" name=""/>
        <dsp:cNvSpPr/>
      </dsp:nvSpPr>
      <dsp:spPr>
        <a:xfrm>
          <a:off x="4754891" y="3014366"/>
          <a:ext cx="2260803" cy="50399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Jefatura de Planeación con Perspectiva de Género</a:t>
          </a:r>
          <a:endParaRPr lang="es-ES" sz="1400" kern="1200" dirty="0"/>
        </a:p>
      </dsp:txBody>
      <dsp:txXfrm>
        <a:off x="4754891" y="3014366"/>
        <a:ext cx="2260803" cy="503998"/>
      </dsp:txXfrm>
    </dsp:sp>
    <dsp:sp modelId="{EA649AEE-865A-4A4F-8523-9F6BE5D8582B}">
      <dsp:nvSpPr>
        <dsp:cNvPr id="0" name=""/>
        <dsp:cNvSpPr/>
      </dsp:nvSpPr>
      <dsp:spPr>
        <a:xfrm>
          <a:off x="4840724" y="3721363"/>
          <a:ext cx="2260803" cy="50399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Jefatura de Seguimiento y Atención Ciudadana</a:t>
          </a:r>
          <a:endParaRPr lang="es-ES" sz="1400" kern="1200" dirty="0"/>
        </a:p>
      </dsp:txBody>
      <dsp:txXfrm>
        <a:off x="4840724" y="3721363"/>
        <a:ext cx="2260803" cy="503998"/>
      </dsp:txXfrm>
    </dsp:sp>
    <dsp:sp modelId="{82E46C10-E576-4295-96C8-8BA6708632BA}">
      <dsp:nvSpPr>
        <dsp:cNvPr id="0" name=""/>
        <dsp:cNvSpPr/>
      </dsp:nvSpPr>
      <dsp:spPr>
        <a:xfrm>
          <a:off x="7545669" y="1123035"/>
          <a:ext cx="3013085" cy="42183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Coordinación de Proyectos para las Juventudes</a:t>
          </a:r>
          <a:endParaRPr lang="es-ES" sz="1400" kern="1200" dirty="0"/>
        </a:p>
      </dsp:txBody>
      <dsp:txXfrm>
        <a:off x="7545669" y="1123035"/>
        <a:ext cx="3013085" cy="421833"/>
      </dsp:txXfrm>
    </dsp:sp>
    <dsp:sp modelId="{F6815A62-11F7-437E-BD64-5FCB9B523A9D}">
      <dsp:nvSpPr>
        <dsp:cNvPr id="0" name=""/>
        <dsp:cNvSpPr/>
      </dsp:nvSpPr>
      <dsp:spPr>
        <a:xfrm>
          <a:off x="7953174" y="1698702"/>
          <a:ext cx="2198075" cy="49001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Jefatura de Acompañamiento Académico</a:t>
          </a:r>
          <a:endParaRPr lang="es-ES" sz="1400" kern="1200" dirty="0"/>
        </a:p>
      </dsp:txBody>
      <dsp:txXfrm>
        <a:off x="7953174" y="1698702"/>
        <a:ext cx="2198075" cy="490018"/>
      </dsp:txXfrm>
    </dsp:sp>
    <dsp:sp modelId="{F761CCD6-07DC-40E6-957C-1EA4D0EAB02F}">
      <dsp:nvSpPr>
        <dsp:cNvPr id="0" name=""/>
        <dsp:cNvSpPr/>
      </dsp:nvSpPr>
      <dsp:spPr>
        <a:xfrm>
          <a:off x="7953174" y="2342553"/>
          <a:ext cx="2198075" cy="49001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Jefatura de Emprendimiento y Oportunidades</a:t>
          </a:r>
          <a:endParaRPr lang="es-ES" sz="1400" kern="1200" dirty="0"/>
        </a:p>
      </dsp:txBody>
      <dsp:txXfrm>
        <a:off x="7953174" y="2342553"/>
        <a:ext cx="2198075" cy="490018"/>
      </dsp:txXfrm>
    </dsp:sp>
    <dsp:sp modelId="{B91E69AE-9B91-43DA-81C3-6AB4CD7ED168}">
      <dsp:nvSpPr>
        <dsp:cNvPr id="0" name=""/>
        <dsp:cNvSpPr/>
      </dsp:nvSpPr>
      <dsp:spPr>
        <a:xfrm>
          <a:off x="7953174" y="2986405"/>
          <a:ext cx="2198075" cy="49001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Jefatura de Gobernanza Juvenil</a:t>
          </a:r>
          <a:endParaRPr lang="es-ES" sz="1400" kern="1200" dirty="0"/>
        </a:p>
      </dsp:txBody>
      <dsp:txXfrm>
        <a:off x="7953174" y="2986405"/>
        <a:ext cx="2198075" cy="490018"/>
      </dsp:txXfrm>
    </dsp:sp>
    <dsp:sp modelId="{5874CBF1-DA92-45C4-BF2C-629E04274A1D}">
      <dsp:nvSpPr>
        <dsp:cNvPr id="0" name=""/>
        <dsp:cNvSpPr/>
      </dsp:nvSpPr>
      <dsp:spPr>
        <a:xfrm>
          <a:off x="7953174" y="3630257"/>
          <a:ext cx="2198075" cy="49001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Jefatura de Diversidad en las Juventudes</a:t>
          </a:r>
          <a:endParaRPr lang="es-ES" sz="1400" kern="1200" dirty="0"/>
        </a:p>
      </dsp:txBody>
      <dsp:txXfrm>
        <a:off x="7953174" y="3630257"/>
        <a:ext cx="2198075" cy="490018"/>
      </dsp:txXfrm>
    </dsp:sp>
    <dsp:sp modelId="{4C8F241D-7943-4CD3-969D-1D50847807AE}">
      <dsp:nvSpPr>
        <dsp:cNvPr id="0" name=""/>
        <dsp:cNvSpPr/>
      </dsp:nvSpPr>
      <dsp:spPr>
        <a:xfrm>
          <a:off x="7953174" y="4274109"/>
          <a:ext cx="2198075" cy="49001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Jefatura de Juventudes Sanas</a:t>
          </a:r>
          <a:endParaRPr lang="es-ES" sz="1400" kern="1200" dirty="0"/>
        </a:p>
      </dsp:txBody>
      <dsp:txXfrm>
        <a:off x="7953174" y="4274109"/>
        <a:ext cx="2198075" cy="490018"/>
      </dsp:txXfrm>
    </dsp:sp>
    <dsp:sp modelId="{CF31469B-00FB-4CCB-81CA-5B8415CDAA1D}">
      <dsp:nvSpPr>
        <dsp:cNvPr id="0" name=""/>
        <dsp:cNvSpPr/>
      </dsp:nvSpPr>
      <dsp:spPr>
        <a:xfrm>
          <a:off x="7953174" y="4917961"/>
          <a:ext cx="2198075" cy="49001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Jefatura de Juventudes Artísticas</a:t>
          </a:r>
          <a:endParaRPr lang="es-ES" sz="1400" kern="1200" dirty="0"/>
        </a:p>
      </dsp:txBody>
      <dsp:txXfrm>
        <a:off x="7953174" y="4917961"/>
        <a:ext cx="2198075" cy="490018"/>
      </dsp:txXfrm>
    </dsp:sp>
    <dsp:sp modelId="{1BAF9285-32BE-4931-9CFD-2F08347EF73A}">
      <dsp:nvSpPr>
        <dsp:cNvPr id="0" name=""/>
        <dsp:cNvSpPr/>
      </dsp:nvSpPr>
      <dsp:spPr>
        <a:xfrm>
          <a:off x="7953174" y="5561813"/>
          <a:ext cx="2198075" cy="49001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Jefatura de Deporte para la Prevención</a:t>
          </a:r>
          <a:endParaRPr lang="es-ES" sz="1400" kern="1200" dirty="0"/>
        </a:p>
      </dsp:txBody>
      <dsp:txXfrm>
        <a:off x="7953174" y="5561813"/>
        <a:ext cx="2198075" cy="490018"/>
      </dsp:txXfrm>
    </dsp:sp>
    <dsp:sp modelId="{E5F72459-1886-4C42-A66C-892C0E78EAC9}">
      <dsp:nvSpPr>
        <dsp:cNvPr id="0" name=""/>
        <dsp:cNvSpPr/>
      </dsp:nvSpPr>
      <dsp:spPr>
        <a:xfrm>
          <a:off x="7980692" y="6102805"/>
          <a:ext cx="2198075" cy="49001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Jefatura de Color en las Calles</a:t>
          </a:r>
          <a:endParaRPr lang="es-ES" sz="1400" kern="1200" dirty="0"/>
        </a:p>
      </dsp:txBody>
      <dsp:txXfrm>
        <a:off x="7980692" y="6102805"/>
        <a:ext cx="2198075" cy="490018"/>
      </dsp:txXfrm>
    </dsp:sp>
    <dsp:sp modelId="{99C89E13-BC31-4AA7-B1B3-3FD2A5C4DD51}">
      <dsp:nvSpPr>
        <dsp:cNvPr id="0" name=""/>
        <dsp:cNvSpPr/>
      </dsp:nvSpPr>
      <dsp:spPr>
        <a:xfrm>
          <a:off x="2683629" y="578508"/>
          <a:ext cx="2742375" cy="41825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Jefatura Relaciones Públicas</a:t>
          </a:r>
          <a:endParaRPr lang="es-ES" sz="1800" kern="1200" dirty="0"/>
        </a:p>
      </dsp:txBody>
      <dsp:txXfrm>
        <a:off x="2683629" y="578508"/>
        <a:ext cx="2742375" cy="418255"/>
      </dsp:txXfrm>
    </dsp:sp>
    <dsp:sp modelId="{1BCEE229-FD6E-4D60-B43D-FCDBE630CAF6}">
      <dsp:nvSpPr>
        <dsp:cNvPr id="0" name=""/>
        <dsp:cNvSpPr/>
      </dsp:nvSpPr>
      <dsp:spPr>
        <a:xfrm>
          <a:off x="6189084" y="572098"/>
          <a:ext cx="2470690" cy="41965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Jefatura Jurídica </a:t>
          </a:r>
          <a:endParaRPr lang="es-ES" sz="1800" kern="1200" dirty="0"/>
        </a:p>
      </dsp:txBody>
      <dsp:txXfrm>
        <a:off x="6189084" y="572098"/>
        <a:ext cx="2470690" cy="4196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32351-6C65-4768-B973-7B87E6035C08}" type="datetimeFigureOut">
              <a:rPr lang="es-MX" smtClean="0"/>
              <a:t>06/11/2023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6D6F0-04B9-450A-94C4-40EA1AAC973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062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32351-6C65-4768-B973-7B87E6035C08}" type="datetimeFigureOut">
              <a:rPr lang="es-MX" smtClean="0"/>
              <a:t>06/11/2023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6D6F0-04B9-450A-94C4-40EA1AAC973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3804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32351-6C65-4768-B973-7B87E6035C08}" type="datetimeFigureOut">
              <a:rPr lang="es-MX" smtClean="0"/>
              <a:t>06/11/2023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6D6F0-04B9-450A-94C4-40EA1AAC973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68479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32351-6C65-4768-B973-7B87E6035C08}" type="datetimeFigureOut">
              <a:rPr lang="es-MX" smtClean="0"/>
              <a:t>06/11/2023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6D6F0-04B9-450A-94C4-40EA1AAC973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8715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32351-6C65-4768-B973-7B87E6035C08}" type="datetimeFigureOut">
              <a:rPr lang="es-MX" smtClean="0"/>
              <a:t>06/11/2023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6D6F0-04B9-450A-94C4-40EA1AAC973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3426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32351-6C65-4768-B973-7B87E6035C08}" type="datetimeFigureOut">
              <a:rPr lang="es-MX" smtClean="0"/>
              <a:t>06/11/2023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6D6F0-04B9-450A-94C4-40EA1AAC973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0554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32351-6C65-4768-B973-7B87E6035C08}" type="datetimeFigureOut">
              <a:rPr lang="es-MX" smtClean="0"/>
              <a:t>06/11/2023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6D6F0-04B9-450A-94C4-40EA1AAC973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6850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32351-6C65-4768-B973-7B87E6035C08}" type="datetimeFigureOut">
              <a:rPr lang="es-MX" smtClean="0"/>
              <a:t>06/11/2023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6D6F0-04B9-450A-94C4-40EA1AAC973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1117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32351-6C65-4768-B973-7B87E6035C08}" type="datetimeFigureOut">
              <a:rPr lang="es-MX" smtClean="0"/>
              <a:t>06/11/2023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6D6F0-04B9-450A-94C4-40EA1AAC973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7911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32351-6C65-4768-B973-7B87E6035C08}" type="datetimeFigureOut">
              <a:rPr lang="es-MX" smtClean="0"/>
              <a:t>06/11/2023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6D6F0-04B9-450A-94C4-40EA1AAC973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1801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32351-6C65-4768-B973-7B87E6035C08}" type="datetimeFigureOut">
              <a:rPr lang="es-MX" smtClean="0"/>
              <a:t>06/11/2023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6D6F0-04B9-450A-94C4-40EA1AAC973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1031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32351-6C65-4768-B973-7B87E6035C08}" type="datetimeFigureOut">
              <a:rPr lang="es-MX" smtClean="0"/>
              <a:t>06/11/2023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6D6F0-04B9-450A-94C4-40EA1AAC973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621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04730" y="2597427"/>
            <a:ext cx="9660834" cy="1842052"/>
          </a:xfrm>
        </p:spPr>
        <p:txBody>
          <a:bodyPr>
            <a:normAutofit/>
          </a:bodyPr>
          <a:lstStyle/>
          <a:p>
            <a:r>
              <a:rPr lang="es-MX" dirty="0" smtClean="0"/>
              <a:t>ORGANIGRAMA INSTITUTO DE LA JUVENTUD REGIA 2023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48870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846709"/>
              </p:ext>
            </p:extLst>
          </p:nvPr>
        </p:nvGraphicFramePr>
        <p:xfrm>
          <a:off x="185876" y="158750"/>
          <a:ext cx="11912600" cy="6699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56423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94</Words>
  <Application>Microsoft Office PowerPoint</Application>
  <PresentationFormat>Panorámica</PresentationFormat>
  <Paragraphs>22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ORGANIGRAMA INSTITUTO DE LA JUVENTUD REGIA 2023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ORGANIGRAMA INSTITUTO DE LA JUVENTUD REGIA 2023</dc:title>
  <dc:creator>PROYECTOS</dc:creator>
  <cp:lastModifiedBy>PROYECTOS</cp:lastModifiedBy>
  <cp:revision>5</cp:revision>
  <dcterms:created xsi:type="dcterms:W3CDTF">2023-11-06T16:54:05Z</dcterms:created>
  <dcterms:modified xsi:type="dcterms:W3CDTF">2023-11-06T17:27:05Z</dcterms:modified>
</cp:coreProperties>
</file>