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>
        <p:scale>
          <a:sx n="50" d="100"/>
          <a:sy n="50" d="100"/>
        </p:scale>
        <p:origin x="1284" y="4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1FF9F-6BC9-407C-AADB-C0908A78E146}" type="datetimeFigureOut">
              <a:rPr lang="es-MX" smtClean="0"/>
              <a:t>07/07/2025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9D52B-B874-4EFA-9603-DF3E53BF81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10448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1FF9F-6BC9-407C-AADB-C0908A78E146}" type="datetimeFigureOut">
              <a:rPr lang="es-MX" smtClean="0"/>
              <a:t>07/07/2025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9D52B-B874-4EFA-9603-DF3E53BF81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94290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1FF9F-6BC9-407C-AADB-C0908A78E146}" type="datetimeFigureOut">
              <a:rPr lang="es-MX" smtClean="0"/>
              <a:t>07/07/2025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9D52B-B874-4EFA-9603-DF3E53BF81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7409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1FF9F-6BC9-407C-AADB-C0908A78E146}" type="datetimeFigureOut">
              <a:rPr lang="es-MX" smtClean="0"/>
              <a:t>07/07/2025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9D52B-B874-4EFA-9603-DF3E53BF81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70951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1FF9F-6BC9-407C-AADB-C0908A78E146}" type="datetimeFigureOut">
              <a:rPr lang="es-MX" smtClean="0"/>
              <a:t>07/07/2025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9D52B-B874-4EFA-9603-DF3E53BF81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07809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1FF9F-6BC9-407C-AADB-C0908A78E146}" type="datetimeFigureOut">
              <a:rPr lang="es-MX" smtClean="0"/>
              <a:t>07/07/2025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9D52B-B874-4EFA-9603-DF3E53BF81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84591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1FF9F-6BC9-407C-AADB-C0908A78E146}" type="datetimeFigureOut">
              <a:rPr lang="es-MX" smtClean="0"/>
              <a:t>07/07/2025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9D52B-B874-4EFA-9603-DF3E53BF81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15059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1FF9F-6BC9-407C-AADB-C0908A78E146}" type="datetimeFigureOut">
              <a:rPr lang="es-MX" smtClean="0"/>
              <a:t>07/07/2025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9D52B-B874-4EFA-9603-DF3E53BF81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70256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1FF9F-6BC9-407C-AADB-C0908A78E146}" type="datetimeFigureOut">
              <a:rPr lang="es-MX" smtClean="0"/>
              <a:t>07/07/2025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9D52B-B874-4EFA-9603-DF3E53BF81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28495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1FF9F-6BC9-407C-AADB-C0908A78E146}" type="datetimeFigureOut">
              <a:rPr lang="es-MX" smtClean="0"/>
              <a:t>07/07/2025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9D52B-B874-4EFA-9603-DF3E53BF81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79989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1FF9F-6BC9-407C-AADB-C0908A78E146}" type="datetimeFigureOut">
              <a:rPr lang="es-MX" smtClean="0"/>
              <a:t>07/07/2025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9D52B-B874-4EFA-9603-DF3E53BF81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92184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A1FF9F-6BC9-407C-AADB-C0908A78E146}" type="datetimeFigureOut">
              <a:rPr lang="es-MX" smtClean="0"/>
              <a:t>07/07/2025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99D52B-B874-4EFA-9603-DF3E53BF81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45566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5200" y="2536825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 smtClean="0">
                <a:latin typeface="Gabarito" pitchFamily="2" charset="0"/>
              </a:rPr>
              <a:t>ORGANIGRAMA </a:t>
            </a:r>
            <a:br>
              <a:rPr lang="es-MX" dirty="0" smtClean="0">
                <a:latin typeface="Gabarito" pitchFamily="2" charset="0"/>
              </a:rPr>
            </a:br>
            <a:r>
              <a:rPr lang="es-MX" dirty="0" smtClean="0">
                <a:solidFill>
                  <a:schemeClr val="accent1">
                    <a:lumMod val="50000"/>
                  </a:schemeClr>
                </a:solidFill>
                <a:latin typeface="Gabarito" pitchFamily="2" charset="0"/>
              </a:rPr>
              <a:t>INSTITUTO DE LA JUVENTUD REGIA </a:t>
            </a:r>
            <a:r>
              <a:rPr lang="es-MX" dirty="0" smtClean="0">
                <a:latin typeface="Gabarito" pitchFamily="2" charset="0"/>
              </a:rPr>
              <a:t/>
            </a:r>
            <a:br>
              <a:rPr lang="es-MX" dirty="0" smtClean="0">
                <a:latin typeface="Gabarito" pitchFamily="2" charset="0"/>
              </a:rPr>
            </a:br>
            <a:r>
              <a:rPr lang="es-MX" dirty="0" smtClean="0">
                <a:solidFill>
                  <a:srgbClr val="C00000"/>
                </a:solidFill>
                <a:latin typeface="Gabarito" pitchFamily="2" charset="0"/>
              </a:rPr>
              <a:t>2024 - 2027</a:t>
            </a:r>
            <a:endParaRPr lang="es-MX" dirty="0">
              <a:solidFill>
                <a:srgbClr val="C00000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5163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/>
          <a:srcRect l="19107" t="18528" r="17975" b="7371"/>
          <a:stretch/>
        </p:blipFill>
        <p:spPr>
          <a:xfrm>
            <a:off x="1172633" y="109648"/>
            <a:ext cx="10033071" cy="6646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44284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Panorámica</PresentationFormat>
  <Paragraphs>1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Gabarito</vt:lpstr>
      <vt:lpstr>Tema de Office</vt:lpstr>
      <vt:lpstr>ORGANIGRAMA  INSTITUTO DE LA JUVENTUD REGIA  2024 - 2027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ORGANIGRAMA  INSTITUTO DE LA JUVENTUD REGIA  2024 - 2027</dc:title>
  <dc:creator>Lizbeth Mendoza Avila</dc:creator>
  <cp:lastModifiedBy>Lizbeth Mendoza Avila</cp:lastModifiedBy>
  <cp:revision>1</cp:revision>
  <dcterms:created xsi:type="dcterms:W3CDTF">2025-07-07T23:30:32Z</dcterms:created>
  <dcterms:modified xsi:type="dcterms:W3CDTF">2025-07-07T23:30:49Z</dcterms:modified>
</cp:coreProperties>
</file>