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13004800" cy="9753600"/>
  <p:notesSz cx="6858000" cy="9144000"/>
  <p:embeddedFontLst>
    <p:embeddedFont>
      <p:font typeface="Helvetica Neue" charset="0"/>
      <p:regular r:id="rId4"/>
      <p:bold r:id="rId5"/>
      <p:italic r:id="rId6"/>
      <p:boldItalic r:id="rId7"/>
    </p:embeddedFont>
    <p:embeddedFont>
      <p:font typeface="Helvetica Neue Light" charset="0"/>
      <p:regular r:id="rId8"/>
      <p:bold r:id="rId9"/>
      <p:italic r:id="rId10"/>
      <p:boldItalic r:id="rId11"/>
    </p:embeddedFont>
    <p:embeddedFont>
      <p:font typeface="Poppins Light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1512" y="-84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10" Type="http://schemas.openxmlformats.org/officeDocument/2006/relationships/font" Target="fonts/font7.fntdata"/><Relationship Id="rId19" Type="http://schemas.openxmlformats.org/officeDocument/2006/relationships/tableStyles" Target="tableStyles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0b6c411ff_0_16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g130b6c411ff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Sub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5pPr>
            <a:lvl6pPr marL="2743200" lvl="5" indent="-3943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6pPr>
            <a:lvl7pPr marL="3200400" lvl="6" indent="-3943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7pPr>
            <a:lvl8pPr marL="3657600" lvl="7" indent="-39433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8pPr>
            <a:lvl9pPr marL="4114800" lvl="8" indent="-39433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Horizontal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>
            <a:spLocks noGrp="1"/>
          </p:cNvSpPr>
          <p:nvPr>
            <p:ph type="pic" idx="2"/>
          </p:nvPr>
        </p:nvSpPr>
        <p:spPr>
          <a:xfrm>
            <a:off x="1622088" y="289099"/>
            <a:ext cx="9753603" cy="6505789"/>
          </a:xfrm>
          <a:prstGeom prst="rect">
            <a:avLst/>
          </a:prstGeom>
          <a:noFill/>
          <a:ln>
            <a:noFill/>
          </a:ln>
        </p:spPr>
      </p:sp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body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5pPr>
            <a:lvl6pPr marL="2743200" lvl="5" indent="-3943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6pPr>
            <a:lvl7pPr marL="3200400" lvl="6" indent="-3943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7pPr>
            <a:lvl8pPr marL="3657600" lvl="7" indent="-39433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8pPr>
            <a:lvl9pPr marL="4114800" lvl="8" indent="-39433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Center">
  <p:cSld name="Title - Cent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Vertical">
  <p:cSld name="Photo - Vertical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>
            <a:spLocks noGrp="1"/>
          </p:cNvSpPr>
          <p:nvPr>
            <p:ph type="pic" idx="2"/>
          </p:nvPr>
        </p:nvSpPr>
        <p:spPr>
          <a:xfrm>
            <a:off x="2263775" y="613833"/>
            <a:ext cx="12401550" cy="8267701"/>
          </a:xfrm>
          <a:prstGeom prst="rect">
            <a:avLst/>
          </a:prstGeom>
          <a:noFill/>
          <a:ln>
            <a:noFill/>
          </a:ln>
        </p:spPr>
      </p:sp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00"/>
              <a:buFont typeface="Poppins Light"/>
              <a:buNone/>
              <a:defRPr i="0"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5pPr>
            <a:lvl6pPr marL="2743200" lvl="5" indent="-3943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6pPr>
            <a:lvl7pPr marL="3200400" lvl="6" indent="-3943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7pPr>
            <a:lvl8pPr marL="3657600" lvl="7" indent="-39433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8pPr>
            <a:lvl9pPr marL="4114800" lvl="8" indent="-39433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Top">
  <p:cSld name="Title - Top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Bullets">
  <p:cSld name="Title &amp; Bulle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lvl="0" indent="-3943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1pPr>
            <a:lvl2pPr marL="914400" lvl="1" indent="-3943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2pPr>
            <a:lvl3pPr marL="1371600" lvl="2" indent="-3943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3pPr>
            <a:lvl4pPr marL="1828800" lvl="3" indent="-3943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4pPr>
            <a:lvl5pPr marL="2286000" lvl="4" indent="-3943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5pPr>
            <a:lvl6pPr marL="2743200" lvl="5" indent="-3943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6pPr>
            <a:lvl7pPr marL="3200400" lvl="6" indent="-3943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7pPr>
            <a:lvl8pPr marL="3657600" lvl="7" indent="-39433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8pPr>
            <a:lvl9pPr marL="4114800" lvl="8" indent="-39433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ullets &amp; Photo">
  <p:cSld name="Title, Bullets &amp; Photo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>
            <a:spLocks noGrp="1"/>
          </p:cNvSpPr>
          <p:nvPr>
            <p:ph type="pic" idx="2"/>
          </p:nvPr>
        </p:nvSpPr>
        <p:spPr>
          <a:xfrm>
            <a:off x="4086225" y="2586566"/>
            <a:ext cx="9429750" cy="6286501"/>
          </a:xfrm>
          <a:prstGeom prst="rect">
            <a:avLst/>
          </a:prstGeom>
          <a:noFill/>
          <a:ln>
            <a:noFill/>
          </a:ln>
        </p:spPr>
      </p:sp>
      <p:sp>
        <p:nvSpPr>
          <p:cNvPr id="35" name="Google Shape;35;p8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lvl="0" indent="-3943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1pPr>
            <a:lvl2pPr marL="914400" lvl="1" indent="-3943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2pPr>
            <a:lvl3pPr marL="1371600" lvl="2" indent="-3943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3pPr>
            <a:lvl4pPr marL="1828800" lvl="3" indent="-3943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4pPr>
            <a:lvl5pPr marL="2286000" lvl="4" indent="-3943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5pPr>
            <a:lvl6pPr marL="2743200" lvl="5" indent="-3943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6pPr>
            <a:lvl7pPr marL="3200400" lvl="6" indent="-3943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7pPr>
            <a:lvl8pPr marL="3657600" lvl="7" indent="-39433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8pPr>
            <a:lvl9pPr marL="4114800" lvl="8" indent="-39433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s">
  <p:cSld name="Bulle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lvl="0" indent="-3943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1pPr>
            <a:lvl2pPr marL="914400" lvl="1" indent="-3943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2pPr>
            <a:lvl3pPr marL="1371600" lvl="2" indent="-3943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3pPr>
            <a:lvl4pPr marL="1828800" lvl="3" indent="-3943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4pPr>
            <a:lvl5pPr marL="2286000" lvl="4" indent="-3943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5pPr>
            <a:lvl6pPr marL="2743200" lvl="5" indent="-3943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6pPr>
            <a:lvl7pPr marL="3200400" lvl="6" indent="-3943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7pPr>
            <a:lvl8pPr marL="3657600" lvl="7" indent="-39433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8pPr>
            <a:lvl9pPr marL="4114800" lvl="8" indent="-39433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3 Up">
  <p:cSld name="Photo - 3 Up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>
            <a:spLocks noGrp="1"/>
          </p:cNvSpPr>
          <p:nvPr>
            <p:ph type="pic" idx="2"/>
          </p:nvPr>
        </p:nvSpPr>
        <p:spPr>
          <a:xfrm>
            <a:off x="6680200" y="5029200"/>
            <a:ext cx="6054748" cy="4038600"/>
          </a:xfrm>
          <a:prstGeom prst="rect">
            <a:avLst/>
          </a:prstGeom>
          <a:noFill/>
          <a:ln>
            <a:noFill/>
          </a:ln>
        </p:spPr>
      </p:sp>
      <p:sp>
        <p:nvSpPr>
          <p:cNvPr id="43" name="Google Shape;43;p10"/>
          <p:cNvSpPr>
            <a:spLocks noGrp="1"/>
          </p:cNvSpPr>
          <p:nvPr>
            <p:ph type="pic" idx="3"/>
          </p:nvPr>
        </p:nvSpPr>
        <p:spPr>
          <a:xfrm>
            <a:off x="6502400" y="889000"/>
            <a:ext cx="5867400" cy="3911601"/>
          </a:xfrm>
          <a:prstGeom prst="rect">
            <a:avLst/>
          </a:prstGeom>
          <a:noFill/>
          <a:ln>
            <a:noFill/>
          </a:ln>
        </p:spPr>
      </p:sp>
      <p:sp>
        <p:nvSpPr>
          <p:cNvPr id="44" name="Google Shape;44;p10"/>
          <p:cNvSpPr>
            <a:spLocks noGrp="1"/>
          </p:cNvSpPr>
          <p:nvPr>
            <p:ph type="pic" idx="4"/>
          </p:nvPr>
        </p:nvSpPr>
        <p:spPr>
          <a:xfrm>
            <a:off x="-2374900" y="889000"/>
            <a:ext cx="11982450" cy="7988300"/>
          </a:xfrm>
          <a:prstGeom prst="rect">
            <a:avLst/>
          </a:prstGeom>
          <a:noFill/>
          <a:ln>
            <a:noFill/>
          </a:ln>
        </p:spPr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body" idx="1"/>
          </p:nvPr>
        </p:nvSpPr>
        <p:spPr>
          <a:xfrm>
            <a:off x="1270000" y="6362700"/>
            <a:ext cx="104648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1pPr>
            <a:lvl2pPr marL="914400" lvl="1" indent="-3943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2pPr>
            <a:lvl3pPr marL="1371600" lvl="2" indent="-3943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3pPr>
            <a:lvl4pPr marL="1828800" lvl="3" indent="-3943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4pPr>
            <a:lvl5pPr marL="2286000" lvl="4" indent="-3943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5pPr>
            <a:lvl6pPr marL="2743200" lvl="5" indent="-3943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6pPr>
            <a:lvl7pPr marL="3200400" lvl="6" indent="-3943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7pPr>
            <a:lvl8pPr marL="3657600" lvl="7" indent="-39433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8pPr>
            <a:lvl9pPr marL="4114800" lvl="8" indent="-39433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2"/>
          </p:nvPr>
        </p:nvSpPr>
        <p:spPr>
          <a:xfrm>
            <a:off x="1270000" y="4267200"/>
            <a:ext cx="104648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1800"/>
              <a:buNone/>
              <a:defRPr/>
            </a:lvl1pPr>
            <a:lvl2pPr marL="914400" lvl="1" indent="-3943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2pPr>
            <a:lvl3pPr marL="1371600" lvl="2" indent="-3943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3pPr>
            <a:lvl4pPr marL="1828800" lvl="3" indent="-3943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4pPr>
            <a:lvl5pPr marL="2286000" lvl="4" indent="-3943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5pPr>
            <a:lvl6pPr marL="2743200" lvl="5" indent="-3943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6pPr>
            <a:lvl7pPr marL="3200400" lvl="6" indent="-3943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7pPr>
            <a:lvl8pPr marL="3657600" lvl="7" indent="-39433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8pPr>
            <a:lvl9pPr marL="4114800" lvl="8" indent="-39433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1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">
  <p:cSld name="Photo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>
            <a:spLocks noGrp="1"/>
          </p:cNvSpPr>
          <p:nvPr>
            <p:ph type="pic" idx="2"/>
          </p:nvPr>
        </p:nvSpPr>
        <p:spPr>
          <a:xfrm>
            <a:off x="-949853" y="0"/>
            <a:ext cx="14904506" cy="9944100"/>
          </a:xfrm>
          <a:prstGeom prst="rect">
            <a:avLst/>
          </a:prstGeom>
          <a:noFill/>
          <a:ln>
            <a:noFill/>
          </a:ln>
        </p:spPr>
      </p:sp>
      <p:sp>
        <p:nvSpPr>
          <p:cNvPr id="52" name="Google Shape;52;p12"/>
          <p:cNvSpPr txBox="1">
            <a:spLocks noGrp="1"/>
          </p:cNvSpPr>
          <p:nvPr>
            <p:ph type="sldNum" idx="1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sldNum" idx="1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00"/>
              <a:buFont typeface="Helvetica Neue"/>
              <a:buNone/>
              <a:defRPr sz="2600" b="0" i="1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00"/>
              <a:buFont typeface="Helvetica Neue"/>
              <a:buNone/>
              <a:defRPr sz="2600" b="0" i="1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00"/>
              <a:buFont typeface="Helvetica Neue"/>
              <a:buNone/>
              <a:defRPr sz="2600" b="0" i="1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00"/>
              <a:buFont typeface="Helvetica Neue"/>
              <a:buNone/>
              <a:defRPr sz="2600" b="0" i="1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00"/>
              <a:buFont typeface="Helvetica Neue"/>
              <a:buNone/>
              <a:defRPr sz="2600" b="0" i="1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00"/>
              <a:buFont typeface="Helvetica Neue"/>
              <a:buNone/>
              <a:defRPr sz="2600" b="0" i="1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00"/>
              <a:buFont typeface="Helvetica Neue"/>
              <a:buNone/>
              <a:defRPr sz="2600" b="0" i="1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00"/>
              <a:buFont typeface="Helvetica Neue"/>
              <a:buNone/>
              <a:defRPr sz="2600" b="0" i="1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600"/>
              <a:buFont typeface="Helvetica Neue"/>
              <a:buNone/>
              <a:defRPr sz="2600" b="0" i="1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marR="0" lvl="0" indent="-4679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3770"/>
              <a:buFont typeface="Helvetica Neue"/>
              <a:buChar char="•"/>
              <a:defRPr sz="2600" b="0" i="1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679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3770"/>
              <a:buFont typeface="Helvetica Neue"/>
              <a:buChar char="•"/>
              <a:defRPr sz="2600" b="0" i="1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4679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3770"/>
              <a:buFont typeface="Helvetica Neue"/>
              <a:buChar char="•"/>
              <a:defRPr sz="2600" b="0" i="1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4679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3770"/>
              <a:buFont typeface="Helvetica Neue"/>
              <a:buChar char="•"/>
              <a:defRPr sz="2600" b="0" i="1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46799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3770"/>
              <a:buFont typeface="Helvetica Neue"/>
              <a:buChar char="•"/>
              <a:defRPr sz="2600" b="0" i="1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46799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3770"/>
              <a:buFont typeface="Helvetica Neue"/>
              <a:buChar char="•"/>
              <a:defRPr sz="2600" b="0" i="1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46799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3770"/>
              <a:buFont typeface="Helvetica Neue"/>
              <a:buChar char="•"/>
              <a:defRPr sz="2600" b="0" i="1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46799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3770"/>
              <a:buFont typeface="Helvetica Neue"/>
              <a:buChar char="•"/>
              <a:defRPr sz="2600" b="0" i="1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46799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3770"/>
              <a:buFont typeface="Helvetica Neue"/>
              <a:buChar char="•"/>
              <a:defRPr sz="2600" b="0" i="1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2F2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 descr="Image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6828" y="790900"/>
            <a:ext cx="960720" cy="959611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4"/>
          <p:cNvSpPr txBox="1"/>
          <p:nvPr/>
        </p:nvSpPr>
        <p:spPr>
          <a:xfrm>
            <a:off x="2464925" y="950000"/>
            <a:ext cx="7958100" cy="118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>
                <a:latin typeface="Helvetica Neue"/>
                <a:ea typeface="Helvetica Neue"/>
                <a:cs typeface="Helvetica Neue"/>
                <a:sym typeface="Helvetica Neue"/>
              </a:rPr>
              <a:t>Organigrama del Instituto Municipal de las Mujeres Regias</a:t>
            </a:r>
            <a:endParaRPr sz="3500" b="1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1" name="Google Shape;61;p14" descr="Imagen"/>
          <p:cNvPicPr preferRelativeResize="0"/>
          <p:nvPr/>
        </p:nvPicPr>
        <p:blipFill rotWithShape="1">
          <a:blip r:embed="rId4">
            <a:alphaModFix/>
          </a:blip>
          <a:srcRect l="38860"/>
          <a:stretch/>
        </p:blipFill>
        <p:spPr>
          <a:xfrm>
            <a:off x="12860421" y="-2860248"/>
            <a:ext cx="338075" cy="16485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 descr="Imagen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080017" y="8284891"/>
            <a:ext cx="1021700" cy="959611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5386165" y="8807996"/>
            <a:ext cx="26346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D2E2D"/>
              </a:buClr>
              <a:buSzPts val="1600"/>
              <a:buFont typeface="Helvetica Neue"/>
              <a:buNone/>
            </a:pPr>
            <a:r>
              <a:rPr lang="en-US" sz="1600" b="0" i="0" u="none" strike="noStrike" cap="none">
                <a:solidFill>
                  <a:srgbClr val="2D2E2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-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D2E2D"/>
              </a:buClr>
              <a:buSzPts val="1600"/>
              <a:buFont typeface="Helvetica Neue"/>
              <a:buNone/>
            </a:pPr>
            <a:r>
              <a:rPr lang="en-US" sz="1600">
                <a:latin typeface="Helvetica Neue"/>
                <a:ea typeface="Helvetica Neue"/>
                <a:cs typeface="Helvetica Neue"/>
                <a:sym typeface="Helvetica Neue"/>
              </a:rPr>
              <a:t>@immujeresregias</a:t>
            </a:r>
            <a:endParaRPr/>
          </a:p>
        </p:txBody>
      </p:sp>
      <p:sp>
        <p:nvSpPr>
          <p:cNvPr id="64" name="Google Shape;64;p14"/>
          <p:cNvSpPr txBox="1"/>
          <p:nvPr/>
        </p:nvSpPr>
        <p:spPr>
          <a:xfrm>
            <a:off x="915765" y="9058639"/>
            <a:ext cx="4859100" cy="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/>
          <a:p>
            <a:pPr marL="0" marR="0" lvl="0" indent="0" algn="l" rtl="0">
              <a:lnSpc>
                <a:spcPct val="246153"/>
              </a:lnSpc>
              <a:spcBef>
                <a:spcPts val="0"/>
              </a:spcBef>
              <a:spcAft>
                <a:spcPts val="0"/>
              </a:spcAft>
              <a:buClr>
                <a:srgbClr val="2D2E2D"/>
              </a:buClr>
              <a:buSzPts val="1300"/>
              <a:buFont typeface="Helvetica Neue"/>
              <a:buNone/>
            </a:pPr>
            <a:r>
              <a:rPr lang="en-US" sz="1300" b="0" i="0" u="none" strike="noStrike" cap="none">
                <a:solidFill>
                  <a:srgbClr val="2D2E2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Instituto </a:t>
            </a:r>
            <a:r>
              <a:rPr lang="en-US" sz="1300">
                <a:solidFill>
                  <a:srgbClr val="2D2E2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Municipal de las Mujeres Regias</a:t>
            </a:r>
            <a:r>
              <a:rPr lang="en-US" sz="1300" b="0" i="0" u="none" strike="noStrike" cap="none">
                <a:solidFill>
                  <a:srgbClr val="2D2E2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</a:t>
            </a:r>
            <a:r>
              <a:rPr lang="en-US" sz="1300" b="0" i="0" u="sng" strike="noStrike" cap="none">
                <a:solidFill>
                  <a:srgbClr val="2D2E2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2021-2024</a:t>
            </a:r>
            <a:endParaRPr/>
          </a:p>
        </p:txBody>
      </p:sp>
      <p:cxnSp>
        <p:nvCxnSpPr>
          <p:cNvPr id="65" name="Google Shape;65;p14"/>
          <p:cNvCxnSpPr>
            <a:stCxn id="66" idx="0"/>
            <a:endCxn id="66" idx="0"/>
          </p:cNvCxnSpPr>
          <p:nvPr/>
        </p:nvCxnSpPr>
        <p:spPr>
          <a:xfrm>
            <a:off x="2452437" y="7137032"/>
            <a:ext cx="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" name="Google Shape;67;p14"/>
          <p:cNvCxnSpPr>
            <a:stCxn id="66" idx="0"/>
            <a:endCxn id="66" idx="0"/>
          </p:cNvCxnSpPr>
          <p:nvPr/>
        </p:nvCxnSpPr>
        <p:spPr>
          <a:xfrm>
            <a:off x="2452437" y="7137032"/>
            <a:ext cx="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8" name="Google Shape;68;p14"/>
          <p:cNvGrpSpPr/>
          <p:nvPr/>
        </p:nvGrpSpPr>
        <p:grpSpPr>
          <a:xfrm>
            <a:off x="1098652" y="2659088"/>
            <a:ext cx="11006251" cy="5358613"/>
            <a:chOff x="651464" y="2349950"/>
            <a:chExt cx="11006251" cy="5358613"/>
          </a:xfrm>
        </p:grpSpPr>
        <p:sp>
          <p:nvSpPr>
            <p:cNvPr id="69" name="Google Shape;69;p14"/>
            <p:cNvSpPr/>
            <p:nvPr/>
          </p:nvSpPr>
          <p:spPr>
            <a:xfrm>
              <a:off x="5279125" y="2349950"/>
              <a:ext cx="1593000" cy="6495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rgbClr val="A5A5A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Dirección</a:t>
              </a:r>
              <a:endParaRPr sz="1500"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70" name="Google Shape;70;p14"/>
            <p:cNvSpPr/>
            <p:nvPr/>
          </p:nvSpPr>
          <p:spPr>
            <a:xfrm>
              <a:off x="9749125" y="4874950"/>
              <a:ext cx="1593000" cy="6495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rgbClr val="A5A5A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Coordinación de Comunicación y Vinculación </a:t>
              </a:r>
              <a:endParaRPr sz="1500"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cxnSp>
          <p:nvCxnSpPr>
            <p:cNvPr id="71" name="Google Shape;71;p14"/>
            <p:cNvCxnSpPr/>
            <p:nvPr/>
          </p:nvCxnSpPr>
          <p:spPr>
            <a:xfrm>
              <a:off x="1707612" y="6204875"/>
              <a:ext cx="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" name="Google Shape;72;p14"/>
            <p:cNvCxnSpPr/>
            <p:nvPr/>
          </p:nvCxnSpPr>
          <p:spPr>
            <a:xfrm>
              <a:off x="6852373" y="7136955"/>
              <a:ext cx="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" name="Google Shape;73;p14"/>
            <p:cNvCxnSpPr/>
            <p:nvPr/>
          </p:nvCxnSpPr>
          <p:spPr>
            <a:xfrm>
              <a:off x="6852373" y="7136955"/>
              <a:ext cx="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74" name="Google Shape;74;p14"/>
            <p:cNvSpPr/>
            <p:nvPr/>
          </p:nvSpPr>
          <p:spPr>
            <a:xfrm>
              <a:off x="3686125" y="3177925"/>
              <a:ext cx="1593000" cy="6495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rgbClr val="A5A5A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Asistente</a:t>
              </a:r>
              <a:endParaRPr sz="1500"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6872125" y="3177925"/>
              <a:ext cx="1593000" cy="6495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rgbClr val="A5A5A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Planeación e Investigación</a:t>
              </a:r>
              <a:endParaRPr sz="1500"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809125" y="4874950"/>
              <a:ext cx="1593000" cy="6495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rgbClr val="A5A5A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Coordinación de Capacitación</a:t>
              </a:r>
              <a:endParaRPr sz="1500"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77" name="Google Shape;77;p14"/>
            <p:cNvSpPr/>
            <p:nvPr/>
          </p:nvSpPr>
          <p:spPr>
            <a:xfrm>
              <a:off x="2657738" y="4874963"/>
              <a:ext cx="2392800" cy="9597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rgbClr val="A5A5A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Coordinación de Políticas Públicas de Prevención de Violencias contra las Mujeres </a:t>
              </a:r>
              <a:endParaRPr sz="1500"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78" name="Google Shape;78;p14"/>
            <p:cNvSpPr/>
            <p:nvPr/>
          </p:nvSpPr>
          <p:spPr>
            <a:xfrm>
              <a:off x="7514125" y="4874950"/>
              <a:ext cx="1593000" cy="6495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rgbClr val="A5A5A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Coordinación</a:t>
              </a:r>
              <a:endParaRPr sz="1500"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Administrativa y Jurídica</a:t>
              </a:r>
              <a:endParaRPr sz="1500"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5279138" y="4874963"/>
              <a:ext cx="2020200" cy="11802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rgbClr val="A5A5A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Coordinación de Políticas Públicas para la Transversalidad de la Perspectiva de Género</a:t>
              </a:r>
              <a:endParaRPr sz="1500"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80" name="Google Shape;80;p14"/>
            <p:cNvSpPr txBox="1"/>
            <p:nvPr/>
          </p:nvSpPr>
          <p:spPr>
            <a:xfrm>
              <a:off x="651464" y="5558388"/>
              <a:ext cx="2020200" cy="98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457200" lvl="0" indent="-311150" algn="l" rtl="0">
                <a:spcBef>
                  <a:spcPts val="0"/>
                </a:spcBef>
                <a:spcAft>
                  <a:spcPts val="0"/>
                </a:spcAft>
                <a:buSzPts val="1300"/>
                <a:buFont typeface="Helvetica Neue Light"/>
                <a:buChar char="●"/>
              </a:pPr>
              <a:r>
                <a:rPr lang="en-US" sz="1300"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Jefatura de capacitación (2)</a:t>
              </a:r>
              <a:endParaRPr sz="1300"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  <a:p>
              <a:pPr marL="457200" lvl="0" indent="-311150" algn="l" rtl="0">
                <a:spcBef>
                  <a:spcPts val="0"/>
                </a:spcBef>
                <a:spcAft>
                  <a:spcPts val="0"/>
                </a:spcAft>
                <a:buSzPts val="1300"/>
                <a:buFont typeface="Helvetica Neue Light"/>
                <a:buChar char="●"/>
              </a:pPr>
              <a:r>
                <a:rPr lang="en-US" sz="1300"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Promotoría de capacitación (2)</a:t>
              </a:r>
              <a:endParaRPr sz="1300"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81" name="Google Shape;81;p14"/>
            <p:cNvSpPr txBox="1"/>
            <p:nvPr/>
          </p:nvSpPr>
          <p:spPr>
            <a:xfrm>
              <a:off x="2505638" y="5863188"/>
              <a:ext cx="2392800" cy="138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457200" lvl="0" indent="-311150" algn="l" rtl="0">
                <a:spcBef>
                  <a:spcPts val="0"/>
                </a:spcBef>
                <a:spcAft>
                  <a:spcPts val="0"/>
                </a:spcAft>
                <a:buSzPts val="1300"/>
                <a:buFont typeface="Helvetica Neue Light"/>
                <a:buChar char="●"/>
              </a:pPr>
              <a:r>
                <a:rPr lang="en-US" sz="1300"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Jefatura de Alerta de Violencia de Género</a:t>
              </a:r>
              <a:endParaRPr sz="1300"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  <a:p>
              <a:pPr marL="457200" lvl="0" indent="-311150" algn="l" rtl="0">
                <a:spcBef>
                  <a:spcPts val="0"/>
                </a:spcBef>
                <a:spcAft>
                  <a:spcPts val="0"/>
                </a:spcAft>
                <a:buSzPts val="1300"/>
                <a:buFont typeface="Helvetica Neue Light"/>
                <a:buChar char="●"/>
              </a:pPr>
              <a:r>
                <a:rPr lang="en-US" sz="1300"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Jefatura jurídica de Proyectos de Prevención de Violencia contra las Mujeres </a:t>
              </a:r>
              <a:endParaRPr sz="1300"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82" name="Google Shape;82;p14"/>
            <p:cNvSpPr txBox="1"/>
            <p:nvPr/>
          </p:nvSpPr>
          <p:spPr>
            <a:xfrm>
              <a:off x="4930987" y="6123063"/>
              <a:ext cx="2392800" cy="158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457200" lvl="0" indent="-311150" algn="l" rtl="0">
                <a:spcBef>
                  <a:spcPts val="0"/>
                </a:spcBef>
                <a:spcAft>
                  <a:spcPts val="0"/>
                </a:spcAft>
                <a:buSzPts val="1300"/>
                <a:buFont typeface="Helvetica Neue Light"/>
                <a:buChar char="●"/>
              </a:pPr>
              <a:r>
                <a:rPr lang="en-US" sz="1300"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Jefatura Jurídica de Proyectos de Transversalidad</a:t>
              </a:r>
              <a:endParaRPr sz="1300"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  <a:p>
              <a:pPr marL="457200" lvl="0" indent="-311150" algn="l" rtl="0">
                <a:spcBef>
                  <a:spcPts val="0"/>
                </a:spcBef>
                <a:spcAft>
                  <a:spcPts val="0"/>
                </a:spcAft>
                <a:buSzPts val="1300"/>
                <a:buFont typeface="Helvetica Neue Light"/>
                <a:buChar char="●"/>
              </a:pPr>
              <a:r>
                <a:rPr lang="en-US" sz="1300"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Jefatura de Gestión de Proyectos de Género</a:t>
              </a:r>
              <a:endParaRPr sz="1300"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  <a:p>
              <a:pPr marL="457200" lvl="0" indent="-311150" algn="l" rtl="0">
                <a:spcBef>
                  <a:spcPts val="0"/>
                </a:spcBef>
                <a:spcAft>
                  <a:spcPts val="0"/>
                </a:spcAft>
                <a:buSzPts val="1300"/>
                <a:buFont typeface="Helvetica Neue Light"/>
                <a:buChar char="●"/>
              </a:pPr>
              <a:r>
                <a:rPr lang="en-US" sz="1300"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Jefatura de Unidades de Igualdad de Género</a:t>
              </a:r>
              <a:endParaRPr sz="1300"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83" name="Google Shape;83;p14"/>
            <p:cNvSpPr txBox="1"/>
            <p:nvPr/>
          </p:nvSpPr>
          <p:spPr>
            <a:xfrm>
              <a:off x="6714325" y="3860850"/>
              <a:ext cx="1750800" cy="78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457200" lvl="0" indent="-311150" algn="l" rtl="0">
                <a:spcBef>
                  <a:spcPts val="0"/>
                </a:spcBef>
                <a:spcAft>
                  <a:spcPts val="0"/>
                </a:spcAft>
                <a:buSzPts val="1300"/>
                <a:buFont typeface="Helvetica Neue Light"/>
                <a:buChar char="●"/>
              </a:pPr>
              <a:r>
                <a:rPr lang="en-US" sz="1300"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Jefatura de Alianzas Estratégicas </a:t>
              </a:r>
              <a:endParaRPr sz="1300"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84" name="Google Shape;84;p14"/>
            <p:cNvSpPr txBox="1"/>
            <p:nvPr/>
          </p:nvSpPr>
          <p:spPr>
            <a:xfrm>
              <a:off x="7356325" y="5558375"/>
              <a:ext cx="1750800" cy="138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457200" lvl="0" indent="-311150" algn="l" rtl="0">
                <a:spcBef>
                  <a:spcPts val="0"/>
                </a:spcBef>
                <a:spcAft>
                  <a:spcPts val="0"/>
                </a:spcAft>
                <a:buSzPts val="1300"/>
                <a:buFont typeface="Helvetica Neue Light"/>
                <a:buChar char="●"/>
              </a:pPr>
              <a:r>
                <a:rPr lang="en-US" sz="1300"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Jefatura Jurídica y de Transparencia</a:t>
              </a:r>
              <a:endParaRPr sz="1300"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  <a:p>
              <a:pPr marL="457200" lvl="0" indent="-311150" algn="l" rtl="0">
                <a:spcBef>
                  <a:spcPts val="0"/>
                </a:spcBef>
                <a:spcAft>
                  <a:spcPts val="0"/>
                </a:spcAft>
                <a:buSzPts val="1300"/>
                <a:buFont typeface="Helvetica Neue Light"/>
                <a:buChar char="●"/>
              </a:pPr>
              <a:r>
                <a:rPr lang="en-US" sz="1300"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Jefatura Administrativa</a:t>
              </a:r>
              <a:endParaRPr sz="1300"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  <a:p>
              <a:pPr marL="457200" lvl="0" indent="-311150" algn="l" rtl="0">
                <a:spcBef>
                  <a:spcPts val="0"/>
                </a:spcBef>
                <a:spcAft>
                  <a:spcPts val="0"/>
                </a:spcAft>
                <a:buSzPts val="1300"/>
                <a:buFont typeface="Helvetica Neue Light"/>
                <a:buChar char="●"/>
              </a:pPr>
              <a:r>
                <a:rPr lang="en-US" sz="1300"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Intendencia</a:t>
              </a:r>
              <a:endParaRPr sz="1300"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85" name="Google Shape;85;p14"/>
            <p:cNvSpPr txBox="1"/>
            <p:nvPr/>
          </p:nvSpPr>
          <p:spPr>
            <a:xfrm>
              <a:off x="9551715" y="5558388"/>
              <a:ext cx="2106000" cy="147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457200" lvl="0" indent="-304800" algn="l" rtl="0">
                <a:spcBef>
                  <a:spcPts val="0"/>
                </a:spcBef>
                <a:spcAft>
                  <a:spcPts val="0"/>
                </a:spcAft>
                <a:buSzPts val="1200"/>
                <a:buFont typeface="Helvetica Neue Light"/>
                <a:buChar char="●"/>
              </a:pPr>
              <a:r>
                <a:rPr lang="en-US" sz="1200"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Jefatura de Comunicación y Relaciones Públicas</a:t>
              </a:r>
              <a:endParaRPr sz="1200"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  <a:p>
              <a:pPr marL="457200" lvl="0" indent="-304800" algn="l" rtl="0">
                <a:spcBef>
                  <a:spcPts val="0"/>
                </a:spcBef>
                <a:spcAft>
                  <a:spcPts val="0"/>
                </a:spcAft>
                <a:buSzPts val="1200"/>
                <a:buFont typeface="Helvetica Neue Light"/>
                <a:buChar char="●"/>
              </a:pPr>
              <a:r>
                <a:rPr lang="en-US" sz="1200"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Jefatura de Eventos y Logistica </a:t>
              </a:r>
              <a:endParaRPr sz="1200"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  <a:p>
              <a:pPr marL="457200" lvl="0" indent="-304800" algn="l" rtl="0">
                <a:spcBef>
                  <a:spcPts val="0"/>
                </a:spcBef>
                <a:spcAft>
                  <a:spcPts val="0"/>
                </a:spcAft>
                <a:buSzPts val="1200"/>
                <a:buFont typeface="Helvetica Neue Light"/>
                <a:buChar char="●"/>
              </a:pPr>
              <a:r>
                <a:rPr lang="en-US" sz="1200"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Atención Ciudadana</a:t>
              </a:r>
              <a:endParaRPr sz="1200"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  <a:p>
              <a:pPr marL="457200" lvl="0" indent="-304800" algn="l" rtl="0">
                <a:spcBef>
                  <a:spcPts val="0"/>
                </a:spcBef>
                <a:spcAft>
                  <a:spcPts val="0"/>
                </a:spcAft>
                <a:buSzPts val="1200"/>
                <a:buFont typeface="Helvetica Neue Light"/>
                <a:buChar char="●"/>
              </a:pPr>
              <a:r>
                <a:rPr lang="en-US" sz="1200"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Auxiliar </a:t>
              </a:r>
              <a:endParaRPr sz="1200"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cxnSp>
          <p:nvCxnSpPr>
            <p:cNvPr id="86" name="Google Shape;86;p14"/>
            <p:cNvCxnSpPr>
              <a:stCxn id="76" idx="0"/>
              <a:endCxn id="77" idx="0"/>
            </p:cNvCxnSpPr>
            <p:nvPr/>
          </p:nvCxnSpPr>
          <p:spPr>
            <a:xfrm rot="-5400000" flipH="1">
              <a:off x="2729575" y="3751000"/>
              <a:ext cx="600" cy="2248500"/>
            </a:xfrm>
            <a:prstGeom prst="bentConnector3">
              <a:avLst>
                <a:gd name="adj1" fmla="val -39687500"/>
              </a:avLst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" name="Google Shape;87;p14"/>
            <p:cNvCxnSpPr>
              <a:stCxn id="78" idx="0"/>
              <a:endCxn id="70" idx="0"/>
            </p:cNvCxnSpPr>
            <p:nvPr/>
          </p:nvCxnSpPr>
          <p:spPr>
            <a:xfrm rot="-5400000" flipH="1">
              <a:off x="9427825" y="3757750"/>
              <a:ext cx="600" cy="2235000"/>
            </a:xfrm>
            <a:prstGeom prst="bentConnector3">
              <a:avLst>
                <a:gd name="adj1" fmla="val -39687500"/>
              </a:avLst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" name="Google Shape;88;p14"/>
            <p:cNvCxnSpPr>
              <a:stCxn id="77" idx="0"/>
              <a:endCxn id="78" idx="0"/>
            </p:cNvCxnSpPr>
            <p:nvPr/>
          </p:nvCxnSpPr>
          <p:spPr>
            <a:xfrm rot="-5400000" flipH="1">
              <a:off x="6082088" y="2647013"/>
              <a:ext cx="600" cy="4456500"/>
            </a:xfrm>
            <a:prstGeom prst="bentConnector3">
              <a:avLst>
                <a:gd name="adj1" fmla="val -39689583"/>
              </a:avLst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" name="Google Shape;89;p14"/>
            <p:cNvCxnSpPr>
              <a:stCxn id="69" idx="2"/>
            </p:cNvCxnSpPr>
            <p:nvPr/>
          </p:nvCxnSpPr>
          <p:spPr>
            <a:xfrm>
              <a:off x="6075625" y="2999450"/>
              <a:ext cx="0" cy="15948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" name="Google Shape;90;p14"/>
            <p:cNvCxnSpPr>
              <a:stCxn id="74" idx="0"/>
              <a:endCxn id="69" idx="1"/>
            </p:cNvCxnSpPr>
            <p:nvPr/>
          </p:nvCxnSpPr>
          <p:spPr>
            <a:xfrm rot="-5400000">
              <a:off x="4629325" y="2528125"/>
              <a:ext cx="503100" cy="796500"/>
            </a:xfrm>
            <a:prstGeom prst="bentConnector2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" name="Google Shape;91;p14"/>
            <p:cNvCxnSpPr>
              <a:stCxn id="75" idx="0"/>
              <a:endCxn id="69" idx="3"/>
            </p:cNvCxnSpPr>
            <p:nvPr/>
          </p:nvCxnSpPr>
          <p:spPr>
            <a:xfrm rot="5400000" flipH="1">
              <a:off x="7018825" y="2528125"/>
              <a:ext cx="503100" cy="796500"/>
            </a:xfrm>
            <a:prstGeom prst="bentConnector2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name="White">
  <a:themeElements>
    <a:clrScheme name="White">
      <a:dk1>
        <a:srgbClr val="5E5E5E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6600D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</Words>
  <PresentationFormat>Personalizado</PresentationFormat>
  <Paragraphs>28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Helvetica Neue</vt:lpstr>
      <vt:lpstr>Helvetica Neue Light</vt:lpstr>
      <vt:lpstr>Poppins Light</vt:lpstr>
      <vt:lpstr>White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Norma Saucedo</dc:creator>
  <cp:lastModifiedBy>Judith Díaz</cp:lastModifiedBy>
  <cp:revision>1</cp:revision>
  <dcterms:modified xsi:type="dcterms:W3CDTF">2022-09-20T14:53:13Z</dcterms:modified>
</cp:coreProperties>
</file>