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23"/>
  </p:notesMasterIdLst>
  <p:sldIdLst>
    <p:sldId id="299" r:id="rId3"/>
    <p:sldId id="300" r:id="rId4"/>
    <p:sldId id="301" r:id="rId5"/>
    <p:sldId id="302" r:id="rId6"/>
    <p:sldId id="303" r:id="rId7"/>
    <p:sldId id="304" r:id="rId8"/>
    <p:sldId id="306" r:id="rId9"/>
    <p:sldId id="310" r:id="rId10"/>
    <p:sldId id="311" r:id="rId11"/>
    <p:sldId id="314" r:id="rId12"/>
    <p:sldId id="315" r:id="rId13"/>
    <p:sldId id="307" r:id="rId14"/>
    <p:sldId id="308" r:id="rId15"/>
    <p:sldId id="309" r:id="rId16"/>
    <p:sldId id="312" r:id="rId17"/>
    <p:sldId id="313" r:id="rId18"/>
    <p:sldId id="316" r:id="rId19"/>
    <p:sldId id="317" r:id="rId20"/>
    <p:sldId id="318" r:id="rId21"/>
    <p:sldId id="319" r:id="rId22"/>
  </p:sldIdLst>
  <p:sldSz cx="9144000" cy="6858000" type="screen4x3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1">
          <p15:clr>
            <a:srgbClr val="A4A3A4"/>
          </p15:clr>
        </p15:guide>
        <p15:guide id="2" pos="6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B887"/>
    <a:srgbClr val="49C3B1"/>
    <a:srgbClr val="3F5588"/>
    <a:srgbClr val="3FAE2A"/>
    <a:srgbClr val="46797B"/>
    <a:srgbClr val="006241"/>
    <a:srgbClr val="618EB5"/>
    <a:srgbClr val="C51A4A"/>
    <a:srgbClr val="D14138"/>
    <a:srgbClr val="FFC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41" autoAdjust="0"/>
    <p:restoredTop sz="94660"/>
  </p:normalViewPr>
  <p:slideViewPr>
    <p:cSldViewPr snapToGrid="0" snapToObjects="1" showGuides="1">
      <p:cViewPr varScale="1">
        <p:scale>
          <a:sx n="109" d="100"/>
          <a:sy n="109" d="100"/>
        </p:scale>
        <p:origin x="1830" y="102"/>
      </p:cViewPr>
      <p:guideLst>
        <p:guide orient="horz" pos="631"/>
        <p:guide pos="64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94D5B1-B06E-4F1B-BBFB-5D5AC77E56F3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771DEF3-28C8-41A4-8ECB-BB152E926A97}">
      <dgm:prSet phldrT="[Texto]" custT="1"/>
      <dgm:spPr/>
      <dgm:t>
        <a:bodyPr/>
        <a:lstStyle/>
        <a:p>
          <a:r>
            <a:rPr lang="es-ES" sz="1200" dirty="0" smtClean="0"/>
            <a:t>Secretario(a) de Infraestructura </a:t>
          </a:r>
          <a:br>
            <a:rPr lang="es-ES" sz="1200" dirty="0" smtClean="0"/>
          </a:br>
          <a:r>
            <a:rPr lang="es-ES" sz="1200" dirty="0" smtClean="0"/>
            <a:t>Sostenible</a:t>
          </a:r>
        </a:p>
      </dgm:t>
    </dgm:pt>
    <dgm:pt modelId="{B13F0770-31F7-4016-96F4-E04FE0150FDB}" type="parTrans" cxnId="{DD34BFA5-BDA6-45F7-A02D-E53F04AFCDEC}">
      <dgm:prSet/>
      <dgm:spPr/>
      <dgm:t>
        <a:bodyPr/>
        <a:lstStyle/>
        <a:p>
          <a:endParaRPr lang="es-ES" sz="1200"/>
        </a:p>
      </dgm:t>
    </dgm:pt>
    <dgm:pt modelId="{BA112A01-8E9A-455C-86E9-F2029FD3549F}" type="sibTrans" cxnId="{DD34BFA5-BDA6-45F7-A02D-E53F04AFCDEC}">
      <dgm:prSet/>
      <dgm:spPr/>
      <dgm:t>
        <a:bodyPr/>
        <a:lstStyle/>
        <a:p>
          <a:endParaRPr lang="es-ES" sz="1200"/>
        </a:p>
      </dgm:t>
    </dgm:pt>
    <dgm:pt modelId="{0B60B74D-BEEA-4B66-8049-0D4F62F9C19B}">
      <dgm:prSet phldrT="[Texto]" custT="1"/>
      <dgm:spPr/>
      <dgm:t>
        <a:bodyPr/>
        <a:lstStyle/>
        <a:p>
          <a:r>
            <a:rPr lang="es-ES" sz="1200" dirty="0" smtClean="0"/>
            <a:t>Director(a) de Proyectos</a:t>
          </a:r>
        </a:p>
      </dgm:t>
    </dgm:pt>
    <dgm:pt modelId="{4B252C96-F490-40FA-989D-48B5513696B5}" type="parTrans" cxnId="{ABC8E92E-089B-4849-AC42-48A888133E67}">
      <dgm:prSet/>
      <dgm:spPr/>
      <dgm:t>
        <a:bodyPr/>
        <a:lstStyle/>
        <a:p>
          <a:endParaRPr lang="es-ES" sz="1200"/>
        </a:p>
      </dgm:t>
    </dgm:pt>
    <dgm:pt modelId="{B2D84DCC-9450-440A-B9AF-57394C58C456}" type="sibTrans" cxnId="{ABC8E92E-089B-4849-AC42-48A888133E67}">
      <dgm:prSet/>
      <dgm:spPr/>
      <dgm:t>
        <a:bodyPr/>
        <a:lstStyle/>
        <a:p>
          <a:endParaRPr lang="es-ES" sz="1200"/>
        </a:p>
      </dgm:t>
    </dgm:pt>
    <dgm:pt modelId="{9F70EFB9-0F9E-424C-9E4E-D1123B4DCD9B}">
      <dgm:prSet phldrT="[Texto]" custT="1"/>
      <dgm:spPr/>
      <dgm:t>
        <a:bodyPr/>
        <a:lstStyle/>
        <a:p>
          <a:r>
            <a:rPr lang="es-ES" sz="1200" dirty="0" smtClean="0"/>
            <a:t>Director(a) para la Gestión de Financiamiento Sostenible</a:t>
          </a:r>
        </a:p>
      </dgm:t>
    </dgm:pt>
    <dgm:pt modelId="{1351AE86-AE4D-453F-90C1-34C622D1186D}" type="parTrans" cxnId="{FD87AFC6-4CD2-4B37-A707-22E93FB23CC3}">
      <dgm:prSet/>
      <dgm:spPr/>
      <dgm:t>
        <a:bodyPr/>
        <a:lstStyle/>
        <a:p>
          <a:endParaRPr lang="es-ES" sz="1200"/>
        </a:p>
      </dgm:t>
    </dgm:pt>
    <dgm:pt modelId="{D4605C5F-2581-448E-BB80-855EFF6FAB9E}" type="sibTrans" cxnId="{FD87AFC6-4CD2-4B37-A707-22E93FB23CC3}">
      <dgm:prSet/>
      <dgm:spPr/>
      <dgm:t>
        <a:bodyPr/>
        <a:lstStyle/>
        <a:p>
          <a:endParaRPr lang="es-ES" sz="1200"/>
        </a:p>
      </dgm:t>
    </dgm:pt>
    <dgm:pt modelId="{AFEE9BE4-D08B-4376-9826-646CDE51D70F}">
      <dgm:prSet phldrT="[Texto]" custT="1"/>
      <dgm:spPr/>
      <dgm:t>
        <a:bodyPr/>
        <a:lstStyle/>
        <a:p>
          <a:r>
            <a:rPr lang="es-ES" sz="1200" dirty="0" smtClean="0"/>
            <a:t>Director(a) de Planeación de Obras y Contratación</a:t>
          </a:r>
        </a:p>
      </dgm:t>
    </dgm:pt>
    <dgm:pt modelId="{3515D4F8-76EC-414F-B117-93B2F8CF5234}" type="parTrans" cxnId="{2DC9B227-698D-4822-8579-B959252CF652}">
      <dgm:prSet/>
      <dgm:spPr/>
      <dgm:t>
        <a:bodyPr/>
        <a:lstStyle/>
        <a:p>
          <a:endParaRPr lang="es-ES" sz="1200"/>
        </a:p>
      </dgm:t>
    </dgm:pt>
    <dgm:pt modelId="{DEA59254-223D-4A3E-85C0-A3D949E06493}" type="sibTrans" cxnId="{2DC9B227-698D-4822-8579-B959252CF652}">
      <dgm:prSet/>
      <dgm:spPr/>
      <dgm:t>
        <a:bodyPr/>
        <a:lstStyle/>
        <a:p>
          <a:endParaRPr lang="es-ES" sz="1200"/>
        </a:p>
      </dgm:t>
    </dgm:pt>
    <dgm:pt modelId="{53EC2C5D-7E1F-4233-A9E3-EE66A25C2007}">
      <dgm:prSet phldrT="[Texto]" custT="1"/>
      <dgm:spPr/>
      <dgm:t>
        <a:bodyPr/>
        <a:lstStyle/>
        <a:p>
          <a:r>
            <a:rPr lang="es-ES" sz="1200" dirty="0" smtClean="0"/>
            <a:t>Director(a) de Seguimiento de Obras</a:t>
          </a:r>
        </a:p>
      </dgm:t>
    </dgm:pt>
    <dgm:pt modelId="{61AE7CDD-7809-497E-B81D-8D002299193A}" type="parTrans" cxnId="{F28F4165-9996-4D85-8DFD-4B829502798E}">
      <dgm:prSet/>
      <dgm:spPr/>
      <dgm:t>
        <a:bodyPr/>
        <a:lstStyle/>
        <a:p>
          <a:endParaRPr lang="es-ES"/>
        </a:p>
      </dgm:t>
    </dgm:pt>
    <dgm:pt modelId="{6E8681AC-F2BA-41F4-832D-435E5D1A9A7B}" type="sibTrans" cxnId="{F28F4165-9996-4D85-8DFD-4B829502798E}">
      <dgm:prSet/>
      <dgm:spPr/>
      <dgm:t>
        <a:bodyPr/>
        <a:lstStyle/>
        <a:p>
          <a:endParaRPr lang="es-ES"/>
        </a:p>
      </dgm:t>
    </dgm:pt>
    <dgm:pt modelId="{4E91B9D0-33F3-4EA7-A64B-CB099829214F}">
      <dgm:prSet phldrT="[Texto]" custT="1"/>
      <dgm:spPr/>
      <dgm:t>
        <a:bodyPr/>
        <a:lstStyle/>
        <a:p>
          <a:r>
            <a:rPr lang="es-ES" sz="1200" dirty="0" smtClean="0"/>
            <a:t>Director(a) de Gestión de Pavimentos</a:t>
          </a:r>
        </a:p>
      </dgm:t>
    </dgm:pt>
    <dgm:pt modelId="{586FB2AE-0AB0-4C26-AAE0-5CBE528ADB4A}" type="parTrans" cxnId="{4A46A1AC-ED04-4DB4-B6B9-AB037F6A5F9C}">
      <dgm:prSet/>
      <dgm:spPr/>
      <dgm:t>
        <a:bodyPr/>
        <a:lstStyle/>
        <a:p>
          <a:endParaRPr lang="es-ES"/>
        </a:p>
      </dgm:t>
    </dgm:pt>
    <dgm:pt modelId="{CD4A4524-A10D-4240-BE0E-CA27F7651C0B}" type="sibTrans" cxnId="{4A46A1AC-ED04-4DB4-B6B9-AB037F6A5F9C}">
      <dgm:prSet/>
      <dgm:spPr/>
      <dgm:t>
        <a:bodyPr/>
        <a:lstStyle/>
        <a:p>
          <a:endParaRPr lang="es-ES"/>
        </a:p>
      </dgm:t>
    </dgm:pt>
    <dgm:pt modelId="{9D4921C6-3CDC-4273-9D40-473AAB2224F4}">
      <dgm:prSet phldrT="[Texto]" custT="1"/>
      <dgm:spPr/>
      <dgm:t>
        <a:bodyPr/>
        <a:lstStyle/>
        <a:p>
          <a:r>
            <a:rPr lang="es-ES" sz="1200" dirty="0" smtClean="0"/>
            <a:t>Director(a) de Enlace Municipal</a:t>
          </a:r>
        </a:p>
      </dgm:t>
    </dgm:pt>
    <dgm:pt modelId="{3DD7FAFC-0B6B-4EDE-91F7-A47CD646CBE9}" type="parTrans" cxnId="{F49F7712-A4B8-471F-9BE0-39BC507FBA2D}">
      <dgm:prSet/>
      <dgm:spPr/>
      <dgm:t>
        <a:bodyPr/>
        <a:lstStyle/>
        <a:p>
          <a:endParaRPr lang="es-ES"/>
        </a:p>
      </dgm:t>
    </dgm:pt>
    <dgm:pt modelId="{FFEABC43-9E36-4124-8AAC-8C2CEE9EF727}" type="sibTrans" cxnId="{F49F7712-A4B8-471F-9BE0-39BC507FBA2D}">
      <dgm:prSet/>
      <dgm:spPr/>
      <dgm:t>
        <a:bodyPr/>
        <a:lstStyle/>
        <a:p>
          <a:endParaRPr lang="es-ES"/>
        </a:p>
      </dgm:t>
    </dgm:pt>
    <dgm:pt modelId="{298C9EEC-CAB5-414D-82F0-554D189CBB47}" type="pres">
      <dgm:prSet presAssocID="{4B94D5B1-B06E-4F1B-BBFB-5D5AC77E56F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6C831E85-86E1-4F71-A4EC-8DFCB8C5AD52}" type="pres">
      <dgm:prSet presAssocID="{D771DEF3-28C8-41A4-8ECB-BB152E926A97}" presName="hierRoot1" presStyleCnt="0">
        <dgm:presLayoutVars>
          <dgm:hierBranch val="hang"/>
        </dgm:presLayoutVars>
      </dgm:prSet>
      <dgm:spPr/>
      <dgm:t>
        <a:bodyPr/>
        <a:lstStyle/>
        <a:p>
          <a:endParaRPr lang="es-ES"/>
        </a:p>
      </dgm:t>
    </dgm:pt>
    <dgm:pt modelId="{D334761B-5D2D-4260-A681-4AF1548CDEAA}" type="pres">
      <dgm:prSet presAssocID="{D771DEF3-28C8-41A4-8ECB-BB152E926A97}" presName="rootComposite1" presStyleCnt="0"/>
      <dgm:spPr/>
      <dgm:t>
        <a:bodyPr/>
        <a:lstStyle/>
        <a:p>
          <a:endParaRPr lang="es-ES"/>
        </a:p>
      </dgm:t>
    </dgm:pt>
    <dgm:pt modelId="{965B7F8E-6CDD-43F5-9994-B6F63DE8DA37}" type="pres">
      <dgm:prSet presAssocID="{D771DEF3-28C8-41A4-8ECB-BB152E926A97}" presName="rootText1" presStyleLbl="node0" presStyleIdx="0" presStyleCnt="1" custScaleX="136786" custScaleY="123535" custLinFactNeighborY="-287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C7B803B-EE42-4521-B357-46851C621375}" type="pres">
      <dgm:prSet presAssocID="{D771DEF3-28C8-41A4-8ECB-BB152E926A97}" presName="rootConnector1" presStyleLbl="node1" presStyleIdx="0" presStyleCnt="0"/>
      <dgm:spPr/>
      <dgm:t>
        <a:bodyPr/>
        <a:lstStyle/>
        <a:p>
          <a:endParaRPr lang="es-ES"/>
        </a:p>
      </dgm:t>
    </dgm:pt>
    <dgm:pt modelId="{E1970658-3434-49B7-A5AF-DF64D52487D5}" type="pres">
      <dgm:prSet presAssocID="{D771DEF3-28C8-41A4-8ECB-BB152E926A97}" presName="hierChild2" presStyleCnt="0"/>
      <dgm:spPr/>
      <dgm:t>
        <a:bodyPr/>
        <a:lstStyle/>
        <a:p>
          <a:endParaRPr lang="es-ES"/>
        </a:p>
      </dgm:t>
    </dgm:pt>
    <dgm:pt modelId="{770EF2B8-18D4-4635-A354-29AC0BCBBF7A}" type="pres">
      <dgm:prSet presAssocID="{4B252C96-F490-40FA-989D-48B5513696B5}" presName="Name48" presStyleLbl="parChTrans1D2" presStyleIdx="0" presStyleCnt="6"/>
      <dgm:spPr/>
      <dgm:t>
        <a:bodyPr/>
        <a:lstStyle/>
        <a:p>
          <a:endParaRPr lang="es-ES"/>
        </a:p>
      </dgm:t>
    </dgm:pt>
    <dgm:pt modelId="{80810288-8090-4F4F-9E5B-91F9EDCC77D2}" type="pres">
      <dgm:prSet presAssocID="{0B60B74D-BEEA-4B66-8049-0D4F62F9C19B}" presName="hierRoot2" presStyleCnt="0">
        <dgm:presLayoutVars>
          <dgm:hierBranch val="hang"/>
        </dgm:presLayoutVars>
      </dgm:prSet>
      <dgm:spPr/>
      <dgm:t>
        <a:bodyPr/>
        <a:lstStyle/>
        <a:p>
          <a:endParaRPr lang="es-ES"/>
        </a:p>
      </dgm:t>
    </dgm:pt>
    <dgm:pt modelId="{6D1CD2C8-C7AD-4861-AE12-086970A332FE}" type="pres">
      <dgm:prSet presAssocID="{0B60B74D-BEEA-4B66-8049-0D4F62F9C19B}" presName="rootComposite" presStyleCnt="0"/>
      <dgm:spPr/>
      <dgm:t>
        <a:bodyPr/>
        <a:lstStyle/>
        <a:p>
          <a:endParaRPr lang="es-ES"/>
        </a:p>
      </dgm:t>
    </dgm:pt>
    <dgm:pt modelId="{3B573B2C-F638-4DB2-BB47-876CEFDCB4EA}" type="pres">
      <dgm:prSet presAssocID="{0B60B74D-BEEA-4B66-8049-0D4F62F9C19B}" presName="rootText" presStyleLbl="node2" presStyleIdx="0" presStyleCnt="6" custScaleX="142308" custScaleY="985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713C9CE-3F94-402A-9B5C-B541CB4DE284}" type="pres">
      <dgm:prSet presAssocID="{0B60B74D-BEEA-4B66-8049-0D4F62F9C19B}" presName="rootConnector" presStyleLbl="node2" presStyleIdx="0" presStyleCnt="6"/>
      <dgm:spPr/>
      <dgm:t>
        <a:bodyPr/>
        <a:lstStyle/>
        <a:p>
          <a:endParaRPr lang="es-ES"/>
        </a:p>
      </dgm:t>
    </dgm:pt>
    <dgm:pt modelId="{E58E3962-611A-4A29-B460-DF43DE08C28F}" type="pres">
      <dgm:prSet presAssocID="{0B60B74D-BEEA-4B66-8049-0D4F62F9C19B}" presName="hierChild4" presStyleCnt="0"/>
      <dgm:spPr/>
      <dgm:t>
        <a:bodyPr/>
        <a:lstStyle/>
        <a:p>
          <a:endParaRPr lang="es-ES"/>
        </a:p>
      </dgm:t>
    </dgm:pt>
    <dgm:pt modelId="{9C0B4F7D-BB5A-4522-83BD-2EE325509533}" type="pres">
      <dgm:prSet presAssocID="{0B60B74D-BEEA-4B66-8049-0D4F62F9C19B}" presName="hierChild5" presStyleCnt="0"/>
      <dgm:spPr/>
      <dgm:t>
        <a:bodyPr/>
        <a:lstStyle/>
        <a:p>
          <a:endParaRPr lang="es-ES"/>
        </a:p>
      </dgm:t>
    </dgm:pt>
    <dgm:pt modelId="{1F5CEFEB-074E-4B7A-8CD4-8D43F88DCBCB}" type="pres">
      <dgm:prSet presAssocID="{1351AE86-AE4D-453F-90C1-34C622D1186D}" presName="Name48" presStyleLbl="parChTrans1D2" presStyleIdx="1" presStyleCnt="6"/>
      <dgm:spPr/>
      <dgm:t>
        <a:bodyPr/>
        <a:lstStyle/>
        <a:p>
          <a:endParaRPr lang="es-ES"/>
        </a:p>
      </dgm:t>
    </dgm:pt>
    <dgm:pt modelId="{0EFC5665-6FC5-4FBE-84A1-77E0DB325B92}" type="pres">
      <dgm:prSet presAssocID="{9F70EFB9-0F9E-424C-9E4E-D1123B4DCD9B}" presName="hierRoot2" presStyleCnt="0">
        <dgm:presLayoutVars>
          <dgm:hierBranch val="hang"/>
        </dgm:presLayoutVars>
      </dgm:prSet>
      <dgm:spPr/>
      <dgm:t>
        <a:bodyPr/>
        <a:lstStyle/>
        <a:p>
          <a:endParaRPr lang="es-ES"/>
        </a:p>
      </dgm:t>
    </dgm:pt>
    <dgm:pt modelId="{195D8020-88A0-4BB7-814A-C92F90B49735}" type="pres">
      <dgm:prSet presAssocID="{9F70EFB9-0F9E-424C-9E4E-D1123B4DCD9B}" presName="rootComposite" presStyleCnt="0"/>
      <dgm:spPr/>
      <dgm:t>
        <a:bodyPr/>
        <a:lstStyle/>
        <a:p>
          <a:endParaRPr lang="es-ES"/>
        </a:p>
      </dgm:t>
    </dgm:pt>
    <dgm:pt modelId="{1845C9AA-F977-42C3-9481-CDE0CBB8B0DA}" type="pres">
      <dgm:prSet presAssocID="{9F70EFB9-0F9E-424C-9E4E-D1123B4DCD9B}" presName="rootText" presStyleLbl="node2" presStyleIdx="1" presStyleCnt="6" custScaleX="142308" custScaleY="985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57AB8E5-86CE-49E2-B5EB-06739092AB07}" type="pres">
      <dgm:prSet presAssocID="{9F70EFB9-0F9E-424C-9E4E-D1123B4DCD9B}" presName="rootConnector" presStyleLbl="node2" presStyleIdx="1" presStyleCnt="6"/>
      <dgm:spPr/>
      <dgm:t>
        <a:bodyPr/>
        <a:lstStyle/>
        <a:p>
          <a:endParaRPr lang="es-ES"/>
        </a:p>
      </dgm:t>
    </dgm:pt>
    <dgm:pt modelId="{D432AF89-47E1-4073-B400-280894026B22}" type="pres">
      <dgm:prSet presAssocID="{9F70EFB9-0F9E-424C-9E4E-D1123B4DCD9B}" presName="hierChild4" presStyleCnt="0"/>
      <dgm:spPr/>
      <dgm:t>
        <a:bodyPr/>
        <a:lstStyle/>
        <a:p>
          <a:endParaRPr lang="es-ES"/>
        </a:p>
      </dgm:t>
    </dgm:pt>
    <dgm:pt modelId="{5A1CFA1C-7535-458E-942F-1D36F057C5CF}" type="pres">
      <dgm:prSet presAssocID="{9F70EFB9-0F9E-424C-9E4E-D1123B4DCD9B}" presName="hierChild5" presStyleCnt="0"/>
      <dgm:spPr/>
      <dgm:t>
        <a:bodyPr/>
        <a:lstStyle/>
        <a:p>
          <a:endParaRPr lang="es-ES"/>
        </a:p>
      </dgm:t>
    </dgm:pt>
    <dgm:pt modelId="{49CFAEBF-B6FC-4E80-8DBB-DC2FBB6E186F}" type="pres">
      <dgm:prSet presAssocID="{3515D4F8-76EC-414F-B117-93B2F8CF5234}" presName="Name48" presStyleLbl="parChTrans1D2" presStyleIdx="2" presStyleCnt="6"/>
      <dgm:spPr/>
      <dgm:t>
        <a:bodyPr/>
        <a:lstStyle/>
        <a:p>
          <a:endParaRPr lang="es-ES"/>
        </a:p>
      </dgm:t>
    </dgm:pt>
    <dgm:pt modelId="{2B5A1FE0-A02F-433B-B8DA-C4B287461C1E}" type="pres">
      <dgm:prSet presAssocID="{AFEE9BE4-D08B-4376-9826-646CDE51D70F}" presName="hierRoot2" presStyleCnt="0">
        <dgm:presLayoutVars>
          <dgm:hierBranch val="hang"/>
        </dgm:presLayoutVars>
      </dgm:prSet>
      <dgm:spPr/>
      <dgm:t>
        <a:bodyPr/>
        <a:lstStyle/>
        <a:p>
          <a:endParaRPr lang="es-ES"/>
        </a:p>
      </dgm:t>
    </dgm:pt>
    <dgm:pt modelId="{45D39D7F-1324-4EBA-A476-74DC38539446}" type="pres">
      <dgm:prSet presAssocID="{AFEE9BE4-D08B-4376-9826-646CDE51D70F}" presName="rootComposite" presStyleCnt="0"/>
      <dgm:spPr/>
      <dgm:t>
        <a:bodyPr/>
        <a:lstStyle/>
        <a:p>
          <a:endParaRPr lang="es-ES"/>
        </a:p>
      </dgm:t>
    </dgm:pt>
    <dgm:pt modelId="{D249EF70-2A6A-4A8D-AF2E-ACD528EC1F80}" type="pres">
      <dgm:prSet presAssocID="{AFEE9BE4-D08B-4376-9826-646CDE51D70F}" presName="rootText" presStyleLbl="node2" presStyleIdx="2" presStyleCnt="6" custScaleX="142308" custScaleY="985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75994F5-E5B9-4191-B34F-ADEA8A8B5143}" type="pres">
      <dgm:prSet presAssocID="{AFEE9BE4-D08B-4376-9826-646CDE51D70F}" presName="rootConnector" presStyleLbl="node2" presStyleIdx="2" presStyleCnt="6"/>
      <dgm:spPr/>
      <dgm:t>
        <a:bodyPr/>
        <a:lstStyle/>
        <a:p>
          <a:endParaRPr lang="es-ES"/>
        </a:p>
      </dgm:t>
    </dgm:pt>
    <dgm:pt modelId="{4ACAA4BC-88CE-47DC-B4BF-7B282E3413AB}" type="pres">
      <dgm:prSet presAssocID="{AFEE9BE4-D08B-4376-9826-646CDE51D70F}" presName="hierChild4" presStyleCnt="0"/>
      <dgm:spPr/>
      <dgm:t>
        <a:bodyPr/>
        <a:lstStyle/>
        <a:p>
          <a:endParaRPr lang="es-ES"/>
        </a:p>
      </dgm:t>
    </dgm:pt>
    <dgm:pt modelId="{215F433B-9892-4551-8B85-74FC64B9B7FF}" type="pres">
      <dgm:prSet presAssocID="{AFEE9BE4-D08B-4376-9826-646CDE51D70F}" presName="hierChild5" presStyleCnt="0"/>
      <dgm:spPr/>
      <dgm:t>
        <a:bodyPr/>
        <a:lstStyle/>
        <a:p>
          <a:endParaRPr lang="es-ES"/>
        </a:p>
      </dgm:t>
    </dgm:pt>
    <dgm:pt modelId="{65869019-AE9B-4942-BFC3-6818842FEAB0}" type="pres">
      <dgm:prSet presAssocID="{61AE7CDD-7809-497E-B81D-8D002299193A}" presName="Name48" presStyleLbl="parChTrans1D2" presStyleIdx="3" presStyleCnt="6"/>
      <dgm:spPr/>
      <dgm:t>
        <a:bodyPr/>
        <a:lstStyle/>
        <a:p>
          <a:endParaRPr lang="es-ES"/>
        </a:p>
      </dgm:t>
    </dgm:pt>
    <dgm:pt modelId="{5486D394-772B-473F-B2A3-6EAB74D22C40}" type="pres">
      <dgm:prSet presAssocID="{53EC2C5D-7E1F-4233-A9E3-EE66A25C2007}" presName="hierRoot2" presStyleCnt="0">
        <dgm:presLayoutVars>
          <dgm:hierBranch val="hang"/>
        </dgm:presLayoutVars>
      </dgm:prSet>
      <dgm:spPr/>
      <dgm:t>
        <a:bodyPr/>
        <a:lstStyle/>
        <a:p>
          <a:endParaRPr lang="es-ES"/>
        </a:p>
      </dgm:t>
    </dgm:pt>
    <dgm:pt modelId="{987DF7BB-558F-42B7-847E-AC85F5A40A17}" type="pres">
      <dgm:prSet presAssocID="{53EC2C5D-7E1F-4233-A9E3-EE66A25C2007}" presName="rootComposite" presStyleCnt="0"/>
      <dgm:spPr/>
      <dgm:t>
        <a:bodyPr/>
        <a:lstStyle/>
        <a:p>
          <a:endParaRPr lang="es-ES"/>
        </a:p>
      </dgm:t>
    </dgm:pt>
    <dgm:pt modelId="{59F8BE08-920C-4C0A-86A7-114EBD0D63AD}" type="pres">
      <dgm:prSet presAssocID="{53EC2C5D-7E1F-4233-A9E3-EE66A25C2007}" presName="rootText" presStyleLbl="node2" presStyleIdx="3" presStyleCnt="6" custScaleX="142308" custScaleY="985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F86F746-F998-4F95-B012-F2A6F0DFAAB3}" type="pres">
      <dgm:prSet presAssocID="{53EC2C5D-7E1F-4233-A9E3-EE66A25C2007}" presName="rootConnector" presStyleLbl="node2" presStyleIdx="3" presStyleCnt="6"/>
      <dgm:spPr/>
      <dgm:t>
        <a:bodyPr/>
        <a:lstStyle/>
        <a:p>
          <a:endParaRPr lang="es-ES"/>
        </a:p>
      </dgm:t>
    </dgm:pt>
    <dgm:pt modelId="{C73493C0-F265-46C8-AC18-4B8EB12EA83A}" type="pres">
      <dgm:prSet presAssocID="{53EC2C5D-7E1F-4233-A9E3-EE66A25C2007}" presName="hierChild4" presStyleCnt="0"/>
      <dgm:spPr/>
      <dgm:t>
        <a:bodyPr/>
        <a:lstStyle/>
        <a:p>
          <a:endParaRPr lang="es-ES"/>
        </a:p>
      </dgm:t>
    </dgm:pt>
    <dgm:pt modelId="{DDCFEE93-1378-4B2B-8F72-4F37B67FFDA0}" type="pres">
      <dgm:prSet presAssocID="{53EC2C5D-7E1F-4233-A9E3-EE66A25C2007}" presName="hierChild5" presStyleCnt="0"/>
      <dgm:spPr/>
      <dgm:t>
        <a:bodyPr/>
        <a:lstStyle/>
        <a:p>
          <a:endParaRPr lang="es-ES"/>
        </a:p>
      </dgm:t>
    </dgm:pt>
    <dgm:pt modelId="{88390F98-DD9B-4BCB-B254-814D7F8A88A4}" type="pres">
      <dgm:prSet presAssocID="{586FB2AE-0AB0-4C26-AAE0-5CBE528ADB4A}" presName="Name48" presStyleLbl="parChTrans1D2" presStyleIdx="4" presStyleCnt="6"/>
      <dgm:spPr/>
      <dgm:t>
        <a:bodyPr/>
        <a:lstStyle/>
        <a:p>
          <a:endParaRPr lang="es-ES"/>
        </a:p>
      </dgm:t>
    </dgm:pt>
    <dgm:pt modelId="{FE8ADFA2-78DF-45C2-AC5D-787F52AB5428}" type="pres">
      <dgm:prSet presAssocID="{4E91B9D0-33F3-4EA7-A64B-CB099829214F}" presName="hierRoot2" presStyleCnt="0">
        <dgm:presLayoutVars>
          <dgm:hierBranch val="hang"/>
        </dgm:presLayoutVars>
      </dgm:prSet>
      <dgm:spPr/>
    </dgm:pt>
    <dgm:pt modelId="{C5386BB5-F18A-4A6E-A625-6A50360AA56F}" type="pres">
      <dgm:prSet presAssocID="{4E91B9D0-33F3-4EA7-A64B-CB099829214F}" presName="rootComposite" presStyleCnt="0"/>
      <dgm:spPr/>
    </dgm:pt>
    <dgm:pt modelId="{EC39D9C7-A11B-4148-A67C-76F7B77A57B4}" type="pres">
      <dgm:prSet presAssocID="{4E91B9D0-33F3-4EA7-A64B-CB099829214F}" presName="rootText" presStyleLbl="node2" presStyleIdx="4" presStyleCnt="6" custScaleX="142308" custScaleY="985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11AC12-9769-48B8-9901-4DF487253AB2}" type="pres">
      <dgm:prSet presAssocID="{4E91B9D0-33F3-4EA7-A64B-CB099829214F}" presName="rootConnector" presStyleLbl="node2" presStyleIdx="4" presStyleCnt="6"/>
      <dgm:spPr/>
      <dgm:t>
        <a:bodyPr/>
        <a:lstStyle/>
        <a:p>
          <a:endParaRPr lang="es-ES"/>
        </a:p>
      </dgm:t>
    </dgm:pt>
    <dgm:pt modelId="{F3F7AF30-A6E8-4E83-A718-FB70E19DAA19}" type="pres">
      <dgm:prSet presAssocID="{4E91B9D0-33F3-4EA7-A64B-CB099829214F}" presName="hierChild4" presStyleCnt="0"/>
      <dgm:spPr/>
    </dgm:pt>
    <dgm:pt modelId="{6D34A0D8-FE86-4A36-951F-6631C723C91E}" type="pres">
      <dgm:prSet presAssocID="{4E91B9D0-33F3-4EA7-A64B-CB099829214F}" presName="hierChild5" presStyleCnt="0"/>
      <dgm:spPr/>
    </dgm:pt>
    <dgm:pt modelId="{E705AA78-9295-4FE9-9DA2-1D4BF82806CC}" type="pres">
      <dgm:prSet presAssocID="{3DD7FAFC-0B6B-4EDE-91F7-A47CD646CBE9}" presName="Name48" presStyleLbl="parChTrans1D2" presStyleIdx="5" presStyleCnt="6"/>
      <dgm:spPr/>
      <dgm:t>
        <a:bodyPr/>
        <a:lstStyle/>
        <a:p>
          <a:endParaRPr lang="es-ES"/>
        </a:p>
      </dgm:t>
    </dgm:pt>
    <dgm:pt modelId="{3CE4D05B-2CB2-4E6F-BA97-1EB4771F0324}" type="pres">
      <dgm:prSet presAssocID="{9D4921C6-3CDC-4273-9D40-473AAB2224F4}" presName="hierRoot2" presStyleCnt="0">
        <dgm:presLayoutVars>
          <dgm:hierBranch val="hang"/>
        </dgm:presLayoutVars>
      </dgm:prSet>
      <dgm:spPr/>
    </dgm:pt>
    <dgm:pt modelId="{8A3AC3CF-C05E-4A55-A975-98FFB696646C}" type="pres">
      <dgm:prSet presAssocID="{9D4921C6-3CDC-4273-9D40-473AAB2224F4}" presName="rootComposite" presStyleCnt="0"/>
      <dgm:spPr/>
    </dgm:pt>
    <dgm:pt modelId="{F1B61865-0F24-4492-9593-42737693ECCC}" type="pres">
      <dgm:prSet presAssocID="{9D4921C6-3CDC-4273-9D40-473AAB2224F4}" presName="rootText" presStyleLbl="node2" presStyleIdx="5" presStyleCnt="6" custScaleX="142308" custScaleY="9851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E327E6C-6A03-44E9-B74F-0F180878F593}" type="pres">
      <dgm:prSet presAssocID="{9D4921C6-3CDC-4273-9D40-473AAB2224F4}" presName="rootConnector" presStyleLbl="node2" presStyleIdx="5" presStyleCnt="6"/>
      <dgm:spPr/>
      <dgm:t>
        <a:bodyPr/>
        <a:lstStyle/>
        <a:p>
          <a:endParaRPr lang="es-ES"/>
        </a:p>
      </dgm:t>
    </dgm:pt>
    <dgm:pt modelId="{2B4ED49D-36D8-45A2-B382-E1F81A8ACB9B}" type="pres">
      <dgm:prSet presAssocID="{9D4921C6-3CDC-4273-9D40-473AAB2224F4}" presName="hierChild4" presStyleCnt="0"/>
      <dgm:spPr/>
    </dgm:pt>
    <dgm:pt modelId="{9AEFDF04-39BD-40A5-9A9D-CF9922E50EB7}" type="pres">
      <dgm:prSet presAssocID="{9D4921C6-3CDC-4273-9D40-473AAB2224F4}" presName="hierChild5" presStyleCnt="0"/>
      <dgm:spPr/>
    </dgm:pt>
    <dgm:pt modelId="{0DA3FD53-D2D2-4E8A-9CD1-E6CAFF7679E6}" type="pres">
      <dgm:prSet presAssocID="{D771DEF3-28C8-41A4-8ECB-BB152E926A97}" presName="hierChild3" presStyleCnt="0"/>
      <dgm:spPr/>
      <dgm:t>
        <a:bodyPr/>
        <a:lstStyle/>
        <a:p>
          <a:endParaRPr lang="es-ES"/>
        </a:p>
      </dgm:t>
    </dgm:pt>
  </dgm:ptLst>
  <dgm:cxnLst>
    <dgm:cxn modelId="{F49F7712-A4B8-471F-9BE0-39BC507FBA2D}" srcId="{D771DEF3-28C8-41A4-8ECB-BB152E926A97}" destId="{9D4921C6-3CDC-4273-9D40-473AAB2224F4}" srcOrd="5" destOrd="0" parTransId="{3DD7FAFC-0B6B-4EDE-91F7-A47CD646CBE9}" sibTransId="{FFEABC43-9E36-4124-8AAC-8C2CEE9EF727}"/>
    <dgm:cxn modelId="{59BB9C55-B9DB-4871-A86E-109E2D1EEAEC}" type="presOf" srcId="{D771DEF3-28C8-41A4-8ECB-BB152E926A97}" destId="{FC7B803B-EE42-4521-B357-46851C621375}" srcOrd="1" destOrd="0" presId="urn:microsoft.com/office/officeart/2005/8/layout/orgChart1"/>
    <dgm:cxn modelId="{EE274641-5A6D-4506-8944-B13C09CAC850}" type="presOf" srcId="{4B94D5B1-B06E-4F1B-BBFB-5D5AC77E56F3}" destId="{298C9EEC-CAB5-414D-82F0-554D189CBB47}" srcOrd="0" destOrd="0" presId="urn:microsoft.com/office/officeart/2005/8/layout/orgChart1"/>
    <dgm:cxn modelId="{F28F4165-9996-4D85-8DFD-4B829502798E}" srcId="{D771DEF3-28C8-41A4-8ECB-BB152E926A97}" destId="{53EC2C5D-7E1F-4233-A9E3-EE66A25C2007}" srcOrd="3" destOrd="0" parTransId="{61AE7CDD-7809-497E-B81D-8D002299193A}" sibTransId="{6E8681AC-F2BA-41F4-832D-435E5D1A9A7B}"/>
    <dgm:cxn modelId="{C3297067-FA8D-410F-BE08-694A792EE8CE}" type="presOf" srcId="{9F70EFB9-0F9E-424C-9E4E-D1123B4DCD9B}" destId="{D57AB8E5-86CE-49E2-B5EB-06739092AB07}" srcOrd="1" destOrd="0" presId="urn:microsoft.com/office/officeart/2005/8/layout/orgChart1"/>
    <dgm:cxn modelId="{3B0D408C-D7F9-48F8-8DEA-F6C0D675C3AA}" type="presOf" srcId="{0B60B74D-BEEA-4B66-8049-0D4F62F9C19B}" destId="{3B573B2C-F638-4DB2-BB47-876CEFDCB4EA}" srcOrd="0" destOrd="0" presId="urn:microsoft.com/office/officeart/2005/8/layout/orgChart1"/>
    <dgm:cxn modelId="{4A46A1AC-ED04-4DB4-B6B9-AB037F6A5F9C}" srcId="{D771DEF3-28C8-41A4-8ECB-BB152E926A97}" destId="{4E91B9D0-33F3-4EA7-A64B-CB099829214F}" srcOrd="4" destOrd="0" parTransId="{586FB2AE-0AB0-4C26-AAE0-5CBE528ADB4A}" sibTransId="{CD4A4524-A10D-4240-BE0E-CA27F7651C0B}"/>
    <dgm:cxn modelId="{5C2630AB-4614-4919-9BF2-C84AE81F5CC8}" type="presOf" srcId="{9D4921C6-3CDC-4273-9D40-473AAB2224F4}" destId="{F1B61865-0F24-4492-9593-42737693ECCC}" srcOrd="0" destOrd="0" presId="urn:microsoft.com/office/officeart/2005/8/layout/orgChart1"/>
    <dgm:cxn modelId="{B7B8E0BB-2439-4272-BF11-C36CE80ECB2C}" type="presOf" srcId="{9D4921C6-3CDC-4273-9D40-473AAB2224F4}" destId="{DE327E6C-6A03-44E9-B74F-0F180878F593}" srcOrd="1" destOrd="0" presId="urn:microsoft.com/office/officeart/2005/8/layout/orgChart1"/>
    <dgm:cxn modelId="{D729B8F8-167B-4F9E-9557-C4B965A68737}" type="presOf" srcId="{0B60B74D-BEEA-4B66-8049-0D4F62F9C19B}" destId="{A713C9CE-3F94-402A-9B5C-B541CB4DE284}" srcOrd="1" destOrd="0" presId="urn:microsoft.com/office/officeart/2005/8/layout/orgChart1"/>
    <dgm:cxn modelId="{C83010F0-C541-4546-8806-6EA2B28A9018}" type="presOf" srcId="{D771DEF3-28C8-41A4-8ECB-BB152E926A97}" destId="{965B7F8E-6CDD-43F5-9994-B6F63DE8DA37}" srcOrd="0" destOrd="0" presId="urn:microsoft.com/office/officeart/2005/8/layout/orgChart1"/>
    <dgm:cxn modelId="{89FE1DEB-1A8B-4ED1-A0ED-8AC7A313C9B1}" type="presOf" srcId="{4E91B9D0-33F3-4EA7-A64B-CB099829214F}" destId="{CC11AC12-9769-48B8-9901-4DF487253AB2}" srcOrd="1" destOrd="0" presId="urn:microsoft.com/office/officeart/2005/8/layout/orgChart1"/>
    <dgm:cxn modelId="{7AB0357B-A6A8-4428-92B0-E4FD12E1DF4A}" type="presOf" srcId="{1351AE86-AE4D-453F-90C1-34C622D1186D}" destId="{1F5CEFEB-074E-4B7A-8CD4-8D43F88DCBCB}" srcOrd="0" destOrd="0" presId="urn:microsoft.com/office/officeart/2005/8/layout/orgChart1"/>
    <dgm:cxn modelId="{7A38DD24-EBFE-4008-BAE2-AD150179479B}" type="presOf" srcId="{53EC2C5D-7E1F-4233-A9E3-EE66A25C2007}" destId="{4F86F746-F998-4F95-B012-F2A6F0DFAAB3}" srcOrd="1" destOrd="0" presId="urn:microsoft.com/office/officeart/2005/8/layout/orgChart1"/>
    <dgm:cxn modelId="{ABC8E92E-089B-4849-AC42-48A888133E67}" srcId="{D771DEF3-28C8-41A4-8ECB-BB152E926A97}" destId="{0B60B74D-BEEA-4B66-8049-0D4F62F9C19B}" srcOrd="0" destOrd="0" parTransId="{4B252C96-F490-40FA-989D-48B5513696B5}" sibTransId="{B2D84DCC-9450-440A-B9AF-57394C58C456}"/>
    <dgm:cxn modelId="{DB30437A-25B5-4BAD-8634-57F2901014E5}" type="presOf" srcId="{3DD7FAFC-0B6B-4EDE-91F7-A47CD646CBE9}" destId="{E705AA78-9295-4FE9-9DA2-1D4BF82806CC}" srcOrd="0" destOrd="0" presId="urn:microsoft.com/office/officeart/2005/8/layout/orgChart1"/>
    <dgm:cxn modelId="{9EEBBE20-201E-4834-8031-9253CAB5C32F}" type="presOf" srcId="{9F70EFB9-0F9E-424C-9E4E-D1123B4DCD9B}" destId="{1845C9AA-F977-42C3-9481-CDE0CBB8B0DA}" srcOrd="0" destOrd="0" presId="urn:microsoft.com/office/officeart/2005/8/layout/orgChart1"/>
    <dgm:cxn modelId="{DD34BFA5-BDA6-45F7-A02D-E53F04AFCDEC}" srcId="{4B94D5B1-B06E-4F1B-BBFB-5D5AC77E56F3}" destId="{D771DEF3-28C8-41A4-8ECB-BB152E926A97}" srcOrd="0" destOrd="0" parTransId="{B13F0770-31F7-4016-96F4-E04FE0150FDB}" sibTransId="{BA112A01-8E9A-455C-86E9-F2029FD3549F}"/>
    <dgm:cxn modelId="{ACAA9327-DB0D-4921-A005-06CB303DF4B3}" type="presOf" srcId="{53EC2C5D-7E1F-4233-A9E3-EE66A25C2007}" destId="{59F8BE08-920C-4C0A-86A7-114EBD0D63AD}" srcOrd="0" destOrd="0" presId="urn:microsoft.com/office/officeart/2005/8/layout/orgChart1"/>
    <dgm:cxn modelId="{2DC9B227-698D-4822-8579-B959252CF652}" srcId="{D771DEF3-28C8-41A4-8ECB-BB152E926A97}" destId="{AFEE9BE4-D08B-4376-9826-646CDE51D70F}" srcOrd="2" destOrd="0" parTransId="{3515D4F8-76EC-414F-B117-93B2F8CF5234}" sibTransId="{DEA59254-223D-4A3E-85C0-A3D949E06493}"/>
    <dgm:cxn modelId="{BC74206D-B402-4D04-9845-608DDB071C9B}" type="presOf" srcId="{3515D4F8-76EC-414F-B117-93B2F8CF5234}" destId="{49CFAEBF-B6FC-4E80-8DBB-DC2FBB6E186F}" srcOrd="0" destOrd="0" presId="urn:microsoft.com/office/officeart/2005/8/layout/orgChart1"/>
    <dgm:cxn modelId="{B5CE81E1-D137-49B3-9F6E-8E80FC084BFE}" type="presOf" srcId="{4B252C96-F490-40FA-989D-48B5513696B5}" destId="{770EF2B8-18D4-4635-A354-29AC0BCBBF7A}" srcOrd="0" destOrd="0" presId="urn:microsoft.com/office/officeart/2005/8/layout/orgChart1"/>
    <dgm:cxn modelId="{B023A1F2-B37B-4F5C-9A22-1242D877C790}" type="presOf" srcId="{AFEE9BE4-D08B-4376-9826-646CDE51D70F}" destId="{875994F5-E5B9-4191-B34F-ADEA8A8B5143}" srcOrd="1" destOrd="0" presId="urn:microsoft.com/office/officeart/2005/8/layout/orgChart1"/>
    <dgm:cxn modelId="{78D9610C-B082-49F2-8D9B-C9246184BEE4}" type="presOf" srcId="{AFEE9BE4-D08B-4376-9826-646CDE51D70F}" destId="{D249EF70-2A6A-4A8D-AF2E-ACD528EC1F80}" srcOrd="0" destOrd="0" presId="urn:microsoft.com/office/officeart/2005/8/layout/orgChart1"/>
    <dgm:cxn modelId="{63B9BDFF-EAE8-4BF0-8730-6CBF5E2E089F}" type="presOf" srcId="{4E91B9D0-33F3-4EA7-A64B-CB099829214F}" destId="{EC39D9C7-A11B-4148-A67C-76F7B77A57B4}" srcOrd="0" destOrd="0" presId="urn:microsoft.com/office/officeart/2005/8/layout/orgChart1"/>
    <dgm:cxn modelId="{FD87AFC6-4CD2-4B37-A707-22E93FB23CC3}" srcId="{D771DEF3-28C8-41A4-8ECB-BB152E926A97}" destId="{9F70EFB9-0F9E-424C-9E4E-D1123B4DCD9B}" srcOrd="1" destOrd="0" parTransId="{1351AE86-AE4D-453F-90C1-34C622D1186D}" sibTransId="{D4605C5F-2581-448E-BB80-855EFF6FAB9E}"/>
    <dgm:cxn modelId="{3B92467F-AB7F-41C0-97F9-A1EEDB0CB494}" type="presOf" srcId="{61AE7CDD-7809-497E-B81D-8D002299193A}" destId="{65869019-AE9B-4942-BFC3-6818842FEAB0}" srcOrd="0" destOrd="0" presId="urn:microsoft.com/office/officeart/2005/8/layout/orgChart1"/>
    <dgm:cxn modelId="{3338FE47-AA36-4292-81E8-019D3B151CB0}" type="presOf" srcId="{586FB2AE-0AB0-4C26-AAE0-5CBE528ADB4A}" destId="{88390F98-DD9B-4BCB-B254-814D7F8A88A4}" srcOrd="0" destOrd="0" presId="urn:microsoft.com/office/officeart/2005/8/layout/orgChart1"/>
    <dgm:cxn modelId="{A387F4BD-2A9E-466A-A9EA-F75FC01455EF}" type="presParOf" srcId="{298C9EEC-CAB5-414D-82F0-554D189CBB47}" destId="{6C831E85-86E1-4F71-A4EC-8DFCB8C5AD52}" srcOrd="0" destOrd="0" presId="urn:microsoft.com/office/officeart/2005/8/layout/orgChart1"/>
    <dgm:cxn modelId="{99F78B2A-F644-467B-9F03-35BAA75ED8A8}" type="presParOf" srcId="{6C831E85-86E1-4F71-A4EC-8DFCB8C5AD52}" destId="{D334761B-5D2D-4260-A681-4AF1548CDEAA}" srcOrd="0" destOrd="0" presId="urn:microsoft.com/office/officeart/2005/8/layout/orgChart1"/>
    <dgm:cxn modelId="{257E6398-5D37-400A-9125-02438C1B1DF5}" type="presParOf" srcId="{D334761B-5D2D-4260-A681-4AF1548CDEAA}" destId="{965B7F8E-6CDD-43F5-9994-B6F63DE8DA37}" srcOrd="0" destOrd="0" presId="urn:microsoft.com/office/officeart/2005/8/layout/orgChart1"/>
    <dgm:cxn modelId="{429A6256-6742-4E6E-9F2C-630AC73AC610}" type="presParOf" srcId="{D334761B-5D2D-4260-A681-4AF1548CDEAA}" destId="{FC7B803B-EE42-4521-B357-46851C621375}" srcOrd="1" destOrd="0" presId="urn:microsoft.com/office/officeart/2005/8/layout/orgChart1"/>
    <dgm:cxn modelId="{FD15F820-16A0-4079-92EE-5E3626E89B34}" type="presParOf" srcId="{6C831E85-86E1-4F71-A4EC-8DFCB8C5AD52}" destId="{E1970658-3434-49B7-A5AF-DF64D52487D5}" srcOrd="1" destOrd="0" presId="urn:microsoft.com/office/officeart/2005/8/layout/orgChart1"/>
    <dgm:cxn modelId="{CC728674-28F6-4DB3-AADA-C56C6979B6A5}" type="presParOf" srcId="{E1970658-3434-49B7-A5AF-DF64D52487D5}" destId="{770EF2B8-18D4-4635-A354-29AC0BCBBF7A}" srcOrd="0" destOrd="0" presId="urn:microsoft.com/office/officeart/2005/8/layout/orgChart1"/>
    <dgm:cxn modelId="{2A2AB099-EDC9-4353-9863-9FCDE781F8C8}" type="presParOf" srcId="{E1970658-3434-49B7-A5AF-DF64D52487D5}" destId="{80810288-8090-4F4F-9E5B-91F9EDCC77D2}" srcOrd="1" destOrd="0" presId="urn:microsoft.com/office/officeart/2005/8/layout/orgChart1"/>
    <dgm:cxn modelId="{8B833C2F-1BD9-47DE-A583-C1FD9677E7F7}" type="presParOf" srcId="{80810288-8090-4F4F-9E5B-91F9EDCC77D2}" destId="{6D1CD2C8-C7AD-4861-AE12-086970A332FE}" srcOrd="0" destOrd="0" presId="urn:microsoft.com/office/officeart/2005/8/layout/orgChart1"/>
    <dgm:cxn modelId="{78BBAA59-3C7D-4B55-A183-60289F0EBAB7}" type="presParOf" srcId="{6D1CD2C8-C7AD-4861-AE12-086970A332FE}" destId="{3B573B2C-F638-4DB2-BB47-876CEFDCB4EA}" srcOrd="0" destOrd="0" presId="urn:microsoft.com/office/officeart/2005/8/layout/orgChart1"/>
    <dgm:cxn modelId="{D2AECD77-5706-4540-986F-FC1907B3B98A}" type="presParOf" srcId="{6D1CD2C8-C7AD-4861-AE12-086970A332FE}" destId="{A713C9CE-3F94-402A-9B5C-B541CB4DE284}" srcOrd="1" destOrd="0" presId="urn:microsoft.com/office/officeart/2005/8/layout/orgChart1"/>
    <dgm:cxn modelId="{BB834A14-A940-44C1-8FFC-6B1093602C0C}" type="presParOf" srcId="{80810288-8090-4F4F-9E5B-91F9EDCC77D2}" destId="{E58E3962-611A-4A29-B460-DF43DE08C28F}" srcOrd="1" destOrd="0" presId="urn:microsoft.com/office/officeart/2005/8/layout/orgChart1"/>
    <dgm:cxn modelId="{73A65524-7396-4831-B18A-7B3FDD7DC989}" type="presParOf" srcId="{80810288-8090-4F4F-9E5B-91F9EDCC77D2}" destId="{9C0B4F7D-BB5A-4522-83BD-2EE325509533}" srcOrd="2" destOrd="0" presId="urn:microsoft.com/office/officeart/2005/8/layout/orgChart1"/>
    <dgm:cxn modelId="{CE58CFA6-8985-4FF1-A485-6E523F0A85A6}" type="presParOf" srcId="{E1970658-3434-49B7-A5AF-DF64D52487D5}" destId="{1F5CEFEB-074E-4B7A-8CD4-8D43F88DCBCB}" srcOrd="2" destOrd="0" presId="urn:microsoft.com/office/officeart/2005/8/layout/orgChart1"/>
    <dgm:cxn modelId="{6ED5A2A5-D4E6-4C76-B9BD-0FA2FA119C97}" type="presParOf" srcId="{E1970658-3434-49B7-A5AF-DF64D52487D5}" destId="{0EFC5665-6FC5-4FBE-84A1-77E0DB325B92}" srcOrd="3" destOrd="0" presId="urn:microsoft.com/office/officeart/2005/8/layout/orgChart1"/>
    <dgm:cxn modelId="{A438FEFC-8448-4245-B9EF-C17D98A6D388}" type="presParOf" srcId="{0EFC5665-6FC5-4FBE-84A1-77E0DB325B92}" destId="{195D8020-88A0-4BB7-814A-C92F90B49735}" srcOrd="0" destOrd="0" presId="urn:microsoft.com/office/officeart/2005/8/layout/orgChart1"/>
    <dgm:cxn modelId="{7EA3E0B7-BF74-4BC4-9A2C-AC582BEB58D6}" type="presParOf" srcId="{195D8020-88A0-4BB7-814A-C92F90B49735}" destId="{1845C9AA-F977-42C3-9481-CDE0CBB8B0DA}" srcOrd="0" destOrd="0" presId="urn:microsoft.com/office/officeart/2005/8/layout/orgChart1"/>
    <dgm:cxn modelId="{33F0C9CE-8C63-41A5-B67A-BB56E6F1C481}" type="presParOf" srcId="{195D8020-88A0-4BB7-814A-C92F90B49735}" destId="{D57AB8E5-86CE-49E2-B5EB-06739092AB07}" srcOrd="1" destOrd="0" presId="urn:microsoft.com/office/officeart/2005/8/layout/orgChart1"/>
    <dgm:cxn modelId="{F0DCC533-2C83-4E0D-891C-A40B5868C163}" type="presParOf" srcId="{0EFC5665-6FC5-4FBE-84A1-77E0DB325B92}" destId="{D432AF89-47E1-4073-B400-280894026B22}" srcOrd="1" destOrd="0" presId="urn:microsoft.com/office/officeart/2005/8/layout/orgChart1"/>
    <dgm:cxn modelId="{F737B087-73D3-4F0B-A7B0-16FB03E57129}" type="presParOf" srcId="{0EFC5665-6FC5-4FBE-84A1-77E0DB325B92}" destId="{5A1CFA1C-7535-458E-942F-1D36F057C5CF}" srcOrd="2" destOrd="0" presId="urn:microsoft.com/office/officeart/2005/8/layout/orgChart1"/>
    <dgm:cxn modelId="{632C201C-23D8-4445-88C0-9E85008949B8}" type="presParOf" srcId="{E1970658-3434-49B7-A5AF-DF64D52487D5}" destId="{49CFAEBF-B6FC-4E80-8DBB-DC2FBB6E186F}" srcOrd="4" destOrd="0" presId="urn:microsoft.com/office/officeart/2005/8/layout/orgChart1"/>
    <dgm:cxn modelId="{6FA3EC61-F366-472B-B01E-9F9240EF9EE8}" type="presParOf" srcId="{E1970658-3434-49B7-A5AF-DF64D52487D5}" destId="{2B5A1FE0-A02F-433B-B8DA-C4B287461C1E}" srcOrd="5" destOrd="0" presId="urn:microsoft.com/office/officeart/2005/8/layout/orgChart1"/>
    <dgm:cxn modelId="{7ED82ACB-ED95-4518-9D1E-2A60C2016E5F}" type="presParOf" srcId="{2B5A1FE0-A02F-433B-B8DA-C4B287461C1E}" destId="{45D39D7F-1324-4EBA-A476-74DC38539446}" srcOrd="0" destOrd="0" presId="urn:microsoft.com/office/officeart/2005/8/layout/orgChart1"/>
    <dgm:cxn modelId="{C5D8D223-59A2-4C08-A0DF-1CCBFE41DBE7}" type="presParOf" srcId="{45D39D7F-1324-4EBA-A476-74DC38539446}" destId="{D249EF70-2A6A-4A8D-AF2E-ACD528EC1F80}" srcOrd="0" destOrd="0" presId="urn:microsoft.com/office/officeart/2005/8/layout/orgChart1"/>
    <dgm:cxn modelId="{942A17BD-8750-4AB2-B9BF-1C08DDFC03B7}" type="presParOf" srcId="{45D39D7F-1324-4EBA-A476-74DC38539446}" destId="{875994F5-E5B9-4191-B34F-ADEA8A8B5143}" srcOrd="1" destOrd="0" presId="urn:microsoft.com/office/officeart/2005/8/layout/orgChart1"/>
    <dgm:cxn modelId="{DC3E4E0C-E0A8-4C05-90E1-82BADAEB4D46}" type="presParOf" srcId="{2B5A1FE0-A02F-433B-B8DA-C4B287461C1E}" destId="{4ACAA4BC-88CE-47DC-B4BF-7B282E3413AB}" srcOrd="1" destOrd="0" presId="urn:microsoft.com/office/officeart/2005/8/layout/orgChart1"/>
    <dgm:cxn modelId="{537727F3-EB3D-45A2-8968-A7D782D8A159}" type="presParOf" srcId="{2B5A1FE0-A02F-433B-B8DA-C4B287461C1E}" destId="{215F433B-9892-4551-8B85-74FC64B9B7FF}" srcOrd="2" destOrd="0" presId="urn:microsoft.com/office/officeart/2005/8/layout/orgChart1"/>
    <dgm:cxn modelId="{122C5B74-C42C-45F2-BDDD-954548B7A00F}" type="presParOf" srcId="{E1970658-3434-49B7-A5AF-DF64D52487D5}" destId="{65869019-AE9B-4942-BFC3-6818842FEAB0}" srcOrd="6" destOrd="0" presId="urn:microsoft.com/office/officeart/2005/8/layout/orgChart1"/>
    <dgm:cxn modelId="{A6CCF10F-1DC9-4FCE-9230-39959512B8B3}" type="presParOf" srcId="{E1970658-3434-49B7-A5AF-DF64D52487D5}" destId="{5486D394-772B-473F-B2A3-6EAB74D22C40}" srcOrd="7" destOrd="0" presId="urn:microsoft.com/office/officeart/2005/8/layout/orgChart1"/>
    <dgm:cxn modelId="{A5AAD56C-7027-46B2-816F-669AE0921A3A}" type="presParOf" srcId="{5486D394-772B-473F-B2A3-6EAB74D22C40}" destId="{987DF7BB-558F-42B7-847E-AC85F5A40A17}" srcOrd="0" destOrd="0" presId="urn:microsoft.com/office/officeart/2005/8/layout/orgChart1"/>
    <dgm:cxn modelId="{FE35AC64-9F1B-4981-AEFB-C87085301C41}" type="presParOf" srcId="{987DF7BB-558F-42B7-847E-AC85F5A40A17}" destId="{59F8BE08-920C-4C0A-86A7-114EBD0D63AD}" srcOrd="0" destOrd="0" presId="urn:microsoft.com/office/officeart/2005/8/layout/orgChart1"/>
    <dgm:cxn modelId="{06C1ECB4-236D-4D7A-86E6-FC728A560A5A}" type="presParOf" srcId="{987DF7BB-558F-42B7-847E-AC85F5A40A17}" destId="{4F86F746-F998-4F95-B012-F2A6F0DFAAB3}" srcOrd="1" destOrd="0" presId="urn:microsoft.com/office/officeart/2005/8/layout/orgChart1"/>
    <dgm:cxn modelId="{CB12C772-F842-4B7A-BC00-16914F7A2089}" type="presParOf" srcId="{5486D394-772B-473F-B2A3-6EAB74D22C40}" destId="{C73493C0-F265-46C8-AC18-4B8EB12EA83A}" srcOrd="1" destOrd="0" presId="urn:microsoft.com/office/officeart/2005/8/layout/orgChart1"/>
    <dgm:cxn modelId="{ED6DA36D-123C-4F9B-AF52-ABD1CFF93865}" type="presParOf" srcId="{5486D394-772B-473F-B2A3-6EAB74D22C40}" destId="{DDCFEE93-1378-4B2B-8F72-4F37B67FFDA0}" srcOrd="2" destOrd="0" presId="urn:microsoft.com/office/officeart/2005/8/layout/orgChart1"/>
    <dgm:cxn modelId="{643C89D5-3C3B-48EF-B03B-B3ABB2E7B3C0}" type="presParOf" srcId="{E1970658-3434-49B7-A5AF-DF64D52487D5}" destId="{88390F98-DD9B-4BCB-B254-814D7F8A88A4}" srcOrd="8" destOrd="0" presId="urn:microsoft.com/office/officeart/2005/8/layout/orgChart1"/>
    <dgm:cxn modelId="{2682D080-6E1B-44E0-A140-45D7925F7C8A}" type="presParOf" srcId="{E1970658-3434-49B7-A5AF-DF64D52487D5}" destId="{FE8ADFA2-78DF-45C2-AC5D-787F52AB5428}" srcOrd="9" destOrd="0" presId="urn:microsoft.com/office/officeart/2005/8/layout/orgChart1"/>
    <dgm:cxn modelId="{BD246F42-59AE-495B-8176-E09B2CB34EF5}" type="presParOf" srcId="{FE8ADFA2-78DF-45C2-AC5D-787F52AB5428}" destId="{C5386BB5-F18A-4A6E-A625-6A50360AA56F}" srcOrd="0" destOrd="0" presId="urn:microsoft.com/office/officeart/2005/8/layout/orgChart1"/>
    <dgm:cxn modelId="{751437A3-5B1C-4919-B69A-F40DC59C0362}" type="presParOf" srcId="{C5386BB5-F18A-4A6E-A625-6A50360AA56F}" destId="{EC39D9C7-A11B-4148-A67C-76F7B77A57B4}" srcOrd="0" destOrd="0" presId="urn:microsoft.com/office/officeart/2005/8/layout/orgChart1"/>
    <dgm:cxn modelId="{3144DC4B-4294-45A3-A817-B59DF6482CA9}" type="presParOf" srcId="{C5386BB5-F18A-4A6E-A625-6A50360AA56F}" destId="{CC11AC12-9769-48B8-9901-4DF487253AB2}" srcOrd="1" destOrd="0" presId="urn:microsoft.com/office/officeart/2005/8/layout/orgChart1"/>
    <dgm:cxn modelId="{E88C98F6-DCA9-49A0-849C-00D5789A1EE7}" type="presParOf" srcId="{FE8ADFA2-78DF-45C2-AC5D-787F52AB5428}" destId="{F3F7AF30-A6E8-4E83-A718-FB70E19DAA19}" srcOrd="1" destOrd="0" presId="urn:microsoft.com/office/officeart/2005/8/layout/orgChart1"/>
    <dgm:cxn modelId="{0F5CBF69-062C-4697-92D7-893EEFFFEF79}" type="presParOf" srcId="{FE8ADFA2-78DF-45C2-AC5D-787F52AB5428}" destId="{6D34A0D8-FE86-4A36-951F-6631C723C91E}" srcOrd="2" destOrd="0" presId="urn:microsoft.com/office/officeart/2005/8/layout/orgChart1"/>
    <dgm:cxn modelId="{E60F1313-68DE-4835-A571-E1983D976AB5}" type="presParOf" srcId="{E1970658-3434-49B7-A5AF-DF64D52487D5}" destId="{E705AA78-9295-4FE9-9DA2-1D4BF82806CC}" srcOrd="10" destOrd="0" presId="urn:microsoft.com/office/officeart/2005/8/layout/orgChart1"/>
    <dgm:cxn modelId="{5C0E3E74-807D-4B0D-A33C-483287146C0F}" type="presParOf" srcId="{E1970658-3434-49B7-A5AF-DF64D52487D5}" destId="{3CE4D05B-2CB2-4E6F-BA97-1EB4771F0324}" srcOrd="11" destOrd="0" presId="urn:microsoft.com/office/officeart/2005/8/layout/orgChart1"/>
    <dgm:cxn modelId="{E600990B-96F1-492C-9ABD-5F2A02A6D4CD}" type="presParOf" srcId="{3CE4D05B-2CB2-4E6F-BA97-1EB4771F0324}" destId="{8A3AC3CF-C05E-4A55-A975-98FFB696646C}" srcOrd="0" destOrd="0" presId="urn:microsoft.com/office/officeart/2005/8/layout/orgChart1"/>
    <dgm:cxn modelId="{60F804E2-DD8D-46BC-A07F-189B26F033B9}" type="presParOf" srcId="{8A3AC3CF-C05E-4A55-A975-98FFB696646C}" destId="{F1B61865-0F24-4492-9593-42737693ECCC}" srcOrd="0" destOrd="0" presId="urn:microsoft.com/office/officeart/2005/8/layout/orgChart1"/>
    <dgm:cxn modelId="{FAB68ED9-D0E7-4817-B3CB-136C42CD1DF1}" type="presParOf" srcId="{8A3AC3CF-C05E-4A55-A975-98FFB696646C}" destId="{DE327E6C-6A03-44E9-B74F-0F180878F593}" srcOrd="1" destOrd="0" presId="urn:microsoft.com/office/officeart/2005/8/layout/orgChart1"/>
    <dgm:cxn modelId="{FDD7C05F-F3EF-4664-A19C-74503BC6A21C}" type="presParOf" srcId="{3CE4D05B-2CB2-4E6F-BA97-1EB4771F0324}" destId="{2B4ED49D-36D8-45A2-B382-E1F81A8ACB9B}" srcOrd="1" destOrd="0" presId="urn:microsoft.com/office/officeart/2005/8/layout/orgChart1"/>
    <dgm:cxn modelId="{11EAD0CF-90CE-401E-B482-B12A9D7E275D}" type="presParOf" srcId="{3CE4D05B-2CB2-4E6F-BA97-1EB4771F0324}" destId="{9AEFDF04-39BD-40A5-9A9D-CF9922E50EB7}" srcOrd="2" destOrd="0" presId="urn:microsoft.com/office/officeart/2005/8/layout/orgChart1"/>
    <dgm:cxn modelId="{5CC0FD3A-5C2B-4865-86BA-83B4B132F3BE}" type="presParOf" srcId="{6C831E85-86E1-4F71-A4EC-8DFCB8C5AD52}" destId="{0DA3FD53-D2D2-4E8A-9CD1-E6CAFF7679E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F0CB54-ECEA-4258-B6B4-622ECA9503D0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DF067657-85C3-46F6-B2BF-93A49F5691BE}">
      <dgm:prSet phldrT="[Texto]"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Secretario(a) de </a:t>
          </a:r>
          <a:br>
            <a:rPr lang="es-MX" sz="1200" dirty="0" smtClean="0">
              <a:solidFill>
                <a:schemeClr val="tx1"/>
              </a:solidFill>
            </a:rPr>
          </a:br>
          <a:r>
            <a:rPr lang="es-MX" sz="1200" dirty="0" smtClean="0">
              <a:solidFill>
                <a:schemeClr val="tx1"/>
              </a:solidFill>
            </a:rPr>
            <a:t>Infraestructura Sostenible</a:t>
          </a:r>
        </a:p>
        <a:p>
          <a:endParaRPr lang="es-ES" sz="1200" dirty="0">
            <a:solidFill>
              <a:schemeClr val="tx1"/>
            </a:solidFill>
          </a:endParaRPr>
        </a:p>
      </dgm:t>
    </dgm:pt>
    <dgm:pt modelId="{1F6332D5-6671-4A84-AAF0-69F62661534A}" type="parTrans" cxnId="{CF193F53-CBF9-45AB-A309-E86FC586DE4F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5E7440FB-3140-4C0B-BCE6-86D32A0D4477}" type="sibTrans" cxnId="{CF193F53-CBF9-45AB-A309-E86FC586DE4F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C9856192-D670-4DD0-B5EE-235626190BFC}" type="asst">
      <dgm:prSet phldrT="[Texto]"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Auxiliar </a:t>
          </a:r>
          <a:br>
            <a:rPr lang="es-MX" sz="1200" dirty="0" smtClean="0">
              <a:solidFill>
                <a:schemeClr val="tx1"/>
              </a:solidFill>
            </a:rPr>
          </a:br>
          <a:r>
            <a:rPr lang="es-MX" sz="1200" dirty="0" smtClean="0">
              <a:solidFill>
                <a:schemeClr val="tx1"/>
              </a:solidFill>
            </a:rPr>
            <a:t>Administrativo(a)</a:t>
          </a:r>
          <a:br>
            <a:rPr lang="es-MX" sz="1200" dirty="0" smtClean="0">
              <a:solidFill>
                <a:schemeClr val="tx1"/>
              </a:solidFill>
            </a:rPr>
          </a:br>
          <a:endParaRPr lang="es-ES" sz="1200" dirty="0">
            <a:solidFill>
              <a:srgbClr val="FF0000"/>
            </a:solidFill>
          </a:endParaRPr>
        </a:p>
      </dgm:t>
    </dgm:pt>
    <dgm:pt modelId="{D4D944F9-B0D4-4197-BC33-8EADFB8CA730}" type="parTrans" cxnId="{EFA153B6-CEF2-4A17-AA2B-BBBFD27FB3A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C538E481-E1D0-4E60-95A1-57784FC7B74F}" type="sibTrans" cxnId="{EFA153B6-CEF2-4A17-AA2B-BBBFD27FB3A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9AA223B6-8199-43F8-9AA3-A3712931818E}" type="asst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Abogado(a)</a:t>
          </a:r>
          <a:br>
            <a:rPr lang="es-MX" sz="1200" dirty="0" smtClean="0">
              <a:solidFill>
                <a:schemeClr val="tx1"/>
              </a:solidFill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416153BB-0DA6-4DBA-924D-1323772777E8}" type="parTrans" cxnId="{4080EBD6-F970-46FA-A6F5-139C36F29AA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7225207-2085-4852-9B8A-A347BA37B621}" type="sibTrans" cxnId="{4080EBD6-F970-46FA-A6F5-139C36F29AA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2CED370-CD10-4E4A-8744-252743DEFC21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Jefe(a) de Gestión </a:t>
          </a:r>
          <a:br>
            <a:rPr lang="es-ES" sz="1200" dirty="0" smtClean="0">
              <a:solidFill>
                <a:schemeClr val="tx1"/>
              </a:solidFill>
            </a:rPr>
          </a:br>
          <a:r>
            <a:rPr lang="es-ES" sz="1200" dirty="0" smtClean="0">
              <a:solidFill>
                <a:schemeClr val="tx1"/>
              </a:solidFill>
            </a:rPr>
            <a:t>de Obras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 smtClean="0">
            <a:solidFill>
              <a:schemeClr val="tx1"/>
            </a:solidFill>
          </a:endParaRPr>
        </a:p>
      </dgm:t>
    </dgm:pt>
    <dgm:pt modelId="{4B911560-14A3-4474-B6DF-72F14C597D36}" type="parTrans" cxnId="{D9C3547D-2CE0-4714-96BB-637E3960892A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E540386-0D70-4974-99C5-48BDE8DD15D6}" type="sibTrans" cxnId="{D9C3547D-2CE0-4714-96BB-637E3960892A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4F33780-CCB4-4AEF-B3DE-5D5FC3DD3131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Auxiliar Administrativo(a)</a:t>
          </a:r>
          <a:br>
            <a:rPr lang="es-MX" sz="1200" dirty="0" smtClean="0">
              <a:solidFill>
                <a:schemeClr val="tx1"/>
              </a:solidFill>
            </a:rPr>
          </a:br>
          <a:endParaRPr lang="es-MX" sz="1200" dirty="0" smtClean="0">
            <a:solidFill>
              <a:schemeClr val="tx1"/>
            </a:solidFill>
          </a:endParaRPr>
        </a:p>
        <a:p>
          <a:r>
            <a:rPr lang="es-MX" sz="1200" dirty="0" smtClean="0">
              <a:solidFill>
                <a:schemeClr val="tx1"/>
              </a:solidFill>
            </a:rPr>
            <a:t>Auxiliar</a:t>
          </a:r>
          <a:br>
            <a:rPr lang="es-MX" sz="1200" dirty="0" smtClean="0">
              <a:solidFill>
                <a:schemeClr val="tx1"/>
              </a:solidFill>
            </a:rPr>
          </a:br>
          <a:endParaRPr lang="es-MX" sz="1200" dirty="0" smtClean="0">
            <a:solidFill>
              <a:schemeClr val="tx1"/>
            </a:solidFill>
          </a:endParaRPr>
        </a:p>
      </dgm:t>
    </dgm:pt>
    <dgm:pt modelId="{A73AAA8A-90C6-41AD-9D19-355B72B7D4E3}" type="parTrans" cxnId="{7EEC6268-1A56-4C46-89B7-D6294C00B79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AC8F034-912F-4FCB-8226-6654F706FD9B}" type="sibTrans" cxnId="{7EEC6268-1A56-4C46-89B7-D6294C00B79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FF64C76-594D-44D1-A93B-96B68ADD96A5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Coordinador(a) Administrativo(a)</a:t>
          </a:r>
          <a:br>
            <a:rPr lang="es-MX" sz="1200" dirty="0" smtClean="0">
              <a:solidFill>
                <a:schemeClr val="tx1"/>
              </a:solidFill>
            </a:rPr>
          </a:br>
          <a:endParaRPr lang="es-MX" sz="1200" dirty="0" smtClean="0">
            <a:solidFill>
              <a:schemeClr val="tx1"/>
            </a:solidFill>
          </a:endParaRPr>
        </a:p>
      </dgm:t>
    </dgm:pt>
    <dgm:pt modelId="{C94B25C9-FB6B-414E-BBC6-0CC10DB9388B}" type="parTrans" cxnId="{84A6C890-79D7-4156-AA50-29E78E0DA256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02693DD-EFCF-4CC7-8767-D91A21DAB48A}" type="sibTrans" cxnId="{84A6C890-79D7-4156-AA50-29E78E0DA256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BBBDC1A-9E32-45A8-9BB3-E04AA0E7000B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Coordinador(a) General de la Secretaría de Obras Públicas</a:t>
          </a:r>
          <a:br>
            <a:rPr lang="es-MX" sz="1200" dirty="0" smtClean="0">
              <a:solidFill>
                <a:schemeClr val="tx1"/>
              </a:solidFill>
            </a:rPr>
          </a:br>
          <a:endParaRPr lang="es-MX" sz="1200" strike="noStrike" dirty="0" smtClean="0">
            <a:solidFill>
              <a:schemeClr val="tx1"/>
            </a:solidFill>
          </a:endParaRPr>
        </a:p>
      </dgm:t>
    </dgm:pt>
    <dgm:pt modelId="{8C634C47-AB6E-4D6E-A0B4-20A66FEF9A84}" type="sibTrans" cxnId="{17169D4A-EE8C-46B1-83A3-0A13A51CBAD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2604BCE3-172B-4969-A09B-9CBF85936554}" type="parTrans" cxnId="{17169D4A-EE8C-46B1-83A3-0A13A51CBAD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223D9F28-E0AC-4635-87DB-884558E8C736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Coordinador(a) Operativo(a)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strike="noStrike" dirty="0">
            <a:solidFill>
              <a:schemeClr val="tx1"/>
            </a:solidFill>
          </a:endParaRPr>
        </a:p>
      </dgm:t>
    </dgm:pt>
    <dgm:pt modelId="{0206254A-F9EC-4C72-9F1B-05EA7EB7B82D}" type="parTrans" cxnId="{A59D3DE3-2760-4363-8C5E-6D32A26A5DEF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9F347D00-1F70-42AE-A689-907547BB9DAC}" type="sibTrans" cxnId="{A59D3DE3-2760-4363-8C5E-6D32A26A5DEF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0A7F414-5E4B-4ACB-9C46-B58A49C62100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Auxiliar Administrativo(a) </a:t>
          </a:r>
          <a:br>
            <a:rPr lang="es-MX" sz="1200" dirty="0" smtClean="0">
              <a:solidFill>
                <a:schemeClr val="tx1"/>
              </a:solidFill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AC955FF1-06A4-4775-8D56-4C1CA351F1DE}" type="parTrans" cxnId="{31B32EC9-E52C-4388-95D2-E9CFD7B9A1D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23E8667-6869-4BAF-B279-04A821B7BF4F}" type="sibTrans" cxnId="{31B32EC9-E52C-4388-95D2-E9CFD7B9A1D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6C30DE2-4663-42AE-BEA6-0248EABA7402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Jefe(a) de Costos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/>
        </a:p>
      </dgm:t>
    </dgm:pt>
    <dgm:pt modelId="{53CCA259-ED8C-461B-93C1-A9B348CD8E9E}" type="parTrans" cxnId="{022885D4-F767-4922-AA87-5EC6D131DB22}">
      <dgm:prSet/>
      <dgm:spPr/>
      <dgm:t>
        <a:bodyPr/>
        <a:lstStyle/>
        <a:p>
          <a:endParaRPr lang="es-ES"/>
        </a:p>
      </dgm:t>
    </dgm:pt>
    <dgm:pt modelId="{B80DC600-66B8-42FB-905C-55D2E374BE1B}" type="sibTrans" cxnId="{022885D4-F767-4922-AA87-5EC6D131DB22}">
      <dgm:prSet/>
      <dgm:spPr/>
      <dgm:t>
        <a:bodyPr/>
        <a:lstStyle/>
        <a:p>
          <a:endParaRPr lang="es-ES"/>
        </a:p>
      </dgm:t>
    </dgm:pt>
    <dgm:pt modelId="{FCB12C76-D6D2-4FB2-9157-AA777B37AD41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Área de Promoción 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y Fomento de Obras</a:t>
          </a:r>
          <a:endParaRPr lang="es-ES" sz="1200" dirty="0"/>
        </a:p>
      </dgm:t>
    </dgm:pt>
    <dgm:pt modelId="{56A870E5-E552-4C3A-BCE6-1AE87066E282}" type="parTrans" cxnId="{06E93FA8-62A5-49E5-8B54-48587E5A9EB4}">
      <dgm:prSet/>
      <dgm:spPr/>
      <dgm:t>
        <a:bodyPr/>
        <a:lstStyle/>
        <a:p>
          <a:endParaRPr lang="es-ES"/>
        </a:p>
      </dgm:t>
    </dgm:pt>
    <dgm:pt modelId="{97875511-803B-445E-ACEF-F238CCEA2E19}" type="sibTrans" cxnId="{06E93FA8-62A5-49E5-8B54-48587E5A9EB4}">
      <dgm:prSet/>
      <dgm:spPr/>
      <dgm:t>
        <a:bodyPr/>
        <a:lstStyle/>
        <a:p>
          <a:endParaRPr lang="es-ES"/>
        </a:p>
      </dgm:t>
    </dgm:pt>
    <dgm:pt modelId="{B1C3365A-42F5-4BB2-8E16-F98607EA0316}" type="pres">
      <dgm:prSet presAssocID="{07F0CB54-ECEA-4258-B6B4-622ECA9503D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E5DD370-D028-48E7-B9D9-B799A42A27A5}" type="pres">
      <dgm:prSet presAssocID="{DF067657-85C3-46F6-B2BF-93A49F5691BE}" presName="hierRoot1" presStyleCnt="0">
        <dgm:presLayoutVars>
          <dgm:hierBranch/>
        </dgm:presLayoutVars>
      </dgm:prSet>
      <dgm:spPr/>
    </dgm:pt>
    <dgm:pt modelId="{BDC14125-3A76-4B4C-AC37-C7A7BBC4C6A8}" type="pres">
      <dgm:prSet presAssocID="{DF067657-85C3-46F6-B2BF-93A49F5691BE}" presName="rootComposite1" presStyleCnt="0"/>
      <dgm:spPr/>
    </dgm:pt>
    <dgm:pt modelId="{6130B8C1-7B2D-4568-AC28-83244B3BC165}" type="pres">
      <dgm:prSet presAssocID="{DF067657-85C3-46F6-B2BF-93A49F5691BE}" presName="rootText1" presStyleLbl="node0" presStyleIdx="0" presStyleCnt="1" custScaleX="221491" custScaleY="198496" custLinFactNeighborX="-53" custLinFactNeighborY="370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FB8143A-1B16-47AF-8924-F7CCF62D727D}" type="pres">
      <dgm:prSet presAssocID="{DF067657-85C3-46F6-B2BF-93A49F5691BE}" presName="rootConnector1" presStyleLbl="node1" presStyleIdx="0" presStyleCnt="0"/>
      <dgm:spPr/>
      <dgm:t>
        <a:bodyPr/>
        <a:lstStyle/>
        <a:p>
          <a:endParaRPr lang="es-ES"/>
        </a:p>
      </dgm:t>
    </dgm:pt>
    <dgm:pt modelId="{274002C1-4F9E-4002-805F-1C3C2AE808EB}" type="pres">
      <dgm:prSet presAssocID="{DF067657-85C3-46F6-B2BF-93A49F5691BE}" presName="hierChild2" presStyleCnt="0"/>
      <dgm:spPr/>
    </dgm:pt>
    <dgm:pt modelId="{FD0BCFE4-62AF-4100-989D-9257359A9761}" type="pres">
      <dgm:prSet presAssocID="{2604BCE3-172B-4969-A09B-9CBF85936554}" presName="Name35" presStyleLbl="parChTrans1D2" presStyleIdx="0" presStyleCnt="8"/>
      <dgm:spPr/>
      <dgm:t>
        <a:bodyPr/>
        <a:lstStyle/>
        <a:p>
          <a:endParaRPr lang="es-ES"/>
        </a:p>
      </dgm:t>
    </dgm:pt>
    <dgm:pt modelId="{9A76093C-B9E7-4FCB-A8C9-460D14F743E4}" type="pres">
      <dgm:prSet presAssocID="{6BBBDC1A-9E32-45A8-9BB3-E04AA0E7000B}" presName="hierRoot2" presStyleCnt="0">
        <dgm:presLayoutVars>
          <dgm:hierBranch/>
        </dgm:presLayoutVars>
      </dgm:prSet>
      <dgm:spPr/>
    </dgm:pt>
    <dgm:pt modelId="{18E21BA7-FBBE-4813-93C9-38EF238A113F}" type="pres">
      <dgm:prSet presAssocID="{6BBBDC1A-9E32-45A8-9BB3-E04AA0E7000B}" presName="rootComposite" presStyleCnt="0"/>
      <dgm:spPr/>
    </dgm:pt>
    <dgm:pt modelId="{20F9079C-E751-4876-9882-A3EBCE3B67C4}" type="pres">
      <dgm:prSet presAssocID="{6BBBDC1A-9E32-45A8-9BB3-E04AA0E7000B}" presName="rootText" presStyleLbl="node2" presStyleIdx="0" presStyleCnt="4" custScaleX="225695" custScaleY="198441" custLinFactNeighborX="-207" custLinFactNeighborY="-544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A0F557C-6008-4382-AFEA-10B8D6BC90B5}" type="pres">
      <dgm:prSet presAssocID="{6BBBDC1A-9E32-45A8-9BB3-E04AA0E7000B}" presName="rootConnector" presStyleLbl="node2" presStyleIdx="0" presStyleCnt="4"/>
      <dgm:spPr/>
      <dgm:t>
        <a:bodyPr/>
        <a:lstStyle/>
        <a:p>
          <a:endParaRPr lang="es-ES"/>
        </a:p>
      </dgm:t>
    </dgm:pt>
    <dgm:pt modelId="{44BE7564-D6A8-4975-A441-D1B46C4161C8}" type="pres">
      <dgm:prSet presAssocID="{6BBBDC1A-9E32-45A8-9BB3-E04AA0E7000B}" presName="hierChild4" presStyleCnt="0"/>
      <dgm:spPr/>
    </dgm:pt>
    <dgm:pt modelId="{D616E61A-18C5-4523-B0BE-420AC55DC713}" type="pres">
      <dgm:prSet presAssocID="{6BBBDC1A-9E32-45A8-9BB3-E04AA0E7000B}" presName="hierChild5" presStyleCnt="0"/>
      <dgm:spPr/>
    </dgm:pt>
    <dgm:pt modelId="{F645AA27-1C73-41D8-ABBA-45EA6A257F7D}" type="pres">
      <dgm:prSet presAssocID="{0206254A-F9EC-4C72-9F1B-05EA7EB7B82D}" presName="Name35" presStyleLbl="parChTrans1D2" presStyleIdx="1" presStyleCnt="8"/>
      <dgm:spPr/>
      <dgm:t>
        <a:bodyPr/>
        <a:lstStyle/>
        <a:p>
          <a:endParaRPr lang="es-ES"/>
        </a:p>
      </dgm:t>
    </dgm:pt>
    <dgm:pt modelId="{72412564-25D5-4F1A-A1D2-BA42935B3BB8}" type="pres">
      <dgm:prSet presAssocID="{223D9F28-E0AC-4635-87DB-884558E8C736}" presName="hierRoot2" presStyleCnt="0">
        <dgm:presLayoutVars>
          <dgm:hierBranch val="init"/>
        </dgm:presLayoutVars>
      </dgm:prSet>
      <dgm:spPr/>
    </dgm:pt>
    <dgm:pt modelId="{DE7FFEAC-CDAE-4A3E-9F7D-5B1671E1216F}" type="pres">
      <dgm:prSet presAssocID="{223D9F28-E0AC-4635-87DB-884558E8C736}" presName="rootComposite" presStyleCnt="0"/>
      <dgm:spPr/>
    </dgm:pt>
    <dgm:pt modelId="{F74D5F8C-C1C5-4FF8-9ABE-2011598B552D}" type="pres">
      <dgm:prSet presAssocID="{223D9F28-E0AC-4635-87DB-884558E8C736}" presName="rootText" presStyleLbl="node2" presStyleIdx="1" presStyleCnt="4" custScaleX="225695" custScaleY="198441" custLinFactNeighborX="-184" custLinFactNeighborY="-544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F10DC2A-BB7E-4E86-B037-C1C6798A75EE}" type="pres">
      <dgm:prSet presAssocID="{223D9F28-E0AC-4635-87DB-884558E8C736}" presName="rootConnector" presStyleLbl="node2" presStyleIdx="1" presStyleCnt="4"/>
      <dgm:spPr/>
      <dgm:t>
        <a:bodyPr/>
        <a:lstStyle/>
        <a:p>
          <a:endParaRPr lang="es-ES"/>
        </a:p>
      </dgm:t>
    </dgm:pt>
    <dgm:pt modelId="{8685D035-92B0-4176-9DAB-69D057EC7D2A}" type="pres">
      <dgm:prSet presAssocID="{223D9F28-E0AC-4635-87DB-884558E8C736}" presName="hierChild4" presStyleCnt="0"/>
      <dgm:spPr/>
    </dgm:pt>
    <dgm:pt modelId="{65CADCAA-EA24-4472-AB46-F8D3C5F63D64}" type="pres">
      <dgm:prSet presAssocID="{223D9F28-E0AC-4635-87DB-884558E8C736}" presName="hierChild5" presStyleCnt="0"/>
      <dgm:spPr/>
    </dgm:pt>
    <dgm:pt modelId="{3D8AA4EC-C035-470D-AE97-F44FB6C56623}" type="pres">
      <dgm:prSet presAssocID="{C94B25C9-FB6B-414E-BBC6-0CC10DB9388B}" presName="Name35" presStyleLbl="parChTrans1D2" presStyleIdx="2" presStyleCnt="8"/>
      <dgm:spPr/>
      <dgm:t>
        <a:bodyPr/>
        <a:lstStyle/>
        <a:p>
          <a:endParaRPr lang="es-ES"/>
        </a:p>
      </dgm:t>
    </dgm:pt>
    <dgm:pt modelId="{2860F4AA-795C-4436-B923-9F61D96D74F9}" type="pres">
      <dgm:prSet presAssocID="{EFF64C76-594D-44D1-A93B-96B68ADD96A5}" presName="hierRoot2" presStyleCnt="0">
        <dgm:presLayoutVars>
          <dgm:hierBranch val="init"/>
        </dgm:presLayoutVars>
      </dgm:prSet>
      <dgm:spPr/>
    </dgm:pt>
    <dgm:pt modelId="{35FEAEF3-8695-4FE0-8B82-FC5B88D47DEC}" type="pres">
      <dgm:prSet presAssocID="{EFF64C76-594D-44D1-A93B-96B68ADD96A5}" presName="rootComposite" presStyleCnt="0"/>
      <dgm:spPr/>
    </dgm:pt>
    <dgm:pt modelId="{01AC14F7-0146-4679-B765-C617F88E623B}" type="pres">
      <dgm:prSet presAssocID="{EFF64C76-594D-44D1-A93B-96B68ADD96A5}" presName="rootText" presStyleLbl="node2" presStyleIdx="2" presStyleCnt="4" custScaleX="225695" custScaleY="198441" custLinFactNeighborX="207" custLinFactNeighborY="-544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7B26BE9-DB2D-4C5D-9563-9247657B1D0A}" type="pres">
      <dgm:prSet presAssocID="{EFF64C76-594D-44D1-A93B-96B68ADD96A5}" presName="rootConnector" presStyleLbl="node2" presStyleIdx="2" presStyleCnt="4"/>
      <dgm:spPr/>
      <dgm:t>
        <a:bodyPr/>
        <a:lstStyle/>
        <a:p>
          <a:endParaRPr lang="es-ES"/>
        </a:p>
      </dgm:t>
    </dgm:pt>
    <dgm:pt modelId="{3F422FBA-14E4-4152-8ED7-ABFAA8790E22}" type="pres">
      <dgm:prSet presAssocID="{EFF64C76-594D-44D1-A93B-96B68ADD96A5}" presName="hierChild4" presStyleCnt="0"/>
      <dgm:spPr/>
    </dgm:pt>
    <dgm:pt modelId="{38F6978F-53B6-4BAD-90B3-45F870E6576D}" type="pres">
      <dgm:prSet presAssocID="{EFF64C76-594D-44D1-A93B-96B68ADD96A5}" presName="hierChild5" presStyleCnt="0"/>
      <dgm:spPr/>
    </dgm:pt>
    <dgm:pt modelId="{3C2CD7B3-33AA-415D-A174-8D225F710BF1}" type="pres">
      <dgm:prSet presAssocID="{56A870E5-E552-4C3A-BCE6-1AE87066E282}" presName="Name35" presStyleLbl="parChTrans1D2" presStyleIdx="3" presStyleCnt="8"/>
      <dgm:spPr/>
      <dgm:t>
        <a:bodyPr/>
        <a:lstStyle/>
        <a:p>
          <a:endParaRPr lang="es-ES"/>
        </a:p>
      </dgm:t>
    </dgm:pt>
    <dgm:pt modelId="{32E522BB-C2D3-4883-AE2D-086A9F1A84C5}" type="pres">
      <dgm:prSet presAssocID="{FCB12C76-D6D2-4FB2-9157-AA777B37AD41}" presName="hierRoot2" presStyleCnt="0">
        <dgm:presLayoutVars>
          <dgm:hierBranch val="init"/>
        </dgm:presLayoutVars>
      </dgm:prSet>
      <dgm:spPr/>
    </dgm:pt>
    <dgm:pt modelId="{38F4940A-C6F7-4A2E-A2EF-E37BB35CF804}" type="pres">
      <dgm:prSet presAssocID="{FCB12C76-D6D2-4FB2-9157-AA777B37AD41}" presName="rootComposite" presStyleCnt="0"/>
      <dgm:spPr/>
    </dgm:pt>
    <dgm:pt modelId="{8146E523-4832-4E70-AC15-D59DB9ECA133}" type="pres">
      <dgm:prSet presAssocID="{FCB12C76-D6D2-4FB2-9157-AA777B37AD41}" presName="rootText" presStyleLbl="node2" presStyleIdx="3" presStyleCnt="4" custScaleX="225695" custScaleY="198441" custLinFactNeighborY="-544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4F1BAF4-3533-4B19-99BA-6ECBC55D2C47}" type="pres">
      <dgm:prSet presAssocID="{FCB12C76-D6D2-4FB2-9157-AA777B37AD41}" presName="rootConnector" presStyleLbl="node2" presStyleIdx="3" presStyleCnt="4"/>
      <dgm:spPr/>
      <dgm:t>
        <a:bodyPr/>
        <a:lstStyle/>
        <a:p>
          <a:endParaRPr lang="es-ES"/>
        </a:p>
      </dgm:t>
    </dgm:pt>
    <dgm:pt modelId="{298F5155-767F-4200-B2F7-9D5949276C38}" type="pres">
      <dgm:prSet presAssocID="{FCB12C76-D6D2-4FB2-9157-AA777B37AD41}" presName="hierChild4" presStyleCnt="0"/>
      <dgm:spPr/>
    </dgm:pt>
    <dgm:pt modelId="{0D9CA80D-1B39-4CE2-9039-C6B641B1D08E}" type="pres">
      <dgm:prSet presAssocID="{FCB12C76-D6D2-4FB2-9157-AA777B37AD41}" presName="hierChild5" presStyleCnt="0"/>
      <dgm:spPr/>
    </dgm:pt>
    <dgm:pt modelId="{F0C3B2D0-1842-4FB1-A657-C7A5AD76F16E}" type="pres">
      <dgm:prSet presAssocID="{DF067657-85C3-46F6-B2BF-93A49F5691BE}" presName="hierChild3" presStyleCnt="0"/>
      <dgm:spPr/>
    </dgm:pt>
    <dgm:pt modelId="{1C4FEF9D-4827-46D7-B1B8-07564AA24F18}" type="pres">
      <dgm:prSet presAssocID="{D4D944F9-B0D4-4197-BC33-8EADFB8CA730}" presName="Name111" presStyleLbl="parChTrans1D2" presStyleIdx="4" presStyleCnt="8"/>
      <dgm:spPr/>
      <dgm:t>
        <a:bodyPr/>
        <a:lstStyle/>
        <a:p>
          <a:endParaRPr lang="es-ES"/>
        </a:p>
      </dgm:t>
    </dgm:pt>
    <dgm:pt modelId="{4D4BEDDF-366D-4EA0-9502-80B8C9269F00}" type="pres">
      <dgm:prSet presAssocID="{C9856192-D670-4DD0-B5EE-235626190BFC}" presName="hierRoot3" presStyleCnt="0">
        <dgm:presLayoutVars>
          <dgm:hierBranch val="init"/>
        </dgm:presLayoutVars>
      </dgm:prSet>
      <dgm:spPr/>
    </dgm:pt>
    <dgm:pt modelId="{A58B26E1-F7F5-4468-9DC9-9CE11D9C58A2}" type="pres">
      <dgm:prSet presAssocID="{C9856192-D670-4DD0-B5EE-235626190BFC}" presName="rootComposite3" presStyleCnt="0"/>
      <dgm:spPr/>
    </dgm:pt>
    <dgm:pt modelId="{7A395F6E-4521-4AD6-892D-CA649874CD45}" type="pres">
      <dgm:prSet presAssocID="{C9856192-D670-4DD0-B5EE-235626190BFC}" presName="rootText3" presStyleLbl="asst1" presStyleIdx="0" presStyleCnt="4" custScaleX="161819" custScaleY="135966" custLinFactY="296" custLinFactNeighborX="-23403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BBB89DD-6B6F-44B2-BCE1-1DEA54045048}" type="pres">
      <dgm:prSet presAssocID="{C9856192-D670-4DD0-B5EE-235626190BFC}" presName="rootConnector3" presStyleLbl="asst1" presStyleIdx="0" presStyleCnt="4"/>
      <dgm:spPr/>
      <dgm:t>
        <a:bodyPr/>
        <a:lstStyle/>
        <a:p>
          <a:endParaRPr lang="es-ES"/>
        </a:p>
      </dgm:t>
    </dgm:pt>
    <dgm:pt modelId="{17F97CD6-AEDF-442C-BAEC-B90B64523701}" type="pres">
      <dgm:prSet presAssocID="{C9856192-D670-4DD0-B5EE-235626190BFC}" presName="hierChild6" presStyleCnt="0"/>
      <dgm:spPr/>
    </dgm:pt>
    <dgm:pt modelId="{AA9EDC5A-13E5-4F5C-99FA-9322F45D7A06}" type="pres">
      <dgm:prSet presAssocID="{C9856192-D670-4DD0-B5EE-235626190BFC}" presName="hierChild7" presStyleCnt="0"/>
      <dgm:spPr/>
    </dgm:pt>
    <dgm:pt modelId="{9AD95B93-1B5D-4878-88FF-1C7FFE015616}" type="pres">
      <dgm:prSet presAssocID="{416153BB-0DA6-4DBA-924D-1323772777E8}" presName="Name111" presStyleLbl="parChTrans1D2" presStyleIdx="5" presStyleCnt="8"/>
      <dgm:spPr/>
      <dgm:t>
        <a:bodyPr/>
        <a:lstStyle/>
        <a:p>
          <a:endParaRPr lang="es-ES"/>
        </a:p>
      </dgm:t>
    </dgm:pt>
    <dgm:pt modelId="{81205382-63A5-4931-B91E-CE304AF0C066}" type="pres">
      <dgm:prSet presAssocID="{9AA223B6-8199-43F8-9AA3-A3712931818E}" presName="hierRoot3" presStyleCnt="0">
        <dgm:presLayoutVars>
          <dgm:hierBranch val="r"/>
        </dgm:presLayoutVars>
      </dgm:prSet>
      <dgm:spPr/>
    </dgm:pt>
    <dgm:pt modelId="{80D9D579-FCA5-40A9-9F61-0055D3F1D2ED}" type="pres">
      <dgm:prSet presAssocID="{9AA223B6-8199-43F8-9AA3-A3712931818E}" presName="rootComposite3" presStyleCnt="0"/>
      <dgm:spPr/>
    </dgm:pt>
    <dgm:pt modelId="{2E18D53E-5602-4626-B00A-6EB961E8299A}" type="pres">
      <dgm:prSet presAssocID="{9AA223B6-8199-43F8-9AA3-A3712931818E}" presName="rootText3" presStyleLbl="asst1" presStyleIdx="1" presStyleCnt="4" custScaleX="161819" custScaleY="135966" custLinFactNeighborX="23523" custLinFactNeighborY="998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AEF57CE-7C9A-49E4-985D-8BE46AB1BEDB}" type="pres">
      <dgm:prSet presAssocID="{9AA223B6-8199-43F8-9AA3-A3712931818E}" presName="rootConnector3" presStyleLbl="asst1" presStyleIdx="1" presStyleCnt="4"/>
      <dgm:spPr/>
      <dgm:t>
        <a:bodyPr/>
        <a:lstStyle/>
        <a:p>
          <a:endParaRPr lang="es-ES"/>
        </a:p>
      </dgm:t>
    </dgm:pt>
    <dgm:pt modelId="{F1ABCB75-B28E-440F-90E4-2B1DC31CAFCF}" type="pres">
      <dgm:prSet presAssocID="{9AA223B6-8199-43F8-9AA3-A3712931818E}" presName="hierChild6" presStyleCnt="0"/>
      <dgm:spPr/>
    </dgm:pt>
    <dgm:pt modelId="{688E328E-DC3F-43EC-951F-F1B9F32B163A}" type="pres">
      <dgm:prSet presAssocID="{A73AAA8A-90C6-41AD-9D19-355B72B7D4E3}" presName="Name50" presStyleLbl="parChTrans1D3" presStyleIdx="0" presStyleCnt="2"/>
      <dgm:spPr/>
      <dgm:t>
        <a:bodyPr/>
        <a:lstStyle/>
        <a:p>
          <a:endParaRPr lang="es-ES"/>
        </a:p>
      </dgm:t>
    </dgm:pt>
    <dgm:pt modelId="{6DA5CEFC-6DEB-43D2-A33E-BBB66FFAA635}" type="pres">
      <dgm:prSet presAssocID="{14F33780-CCB4-4AEF-B3DE-5D5FC3DD3131}" presName="hierRoot2" presStyleCnt="0">
        <dgm:presLayoutVars>
          <dgm:hierBranch val="init"/>
        </dgm:presLayoutVars>
      </dgm:prSet>
      <dgm:spPr/>
    </dgm:pt>
    <dgm:pt modelId="{2E44AAD5-7168-4052-B904-E7AE2723D835}" type="pres">
      <dgm:prSet presAssocID="{14F33780-CCB4-4AEF-B3DE-5D5FC3DD3131}" presName="rootComposite" presStyleCnt="0"/>
      <dgm:spPr/>
    </dgm:pt>
    <dgm:pt modelId="{7C285987-CB06-45BA-B239-D477D16F1EC4}" type="pres">
      <dgm:prSet presAssocID="{14F33780-CCB4-4AEF-B3DE-5D5FC3DD3131}" presName="rootText" presStyleLbl="node3" presStyleIdx="0" presStyleCnt="2" custScaleX="205981" custScaleY="187706" custLinFactNeighborX="10834" custLinFactNeighborY="8179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389B267-6CBA-4499-9D35-35A5319F7692}" type="pres">
      <dgm:prSet presAssocID="{14F33780-CCB4-4AEF-B3DE-5D5FC3DD3131}" presName="rootConnector" presStyleLbl="node3" presStyleIdx="0" presStyleCnt="2"/>
      <dgm:spPr/>
      <dgm:t>
        <a:bodyPr/>
        <a:lstStyle/>
        <a:p>
          <a:endParaRPr lang="es-ES"/>
        </a:p>
      </dgm:t>
    </dgm:pt>
    <dgm:pt modelId="{F8ADB417-2731-43C4-8BD1-9C9DA8D40E0C}" type="pres">
      <dgm:prSet presAssocID="{14F33780-CCB4-4AEF-B3DE-5D5FC3DD3131}" presName="hierChild4" presStyleCnt="0"/>
      <dgm:spPr/>
    </dgm:pt>
    <dgm:pt modelId="{4F5BD4D3-B50C-4A38-8A72-60DF3C21FF85}" type="pres">
      <dgm:prSet presAssocID="{14F33780-CCB4-4AEF-B3DE-5D5FC3DD3131}" presName="hierChild5" presStyleCnt="0"/>
      <dgm:spPr/>
    </dgm:pt>
    <dgm:pt modelId="{83FE5BBE-04BA-404C-8D77-974EFF661877}" type="pres">
      <dgm:prSet presAssocID="{AC955FF1-06A4-4775-8D56-4C1CA351F1DE}" presName="Name50" presStyleLbl="parChTrans1D3" presStyleIdx="1" presStyleCnt="2"/>
      <dgm:spPr/>
      <dgm:t>
        <a:bodyPr/>
        <a:lstStyle/>
        <a:p>
          <a:endParaRPr lang="es-ES"/>
        </a:p>
      </dgm:t>
    </dgm:pt>
    <dgm:pt modelId="{3B79DA25-E876-411C-985F-B1D5ACA7AA7C}" type="pres">
      <dgm:prSet presAssocID="{B0A7F414-5E4B-4ACB-9C46-B58A49C62100}" presName="hierRoot2" presStyleCnt="0">
        <dgm:presLayoutVars>
          <dgm:hierBranch val="init"/>
        </dgm:presLayoutVars>
      </dgm:prSet>
      <dgm:spPr/>
    </dgm:pt>
    <dgm:pt modelId="{527D64E8-3F54-4F9D-9DB4-CE6C2673C874}" type="pres">
      <dgm:prSet presAssocID="{B0A7F414-5E4B-4ACB-9C46-B58A49C62100}" presName="rootComposite" presStyleCnt="0"/>
      <dgm:spPr/>
    </dgm:pt>
    <dgm:pt modelId="{9124FD9A-6417-4B27-93E5-66BBB17E7088}" type="pres">
      <dgm:prSet presAssocID="{B0A7F414-5E4B-4ACB-9C46-B58A49C62100}" presName="rootText" presStyleLbl="node3" presStyleIdx="1" presStyleCnt="2" custScaleX="205981" custLinFactNeighborX="12289" custLinFactNeighborY="6043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1D83D20-9147-4673-9A31-AAD86C1C8F83}" type="pres">
      <dgm:prSet presAssocID="{B0A7F414-5E4B-4ACB-9C46-B58A49C62100}" presName="rootConnector" presStyleLbl="node3" presStyleIdx="1" presStyleCnt="2"/>
      <dgm:spPr/>
      <dgm:t>
        <a:bodyPr/>
        <a:lstStyle/>
        <a:p>
          <a:endParaRPr lang="es-ES"/>
        </a:p>
      </dgm:t>
    </dgm:pt>
    <dgm:pt modelId="{383BCAE4-C409-4D51-AE49-6A7405CA0C9C}" type="pres">
      <dgm:prSet presAssocID="{B0A7F414-5E4B-4ACB-9C46-B58A49C62100}" presName="hierChild4" presStyleCnt="0"/>
      <dgm:spPr/>
    </dgm:pt>
    <dgm:pt modelId="{E2CD6599-9644-4B4C-BDDE-A396FE60B9C7}" type="pres">
      <dgm:prSet presAssocID="{B0A7F414-5E4B-4ACB-9C46-B58A49C62100}" presName="hierChild5" presStyleCnt="0"/>
      <dgm:spPr/>
    </dgm:pt>
    <dgm:pt modelId="{F61E81FA-20A5-48A9-BE1D-F07B7CF4FB59}" type="pres">
      <dgm:prSet presAssocID="{9AA223B6-8199-43F8-9AA3-A3712931818E}" presName="hierChild7" presStyleCnt="0"/>
      <dgm:spPr/>
    </dgm:pt>
    <dgm:pt modelId="{957B79BA-F051-435D-ACCA-843693405F1B}" type="pres">
      <dgm:prSet presAssocID="{4B911560-14A3-4474-B6DF-72F14C597D36}" presName="Name111" presStyleLbl="parChTrans1D2" presStyleIdx="6" presStyleCnt="8"/>
      <dgm:spPr/>
      <dgm:t>
        <a:bodyPr/>
        <a:lstStyle/>
        <a:p>
          <a:endParaRPr lang="es-ES"/>
        </a:p>
      </dgm:t>
    </dgm:pt>
    <dgm:pt modelId="{2CA99C7F-6682-450C-A518-B479F37D07D6}" type="pres">
      <dgm:prSet presAssocID="{02CED370-CD10-4E4A-8744-252743DEFC21}" presName="hierRoot3" presStyleCnt="0">
        <dgm:presLayoutVars>
          <dgm:hierBranch val="init"/>
        </dgm:presLayoutVars>
      </dgm:prSet>
      <dgm:spPr/>
    </dgm:pt>
    <dgm:pt modelId="{36D54BF9-B745-4A3D-A1ED-DED9D367586D}" type="pres">
      <dgm:prSet presAssocID="{02CED370-CD10-4E4A-8744-252743DEFC21}" presName="rootComposite3" presStyleCnt="0"/>
      <dgm:spPr/>
    </dgm:pt>
    <dgm:pt modelId="{34AE8534-6549-44A0-AD9F-F3C4D1FD7A8D}" type="pres">
      <dgm:prSet presAssocID="{02CED370-CD10-4E4A-8744-252743DEFC21}" presName="rootText3" presStyleLbl="asst1" presStyleIdx="2" presStyleCnt="4" custScaleX="161819" custScaleY="135966" custLinFactY="-15527" custLinFactNeighborX="-31072" custLinFactNeighborY="-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A01CB1D-8A1A-489F-8CE1-EA41C4A89014}" type="pres">
      <dgm:prSet presAssocID="{02CED370-CD10-4E4A-8744-252743DEFC21}" presName="rootConnector3" presStyleLbl="asst1" presStyleIdx="2" presStyleCnt="4"/>
      <dgm:spPr/>
      <dgm:t>
        <a:bodyPr/>
        <a:lstStyle/>
        <a:p>
          <a:endParaRPr lang="es-ES"/>
        </a:p>
      </dgm:t>
    </dgm:pt>
    <dgm:pt modelId="{C34BA842-0ECB-48EF-86CD-DB081DD4B3F5}" type="pres">
      <dgm:prSet presAssocID="{02CED370-CD10-4E4A-8744-252743DEFC21}" presName="hierChild6" presStyleCnt="0"/>
      <dgm:spPr/>
    </dgm:pt>
    <dgm:pt modelId="{3622E459-E365-4DB1-B142-8B43B41D717E}" type="pres">
      <dgm:prSet presAssocID="{02CED370-CD10-4E4A-8744-252743DEFC21}" presName="hierChild7" presStyleCnt="0"/>
      <dgm:spPr/>
    </dgm:pt>
    <dgm:pt modelId="{8ED42A1A-EAE4-4184-8B6A-566A41BE8D43}" type="pres">
      <dgm:prSet presAssocID="{53CCA259-ED8C-461B-93C1-A9B348CD8E9E}" presName="Name111" presStyleLbl="parChTrans1D2" presStyleIdx="7" presStyleCnt="8"/>
      <dgm:spPr/>
      <dgm:t>
        <a:bodyPr/>
        <a:lstStyle/>
        <a:p>
          <a:endParaRPr lang="es-ES"/>
        </a:p>
      </dgm:t>
    </dgm:pt>
    <dgm:pt modelId="{EB784372-A8B9-4685-92CC-2A03F848336D}" type="pres">
      <dgm:prSet presAssocID="{F6C30DE2-4663-42AE-BEA6-0248EABA7402}" presName="hierRoot3" presStyleCnt="0">
        <dgm:presLayoutVars>
          <dgm:hierBranch val="init"/>
        </dgm:presLayoutVars>
      </dgm:prSet>
      <dgm:spPr/>
    </dgm:pt>
    <dgm:pt modelId="{2859747D-42B1-4C3B-899B-8441D8EEC520}" type="pres">
      <dgm:prSet presAssocID="{F6C30DE2-4663-42AE-BEA6-0248EABA7402}" presName="rootComposite3" presStyleCnt="0"/>
      <dgm:spPr/>
    </dgm:pt>
    <dgm:pt modelId="{788FABAF-5127-4471-905C-E09CA8B4247D}" type="pres">
      <dgm:prSet presAssocID="{F6C30DE2-4663-42AE-BEA6-0248EABA7402}" presName="rootText3" presStyleLbl="asst1" presStyleIdx="3" presStyleCnt="4" custScaleX="161819" custScaleY="135966" custLinFactX="-100000" custLinFactY="-100000" custLinFactNeighborX="-112465" custLinFactNeighborY="-1709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1AE6F84-F6B7-489D-AA74-72D6F1AA42DC}" type="pres">
      <dgm:prSet presAssocID="{F6C30DE2-4663-42AE-BEA6-0248EABA7402}" presName="rootConnector3" presStyleLbl="asst1" presStyleIdx="3" presStyleCnt="4"/>
      <dgm:spPr/>
      <dgm:t>
        <a:bodyPr/>
        <a:lstStyle/>
        <a:p>
          <a:endParaRPr lang="es-ES"/>
        </a:p>
      </dgm:t>
    </dgm:pt>
    <dgm:pt modelId="{B1C7B8D4-0632-4CA6-A125-B698675C9EE7}" type="pres">
      <dgm:prSet presAssocID="{F6C30DE2-4663-42AE-BEA6-0248EABA7402}" presName="hierChild6" presStyleCnt="0"/>
      <dgm:spPr/>
    </dgm:pt>
    <dgm:pt modelId="{80084FB4-21F1-4439-94AF-DA640ED632C1}" type="pres">
      <dgm:prSet presAssocID="{F6C30DE2-4663-42AE-BEA6-0248EABA7402}" presName="hierChild7" presStyleCnt="0"/>
      <dgm:spPr/>
    </dgm:pt>
  </dgm:ptLst>
  <dgm:cxnLst>
    <dgm:cxn modelId="{1E4E45C6-2E37-4DB3-9E1E-60D73FD3D4EE}" type="presOf" srcId="{14F33780-CCB4-4AEF-B3DE-5D5FC3DD3131}" destId="{7C285987-CB06-45BA-B239-D477D16F1EC4}" srcOrd="0" destOrd="0" presId="urn:microsoft.com/office/officeart/2005/8/layout/orgChart1"/>
    <dgm:cxn modelId="{1D1E5FC4-277C-42B6-B536-BBDD33B67DBB}" type="presOf" srcId="{EFF64C76-594D-44D1-A93B-96B68ADD96A5}" destId="{17B26BE9-DB2D-4C5D-9563-9247657B1D0A}" srcOrd="1" destOrd="0" presId="urn:microsoft.com/office/officeart/2005/8/layout/orgChart1"/>
    <dgm:cxn modelId="{21071A9E-B2F3-4393-A5F7-051DA424DE5F}" type="presOf" srcId="{B0A7F414-5E4B-4ACB-9C46-B58A49C62100}" destId="{9124FD9A-6417-4B27-93E5-66BBB17E7088}" srcOrd="0" destOrd="0" presId="urn:microsoft.com/office/officeart/2005/8/layout/orgChart1"/>
    <dgm:cxn modelId="{7EEC6268-1A56-4C46-89B7-D6294C00B794}" srcId="{9AA223B6-8199-43F8-9AA3-A3712931818E}" destId="{14F33780-CCB4-4AEF-B3DE-5D5FC3DD3131}" srcOrd="0" destOrd="0" parTransId="{A73AAA8A-90C6-41AD-9D19-355B72B7D4E3}" sibTransId="{EAC8F034-912F-4FCB-8226-6654F706FD9B}"/>
    <dgm:cxn modelId="{022885D4-F767-4922-AA87-5EC6D131DB22}" srcId="{DF067657-85C3-46F6-B2BF-93A49F5691BE}" destId="{F6C30DE2-4663-42AE-BEA6-0248EABA7402}" srcOrd="6" destOrd="0" parTransId="{53CCA259-ED8C-461B-93C1-A9B348CD8E9E}" sibTransId="{B80DC600-66B8-42FB-905C-55D2E374BE1B}"/>
    <dgm:cxn modelId="{2B9C0D2D-C0E5-491E-B3F1-B2A484352B96}" type="presOf" srcId="{DF067657-85C3-46F6-B2BF-93A49F5691BE}" destId="{5FB8143A-1B16-47AF-8924-F7CCF62D727D}" srcOrd="1" destOrd="0" presId="urn:microsoft.com/office/officeart/2005/8/layout/orgChart1"/>
    <dgm:cxn modelId="{591E9B26-67EF-403D-9651-91A35300237C}" type="presOf" srcId="{F6C30DE2-4663-42AE-BEA6-0248EABA7402}" destId="{788FABAF-5127-4471-905C-E09CA8B4247D}" srcOrd="0" destOrd="0" presId="urn:microsoft.com/office/officeart/2005/8/layout/orgChart1"/>
    <dgm:cxn modelId="{BCBF0153-1F6E-42CC-A1DB-B03BF00D73BE}" type="presOf" srcId="{C94B25C9-FB6B-414E-BBC6-0CC10DB9388B}" destId="{3D8AA4EC-C035-470D-AE97-F44FB6C56623}" srcOrd="0" destOrd="0" presId="urn:microsoft.com/office/officeart/2005/8/layout/orgChart1"/>
    <dgm:cxn modelId="{F723E213-1F72-4A2F-829B-59EA62E46A7A}" type="presOf" srcId="{416153BB-0DA6-4DBA-924D-1323772777E8}" destId="{9AD95B93-1B5D-4878-88FF-1C7FFE015616}" srcOrd="0" destOrd="0" presId="urn:microsoft.com/office/officeart/2005/8/layout/orgChart1"/>
    <dgm:cxn modelId="{06E93FA8-62A5-49E5-8B54-48587E5A9EB4}" srcId="{DF067657-85C3-46F6-B2BF-93A49F5691BE}" destId="{FCB12C76-D6D2-4FB2-9157-AA777B37AD41}" srcOrd="7" destOrd="0" parTransId="{56A870E5-E552-4C3A-BCE6-1AE87066E282}" sibTransId="{97875511-803B-445E-ACEF-F238CCEA2E19}"/>
    <dgm:cxn modelId="{4A77E4C8-2D87-49E9-9045-4E33AF9643C6}" type="presOf" srcId="{6BBBDC1A-9E32-45A8-9BB3-E04AA0E7000B}" destId="{20F9079C-E751-4876-9882-A3EBCE3B67C4}" srcOrd="0" destOrd="0" presId="urn:microsoft.com/office/officeart/2005/8/layout/orgChart1"/>
    <dgm:cxn modelId="{BB6556B2-2784-4DE1-846A-9231011CDB39}" type="presOf" srcId="{223D9F28-E0AC-4635-87DB-884558E8C736}" destId="{9F10DC2A-BB7E-4E86-B037-C1C6798A75EE}" srcOrd="1" destOrd="0" presId="urn:microsoft.com/office/officeart/2005/8/layout/orgChart1"/>
    <dgm:cxn modelId="{54535C4B-B04E-45F8-84BE-0B03CB3A3EDF}" type="presOf" srcId="{FCB12C76-D6D2-4FB2-9157-AA777B37AD41}" destId="{84F1BAF4-3533-4B19-99BA-6ECBC55D2C47}" srcOrd="1" destOrd="0" presId="urn:microsoft.com/office/officeart/2005/8/layout/orgChart1"/>
    <dgm:cxn modelId="{7A9CFD75-A6CD-49BE-B36A-A96595C0E5C4}" type="presOf" srcId="{56A870E5-E552-4C3A-BCE6-1AE87066E282}" destId="{3C2CD7B3-33AA-415D-A174-8D225F710BF1}" srcOrd="0" destOrd="0" presId="urn:microsoft.com/office/officeart/2005/8/layout/orgChart1"/>
    <dgm:cxn modelId="{EFA153B6-CEF2-4A17-AA2B-BBBFD27FB3AC}" srcId="{DF067657-85C3-46F6-B2BF-93A49F5691BE}" destId="{C9856192-D670-4DD0-B5EE-235626190BFC}" srcOrd="0" destOrd="0" parTransId="{D4D944F9-B0D4-4197-BC33-8EADFB8CA730}" sibTransId="{C538E481-E1D0-4E60-95A1-57784FC7B74F}"/>
    <dgm:cxn modelId="{A59D3DE3-2760-4363-8C5E-6D32A26A5DEF}" srcId="{DF067657-85C3-46F6-B2BF-93A49F5691BE}" destId="{223D9F28-E0AC-4635-87DB-884558E8C736}" srcOrd="4" destOrd="0" parTransId="{0206254A-F9EC-4C72-9F1B-05EA7EB7B82D}" sibTransId="{9F347D00-1F70-42AE-A689-907547BB9DAC}"/>
    <dgm:cxn modelId="{88DA17DD-4DDD-45E3-8961-11AC58648DEE}" type="presOf" srcId="{A73AAA8A-90C6-41AD-9D19-355B72B7D4E3}" destId="{688E328E-DC3F-43EC-951F-F1B9F32B163A}" srcOrd="0" destOrd="0" presId="urn:microsoft.com/office/officeart/2005/8/layout/orgChart1"/>
    <dgm:cxn modelId="{5056FABF-A6C3-4005-A5DB-CEC4C7C21BCC}" type="presOf" srcId="{4B911560-14A3-4474-B6DF-72F14C597D36}" destId="{957B79BA-F051-435D-ACCA-843693405F1B}" srcOrd="0" destOrd="0" presId="urn:microsoft.com/office/officeart/2005/8/layout/orgChart1"/>
    <dgm:cxn modelId="{480828DC-3070-4550-BD28-0ED872F39199}" type="presOf" srcId="{9AA223B6-8199-43F8-9AA3-A3712931818E}" destId="{DAEF57CE-7C9A-49E4-985D-8BE46AB1BEDB}" srcOrd="1" destOrd="0" presId="urn:microsoft.com/office/officeart/2005/8/layout/orgChart1"/>
    <dgm:cxn modelId="{4080EBD6-F970-46FA-A6F5-139C36F29AA4}" srcId="{DF067657-85C3-46F6-B2BF-93A49F5691BE}" destId="{9AA223B6-8199-43F8-9AA3-A3712931818E}" srcOrd="1" destOrd="0" parTransId="{416153BB-0DA6-4DBA-924D-1323772777E8}" sibTransId="{77225207-2085-4852-9B8A-A347BA37B621}"/>
    <dgm:cxn modelId="{CF193F53-CBF9-45AB-A309-E86FC586DE4F}" srcId="{07F0CB54-ECEA-4258-B6B4-622ECA9503D0}" destId="{DF067657-85C3-46F6-B2BF-93A49F5691BE}" srcOrd="0" destOrd="0" parTransId="{1F6332D5-6671-4A84-AAF0-69F62661534A}" sibTransId="{5E7440FB-3140-4C0B-BCE6-86D32A0D4477}"/>
    <dgm:cxn modelId="{F8C89C56-56C1-4A8D-A732-4284C789C300}" type="presOf" srcId="{D4D944F9-B0D4-4197-BC33-8EADFB8CA730}" destId="{1C4FEF9D-4827-46D7-B1B8-07564AA24F18}" srcOrd="0" destOrd="0" presId="urn:microsoft.com/office/officeart/2005/8/layout/orgChart1"/>
    <dgm:cxn modelId="{D9C3547D-2CE0-4714-96BB-637E3960892A}" srcId="{DF067657-85C3-46F6-B2BF-93A49F5691BE}" destId="{02CED370-CD10-4E4A-8744-252743DEFC21}" srcOrd="2" destOrd="0" parTransId="{4B911560-14A3-4474-B6DF-72F14C597D36}" sibTransId="{6E540386-0D70-4974-99C5-48BDE8DD15D6}"/>
    <dgm:cxn modelId="{8576F43E-8805-4845-98C0-3587C0E5FFDD}" type="presOf" srcId="{223D9F28-E0AC-4635-87DB-884558E8C736}" destId="{F74D5F8C-C1C5-4FF8-9ABE-2011598B552D}" srcOrd="0" destOrd="0" presId="urn:microsoft.com/office/officeart/2005/8/layout/orgChart1"/>
    <dgm:cxn modelId="{05F7C9F4-EA2D-4644-B2CD-DF3619EA1FF6}" type="presOf" srcId="{F6C30DE2-4663-42AE-BEA6-0248EABA7402}" destId="{11AE6F84-F6B7-489D-AA74-72D6F1AA42DC}" srcOrd="1" destOrd="0" presId="urn:microsoft.com/office/officeart/2005/8/layout/orgChart1"/>
    <dgm:cxn modelId="{91D96203-76BF-4246-A409-77CE7462947A}" type="presOf" srcId="{C9856192-D670-4DD0-B5EE-235626190BFC}" destId="{7A395F6E-4521-4AD6-892D-CA649874CD45}" srcOrd="0" destOrd="0" presId="urn:microsoft.com/office/officeart/2005/8/layout/orgChart1"/>
    <dgm:cxn modelId="{61021CC6-A424-441E-A772-520DA177FD4F}" type="presOf" srcId="{EFF64C76-594D-44D1-A93B-96B68ADD96A5}" destId="{01AC14F7-0146-4679-B765-C617F88E623B}" srcOrd="0" destOrd="0" presId="urn:microsoft.com/office/officeart/2005/8/layout/orgChart1"/>
    <dgm:cxn modelId="{89F19086-01EC-40E0-A1C0-2450E1D6F6CC}" type="presOf" srcId="{07F0CB54-ECEA-4258-B6B4-622ECA9503D0}" destId="{B1C3365A-42F5-4BB2-8E16-F98607EA0316}" srcOrd="0" destOrd="0" presId="urn:microsoft.com/office/officeart/2005/8/layout/orgChart1"/>
    <dgm:cxn modelId="{3CBCCF83-05DD-4419-AE13-CD72D7A92B9A}" type="presOf" srcId="{6BBBDC1A-9E32-45A8-9BB3-E04AA0E7000B}" destId="{0A0F557C-6008-4382-AFEA-10B8D6BC90B5}" srcOrd="1" destOrd="0" presId="urn:microsoft.com/office/officeart/2005/8/layout/orgChart1"/>
    <dgm:cxn modelId="{861BCD4B-31F5-4FE4-94C8-0FE89523BE85}" type="presOf" srcId="{C9856192-D670-4DD0-B5EE-235626190BFC}" destId="{ABBB89DD-6B6F-44B2-BCE1-1DEA54045048}" srcOrd="1" destOrd="0" presId="urn:microsoft.com/office/officeart/2005/8/layout/orgChart1"/>
    <dgm:cxn modelId="{39A7CB12-6640-4355-A26F-8F3D70284E03}" type="presOf" srcId="{DF067657-85C3-46F6-B2BF-93A49F5691BE}" destId="{6130B8C1-7B2D-4568-AC28-83244B3BC165}" srcOrd="0" destOrd="0" presId="urn:microsoft.com/office/officeart/2005/8/layout/orgChart1"/>
    <dgm:cxn modelId="{84A6C890-79D7-4156-AA50-29E78E0DA256}" srcId="{DF067657-85C3-46F6-B2BF-93A49F5691BE}" destId="{EFF64C76-594D-44D1-A93B-96B68ADD96A5}" srcOrd="5" destOrd="0" parTransId="{C94B25C9-FB6B-414E-BBC6-0CC10DB9388B}" sibTransId="{002693DD-EFCF-4CC7-8767-D91A21DAB48A}"/>
    <dgm:cxn modelId="{7C82E40F-D868-46FA-8C26-6F888DF16B50}" type="presOf" srcId="{02CED370-CD10-4E4A-8744-252743DEFC21}" destId="{34AE8534-6549-44A0-AD9F-F3C4D1FD7A8D}" srcOrd="0" destOrd="0" presId="urn:microsoft.com/office/officeart/2005/8/layout/orgChart1"/>
    <dgm:cxn modelId="{E613498D-DAA6-44C8-A01F-20612121EC54}" type="presOf" srcId="{02CED370-CD10-4E4A-8744-252743DEFC21}" destId="{3A01CB1D-8A1A-489F-8CE1-EA41C4A89014}" srcOrd="1" destOrd="0" presId="urn:microsoft.com/office/officeart/2005/8/layout/orgChart1"/>
    <dgm:cxn modelId="{31B32EC9-E52C-4388-95D2-E9CFD7B9A1DC}" srcId="{9AA223B6-8199-43F8-9AA3-A3712931818E}" destId="{B0A7F414-5E4B-4ACB-9C46-B58A49C62100}" srcOrd="1" destOrd="0" parTransId="{AC955FF1-06A4-4775-8D56-4C1CA351F1DE}" sibTransId="{423E8667-6869-4BAF-B279-04A821B7BF4F}"/>
    <dgm:cxn modelId="{23D406BC-C103-4D56-B9E6-551B1D91706A}" type="presOf" srcId="{53CCA259-ED8C-461B-93C1-A9B348CD8E9E}" destId="{8ED42A1A-EAE4-4184-8B6A-566A41BE8D43}" srcOrd="0" destOrd="0" presId="urn:microsoft.com/office/officeart/2005/8/layout/orgChart1"/>
    <dgm:cxn modelId="{FB99A7FE-7A8C-40BB-B60B-45614C981835}" type="presOf" srcId="{AC955FF1-06A4-4775-8D56-4C1CA351F1DE}" destId="{83FE5BBE-04BA-404C-8D77-974EFF661877}" srcOrd="0" destOrd="0" presId="urn:microsoft.com/office/officeart/2005/8/layout/orgChart1"/>
    <dgm:cxn modelId="{14B90B96-191E-4DAD-ABC5-58D0409D4323}" type="presOf" srcId="{0206254A-F9EC-4C72-9F1B-05EA7EB7B82D}" destId="{F645AA27-1C73-41D8-ABBA-45EA6A257F7D}" srcOrd="0" destOrd="0" presId="urn:microsoft.com/office/officeart/2005/8/layout/orgChart1"/>
    <dgm:cxn modelId="{CA82617B-95E3-473D-ADA3-E3EED5846F8B}" type="presOf" srcId="{FCB12C76-D6D2-4FB2-9157-AA777B37AD41}" destId="{8146E523-4832-4E70-AC15-D59DB9ECA133}" srcOrd="0" destOrd="0" presId="urn:microsoft.com/office/officeart/2005/8/layout/orgChart1"/>
    <dgm:cxn modelId="{17169D4A-EE8C-46B1-83A3-0A13A51CBADC}" srcId="{DF067657-85C3-46F6-B2BF-93A49F5691BE}" destId="{6BBBDC1A-9E32-45A8-9BB3-E04AA0E7000B}" srcOrd="3" destOrd="0" parTransId="{2604BCE3-172B-4969-A09B-9CBF85936554}" sibTransId="{8C634C47-AB6E-4D6E-A0B4-20A66FEF9A84}"/>
    <dgm:cxn modelId="{604E8F92-F61A-4B29-968D-D92F206F1C36}" type="presOf" srcId="{14F33780-CCB4-4AEF-B3DE-5D5FC3DD3131}" destId="{6389B267-6CBA-4499-9D35-35A5319F7692}" srcOrd="1" destOrd="0" presId="urn:microsoft.com/office/officeart/2005/8/layout/orgChart1"/>
    <dgm:cxn modelId="{7FE5AA0D-58AC-4F89-B11D-3CFE64747B8B}" type="presOf" srcId="{B0A7F414-5E4B-4ACB-9C46-B58A49C62100}" destId="{51D83D20-9147-4673-9A31-AAD86C1C8F83}" srcOrd="1" destOrd="0" presId="urn:microsoft.com/office/officeart/2005/8/layout/orgChart1"/>
    <dgm:cxn modelId="{52D4A8C5-D142-4C08-BE22-3873AC0B5664}" type="presOf" srcId="{2604BCE3-172B-4969-A09B-9CBF85936554}" destId="{FD0BCFE4-62AF-4100-989D-9257359A9761}" srcOrd="0" destOrd="0" presId="urn:microsoft.com/office/officeart/2005/8/layout/orgChart1"/>
    <dgm:cxn modelId="{35C3D84A-85E0-47E3-BBB6-C7EB1FAD77A2}" type="presOf" srcId="{9AA223B6-8199-43F8-9AA3-A3712931818E}" destId="{2E18D53E-5602-4626-B00A-6EB961E8299A}" srcOrd="0" destOrd="0" presId="urn:microsoft.com/office/officeart/2005/8/layout/orgChart1"/>
    <dgm:cxn modelId="{4568C532-D41A-44C8-932D-46A29EC5BB01}" type="presParOf" srcId="{B1C3365A-42F5-4BB2-8E16-F98607EA0316}" destId="{1E5DD370-D028-48E7-B9D9-B799A42A27A5}" srcOrd="0" destOrd="0" presId="urn:microsoft.com/office/officeart/2005/8/layout/orgChart1"/>
    <dgm:cxn modelId="{07C56C3F-C77A-480F-9A0D-555B30D1EA79}" type="presParOf" srcId="{1E5DD370-D028-48E7-B9D9-B799A42A27A5}" destId="{BDC14125-3A76-4B4C-AC37-C7A7BBC4C6A8}" srcOrd="0" destOrd="0" presId="urn:microsoft.com/office/officeart/2005/8/layout/orgChart1"/>
    <dgm:cxn modelId="{FBA628CF-5562-4F39-8A5F-2646B31EFE84}" type="presParOf" srcId="{BDC14125-3A76-4B4C-AC37-C7A7BBC4C6A8}" destId="{6130B8C1-7B2D-4568-AC28-83244B3BC165}" srcOrd="0" destOrd="0" presId="urn:microsoft.com/office/officeart/2005/8/layout/orgChart1"/>
    <dgm:cxn modelId="{3B45A4EB-182E-44D6-BBDB-3CB7D6B92392}" type="presParOf" srcId="{BDC14125-3A76-4B4C-AC37-C7A7BBC4C6A8}" destId="{5FB8143A-1B16-47AF-8924-F7CCF62D727D}" srcOrd="1" destOrd="0" presId="urn:microsoft.com/office/officeart/2005/8/layout/orgChart1"/>
    <dgm:cxn modelId="{8321987A-02FF-48E5-8625-434433525A25}" type="presParOf" srcId="{1E5DD370-D028-48E7-B9D9-B799A42A27A5}" destId="{274002C1-4F9E-4002-805F-1C3C2AE808EB}" srcOrd="1" destOrd="0" presId="urn:microsoft.com/office/officeart/2005/8/layout/orgChart1"/>
    <dgm:cxn modelId="{9BC90F18-D20D-4150-AF53-8A5A483BAA6A}" type="presParOf" srcId="{274002C1-4F9E-4002-805F-1C3C2AE808EB}" destId="{FD0BCFE4-62AF-4100-989D-9257359A9761}" srcOrd="0" destOrd="0" presId="urn:microsoft.com/office/officeart/2005/8/layout/orgChart1"/>
    <dgm:cxn modelId="{94DA3E8D-19A0-45AC-8F45-5B2EE2AEFB51}" type="presParOf" srcId="{274002C1-4F9E-4002-805F-1C3C2AE808EB}" destId="{9A76093C-B9E7-4FCB-A8C9-460D14F743E4}" srcOrd="1" destOrd="0" presId="urn:microsoft.com/office/officeart/2005/8/layout/orgChart1"/>
    <dgm:cxn modelId="{BC5114FE-C05C-4C3F-97C5-B3A389B81488}" type="presParOf" srcId="{9A76093C-B9E7-4FCB-A8C9-460D14F743E4}" destId="{18E21BA7-FBBE-4813-93C9-38EF238A113F}" srcOrd="0" destOrd="0" presId="urn:microsoft.com/office/officeart/2005/8/layout/orgChart1"/>
    <dgm:cxn modelId="{B02CABDA-13B4-4D5A-981C-230BC461FDAD}" type="presParOf" srcId="{18E21BA7-FBBE-4813-93C9-38EF238A113F}" destId="{20F9079C-E751-4876-9882-A3EBCE3B67C4}" srcOrd="0" destOrd="0" presId="urn:microsoft.com/office/officeart/2005/8/layout/orgChart1"/>
    <dgm:cxn modelId="{6A669860-CFE2-42A5-BA13-B66A9415C5F2}" type="presParOf" srcId="{18E21BA7-FBBE-4813-93C9-38EF238A113F}" destId="{0A0F557C-6008-4382-AFEA-10B8D6BC90B5}" srcOrd="1" destOrd="0" presId="urn:microsoft.com/office/officeart/2005/8/layout/orgChart1"/>
    <dgm:cxn modelId="{FE4BA440-8C99-4319-9F7C-2DF346877D66}" type="presParOf" srcId="{9A76093C-B9E7-4FCB-A8C9-460D14F743E4}" destId="{44BE7564-D6A8-4975-A441-D1B46C4161C8}" srcOrd="1" destOrd="0" presId="urn:microsoft.com/office/officeart/2005/8/layout/orgChart1"/>
    <dgm:cxn modelId="{3CCCEDDF-FEE1-4AEF-B74D-4FAD419048AC}" type="presParOf" srcId="{9A76093C-B9E7-4FCB-A8C9-460D14F743E4}" destId="{D616E61A-18C5-4523-B0BE-420AC55DC713}" srcOrd="2" destOrd="0" presId="urn:microsoft.com/office/officeart/2005/8/layout/orgChart1"/>
    <dgm:cxn modelId="{626639BF-0A8F-416D-9207-C49F8ABFFE4E}" type="presParOf" srcId="{274002C1-4F9E-4002-805F-1C3C2AE808EB}" destId="{F645AA27-1C73-41D8-ABBA-45EA6A257F7D}" srcOrd="2" destOrd="0" presId="urn:microsoft.com/office/officeart/2005/8/layout/orgChart1"/>
    <dgm:cxn modelId="{CE2DFE5A-C43C-4E48-9A2E-D98F9C841830}" type="presParOf" srcId="{274002C1-4F9E-4002-805F-1C3C2AE808EB}" destId="{72412564-25D5-4F1A-A1D2-BA42935B3BB8}" srcOrd="3" destOrd="0" presId="urn:microsoft.com/office/officeart/2005/8/layout/orgChart1"/>
    <dgm:cxn modelId="{C0C16983-2F13-4837-8C2D-9132648797B2}" type="presParOf" srcId="{72412564-25D5-4F1A-A1D2-BA42935B3BB8}" destId="{DE7FFEAC-CDAE-4A3E-9F7D-5B1671E1216F}" srcOrd="0" destOrd="0" presId="urn:microsoft.com/office/officeart/2005/8/layout/orgChart1"/>
    <dgm:cxn modelId="{8D3C787D-8A52-42D7-BB89-2D08EE960FA8}" type="presParOf" srcId="{DE7FFEAC-CDAE-4A3E-9F7D-5B1671E1216F}" destId="{F74D5F8C-C1C5-4FF8-9ABE-2011598B552D}" srcOrd="0" destOrd="0" presId="urn:microsoft.com/office/officeart/2005/8/layout/orgChart1"/>
    <dgm:cxn modelId="{6CA0A331-5458-45C0-9119-31DCCE56857F}" type="presParOf" srcId="{DE7FFEAC-CDAE-4A3E-9F7D-5B1671E1216F}" destId="{9F10DC2A-BB7E-4E86-B037-C1C6798A75EE}" srcOrd="1" destOrd="0" presId="urn:microsoft.com/office/officeart/2005/8/layout/orgChart1"/>
    <dgm:cxn modelId="{ED136500-D5AC-4224-ACAC-B08A8F82DDE6}" type="presParOf" srcId="{72412564-25D5-4F1A-A1D2-BA42935B3BB8}" destId="{8685D035-92B0-4176-9DAB-69D057EC7D2A}" srcOrd="1" destOrd="0" presId="urn:microsoft.com/office/officeart/2005/8/layout/orgChart1"/>
    <dgm:cxn modelId="{48E2D831-35F6-4F69-9D11-63D78E2389F9}" type="presParOf" srcId="{72412564-25D5-4F1A-A1D2-BA42935B3BB8}" destId="{65CADCAA-EA24-4472-AB46-F8D3C5F63D64}" srcOrd="2" destOrd="0" presId="urn:microsoft.com/office/officeart/2005/8/layout/orgChart1"/>
    <dgm:cxn modelId="{F499E315-1423-44E1-BFB8-C01B793F933C}" type="presParOf" srcId="{274002C1-4F9E-4002-805F-1C3C2AE808EB}" destId="{3D8AA4EC-C035-470D-AE97-F44FB6C56623}" srcOrd="4" destOrd="0" presId="urn:microsoft.com/office/officeart/2005/8/layout/orgChart1"/>
    <dgm:cxn modelId="{486FDAFF-6767-4860-9906-51DF27D8A796}" type="presParOf" srcId="{274002C1-4F9E-4002-805F-1C3C2AE808EB}" destId="{2860F4AA-795C-4436-B923-9F61D96D74F9}" srcOrd="5" destOrd="0" presId="urn:microsoft.com/office/officeart/2005/8/layout/orgChart1"/>
    <dgm:cxn modelId="{50E2696F-5CC7-4792-BBD3-A1676A0EF251}" type="presParOf" srcId="{2860F4AA-795C-4436-B923-9F61D96D74F9}" destId="{35FEAEF3-8695-4FE0-8B82-FC5B88D47DEC}" srcOrd="0" destOrd="0" presId="urn:microsoft.com/office/officeart/2005/8/layout/orgChart1"/>
    <dgm:cxn modelId="{30C9D057-8688-4C4D-AA36-BEC19D418A73}" type="presParOf" srcId="{35FEAEF3-8695-4FE0-8B82-FC5B88D47DEC}" destId="{01AC14F7-0146-4679-B765-C617F88E623B}" srcOrd="0" destOrd="0" presId="urn:microsoft.com/office/officeart/2005/8/layout/orgChart1"/>
    <dgm:cxn modelId="{C0FA29DC-2379-4106-83AB-0B2B68E08167}" type="presParOf" srcId="{35FEAEF3-8695-4FE0-8B82-FC5B88D47DEC}" destId="{17B26BE9-DB2D-4C5D-9563-9247657B1D0A}" srcOrd="1" destOrd="0" presId="urn:microsoft.com/office/officeart/2005/8/layout/orgChart1"/>
    <dgm:cxn modelId="{95E9D3AF-A4D3-4A05-84F5-C4C27B0F8CB8}" type="presParOf" srcId="{2860F4AA-795C-4436-B923-9F61D96D74F9}" destId="{3F422FBA-14E4-4152-8ED7-ABFAA8790E22}" srcOrd="1" destOrd="0" presId="urn:microsoft.com/office/officeart/2005/8/layout/orgChart1"/>
    <dgm:cxn modelId="{06A84DC4-1A18-4EB5-BFB9-3862147DCEF3}" type="presParOf" srcId="{2860F4AA-795C-4436-B923-9F61D96D74F9}" destId="{38F6978F-53B6-4BAD-90B3-45F870E6576D}" srcOrd="2" destOrd="0" presId="urn:microsoft.com/office/officeart/2005/8/layout/orgChart1"/>
    <dgm:cxn modelId="{0FF56169-45BC-4A1D-95E2-C5032082CD32}" type="presParOf" srcId="{274002C1-4F9E-4002-805F-1C3C2AE808EB}" destId="{3C2CD7B3-33AA-415D-A174-8D225F710BF1}" srcOrd="6" destOrd="0" presId="urn:microsoft.com/office/officeart/2005/8/layout/orgChart1"/>
    <dgm:cxn modelId="{41A15827-72E1-4FDB-8A37-9DD41A5A369D}" type="presParOf" srcId="{274002C1-4F9E-4002-805F-1C3C2AE808EB}" destId="{32E522BB-C2D3-4883-AE2D-086A9F1A84C5}" srcOrd="7" destOrd="0" presId="urn:microsoft.com/office/officeart/2005/8/layout/orgChart1"/>
    <dgm:cxn modelId="{ACFAACD3-7D10-4BDD-A447-39434E3CFF42}" type="presParOf" srcId="{32E522BB-C2D3-4883-AE2D-086A9F1A84C5}" destId="{38F4940A-C6F7-4A2E-A2EF-E37BB35CF804}" srcOrd="0" destOrd="0" presId="urn:microsoft.com/office/officeart/2005/8/layout/orgChart1"/>
    <dgm:cxn modelId="{3757325F-6F3B-4E0D-A243-10C716D1E4FA}" type="presParOf" srcId="{38F4940A-C6F7-4A2E-A2EF-E37BB35CF804}" destId="{8146E523-4832-4E70-AC15-D59DB9ECA133}" srcOrd="0" destOrd="0" presId="urn:microsoft.com/office/officeart/2005/8/layout/orgChart1"/>
    <dgm:cxn modelId="{45F22FDD-9F67-4182-9AA4-72D0E976E051}" type="presParOf" srcId="{38F4940A-C6F7-4A2E-A2EF-E37BB35CF804}" destId="{84F1BAF4-3533-4B19-99BA-6ECBC55D2C47}" srcOrd="1" destOrd="0" presId="urn:microsoft.com/office/officeart/2005/8/layout/orgChart1"/>
    <dgm:cxn modelId="{AD51B8C8-9854-4291-95CA-F96A6715C1F5}" type="presParOf" srcId="{32E522BB-C2D3-4883-AE2D-086A9F1A84C5}" destId="{298F5155-767F-4200-B2F7-9D5949276C38}" srcOrd="1" destOrd="0" presId="urn:microsoft.com/office/officeart/2005/8/layout/orgChart1"/>
    <dgm:cxn modelId="{6D2B4A86-4C6B-4402-8A46-2312F8FE6D72}" type="presParOf" srcId="{32E522BB-C2D3-4883-AE2D-086A9F1A84C5}" destId="{0D9CA80D-1B39-4CE2-9039-C6B641B1D08E}" srcOrd="2" destOrd="0" presId="urn:microsoft.com/office/officeart/2005/8/layout/orgChart1"/>
    <dgm:cxn modelId="{B9F30072-D4A2-46F5-8DFA-4513A94C4F0E}" type="presParOf" srcId="{1E5DD370-D028-48E7-B9D9-B799A42A27A5}" destId="{F0C3B2D0-1842-4FB1-A657-C7A5AD76F16E}" srcOrd="2" destOrd="0" presId="urn:microsoft.com/office/officeart/2005/8/layout/orgChart1"/>
    <dgm:cxn modelId="{CE6A1300-DD18-4936-8475-AED6FF8E5E1B}" type="presParOf" srcId="{F0C3B2D0-1842-4FB1-A657-C7A5AD76F16E}" destId="{1C4FEF9D-4827-46D7-B1B8-07564AA24F18}" srcOrd="0" destOrd="0" presId="urn:microsoft.com/office/officeart/2005/8/layout/orgChart1"/>
    <dgm:cxn modelId="{557DA2DC-1BD1-41C9-B2CC-CF2577B6F3B0}" type="presParOf" srcId="{F0C3B2D0-1842-4FB1-A657-C7A5AD76F16E}" destId="{4D4BEDDF-366D-4EA0-9502-80B8C9269F00}" srcOrd="1" destOrd="0" presId="urn:microsoft.com/office/officeart/2005/8/layout/orgChart1"/>
    <dgm:cxn modelId="{1A453CBD-A88C-43F3-B147-5A174B7DC0A1}" type="presParOf" srcId="{4D4BEDDF-366D-4EA0-9502-80B8C9269F00}" destId="{A58B26E1-F7F5-4468-9DC9-9CE11D9C58A2}" srcOrd="0" destOrd="0" presId="urn:microsoft.com/office/officeart/2005/8/layout/orgChart1"/>
    <dgm:cxn modelId="{279E5B53-8D77-4912-A568-EC644650C97C}" type="presParOf" srcId="{A58B26E1-F7F5-4468-9DC9-9CE11D9C58A2}" destId="{7A395F6E-4521-4AD6-892D-CA649874CD45}" srcOrd="0" destOrd="0" presId="urn:microsoft.com/office/officeart/2005/8/layout/orgChart1"/>
    <dgm:cxn modelId="{A1EB052D-E669-48E0-8A25-9AA56EE7CDA2}" type="presParOf" srcId="{A58B26E1-F7F5-4468-9DC9-9CE11D9C58A2}" destId="{ABBB89DD-6B6F-44B2-BCE1-1DEA54045048}" srcOrd="1" destOrd="0" presId="urn:microsoft.com/office/officeart/2005/8/layout/orgChart1"/>
    <dgm:cxn modelId="{0011FAE0-D885-4DFE-B047-6C0DE73D80B6}" type="presParOf" srcId="{4D4BEDDF-366D-4EA0-9502-80B8C9269F00}" destId="{17F97CD6-AEDF-442C-BAEC-B90B64523701}" srcOrd="1" destOrd="0" presId="urn:microsoft.com/office/officeart/2005/8/layout/orgChart1"/>
    <dgm:cxn modelId="{5B973271-C3CF-4852-8A7F-299FF0D347A5}" type="presParOf" srcId="{4D4BEDDF-366D-4EA0-9502-80B8C9269F00}" destId="{AA9EDC5A-13E5-4F5C-99FA-9322F45D7A06}" srcOrd="2" destOrd="0" presId="urn:microsoft.com/office/officeart/2005/8/layout/orgChart1"/>
    <dgm:cxn modelId="{A8342422-F642-4275-86D1-DA9AA2631AD9}" type="presParOf" srcId="{F0C3B2D0-1842-4FB1-A657-C7A5AD76F16E}" destId="{9AD95B93-1B5D-4878-88FF-1C7FFE015616}" srcOrd="2" destOrd="0" presId="urn:microsoft.com/office/officeart/2005/8/layout/orgChart1"/>
    <dgm:cxn modelId="{FC9D4F37-713A-41AA-A6A3-5FC2D3295A47}" type="presParOf" srcId="{F0C3B2D0-1842-4FB1-A657-C7A5AD76F16E}" destId="{81205382-63A5-4931-B91E-CE304AF0C066}" srcOrd="3" destOrd="0" presId="urn:microsoft.com/office/officeart/2005/8/layout/orgChart1"/>
    <dgm:cxn modelId="{9F97EBBA-DFE6-450E-90F1-27D4ADC67DAA}" type="presParOf" srcId="{81205382-63A5-4931-B91E-CE304AF0C066}" destId="{80D9D579-FCA5-40A9-9F61-0055D3F1D2ED}" srcOrd="0" destOrd="0" presId="urn:microsoft.com/office/officeart/2005/8/layout/orgChart1"/>
    <dgm:cxn modelId="{BBDDCAB0-5807-4C29-A956-6F29B7BACC23}" type="presParOf" srcId="{80D9D579-FCA5-40A9-9F61-0055D3F1D2ED}" destId="{2E18D53E-5602-4626-B00A-6EB961E8299A}" srcOrd="0" destOrd="0" presId="urn:microsoft.com/office/officeart/2005/8/layout/orgChart1"/>
    <dgm:cxn modelId="{908D1740-207A-42BC-A822-11DC65D4AF8A}" type="presParOf" srcId="{80D9D579-FCA5-40A9-9F61-0055D3F1D2ED}" destId="{DAEF57CE-7C9A-49E4-985D-8BE46AB1BEDB}" srcOrd="1" destOrd="0" presId="urn:microsoft.com/office/officeart/2005/8/layout/orgChart1"/>
    <dgm:cxn modelId="{BA0E6F08-23A5-4442-A044-B0C45C87B41F}" type="presParOf" srcId="{81205382-63A5-4931-B91E-CE304AF0C066}" destId="{F1ABCB75-B28E-440F-90E4-2B1DC31CAFCF}" srcOrd="1" destOrd="0" presId="urn:microsoft.com/office/officeart/2005/8/layout/orgChart1"/>
    <dgm:cxn modelId="{A97E3D8A-5DCC-494B-8782-83F9623027EF}" type="presParOf" srcId="{F1ABCB75-B28E-440F-90E4-2B1DC31CAFCF}" destId="{688E328E-DC3F-43EC-951F-F1B9F32B163A}" srcOrd="0" destOrd="0" presId="urn:microsoft.com/office/officeart/2005/8/layout/orgChart1"/>
    <dgm:cxn modelId="{9EA9431F-B599-4DF4-8117-D3B84F2C9517}" type="presParOf" srcId="{F1ABCB75-B28E-440F-90E4-2B1DC31CAFCF}" destId="{6DA5CEFC-6DEB-43D2-A33E-BBB66FFAA635}" srcOrd="1" destOrd="0" presId="urn:microsoft.com/office/officeart/2005/8/layout/orgChart1"/>
    <dgm:cxn modelId="{C9632C15-98FF-4C4D-9442-3AE52784B10E}" type="presParOf" srcId="{6DA5CEFC-6DEB-43D2-A33E-BBB66FFAA635}" destId="{2E44AAD5-7168-4052-B904-E7AE2723D835}" srcOrd="0" destOrd="0" presId="urn:microsoft.com/office/officeart/2005/8/layout/orgChart1"/>
    <dgm:cxn modelId="{1D249BD2-0438-41A8-B855-A8C3DB2021C6}" type="presParOf" srcId="{2E44AAD5-7168-4052-B904-E7AE2723D835}" destId="{7C285987-CB06-45BA-B239-D477D16F1EC4}" srcOrd="0" destOrd="0" presId="urn:microsoft.com/office/officeart/2005/8/layout/orgChart1"/>
    <dgm:cxn modelId="{F44BCA0F-76F8-4CFC-A870-E30740430DC7}" type="presParOf" srcId="{2E44AAD5-7168-4052-B904-E7AE2723D835}" destId="{6389B267-6CBA-4499-9D35-35A5319F7692}" srcOrd="1" destOrd="0" presId="urn:microsoft.com/office/officeart/2005/8/layout/orgChart1"/>
    <dgm:cxn modelId="{F30E2D7A-3921-4973-8090-3E276432F4C2}" type="presParOf" srcId="{6DA5CEFC-6DEB-43D2-A33E-BBB66FFAA635}" destId="{F8ADB417-2731-43C4-8BD1-9C9DA8D40E0C}" srcOrd="1" destOrd="0" presId="urn:microsoft.com/office/officeart/2005/8/layout/orgChart1"/>
    <dgm:cxn modelId="{60795478-87FE-4C9C-BF74-30CCF6B5F494}" type="presParOf" srcId="{6DA5CEFC-6DEB-43D2-A33E-BBB66FFAA635}" destId="{4F5BD4D3-B50C-4A38-8A72-60DF3C21FF85}" srcOrd="2" destOrd="0" presId="urn:microsoft.com/office/officeart/2005/8/layout/orgChart1"/>
    <dgm:cxn modelId="{F72205CD-D721-4FDA-82F4-0D4A894FBA43}" type="presParOf" srcId="{F1ABCB75-B28E-440F-90E4-2B1DC31CAFCF}" destId="{83FE5BBE-04BA-404C-8D77-974EFF661877}" srcOrd="2" destOrd="0" presId="urn:microsoft.com/office/officeart/2005/8/layout/orgChart1"/>
    <dgm:cxn modelId="{87916B82-7429-4E04-B0AA-3EC5A933CAF9}" type="presParOf" srcId="{F1ABCB75-B28E-440F-90E4-2B1DC31CAFCF}" destId="{3B79DA25-E876-411C-985F-B1D5ACA7AA7C}" srcOrd="3" destOrd="0" presId="urn:microsoft.com/office/officeart/2005/8/layout/orgChart1"/>
    <dgm:cxn modelId="{29C805C7-76AB-42BD-AA34-48CB6405E29B}" type="presParOf" srcId="{3B79DA25-E876-411C-985F-B1D5ACA7AA7C}" destId="{527D64E8-3F54-4F9D-9DB4-CE6C2673C874}" srcOrd="0" destOrd="0" presId="urn:microsoft.com/office/officeart/2005/8/layout/orgChart1"/>
    <dgm:cxn modelId="{6AA10178-EEFC-4C02-B125-46A497A6B21B}" type="presParOf" srcId="{527D64E8-3F54-4F9D-9DB4-CE6C2673C874}" destId="{9124FD9A-6417-4B27-93E5-66BBB17E7088}" srcOrd="0" destOrd="0" presId="urn:microsoft.com/office/officeart/2005/8/layout/orgChart1"/>
    <dgm:cxn modelId="{67BE617A-C27A-4386-ACEE-0258C02F4189}" type="presParOf" srcId="{527D64E8-3F54-4F9D-9DB4-CE6C2673C874}" destId="{51D83D20-9147-4673-9A31-AAD86C1C8F83}" srcOrd="1" destOrd="0" presId="urn:microsoft.com/office/officeart/2005/8/layout/orgChart1"/>
    <dgm:cxn modelId="{8C644D15-02C8-4C59-922F-88B735F7D507}" type="presParOf" srcId="{3B79DA25-E876-411C-985F-B1D5ACA7AA7C}" destId="{383BCAE4-C409-4D51-AE49-6A7405CA0C9C}" srcOrd="1" destOrd="0" presId="urn:microsoft.com/office/officeart/2005/8/layout/orgChart1"/>
    <dgm:cxn modelId="{9F79BB40-6F2A-4F8A-AA06-374ECBAA0E78}" type="presParOf" srcId="{3B79DA25-E876-411C-985F-B1D5ACA7AA7C}" destId="{E2CD6599-9644-4B4C-BDDE-A396FE60B9C7}" srcOrd="2" destOrd="0" presId="urn:microsoft.com/office/officeart/2005/8/layout/orgChart1"/>
    <dgm:cxn modelId="{8989B8AA-849E-45C1-ADA3-31AD44EBBD74}" type="presParOf" srcId="{81205382-63A5-4931-B91E-CE304AF0C066}" destId="{F61E81FA-20A5-48A9-BE1D-F07B7CF4FB59}" srcOrd="2" destOrd="0" presId="urn:microsoft.com/office/officeart/2005/8/layout/orgChart1"/>
    <dgm:cxn modelId="{A2787863-9648-4088-AD30-7BF654C74777}" type="presParOf" srcId="{F0C3B2D0-1842-4FB1-A657-C7A5AD76F16E}" destId="{957B79BA-F051-435D-ACCA-843693405F1B}" srcOrd="4" destOrd="0" presId="urn:microsoft.com/office/officeart/2005/8/layout/orgChart1"/>
    <dgm:cxn modelId="{7EEB6BE3-2DC1-467C-B022-1C760EF2EF31}" type="presParOf" srcId="{F0C3B2D0-1842-4FB1-A657-C7A5AD76F16E}" destId="{2CA99C7F-6682-450C-A518-B479F37D07D6}" srcOrd="5" destOrd="0" presId="urn:microsoft.com/office/officeart/2005/8/layout/orgChart1"/>
    <dgm:cxn modelId="{B46303F9-6C08-4178-8370-272F5BA1E63E}" type="presParOf" srcId="{2CA99C7F-6682-450C-A518-B479F37D07D6}" destId="{36D54BF9-B745-4A3D-A1ED-DED9D367586D}" srcOrd="0" destOrd="0" presId="urn:microsoft.com/office/officeart/2005/8/layout/orgChart1"/>
    <dgm:cxn modelId="{C358252D-074E-4A4E-8766-A5F43202FF5B}" type="presParOf" srcId="{36D54BF9-B745-4A3D-A1ED-DED9D367586D}" destId="{34AE8534-6549-44A0-AD9F-F3C4D1FD7A8D}" srcOrd="0" destOrd="0" presId="urn:microsoft.com/office/officeart/2005/8/layout/orgChart1"/>
    <dgm:cxn modelId="{3C8C51F7-6BA3-4101-92A0-0938F4A9D86F}" type="presParOf" srcId="{36D54BF9-B745-4A3D-A1ED-DED9D367586D}" destId="{3A01CB1D-8A1A-489F-8CE1-EA41C4A89014}" srcOrd="1" destOrd="0" presId="urn:microsoft.com/office/officeart/2005/8/layout/orgChart1"/>
    <dgm:cxn modelId="{83EE24F0-9B65-46CC-8E47-4CDD2714FFC8}" type="presParOf" srcId="{2CA99C7F-6682-450C-A518-B479F37D07D6}" destId="{C34BA842-0ECB-48EF-86CD-DB081DD4B3F5}" srcOrd="1" destOrd="0" presId="urn:microsoft.com/office/officeart/2005/8/layout/orgChart1"/>
    <dgm:cxn modelId="{2257A04F-057C-4329-99F5-4B862D71A0F6}" type="presParOf" srcId="{2CA99C7F-6682-450C-A518-B479F37D07D6}" destId="{3622E459-E365-4DB1-B142-8B43B41D717E}" srcOrd="2" destOrd="0" presId="urn:microsoft.com/office/officeart/2005/8/layout/orgChart1"/>
    <dgm:cxn modelId="{FECB5746-A447-4003-9549-56677E3331B2}" type="presParOf" srcId="{F0C3B2D0-1842-4FB1-A657-C7A5AD76F16E}" destId="{8ED42A1A-EAE4-4184-8B6A-566A41BE8D43}" srcOrd="6" destOrd="0" presId="urn:microsoft.com/office/officeart/2005/8/layout/orgChart1"/>
    <dgm:cxn modelId="{ACFB88D1-1EDE-4956-9098-F28631EB7A84}" type="presParOf" srcId="{F0C3B2D0-1842-4FB1-A657-C7A5AD76F16E}" destId="{EB784372-A8B9-4685-92CC-2A03F848336D}" srcOrd="7" destOrd="0" presId="urn:microsoft.com/office/officeart/2005/8/layout/orgChart1"/>
    <dgm:cxn modelId="{8BFDA388-60D6-47CA-9241-4DF99B97A01B}" type="presParOf" srcId="{EB784372-A8B9-4685-92CC-2A03F848336D}" destId="{2859747D-42B1-4C3B-899B-8441D8EEC520}" srcOrd="0" destOrd="0" presId="urn:microsoft.com/office/officeart/2005/8/layout/orgChart1"/>
    <dgm:cxn modelId="{AC79B830-BD8B-481C-8827-7914B58E580A}" type="presParOf" srcId="{2859747D-42B1-4C3B-899B-8441D8EEC520}" destId="{788FABAF-5127-4471-905C-E09CA8B4247D}" srcOrd="0" destOrd="0" presId="urn:microsoft.com/office/officeart/2005/8/layout/orgChart1"/>
    <dgm:cxn modelId="{6FAF66E2-A2E5-4539-B1D5-A5850104205B}" type="presParOf" srcId="{2859747D-42B1-4C3B-899B-8441D8EEC520}" destId="{11AE6F84-F6B7-489D-AA74-72D6F1AA42DC}" srcOrd="1" destOrd="0" presId="urn:microsoft.com/office/officeart/2005/8/layout/orgChart1"/>
    <dgm:cxn modelId="{0C617208-7EEA-4D9A-982D-43B51FA6A7AD}" type="presParOf" srcId="{EB784372-A8B9-4685-92CC-2A03F848336D}" destId="{B1C7B8D4-0632-4CA6-A125-B698675C9EE7}" srcOrd="1" destOrd="0" presId="urn:microsoft.com/office/officeart/2005/8/layout/orgChart1"/>
    <dgm:cxn modelId="{EF9918B2-1588-48B1-92DC-FD304965CCCC}" type="presParOf" srcId="{EB784372-A8B9-4685-92CC-2A03F848336D}" destId="{80084FB4-21F1-4439-94AF-DA640ED632C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F0CB54-ECEA-4258-B6B4-622ECA9503D0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6BBBDC1A-9E32-45A8-9BB3-E04AA0E7000B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Coordinador(a) General de la Secretaría de Obras Públicas</a:t>
          </a:r>
        </a:p>
      </dgm:t>
    </dgm:pt>
    <dgm:pt modelId="{8C634C47-AB6E-4D6E-A0B4-20A66FEF9A84}" type="sibTrans" cxnId="{17169D4A-EE8C-46B1-83A3-0A13A51CBAD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2604BCE3-172B-4969-A09B-9CBF85936554}" type="parTrans" cxnId="{17169D4A-EE8C-46B1-83A3-0A13A51CBAD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E632739F-0091-479A-816D-37E4DE5C5A8B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dirty="0" smtClean="0">
              <a:solidFill>
                <a:schemeClr val="tx1"/>
              </a:solidFill>
            </a:rPr>
            <a:t>Secretaria(o)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MX" sz="1200" dirty="0" smtClean="0">
            <a:solidFill>
              <a:schemeClr val="tx1"/>
            </a:solidFill>
          </a:endParaRPr>
        </a:p>
      </dgm:t>
    </dgm:pt>
    <dgm:pt modelId="{F79452D9-3C13-467D-9822-E20A09481207}" type="parTrans" cxnId="{E27D5A57-F7EA-4F58-8F87-BB03E7A8B88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C04AC307-FCB4-4A8F-8B53-B92F824DC291}" type="sibTrans" cxnId="{E27D5A57-F7EA-4F58-8F87-BB03E7A8B88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B1C3365A-42F5-4BB2-8E16-F98607EA0316}" type="pres">
      <dgm:prSet presAssocID="{07F0CB54-ECEA-4258-B6B4-622ECA9503D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A3E8EC55-2036-49D4-8F75-B1D5C418ECA5}" type="pres">
      <dgm:prSet presAssocID="{6BBBDC1A-9E32-45A8-9BB3-E04AA0E7000B}" presName="hierRoot1" presStyleCnt="0">
        <dgm:presLayoutVars>
          <dgm:hierBranch val="init"/>
        </dgm:presLayoutVars>
      </dgm:prSet>
      <dgm:spPr/>
    </dgm:pt>
    <dgm:pt modelId="{37391846-80D9-4F37-8019-537D31A6B5D3}" type="pres">
      <dgm:prSet presAssocID="{6BBBDC1A-9E32-45A8-9BB3-E04AA0E7000B}" presName="rootComposite1" presStyleCnt="0"/>
      <dgm:spPr/>
    </dgm:pt>
    <dgm:pt modelId="{A687A937-3938-4884-8DF4-B93B21A32BEC}" type="pres">
      <dgm:prSet presAssocID="{6BBBDC1A-9E32-45A8-9BB3-E04AA0E7000B}" presName="rootText1" presStyleLbl="node0" presStyleIdx="0" presStyleCnt="1" custScaleX="67053" custScaleY="72708" custLinFactNeighborX="47" custLinFactNeighborY="57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BB519A-2E0F-4A33-A979-E81335902565}" type="pres">
      <dgm:prSet presAssocID="{6BBBDC1A-9E32-45A8-9BB3-E04AA0E7000B}" presName="rootConnector1" presStyleLbl="node1" presStyleIdx="0" presStyleCnt="0"/>
      <dgm:spPr/>
      <dgm:t>
        <a:bodyPr/>
        <a:lstStyle/>
        <a:p>
          <a:endParaRPr lang="es-ES"/>
        </a:p>
      </dgm:t>
    </dgm:pt>
    <dgm:pt modelId="{B1CFD1FE-0984-403F-A3C2-B69D1C4AC6A2}" type="pres">
      <dgm:prSet presAssocID="{6BBBDC1A-9E32-45A8-9BB3-E04AA0E7000B}" presName="hierChild2" presStyleCnt="0"/>
      <dgm:spPr/>
    </dgm:pt>
    <dgm:pt modelId="{5CDE56AF-0C84-4E90-AA78-2921CCD07DD8}" type="pres">
      <dgm:prSet presAssocID="{F79452D9-3C13-467D-9822-E20A09481207}" presName="Name37" presStyleLbl="parChTrans1D2" presStyleIdx="0" presStyleCnt="1"/>
      <dgm:spPr/>
      <dgm:t>
        <a:bodyPr/>
        <a:lstStyle/>
        <a:p>
          <a:endParaRPr lang="es-ES"/>
        </a:p>
      </dgm:t>
    </dgm:pt>
    <dgm:pt modelId="{9189A973-D3D4-481E-B049-60C8AC008D84}" type="pres">
      <dgm:prSet presAssocID="{E632739F-0091-479A-816D-37E4DE5C5A8B}" presName="hierRoot2" presStyleCnt="0">
        <dgm:presLayoutVars>
          <dgm:hierBranch val="init"/>
        </dgm:presLayoutVars>
      </dgm:prSet>
      <dgm:spPr/>
    </dgm:pt>
    <dgm:pt modelId="{33FFE225-5AB0-4005-BDD0-F4F45C918337}" type="pres">
      <dgm:prSet presAssocID="{E632739F-0091-479A-816D-37E4DE5C5A8B}" presName="rootComposite" presStyleCnt="0"/>
      <dgm:spPr/>
    </dgm:pt>
    <dgm:pt modelId="{9BA4F2C6-B094-40C2-ABF8-5C82FBDE1D4F}" type="pres">
      <dgm:prSet presAssocID="{E632739F-0091-479A-816D-37E4DE5C5A8B}" presName="rootText" presStyleLbl="node2" presStyleIdx="0" presStyleCnt="1" custScaleX="50980" custScaleY="54665" custLinFactNeighborX="15" custLinFactNeighborY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5B95D3-24EC-44D3-A4D1-166C5D65E2DC}" type="pres">
      <dgm:prSet presAssocID="{E632739F-0091-479A-816D-37E4DE5C5A8B}" presName="rootConnector" presStyleLbl="node2" presStyleIdx="0" presStyleCnt="1"/>
      <dgm:spPr/>
      <dgm:t>
        <a:bodyPr/>
        <a:lstStyle/>
        <a:p>
          <a:endParaRPr lang="es-ES"/>
        </a:p>
      </dgm:t>
    </dgm:pt>
    <dgm:pt modelId="{9B384533-491D-4261-840B-FF4F293A55BB}" type="pres">
      <dgm:prSet presAssocID="{E632739F-0091-479A-816D-37E4DE5C5A8B}" presName="hierChild4" presStyleCnt="0"/>
      <dgm:spPr/>
    </dgm:pt>
    <dgm:pt modelId="{BC340359-15B9-4474-9379-E6A2884F29C1}" type="pres">
      <dgm:prSet presAssocID="{E632739F-0091-479A-816D-37E4DE5C5A8B}" presName="hierChild5" presStyleCnt="0"/>
      <dgm:spPr/>
    </dgm:pt>
    <dgm:pt modelId="{1CD4F05D-F583-4A76-B7C2-3EEBD50A96E5}" type="pres">
      <dgm:prSet presAssocID="{6BBBDC1A-9E32-45A8-9BB3-E04AA0E7000B}" presName="hierChild3" presStyleCnt="0"/>
      <dgm:spPr/>
    </dgm:pt>
  </dgm:ptLst>
  <dgm:cxnLst>
    <dgm:cxn modelId="{514E1FE7-D33F-4A3A-84B3-5A8DBFA974A0}" type="presOf" srcId="{E632739F-0091-479A-816D-37E4DE5C5A8B}" destId="{9BA4F2C6-B094-40C2-ABF8-5C82FBDE1D4F}" srcOrd="0" destOrd="0" presId="urn:microsoft.com/office/officeart/2005/8/layout/orgChart1"/>
    <dgm:cxn modelId="{17169D4A-EE8C-46B1-83A3-0A13A51CBADC}" srcId="{07F0CB54-ECEA-4258-B6B4-622ECA9503D0}" destId="{6BBBDC1A-9E32-45A8-9BB3-E04AA0E7000B}" srcOrd="0" destOrd="0" parTransId="{2604BCE3-172B-4969-A09B-9CBF85936554}" sibTransId="{8C634C47-AB6E-4D6E-A0B4-20A66FEF9A84}"/>
    <dgm:cxn modelId="{89F19086-01EC-40E0-A1C0-2450E1D6F6CC}" type="presOf" srcId="{07F0CB54-ECEA-4258-B6B4-622ECA9503D0}" destId="{B1C3365A-42F5-4BB2-8E16-F98607EA0316}" srcOrd="0" destOrd="0" presId="urn:microsoft.com/office/officeart/2005/8/layout/orgChart1"/>
    <dgm:cxn modelId="{E27D5A57-F7EA-4F58-8F87-BB03E7A8B886}" srcId="{6BBBDC1A-9E32-45A8-9BB3-E04AA0E7000B}" destId="{E632739F-0091-479A-816D-37E4DE5C5A8B}" srcOrd="0" destOrd="0" parTransId="{F79452D9-3C13-467D-9822-E20A09481207}" sibTransId="{C04AC307-FCB4-4A8F-8B53-B92F824DC291}"/>
    <dgm:cxn modelId="{D6C7CE71-AE29-42EB-9266-5573CC1E5FE3}" type="presOf" srcId="{F79452D9-3C13-467D-9822-E20A09481207}" destId="{5CDE56AF-0C84-4E90-AA78-2921CCD07DD8}" srcOrd="0" destOrd="0" presId="urn:microsoft.com/office/officeart/2005/8/layout/orgChart1"/>
    <dgm:cxn modelId="{C00A9239-5F9E-4178-82E2-4D4EDE5B1FCA}" type="presOf" srcId="{6BBBDC1A-9E32-45A8-9BB3-E04AA0E7000B}" destId="{A687A937-3938-4884-8DF4-B93B21A32BEC}" srcOrd="0" destOrd="0" presId="urn:microsoft.com/office/officeart/2005/8/layout/orgChart1"/>
    <dgm:cxn modelId="{8C2E6C19-F702-454D-89E4-A54A0B3B9F1E}" type="presOf" srcId="{E632739F-0091-479A-816D-37E4DE5C5A8B}" destId="{735B95D3-24EC-44D3-A4D1-166C5D65E2DC}" srcOrd="1" destOrd="0" presId="urn:microsoft.com/office/officeart/2005/8/layout/orgChart1"/>
    <dgm:cxn modelId="{BE6E6B53-ABA2-4DDD-9078-A9810D5CDCBA}" type="presOf" srcId="{6BBBDC1A-9E32-45A8-9BB3-E04AA0E7000B}" destId="{4BBB519A-2E0F-4A33-A979-E81335902565}" srcOrd="1" destOrd="0" presId="urn:microsoft.com/office/officeart/2005/8/layout/orgChart1"/>
    <dgm:cxn modelId="{D70909D9-86C0-4705-B45B-07E508462F06}" type="presParOf" srcId="{B1C3365A-42F5-4BB2-8E16-F98607EA0316}" destId="{A3E8EC55-2036-49D4-8F75-B1D5C418ECA5}" srcOrd="0" destOrd="0" presId="urn:microsoft.com/office/officeart/2005/8/layout/orgChart1"/>
    <dgm:cxn modelId="{DDF29A9D-7BC0-4BF2-B934-AFAB4E5788B5}" type="presParOf" srcId="{A3E8EC55-2036-49D4-8F75-B1D5C418ECA5}" destId="{37391846-80D9-4F37-8019-537D31A6B5D3}" srcOrd="0" destOrd="0" presId="urn:microsoft.com/office/officeart/2005/8/layout/orgChart1"/>
    <dgm:cxn modelId="{DC2C1C8F-4092-43CD-BD56-FA1E88B31B3E}" type="presParOf" srcId="{37391846-80D9-4F37-8019-537D31A6B5D3}" destId="{A687A937-3938-4884-8DF4-B93B21A32BEC}" srcOrd="0" destOrd="0" presId="urn:microsoft.com/office/officeart/2005/8/layout/orgChart1"/>
    <dgm:cxn modelId="{C791850C-8DA0-46C8-90E3-91B009C94643}" type="presParOf" srcId="{37391846-80D9-4F37-8019-537D31A6B5D3}" destId="{4BBB519A-2E0F-4A33-A979-E81335902565}" srcOrd="1" destOrd="0" presId="urn:microsoft.com/office/officeart/2005/8/layout/orgChart1"/>
    <dgm:cxn modelId="{BFA4D417-040E-41FA-8C70-15195395702F}" type="presParOf" srcId="{A3E8EC55-2036-49D4-8F75-B1D5C418ECA5}" destId="{B1CFD1FE-0984-403F-A3C2-B69D1C4AC6A2}" srcOrd="1" destOrd="0" presId="urn:microsoft.com/office/officeart/2005/8/layout/orgChart1"/>
    <dgm:cxn modelId="{D9ACC751-BAAB-42CA-B2BF-BCA2A7DCE851}" type="presParOf" srcId="{B1CFD1FE-0984-403F-A3C2-B69D1C4AC6A2}" destId="{5CDE56AF-0C84-4E90-AA78-2921CCD07DD8}" srcOrd="0" destOrd="0" presId="urn:microsoft.com/office/officeart/2005/8/layout/orgChart1"/>
    <dgm:cxn modelId="{35365BF9-BF08-4D0B-A0B1-1BC3AD25B13E}" type="presParOf" srcId="{B1CFD1FE-0984-403F-A3C2-B69D1C4AC6A2}" destId="{9189A973-D3D4-481E-B049-60C8AC008D84}" srcOrd="1" destOrd="0" presId="urn:microsoft.com/office/officeart/2005/8/layout/orgChart1"/>
    <dgm:cxn modelId="{C3B47EA0-DF31-4A11-BE9E-6F165BCD6CC0}" type="presParOf" srcId="{9189A973-D3D4-481E-B049-60C8AC008D84}" destId="{33FFE225-5AB0-4005-BDD0-F4F45C918337}" srcOrd="0" destOrd="0" presId="urn:microsoft.com/office/officeart/2005/8/layout/orgChart1"/>
    <dgm:cxn modelId="{B96D7850-0BAE-4413-BAE2-092B069AEF83}" type="presParOf" srcId="{33FFE225-5AB0-4005-BDD0-F4F45C918337}" destId="{9BA4F2C6-B094-40C2-ABF8-5C82FBDE1D4F}" srcOrd="0" destOrd="0" presId="urn:microsoft.com/office/officeart/2005/8/layout/orgChart1"/>
    <dgm:cxn modelId="{FBDEB4C7-8D0A-479A-85D9-33DBC13F8E1E}" type="presParOf" srcId="{33FFE225-5AB0-4005-BDD0-F4F45C918337}" destId="{735B95D3-24EC-44D3-A4D1-166C5D65E2DC}" srcOrd="1" destOrd="0" presId="urn:microsoft.com/office/officeart/2005/8/layout/orgChart1"/>
    <dgm:cxn modelId="{A97738E1-A30E-465C-92D3-72703CD2C57A}" type="presParOf" srcId="{9189A973-D3D4-481E-B049-60C8AC008D84}" destId="{9B384533-491D-4261-840B-FF4F293A55BB}" srcOrd="1" destOrd="0" presId="urn:microsoft.com/office/officeart/2005/8/layout/orgChart1"/>
    <dgm:cxn modelId="{D5C1DEC2-AA8E-4663-9A69-05F0DC590676}" type="presParOf" srcId="{9189A973-D3D4-481E-B049-60C8AC008D84}" destId="{BC340359-15B9-4474-9379-E6A2884F29C1}" srcOrd="2" destOrd="0" presId="urn:microsoft.com/office/officeart/2005/8/layout/orgChart1"/>
    <dgm:cxn modelId="{CDF45195-4233-48AC-8EAD-D54C99DD6B1E}" type="presParOf" srcId="{A3E8EC55-2036-49D4-8F75-B1D5C418ECA5}" destId="{1CD4F05D-F583-4A76-B7C2-3EEBD50A96E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7F0CB54-ECEA-4258-B6B4-622ECA9503D0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EFF64C76-594D-44D1-A93B-96B68ADD96A5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strike="noStrike" dirty="0" smtClean="0">
              <a:solidFill>
                <a:schemeClr val="tx1"/>
              </a:solidFill>
              <a:effectLst/>
            </a:rPr>
            <a:t>Coordinador(a) Administrativo(a)</a:t>
          </a:r>
        </a:p>
      </dgm:t>
    </dgm:pt>
    <dgm:pt modelId="{C94B25C9-FB6B-414E-BBC6-0CC10DB9388B}" type="parTrans" cxnId="{84A6C890-79D7-4156-AA50-29E78E0DA25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002693DD-EFCF-4CC7-8767-D91A21DAB48A}" type="sibTrans" cxnId="{84A6C890-79D7-4156-AA50-29E78E0DA25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5456AA1B-8CD1-477E-A32E-FF26A9FFDE11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Auxiliar Administrativo(a)</a:t>
          </a:r>
        </a:p>
        <a:p>
          <a:endParaRPr lang="es-MX" sz="1200" dirty="0" smtClean="0">
            <a:solidFill>
              <a:schemeClr val="tx1"/>
            </a:solidFill>
          </a:endParaRPr>
        </a:p>
      </dgm:t>
    </dgm:pt>
    <dgm:pt modelId="{F1EE85B3-B1A9-4AD9-B209-3DD6ABC800DD}" type="parTrans" cxnId="{ABBB420D-05AD-4A36-8441-4BC976641E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541677E5-38A6-4362-BCBA-7B9B7A4EB7FA}" type="sibTrans" cxnId="{ABBB420D-05AD-4A36-8441-4BC976641E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9BA9304-8E8B-4529-A72C-4B51D3F3C9D9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Auxiliar Administrativo(a)</a:t>
          </a:r>
        </a:p>
        <a:p>
          <a:endParaRPr lang="es-ES" sz="1200" dirty="0"/>
        </a:p>
      </dgm:t>
    </dgm:pt>
    <dgm:pt modelId="{A9272FD9-D144-412E-BE94-D33CE0BFD5D9}" type="parTrans" cxnId="{5C95560F-5439-4FA2-9C76-45E68FCDD92E}">
      <dgm:prSet/>
      <dgm:spPr/>
      <dgm:t>
        <a:bodyPr/>
        <a:lstStyle/>
        <a:p>
          <a:endParaRPr lang="es-ES"/>
        </a:p>
      </dgm:t>
    </dgm:pt>
    <dgm:pt modelId="{C3233F37-FF92-4D2E-989F-DB514B0ACF07}" type="sibTrans" cxnId="{5C95560F-5439-4FA2-9C76-45E68FCDD92E}">
      <dgm:prSet/>
      <dgm:spPr/>
      <dgm:t>
        <a:bodyPr/>
        <a:lstStyle/>
        <a:p>
          <a:endParaRPr lang="es-ES"/>
        </a:p>
      </dgm:t>
    </dgm:pt>
    <dgm:pt modelId="{48EA9F63-AF3F-4FC8-A672-7DA5F43F6240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Secretaria(o)</a:t>
          </a:r>
        </a:p>
        <a:p>
          <a:endParaRPr lang="es-ES" sz="1200" dirty="0"/>
        </a:p>
      </dgm:t>
    </dgm:pt>
    <dgm:pt modelId="{3B93B0E1-C5D4-4784-B80A-6A4D911BF7D6}" type="parTrans" cxnId="{C05CB800-0274-4156-88A2-F671C2671FA4}">
      <dgm:prSet/>
      <dgm:spPr/>
      <dgm:t>
        <a:bodyPr/>
        <a:lstStyle/>
        <a:p>
          <a:endParaRPr lang="es-ES"/>
        </a:p>
      </dgm:t>
    </dgm:pt>
    <dgm:pt modelId="{BAC8F31E-838A-4C61-AC0A-B929F745DFC9}" type="sibTrans" cxnId="{C05CB800-0274-4156-88A2-F671C2671FA4}">
      <dgm:prSet/>
      <dgm:spPr/>
      <dgm:t>
        <a:bodyPr/>
        <a:lstStyle/>
        <a:p>
          <a:endParaRPr lang="es-ES"/>
        </a:p>
      </dgm:t>
    </dgm:pt>
    <dgm:pt modelId="{B1C3365A-42F5-4BB2-8E16-F98607EA0316}" type="pres">
      <dgm:prSet presAssocID="{07F0CB54-ECEA-4258-B6B4-622ECA9503D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81AA4A2-767C-4839-B878-A43DB35E515C}" type="pres">
      <dgm:prSet presAssocID="{EFF64C76-594D-44D1-A93B-96B68ADD96A5}" presName="hierRoot1" presStyleCnt="0">
        <dgm:presLayoutVars>
          <dgm:hierBranch/>
        </dgm:presLayoutVars>
      </dgm:prSet>
      <dgm:spPr/>
    </dgm:pt>
    <dgm:pt modelId="{08B96CBC-CA38-4083-8092-2E72E1B9C7C1}" type="pres">
      <dgm:prSet presAssocID="{EFF64C76-594D-44D1-A93B-96B68ADD96A5}" presName="rootComposite1" presStyleCnt="0"/>
      <dgm:spPr/>
    </dgm:pt>
    <dgm:pt modelId="{3AF806A0-D5EA-4575-9EBD-F0EFAB1B6B9E}" type="pres">
      <dgm:prSet presAssocID="{EFF64C76-594D-44D1-A93B-96B68ADD96A5}" presName="rootText1" presStyleLbl="node0" presStyleIdx="0" presStyleCnt="1" custScaleX="141484" custScaleY="158928" custLinFactNeighborX="-341" custLinFactNeighborY="-2977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681BCBA-D008-486A-986D-1CC09CE6DED5}" type="pres">
      <dgm:prSet presAssocID="{EFF64C76-594D-44D1-A93B-96B68ADD96A5}" presName="rootConnector1" presStyleLbl="node1" presStyleIdx="0" presStyleCnt="0"/>
      <dgm:spPr/>
      <dgm:t>
        <a:bodyPr/>
        <a:lstStyle/>
        <a:p>
          <a:endParaRPr lang="es-ES"/>
        </a:p>
      </dgm:t>
    </dgm:pt>
    <dgm:pt modelId="{36B2FF43-9506-4F39-8EF2-C4A9FDAD3DB7}" type="pres">
      <dgm:prSet presAssocID="{EFF64C76-594D-44D1-A93B-96B68ADD96A5}" presName="hierChild2" presStyleCnt="0"/>
      <dgm:spPr/>
    </dgm:pt>
    <dgm:pt modelId="{AD770E57-CA60-43F5-BB96-2C7A812E6182}" type="pres">
      <dgm:prSet presAssocID="{F1EE85B3-B1A9-4AD9-B209-3DD6ABC800DD}" presName="Name35" presStyleLbl="parChTrans1D2" presStyleIdx="0" presStyleCnt="3"/>
      <dgm:spPr/>
      <dgm:t>
        <a:bodyPr/>
        <a:lstStyle/>
        <a:p>
          <a:endParaRPr lang="es-ES"/>
        </a:p>
      </dgm:t>
    </dgm:pt>
    <dgm:pt modelId="{CEDAEB2D-18BF-4833-AA78-B1C5C19A6315}" type="pres">
      <dgm:prSet presAssocID="{5456AA1B-8CD1-477E-A32E-FF26A9FFDE11}" presName="hierRoot2" presStyleCnt="0">
        <dgm:presLayoutVars>
          <dgm:hierBranch val="init"/>
        </dgm:presLayoutVars>
      </dgm:prSet>
      <dgm:spPr/>
    </dgm:pt>
    <dgm:pt modelId="{099D6BCD-6938-4D5B-B063-BBA7F2375276}" type="pres">
      <dgm:prSet presAssocID="{5456AA1B-8CD1-477E-A32E-FF26A9FFDE11}" presName="rootComposite" presStyleCnt="0"/>
      <dgm:spPr/>
    </dgm:pt>
    <dgm:pt modelId="{9DBEAF35-F487-4EA1-8398-7FC88D0D657E}" type="pres">
      <dgm:prSet presAssocID="{5456AA1B-8CD1-477E-A32E-FF26A9FFDE11}" presName="rootText" presStyleLbl="node2" presStyleIdx="0" presStyleCnt="3" custScaleX="106676" custScaleY="120165" custLinFactNeighborX="-25" custLinFactNeighborY="280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3147A3F-A2DA-4C9B-ADCF-4643C6389C27}" type="pres">
      <dgm:prSet presAssocID="{5456AA1B-8CD1-477E-A32E-FF26A9FFDE11}" presName="rootConnector" presStyleLbl="node2" presStyleIdx="0" presStyleCnt="3"/>
      <dgm:spPr/>
      <dgm:t>
        <a:bodyPr/>
        <a:lstStyle/>
        <a:p>
          <a:endParaRPr lang="es-ES"/>
        </a:p>
      </dgm:t>
    </dgm:pt>
    <dgm:pt modelId="{52AFFB0A-75E2-4169-A404-FC9FC915123E}" type="pres">
      <dgm:prSet presAssocID="{5456AA1B-8CD1-477E-A32E-FF26A9FFDE11}" presName="hierChild4" presStyleCnt="0"/>
      <dgm:spPr/>
    </dgm:pt>
    <dgm:pt modelId="{D60191EA-4A29-49BB-88B4-8D5E572CC7AA}" type="pres">
      <dgm:prSet presAssocID="{5456AA1B-8CD1-477E-A32E-FF26A9FFDE11}" presName="hierChild5" presStyleCnt="0"/>
      <dgm:spPr/>
    </dgm:pt>
    <dgm:pt modelId="{83C03915-DB98-4A96-991D-4F43DD0FD42E}" type="pres">
      <dgm:prSet presAssocID="{A9272FD9-D144-412E-BE94-D33CE0BFD5D9}" presName="Name35" presStyleLbl="parChTrans1D2" presStyleIdx="1" presStyleCnt="3"/>
      <dgm:spPr/>
      <dgm:t>
        <a:bodyPr/>
        <a:lstStyle/>
        <a:p>
          <a:endParaRPr lang="es-ES"/>
        </a:p>
      </dgm:t>
    </dgm:pt>
    <dgm:pt modelId="{0930163B-3355-450A-B2A6-FAD27D6D7E36}" type="pres">
      <dgm:prSet presAssocID="{19BA9304-8E8B-4529-A72C-4B51D3F3C9D9}" presName="hierRoot2" presStyleCnt="0">
        <dgm:presLayoutVars>
          <dgm:hierBranch val="init"/>
        </dgm:presLayoutVars>
      </dgm:prSet>
      <dgm:spPr/>
    </dgm:pt>
    <dgm:pt modelId="{D2469365-38B1-4451-988F-F40298B680D8}" type="pres">
      <dgm:prSet presAssocID="{19BA9304-8E8B-4529-A72C-4B51D3F3C9D9}" presName="rootComposite" presStyleCnt="0"/>
      <dgm:spPr/>
    </dgm:pt>
    <dgm:pt modelId="{4B558832-AA0B-423C-9354-650DA2241D04}" type="pres">
      <dgm:prSet presAssocID="{19BA9304-8E8B-4529-A72C-4B51D3F3C9D9}" presName="rootText" presStyleLbl="node2" presStyleIdx="1" presStyleCnt="3" custScaleX="106676" custScaleY="120165" custLinFactNeighborX="-211" custLinFactNeighborY="2813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3A0BD3-BE22-4A7B-9CAC-019AC49E09A0}" type="pres">
      <dgm:prSet presAssocID="{19BA9304-8E8B-4529-A72C-4B51D3F3C9D9}" presName="rootConnector" presStyleLbl="node2" presStyleIdx="1" presStyleCnt="3"/>
      <dgm:spPr/>
      <dgm:t>
        <a:bodyPr/>
        <a:lstStyle/>
        <a:p>
          <a:endParaRPr lang="es-ES"/>
        </a:p>
      </dgm:t>
    </dgm:pt>
    <dgm:pt modelId="{72688637-0BB9-4B0A-9F18-5401004A041B}" type="pres">
      <dgm:prSet presAssocID="{19BA9304-8E8B-4529-A72C-4B51D3F3C9D9}" presName="hierChild4" presStyleCnt="0"/>
      <dgm:spPr/>
    </dgm:pt>
    <dgm:pt modelId="{9D6F158E-4DE2-4D1E-8C5D-7566BBD259F8}" type="pres">
      <dgm:prSet presAssocID="{19BA9304-8E8B-4529-A72C-4B51D3F3C9D9}" presName="hierChild5" presStyleCnt="0"/>
      <dgm:spPr/>
    </dgm:pt>
    <dgm:pt modelId="{D8320E3A-1161-492C-81D7-B1B465F98C82}" type="pres">
      <dgm:prSet presAssocID="{3B93B0E1-C5D4-4784-B80A-6A4D911BF7D6}" presName="Name35" presStyleLbl="parChTrans1D2" presStyleIdx="2" presStyleCnt="3"/>
      <dgm:spPr/>
      <dgm:t>
        <a:bodyPr/>
        <a:lstStyle/>
        <a:p>
          <a:endParaRPr lang="es-ES"/>
        </a:p>
      </dgm:t>
    </dgm:pt>
    <dgm:pt modelId="{DD109AEB-3389-465A-B509-59B901CB48B8}" type="pres">
      <dgm:prSet presAssocID="{48EA9F63-AF3F-4FC8-A672-7DA5F43F6240}" presName="hierRoot2" presStyleCnt="0">
        <dgm:presLayoutVars>
          <dgm:hierBranch val="init"/>
        </dgm:presLayoutVars>
      </dgm:prSet>
      <dgm:spPr/>
    </dgm:pt>
    <dgm:pt modelId="{AA0C054D-DD05-47E2-959A-9FC940B96006}" type="pres">
      <dgm:prSet presAssocID="{48EA9F63-AF3F-4FC8-A672-7DA5F43F6240}" presName="rootComposite" presStyleCnt="0"/>
      <dgm:spPr/>
    </dgm:pt>
    <dgm:pt modelId="{A7ABDD2F-6530-4EA8-8F73-EB2B37551573}" type="pres">
      <dgm:prSet presAssocID="{48EA9F63-AF3F-4FC8-A672-7DA5F43F6240}" presName="rootText" presStyleLbl="node2" presStyleIdx="2" presStyleCnt="3" custScaleX="106676" custScaleY="120165" custLinFactNeighborY="2813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35667BB-E9FF-4502-8901-CADB70FB68B2}" type="pres">
      <dgm:prSet presAssocID="{48EA9F63-AF3F-4FC8-A672-7DA5F43F6240}" presName="rootConnector" presStyleLbl="node2" presStyleIdx="2" presStyleCnt="3"/>
      <dgm:spPr/>
      <dgm:t>
        <a:bodyPr/>
        <a:lstStyle/>
        <a:p>
          <a:endParaRPr lang="es-ES"/>
        </a:p>
      </dgm:t>
    </dgm:pt>
    <dgm:pt modelId="{07E51C30-E1A9-4868-AB1C-5B20BCAA4F4D}" type="pres">
      <dgm:prSet presAssocID="{48EA9F63-AF3F-4FC8-A672-7DA5F43F6240}" presName="hierChild4" presStyleCnt="0"/>
      <dgm:spPr/>
    </dgm:pt>
    <dgm:pt modelId="{451B66B3-B03C-4F5A-B699-83E25AFBC1F8}" type="pres">
      <dgm:prSet presAssocID="{48EA9F63-AF3F-4FC8-A672-7DA5F43F6240}" presName="hierChild5" presStyleCnt="0"/>
      <dgm:spPr/>
    </dgm:pt>
    <dgm:pt modelId="{C9A40A97-777C-4CA1-A398-615C74467FD2}" type="pres">
      <dgm:prSet presAssocID="{EFF64C76-594D-44D1-A93B-96B68ADD96A5}" presName="hierChild3" presStyleCnt="0"/>
      <dgm:spPr/>
    </dgm:pt>
  </dgm:ptLst>
  <dgm:cxnLst>
    <dgm:cxn modelId="{265B5613-20B1-4B87-A802-ADB8A4FD448C}" type="presOf" srcId="{19BA9304-8E8B-4529-A72C-4B51D3F3C9D9}" destId="{4B558832-AA0B-423C-9354-650DA2241D04}" srcOrd="0" destOrd="0" presId="urn:microsoft.com/office/officeart/2005/8/layout/orgChart1"/>
    <dgm:cxn modelId="{84A6C890-79D7-4156-AA50-29E78E0DA256}" srcId="{07F0CB54-ECEA-4258-B6B4-622ECA9503D0}" destId="{EFF64C76-594D-44D1-A93B-96B68ADD96A5}" srcOrd="0" destOrd="0" parTransId="{C94B25C9-FB6B-414E-BBC6-0CC10DB9388B}" sibTransId="{002693DD-EFCF-4CC7-8767-D91A21DAB48A}"/>
    <dgm:cxn modelId="{81DA880D-6F24-462A-B7C0-70FD65D8D996}" type="presOf" srcId="{48EA9F63-AF3F-4FC8-A672-7DA5F43F6240}" destId="{335667BB-E9FF-4502-8901-CADB70FB68B2}" srcOrd="1" destOrd="0" presId="urn:microsoft.com/office/officeart/2005/8/layout/orgChart1"/>
    <dgm:cxn modelId="{8C3C28FE-5C0B-42BA-881E-BA8D54AA5D6A}" type="presOf" srcId="{EFF64C76-594D-44D1-A93B-96B68ADD96A5}" destId="{4681BCBA-D008-486A-986D-1CC09CE6DED5}" srcOrd="1" destOrd="0" presId="urn:microsoft.com/office/officeart/2005/8/layout/orgChart1"/>
    <dgm:cxn modelId="{E9419620-BB44-4E98-9C16-171CD459B74D}" type="presOf" srcId="{F1EE85B3-B1A9-4AD9-B209-3DD6ABC800DD}" destId="{AD770E57-CA60-43F5-BB96-2C7A812E6182}" srcOrd="0" destOrd="0" presId="urn:microsoft.com/office/officeart/2005/8/layout/orgChart1"/>
    <dgm:cxn modelId="{ABBB420D-05AD-4A36-8441-4BC976641EF8}" srcId="{EFF64C76-594D-44D1-A93B-96B68ADD96A5}" destId="{5456AA1B-8CD1-477E-A32E-FF26A9FFDE11}" srcOrd="0" destOrd="0" parTransId="{F1EE85B3-B1A9-4AD9-B209-3DD6ABC800DD}" sibTransId="{541677E5-38A6-4362-BCBA-7B9B7A4EB7FA}"/>
    <dgm:cxn modelId="{339FD4DA-4F03-4C32-8C27-53ABAD70C324}" type="presOf" srcId="{48EA9F63-AF3F-4FC8-A672-7DA5F43F6240}" destId="{A7ABDD2F-6530-4EA8-8F73-EB2B37551573}" srcOrd="0" destOrd="0" presId="urn:microsoft.com/office/officeart/2005/8/layout/orgChart1"/>
    <dgm:cxn modelId="{B7735450-EE04-44E8-A8F6-5BF2F1C0F4B7}" type="presOf" srcId="{3B93B0E1-C5D4-4784-B80A-6A4D911BF7D6}" destId="{D8320E3A-1161-492C-81D7-B1B465F98C82}" srcOrd="0" destOrd="0" presId="urn:microsoft.com/office/officeart/2005/8/layout/orgChart1"/>
    <dgm:cxn modelId="{CC926EE0-0899-4B5F-91B0-A1512BF5046C}" type="presOf" srcId="{19BA9304-8E8B-4529-A72C-4B51D3F3C9D9}" destId="{A53A0BD3-BE22-4A7B-9CAC-019AC49E09A0}" srcOrd="1" destOrd="0" presId="urn:microsoft.com/office/officeart/2005/8/layout/orgChart1"/>
    <dgm:cxn modelId="{89F19086-01EC-40E0-A1C0-2450E1D6F6CC}" type="presOf" srcId="{07F0CB54-ECEA-4258-B6B4-622ECA9503D0}" destId="{B1C3365A-42F5-4BB2-8E16-F98607EA0316}" srcOrd="0" destOrd="0" presId="urn:microsoft.com/office/officeart/2005/8/layout/orgChart1"/>
    <dgm:cxn modelId="{5C95560F-5439-4FA2-9C76-45E68FCDD92E}" srcId="{EFF64C76-594D-44D1-A93B-96B68ADD96A5}" destId="{19BA9304-8E8B-4529-A72C-4B51D3F3C9D9}" srcOrd="1" destOrd="0" parTransId="{A9272FD9-D144-412E-BE94-D33CE0BFD5D9}" sibTransId="{C3233F37-FF92-4D2E-989F-DB514B0ACF07}"/>
    <dgm:cxn modelId="{45BB2D6A-D9EC-4F2D-A5E0-DAF286FC4121}" type="presOf" srcId="{A9272FD9-D144-412E-BE94-D33CE0BFD5D9}" destId="{83C03915-DB98-4A96-991D-4F43DD0FD42E}" srcOrd="0" destOrd="0" presId="urn:microsoft.com/office/officeart/2005/8/layout/orgChart1"/>
    <dgm:cxn modelId="{3F73E23C-E219-4279-8DFD-9F2D8C8D7019}" type="presOf" srcId="{EFF64C76-594D-44D1-A93B-96B68ADD96A5}" destId="{3AF806A0-D5EA-4575-9EBD-F0EFAB1B6B9E}" srcOrd="0" destOrd="0" presId="urn:microsoft.com/office/officeart/2005/8/layout/orgChart1"/>
    <dgm:cxn modelId="{CBDA2263-A53D-45F6-A1CC-74A864703518}" type="presOf" srcId="{5456AA1B-8CD1-477E-A32E-FF26A9FFDE11}" destId="{33147A3F-A2DA-4C9B-ADCF-4643C6389C27}" srcOrd="1" destOrd="0" presId="urn:microsoft.com/office/officeart/2005/8/layout/orgChart1"/>
    <dgm:cxn modelId="{C05CB800-0274-4156-88A2-F671C2671FA4}" srcId="{EFF64C76-594D-44D1-A93B-96B68ADD96A5}" destId="{48EA9F63-AF3F-4FC8-A672-7DA5F43F6240}" srcOrd="2" destOrd="0" parTransId="{3B93B0E1-C5D4-4784-B80A-6A4D911BF7D6}" sibTransId="{BAC8F31E-838A-4C61-AC0A-B929F745DFC9}"/>
    <dgm:cxn modelId="{E496B6F3-1970-4BD9-9086-1CEE2BECE592}" type="presOf" srcId="{5456AA1B-8CD1-477E-A32E-FF26A9FFDE11}" destId="{9DBEAF35-F487-4EA1-8398-7FC88D0D657E}" srcOrd="0" destOrd="0" presId="urn:microsoft.com/office/officeart/2005/8/layout/orgChart1"/>
    <dgm:cxn modelId="{001992F2-178A-4072-BFFF-50F86B40949D}" type="presParOf" srcId="{B1C3365A-42F5-4BB2-8E16-F98607EA0316}" destId="{E81AA4A2-767C-4839-B878-A43DB35E515C}" srcOrd="0" destOrd="0" presId="urn:microsoft.com/office/officeart/2005/8/layout/orgChart1"/>
    <dgm:cxn modelId="{136ED5F8-603D-412A-A3B5-5880FA083BBC}" type="presParOf" srcId="{E81AA4A2-767C-4839-B878-A43DB35E515C}" destId="{08B96CBC-CA38-4083-8092-2E72E1B9C7C1}" srcOrd="0" destOrd="0" presId="urn:microsoft.com/office/officeart/2005/8/layout/orgChart1"/>
    <dgm:cxn modelId="{229C3B23-2177-4CC1-B91C-FEE0C0CE033A}" type="presParOf" srcId="{08B96CBC-CA38-4083-8092-2E72E1B9C7C1}" destId="{3AF806A0-D5EA-4575-9EBD-F0EFAB1B6B9E}" srcOrd="0" destOrd="0" presId="urn:microsoft.com/office/officeart/2005/8/layout/orgChart1"/>
    <dgm:cxn modelId="{0BEBAD1E-9C41-4120-A64B-54956F79D111}" type="presParOf" srcId="{08B96CBC-CA38-4083-8092-2E72E1B9C7C1}" destId="{4681BCBA-D008-486A-986D-1CC09CE6DED5}" srcOrd="1" destOrd="0" presId="urn:microsoft.com/office/officeart/2005/8/layout/orgChart1"/>
    <dgm:cxn modelId="{A5644667-9391-4EFE-A836-03CCBBBEF4DB}" type="presParOf" srcId="{E81AA4A2-767C-4839-B878-A43DB35E515C}" destId="{36B2FF43-9506-4F39-8EF2-C4A9FDAD3DB7}" srcOrd="1" destOrd="0" presId="urn:microsoft.com/office/officeart/2005/8/layout/orgChart1"/>
    <dgm:cxn modelId="{14BE218F-E759-4E68-AA6F-84B65091B6D6}" type="presParOf" srcId="{36B2FF43-9506-4F39-8EF2-C4A9FDAD3DB7}" destId="{AD770E57-CA60-43F5-BB96-2C7A812E6182}" srcOrd="0" destOrd="0" presId="urn:microsoft.com/office/officeart/2005/8/layout/orgChart1"/>
    <dgm:cxn modelId="{CA0E8EA5-10DC-4DBF-8911-5B29BE4CF3B1}" type="presParOf" srcId="{36B2FF43-9506-4F39-8EF2-C4A9FDAD3DB7}" destId="{CEDAEB2D-18BF-4833-AA78-B1C5C19A6315}" srcOrd="1" destOrd="0" presId="urn:microsoft.com/office/officeart/2005/8/layout/orgChart1"/>
    <dgm:cxn modelId="{1A9FAFE8-69BA-4034-A878-31C46F0A20E0}" type="presParOf" srcId="{CEDAEB2D-18BF-4833-AA78-B1C5C19A6315}" destId="{099D6BCD-6938-4D5B-B063-BBA7F2375276}" srcOrd="0" destOrd="0" presId="urn:microsoft.com/office/officeart/2005/8/layout/orgChart1"/>
    <dgm:cxn modelId="{1630590C-6EA4-4D3F-A50C-EE7062B40917}" type="presParOf" srcId="{099D6BCD-6938-4D5B-B063-BBA7F2375276}" destId="{9DBEAF35-F487-4EA1-8398-7FC88D0D657E}" srcOrd="0" destOrd="0" presId="urn:microsoft.com/office/officeart/2005/8/layout/orgChart1"/>
    <dgm:cxn modelId="{96E0AC57-975E-4851-83AB-600B9D0E0410}" type="presParOf" srcId="{099D6BCD-6938-4D5B-B063-BBA7F2375276}" destId="{33147A3F-A2DA-4C9B-ADCF-4643C6389C27}" srcOrd="1" destOrd="0" presId="urn:microsoft.com/office/officeart/2005/8/layout/orgChart1"/>
    <dgm:cxn modelId="{72A3AFD8-C1F0-4C5A-A1B5-825F0122D62B}" type="presParOf" srcId="{CEDAEB2D-18BF-4833-AA78-B1C5C19A6315}" destId="{52AFFB0A-75E2-4169-A404-FC9FC915123E}" srcOrd="1" destOrd="0" presId="urn:microsoft.com/office/officeart/2005/8/layout/orgChart1"/>
    <dgm:cxn modelId="{F212BED8-929D-4FE1-A30F-47A6A620A941}" type="presParOf" srcId="{CEDAEB2D-18BF-4833-AA78-B1C5C19A6315}" destId="{D60191EA-4A29-49BB-88B4-8D5E572CC7AA}" srcOrd="2" destOrd="0" presId="urn:microsoft.com/office/officeart/2005/8/layout/orgChart1"/>
    <dgm:cxn modelId="{C4E63461-36E0-4073-A761-6EBBA7204053}" type="presParOf" srcId="{36B2FF43-9506-4F39-8EF2-C4A9FDAD3DB7}" destId="{83C03915-DB98-4A96-991D-4F43DD0FD42E}" srcOrd="2" destOrd="0" presId="urn:microsoft.com/office/officeart/2005/8/layout/orgChart1"/>
    <dgm:cxn modelId="{46A94C92-3608-41A6-A570-81BC75DB75B7}" type="presParOf" srcId="{36B2FF43-9506-4F39-8EF2-C4A9FDAD3DB7}" destId="{0930163B-3355-450A-B2A6-FAD27D6D7E36}" srcOrd="3" destOrd="0" presId="urn:microsoft.com/office/officeart/2005/8/layout/orgChart1"/>
    <dgm:cxn modelId="{197F222B-9822-42C8-968A-44FFAA2EC0F6}" type="presParOf" srcId="{0930163B-3355-450A-B2A6-FAD27D6D7E36}" destId="{D2469365-38B1-4451-988F-F40298B680D8}" srcOrd="0" destOrd="0" presId="urn:microsoft.com/office/officeart/2005/8/layout/orgChart1"/>
    <dgm:cxn modelId="{9B770B34-FD41-4029-9BB4-E27DB4AFF7FC}" type="presParOf" srcId="{D2469365-38B1-4451-988F-F40298B680D8}" destId="{4B558832-AA0B-423C-9354-650DA2241D04}" srcOrd="0" destOrd="0" presId="urn:microsoft.com/office/officeart/2005/8/layout/orgChart1"/>
    <dgm:cxn modelId="{A620D52B-8C5F-4FD5-9BAF-34FF5208F464}" type="presParOf" srcId="{D2469365-38B1-4451-988F-F40298B680D8}" destId="{A53A0BD3-BE22-4A7B-9CAC-019AC49E09A0}" srcOrd="1" destOrd="0" presId="urn:microsoft.com/office/officeart/2005/8/layout/orgChart1"/>
    <dgm:cxn modelId="{03662B38-D3A4-438E-84CA-43F4EDE7784E}" type="presParOf" srcId="{0930163B-3355-450A-B2A6-FAD27D6D7E36}" destId="{72688637-0BB9-4B0A-9F18-5401004A041B}" srcOrd="1" destOrd="0" presId="urn:microsoft.com/office/officeart/2005/8/layout/orgChart1"/>
    <dgm:cxn modelId="{0BC5EF68-E4A8-4F29-8CEC-E816FB61603E}" type="presParOf" srcId="{0930163B-3355-450A-B2A6-FAD27D6D7E36}" destId="{9D6F158E-4DE2-4D1E-8C5D-7566BBD259F8}" srcOrd="2" destOrd="0" presId="urn:microsoft.com/office/officeart/2005/8/layout/orgChart1"/>
    <dgm:cxn modelId="{B88A902A-16F7-40B8-8EE5-ACF8F4C41103}" type="presParOf" srcId="{36B2FF43-9506-4F39-8EF2-C4A9FDAD3DB7}" destId="{D8320E3A-1161-492C-81D7-B1B465F98C82}" srcOrd="4" destOrd="0" presId="urn:microsoft.com/office/officeart/2005/8/layout/orgChart1"/>
    <dgm:cxn modelId="{73A2E3F1-1C66-498A-9D8E-0257128B0236}" type="presParOf" srcId="{36B2FF43-9506-4F39-8EF2-C4A9FDAD3DB7}" destId="{DD109AEB-3389-465A-B509-59B901CB48B8}" srcOrd="5" destOrd="0" presId="urn:microsoft.com/office/officeart/2005/8/layout/orgChart1"/>
    <dgm:cxn modelId="{E4AB6773-E274-4517-A78E-1BC73F6CDC9E}" type="presParOf" srcId="{DD109AEB-3389-465A-B509-59B901CB48B8}" destId="{AA0C054D-DD05-47E2-959A-9FC940B96006}" srcOrd="0" destOrd="0" presId="urn:microsoft.com/office/officeart/2005/8/layout/orgChart1"/>
    <dgm:cxn modelId="{8A2976AE-E6F7-482C-889F-E72D3A4216E7}" type="presParOf" srcId="{AA0C054D-DD05-47E2-959A-9FC940B96006}" destId="{A7ABDD2F-6530-4EA8-8F73-EB2B37551573}" srcOrd="0" destOrd="0" presId="urn:microsoft.com/office/officeart/2005/8/layout/orgChart1"/>
    <dgm:cxn modelId="{0D593B37-C3DE-4773-AB37-AE057EAB931A}" type="presParOf" srcId="{AA0C054D-DD05-47E2-959A-9FC940B96006}" destId="{335667BB-E9FF-4502-8901-CADB70FB68B2}" srcOrd="1" destOrd="0" presId="urn:microsoft.com/office/officeart/2005/8/layout/orgChart1"/>
    <dgm:cxn modelId="{37C64A94-50FA-47AA-93ED-8F0CC33A9AEA}" type="presParOf" srcId="{DD109AEB-3389-465A-B509-59B901CB48B8}" destId="{07E51C30-E1A9-4868-AB1C-5B20BCAA4F4D}" srcOrd="1" destOrd="0" presId="urn:microsoft.com/office/officeart/2005/8/layout/orgChart1"/>
    <dgm:cxn modelId="{05F93A0F-91D8-4709-9206-40A4914BB25C}" type="presParOf" srcId="{DD109AEB-3389-465A-B509-59B901CB48B8}" destId="{451B66B3-B03C-4F5A-B699-83E25AFBC1F8}" srcOrd="2" destOrd="0" presId="urn:microsoft.com/office/officeart/2005/8/layout/orgChart1"/>
    <dgm:cxn modelId="{14F12B28-0574-42E4-B38C-F72D53E6EF00}" type="presParOf" srcId="{E81AA4A2-767C-4839-B878-A43DB35E515C}" destId="{C9A40A97-777C-4CA1-A398-615C74467FD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181CCA-5B4F-40D0-BAA9-7B7095317C11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MX"/>
        </a:p>
      </dgm:t>
    </dgm:pt>
    <dgm:pt modelId="{69E9E080-1ABB-4F77-A1BC-B3AE49D9FFF5}">
      <dgm:prSet phldrT="[Texto]"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Área de Promoción 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y Fomento de Obras</a:t>
          </a:r>
        </a:p>
      </dgm:t>
    </dgm:pt>
    <dgm:pt modelId="{8176C157-ECBA-40B4-A2B5-0695D9637C3C}" type="parTrans" cxnId="{7BF8C5C5-A3C3-41F7-A13A-EBE997A0EAF0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MX" sz="1200" b="0" spc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gm:t>
    </dgm:pt>
    <dgm:pt modelId="{8BD711F6-A023-40B8-AD16-F6B7D22BCD4F}" type="sibTrans" cxnId="{7BF8C5C5-A3C3-41F7-A13A-EBE997A0EAF0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MX" sz="1200" b="0" spc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gm:t>
    </dgm:pt>
    <dgm:pt modelId="{C5FF0A82-51EA-4AB5-A259-532673598D24}" type="asst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Auxiliares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Administrativos(as)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MX" sz="1200" b="0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gm:t>
    </dgm:pt>
    <dgm:pt modelId="{521C67D4-1613-4656-9543-0ACFCFB7109A}" type="parTrans" cxnId="{C719EFCC-4E4A-4636-8051-C15BBFA4AC33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gm:t>
    </dgm:pt>
    <dgm:pt modelId="{B2E605FB-0613-468D-B8D0-55A01BE7506C}" type="sibTrans" cxnId="{C719EFCC-4E4A-4636-8051-C15BBFA4AC33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gm:t>
    </dgm:pt>
    <dgm:pt modelId="{39190DCD-791B-4022-B993-368609E17318}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de 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Promoción               </a:t>
          </a:r>
        </a:p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MX" sz="1200" b="0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gm:t>
    </dgm:pt>
    <dgm:pt modelId="{185FC376-E7AC-4EFA-BEC0-0707E579254B}" type="sibTrans" cxnId="{E74B1EE5-5307-4EC5-A938-437954C9236F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gm:t>
    </dgm:pt>
    <dgm:pt modelId="{A816E241-2C89-47BB-AD56-33E37392E00D}" type="parTrans" cxnId="{E74B1EE5-5307-4EC5-A938-437954C9236F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MX" sz="1200" b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gm:t>
    </dgm:pt>
    <dgm:pt modelId="{FFBBAC1C-CA85-42FB-A3C0-5C1285384D20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Jefe(a) de 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Promotores(as) 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975B4453-561E-490C-B776-32EFCB1FD60F}" type="parTrans" cxnId="{18ADA82E-A7F6-41FC-9DDD-6927CA4DF2AA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DD4F9E2B-0878-4349-AF8A-295D8D37AE28}" type="sibTrans" cxnId="{18ADA82E-A7F6-41FC-9DDD-6927CA4DF2AA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AEA85E99-32EC-4622-8DA7-462F76C01FFA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Promotor(a) </a:t>
          </a:r>
        </a:p>
        <a:p>
          <a:endParaRPr lang="es-MX" sz="1200" b="0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gm:t>
    </dgm:pt>
    <dgm:pt modelId="{C48E2709-7281-47BF-8F8D-0373CCE8BAA6}" type="parTrans" cxnId="{8F7E3862-4DAA-481A-AB6B-B99ED62A091A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0852484F-E976-41D9-90E2-439996718D5E}" type="sibTrans" cxnId="{8F7E3862-4DAA-481A-AB6B-B99ED62A091A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38975B46-CE14-4851-8FD8-4B96D44BD972}" type="pres">
      <dgm:prSet presAssocID="{08181CCA-5B4F-40D0-BAA9-7B7095317C1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D1B98CC9-DCF3-4A5D-BD5D-B40F23C110A5}" type="pres">
      <dgm:prSet presAssocID="{69E9E080-1ABB-4F77-A1BC-B3AE49D9FFF5}" presName="hierRoot1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20367476-CC8B-408C-AEA2-4C50BD7F7732}" type="pres">
      <dgm:prSet presAssocID="{69E9E080-1ABB-4F77-A1BC-B3AE49D9FFF5}" presName="rootComposite1" presStyleCnt="0"/>
      <dgm:spPr/>
      <dgm:t>
        <a:bodyPr/>
        <a:lstStyle/>
        <a:p>
          <a:endParaRPr lang="es-ES"/>
        </a:p>
      </dgm:t>
    </dgm:pt>
    <dgm:pt modelId="{922D8FCC-FAC2-4DE9-B237-5DC911D750B9}" type="pres">
      <dgm:prSet presAssocID="{69E9E080-1ABB-4F77-A1BC-B3AE49D9FFF5}" presName="rootText1" presStyleLbl="node0" presStyleIdx="0" presStyleCnt="1" custScaleX="138102" custScaleY="129365" custLinFactNeighborX="-18732" custLinFactNeighborY="5986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B12C3547-6997-41DB-9B00-54BBA30A636B}" type="pres">
      <dgm:prSet presAssocID="{69E9E080-1ABB-4F77-A1BC-B3AE49D9FFF5}" presName="rootConnector1" presStyleLbl="node1" presStyleIdx="0" presStyleCnt="0"/>
      <dgm:spPr/>
      <dgm:t>
        <a:bodyPr/>
        <a:lstStyle/>
        <a:p>
          <a:endParaRPr lang="es-MX"/>
        </a:p>
      </dgm:t>
    </dgm:pt>
    <dgm:pt modelId="{61329C30-D547-40E2-B453-6CC1604C5709}" type="pres">
      <dgm:prSet presAssocID="{69E9E080-1ABB-4F77-A1BC-B3AE49D9FFF5}" presName="hierChild2" presStyleCnt="0"/>
      <dgm:spPr/>
      <dgm:t>
        <a:bodyPr/>
        <a:lstStyle/>
        <a:p>
          <a:endParaRPr lang="es-ES"/>
        </a:p>
      </dgm:t>
    </dgm:pt>
    <dgm:pt modelId="{841A3B97-E767-4721-B378-2F21F3421D4A}" type="pres">
      <dgm:prSet presAssocID="{A816E241-2C89-47BB-AD56-33E37392E00D}" presName="Name35" presStyleLbl="parChTrans1D2" presStyleIdx="0" presStyleCnt="2" custSzX="117997" custSzY="1361984"/>
      <dgm:spPr/>
      <dgm:t>
        <a:bodyPr/>
        <a:lstStyle/>
        <a:p>
          <a:endParaRPr lang="es-MX"/>
        </a:p>
      </dgm:t>
    </dgm:pt>
    <dgm:pt modelId="{5A3628E3-1133-42CA-A978-1EE9C6C84198}" type="pres">
      <dgm:prSet presAssocID="{39190DCD-791B-4022-B993-368609E17318}" presName="hierRoot2" presStyleCnt="0">
        <dgm:presLayoutVars>
          <dgm:hierBranch/>
        </dgm:presLayoutVars>
      </dgm:prSet>
      <dgm:spPr/>
      <dgm:t>
        <a:bodyPr/>
        <a:lstStyle/>
        <a:p>
          <a:endParaRPr lang="es-ES"/>
        </a:p>
      </dgm:t>
    </dgm:pt>
    <dgm:pt modelId="{B9CD28AF-3C18-4CFE-A935-0AB8333B0679}" type="pres">
      <dgm:prSet presAssocID="{39190DCD-791B-4022-B993-368609E17318}" presName="rootComposite" presStyleCnt="0"/>
      <dgm:spPr/>
      <dgm:t>
        <a:bodyPr/>
        <a:lstStyle/>
        <a:p>
          <a:endParaRPr lang="es-ES"/>
        </a:p>
      </dgm:t>
    </dgm:pt>
    <dgm:pt modelId="{98415894-2DF7-4888-BA59-27AFA4D62052}" type="pres">
      <dgm:prSet presAssocID="{39190DCD-791B-4022-B993-368609E17318}" presName="rootText" presStyleLbl="node2" presStyleIdx="0" presStyleCnt="1" custScaleX="111498" custScaleY="114276" custLinFactNeighborX="-18552" custLinFactNeighborY="1456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BB30B81-F5B2-4B87-81A7-47AE5CEE010C}" type="pres">
      <dgm:prSet presAssocID="{39190DCD-791B-4022-B993-368609E17318}" presName="rootConnector" presStyleLbl="node2" presStyleIdx="0" presStyleCnt="1"/>
      <dgm:spPr/>
      <dgm:t>
        <a:bodyPr/>
        <a:lstStyle/>
        <a:p>
          <a:endParaRPr lang="es-MX"/>
        </a:p>
      </dgm:t>
    </dgm:pt>
    <dgm:pt modelId="{4D6BF244-A525-40DF-9DD0-D416E1D8CF82}" type="pres">
      <dgm:prSet presAssocID="{39190DCD-791B-4022-B993-368609E17318}" presName="hierChild4" presStyleCnt="0"/>
      <dgm:spPr/>
      <dgm:t>
        <a:bodyPr/>
        <a:lstStyle/>
        <a:p>
          <a:endParaRPr lang="es-ES"/>
        </a:p>
      </dgm:t>
    </dgm:pt>
    <dgm:pt modelId="{44952239-ECE6-40F3-ADCF-FF541576F7FD}" type="pres">
      <dgm:prSet presAssocID="{975B4453-561E-490C-B776-32EFCB1FD60F}" presName="Name35" presStyleLbl="parChTrans1D3" presStyleIdx="0" presStyleCnt="1"/>
      <dgm:spPr/>
      <dgm:t>
        <a:bodyPr/>
        <a:lstStyle/>
        <a:p>
          <a:endParaRPr lang="es-ES"/>
        </a:p>
      </dgm:t>
    </dgm:pt>
    <dgm:pt modelId="{26F9E952-8504-4204-B5CD-1B349E6B64EE}" type="pres">
      <dgm:prSet presAssocID="{FFBBAC1C-CA85-42FB-A3C0-5C1285384D20}" presName="hierRoot2" presStyleCnt="0">
        <dgm:presLayoutVars>
          <dgm:hierBranch/>
        </dgm:presLayoutVars>
      </dgm:prSet>
      <dgm:spPr/>
    </dgm:pt>
    <dgm:pt modelId="{8F60632D-A14C-4DB3-8B95-60C684D21DFF}" type="pres">
      <dgm:prSet presAssocID="{FFBBAC1C-CA85-42FB-A3C0-5C1285384D20}" presName="rootComposite" presStyleCnt="0"/>
      <dgm:spPr/>
    </dgm:pt>
    <dgm:pt modelId="{6630296C-8229-4D9C-B251-B0CD2662FDE3}" type="pres">
      <dgm:prSet presAssocID="{FFBBAC1C-CA85-42FB-A3C0-5C1285384D20}" presName="rootText" presStyleLbl="node3" presStyleIdx="0" presStyleCnt="1" custScaleX="103121" custScaleY="86788" custLinFactNeighborX="-18588" custLinFactNeighborY="272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6538BE7-52D8-4957-B6E9-518DC652356C}" type="pres">
      <dgm:prSet presAssocID="{FFBBAC1C-CA85-42FB-A3C0-5C1285384D20}" presName="rootConnector" presStyleLbl="node3" presStyleIdx="0" presStyleCnt="1"/>
      <dgm:spPr/>
      <dgm:t>
        <a:bodyPr/>
        <a:lstStyle/>
        <a:p>
          <a:endParaRPr lang="es-ES"/>
        </a:p>
      </dgm:t>
    </dgm:pt>
    <dgm:pt modelId="{02B149DE-2E49-4FFC-83BB-318A1CDE9F0D}" type="pres">
      <dgm:prSet presAssocID="{FFBBAC1C-CA85-42FB-A3C0-5C1285384D20}" presName="hierChild4" presStyleCnt="0"/>
      <dgm:spPr/>
    </dgm:pt>
    <dgm:pt modelId="{7E95B382-7983-4CEF-920E-C97EF7049945}" type="pres">
      <dgm:prSet presAssocID="{C48E2709-7281-47BF-8F8D-0373CCE8BAA6}" presName="Name35" presStyleLbl="parChTrans1D4" presStyleIdx="0" presStyleCnt="1"/>
      <dgm:spPr/>
      <dgm:t>
        <a:bodyPr/>
        <a:lstStyle/>
        <a:p>
          <a:endParaRPr lang="es-ES"/>
        </a:p>
      </dgm:t>
    </dgm:pt>
    <dgm:pt modelId="{F185C927-8D85-42B1-84DE-A6607EB628FC}" type="pres">
      <dgm:prSet presAssocID="{AEA85E99-32EC-4622-8DA7-462F76C01FFA}" presName="hierRoot2" presStyleCnt="0">
        <dgm:presLayoutVars>
          <dgm:hierBranch val="init"/>
        </dgm:presLayoutVars>
      </dgm:prSet>
      <dgm:spPr/>
    </dgm:pt>
    <dgm:pt modelId="{E5354027-709D-4C8A-84EC-5D7D4B50B9B0}" type="pres">
      <dgm:prSet presAssocID="{AEA85E99-32EC-4622-8DA7-462F76C01FFA}" presName="rootComposite" presStyleCnt="0"/>
      <dgm:spPr/>
    </dgm:pt>
    <dgm:pt modelId="{028D9965-72A4-4C45-9786-EC1211C51008}" type="pres">
      <dgm:prSet presAssocID="{AEA85E99-32EC-4622-8DA7-462F76C01FFA}" presName="rootText" presStyleLbl="node4" presStyleIdx="0" presStyleCnt="1" custScaleX="79281" custScaleY="71945" custLinFactNeighborX="-18519" custLinFactNeighborY="-1662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6015DC-46EC-478A-953D-8E036FE8F93E}" type="pres">
      <dgm:prSet presAssocID="{AEA85E99-32EC-4622-8DA7-462F76C01FFA}" presName="rootConnector" presStyleLbl="node4" presStyleIdx="0" presStyleCnt="1"/>
      <dgm:spPr/>
      <dgm:t>
        <a:bodyPr/>
        <a:lstStyle/>
        <a:p>
          <a:endParaRPr lang="es-ES"/>
        </a:p>
      </dgm:t>
    </dgm:pt>
    <dgm:pt modelId="{FDE319A8-5134-473B-A172-AB6AD1A5EADF}" type="pres">
      <dgm:prSet presAssocID="{AEA85E99-32EC-4622-8DA7-462F76C01FFA}" presName="hierChild4" presStyleCnt="0"/>
      <dgm:spPr/>
    </dgm:pt>
    <dgm:pt modelId="{A9A6CAEF-99E7-4E7B-B4C3-22C3F3EE4E94}" type="pres">
      <dgm:prSet presAssocID="{AEA85E99-32EC-4622-8DA7-462F76C01FFA}" presName="hierChild5" presStyleCnt="0"/>
      <dgm:spPr/>
    </dgm:pt>
    <dgm:pt modelId="{537694F3-41B5-4EAC-9678-3B98C4E5DFC3}" type="pres">
      <dgm:prSet presAssocID="{FFBBAC1C-CA85-42FB-A3C0-5C1285384D20}" presName="hierChild5" presStyleCnt="0"/>
      <dgm:spPr/>
    </dgm:pt>
    <dgm:pt modelId="{17BCDC68-4C39-4697-BF8E-4D1D12FB6FDC}" type="pres">
      <dgm:prSet presAssocID="{39190DCD-791B-4022-B993-368609E17318}" presName="hierChild5" presStyleCnt="0"/>
      <dgm:spPr/>
      <dgm:t>
        <a:bodyPr/>
        <a:lstStyle/>
        <a:p>
          <a:endParaRPr lang="es-ES"/>
        </a:p>
      </dgm:t>
    </dgm:pt>
    <dgm:pt modelId="{D3D46937-78D4-4C4E-91F8-D377CF7D86FA}" type="pres">
      <dgm:prSet presAssocID="{69E9E080-1ABB-4F77-A1BC-B3AE49D9FFF5}" presName="hierChild3" presStyleCnt="0"/>
      <dgm:spPr/>
      <dgm:t>
        <a:bodyPr/>
        <a:lstStyle/>
        <a:p>
          <a:endParaRPr lang="es-ES"/>
        </a:p>
      </dgm:t>
    </dgm:pt>
    <dgm:pt modelId="{50B01304-90DD-4D55-867D-113EC8A74E13}" type="pres">
      <dgm:prSet presAssocID="{521C67D4-1613-4656-9543-0ACFCFB7109A}" presName="Name111" presStyleLbl="parChTrans1D2" presStyleIdx="1" presStyleCnt="2" custSzX="655065" custSzY="716529"/>
      <dgm:spPr/>
      <dgm:t>
        <a:bodyPr/>
        <a:lstStyle/>
        <a:p>
          <a:endParaRPr lang="es-MX"/>
        </a:p>
      </dgm:t>
    </dgm:pt>
    <dgm:pt modelId="{0F0AB285-D8EB-4EC0-9AF4-5084207F124C}" type="pres">
      <dgm:prSet presAssocID="{C5FF0A82-51EA-4AB5-A259-532673598D24}" presName="hierRoot3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F071A6A6-1C16-4053-B118-A6A9EC24C78F}" type="pres">
      <dgm:prSet presAssocID="{C5FF0A82-51EA-4AB5-A259-532673598D24}" presName="rootComposite3" presStyleCnt="0"/>
      <dgm:spPr/>
      <dgm:t>
        <a:bodyPr/>
        <a:lstStyle/>
        <a:p>
          <a:endParaRPr lang="es-ES"/>
        </a:p>
      </dgm:t>
    </dgm:pt>
    <dgm:pt modelId="{96C1279D-19B7-4808-B64C-36B3A71A7C3B}" type="pres">
      <dgm:prSet presAssocID="{C5FF0A82-51EA-4AB5-A259-532673598D24}" presName="rootText3" presStyleLbl="asst1" presStyleIdx="0" presStyleCnt="1" custScaleX="86329" custScaleY="86881" custLinFactNeighborX="89343" custLinFactNeighborY="39221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42F91336-9E94-448F-B047-C0B2C5A825AC}" type="pres">
      <dgm:prSet presAssocID="{C5FF0A82-51EA-4AB5-A259-532673598D24}" presName="rootConnector3" presStyleLbl="asst1" presStyleIdx="0" presStyleCnt="1"/>
      <dgm:spPr/>
      <dgm:t>
        <a:bodyPr/>
        <a:lstStyle/>
        <a:p>
          <a:endParaRPr lang="es-MX"/>
        </a:p>
      </dgm:t>
    </dgm:pt>
    <dgm:pt modelId="{5FE28FCE-1B33-42E0-9088-737BA080827C}" type="pres">
      <dgm:prSet presAssocID="{C5FF0A82-51EA-4AB5-A259-532673598D24}" presName="hierChild6" presStyleCnt="0"/>
      <dgm:spPr/>
      <dgm:t>
        <a:bodyPr/>
        <a:lstStyle/>
        <a:p>
          <a:endParaRPr lang="es-ES"/>
        </a:p>
      </dgm:t>
    </dgm:pt>
    <dgm:pt modelId="{24E8C49A-4E00-42CC-ACF0-1F463E47FF2D}" type="pres">
      <dgm:prSet presAssocID="{C5FF0A82-51EA-4AB5-A259-532673598D24}" presName="hierChild7" presStyleCnt="0"/>
      <dgm:spPr/>
      <dgm:t>
        <a:bodyPr/>
        <a:lstStyle/>
        <a:p>
          <a:endParaRPr lang="es-ES"/>
        </a:p>
      </dgm:t>
    </dgm:pt>
  </dgm:ptLst>
  <dgm:cxnLst>
    <dgm:cxn modelId="{7BF8C5C5-A3C3-41F7-A13A-EBE997A0EAF0}" srcId="{08181CCA-5B4F-40D0-BAA9-7B7095317C11}" destId="{69E9E080-1ABB-4F77-A1BC-B3AE49D9FFF5}" srcOrd="0" destOrd="0" parTransId="{8176C157-ECBA-40B4-A2B5-0695D9637C3C}" sibTransId="{8BD711F6-A023-40B8-AD16-F6B7D22BCD4F}"/>
    <dgm:cxn modelId="{9B4993A7-0E23-418F-B524-65EC9732D6D9}" type="presOf" srcId="{39190DCD-791B-4022-B993-368609E17318}" destId="{98415894-2DF7-4888-BA59-27AFA4D62052}" srcOrd="0" destOrd="0" presId="urn:microsoft.com/office/officeart/2005/8/layout/orgChart1"/>
    <dgm:cxn modelId="{263A710E-644C-469A-BEA6-5302CEE6FA88}" type="presOf" srcId="{A816E241-2C89-47BB-AD56-33E37392E00D}" destId="{841A3B97-E767-4721-B378-2F21F3421D4A}" srcOrd="0" destOrd="0" presId="urn:microsoft.com/office/officeart/2005/8/layout/orgChart1"/>
    <dgm:cxn modelId="{4F58BA12-C3A4-4FC1-82AD-09F20CFB9156}" type="presOf" srcId="{AEA85E99-32EC-4622-8DA7-462F76C01FFA}" destId="{028D9965-72A4-4C45-9786-EC1211C51008}" srcOrd="0" destOrd="0" presId="urn:microsoft.com/office/officeart/2005/8/layout/orgChart1"/>
    <dgm:cxn modelId="{23FFABEA-E3E1-4D6B-93F6-71A97AD25022}" type="presOf" srcId="{FFBBAC1C-CA85-42FB-A3C0-5C1285384D20}" destId="{76538BE7-52D8-4957-B6E9-518DC652356C}" srcOrd="1" destOrd="0" presId="urn:microsoft.com/office/officeart/2005/8/layout/orgChart1"/>
    <dgm:cxn modelId="{1F285DCE-C911-4818-835A-DB146504E7B7}" type="presOf" srcId="{AEA85E99-32EC-4622-8DA7-462F76C01FFA}" destId="{7A6015DC-46EC-478A-953D-8E036FE8F93E}" srcOrd="1" destOrd="0" presId="urn:microsoft.com/office/officeart/2005/8/layout/orgChart1"/>
    <dgm:cxn modelId="{C719EFCC-4E4A-4636-8051-C15BBFA4AC33}" srcId="{69E9E080-1ABB-4F77-A1BC-B3AE49D9FFF5}" destId="{C5FF0A82-51EA-4AB5-A259-532673598D24}" srcOrd="0" destOrd="0" parTransId="{521C67D4-1613-4656-9543-0ACFCFB7109A}" sibTransId="{B2E605FB-0613-468D-B8D0-55A01BE7506C}"/>
    <dgm:cxn modelId="{E74B1EE5-5307-4EC5-A938-437954C9236F}" srcId="{69E9E080-1ABB-4F77-A1BC-B3AE49D9FFF5}" destId="{39190DCD-791B-4022-B993-368609E17318}" srcOrd="1" destOrd="0" parTransId="{A816E241-2C89-47BB-AD56-33E37392E00D}" sibTransId="{185FC376-E7AC-4EFA-BEC0-0707E579254B}"/>
    <dgm:cxn modelId="{18ADA82E-A7F6-41FC-9DDD-6927CA4DF2AA}" srcId="{39190DCD-791B-4022-B993-368609E17318}" destId="{FFBBAC1C-CA85-42FB-A3C0-5C1285384D20}" srcOrd="0" destOrd="0" parTransId="{975B4453-561E-490C-B776-32EFCB1FD60F}" sibTransId="{DD4F9E2B-0878-4349-AF8A-295D8D37AE28}"/>
    <dgm:cxn modelId="{B3062B83-4AAE-49AB-9ABC-8B717DEB9E0A}" type="presOf" srcId="{08181CCA-5B4F-40D0-BAA9-7B7095317C11}" destId="{38975B46-CE14-4851-8FD8-4B96D44BD972}" srcOrd="0" destOrd="0" presId="urn:microsoft.com/office/officeart/2005/8/layout/orgChart1"/>
    <dgm:cxn modelId="{402B59EF-3023-419A-A49A-98742B0BBD37}" type="presOf" srcId="{C5FF0A82-51EA-4AB5-A259-532673598D24}" destId="{96C1279D-19B7-4808-B64C-36B3A71A7C3B}" srcOrd="0" destOrd="0" presId="urn:microsoft.com/office/officeart/2005/8/layout/orgChart1"/>
    <dgm:cxn modelId="{8F7E3862-4DAA-481A-AB6B-B99ED62A091A}" srcId="{FFBBAC1C-CA85-42FB-A3C0-5C1285384D20}" destId="{AEA85E99-32EC-4622-8DA7-462F76C01FFA}" srcOrd="0" destOrd="0" parTransId="{C48E2709-7281-47BF-8F8D-0373CCE8BAA6}" sibTransId="{0852484F-E976-41D9-90E2-439996718D5E}"/>
    <dgm:cxn modelId="{0279734D-19C0-4140-A733-7D93BEC1C7FE}" type="presOf" srcId="{FFBBAC1C-CA85-42FB-A3C0-5C1285384D20}" destId="{6630296C-8229-4D9C-B251-B0CD2662FDE3}" srcOrd="0" destOrd="0" presId="urn:microsoft.com/office/officeart/2005/8/layout/orgChart1"/>
    <dgm:cxn modelId="{B7C04E75-2747-4BD0-BDD6-6838F6DDC1A6}" type="presOf" srcId="{C5FF0A82-51EA-4AB5-A259-532673598D24}" destId="{42F91336-9E94-448F-B047-C0B2C5A825AC}" srcOrd="1" destOrd="0" presId="urn:microsoft.com/office/officeart/2005/8/layout/orgChart1"/>
    <dgm:cxn modelId="{0113EDAD-EA5F-4DC9-989E-25570EB2F869}" type="presOf" srcId="{521C67D4-1613-4656-9543-0ACFCFB7109A}" destId="{50B01304-90DD-4D55-867D-113EC8A74E13}" srcOrd="0" destOrd="0" presId="urn:microsoft.com/office/officeart/2005/8/layout/orgChart1"/>
    <dgm:cxn modelId="{CA4FB57F-04FF-4318-A0AF-74C94B33C7C2}" type="presOf" srcId="{39190DCD-791B-4022-B993-368609E17318}" destId="{6BB30B81-F5B2-4B87-81A7-47AE5CEE010C}" srcOrd="1" destOrd="0" presId="urn:microsoft.com/office/officeart/2005/8/layout/orgChart1"/>
    <dgm:cxn modelId="{713EF56B-E8DB-4FDA-A361-3511A3DE8073}" type="presOf" srcId="{69E9E080-1ABB-4F77-A1BC-B3AE49D9FFF5}" destId="{B12C3547-6997-41DB-9B00-54BBA30A636B}" srcOrd="1" destOrd="0" presId="urn:microsoft.com/office/officeart/2005/8/layout/orgChart1"/>
    <dgm:cxn modelId="{6E41F235-5C9E-4ACF-A395-A129216A56FB}" type="presOf" srcId="{69E9E080-1ABB-4F77-A1BC-B3AE49D9FFF5}" destId="{922D8FCC-FAC2-4DE9-B237-5DC911D750B9}" srcOrd="0" destOrd="0" presId="urn:microsoft.com/office/officeart/2005/8/layout/orgChart1"/>
    <dgm:cxn modelId="{02C45F6C-2763-4387-A827-814190DDD695}" type="presOf" srcId="{C48E2709-7281-47BF-8F8D-0373CCE8BAA6}" destId="{7E95B382-7983-4CEF-920E-C97EF7049945}" srcOrd="0" destOrd="0" presId="urn:microsoft.com/office/officeart/2005/8/layout/orgChart1"/>
    <dgm:cxn modelId="{E107B0EA-635F-478C-8084-3C6D64C83CDA}" type="presOf" srcId="{975B4453-561E-490C-B776-32EFCB1FD60F}" destId="{44952239-ECE6-40F3-ADCF-FF541576F7FD}" srcOrd="0" destOrd="0" presId="urn:microsoft.com/office/officeart/2005/8/layout/orgChart1"/>
    <dgm:cxn modelId="{1E95BF40-36BE-47C9-B888-83E91C8EBC9F}" type="presParOf" srcId="{38975B46-CE14-4851-8FD8-4B96D44BD972}" destId="{D1B98CC9-DCF3-4A5D-BD5D-B40F23C110A5}" srcOrd="0" destOrd="0" presId="urn:microsoft.com/office/officeart/2005/8/layout/orgChart1"/>
    <dgm:cxn modelId="{C4A8CB9A-1C80-4EC8-8E16-9AD46A844FEE}" type="presParOf" srcId="{D1B98CC9-DCF3-4A5D-BD5D-B40F23C110A5}" destId="{20367476-CC8B-408C-AEA2-4C50BD7F7732}" srcOrd="0" destOrd="0" presId="urn:microsoft.com/office/officeart/2005/8/layout/orgChart1"/>
    <dgm:cxn modelId="{893D8B7A-DA52-49AA-A46C-A509A1156BF4}" type="presParOf" srcId="{20367476-CC8B-408C-AEA2-4C50BD7F7732}" destId="{922D8FCC-FAC2-4DE9-B237-5DC911D750B9}" srcOrd="0" destOrd="0" presId="urn:microsoft.com/office/officeart/2005/8/layout/orgChart1"/>
    <dgm:cxn modelId="{53089CCE-CF12-4702-998C-D94D617DD3EB}" type="presParOf" srcId="{20367476-CC8B-408C-AEA2-4C50BD7F7732}" destId="{B12C3547-6997-41DB-9B00-54BBA30A636B}" srcOrd="1" destOrd="0" presId="urn:microsoft.com/office/officeart/2005/8/layout/orgChart1"/>
    <dgm:cxn modelId="{0CCD36F5-FBA5-4B35-AC62-D8C95BB631A2}" type="presParOf" srcId="{D1B98CC9-DCF3-4A5D-BD5D-B40F23C110A5}" destId="{61329C30-D547-40E2-B453-6CC1604C5709}" srcOrd="1" destOrd="0" presId="urn:microsoft.com/office/officeart/2005/8/layout/orgChart1"/>
    <dgm:cxn modelId="{89C632A4-516E-4780-86DB-485EEAD65E3B}" type="presParOf" srcId="{61329C30-D547-40E2-B453-6CC1604C5709}" destId="{841A3B97-E767-4721-B378-2F21F3421D4A}" srcOrd="0" destOrd="0" presId="urn:microsoft.com/office/officeart/2005/8/layout/orgChart1"/>
    <dgm:cxn modelId="{EB0F0EE2-CF0C-4A64-906F-F516DC46C3CB}" type="presParOf" srcId="{61329C30-D547-40E2-B453-6CC1604C5709}" destId="{5A3628E3-1133-42CA-A978-1EE9C6C84198}" srcOrd="1" destOrd="0" presId="urn:microsoft.com/office/officeart/2005/8/layout/orgChart1"/>
    <dgm:cxn modelId="{AAE6015A-E510-4F76-80F0-4EC741F1D44C}" type="presParOf" srcId="{5A3628E3-1133-42CA-A978-1EE9C6C84198}" destId="{B9CD28AF-3C18-4CFE-A935-0AB8333B0679}" srcOrd="0" destOrd="0" presId="urn:microsoft.com/office/officeart/2005/8/layout/orgChart1"/>
    <dgm:cxn modelId="{BB11D760-E0D1-4436-929C-F357A0D7534E}" type="presParOf" srcId="{B9CD28AF-3C18-4CFE-A935-0AB8333B0679}" destId="{98415894-2DF7-4888-BA59-27AFA4D62052}" srcOrd="0" destOrd="0" presId="urn:microsoft.com/office/officeart/2005/8/layout/orgChart1"/>
    <dgm:cxn modelId="{112C1CAA-7C4B-4599-8A65-1219B679B11F}" type="presParOf" srcId="{B9CD28AF-3C18-4CFE-A935-0AB8333B0679}" destId="{6BB30B81-F5B2-4B87-81A7-47AE5CEE010C}" srcOrd="1" destOrd="0" presId="urn:microsoft.com/office/officeart/2005/8/layout/orgChart1"/>
    <dgm:cxn modelId="{D42D3992-5C17-4EFE-A923-46880F4CA642}" type="presParOf" srcId="{5A3628E3-1133-42CA-A978-1EE9C6C84198}" destId="{4D6BF244-A525-40DF-9DD0-D416E1D8CF82}" srcOrd="1" destOrd="0" presId="urn:microsoft.com/office/officeart/2005/8/layout/orgChart1"/>
    <dgm:cxn modelId="{5E367DF0-1D1B-4ED0-918A-92D0E9A6FC38}" type="presParOf" srcId="{4D6BF244-A525-40DF-9DD0-D416E1D8CF82}" destId="{44952239-ECE6-40F3-ADCF-FF541576F7FD}" srcOrd="0" destOrd="0" presId="urn:microsoft.com/office/officeart/2005/8/layout/orgChart1"/>
    <dgm:cxn modelId="{58DAC47C-2DC2-40E3-8E56-9FC3969F9C39}" type="presParOf" srcId="{4D6BF244-A525-40DF-9DD0-D416E1D8CF82}" destId="{26F9E952-8504-4204-B5CD-1B349E6B64EE}" srcOrd="1" destOrd="0" presId="urn:microsoft.com/office/officeart/2005/8/layout/orgChart1"/>
    <dgm:cxn modelId="{202C679A-D593-4B7B-B19E-82D210EB842C}" type="presParOf" srcId="{26F9E952-8504-4204-B5CD-1B349E6B64EE}" destId="{8F60632D-A14C-4DB3-8B95-60C684D21DFF}" srcOrd="0" destOrd="0" presId="urn:microsoft.com/office/officeart/2005/8/layout/orgChart1"/>
    <dgm:cxn modelId="{52BA1BDF-F657-4EE5-8FAA-E2B0BED6F085}" type="presParOf" srcId="{8F60632D-A14C-4DB3-8B95-60C684D21DFF}" destId="{6630296C-8229-4D9C-B251-B0CD2662FDE3}" srcOrd="0" destOrd="0" presId="urn:microsoft.com/office/officeart/2005/8/layout/orgChart1"/>
    <dgm:cxn modelId="{FF0B4056-F4F3-42D2-A939-D6851ACDA83A}" type="presParOf" srcId="{8F60632D-A14C-4DB3-8B95-60C684D21DFF}" destId="{76538BE7-52D8-4957-B6E9-518DC652356C}" srcOrd="1" destOrd="0" presId="urn:microsoft.com/office/officeart/2005/8/layout/orgChart1"/>
    <dgm:cxn modelId="{EC7034EC-D555-4985-95CA-60FF9B0DA014}" type="presParOf" srcId="{26F9E952-8504-4204-B5CD-1B349E6B64EE}" destId="{02B149DE-2E49-4FFC-83BB-318A1CDE9F0D}" srcOrd="1" destOrd="0" presId="urn:microsoft.com/office/officeart/2005/8/layout/orgChart1"/>
    <dgm:cxn modelId="{0707915F-C8F3-49D8-9552-65A2F19119CE}" type="presParOf" srcId="{02B149DE-2E49-4FFC-83BB-318A1CDE9F0D}" destId="{7E95B382-7983-4CEF-920E-C97EF7049945}" srcOrd="0" destOrd="0" presId="urn:microsoft.com/office/officeart/2005/8/layout/orgChart1"/>
    <dgm:cxn modelId="{9617106C-DEFE-46C8-95F5-5C3ECB751832}" type="presParOf" srcId="{02B149DE-2E49-4FFC-83BB-318A1CDE9F0D}" destId="{F185C927-8D85-42B1-84DE-A6607EB628FC}" srcOrd="1" destOrd="0" presId="urn:microsoft.com/office/officeart/2005/8/layout/orgChart1"/>
    <dgm:cxn modelId="{D22AA47A-3E42-486E-8F99-BD30E8441E48}" type="presParOf" srcId="{F185C927-8D85-42B1-84DE-A6607EB628FC}" destId="{E5354027-709D-4C8A-84EC-5D7D4B50B9B0}" srcOrd="0" destOrd="0" presId="urn:microsoft.com/office/officeart/2005/8/layout/orgChart1"/>
    <dgm:cxn modelId="{8F61C5D7-8D21-4A5B-A51E-BF096CCC9800}" type="presParOf" srcId="{E5354027-709D-4C8A-84EC-5D7D4B50B9B0}" destId="{028D9965-72A4-4C45-9786-EC1211C51008}" srcOrd="0" destOrd="0" presId="urn:microsoft.com/office/officeart/2005/8/layout/orgChart1"/>
    <dgm:cxn modelId="{C7B42DB2-0AD9-4942-8482-18E0FFD5D33F}" type="presParOf" srcId="{E5354027-709D-4C8A-84EC-5D7D4B50B9B0}" destId="{7A6015DC-46EC-478A-953D-8E036FE8F93E}" srcOrd="1" destOrd="0" presId="urn:microsoft.com/office/officeart/2005/8/layout/orgChart1"/>
    <dgm:cxn modelId="{C9B1EF59-654E-439A-BCCD-32E85B9180B9}" type="presParOf" srcId="{F185C927-8D85-42B1-84DE-A6607EB628FC}" destId="{FDE319A8-5134-473B-A172-AB6AD1A5EADF}" srcOrd="1" destOrd="0" presId="urn:microsoft.com/office/officeart/2005/8/layout/orgChart1"/>
    <dgm:cxn modelId="{16703200-3165-40C8-85B1-5B2B2E8FFA30}" type="presParOf" srcId="{F185C927-8D85-42B1-84DE-A6607EB628FC}" destId="{A9A6CAEF-99E7-4E7B-B4C3-22C3F3EE4E94}" srcOrd="2" destOrd="0" presId="urn:microsoft.com/office/officeart/2005/8/layout/orgChart1"/>
    <dgm:cxn modelId="{0E134ACD-E1B4-4ADC-8249-AC427D604094}" type="presParOf" srcId="{26F9E952-8504-4204-B5CD-1B349E6B64EE}" destId="{537694F3-41B5-4EAC-9678-3B98C4E5DFC3}" srcOrd="2" destOrd="0" presId="urn:microsoft.com/office/officeart/2005/8/layout/orgChart1"/>
    <dgm:cxn modelId="{ABF7E45A-4936-4D72-B001-892C8B566873}" type="presParOf" srcId="{5A3628E3-1133-42CA-A978-1EE9C6C84198}" destId="{17BCDC68-4C39-4697-BF8E-4D1D12FB6FDC}" srcOrd="2" destOrd="0" presId="urn:microsoft.com/office/officeart/2005/8/layout/orgChart1"/>
    <dgm:cxn modelId="{9DAED0F5-BCCB-4804-8652-F1A3F4B10B07}" type="presParOf" srcId="{D1B98CC9-DCF3-4A5D-BD5D-B40F23C110A5}" destId="{D3D46937-78D4-4C4E-91F8-D377CF7D86FA}" srcOrd="2" destOrd="0" presId="urn:microsoft.com/office/officeart/2005/8/layout/orgChart1"/>
    <dgm:cxn modelId="{ECC7BA0B-E2CF-4112-B662-0BD7E69050FB}" type="presParOf" srcId="{D3D46937-78D4-4C4E-91F8-D377CF7D86FA}" destId="{50B01304-90DD-4D55-867D-113EC8A74E13}" srcOrd="0" destOrd="0" presId="urn:microsoft.com/office/officeart/2005/8/layout/orgChart1"/>
    <dgm:cxn modelId="{3EF01847-00D3-460B-9A61-7A8B44AA9A55}" type="presParOf" srcId="{D3D46937-78D4-4C4E-91F8-D377CF7D86FA}" destId="{0F0AB285-D8EB-4EC0-9AF4-5084207F124C}" srcOrd="1" destOrd="0" presId="urn:microsoft.com/office/officeart/2005/8/layout/orgChart1"/>
    <dgm:cxn modelId="{1C48A338-4945-457C-9E81-EBA359FC2B5B}" type="presParOf" srcId="{0F0AB285-D8EB-4EC0-9AF4-5084207F124C}" destId="{F071A6A6-1C16-4053-B118-A6A9EC24C78F}" srcOrd="0" destOrd="0" presId="urn:microsoft.com/office/officeart/2005/8/layout/orgChart1"/>
    <dgm:cxn modelId="{ADB7EC1A-DD56-4C57-B7BD-B036F043ED1C}" type="presParOf" srcId="{F071A6A6-1C16-4053-B118-A6A9EC24C78F}" destId="{96C1279D-19B7-4808-B64C-36B3A71A7C3B}" srcOrd="0" destOrd="0" presId="urn:microsoft.com/office/officeart/2005/8/layout/orgChart1"/>
    <dgm:cxn modelId="{5D152A21-E264-45A7-A138-8C037D70721E}" type="presParOf" srcId="{F071A6A6-1C16-4053-B118-A6A9EC24C78F}" destId="{42F91336-9E94-448F-B047-C0B2C5A825AC}" srcOrd="1" destOrd="0" presId="urn:microsoft.com/office/officeart/2005/8/layout/orgChart1"/>
    <dgm:cxn modelId="{882E1652-F7B3-46B7-93D0-9A882D3AB652}" type="presParOf" srcId="{0F0AB285-D8EB-4EC0-9AF4-5084207F124C}" destId="{5FE28FCE-1B33-42E0-9088-737BA080827C}" srcOrd="1" destOrd="0" presId="urn:microsoft.com/office/officeart/2005/8/layout/orgChart1"/>
    <dgm:cxn modelId="{2DE8F5F5-339F-485B-9B93-EDCAA6464FA0}" type="presParOf" srcId="{0F0AB285-D8EB-4EC0-9AF4-5084207F124C}" destId="{24E8C49A-4E00-42CC-ACF0-1F463E47FF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F19EA11-C9FA-4469-822B-49774CE4C5E6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F927C83B-D71F-4E67-A5CB-F98E14C6E5BD}">
      <dgm:prSet phldrT="[Texto]"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Director(a) de Proyectos</a:t>
          </a:r>
        </a:p>
        <a:p>
          <a:endParaRPr lang="es-ES" sz="1200" dirty="0">
            <a:solidFill>
              <a:schemeClr val="tx1"/>
            </a:solidFill>
          </a:endParaRPr>
        </a:p>
      </dgm:t>
    </dgm:pt>
    <dgm:pt modelId="{3C4DBFF8-EF12-417E-85F6-9A20DE0CF8F4}" type="parTrans" cxnId="{91373953-791E-400A-B52C-BFA4B7222FF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42E8720-3754-4190-9902-015E9815CC4B}" type="sibTrans" cxnId="{91373953-791E-400A-B52C-BFA4B7222FF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05A44D4-BBF1-4A4E-8AAC-427310E076EB}" type="asst">
      <dgm:prSet phldrT="[Texto]"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 </a:t>
          </a:r>
        </a:p>
        <a:p>
          <a:endParaRPr lang="es-ES" sz="1200" dirty="0">
            <a:solidFill>
              <a:schemeClr val="tx1"/>
            </a:solidFill>
          </a:endParaRPr>
        </a:p>
      </dgm:t>
    </dgm:pt>
    <dgm:pt modelId="{5D4E7E19-177B-4ABC-A082-D2B5B08254D7}" type="parTrans" cxnId="{89608615-E884-4F3F-B1E7-B7598C37B290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ABC5D3A-DCAD-4BE0-9CA0-7DC3D26A5543}" type="sibTrans" cxnId="{89608615-E884-4F3F-B1E7-B7598C37B290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1ED419A-F574-4264-A02D-8FEBFA7CE12F}" type="asst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Secretaria(o) </a:t>
          </a:r>
        </a:p>
        <a:p>
          <a:endParaRPr lang="es-ES" sz="1200" dirty="0">
            <a:solidFill>
              <a:schemeClr val="tx1"/>
            </a:solidFill>
          </a:endParaRPr>
        </a:p>
      </dgm:t>
    </dgm:pt>
    <dgm:pt modelId="{3124A772-81A4-42AA-9991-56E642FDBB38}" type="parTrans" cxnId="{5A9110BE-7E05-4206-A823-CC34BE3014FE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01BA43D-1F20-477A-BE3B-B28D21A88936}" type="sibTrans" cxnId="{5A9110BE-7E05-4206-A823-CC34BE3014FE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CAF0D883-9455-4371-A0C4-D7C1EFC64CB6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Proyectista</a:t>
          </a:r>
        </a:p>
      </dgm:t>
    </dgm:pt>
    <dgm:pt modelId="{FB1872D4-2BE2-43B5-BDC3-2E247A0C6840}" type="parTrans" cxnId="{1C812ABE-DEC9-428D-BFB1-7228A6F11E2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C4E90949-AEE1-4489-8FA9-68D4824A1865}" type="sibTrans" cxnId="{1C812ABE-DEC9-428D-BFB1-7228A6F11E2B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D682599-219A-4CCC-9B40-4CCC3883F4BA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de Ingenierías </a:t>
          </a:r>
        </a:p>
        <a:p>
          <a:endParaRPr lang="es-ES" sz="1200" dirty="0">
            <a:solidFill>
              <a:schemeClr val="tx1"/>
            </a:solidFill>
          </a:endParaRPr>
        </a:p>
      </dgm:t>
    </dgm:pt>
    <dgm:pt modelId="{555D6DFC-789B-4E20-AEB0-1706DA9BDF7F}" type="parTrans" cxnId="{21A187CE-B7FE-4C46-8D37-759C399558E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CFA5E6D-4272-4B0B-AC6C-56A448D068C4}" type="sibTrans" cxnId="{21A187CE-B7FE-4C46-8D37-759C399558E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2733CAA-E8AA-4304-89CD-63695852B2FB}">
      <dgm:prSet phldrT="[Texto]"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Jefe(a) Operativo(a)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E086228F-8ACE-4D02-909B-0D5933A8E0F6}" type="sibTrans" cxnId="{06A530FB-621A-488E-8854-FB9BDBA8425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58AD606D-430A-491B-BD44-E2AE9A7E883B}" type="parTrans" cxnId="{06A530FB-621A-488E-8854-FB9BDBA8425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57A36ADF-4A7F-4902-9985-6F206DEE9F65}" type="asst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 Administrativo(a)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dirty="0"/>
        </a:p>
      </dgm:t>
    </dgm:pt>
    <dgm:pt modelId="{DC90D56B-EA74-430A-BCF3-6AB48E4D8E32}" type="parTrans" cxnId="{F334A6A3-19CE-412C-ABAD-2B5AF3D91781}">
      <dgm:prSet/>
      <dgm:spPr/>
      <dgm:t>
        <a:bodyPr/>
        <a:lstStyle/>
        <a:p>
          <a:endParaRPr lang="es-ES"/>
        </a:p>
      </dgm:t>
    </dgm:pt>
    <dgm:pt modelId="{09F4705E-BBEB-40EC-8A97-3DEB162212FF}" type="sibTrans" cxnId="{F334A6A3-19CE-412C-ABAD-2B5AF3D91781}">
      <dgm:prSet/>
      <dgm:spPr/>
      <dgm:t>
        <a:bodyPr/>
        <a:lstStyle/>
        <a:p>
          <a:endParaRPr lang="es-ES"/>
        </a:p>
      </dgm:t>
    </dgm:pt>
    <dgm:pt modelId="{EBFF7C6B-295C-4B1F-A5ED-E38E7B5CCF42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Técnico(a)</a:t>
          </a:r>
        </a:p>
      </dgm:t>
    </dgm:pt>
    <dgm:pt modelId="{4C9858A2-E6E2-4C8B-BE99-CBC143A514FC}" type="parTrans" cxnId="{A2AC23FC-0B22-4102-8A84-2FA77FB28B4A}">
      <dgm:prSet/>
      <dgm:spPr/>
      <dgm:t>
        <a:bodyPr/>
        <a:lstStyle/>
        <a:p>
          <a:endParaRPr lang="es-ES"/>
        </a:p>
      </dgm:t>
    </dgm:pt>
    <dgm:pt modelId="{BAE9E45A-A1F8-4BCD-BDAE-6CAA47BA6894}" type="sibTrans" cxnId="{A2AC23FC-0B22-4102-8A84-2FA77FB28B4A}">
      <dgm:prSet/>
      <dgm:spPr/>
      <dgm:t>
        <a:bodyPr/>
        <a:lstStyle/>
        <a:p>
          <a:endParaRPr lang="es-ES"/>
        </a:p>
      </dgm:t>
    </dgm:pt>
    <dgm:pt modelId="{E852BAD6-0ACD-402A-BE9C-D015D6A7F8C8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Proyectista</a:t>
          </a:r>
        </a:p>
      </dgm:t>
    </dgm:pt>
    <dgm:pt modelId="{4FFB5006-9BE7-4F36-9244-14AD05D8AB0E}" type="parTrans" cxnId="{BCC82BDB-4B84-4C8B-A362-0F3C51E82994}">
      <dgm:prSet/>
      <dgm:spPr/>
      <dgm:t>
        <a:bodyPr/>
        <a:lstStyle/>
        <a:p>
          <a:endParaRPr lang="es-ES"/>
        </a:p>
      </dgm:t>
    </dgm:pt>
    <dgm:pt modelId="{4644AABF-F807-4847-9FF4-3CD46940AC25}" type="sibTrans" cxnId="{BCC82BDB-4B84-4C8B-A362-0F3C51E82994}">
      <dgm:prSet/>
      <dgm:spPr/>
      <dgm:t>
        <a:bodyPr/>
        <a:lstStyle/>
        <a:p>
          <a:endParaRPr lang="es-ES"/>
        </a:p>
      </dgm:t>
    </dgm:pt>
    <dgm:pt modelId="{C07AA0BA-C01B-4587-9DB1-EFB645DFA44D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Dibujante</a:t>
          </a:r>
        </a:p>
      </dgm:t>
    </dgm:pt>
    <dgm:pt modelId="{279028C0-A253-4874-9599-42ED152F5C41}" type="parTrans" cxnId="{9D062864-BD07-4AA5-953E-26023A08E8B0}">
      <dgm:prSet/>
      <dgm:spPr/>
      <dgm:t>
        <a:bodyPr/>
        <a:lstStyle/>
        <a:p>
          <a:endParaRPr lang="es-ES"/>
        </a:p>
      </dgm:t>
    </dgm:pt>
    <dgm:pt modelId="{3DA488AB-F8E0-4F66-B4F7-488499AD77A8}" type="sibTrans" cxnId="{9D062864-BD07-4AA5-953E-26023A08E8B0}">
      <dgm:prSet/>
      <dgm:spPr/>
      <dgm:t>
        <a:bodyPr/>
        <a:lstStyle/>
        <a:p>
          <a:endParaRPr lang="es-ES"/>
        </a:p>
      </dgm:t>
    </dgm:pt>
    <dgm:pt modelId="{1FA1ACAE-7AD4-4917-97C7-910E7A96EA4D}" type="asst">
      <dgm:prSet/>
      <dgm:spPr/>
      <dgm:t>
        <a:bodyPr/>
        <a:lstStyle/>
        <a:p>
          <a:r>
            <a:rPr lang="es-MX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 Administrativo(a)</a:t>
          </a:r>
          <a:br>
            <a:rPr lang="es-MX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dirty="0"/>
        </a:p>
      </dgm:t>
    </dgm:pt>
    <dgm:pt modelId="{F520D170-E1E8-454B-A232-630869A813E4}" type="parTrans" cxnId="{127CF73D-114C-4D6D-A4CF-5985C128BAA4}">
      <dgm:prSet/>
      <dgm:spPr/>
      <dgm:t>
        <a:bodyPr/>
        <a:lstStyle/>
        <a:p>
          <a:endParaRPr lang="es-ES"/>
        </a:p>
      </dgm:t>
    </dgm:pt>
    <dgm:pt modelId="{897E1FCE-ABD5-4D3F-B662-8C6675486860}" type="sibTrans" cxnId="{127CF73D-114C-4D6D-A4CF-5985C128BAA4}">
      <dgm:prSet/>
      <dgm:spPr/>
      <dgm:t>
        <a:bodyPr/>
        <a:lstStyle/>
        <a:p>
          <a:endParaRPr lang="es-ES"/>
        </a:p>
      </dgm:t>
    </dgm:pt>
    <dgm:pt modelId="{79360B59-8FE0-4D56-BA8D-BB2270CF2D0E}" type="pres">
      <dgm:prSet presAssocID="{DF19EA11-C9FA-4469-822B-49774CE4C5E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6C3E6266-2099-4672-B292-3E055917309B}" type="pres">
      <dgm:prSet presAssocID="{F927C83B-D71F-4E67-A5CB-F98E14C6E5BD}" presName="hierRoot1" presStyleCnt="0">
        <dgm:presLayoutVars>
          <dgm:hierBranch val="init"/>
        </dgm:presLayoutVars>
      </dgm:prSet>
      <dgm:spPr/>
    </dgm:pt>
    <dgm:pt modelId="{E7AC4784-FBA6-4AF1-B2F6-FBB0B6A5FCC4}" type="pres">
      <dgm:prSet presAssocID="{F927C83B-D71F-4E67-A5CB-F98E14C6E5BD}" presName="rootComposite1" presStyleCnt="0"/>
      <dgm:spPr/>
    </dgm:pt>
    <dgm:pt modelId="{6AE715A5-26E9-42C3-B29A-5A539C6969E4}" type="pres">
      <dgm:prSet presAssocID="{F927C83B-D71F-4E67-A5CB-F98E14C6E5BD}" presName="rootText1" presStyleLbl="node0" presStyleIdx="0" presStyleCnt="1" custScaleX="147842" custScaleY="141044" custLinFactNeighborY="-12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8B36B11-CA1B-459C-8014-FFFBC91D9714}" type="pres">
      <dgm:prSet presAssocID="{F927C83B-D71F-4E67-A5CB-F98E14C6E5BD}" presName="rootConnector1" presStyleLbl="node1" presStyleIdx="0" presStyleCnt="0"/>
      <dgm:spPr/>
      <dgm:t>
        <a:bodyPr/>
        <a:lstStyle/>
        <a:p>
          <a:endParaRPr lang="es-ES"/>
        </a:p>
      </dgm:t>
    </dgm:pt>
    <dgm:pt modelId="{E3645DAD-BD44-4E51-ACB5-748C3A939027}" type="pres">
      <dgm:prSet presAssocID="{F927C83B-D71F-4E67-A5CB-F98E14C6E5BD}" presName="hierChild2" presStyleCnt="0"/>
      <dgm:spPr/>
    </dgm:pt>
    <dgm:pt modelId="{71DC7554-3628-47E8-BBCE-B77846B6A821}" type="pres">
      <dgm:prSet presAssocID="{555D6DFC-789B-4E20-AEB0-1706DA9BDF7F}" presName="Name37" presStyleLbl="parChTrans1D2" presStyleIdx="0" presStyleCnt="6"/>
      <dgm:spPr/>
      <dgm:t>
        <a:bodyPr/>
        <a:lstStyle/>
        <a:p>
          <a:endParaRPr lang="es-ES"/>
        </a:p>
      </dgm:t>
    </dgm:pt>
    <dgm:pt modelId="{CDEE8DC8-E30B-40C3-9396-EBD53D71845C}" type="pres">
      <dgm:prSet presAssocID="{FD682599-219A-4CCC-9B40-4CCC3883F4BA}" presName="hierRoot2" presStyleCnt="0">
        <dgm:presLayoutVars>
          <dgm:hierBranch val="init"/>
        </dgm:presLayoutVars>
      </dgm:prSet>
      <dgm:spPr/>
    </dgm:pt>
    <dgm:pt modelId="{ADF5E75B-F13D-4EE7-BDB1-995DC1CC1243}" type="pres">
      <dgm:prSet presAssocID="{FD682599-219A-4CCC-9B40-4CCC3883F4BA}" presName="rootComposite" presStyleCnt="0"/>
      <dgm:spPr/>
    </dgm:pt>
    <dgm:pt modelId="{364CB9D9-FF04-4922-9046-F940228AF62D}" type="pres">
      <dgm:prSet presAssocID="{FD682599-219A-4CCC-9B40-4CCC3883F4BA}" presName="rootText" presStyleLbl="node2" presStyleIdx="0" presStyleCnt="2" custScaleX="110081" custScaleY="99202" custLinFactNeighborX="-5868" custLinFactNeighborY="-126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51DEF00-479A-498B-BBDF-E053F42E8E8B}" type="pres">
      <dgm:prSet presAssocID="{FD682599-219A-4CCC-9B40-4CCC3883F4BA}" presName="rootConnector" presStyleLbl="node2" presStyleIdx="0" presStyleCnt="2"/>
      <dgm:spPr/>
      <dgm:t>
        <a:bodyPr/>
        <a:lstStyle/>
        <a:p>
          <a:endParaRPr lang="es-ES"/>
        </a:p>
      </dgm:t>
    </dgm:pt>
    <dgm:pt modelId="{AA89F9BC-E0C0-4169-AAA0-338FC199723A}" type="pres">
      <dgm:prSet presAssocID="{FD682599-219A-4CCC-9B40-4CCC3883F4BA}" presName="hierChild4" presStyleCnt="0"/>
      <dgm:spPr/>
    </dgm:pt>
    <dgm:pt modelId="{05206F89-C1D0-4D22-B869-5F5A745B358C}" type="pres">
      <dgm:prSet presAssocID="{58AD606D-430A-491B-BD44-E2AE9A7E883B}" presName="Name37" presStyleLbl="parChTrans1D3" presStyleIdx="0" presStyleCnt="2"/>
      <dgm:spPr/>
      <dgm:t>
        <a:bodyPr/>
        <a:lstStyle/>
        <a:p>
          <a:endParaRPr lang="es-ES"/>
        </a:p>
      </dgm:t>
    </dgm:pt>
    <dgm:pt modelId="{AB261A26-2668-44DA-AB56-0E4576BDD39B}" type="pres">
      <dgm:prSet presAssocID="{12733CAA-E8AA-4304-89CD-63695852B2FB}" presName="hierRoot2" presStyleCnt="0">
        <dgm:presLayoutVars>
          <dgm:hierBranch/>
        </dgm:presLayoutVars>
      </dgm:prSet>
      <dgm:spPr/>
    </dgm:pt>
    <dgm:pt modelId="{52A7646E-77B0-4321-8560-5B878CBCC324}" type="pres">
      <dgm:prSet presAssocID="{12733CAA-E8AA-4304-89CD-63695852B2FB}" presName="rootComposite" presStyleCnt="0"/>
      <dgm:spPr/>
    </dgm:pt>
    <dgm:pt modelId="{B92D7166-676B-49F8-BE1E-45914DF6BACF}" type="pres">
      <dgm:prSet presAssocID="{12733CAA-E8AA-4304-89CD-63695852B2FB}" presName="rootText" presStyleLbl="node3" presStyleIdx="0" presStyleCnt="2" custScaleX="110081" custScaleY="96321" custLinFactNeighborX="-5868" custLinFactNeighborY="-1846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97198E6-88D0-40AE-BD8C-40E79BD9366C}" type="pres">
      <dgm:prSet presAssocID="{12733CAA-E8AA-4304-89CD-63695852B2FB}" presName="rootConnector" presStyleLbl="node3" presStyleIdx="0" presStyleCnt="2"/>
      <dgm:spPr/>
      <dgm:t>
        <a:bodyPr/>
        <a:lstStyle/>
        <a:p>
          <a:endParaRPr lang="es-ES"/>
        </a:p>
      </dgm:t>
    </dgm:pt>
    <dgm:pt modelId="{D64A5B45-FF64-4758-A047-EA0C9AD0C004}" type="pres">
      <dgm:prSet presAssocID="{12733CAA-E8AA-4304-89CD-63695852B2FB}" presName="hierChild4" presStyleCnt="0"/>
      <dgm:spPr/>
    </dgm:pt>
    <dgm:pt modelId="{DDD37E92-7FF1-4C17-9C46-047A68BB417D}" type="pres">
      <dgm:prSet presAssocID="{FB1872D4-2BE2-43B5-BDC3-2E247A0C6840}" presName="Name35" presStyleLbl="parChTrans1D4" presStyleIdx="0" presStyleCnt="2"/>
      <dgm:spPr/>
      <dgm:t>
        <a:bodyPr/>
        <a:lstStyle/>
        <a:p>
          <a:endParaRPr lang="es-ES"/>
        </a:p>
      </dgm:t>
    </dgm:pt>
    <dgm:pt modelId="{6AE8EF27-0EBE-4122-89DD-C1259ADF17EE}" type="pres">
      <dgm:prSet presAssocID="{CAF0D883-9455-4371-A0C4-D7C1EFC64CB6}" presName="hierRoot2" presStyleCnt="0">
        <dgm:presLayoutVars>
          <dgm:hierBranch/>
        </dgm:presLayoutVars>
      </dgm:prSet>
      <dgm:spPr/>
    </dgm:pt>
    <dgm:pt modelId="{BD8B94C9-73B6-42E7-9B8E-3F0E34213346}" type="pres">
      <dgm:prSet presAssocID="{CAF0D883-9455-4371-A0C4-D7C1EFC64CB6}" presName="rootComposite" presStyleCnt="0"/>
      <dgm:spPr/>
    </dgm:pt>
    <dgm:pt modelId="{CAADD381-7133-4FE0-B4E2-FDF29D7F746B}" type="pres">
      <dgm:prSet presAssocID="{CAF0D883-9455-4371-A0C4-D7C1EFC64CB6}" presName="rootText" presStyleLbl="node4" presStyleIdx="0" presStyleCnt="2" custScaleX="110081" custScaleY="90815" custLinFactNeighborX="-5868" custLinFactNeighborY="-2544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8E9C98F-CAD9-44B3-AEAE-527322A72725}" type="pres">
      <dgm:prSet presAssocID="{CAF0D883-9455-4371-A0C4-D7C1EFC64CB6}" presName="rootConnector" presStyleLbl="node4" presStyleIdx="0" presStyleCnt="2"/>
      <dgm:spPr/>
      <dgm:t>
        <a:bodyPr/>
        <a:lstStyle/>
        <a:p>
          <a:endParaRPr lang="es-ES"/>
        </a:p>
      </dgm:t>
    </dgm:pt>
    <dgm:pt modelId="{F5BA21B9-ED46-458E-9678-149CDB00BE57}" type="pres">
      <dgm:prSet presAssocID="{CAF0D883-9455-4371-A0C4-D7C1EFC64CB6}" presName="hierChild4" presStyleCnt="0"/>
      <dgm:spPr/>
    </dgm:pt>
    <dgm:pt modelId="{C85E8E56-B981-4584-A8FD-D48E8BD09BF2}" type="pres">
      <dgm:prSet presAssocID="{CAF0D883-9455-4371-A0C4-D7C1EFC64CB6}" presName="hierChild5" presStyleCnt="0"/>
      <dgm:spPr/>
    </dgm:pt>
    <dgm:pt modelId="{B0700DF7-635E-46B1-8828-31D205E385F2}" type="pres">
      <dgm:prSet presAssocID="{12733CAA-E8AA-4304-89CD-63695852B2FB}" presName="hierChild5" presStyleCnt="0"/>
      <dgm:spPr/>
    </dgm:pt>
    <dgm:pt modelId="{6F918060-B728-440D-8DFF-2448DF52A9F2}" type="pres">
      <dgm:prSet presAssocID="{FD682599-219A-4CCC-9B40-4CCC3883F4BA}" presName="hierChild5" presStyleCnt="0"/>
      <dgm:spPr/>
    </dgm:pt>
    <dgm:pt modelId="{7ECE2F69-4348-4CC7-9163-58BD312AC1D1}" type="pres">
      <dgm:prSet presAssocID="{4C9858A2-E6E2-4C8B-BE99-CBC143A514FC}" presName="Name37" presStyleLbl="parChTrans1D2" presStyleIdx="1" presStyleCnt="6"/>
      <dgm:spPr/>
      <dgm:t>
        <a:bodyPr/>
        <a:lstStyle/>
        <a:p>
          <a:endParaRPr lang="es-ES"/>
        </a:p>
      </dgm:t>
    </dgm:pt>
    <dgm:pt modelId="{19532BD0-EA7D-47AD-83D6-996134055AF1}" type="pres">
      <dgm:prSet presAssocID="{EBFF7C6B-295C-4B1F-A5ED-E38E7B5CCF42}" presName="hierRoot2" presStyleCnt="0">
        <dgm:presLayoutVars>
          <dgm:hierBranch/>
        </dgm:presLayoutVars>
      </dgm:prSet>
      <dgm:spPr/>
    </dgm:pt>
    <dgm:pt modelId="{48422D74-1C8A-4E14-B884-C44D395B4935}" type="pres">
      <dgm:prSet presAssocID="{EBFF7C6B-295C-4B1F-A5ED-E38E7B5CCF42}" presName="rootComposite" presStyleCnt="0"/>
      <dgm:spPr/>
    </dgm:pt>
    <dgm:pt modelId="{BB81B441-AE3A-49FF-8761-A425F015F26E}" type="pres">
      <dgm:prSet presAssocID="{EBFF7C6B-295C-4B1F-A5ED-E38E7B5CCF42}" presName="rootText" presStyleLbl="node2" presStyleIdx="1" presStyleCnt="2" custScaleX="110081" custScaleY="99202" custLinFactNeighborX="9280" custLinFactNeighborY="-1255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CDEFB0B-78D5-493B-923A-36C86502EC37}" type="pres">
      <dgm:prSet presAssocID="{EBFF7C6B-295C-4B1F-A5ED-E38E7B5CCF42}" presName="rootConnector" presStyleLbl="node2" presStyleIdx="1" presStyleCnt="2"/>
      <dgm:spPr/>
      <dgm:t>
        <a:bodyPr/>
        <a:lstStyle/>
        <a:p>
          <a:endParaRPr lang="es-ES"/>
        </a:p>
      </dgm:t>
    </dgm:pt>
    <dgm:pt modelId="{8F4503DC-DE8E-47D5-8017-315DA77B3085}" type="pres">
      <dgm:prSet presAssocID="{EBFF7C6B-295C-4B1F-A5ED-E38E7B5CCF42}" presName="hierChild4" presStyleCnt="0"/>
      <dgm:spPr/>
    </dgm:pt>
    <dgm:pt modelId="{C1962A64-DD33-44CD-B73A-D2B7E076596F}" type="pres">
      <dgm:prSet presAssocID="{4FFB5006-9BE7-4F36-9244-14AD05D8AB0E}" presName="Name35" presStyleLbl="parChTrans1D3" presStyleIdx="1" presStyleCnt="2"/>
      <dgm:spPr/>
      <dgm:t>
        <a:bodyPr/>
        <a:lstStyle/>
        <a:p>
          <a:endParaRPr lang="es-ES"/>
        </a:p>
      </dgm:t>
    </dgm:pt>
    <dgm:pt modelId="{A5464888-7819-4E3C-B90F-705802161C9D}" type="pres">
      <dgm:prSet presAssocID="{E852BAD6-0ACD-402A-BE9C-D015D6A7F8C8}" presName="hierRoot2" presStyleCnt="0">
        <dgm:presLayoutVars>
          <dgm:hierBranch/>
        </dgm:presLayoutVars>
      </dgm:prSet>
      <dgm:spPr/>
    </dgm:pt>
    <dgm:pt modelId="{BF995707-6F1C-403C-B00E-AB3081320A03}" type="pres">
      <dgm:prSet presAssocID="{E852BAD6-0ACD-402A-BE9C-D015D6A7F8C8}" presName="rootComposite" presStyleCnt="0"/>
      <dgm:spPr/>
    </dgm:pt>
    <dgm:pt modelId="{66F6C9E5-8E2E-4EDD-8859-25E4A55C86E9}" type="pres">
      <dgm:prSet presAssocID="{E852BAD6-0ACD-402A-BE9C-D015D6A7F8C8}" presName="rootText" presStyleLbl="node3" presStyleIdx="1" presStyleCnt="2" custScaleX="110112" custScaleY="96321" custLinFactNeighborX="9341" custLinFactNeighborY="-1811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9F6C3E7-DB21-4006-AA0A-007D31D495A0}" type="pres">
      <dgm:prSet presAssocID="{E852BAD6-0ACD-402A-BE9C-D015D6A7F8C8}" presName="rootConnector" presStyleLbl="node3" presStyleIdx="1" presStyleCnt="2"/>
      <dgm:spPr/>
      <dgm:t>
        <a:bodyPr/>
        <a:lstStyle/>
        <a:p>
          <a:endParaRPr lang="es-ES"/>
        </a:p>
      </dgm:t>
    </dgm:pt>
    <dgm:pt modelId="{D8D8CF57-9BE4-4C7F-B09A-0D9F896ABC87}" type="pres">
      <dgm:prSet presAssocID="{E852BAD6-0ACD-402A-BE9C-D015D6A7F8C8}" presName="hierChild4" presStyleCnt="0"/>
      <dgm:spPr/>
    </dgm:pt>
    <dgm:pt modelId="{5E719C11-D700-4749-B67F-F1EF3E39E901}" type="pres">
      <dgm:prSet presAssocID="{279028C0-A253-4874-9599-42ED152F5C41}" presName="Name35" presStyleLbl="parChTrans1D4" presStyleIdx="1" presStyleCnt="2"/>
      <dgm:spPr/>
      <dgm:t>
        <a:bodyPr/>
        <a:lstStyle/>
        <a:p>
          <a:endParaRPr lang="es-ES"/>
        </a:p>
      </dgm:t>
    </dgm:pt>
    <dgm:pt modelId="{68A9462B-8C0E-43D8-85D1-9AEA82FCA466}" type="pres">
      <dgm:prSet presAssocID="{C07AA0BA-C01B-4587-9DB1-EFB645DFA44D}" presName="hierRoot2" presStyleCnt="0">
        <dgm:presLayoutVars>
          <dgm:hierBranch val="init"/>
        </dgm:presLayoutVars>
      </dgm:prSet>
      <dgm:spPr/>
    </dgm:pt>
    <dgm:pt modelId="{58C7ED7D-37A3-4849-BF39-7B2CBB418A0C}" type="pres">
      <dgm:prSet presAssocID="{C07AA0BA-C01B-4587-9DB1-EFB645DFA44D}" presName="rootComposite" presStyleCnt="0"/>
      <dgm:spPr/>
    </dgm:pt>
    <dgm:pt modelId="{F8325BA8-B0EA-4E01-ABA8-8724B5F778A0}" type="pres">
      <dgm:prSet presAssocID="{C07AA0BA-C01B-4587-9DB1-EFB645DFA44D}" presName="rootText" presStyleLbl="node4" presStyleIdx="1" presStyleCnt="2" custScaleX="110112" custScaleY="90815" custLinFactNeighborX="9292" custLinFactNeighborY="-2544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DE995BC-42B0-4675-A25E-B8D9637685C0}" type="pres">
      <dgm:prSet presAssocID="{C07AA0BA-C01B-4587-9DB1-EFB645DFA44D}" presName="rootConnector" presStyleLbl="node4" presStyleIdx="1" presStyleCnt="2"/>
      <dgm:spPr/>
      <dgm:t>
        <a:bodyPr/>
        <a:lstStyle/>
        <a:p>
          <a:endParaRPr lang="es-ES"/>
        </a:p>
      </dgm:t>
    </dgm:pt>
    <dgm:pt modelId="{0CC5404E-A0D7-4AF5-9178-BDC169AB14EB}" type="pres">
      <dgm:prSet presAssocID="{C07AA0BA-C01B-4587-9DB1-EFB645DFA44D}" presName="hierChild4" presStyleCnt="0"/>
      <dgm:spPr/>
    </dgm:pt>
    <dgm:pt modelId="{68DBC803-B528-49AB-A825-6E042191A639}" type="pres">
      <dgm:prSet presAssocID="{C07AA0BA-C01B-4587-9DB1-EFB645DFA44D}" presName="hierChild5" presStyleCnt="0"/>
      <dgm:spPr/>
    </dgm:pt>
    <dgm:pt modelId="{69924F7A-4589-49A6-BE1F-33690E926D9A}" type="pres">
      <dgm:prSet presAssocID="{E852BAD6-0ACD-402A-BE9C-D015D6A7F8C8}" presName="hierChild5" presStyleCnt="0"/>
      <dgm:spPr/>
    </dgm:pt>
    <dgm:pt modelId="{50A2B3F9-CA9D-4F7A-B147-CD5FBD520BF6}" type="pres">
      <dgm:prSet presAssocID="{EBFF7C6B-295C-4B1F-A5ED-E38E7B5CCF42}" presName="hierChild5" presStyleCnt="0"/>
      <dgm:spPr/>
    </dgm:pt>
    <dgm:pt modelId="{3978BEB5-81DA-4CFD-B4AD-9AAEAB038172}" type="pres">
      <dgm:prSet presAssocID="{F927C83B-D71F-4E67-A5CB-F98E14C6E5BD}" presName="hierChild3" presStyleCnt="0"/>
      <dgm:spPr/>
    </dgm:pt>
    <dgm:pt modelId="{4EB990A2-08E9-4BCD-A8CA-77BC3A07DD63}" type="pres">
      <dgm:prSet presAssocID="{5D4E7E19-177B-4ABC-A082-D2B5B08254D7}" presName="Name111" presStyleLbl="parChTrans1D2" presStyleIdx="2" presStyleCnt="6"/>
      <dgm:spPr/>
      <dgm:t>
        <a:bodyPr/>
        <a:lstStyle/>
        <a:p>
          <a:endParaRPr lang="es-ES"/>
        </a:p>
      </dgm:t>
    </dgm:pt>
    <dgm:pt modelId="{1430AACE-C052-40A0-A770-D7D54EF6484B}" type="pres">
      <dgm:prSet presAssocID="{805A44D4-BBF1-4A4E-8AAC-427310E076EB}" presName="hierRoot3" presStyleCnt="0">
        <dgm:presLayoutVars>
          <dgm:hierBranch val="init"/>
        </dgm:presLayoutVars>
      </dgm:prSet>
      <dgm:spPr/>
    </dgm:pt>
    <dgm:pt modelId="{FFFCCDB3-74B0-4037-A09D-E70CFCBDB813}" type="pres">
      <dgm:prSet presAssocID="{805A44D4-BBF1-4A4E-8AAC-427310E076EB}" presName="rootComposite3" presStyleCnt="0"/>
      <dgm:spPr/>
    </dgm:pt>
    <dgm:pt modelId="{B4408795-8A2B-4520-BA02-EA56CEB32841}" type="pres">
      <dgm:prSet presAssocID="{805A44D4-BBF1-4A4E-8AAC-427310E076EB}" presName="rootText3" presStyleLbl="asst1" presStyleIdx="0" presStyleCnt="4" custScaleX="96697" custScaleY="88409" custLinFactNeighborX="-3748" custLinFactNeighborY="-494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FEB4866-079C-4832-ACDE-08D5F98BF081}" type="pres">
      <dgm:prSet presAssocID="{805A44D4-BBF1-4A4E-8AAC-427310E076EB}" presName="rootConnector3" presStyleLbl="asst1" presStyleIdx="0" presStyleCnt="4"/>
      <dgm:spPr/>
      <dgm:t>
        <a:bodyPr/>
        <a:lstStyle/>
        <a:p>
          <a:endParaRPr lang="es-ES"/>
        </a:p>
      </dgm:t>
    </dgm:pt>
    <dgm:pt modelId="{3F863F4E-8A59-4BA5-847F-9F53B08D28E7}" type="pres">
      <dgm:prSet presAssocID="{805A44D4-BBF1-4A4E-8AAC-427310E076EB}" presName="hierChild6" presStyleCnt="0"/>
      <dgm:spPr/>
    </dgm:pt>
    <dgm:pt modelId="{ADFC182E-0E83-4B6C-87FC-4D89E7F532FE}" type="pres">
      <dgm:prSet presAssocID="{805A44D4-BBF1-4A4E-8AAC-427310E076EB}" presName="hierChild7" presStyleCnt="0"/>
      <dgm:spPr/>
    </dgm:pt>
    <dgm:pt modelId="{FF4EEBA7-10B5-4933-9485-B46531355590}" type="pres">
      <dgm:prSet presAssocID="{3124A772-81A4-42AA-9991-56E642FDBB38}" presName="Name111" presStyleLbl="parChTrans1D2" presStyleIdx="3" presStyleCnt="6"/>
      <dgm:spPr/>
      <dgm:t>
        <a:bodyPr/>
        <a:lstStyle/>
        <a:p>
          <a:endParaRPr lang="es-ES"/>
        </a:p>
      </dgm:t>
    </dgm:pt>
    <dgm:pt modelId="{A8AB5CBA-4638-49BB-88BA-1F5D1495E1EE}" type="pres">
      <dgm:prSet presAssocID="{81ED419A-F574-4264-A02D-8FEBFA7CE12F}" presName="hierRoot3" presStyleCnt="0">
        <dgm:presLayoutVars>
          <dgm:hierBranch val="init"/>
        </dgm:presLayoutVars>
      </dgm:prSet>
      <dgm:spPr/>
    </dgm:pt>
    <dgm:pt modelId="{0B810861-E394-430B-B13F-4575F8E44138}" type="pres">
      <dgm:prSet presAssocID="{81ED419A-F574-4264-A02D-8FEBFA7CE12F}" presName="rootComposite3" presStyleCnt="0"/>
      <dgm:spPr/>
    </dgm:pt>
    <dgm:pt modelId="{68C23796-57C6-4F22-AA31-9105A2AED617}" type="pres">
      <dgm:prSet presAssocID="{81ED419A-F574-4264-A02D-8FEBFA7CE12F}" presName="rootText3" presStyleLbl="asst1" presStyleIdx="1" presStyleCnt="4" custScaleX="96697" custScaleY="88409" custLinFactNeighborX="3577" custLinFactNeighborY="-494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7CB18AC-19CE-4CAE-A579-E8662DAFCC89}" type="pres">
      <dgm:prSet presAssocID="{81ED419A-F574-4264-A02D-8FEBFA7CE12F}" presName="rootConnector3" presStyleLbl="asst1" presStyleIdx="1" presStyleCnt="4"/>
      <dgm:spPr/>
      <dgm:t>
        <a:bodyPr/>
        <a:lstStyle/>
        <a:p>
          <a:endParaRPr lang="es-ES"/>
        </a:p>
      </dgm:t>
    </dgm:pt>
    <dgm:pt modelId="{53EB6BE0-91A8-4546-819C-3994B423CFEC}" type="pres">
      <dgm:prSet presAssocID="{81ED419A-F574-4264-A02D-8FEBFA7CE12F}" presName="hierChild6" presStyleCnt="0"/>
      <dgm:spPr/>
    </dgm:pt>
    <dgm:pt modelId="{F899296A-0188-4811-AB91-762FF611A310}" type="pres">
      <dgm:prSet presAssocID="{81ED419A-F574-4264-A02D-8FEBFA7CE12F}" presName="hierChild7" presStyleCnt="0"/>
      <dgm:spPr/>
    </dgm:pt>
    <dgm:pt modelId="{B0724A6E-B5C5-49D2-80BC-7B10C0EE45A3}" type="pres">
      <dgm:prSet presAssocID="{DC90D56B-EA74-430A-BCF3-6AB48E4D8E32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D85A9719-506A-4697-B48B-12A509FD0631}" type="pres">
      <dgm:prSet presAssocID="{57A36ADF-4A7F-4902-9985-6F206DEE9F65}" presName="hierRoot3" presStyleCnt="0">
        <dgm:presLayoutVars>
          <dgm:hierBranch val="init"/>
        </dgm:presLayoutVars>
      </dgm:prSet>
      <dgm:spPr/>
    </dgm:pt>
    <dgm:pt modelId="{802D4974-E547-4F0A-B1D9-727EB7C4E794}" type="pres">
      <dgm:prSet presAssocID="{57A36ADF-4A7F-4902-9985-6F206DEE9F65}" presName="rootComposite3" presStyleCnt="0"/>
      <dgm:spPr/>
    </dgm:pt>
    <dgm:pt modelId="{DFA41909-DC28-4036-BFE2-E88FE1BDAADE}" type="pres">
      <dgm:prSet presAssocID="{57A36ADF-4A7F-4902-9985-6F206DEE9F65}" presName="rootText3" presStyleLbl="asst1" presStyleIdx="2" presStyleCnt="4" custScaleX="96697" custScaleY="88409" custLinFactNeighborX="-3830" custLinFactNeighborY="-267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D6BE91-7799-494E-A6A9-EDB6A82731FD}" type="pres">
      <dgm:prSet presAssocID="{57A36ADF-4A7F-4902-9985-6F206DEE9F65}" presName="rootConnector3" presStyleLbl="asst1" presStyleIdx="2" presStyleCnt="4"/>
      <dgm:spPr/>
      <dgm:t>
        <a:bodyPr/>
        <a:lstStyle/>
        <a:p>
          <a:endParaRPr lang="es-ES"/>
        </a:p>
      </dgm:t>
    </dgm:pt>
    <dgm:pt modelId="{343E0CB3-2870-4278-AF3B-4DB3199FF93A}" type="pres">
      <dgm:prSet presAssocID="{57A36ADF-4A7F-4902-9985-6F206DEE9F65}" presName="hierChild6" presStyleCnt="0"/>
      <dgm:spPr/>
    </dgm:pt>
    <dgm:pt modelId="{44659C80-9471-4B54-B58E-CDFFE94A4DD7}" type="pres">
      <dgm:prSet presAssocID="{57A36ADF-4A7F-4902-9985-6F206DEE9F65}" presName="hierChild7" presStyleCnt="0"/>
      <dgm:spPr/>
    </dgm:pt>
    <dgm:pt modelId="{BADC8886-82FF-48AB-B045-B7EB4E39486D}" type="pres">
      <dgm:prSet presAssocID="{F520D170-E1E8-454B-A232-630869A813E4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086BFD0A-B128-4785-A67A-F302DA0D053D}" type="pres">
      <dgm:prSet presAssocID="{1FA1ACAE-7AD4-4917-97C7-910E7A96EA4D}" presName="hierRoot3" presStyleCnt="0">
        <dgm:presLayoutVars>
          <dgm:hierBranch val="init"/>
        </dgm:presLayoutVars>
      </dgm:prSet>
      <dgm:spPr/>
    </dgm:pt>
    <dgm:pt modelId="{5A0D17A8-9EA2-422C-99FC-1B1C300D4599}" type="pres">
      <dgm:prSet presAssocID="{1FA1ACAE-7AD4-4917-97C7-910E7A96EA4D}" presName="rootComposite3" presStyleCnt="0"/>
      <dgm:spPr/>
    </dgm:pt>
    <dgm:pt modelId="{763A4210-AC19-48EF-BF2E-8AE1832BD153}" type="pres">
      <dgm:prSet presAssocID="{1FA1ACAE-7AD4-4917-97C7-910E7A96EA4D}" presName="rootText3" presStyleLbl="asst1" presStyleIdx="3" presStyleCnt="4" custScaleX="96697" custScaleY="88409" custLinFactNeighborX="3898" custLinFactNeighborY="-2673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957A93F-3935-4934-9155-013F015AE8A4}" type="pres">
      <dgm:prSet presAssocID="{1FA1ACAE-7AD4-4917-97C7-910E7A96EA4D}" presName="rootConnector3" presStyleLbl="asst1" presStyleIdx="3" presStyleCnt="4"/>
      <dgm:spPr/>
      <dgm:t>
        <a:bodyPr/>
        <a:lstStyle/>
        <a:p>
          <a:endParaRPr lang="es-ES"/>
        </a:p>
      </dgm:t>
    </dgm:pt>
    <dgm:pt modelId="{9ECE68B1-80B3-4194-8D72-7A96ED8AE6EB}" type="pres">
      <dgm:prSet presAssocID="{1FA1ACAE-7AD4-4917-97C7-910E7A96EA4D}" presName="hierChild6" presStyleCnt="0"/>
      <dgm:spPr/>
    </dgm:pt>
    <dgm:pt modelId="{4986BE65-106F-46AF-B976-BDF18772BE54}" type="pres">
      <dgm:prSet presAssocID="{1FA1ACAE-7AD4-4917-97C7-910E7A96EA4D}" presName="hierChild7" presStyleCnt="0"/>
      <dgm:spPr/>
    </dgm:pt>
  </dgm:ptLst>
  <dgm:cxnLst>
    <dgm:cxn modelId="{483A6B69-7EA4-432B-B49F-B3056B1E43AD}" type="presOf" srcId="{1FA1ACAE-7AD4-4917-97C7-910E7A96EA4D}" destId="{763A4210-AC19-48EF-BF2E-8AE1832BD153}" srcOrd="0" destOrd="0" presId="urn:microsoft.com/office/officeart/2005/8/layout/orgChart1"/>
    <dgm:cxn modelId="{B0F456BA-ECCA-4D4A-8D20-31311C38968E}" type="presOf" srcId="{C07AA0BA-C01B-4587-9DB1-EFB645DFA44D}" destId="{6DE995BC-42B0-4675-A25E-B8D9637685C0}" srcOrd="1" destOrd="0" presId="urn:microsoft.com/office/officeart/2005/8/layout/orgChart1"/>
    <dgm:cxn modelId="{286E012B-C445-49C7-BAE9-C70C60F6C372}" type="presOf" srcId="{FD682599-219A-4CCC-9B40-4CCC3883F4BA}" destId="{051DEF00-479A-498B-BBDF-E053F42E8E8B}" srcOrd="1" destOrd="0" presId="urn:microsoft.com/office/officeart/2005/8/layout/orgChart1"/>
    <dgm:cxn modelId="{D8DC8E03-73A5-41C7-9324-181BD0DD127C}" type="presOf" srcId="{805A44D4-BBF1-4A4E-8AAC-427310E076EB}" destId="{EFEB4866-079C-4832-ACDE-08D5F98BF081}" srcOrd="1" destOrd="0" presId="urn:microsoft.com/office/officeart/2005/8/layout/orgChart1"/>
    <dgm:cxn modelId="{A14F48A0-99CD-4284-B3AD-5F301BC22DE5}" type="presOf" srcId="{12733CAA-E8AA-4304-89CD-63695852B2FB}" destId="{397198E6-88D0-40AE-BD8C-40E79BD9366C}" srcOrd="1" destOrd="0" presId="urn:microsoft.com/office/officeart/2005/8/layout/orgChart1"/>
    <dgm:cxn modelId="{1C812ABE-DEC9-428D-BFB1-7228A6F11E2B}" srcId="{12733CAA-E8AA-4304-89CD-63695852B2FB}" destId="{CAF0D883-9455-4371-A0C4-D7C1EFC64CB6}" srcOrd="0" destOrd="0" parTransId="{FB1872D4-2BE2-43B5-BDC3-2E247A0C6840}" sibTransId="{C4E90949-AEE1-4489-8FA9-68D4824A1865}"/>
    <dgm:cxn modelId="{89608615-E884-4F3F-B1E7-B7598C37B290}" srcId="{F927C83B-D71F-4E67-A5CB-F98E14C6E5BD}" destId="{805A44D4-BBF1-4A4E-8AAC-427310E076EB}" srcOrd="0" destOrd="0" parTransId="{5D4E7E19-177B-4ABC-A082-D2B5B08254D7}" sibTransId="{4ABC5D3A-DCAD-4BE0-9CA0-7DC3D26A5543}"/>
    <dgm:cxn modelId="{C1F31294-078C-4550-AE34-D66733C1BDE0}" type="presOf" srcId="{57A36ADF-4A7F-4902-9985-6F206DEE9F65}" destId="{4BD6BE91-7799-494E-A6A9-EDB6A82731FD}" srcOrd="1" destOrd="0" presId="urn:microsoft.com/office/officeart/2005/8/layout/orgChart1"/>
    <dgm:cxn modelId="{99C18E9F-35DF-43C3-8A39-E27BDD3383E6}" type="presOf" srcId="{EBFF7C6B-295C-4B1F-A5ED-E38E7B5CCF42}" destId="{4CDEFB0B-78D5-493B-923A-36C86502EC37}" srcOrd="1" destOrd="0" presId="urn:microsoft.com/office/officeart/2005/8/layout/orgChart1"/>
    <dgm:cxn modelId="{45FE8CDE-121A-4030-B592-E0D5D09199FE}" type="presOf" srcId="{555D6DFC-789B-4E20-AEB0-1706DA9BDF7F}" destId="{71DC7554-3628-47E8-BBCE-B77846B6A821}" srcOrd="0" destOrd="0" presId="urn:microsoft.com/office/officeart/2005/8/layout/orgChart1"/>
    <dgm:cxn modelId="{F334A6A3-19CE-412C-ABAD-2B5AF3D91781}" srcId="{F927C83B-D71F-4E67-A5CB-F98E14C6E5BD}" destId="{57A36ADF-4A7F-4902-9985-6F206DEE9F65}" srcOrd="3" destOrd="0" parTransId="{DC90D56B-EA74-430A-BCF3-6AB48E4D8E32}" sibTransId="{09F4705E-BBEB-40EC-8A97-3DEB162212FF}"/>
    <dgm:cxn modelId="{5D5A6EB2-700F-45E4-B153-3B9B7FF6062A}" type="presOf" srcId="{3124A772-81A4-42AA-9991-56E642FDBB38}" destId="{FF4EEBA7-10B5-4933-9485-B46531355590}" srcOrd="0" destOrd="0" presId="urn:microsoft.com/office/officeart/2005/8/layout/orgChart1"/>
    <dgm:cxn modelId="{E494493E-5027-41CC-A548-94ECF8D5C2DE}" type="presOf" srcId="{58AD606D-430A-491B-BD44-E2AE9A7E883B}" destId="{05206F89-C1D0-4D22-B869-5F5A745B358C}" srcOrd="0" destOrd="0" presId="urn:microsoft.com/office/officeart/2005/8/layout/orgChart1"/>
    <dgm:cxn modelId="{2D86E431-4896-4EA4-931D-EC8215C9D519}" type="presOf" srcId="{FB1872D4-2BE2-43B5-BDC3-2E247A0C6840}" destId="{DDD37E92-7FF1-4C17-9C46-047A68BB417D}" srcOrd="0" destOrd="0" presId="urn:microsoft.com/office/officeart/2005/8/layout/orgChart1"/>
    <dgm:cxn modelId="{FDD4764F-0092-4EEC-8E81-9B4A3E06CA7C}" type="presOf" srcId="{F520D170-E1E8-454B-A232-630869A813E4}" destId="{BADC8886-82FF-48AB-B045-B7EB4E39486D}" srcOrd="0" destOrd="0" presId="urn:microsoft.com/office/officeart/2005/8/layout/orgChart1"/>
    <dgm:cxn modelId="{361AD3A4-A200-41E0-8615-6BA090B51E78}" type="presOf" srcId="{F927C83B-D71F-4E67-A5CB-F98E14C6E5BD}" destId="{E8B36B11-CA1B-459C-8014-FFFBC91D9714}" srcOrd="1" destOrd="0" presId="urn:microsoft.com/office/officeart/2005/8/layout/orgChart1"/>
    <dgm:cxn modelId="{21A187CE-B7FE-4C46-8D37-759C399558E7}" srcId="{F927C83B-D71F-4E67-A5CB-F98E14C6E5BD}" destId="{FD682599-219A-4CCC-9B40-4CCC3883F4BA}" srcOrd="2" destOrd="0" parTransId="{555D6DFC-789B-4E20-AEB0-1706DA9BDF7F}" sibTransId="{7CFA5E6D-4272-4B0B-AC6C-56A448D068C4}"/>
    <dgm:cxn modelId="{9339F570-C4CC-4730-A55D-33F2AE72A070}" type="presOf" srcId="{5D4E7E19-177B-4ABC-A082-D2B5B08254D7}" destId="{4EB990A2-08E9-4BCD-A8CA-77BC3A07DD63}" srcOrd="0" destOrd="0" presId="urn:microsoft.com/office/officeart/2005/8/layout/orgChart1"/>
    <dgm:cxn modelId="{2E7AE7AB-9AAF-4426-9BCD-A899BA0748F8}" type="presOf" srcId="{4FFB5006-9BE7-4F36-9244-14AD05D8AB0E}" destId="{C1962A64-DD33-44CD-B73A-D2B7E076596F}" srcOrd="0" destOrd="0" presId="urn:microsoft.com/office/officeart/2005/8/layout/orgChart1"/>
    <dgm:cxn modelId="{3FF49EFD-659E-45F5-9D92-D59D09DEBC27}" type="presOf" srcId="{FD682599-219A-4CCC-9B40-4CCC3883F4BA}" destId="{364CB9D9-FF04-4922-9046-F940228AF62D}" srcOrd="0" destOrd="0" presId="urn:microsoft.com/office/officeart/2005/8/layout/orgChart1"/>
    <dgm:cxn modelId="{D31BD41D-0E44-43C7-907D-1E8B625DF385}" type="presOf" srcId="{81ED419A-F574-4264-A02D-8FEBFA7CE12F}" destId="{87CB18AC-19CE-4CAE-A579-E8662DAFCC89}" srcOrd="1" destOrd="0" presId="urn:microsoft.com/office/officeart/2005/8/layout/orgChart1"/>
    <dgm:cxn modelId="{EF1164C2-9E07-468F-9324-3C3F93F89358}" type="presOf" srcId="{E852BAD6-0ACD-402A-BE9C-D015D6A7F8C8}" destId="{66F6C9E5-8E2E-4EDD-8859-25E4A55C86E9}" srcOrd="0" destOrd="0" presId="urn:microsoft.com/office/officeart/2005/8/layout/orgChart1"/>
    <dgm:cxn modelId="{B08CA0ED-7B73-441B-8F8C-E09298DC4965}" type="presOf" srcId="{81ED419A-F574-4264-A02D-8FEBFA7CE12F}" destId="{68C23796-57C6-4F22-AA31-9105A2AED617}" srcOrd="0" destOrd="0" presId="urn:microsoft.com/office/officeart/2005/8/layout/orgChart1"/>
    <dgm:cxn modelId="{BCC82BDB-4B84-4C8B-A362-0F3C51E82994}" srcId="{EBFF7C6B-295C-4B1F-A5ED-E38E7B5CCF42}" destId="{E852BAD6-0ACD-402A-BE9C-D015D6A7F8C8}" srcOrd="0" destOrd="0" parTransId="{4FFB5006-9BE7-4F36-9244-14AD05D8AB0E}" sibTransId="{4644AABF-F807-4847-9FF4-3CD46940AC25}"/>
    <dgm:cxn modelId="{5A9110BE-7E05-4206-A823-CC34BE3014FE}" srcId="{F927C83B-D71F-4E67-A5CB-F98E14C6E5BD}" destId="{81ED419A-F574-4264-A02D-8FEBFA7CE12F}" srcOrd="1" destOrd="0" parTransId="{3124A772-81A4-42AA-9991-56E642FDBB38}" sibTransId="{101BA43D-1F20-477A-BE3B-B28D21A88936}"/>
    <dgm:cxn modelId="{09CE8AC7-7C91-40AE-9F9B-8430B38BD0F6}" type="presOf" srcId="{805A44D4-BBF1-4A4E-8AAC-427310E076EB}" destId="{B4408795-8A2B-4520-BA02-EA56CEB32841}" srcOrd="0" destOrd="0" presId="urn:microsoft.com/office/officeart/2005/8/layout/orgChart1"/>
    <dgm:cxn modelId="{91373953-791E-400A-B52C-BFA4B7222FFC}" srcId="{DF19EA11-C9FA-4469-822B-49774CE4C5E6}" destId="{F927C83B-D71F-4E67-A5CB-F98E14C6E5BD}" srcOrd="0" destOrd="0" parTransId="{3C4DBFF8-EF12-417E-85F6-9A20DE0CF8F4}" sibTransId="{642E8720-3754-4190-9902-015E9815CC4B}"/>
    <dgm:cxn modelId="{06A530FB-621A-488E-8854-FB9BDBA84253}" srcId="{FD682599-219A-4CCC-9B40-4CCC3883F4BA}" destId="{12733CAA-E8AA-4304-89CD-63695852B2FB}" srcOrd="0" destOrd="0" parTransId="{58AD606D-430A-491B-BD44-E2AE9A7E883B}" sibTransId="{E086228F-8ACE-4D02-909B-0D5933A8E0F6}"/>
    <dgm:cxn modelId="{A2AC23FC-0B22-4102-8A84-2FA77FB28B4A}" srcId="{F927C83B-D71F-4E67-A5CB-F98E14C6E5BD}" destId="{EBFF7C6B-295C-4B1F-A5ED-E38E7B5CCF42}" srcOrd="5" destOrd="0" parTransId="{4C9858A2-E6E2-4C8B-BE99-CBC143A514FC}" sibTransId="{BAE9E45A-A1F8-4BCD-BDAE-6CAA47BA6894}"/>
    <dgm:cxn modelId="{5614D5F2-5BC1-4CD9-AA80-7231CB5228F4}" type="presOf" srcId="{279028C0-A253-4874-9599-42ED152F5C41}" destId="{5E719C11-D700-4749-B67F-F1EF3E39E901}" srcOrd="0" destOrd="0" presId="urn:microsoft.com/office/officeart/2005/8/layout/orgChart1"/>
    <dgm:cxn modelId="{07F055F2-76B4-4FA5-AD24-2A8E3796995C}" type="presOf" srcId="{DC90D56B-EA74-430A-BCF3-6AB48E4D8E32}" destId="{B0724A6E-B5C5-49D2-80BC-7B10C0EE45A3}" srcOrd="0" destOrd="0" presId="urn:microsoft.com/office/officeart/2005/8/layout/orgChart1"/>
    <dgm:cxn modelId="{EFC572CF-E63A-45DE-AA98-BD07EC392312}" type="presOf" srcId="{1FA1ACAE-7AD4-4917-97C7-910E7A96EA4D}" destId="{6957A93F-3935-4934-9155-013F015AE8A4}" srcOrd="1" destOrd="0" presId="urn:microsoft.com/office/officeart/2005/8/layout/orgChart1"/>
    <dgm:cxn modelId="{985D322A-D761-4452-9DF1-77FBEA3465E6}" type="presOf" srcId="{F927C83B-D71F-4E67-A5CB-F98E14C6E5BD}" destId="{6AE715A5-26E9-42C3-B29A-5A539C6969E4}" srcOrd="0" destOrd="0" presId="urn:microsoft.com/office/officeart/2005/8/layout/orgChart1"/>
    <dgm:cxn modelId="{372D2459-6584-46B0-BD69-D64A9C0D9C36}" type="presOf" srcId="{12733CAA-E8AA-4304-89CD-63695852B2FB}" destId="{B92D7166-676B-49F8-BE1E-45914DF6BACF}" srcOrd="0" destOrd="0" presId="urn:microsoft.com/office/officeart/2005/8/layout/orgChart1"/>
    <dgm:cxn modelId="{42DC0265-4B06-47D7-915A-7451D3490D51}" type="presOf" srcId="{C07AA0BA-C01B-4587-9DB1-EFB645DFA44D}" destId="{F8325BA8-B0EA-4E01-ABA8-8724B5F778A0}" srcOrd="0" destOrd="0" presId="urn:microsoft.com/office/officeart/2005/8/layout/orgChart1"/>
    <dgm:cxn modelId="{1A788FF1-CACD-4D83-8E21-19256E13287B}" type="presOf" srcId="{EBFF7C6B-295C-4B1F-A5ED-E38E7B5CCF42}" destId="{BB81B441-AE3A-49FF-8761-A425F015F26E}" srcOrd="0" destOrd="0" presId="urn:microsoft.com/office/officeart/2005/8/layout/orgChart1"/>
    <dgm:cxn modelId="{86B00A15-DFFD-4E82-B413-448D8CBC203A}" type="presOf" srcId="{CAF0D883-9455-4371-A0C4-D7C1EFC64CB6}" destId="{18E9C98F-CAD9-44B3-AEAE-527322A72725}" srcOrd="1" destOrd="0" presId="urn:microsoft.com/office/officeart/2005/8/layout/orgChart1"/>
    <dgm:cxn modelId="{52E3B459-814F-4170-9A7B-63FDAC4B735A}" type="presOf" srcId="{4C9858A2-E6E2-4C8B-BE99-CBC143A514FC}" destId="{7ECE2F69-4348-4CC7-9163-58BD312AC1D1}" srcOrd="0" destOrd="0" presId="urn:microsoft.com/office/officeart/2005/8/layout/orgChart1"/>
    <dgm:cxn modelId="{1AF4D10F-06C4-47BD-A5FF-D80461DFBA6C}" type="presOf" srcId="{CAF0D883-9455-4371-A0C4-D7C1EFC64CB6}" destId="{CAADD381-7133-4FE0-B4E2-FDF29D7F746B}" srcOrd="0" destOrd="0" presId="urn:microsoft.com/office/officeart/2005/8/layout/orgChart1"/>
    <dgm:cxn modelId="{127CF73D-114C-4D6D-A4CF-5985C128BAA4}" srcId="{F927C83B-D71F-4E67-A5CB-F98E14C6E5BD}" destId="{1FA1ACAE-7AD4-4917-97C7-910E7A96EA4D}" srcOrd="4" destOrd="0" parTransId="{F520D170-E1E8-454B-A232-630869A813E4}" sibTransId="{897E1FCE-ABD5-4D3F-B662-8C6675486860}"/>
    <dgm:cxn modelId="{9D062864-BD07-4AA5-953E-26023A08E8B0}" srcId="{E852BAD6-0ACD-402A-BE9C-D015D6A7F8C8}" destId="{C07AA0BA-C01B-4587-9DB1-EFB645DFA44D}" srcOrd="0" destOrd="0" parTransId="{279028C0-A253-4874-9599-42ED152F5C41}" sibTransId="{3DA488AB-F8E0-4F66-B4F7-488499AD77A8}"/>
    <dgm:cxn modelId="{DA1130A9-0DD4-49AA-AE3D-23EBED64C20F}" type="presOf" srcId="{DF19EA11-C9FA-4469-822B-49774CE4C5E6}" destId="{79360B59-8FE0-4D56-BA8D-BB2270CF2D0E}" srcOrd="0" destOrd="0" presId="urn:microsoft.com/office/officeart/2005/8/layout/orgChart1"/>
    <dgm:cxn modelId="{43EA2C0D-6007-4E2E-938E-985FF84A1B5D}" type="presOf" srcId="{E852BAD6-0ACD-402A-BE9C-D015D6A7F8C8}" destId="{39F6C3E7-DB21-4006-AA0A-007D31D495A0}" srcOrd="1" destOrd="0" presId="urn:microsoft.com/office/officeart/2005/8/layout/orgChart1"/>
    <dgm:cxn modelId="{2C38F98A-7E45-440A-A02C-055DC02B06DA}" type="presOf" srcId="{57A36ADF-4A7F-4902-9985-6F206DEE9F65}" destId="{DFA41909-DC28-4036-BFE2-E88FE1BDAADE}" srcOrd="0" destOrd="0" presId="urn:microsoft.com/office/officeart/2005/8/layout/orgChart1"/>
    <dgm:cxn modelId="{5748BA59-DC70-454A-9BB4-00347D41BFC1}" type="presParOf" srcId="{79360B59-8FE0-4D56-BA8D-BB2270CF2D0E}" destId="{6C3E6266-2099-4672-B292-3E055917309B}" srcOrd="0" destOrd="0" presId="urn:microsoft.com/office/officeart/2005/8/layout/orgChart1"/>
    <dgm:cxn modelId="{FF23BBA5-36A4-43C0-92CC-9D553620922E}" type="presParOf" srcId="{6C3E6266-2099-4672-B292-3E055917309B}" destId="{E7AC4784-FBA6-4AF1-B2F6-FBB0B6A5FCC4}" srcOrd="0" destOrd="0" presId="urn:microsoft.com/office/officeart/2005/8/layout/orgChart1"/>
    <dgm:cxn modelId="{1301FC08-9FBF-4B90-949B-56DAE77485EA}" type="presParOf" srcId="{E7AC4784-FBA6-4AF1-B2F6-FBB0B6A5FCC4}" destId="{6AE715A5-26E9-42C3-B29A-5A539C6969E4}" srcOrd="0" destOrd="0" presId="urn:microsoft.com/office/officeart/2005/8/layout/orgChart1"/>
    <dgm:cxn modelId="{BB11517E-C444-44F5-9B0E-4BE757AC9E60}" type="presParOf" srcId="{E7AC4784-FBA6-4AF1-B2F6-FBB0B6A5FCC4}" destId="{E8B36B11-CA1B-459C-8014-FFFBC91D9714}" srcOrd="1" destOrd="0" presId="urn:microsoft.com/office/officeart/2005/8/layout/orgChart1"/>
    <dgm:cxn modelId="{E416B398-177C-421E-B978-9562DC24AF73}" type="presParOf" srcId="{6C3E6266-2099-4672-B292-3E055917309B}" destId="{E3645DAD-BD44-4E51-ACB5-748C3A939027}" srcOrd="1" destOrd="0" presId="urn:microsoft.com/office/officeart/2005/8/layout/orgChart1"/>
    <dgm:cxn modelId="{DD5F17C7-B064-4E63-9EAD-B457F352D5C3}" type="presParOf" srcId="{E3645DAD-BD44-4E51-ACB5-748C3A939027}" destId="{71DC7554-3628-47E8-BBCE-B77846B6A821}" srcOrd="0" destOrd="0" presId="urn:microsoft.com/office/officeart/2005/8/layout/orgChart1"/>
    <dgm:cxn modelId="{156DE995-BA0D-4EDE-8124-B1145CA8EB73}" type="presParOf" srcId="{E3645DAD-BD44-4E51-ACB5-748C3A939027}" destId="{CDEE8DC8-E30B-40C3-9396-EBD53D71845C}" srcOrd="1" destOrd="0" presId="urn:microsoft.com/office/officeart/2005/8/layout/orgChart1"/>
    <dgm:cxn modelId="{657096F1-CC1C-47A3-A0FE-26D0267FDED7}" type="presParOf" srcId="{CDEE8DC8-E30B-40C3-9396-EBD53D71845C}" destId="{ADF5E75B-F13D-4EE7-BDB1-995DC1CC1243}" srcOrd="0" destOrd="0" presId="urn:microsoft.com/office/officeart/2005/8/layout/orgChart1"/>
    <dgm:cxn modelId="{BC996F01-7762-4B09-B160-BC51DC7D3C81}" type="presParOf" srcId="{ADF5E75B-F13D-4EE7-BDB1-995DC1CC1243}" destId="{364CB9D9-FF04-4922-9046-F940228AF62D}" srcOrd="0" destOrd="0" presId="urn:microsoft.com/office/officeart/2005/8/layout/orgChart1"/>
    <dgm:cxn modelId="{8E6D6AEF-1205-4962-9695-4DEAA46FF488}" type="presParOf" srcId="{ADF5E75B-F13D-4EE7-BDB1-995DC1CC1243}" destId="{051DEF00-479A-498B-BBDF-E053F42E8E8B}" srcOrd="1" destOrd="0" presId="urn:microsoft.com/office/officeart/2005/8/layout/orgChart1"/>
    <dgm:cxn modelId="{9348AA0F-EB16-4367-B5EF-F88CDDE98490}" type="presParOf" srcId="{CDEE8DC8-E30B-40C3-9396-EBD53D71845C}" destId="{AA89F9BC-E0C0-4169-AAA0-338FC199723A}" srcOrd="1" destOrd="0" presId="urn:microsoft.com/office/officeart/2005/8/layout/orgChart1"/>
    <dgm:cxn modelId="{9C917075-EB25-4207-AD61-DFE79D62EE06}" type="presParOf" srcId="{AA89F9BC-E0C0-4169-AAA0-338FC199723A}" destId="{05206F89-C1D0-4D22-B869-5F5A745B358C}" srcOrd="0" destOrd="0" presId="urn:microsoft.com/office/officeart/2005/8/layout/orgChart1"/>
    <dgm:cxn modelId="{C492E3FE-D1F2-47F7-9882-2F1AF9CB52C7}" type="presParOf" srcId="{AA89F9BC-E0C0-4169-AAA0-338FC199723A}" destId="{AB261A26-2668-44DA-AB56-0E4576BDD39B}" srcOrd="1" destOrd="0" presId="urn:microsoft.com/office/officeart/2005/8/layout/orgChart1"/>
    <dgm:cxn modelId="{01BB8E92-70C5-4602-BCF1-9AFC3B2A4E68}" type="presParOf" srcId="{AB261A26-2668-44DA-AB56-0E4576BDD39B}" destId="{52A7646E-77B0-4321-8560-5B878CBCC324}" srcOrd="0" destOrd="0" presId="urn:microsoft.com/office/officeart/2005/8/layout/orgChart1"/>
    <dgm:cxn modelId="{4A213400-E4A4-419F-B278-E446C7CB9A9B}" type="presParOf" srcId="{52A7646E-77B0-4321-8560-5B878CBCC324}" destId="{B92D7166-676B-49F8-BE1E-45914DF6BACF}" srcOrd="0" destOrd="0" presId="urn:microsoft.com/office/officeart/2005/8/layout/orgChart1"/>
    <dgm:cxn modelId="{3EDDA092-63F7-4949-8439-0F776B82C58B}" type="presParOf" srcId="{52A7646E-77B0-4321-8560-5B878CBCC324}" destId="{397198E6-88D0-40AE-BD8C-40E79BD9366C}" srcOrd="1" destOrd="0" presId="urn:microsoft.com/office/officeart/2005/8/layout/orgChart1"/>
    <dgm:cxn modelId="{67405C2A-3B17-40DF-861D-35306DE5B539}" type="presParOf" srcId="{AB261A26-2668-44DA-AB56-0E4576BDD39B}" destId="{D64A5B45-FF64-4758-A047-EA0C9AD0C004}" srcOrd="1" destOrd="0" presId="urn:microsoft.com/office/officeart/2005/8/layout/orgChart1"/>
    <dgm:cxn modelId="{8CEFC083-6A20-4DBE-AC16-C45D39594CE5}" type="presParOf" srcId="{D64A5B45-FF64-4758-A047-EA0C9AD0C004}" destId="{DDD37E92-7FF1-4C17-9C46-047A68BB417D}" srcOrd="0" destOrd="0" presId="urn:microsoft.com/office/officeart/2005/8/layout/orgChart1"/>
    <dgm:cxn modelId="{915229AC-FDAB-4B32-92EC-9AAC4BCE7924}" type="presParOf" srcId="{D64A5B45-FF64-4758-A047-EA0C9AD0C004}" destId="{6AE8EF27-0EBE-4122-89DD-C1259ADF17EE}" srcOrd="1" destOrd="0" presId="urn:microsoft.com/office/officeart/2005/8/layout/orgChart1"/>
    <dgm:cxn modelId="{830CAD46-69D5-49F2-A8F3-580ADD57CA69}" type="presParOf" srcId="{6AE8EF27-0EBE-4122-89DD-C1259ADF17EE}" destId="{BD8B94C9-73B6-42E7-9B8E-3F0E34213346}" srcOrd="0" destOrd="0" presId="urn:microsoft.com/office/officeart/2005/8/layout/orgChart1"/>
    <dgm:cxn modelId="{E277DF12-E796-4893-8A08-D685F327BC66}" type="presParOf" srcId="{BD8B94C9-73B6-42E7-9B8E-3F0E34213346}" destId="{CAADD381-7133-4FE0-B4E2-FDF29D7F746B}" srcOrd="0" destOrd="0" presId="urn:microsoft.com/office/officeart/2005/8/layout/orgChart1"/>
    <dgm:cxn modelId="{C2B5EC75-B5AD-4155-887C-C6170799557D}" type="presParOf" srcId="{BD8B94C9-73B6-42E7-9B8E-3F0E34213346}" destId="{18E9C98F-CAD9-44B3-AEAE-527322A72725}" srcOrd="1" destOrd="0" presId="urn:microsoft.com/office/officeart/2005/8/layout/orgChart1"/>
    <dgm:cxn modelId="{13A14669-DC71-43A1-BB96-73DAF9A0D2C2}" type="presParOf" srcId="{6AE8EF27-0EBE-4122-89DD-C1259ADF17EE}" destId="{F5BA21B9-ED46-458E-9678-149CDB00BE57}" srcOrd="1" destOrd="0" presId="urn:microsoft.com/office/officeart/2005/8/layout/orgChart1"/>
    <dgm:cxn modelId="{4ED7F4BB-D35F-4A1A-9DCD-54D653D0F831}" type="presParOf" srcId="{6AE8EF27-0EBE-4122-89DD-C1259ADF17EE}" destId="{C85E8E56-B981-4584-A8FD-D48E8BD09BF2}" srcOrd="2" destOrd="0" presId="urn:microsoft.com/office/officeart/2005/8/layout/orgChart1"/>
    <dgm:cxn modelId="{8464A670-FA4B-43E1-8D25-4F00DED3322C}" type="presParOf" srcId="{AB261A26-2668-44DA-AB56-0E4576BDD39B}" destId="{B0700DF7-635E-46B1-8828-31D205E385F2}" srcOrd="2" destOrd="0" presId="urn:microsoft.com/office/officeart/2005/8/layout/orgChart1"/>
    <dgm:cxn modelId="{08AF2F77-A06E-4B95-9052-6E4F1A710650}" type="presParOf" srcId="{CDEE8DC8-E30B-40C3-9396-EBD53D71845C}" destId="{6F918060-B728-440D-8DFF-2448DF52A9F2}" srcOrd="2" destOrd="0" presId="urn:microsoft.com/office/officeart/2005/8/layout/orgChart1"/>
    <dgm:cxn modelId="{BA16CE49-D7A7-49C8-A45D-A57A94AEAFA9}" type="presParOf" srcId="{E3645DAD-BD44-4E51-ACB5-748C3A939027}" destId="{7ECE2F69-4348-4CC7-9163-58BD312AC1D1}" srcOrd="2" destOrd="0" presId="urn:microsoft.com/office/officeart/2005/8/layout/orgChart1"/>
    <dgm:cxn modelId="{E6E5EF86-7802-4C3A-A437-B7F39B2DC154}" type="presParOf" srcId="{E3645DAD-BD44-4E51-ACB5-748C3A939027}" destId="{19532BD0-EA7D-47AD-83D6-996134055AF1}" srcOrd="3" destOrd="0" presId="urn:microsoft.com/office/officeart/2005/8/layout/orgChart1"/>
    <dgm:cxn modelId="{3AA55CB7-490A-437F-812B-24CA3895F0F8}" type="presParOf" srcId="{19532BD0-EA7D-47AD-83D6-996134055AF1}" destId="{48422D74-1C8A-4E14-B884-C44D395B4935}" srcOrd="0" destOrd="0" presId="urn:microsoft.com/office/officeart/2005/8/layout/orgChart1"/>
    <dgm:cxn modelId="{E9BE99FD-3DAB-4A54-B3A8-19E0D97E14F0}" type="presParOf" srcId="{48422D74-1C8A-4E14-B884-C44D395B4935}" destId="{BB81B441-AE3A-49FF-8761-A425F015F26E}" srcOrd="0" destOrd="0" presId="urn:microsoft.com/office/officeart/2005/8/layout/orgChart1"/>
    <dgm:cxn modelId="{20A8A3D9-6FE6-4195-9F66-2C35E01848A7}" type="presParOf" srcId="{48422D74-1C8A-4E14-B884-C44D395B4935}" destId="{4CDEFB0B-78D5-493B-923A-36C86502EC37}" srcOrd="1" destOrd="0" presId="urn:microsoft.com/office/officeart/2005/8/layout/orgChart1"/>
    <dgm:cxn modelId="{35A9FE71-C039-4E6D-A2F0-2953CE37BBBA}" type="presParOf" srcId="{19532BD0-EA7D-47AD-83D6-996134055AF1}" destId="{8F4503DC-DE8E-47D5-8017-315DA77B3085}" srcOrd="1" destOrd="0" presId="urn:microsoft.com/office/officeart/2005/8/layout/orgChart1"/>
    <dgm:cxn modelId="{0A607952-F491-462B-B6CA-6714C063CEDF}" type="presParOf" srcId="{8F4503DC-DE8E-47D5-8017-315DA77B3085}" destId="{C1962A64-DD33-44CD-B73A-D2B7E076596F}" srcOrd="0" destOrd="0" presId="urn:microsoft.com/office/officeart/2005/8/layout/orgChart1"/>
    <dgm:cxn modelId="{1BD64367-68EC-4726-91D1-5913246800EC}" type="presParOf" srcId="{8F4503DC-DE8E-47D5-8017-315DA77B3085}" destId="{A5464888-7819-4E3C-B90F-705802161C9D}" srcOrd="1" destOrd="0" presId="urn:microsoft.com/office/officeart/2005/8/layout/orgChart1"/>
    <dgm:cxn modelId="{85774BEC-4B14-4329-AC0F-08311CADB63E}" type="presParOf" srcId="{A5464888-7819-4E3C-B90F-705802161C9D}" destId="{BF995707-6F1C-403C-B00E-AB3081320A03}" srcOrd="0" destOrd="0" presId="urn:microsoft.com/office/officeart/2005/8/layout/orgChart1"/>
    <dgm:cxn modelId="{FC2D01A6-D1DD-49AF-866E-5BFB4BD8FDE0}" type="presParOf" srcId="{BF995707-6F1C-403C-B00E-AB3081320A03}" destId="{66F6C9E5-8E2E-4EDD-8859-25E4A55C86E9}" srcOrd="0" destOrd="0" presId="urn:microsoft.com/office/officeart/2005/8/layout/orgChart1"/>
    <dgm:cxn modelId="{F973AEA8-E75F-4B09-8892-F194183258D7}" type="presParOf" srcId="{BF995707-6F1C-403C-B00E-AB3081320A03}" destId="{39F6C3E7-DB21-4006-AA0A-007D31D495A0}" srcOrd="1" destOrd="0" presId="urn:microsoft.com/office/officeart/2005/8/layout/orgChart1"/>
    <dgm:cxn modelId="{B6506322-49A5-4A0B-9A97-8424ED8FA44A}" type="presParOf" srcId="{A5464888-7819-4E3C-B90F-705802161C9D}" destId="{D8D8CF57-9BE4-4C7F-B09A-0D9F896ABC87}" srcOrd="1" destOrd="0" presId="urn:microsoft.com/office/officeart/2005/8/layout/orgChart1"/>
    <dgm:cxn modelId="{7AFCA81D-6B45-40FB-96FA-3FAE72F6706E}" type="presParOf" srcId="{D8D8CF57-9BE4-4C7F-B09A-0D9F896ABC87}" destId="{5E719C11-D700-4749-B67F-F1EF3E39E901}" srcOrd="0" destOrd="0" presId="urn:microsoft.com/office/officeart/2005/8/layout/orgChart1"/>
    <dgm:cxn modelId="{801DCFC9-81C4-4B6E-A49B-FC0B6CFDCE92}" type="presParOf" srcId="{D8D8CF57-9BE4-4C7F-B09A-0D9F896ABC87}" destId="{68A9462B-8C0E-43D8-85D1-9AEA82FCA466}" srcOrd="1" destOrd="0" presId="urn:microsoft.com/office/officeart/2005/8/layout/orgChart1"/>
    <dgm:cxn modelId="{C8CF82DA-27A0-443C-BA3E-3AB9D13B640B}" type="presParOf" srcId="{68A9462B-8C0E-43D8-85D1-9AEA82FCA466}" destId="{58C7ED7D-37A3-4849-BF39-7B2CBB418A0C}" srcOrd="0" destOrd="0" presId="urn:microsoft.com/office/officeart/2005/8/layout/orgChart1"/>
    <dgm:cxn modelId="{CA14AFCA-CC80-44CE-960E-58173886491C}" type="presParOf" srcId="{58C7ED7D-37A3-4849-BF39-7B2CBB418A0C}" destId="{F8325BA8-B0EA-4E01-ABA8-8724B5F778A0}" srcOrd="0" destOrd="0" presId="urn:microsoft.com/office/officeart/2005/8/layout/orgChart1"/>
    <dgm:cxn modelId="{FB711932-C637-4A4C-A88F-2961D1BED97F}" type="presParOf" srcId="{58C7ED7D-37A3-4849-BF39-7B2CBB418A0C}" destId="{6DE995BC-42B0-4675-A25E-B8D9637685C0}" srcOrd="1" destOrd="0" presId="urn:microsoft.com/office/officeart/2005/8/layout/orgChart1"/>
    <dgm:cxn modelId="{867CC4F8-D8D9-415E-8878-7675ACABACA7}" type="presParOf" srcId="{68A9462B-8C0E-43D8-85D1-9AEA82FCA466}" destId="{0CC5404E-A0D7-4AF5-9178-BDC169AB14EB}" srcOrd="1" destOrd="0" presId="urn:microsoft.com/office/officeart/2005/8/layout/orgChart1"/>
    <dgm:cxn modelId="{5358880C-FC1A-47C3-92DD-8D783EACAECB}" type="presParOf" srcId="{68A9462B-8C0E-43D8-85D1-9AEA82FCA466}" destId="{68DBC803-B528-49AB-A825-6E042191A639}" srcOrd="2" destOrd="0" presId="urn:microsoft.com/office/officeart/2005/8/layout/orgChart1"/>
    <dgm:cxn modelId="{FAFA75B9-AB23-482D-85D8-4774541F6D77}" type="presParOf" srcId="{A5464888-7819-4E3C-B90F-705802161C9D}" destId="{69924F7A-4589-49A6-BE1F-33690E926D9A}" srcOrd="2" destOrd="0" presId="urn:microsoft.com/office/officeart/2005/8/layout/orgChart1"/>
    <dgm:cxn modelId="{01F83053-8B56-41B3-AE40-C52BD13CF01F}" type="presParOf" srcId="{19532BD0-EA7D-47AD-83D6-996134055AF1}" destId="{50A2B3F9-CA9D-4F7A-B147-CD5FBD520BF6}" srcOrd="2" destOrd="0" presId="urn:microsoft.com/office/officeart/2005/8/layout/orgChart1"/>
    <dgm:cxn modelId="{6737C055-AA0F-4153-81DE-1162499A30D7}" type="presParOf" srcId="{6C3E6266-2099-4672-B292-3E055917309B}" destId="{3978BEB5-81DA-4CFD-B4AD-9AAEAB038172}" srcOrd="2" destOrd="0" presId="urn:microsoft.com/office/officeart/2005/8/layout/orgChart1"/>
    <dgm:cxn modelId="{AB10DA21-8780-423E-8C82-D4EEC27BBBAC}" type="presParOf" srcId="{3978BEB5-81DA-4CFD-B4AD-9AAEAB038172}" destId="{4EB990A2-08E9-4BCD-A8CA-77BC3A07DD63}" srcOrd="0" destOrd="0" presId="urn:microsoft.com/office/officeart/2005/8/layout/orgChart1"/>
    <dgm:cxn modelId="{B419270F-C87D-49DB-BA54-0D95CD04C90F}" type="presParOf" srcId="{3978BEB5-81DA-4CFD-B4AD-9AAEAB038172}" destId="{1430AACE-C052-40A0-A770-D7D54EF6484B}" srcOrd="1" destOrd="0" presId="urn:microsoft.com/office/officeart/2005/8/layout/orgChart1"/>
    <dgm:cxn modelId="{86AA3D76-2753-48CB-BC35-A3A3078F03E7}" type="presParOf" srcId="{1430AACE-C052-40A0-A770-D7D54EF6484B}" destId="{FFFCCDB3-74B0-4037-A09D-E70CFCBDB813}" srcOrd="0" destOrd="0" presId="urn:microsoft.com/office/officeart/2005/8/layout/orgChart1"/>
    <dgm:cxn modelId="{B05472A4-560D-475C-AD55-079E5AB962AE}" type="presParOf" srcId="{FFFCCDB3-74B0-4037-A09D-E70CFCBDB813}" destId="{B4408795-8A2B-4520-BA02-EA56CEB32841}" srcOrd="0" destOrd="0" presId="urn:microsoft.com/office/officeart/2005/8/layout/orgChart1"/>
    <dgm:cxn modelId="{67942A61-E1A1-434A-96A0-707F27D6D91E}" type="presParOf" srcId="{FFFCCDB3-74B0-4037-A09D-E70CFCBDB813}" destId="{EFEB4866-079C-4832-ACDE-08D5F98BF081}" srcOrd="1" destOrd="0" presId="urn:microsoft.com/office/officeart/2005/8/layout/orgChart1"/>
    <dgm:cxn modelId="{770F8FF7-5581-4AAA-A91D-92F5A84C09E4}" type="presParOf" srcId="{1430AACE-C052-40A0-A770-D7D54EF6484B}" destId="{3F863F4E-8A59-4BA5-847F-9F53B08D28E7}" srcOrd="1" destOrd="0" presId="urn:microsoft.com/office/officeart/2005/8/layout/orgChart1"/>
    <dgm:cxn modelId="{5999D37C-5A18-4978-A157-6FDC4267494B}" type="presParOf" srcId="{1430AACE-C052-40A0-A770-D7D54EF6484B}" destId="{ADFC182E-0E83-4B6C-87FC-4D89E7F532FE}" srcOrd="2" destOrd="0" presId="urn:microsoft.com/office/officeart/2005/8/layout/orgChart1"/>
    <dgm:cxn modelId="{420AAE18-E9F8-48DD-946B-92309F0648A0}" type="presParOf" srcId="{3978BEB5-81DA-4CFD-B4AD-9AAEAB038172}" destId="{FF4EEBA7-10B5-4933-9485-B46531355590}" srcOrd="2" destOrd="0" presId="urn:microsoft.com/office/officeart/2005/8/layout/orgChart1"/>
    <dgm:cxn modelId="{CB3AC65D-2D2C-49AD-9D0F-C986376FEC2B}" type="presParOf" srcId="{3978BEB5-81DA-4CFD-B4AD-9AAEAB038172}" destId="{A8AB5CBA-4638-49BB-88BA-1F5D1495E1EE}" srcOrd="3" destOrd="0" presId="urn:microsoft.com/office/officeart/2005/8/layout/orgChart1"/>
    <dgm:cxn modelId="{7B496B56-472F-4E95-AC23-1D029A7D127D}" type="presParOf" srcId="{A8AB5CBA-4638-49BB-88BA-1F5D1495E1EE}" destId="{0B810861-E394-430B-B13F-4575F8E44138}" srcOrd="0" destOrd="0" presId="urn:microsoft.com/office/officeart/2005/8/layout/orgChart1"/>
    <dgm:cxn modelId="{4402E86B-AFFC-406B-A789-01B0EFE204DE}" type="presParOf" srcId="{0B810861-E394-430B-B13F-4575F8E44138}" destId="{68C23796-57C6-4F22-AA31-9105A2AED617}" srcOrd="0" destOrd="0" presId="urn:microsoft.com/office/officeart/2005/8/layout/orgChart1"/>
    <dgm:cxn modelId="{FEC4996E-FE2D-4320-91AD-C36615909044}" type="presParOf" srcId="{0B810861-E394-430B-B13F-4575F8E44138}" destId="{87CB18AC-19CE-4CAE-A579-E8662DAFCC89}" srcOrd="1" destOrd="0" presId="urn:microsoft.com/office/officeart/2005/8/layout/orgChart1"/>
    <dgm:cxn modelId="{8FD3FE5B-8090-4657-92E0-1647C5FBC080}" type="presParOf" srcId="{A8AB5CBA-4638-49BB-88BA-1F5D1495E1EE}" destId="{53EB6BE0-91A8-4546-819C-3994B423CFEC}" srcOrd="1" destOrd="0" presId="urn:microsoft.com/office/officeart/2005/8/layout/orgChart1"/>
    <dgm:cxn modelId="{332469F0-601E-4173-BCF0-25FCF64C3012}" type="presParOf" srcId="{A8AB5CBA-4638-49BB-88BA-1F5D1495E1EE}" destId="{F899296A-0188-4811-AB91-762FF611A310}" srcOrd="2" destOrd="0" presId="urn:microsoft.com/office/officeart/2005/8/layout/orgChart1"/>
    <dgm:cxn modelId="{C2AD628A-89EA-43DC-AAE0-4777A8B8DCAE}" type="presParOf" srcId="{3978BEB5-81DA-4CFD-B4AD-9AAEAB038172}" destId="{B0724A6E-B5C5-49D2-80BC-7B10C0EE45A3}" srcOrd="4" destOrd="0" presId="urn:microsoft.com/office/officeart/2005/8/layout/orgChart1"/>
    <dgm:cxn modelId="{BB80CB0C-8911-4CCC-9874-554244F7DFAC}" type="presParOf" srcId="{3978BEB5-81DA-4CFD-B4AD-9AAEAB038172}" destId="{D85A9719-506A-4697-B48B-12A509FD0631}" srcOrd="5" destOrd="0" presId="urn:microsoft.com/office/officeart/2005/8/layout/orgChart1"/>
    <dgm:cxn modelId="{A29634F9-C2D2-43C3-AC8B-883E4A098DBB}" type="presParOf" srcId="{D85A9719-506A-4697-B48B-12A509FD0631}" destId="{802D4974-E547-4F0A-B1D9-727EB7C4E794}" srcOrd="0" destOrd="0" presId="urn:microsoft.com/office/officeart/2005/8/layout/orgChart1"/>
    <dgm:cxn modelId="{4E5B8316-5937-4E22-96A3-70771A7E8C75}" type="presParOf" srcId="{802D4974-E547-4F0A-B1D9-727EB7C4E794}" destId="{DFA41909-DC28-4036-BFE2-E88FE1BDAADE}" srcOrd="0" destOrd="0" presId="urn:microsoft.com/office/officeart/2005/8/layout/orgChart1"/>
    <dgm:cxn modelId="{CEADDD43-BB7F-4BD7-B63C-656B97CC5D7E}" type="presParOf" srcId="{802D4974-E547-4F0A-B1D9-727EB7C4E794}" destId="{4BD6BE91-7799-494E-A6A9-EDB6A82731FD}" srcOrd="1" destOrd="0" presId="urn:microsoft.com/office/officeart/2005/8/layout/orgChart1"/>
    <dgm:cxn modelId="{9CFC2FF2-6D98-4B3B-AE5D-888065593CFB}" type="presParOf" srcId="{D85A9719-506A-4697-B48B-12A509FD0631}" destId="{343E0CB3-2870-4278-AF3B-4DB3199FF93A}" srcOrd="1" destOrd="0" presId="urn:microsoft.com/office/officeart/2005/8/layout/orgChart1"/>
    <dgm:cxn modelId="{A093D091-1B5F-4476-83AA-2CE96BDE13AB}" type="presParOf" srcId="{D85A9719-506A-4697-B48B-12A509FD0631}" destId="{44659C80-9471-4B54-B58E-CDFFE94A4DD7}" srcOrd="2" destOrd="0" presId="urn:microsoft.com/office/officeart/2005/8/layout/orgChart1"/>
    <dgm:cxn modelId="{BB9D039B-F4D3-453C-A9D0-AC18D7722674}" type="presParOf" srcId="{3978BEB5-81DA-4CFD-B4AD-9AAEAB038172}" destId="{BADC8886-82FF-48AB-B045-B7EB4E39486D}" srcOrd="6" destOrd="0" presId="urn:microsoft.com/office/officeart/2005/8/layout/orgChart1"/>
    <dgm:cxn modelId="{B5EE012A-6F26-4361-B895-7B260D22580D}" type="presParOf" srcId="{3978BEB5-81DA-4CFD-B4AD-9AAEAB038172}" destId="{086BFD0A-B128-4785-A67A-F302DA0D053D}" srcOrd="7" destOrd="0" presId="urn:microsoft.com/office/officeart/2005/8/layout/orgChart1"/>
    <dgm:cxn modelId="{2632DE91-C0B0-44C8-B377-AF74C4EAD898}" type="presParOf" srcId="{086BFD0A-B128-4785-A67A-F302DA0D053D}" destId="{5A0D17A8-9EA2-422C-99FC-1B1C300D4599}" srcOrd="0" destOrd="0" presId="urn:microsoft.com/office/officeart/2005/8/layout/orgChart1"/>
    <dgm:cxn modelId="{AC4E5DD7-4C2F-4E36-9BBF-DDED525A0D52}" type="presParOf" srcId="{5A0D17A8-9EA2-422C-99FC-1B1C300D4599}" destId="{763A4210-AC19-48EF-BF2E-8AE1832BD153}" srcOrd="0" destOrd="0" presId="urn:microsoft.com/office/officeart/2005/8/layout/orgChart1"/>
    <dgm:cxn modelId="{9489EDC0-8F17-4CC4-8F06-DEA8D87F14C6}" type="presParOf" srcId="{5A0D17A8-9EA2-422C-99FC-1B1C300D4599}" destId="{6957A93F-3935-4934-9155-013F015AE8A4}" srcOrd="1" destOrd="0" presId="urn:microsoft.com/office/officeart/2005/8/layout/orgChart1"/>
    <dgm:cxn modelId="{1CE90DF8-8D8E-4E4D-BB21-84BBB0F6E3C2}" type="presParOf" srcId="{086BFD0A-B128-4785-A67A-F302DA0D053D}" destId="{9ECE68B1-80B3-4194-8D72-7A96ED8AE6EB}" srcOrd="1" destOrd="0" presId="urn:microsoft.com/office/officeart/2005/8/layout/orgChart1"/>
    <dgm:cxn modelId="{2BAAA932-3226-43D3-967F-90B06D43420B}" type="presParOf" srcId="{086BFD0A-B128-4785-A67A-F302DA0D053D}" destId="{4986BE65-106F-46AF-B976-BDF18772BE5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7F0CB54-ECEA-4258-B6B4-622ECA9503D0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EFF64C76-594D-44D1-A93B-96B68ADD96A5}">
      <dgm:prSet custT="1"/>
      <dgm:spPr/>
      <dgm:t>
        <a:bodyPr/>
        <a:lstStyle/>
        <a:p>
          <a:r>
            <a:rPr lang="es-MX" sz="1200" strike="noStrike" dirty="0" smtClean="0">
              <a:solidFill>
                <a:schemeClr val="tx1"/>
              </a:solidFill>
              <a:effectLst/>
            </a:rPr>
            <a:t>Director(a) para la Gestión de </a:t>
          </a:r>
          <a:br>
            <a:rPr lang="es-MX" sz="1200" strike="noStrike" dirty="0" smtClean="0">
              <a:solidFill>
                <a:schemeClr val="tx1"/>
              </a:solidFill>
              <a:effectLst/>
            </a:rPr>
          </a:br>
          <a:r>
            <a:rPr lang="es-MX" sz="1200" strike="noStrike" dirty="0" smtClean="0">
              <a:solidFill>
                <a:schemeClr val="tx1"/>
              </a:solidFill>
              <a:effectLst/>
            </a:rPr>
            <a:t>Financiamiento Sostenible</a:t>
          </a:r>
          <a:endParaRPr lang="es-ES" sz="1200" strike="noStrike" dirty="0" smtClean="0">
            <a:solidFill>
              <a:schemeClr val="tx1"/>
            </a:solidFill>
            <a:effectLst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ES" sz="1200" strike="noStrike" dirty="0" smtClean="0">
              <a:solidFill>
                <a:schemeClr val="tx1"/>
              </a:solidFill>
              <a:effectLst/>
            </a:rPr>
            <a:t>210105</a:t>
          </a:r>
          <a:endParaRPr lang="es-MX" sz="1200" strike="noStrike" dirty="0" smtClean="0">
            <a:solidFill>
              <a:schemeClr val="tx1"/>
            </a:solidFill>
            <a:effectLst/>
          </a:endParaRPr>
        </a:p>
      </dgm:t>
    </dgm:pt>
    <dgm:pt modelId="{C94B25C9-FB6B-414E-BBC6-0CC10DB9388B}" type="parTrans" cxnId="{84A6C890-79D7-4156-AA50-29E78E0DA25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002693DD-EFCF-4CC7-8767-D91A21DAB48A}" type="sibTrans" cxnId="{84A6C890-79D7-4156-AA50-29E78E0DA25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5456AA1B-8CD1-477E-A32E-FF26A9FFDE11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Coordinador(a) Jurídico(a)</a:t>
          </a:r>
        </a:p>
        <a:p>
          <a:r>
            <a:rPr lang="es-ES" sz="1200" dirty="0" smtClean="0">
              <a:solidFill>
                <a:schemeClr val="tx1"/>
              </a:solidFill>
            </a:rPr>
            <a:t>116600</a:t>
          </a:r>
          <a:endParaRPr lang="es-MX" sz="1200" dirty="0" smtClean="0">
            <a:solidFill>
              <a:schemeClr val="tx1"/>
            </a:solidFill>
          </a:endParaRPr>
        </a:p>
      </dgm:t>
    </dgm:pt>
    <dgm:pt modelId="{F1EE85B3-B1A9-4AD9-B209-3DD6ABC800DD}" type="parTrans" cxnId="{ABBB420D-05AD-4A36-8441-4BC976641E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541677E5-38A6-4362-BCBA-7B9B7A4EB7FA}" type="sibTrans" cxnId="{ABBB420D-05AD-4A36-8441-4BC976641E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9BA9304-8E8B-4529-A72C-4B51D3F3C9D9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Auxiliar</a:t>
          </a:r>
        </a:p>
        <a:p>
          <a:r>
            <a:rPr lang="es-ES" sz="1200" dirty="0" smtClean="0">
              <a:solidFill>
                <a:schemeClr val="tx1"/>
              </a:solidFill>
            </a:rPr>
            <a:t>120555</a:t>
          </a:r>
          <a:endParaRPr lang="es-ES" sz="1200" dirty="0"/>
        </a:p>
      </dgm:t>
    </dgm:pt>
    <dgm:pt modelId="{A9272FD9-D144-412E-BE94-D33CE0BFD5D9}" type="parTrans" cxnId="{5C95560F-5439-4FA2-9C76-45E68FCDD92E}">
      <dgm:prSet/>
      <dgm:spPr/>
      <dgm:t>
        <a:bodyPr/>
        <a:lstStyle/>
        <a:p>
          <a:endParaRPr lang="es-ES"/>
        </a:p>
      </dgm:t>
    </dgm:pt>
    <dgm:pt modelId="{C3233F37-FF92-4D2E-989F-DB514B0ACF07}" type="sibTrans" cxnId="{5C95560F-5439-4FA2-9C76-45E68FCDD92E}">
      <dgm:prSet/>
      <dgm:spPr/>
      <dgm:t>
        <a:bodyPr/>
        <a:lstStyle/>
        <a:p>
          <a:endParaRPr lang="es-ES"/>
        </a:p>
      </dgm:t>
    </dgm:pt>
    <dgm:pt modelId="{B1C3365A-42F5-4BB2-8E16-F98607EA0316}" type="pres">
      <dgm:prSet presAssocID="{07F0CB54-ECEA-4258-B6B4-622ECA9503D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81AA4A2-767C-4839-B878-A43DB35E515C}" type="pres">
      <dgm:prSet presAssocID="{EFF64C76-594D-44D1-A93B-96B68ADD96A5}" presName="hierRoot1" presStyleCnt="0">
        <dgm:presLayoutVars>
          <dgm:hierBranch/>
        </dgm:presLayoutVars>
      </dgm:prSet>
      <dgm:spPr/>
    </dgm:pt>
    <dgm:pt modelId="{08B96CBC-CA38-4083-8092-2E72E1B9C7C1}" type="pres">
      <dgm:prSet presAssocID="{EFF64C76-594D-44D1-A93B-96B68ADD96A5}" presName="rootComposite1" presStyleCnt="0"/>
      <dgm:spPr/>
    </dgm:pt>
    <dgm:pt modelId="{3AF806A0-D5EA-4575-9EBD-F0EFAB1B6B9E}" type="pres">
      <dgm:prSet presAssocID="{EFF64C76-594D-44D1-A93B-96B68ADD96A5}" presName="rootText1" presStyleLbl="node0" presStyleIdx="0" presStyleCnt="1" custScaleX="121186" custScaleY="128151" custLinFactNeighborX="-341" custLinFactNeighborY="-2977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681BCBA-D008-486A-986D-1CC09CE6DED5}" type="pres">
      <dgm:prSet presAssocID="{EFF64C76-594D-44D1-A93B-96B68ADD96A5}" presName="rootConnector1" presStyleLbl="node1" presStyleIdx="0" presStyleCnt="0"/>
      <dgm:spPr/>
      <dgm:t>
        <a:bodyPr/>
        <a:lstStyle/>
        <a:p>
          <a:endParaRPr lang="es-ES"/>
        </a:p>
      </dgm:t>
    </dgm:pt>
    <dgm:pt modelId="{36B2FF43-9506-4F39-8EF2-C4A9FDAD3DB7}" type="pres">
      <dgm:prSet presAssocID="{EFF64C76-594D-44D1-A93B-96B68ADD96A5}" presName="hierChild2" presStyleCnt="0"/>
      <dgm:spPr/>
    </dgm:pt>
    <dgm:pt modelId="{AD770E57-CA60-43F5-BB96-2C7A812E6182}" type="pres">
      <dgm:prSet presAssocID="{F1EE85B3-B1A9-4AD9-B209-3DD6ABC800DD}" presName="Name35" presStyleLbl="parChTrans1D2" presStyleIdx="0" presStyleCnt="2"/>
      <dgm:spPr/>
      <dgm:t>
        <a:bodyPr/>
        <a:lstStyle/>
        <a:p>
          <a:endParaRPr lang="es-ES"/>
        </a:p>
      </dgm:t>
    </dgm:pt>
    <dgm:pt modelId="{CEDAEB2D-18BF-4833-AA78-B1C5C19A6315}" type="pres">
      <dgm:prSet presAssocID="{5456AA1B-8CD1-477E-A32E-FF26A9FFDE11}" presName="hierRoot2" presStyleCnt="0">
        <dgm:presLayoutVars>
          <dgm:hierBranch val="init"/>
        </dgm:presLayoutVars>
      </dgm:prSet>
      <dgm:spPr/>
    </dgm:pt>
    <dgm:pt modelId="{099D6BCD-6938-4D5B-B063-BBA7F2375276}" type="pres">
      <dgm:prSet presAssocID="{5456AA1B-8CD1-477E-A32E-FF26A9FFDE11}" presName="rootComposite" presStyleCnt="0"/>
      <dgm:spPr/>
    </dgm:pt>
    <dgm:pt modelId="{9DBEAF35-F487-4EA1-8398-7FC88D0D657E}" type="pres">
      <dgm:prSet presAssocID="{5456AA1B-8CD1-477E-A32E-FF26A9FFDE11}" presName="rootText" presStyleLbl="node2" presStyleIdx="0" presStyleCnt="2" custScaleX="102919" custScaleY="105864" custLinFactNeighborX="-25" custLinFactNeighborY="280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3147A3F-A2DA-4C9B-ADCF-4643C6389C27}" type="pres">
      <dgm:prSet presAssocID="{5456AA1B-8CD1-477E-A32E-FF26A9FFDE11}" presName="rootConnector" presStyleLbl="node2" presStyleIdx="0" presStyleCnt="2"/>
      <dgm:spPr/>
      <dgm:t>
        <a:bodyPr/>
        <a:lstStyle/>
        <a:p>
          <a:endParaRPr lang="es-ES"/>
        </a:p>
      </dgm:t>
    </dgm:pt>
    <dgm:pt modelId="{52AFFB0A-75E2-4169-A404-FC9FC915123E}" type="pres">
      <dgm:prSet presAssocID="{5456AA1B-8CD1-477E-A32E-FF26A9FFDE11}" presName="hierChild4" presStyleCnt="0"/>
      <dgm:spPr/>
    </dgm:pt>
    <dgm:pt modelId="{D60191EA-4A29-49BB-88B4-8D5E572CC7AA}" type="pres">
      <dgm:prSet presAssocID="{5456AA1B-8CD1-477E-A32E-FF26A9FFDE11}" presName="hierChild5" presStyleCnt="0"/>
      <dgm:spPr/>
    </dgm:pt>
    <dgm:pt modelId="{83C03915-DB98-4A96-991D-4F43DD0FD42E}" type="pres">
      <dgm:prSet presAssocID="{A9272FD9-D144-412E-BE94-D33CE0BFD5D9}" presName="Name35" presStyleLbl="parChTrans1D2" presStyleIdx="1" presStyleCnt="2"/>
      <dgm:spPr/>
      <dgm:t>
        <a:bodyPr/>
        <a:lstStyle/>
        <a:p>
          <a:endParaRPr lang="es-ES"/>
        </a:p>
      </dgm:t>
    </dgm:pt>
    <dgm:pt modelId="{0930163B-3355-450A-B2A6-FAD27D6D7E36}" type="pres">
      <dgm:prSet presAssocID="{19BA9304-8E8B-4529-A72C-4B51D3F3C9D9}" presName="hierRoot2" presStyleCnt="0">
        <dgm:presLayoutVars>
          <dgm:hierBranch val="init"/>
        </dgm:presLayoutVars>
      </dgm:prSet>
      <dgm:spPr/>
    </dgm:pt>
    <dgm:pt modelId="{D2469365-38B1-4451-988F-F40298B680D8}" type="pres">
      <dgm:prSet presAssocID="{19BA9304-8E8B-4529-A72C-4B51D3F3C9D9}" presName="rootComposite" presStyleCnt="0"/>
      <dgm:spPr/>
    </dgm:pt>
    <dgm:pt modelId="{4B558832-AA0B-423C-9354-650DA2241D04}" type="pres">
      <dgm:prSet presAssocID="{19BA9304-8E8B-4529-A72C-4B51D3F3C9D9}" presName="rootText" presStyleLbl="node2" presStyleIdx="1" presStyleCnt="2" custScaleX="102919" custScaleY="105864" custLinFactNeighborX="-211" custLinFactNeighborY="2813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3A0BD3-BE22-4A7B-9CAC-019AC49E09A0}" type="pres">
      <dgm:prSet presAssocID="{19BA9304-8E8B-4529-A72C-4B51D3F3C9D9}" presName="rootConnector" presStyleLbl="node2" presStyleIdx="1" presStyleCnt="2"/>
      <dgm:spPr/>
      <dgm:t>
        <a:bodyPr/>
        <a:lstStyle/>
        <a:p>
          <a:endParaRPr lang="es-ES"/>
        </a:p>
      </dgm:t>
    </dgm:pt>
    <dgm:pt modelId="{72688637-0BB9-4B0A-9F18-5401004A041B}" type="pres">
      <dgm:prSet presAssocID="{19BA9304-8E8B-4529-A72C-4B51D3F3C9D9}" presName="hierChild4" presStyleCnt="0"/>
      <dgm:spPr/>
    </dgm:pt>
    <dgm:pt modelId="{9D6F158E-4DE2-4D1E-8C5D-7566BBD259F8}" type="pres">
      <dgm:prSet presAssocID="{19BA9304-8E8B-4529-A72C-4B51D3F3C9D9}" presName="hierChild5" presStyleCnt="0"/>
      <dgm:spPr/>
    </dgm:pt>
    <dgm:pt modelId="{C9A40A97-777C-4CA1-A398-615C74467FD2}" type="pres">
      <dgm:prSet presAssocID="{EFF64C76-594D-44D1-A93B-96B68ADD96A5}" presName="hierChild3" presStyleCnt="0"/>
      <dgm:spPr/>
    </dgm:pt>
  </dgm:ptLst>
  <dgm:cxnLst>
    <dgm:cxn modelId="{5C95560F-5439-4FA2-9C76-45E68FCDD92E}" srcId="{EFF64C76-594D-44D1-A93B-96B68ADD96A5}" destId="{19BA9304-8E8B-4529-A72C-4B51D3F3C9D9}" srcOrd="1" destOrd="0" parTransId="{A9272FD9-D144-412E-BE94-D33CE0BFD5D9}" sibTransId="{C3233F37-FF92-4D2E-989F-DB514B0ACF07}"/>
    <dgm:cxn modelId="{CBDA2263-A53D-45F6-A1CC-74A864703518}" type="presOf" srcId="{5456AA1B-8CD1-477E-A32E-FF26A9FFDE11}" destId="{33147A3F-A2DA-4C9B-ADCF-4643C6389C27}" srcOrd="1" destOrd="0" presId="urn:microsoft.com/office/officeart/2005/8/layout/orgChart1"/>
    <dgm:cxn modelId="{89F19086-01EC-40E0-A1C0-2450E1D6F6CC}" type="presOf" srcId="{07F0CB54-ECEA-4258-B6B4-622ECA9503D0}" destId="{B1C3365A-42F5-4BB2-8E16-F98607EA0316}" srcOrd="0" destOrd="0" presId="urn:microsoft.com/office/officeart/2005/8/layout/orgChart1"/>
    <dgm:cxn modelId="{E9419620-BB44-4E98-9C16-171CD459B74D}" type="presOf" srcId="{F1EE85B3-B1A9-4AD9-B209-3DD6ABC800DD}" destId="{AD770E57-CA60-43F5-BB96-2C7A812E6182}" srcOrd="0" destOrd="0" presId="urn:microsoft.com/office/officeart/2005/8/layout/orgChart1"/>
    <dgm:cxn modelId="{8C3C28FE-5C0B-42BA-881E-BA8D54AA5D6A}" type="presOf" srcId="{EFF64C76-594D-44D1-A93B-96B68ADD96A5}" destId="{4681BCBA-D008-486A-986D-1CC09CE6DED5}" srcOrd="1" destOrd="0" presId="urn:microsoft.com/office/officeart/2005/8/layout/orgChart1"/>
    <dgm:cxn modelId="{CC926EE0-0899-4B5F-91B0-A1512BF5046C}" type="presOf" srcId="{19BA9304-8E8B-4529-A72C-4B51D3F3C9D9}" destId="{A53A0BD3-BE22-4A7B-9CAC-019AC49E09A0}" srcOrd="1" destOrd="0" presId="urn:microsoft.com/office/officeart/2005/8/layout/orgChart1"/>
    <dgm:cxn modelId="{E496B6F3-1970-4BD9-9086-1CEE2BECE592}" type="presOf" srcId="{5456AA1B-8CD1-477E-A32E-FF26A9FFDE11}" destId="{9DBEAF35-F487-4EA1-8398-7FC88D0D657E}" srcOrd="0" destOrd="0" presId="urn:microsoft.com/office/officeart/2005/8/layout/orgChart1"/>
    <dgm:cxn modelId="{ABBB420D-05AD-4A36-8441-4BC976641EF8}" srcId="{EFF64C76-594D-44D1-A93B-96B68ADD96A5}" destId="{5456AA1B-8CD1-477E-A32E-FF26A9FFDE11}" srcOrd="0" destOrd="0" parTransId="{F1EE85B3-B1A9-4AD9-B209-3DD6ABC800DD}" sibTransId="{541677E5-38A6-4362-BCBA-7B9B7A4EB7FA}"/>
    <dgm:cxn modelId="{265B5613-20B1-4B87-A802-ADB8A4FD448C}" type="presOf" srcId="{19BA9304-8E8B-4529-A72C-4B51D3F3C9D9}" destId="{4B558832-AA0B-423C-9354-650DA2241D04}" srcOrd="0" destOrd="0" presId="urn:microsoft.com/office/officeart/2005/8/layout/orgChart1"/>
    <dgm:cxn modelId="{3F73E23C-E219-4279-8DFD-9F2D8C8D7019}" type="presOf" srcId="{EFF64C76-594D-44D1-A93B-96B68ADD96A5}" destId="{3AF806A0-D5EA-4575-9EBD-F0EFAB1B6B9E}" srcOrd="0" destOrd="0" presId="urn:microsoft.com/office/officeart/2005/8/layout/orgChart1"/>
    <dgm:cxn modelId="{84A6C890-79D7-4156-AA50-29E78E0DA256}" srcId="{07F0CB54-ECEA-4258-B6B4-622ECA9503D0}" destId="{EFF64C76-594D-44D1-A93B-96B68ADD96A5}" srcOrd="0" destOrd="0" parTransId="{C94B25C9-FB6B-414E-BBC6-0CC10DB9388B}" sibTransId="{002693DD-EFCF-4CC7-8767-D91A21DAB48A}"/>
    <dgm:cxn modelId="{45BB2D6A-D9EC-4F2D-A5E0-DAF286FC4121}" type="presOf" srcId="{A9272FD9-D144-412E-BE94-D33CE0BFD5D9}" destId="{83C03915-DB98-4A96-991D-4F43DD0FD42E}" srcOrd="0" destOrd="0" presId="urn:microsoft.com/office/officeart/2005/8/layout/orgChart1"/>
    <dgm:cxn modelId="{001992F2-178A-4072-BFFF-50F86B40949D}" type="presParOf" srcId="{B1C3365A-42F5-4BB2-8E16-F98607EA0316}" destId="{E81AA4A2-767C-4839-B878-A43DB35E515C}" srcOrd="0" destOrd="0" presId="urn:microsoft.com/office/officeart/2005/8/layout/orgChart1"/>
    <dgm:cxn modelId="{136ED5F8-603D-412A-A3B5-5880FA083BBC}" type="presParOf" srcId="{E81AA4A2-767C-4839-B878-A43DB35E515C}" destId="{08B96CBC-CA38-4083-8092-2E72E1B9C7C1}" srcOrd="0" destOrd="0" presId="urn:microsoft.com/office/officeart/2005/8/layout/orgChart1"/>
    <dgm:cxn modelId="{229C3B23-2177-4CC1-B91C-FEE0C0CE033A}" type="presParOf" srcId="{08B96CBC-CA38-4083-8092-2E72E1B9C7C1}" destId="{3AF806A0-D5EA-4575-9EBD-F0EFAB1B6B9E}" srcOrd="0" destOrd="0" presId="urn:microsoft.com/office/officeart/2005/8/layout/orgChart1"/>
    <dgm:cxn modelId="{0BEBAD1E-9C41-4120-A64B-54956F79D111}" type="presParOf" srcId="{08B96CBC-CA38-4083-8092-2E72E1B9C7C1}" destId="{4681BCBA-D008-486A-986D-1CC09CE6DED5}" srcOrd="1" destOrd="0" presId="urn:microsoft.com/office/officeart/2005/8/layout/orgChart1"/>
    <dgm:cxn modelId="{A5644667-9391-4EFE-A836-03CCBBBEF4DB}" type="presParOf" srcId="{E81AA4A2-767C-4839-B878-A43DB35E515C}" destId="{36B2FF43-9506-4F39-8EF2-C4A9FDAD3DB7}" srcOrd="1" destOrd="0" presId="urn:microsoft.com/office/officeart/2005/8/layout/orgChart1"/>
    <dgm:cxn modelId="{14BE218F-E759-4E68-AA6F-84B65091B6D6}" type="presParOf" srcId="{36B2FF43-9506-4F39-8EF2-C4A9FDAD3DB7}" destId="{AD770E57-CA60-43F5-BB96-2C7A812E6182}" srcOrd="0" destOrd="0" presId="urn:microsoft.com/office/officeart/2005/8/layout/orgChart1"/>
    <dgm:cxn modelId="{CA0E8EA5-10DC-4DBF-8911-5B29BE4CF3B1}" type="presParOf" srcId="{36B2FF43-9506-4F39-8EF2-C4A9FDAD3DB7}" destId="{CEDAEB2D-18BF-4833-AA78-B1C5C19A6315}" srcOrd="1" destOrd="0" presId="urn:microsoft.com/office/officeart/2005/8/layout/orgChart1"/>
    <dgm:cxn modelId="{1A9FAFE8-69BA-4034-A878-31C46F0A20E0}" type="presParOf" srcId="{CEDAEB2D-18BF-4833-AA78-B1C5C19A6315}" destId="{099D6BCD-6938-4D5B-B063-BBA7F2375276}" srcOrd="0" destOrd="0" presId="urn:microsoft.com/office/officeart/2005/8/layout/orgChart1"/>
    <dgm:cxn modelId="{1630590C-6EA4-4D3F-A50C-EE7062B40917}" type="presParOf" srcId="{099D6BCD-6938-4D5B-B063-BBA7F2375276}" destId="{9DBEAF35-F487-4EA1-8398-7FC88D0D657E}" srcOrd="0" destOrd="0" presId="urn:microsoft.com/office/officeart/2005/8/layout/orgChart1"/>
    <dgm:cxn modelId="{96E0AC57-975E-4851-83AB-600B9D0E0410}" type="presParOf" srcId="{099D6BCD-6938-4D5B-B063-BBA7F2375276}" destId="{33147A3F-A2DA-4C9B-ADCF-4643C6389C27}" srcOrd="1" destOrd="0" presId="urn:microsoft.com/office/officeart/2005/8/layout/orgChart1"/>
    <dgm:cxn modelId="{72A3AFD8-C1F0-4C5A-A1B5-825F0122D62B}" type="presParOf" srcId="{CEDAEB2D-18BF-4833-AA78-B1C5C19A6315}" destId="{52AFFB0A-75E2-4169-A404-FC9FC915123E}" srcOrd="1" destOrd="0" presId="urn:microsoft.com/office/officeart/2005/8/layout/orgChart1"/>
    <dgm:cxn modelId="{F212BED8-929D-4FE1-A30F-47A6A620A941}" type="presParOf" srcId="{CEDAEB2D-18BF-4833-AA78-B1C5C19A6315}" destId="{D60191EA-4A29-49BB-88B4-8D5E572CC7AA}" srcOrd="2" destOrd="0" presId="urn:microsoft.com/office/officeart/2005/8/layout/orgChart1"/>
    <dgm:cxn modelId="{C4E63461-36E0-4073-A761-6EBBA7204053}" type="presParOf" srcId="{36B2FF43-9506-4F39-8EF2-C4A9FDAD3DB7}" destId="{83C03915-DB98-4A96-991D-4F43DD0FD42E}" srcOrd="2" destOrd="0" presId="urn:microsoft.com/office/officeart/2005/8/layout/orgChart1"/>
    <dgm:cxn modelId="{46A94C92-3608-41A6-A570-81BC75DB75B7}" type="presParOf" srcId="{36B2FF43-9506-4F39-8EF2-C4A9FDAD3DB7}" destId="{0930163B-3355-450A-B2A6-FAD27D6D7E36}" srcOrd="3" destOrd="0" presId="urn:microsoft.com/office/officeart/2005/8/layout/orgChart1"/>
    <dgm:cxn modelId="{197F222B-9822-42C8-968A-44FFAA2EC0F6}" type="presParOf" srcId="{0930163B-3355-450A-B2A6-FAD27D6D7E36}" destId="{D2469365-38B1-4451-988F-F40298B680D8}" srcOrd="0" destOrd="0" presId="urn:microsoft.com/office/officeart/2005/8/layout/orgChart1"/>
    <dgm:cxn modelId="{9B770B34-FD41-4029-9BB4-E27DB4AFF7FC}" type="presParOf" srcId="{D2469365-38B1-4451-988F-F40298B680D8}" destId="{4B558832-AA0B-423C-9354-650DA2241D04}" srcOrd="0" destOrd="0" presId="urn:microsoft.com/office/officeart/2005/8/layout/orgChart1"/>
    <dgm:cxn modelId="{A620D52B-8C5F-4FD5-9BAF-34FF5208F464}" type="presParOf" srcId="{D2469365-38B1-4451-988F-F40298B680D8}" destId="{A53A0BD3-BE22-4A7B-9CAC-019AC49E09A0}" srcOrd="1" destOrd="0" presId="urn:microsoft.com/office/officeart/2005/8/layout/orgChart1"/>
    <dgm:cxn modelId="{03662B38-D3A4-438E-84CA-43F4EDE7784E}" type="presParOf" srcId="{0930163B-3355-450A-B2A6-FAD27D6D7E36}" destId="{72688637-0BB9-4B0A-9F18-5401004A041B}" srcOrd="1" destOrd="0" presId="urn:microsoft.com/office/officeart/2005/8/layout/orgChart1"/>
    <dgm:cxn modelId="{0BC5EF68-E4A8-4F29-8CEC-E816FB61603E}" type="presParOf" srcId="{0930163B-3355-450A-B2A6-FAD27D6D7E36}" destId="{9D6F158E-4DE2-4D1E-8C5D-7566BBD259F8}" srcOrd="2" destOrd="0" presId="urn:microsoft.com/office/officeart/2005/8/layout/orgChart1"/>
    <dgm:cxn modelId="{14F12B28-0574-42E4-B38C-F72D53E6EF00}" type="presParOf" srcId="{E81AA4A2-767C-4839-B878-A43DB35E515C}" destId="{C9A40A97-777C-4CA1-A398-615C74467FD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4CE4814-018A-4577-940D-31A5EBE9B4CE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A302E289-2E06-4F6C-9F70-31F1275B5758}">
      <dgm:prSet phldrT="[Texto]"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Director(a) de Planeación  de 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Obras y Contratación </a:t>
          </a:r>
        </a:p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 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C5688338-C12C-4312-A0D0-F3CF5C54AC09}" type="parTrans" cxnId="{E9C09F91-CEB9-4A61-996F-D80DFC0AFA9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238430B9-7E75-4F44-A0B1-177FBAF89990}" type="sibTrans" cxnId="{E9C09F91-CEB9-4A61-996F-D80DFC0AFA9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07164721-5C81-4464-B47D-C75F3F188DDF}">
      <dgm:prSet phldrT="[Texto]"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de 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Concursos y Contratos </a:t>
          </a:r>
        </a:p>
      </dgm:t>
    </dgm:pt>
    <dgm:pt modelId="{00BC0F4E-FBD6-4162-875D-0D1AA466A931}" type="sibTrans" cxnId="{856A7000-41E4-4C07-87B7-F6EC250DFAD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815B7AA6-78BA-4796-825B-549179C1DD79}" type="parTrans" cxnId="{856A7000-41E4-4C07-87B7-F6EC250DFAD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999AE036-82C6-4916-97B4-723AADFA378C}" type="asst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Secretaria(o) B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dirty="0"/>
        </a:p>
      </dgm:t>
    </dgm:pt>
    <dgm:pt modelId="{1BB45A2D-FB11-43AB-8138-475768A4893D}" type="parTrans" cxnId="{85199B46-5360-4F51-8C64-32EBC1449FCB}">
      <dgm:prSet/>
      <dgm:spPr/>
      <dgm:t>
        <a:bodyPr/>
        <a:lstStyle/>
        <a:p>
          <a:endParaRPr lang="es-ES" sz="1200"/>
        </a:p>
      </dgm:t>
    </dgm:pt>
    <dgm:pt modelId="{BF84BA05-52B9-4542-B25A-C7E28EF6E8F2}" type="sibTrans" cxnId="{85199B46-5360-4F51-8C64-32EBC1449FCB}">
      <dgm:prSet/>
      <dgm:spPr/>
      <dgm:t>
        <a:bodyPr/>
        <a:lstStyle/>
        <a:p>
          <a:endParaRPr lang="es-ES" sz="1200"/>
        </a:p>
      </dgm:t>
    </dgm:pt>
    <dgm:pt modelId="{0DD44F61-BB6B-454D-B471-5009F2FA42BF}" type="asst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 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Administrativo(a) </a:t>
          </a:r>
        </a:p>
      </dgm:t>
    </dgm:pt>
    <dgm:pt modelId="{2C96A566-BB9E-4EE0-882D-2230F3711E3C}" type="parTrans" cxnId="{ADAA6E65-48CF-4D2E-ACC4-FE3968E81296}">
      <dgm:prSet/>
      <dgm:spPr/>
      <dgm:t>
        <a:bodyPr/>
        <a:lstStyle/>
        <a:p>
          <a:endParaRPr lang="es-ES" sz="1200"/>
        </a:p>
      </dgm:t>
    </dgm:pt>
    <dgm:pt modelId="{8F9216E2-A51C-4783-97F0-D5471E9FF96E}" type="sibTrans" cxnId="{ADAA6E65-48CF-4D2E-ACC4-FE3968E81296}">
      <dgm:prSet/>
      <dgm:spPr/>
      <dgm:t>
        <a:bodyPr/>
        <a:lstStyle/>
        <a:p>
          <a:endParaRPr lang="es-ES" sz="1200"/>
        </a:p>
      </dgm:t>
    </dgm:pt>
    <dgm:pt modelId="{DDB51BEB-67C6-4BE5-AEC7-8BC702BD027B}" type="pres">
      <dgm:prSet presAssocID="{74CE4814-018A-4577-940D-31A5EBE9B4C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F5F35A1-B30E-4E73-BFAE-B1F5231D68E8}" type="pres">
      <dgm:prSet presAssocID="{A302E289-2E06-4F6C-9F70-31F1275B5758}" presName="hierRoot1" presStyleCnt="0">
        <dgm:presLayoutVars>
          <dgm:hierBranch val="init"/>
        </dgm:presLayoutVars>
      </dgm:prSet>
      <dgm:spPr/>
    </dgm:pt>
    <dgm:pt modelId="{30F74D45-F0AB-4B14-B353-DCA55F51E445}" type="pres">
      <dgm:prSet presAssocID="{A302E289-2E06-4F6C-9F70-31F1275B5758}" presName="rootComposite1" presStyleCnt="0"/>
      <dgm:spPr/>
    </dgm:pt>
    <dgm:pt modelId="{0ECE07E8-91B7-4664-802D-EF35C8D30983}" type="pres">
      <dgm:prSet presAssocID="{A302E289-2E06-4F6C-9F70-31F1275B5758}" presName="rootText1" presStyleLbl="node0" presStyleIdx="0" presStyleCnt="1" custScaleX="95612" custScaleY="106099" custLinFactNeighborY="1197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3B597BB-49FF-47DE-819E-463E6AF68C20}" type="pres">
      <dgm:prSet presAssocID="{A302E289-2E06-4F6C-9F70-31F1275B5758}" presName="rootConnector1" presStyleLbl="node1" presStyleIdx="0" presStyleCnt="0"/>
      <dgm:spPr/>
      <dgm:t>
        <a:bodyPr/>
        <a:lstStyle/>
        <a:p>
          <a:endParaRPr lang="es-ES"/>
        </a:p>
      </dgm:t>
    </dgm:pt>
    <dgm:pt modelId="{38FBE8BC-393E-416C-8F7D-50814CC64636}" type="pres">
      <dgm:prSet presAssocID="{A302E289-2E06-4F6C-9F70-31F1275B5758}" presName="hierChild2" presStyleCnt="0"/>
      <dgm:spPr/>
    </dgm:pt>
    <dgm:pt modelId="{12B8E6EB-6844-4A31-BADD-A94459C3C1B4}" type="pres">
      <dgm:prSet presAssocID="{815B7AA6-78BA-4796-825B-549179C1DD79}" presName="Name37" presStyleLbl="parChTrans1D2" presStyleIdx="0" presStyleCnt="3"/>
      <dgm:spPr/>
      <dgm:t>
        <a:bodyPr/>
        <a:lstStyle/>
        <a:p>
          <a:endParaRPr lang="es-ES"/>
        </a:p>
      </dgm:t>
    </dgm:pt>
    <dgm:pt modelId="{BAFAC826-FB38-49BC-A136-CBC727D6535E}" type="pres">
      <dgm:prSet presAssocID="{07164721-5C81-4464-B47D-C75F3F188DDF}" presName="hierRoot2" presStyleCnt="0">
        <dgm:presLayoutVars>
          <dgm:hierBranch/>
        </dgm:presLayoutVars>
      </dgm:prSet>
      <dgm:spPr/>
    </dgm:pt>
    <dgm:pt modelId="{33D3A1E4-1D8D-4A2B-9776-401B0EC83975}" type="pres">
      <dgm:prSet presAssocID="{07164721-5C81-4464-B47D-C75F3F188DDF}" presName="rootComposite" presStyleCnt="0"/>
      <dgm:spPr/>
    </dgm:pt>
    <dgm:pt modelId="{15C8D118-7F09-4250-8D8C-674FBCA15693}" type="pres">
      <dgm:prSet presAssocID="{07164721-5C81-4464-B47D-C75F3F188DDF}" presName="rootText" presStyleLbl="node2" presStyleIdx="0" presStyleCnt="1" custScaleX="74939" custScaleY="85088" custLinFactNeighborY="-220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91E89DE-FC11-45FC-A5D1-4B272D54868B}" type="pres">
      <dgm:prSet presAssocID="{07164721-5C81-4464-B47D-C75F3F188DDF}" presName="rootConnector" presStyleLbl="node2" presStyleIdx="0" presStyleCnt="1"/>
      <dgm:spPr/>
      <dgm:t>
        <a:bodyPr/>
        <a:lstStyle/>
        <a:p>
          <a:endParaRPr lang="es-ES"/>
        </a:p>
      </dgm:t>
    </dgm:pt>
    <dgm:pt modelId="{4ECDCF03-8FED-448B-9ED4-6D938670A655}" type="pres">
      <dgm:prSet presAssocID="{07164721-5C81-4464-B47D-C75F3F188DDF}" presName="hierChild4" presStyleCnt="0"/>
      <dgm:spPr/>
    </dgm:pt>
    <dgm:pt modelId="{2C53F4AE-84AE-47DE-8ED2-E33A0B8A8C3F}" type="pres">
      <dgm:prSet presAssocID="{07164721-5C81-4464-B47D-C75F3F188DDF}" presName="hierChild5" presStyleCnt="0"/>
      <dgm:spPr/>
    </dgm:pt>
    <dgm:pt modelId="{F6CF85F7-CB2E-4DFA-9B8C-34F2E588DFD8}" type="pres">
      <dgm:prSet presAssocID="{A302E289-2E06-4F6C-9F70-31F1275B5758}" presName="hierChild3" presStyleCnt="0"/>
      <dgm:spPr/>
    </dgm:pt>
    <dgm:pt modelId="{4C156BB6-03F3-4384-8420-676F0E0C5B9F}" type="pres">
      <dgm:prSet presAssocID="{1BB45A2D-FB11-43AB-8138-475768A4893D}" presName="Name111" presStyleLbl="parChTrans1D2" presStyleIdx="1" presStyleCnt="3"/>
      <dgm:spPr/>
      <dgm:t>
        <a:bodyPr/>
        <a:lstStyle/>
        <a:p>
          <a:endParaRPr lang="es-ES"/>
        </a:p>
      </dgm:t>
    </dgm:pt>
    <dgm:pt modelId="{C8A2BEC9-9F5B-4C97-B992-78C14611C4C1}" type="pres">
      <dgm:prSet presAssocID="{999AE036-82C6-4916-97B4-723AADFA378C}" presName="hierRoot3" presStyleCnt="0">
        <dgm:presLayoutVars>
          <dgm:hierBranch val="init"/>
        </dgm:presLayoutVars>
      </dgm:prSet>
      <dgm:spPr/>
    </dgm:pt>
    <dgm:pt modelId="{C91EA03A-CEE1-4260-AA54-28D41A28A145}" type="pres">
      <dgm:prSet presAssocID="{999AE036-82C6-4916-97B4-723AADFA378C}" presName="rootComposite3" presStyleCnt="0"/>
      <dgm:spPr/>
    </dgm:pt>
    <dgm:pt modelId="{05A09AB7-CFFF-4266-8D1E-45D08032B8A8}" type="pres">
      <dgm:prSet presAssocID="{999AE036-82C6-4916-97B4-723AADFA378C}" presName="rootText3" presStyleLbl="asst1" presStyleIdx="0" presStyleCnt="2" custScaleX="55073" custScaleY="59434" custLinFactNeighborX="-5367" custLinFactNeighborY="-31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6799D2-BC6D-48D7-AC25-DEEF99DD95F0}" type="pres">
      <dgm:prSet presAssocID="{999AE036-82C6-4916-97B4-723AADFA378C}" presName="rootConnector3" presStyleLbl="asst1" presStyleIdx="0" presStyleCnt="2"/>
      <dgm:spPr/>
      <dgm:t>
        <a:bodyPr/>
        <a:lstStyle/>
        <a:p>
          <a:endParaRPr lang="es-ES"/>
        </a:p>
      </dgm:t>
    </dgm:pt>
    <dgm:pt modelId="{56EAA9B6-124A-4F20-937C-0F0BE361B21D}" type="pres">
      <dgm:prSet presAssocID="{999AE036-82C6-4916-97B4-723AADFA378C}" presName="hierChild6" presStyleCnt="0"/>
      <dgm:spPr/>
    </dgm:pt>
    <dgm:pt modelId="{AB7ECE18-D8B1-4358-8C21-4A269A6C069B}" type="pres">
      <dgm:prSet presAssocID="{999AE036-82C6-4916-97B4-723AADFA378C}" presName="hierChild7" presStyleCnt="0"/>
      <dgm:spPr/>
    </dgm:pt>
    <dgm:pt modelId="{41CA5E8E-83B7-48FC-8D78-0E6274B9E855}" type="pres">
      <dgm:prSet presAssocID="{2C96A566-BB9E-4EE0-882D-2230F3711E3C}" presName="Name111" presStyleLbl="parChTrans1D2" presStyleIdx="2" presStyleCnt="3"/>
      <dgm:spPr/>
      <dgm:t>
        <a:bodyPr/>
        <a:lstStyle/>
        <a:p>
          <a:endParaRPr lang="es-ES"/>
        </a:p>
      </dgm:t>
    </dgm:pt>
    <dgm:pt modelId="{3D5296E3-5227-4A2F-A1E5-6BB583E91CCD}" type="pres">
      <dgm:prSet presAssocID="{0DD44F61-BB6B-454D-B471-5009F2FA42BF}" presName="hierRoot3" presStyleCnt="0">
        <dgm:presLayoutVars>
          <dgm:hierBranch val="init"/>
        </dgm:presLayoutVars>
      </dgm:prSet>
      <dgm:spPr/>
    </dgm:pt>
    <dgm:pt modelId="{2E6185BA-CBC7-46E3-924F-143F8A06E14F}" type="pres">
      <dgm:prSet presAssocID="{0DD44F61-BB6B-454D-B471-5009F2FA42BF}" presName="rootComposite3" presStyleCnt="0"/>
      <dgm:spPr/>
    </dgm:pt>
    <dgm:pt modelId="{EA932445-2DD1-4F8D-BFBF-3707FD1867DE}" type="pres">
      <dgm:prSet presAssocID="{0DD44F61-BB6B-454D-B471-5009F2FA42BF}" presName="rootText3" presStyleLbl="asst1" presStyleIdx="1" presStyleCnt="2" custScaleX="55073" custScaleY="59434" custLinFactNeighborX="-15819" custLinFactNeighborY="-31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5840602-0068-45A3-82B4-95EB8CF24C75}" type="pres">
      <dgm:prSet presAssocID="{0DD44F61-BB6B-454D-B471-5009F2FA42BF}" presName="rootConnector3" presStyleLbl="asst1" presStyleIdx="1" presStyleCnt="2"/>
      <dgm:spPr/>
      <dgm:t>
        <a:bodyPr/>
        <a:lstStyle/>
        <a:p>
          <a:endParaRPr lang="es-ES"/>
        </a:p>
      </dgm:t>
    </dgm:pt>
    <dgm:pt modelId="{F92A367E-3DC5-4B96-823D-42BB5E807A73}" type="pres">
      <dgm:prSet presAssocID="{0DD44F61-BB6B-454D-B471-5009F2FA42BF}" presName="hierChild6" presStyleCnt="0"/>
      <dgm:spPr/>
    </dgm:pt>
    <dgm:pt modelId="{DE2C0686-8987-4AAD-AB4A-5CB2A67BD424}" type="pres">
      <dgm:prSet presAssocID="{0DD44F61-BB6B-454D-B471-5009F2FA42BF}" presName="hierChild7" presStyleCnt="0"/>
      <dgm:spPr/>
    </dgm:pt>
  </dgm:ptLst>
  <dgm:cxnLst>
    <dgm:cxn modelId="{EFC7C361-CD0C-41B9-8E0B-5BE812DA06A3}" type="presOf" srcId="{999AE036-82C6-4916-97B4-723AADFA378C}" destId="{05A09AB7-CFFF-4266-8D1E-45D08032B8A8}" srcOrd="0" destOrd="0" presId="urn:microsoft.com/office/officeart/2005/8/layout/orgChart1"/>
    <dgm:cxn modelId="{3B564AF6-BD55-4877-A732-90CD7E39D19D}" type="presOf" srcId="{999AE036-82C6-4916-97B4-723AADFA378C}" destId="{F46799D2-BC6D-48D7-AC25-DEEF99DD95F0}" srcOrd="1" destOrd="0" presId="urn:microsoft.com/office/officeart/2005/8/layout/orgChart1"/>
    <dgm:cxn modelId="{3E7FA017-1CC0-47B9-8B34-6BEC8328AC6D}" type="presOf" srcId="{07164721-5C81-4464-B47D-C75F3F188DDF}" destId="{B91E89DE-FC11-45FC-A5D1-4B272D54868B}" srcOrd="1" destOrd="0" presId="urn:microsoft.com/office/officeart/2005/8/layout/orgChart1"/>
    <dgm:cxn modelId="{FAAE2E82-B9AC-4D00-A618-C5AB6F0EC09C}" type="presOf" srcId="{74CE4814-018A-4577-940D-31A5EBE9B4CE}" destId="{DDB51BEB-67C6-4BE5-AEC7-8BC702BD027B}" srcOrd="0" destOrd="0" presId="urn:microsoft.com/office/officeart/2005/8/layout/orgChart1"/>
    <dgm:cxn modelId="{CB1ECB17-EA5E-49F8-84C0-CE99DC7D3740}" type="presOf" srcId="{1BB45A2D-FB11-43AB-8138-475768A4893D}" destId="{4C156BB6-03F3-4384-8420-676F0E0C5B9F}" srcOrd="0" destOrd="0" presId="urn:microsoft.com/office/officeart/2005/8/layout/orgChart1"/>
    <dgm:cxn modelId="{7AB72078-5A00-459B-8667-5B5CF0EBFDA3}" type="presOf" srcId="{815B7AA6-78BA-4796-825B-549179C1DD79}" destId="{12B8E6EB-6844-4A31-BADD-A94459C3C1B4}" srcOrd="0" destOrd="0" presId="urn:microsoft.com/office/officeart/2005/8/layout/orgChart1"/>
    <dgm:cxn modelId="{C11C74AD-8A57-4578-8BAD-8CB5C68324D9}" type="presOf" srcId="{2C96A566-BB9E-4EE0-882D-2230F3711E3C}" destId="{41CA5E8E-83B7-48FC-8D78-0E6274B9E855}" srcOrd="0" destOrd="0" presId="urn:microsoft.com/office/officeart/2005/8/layout/orgChart1"/>
    <dgm:cxn modelId="{ADAA6E65-48CF-4D2E-ACC4-FE3968E81296}" srcId="{A302E289-2E06-4F6C-9F70-31F1275B5758}" destId="{0DD44F61-BB6B-454D-B471-5009F2FA42BF}" srcOrd="2" destOrd="0" parTransId="{2C96A566-BB9E-4EE0-882D-2230F3711E3C}" sibTransId="{8F9216E2-A51C-4783-97F0-D5471E9FF96E}"/>
    <dgm:cxn modelId="{85199B46-5360-4F51-8C64-32EBC1449FCB}" srcId="{A302E289-2E06-4F6C-9F70-31F1275B5758}" destId="{999AE036-82C6-4916-97B4-723AADFA378C}" srcOrd="1" destOrd="0" parTransId="{1BB45A2D-FB11-43AB-8138-475768A4893D}" sibTransId="{BF84BA05-52B9-4542-B25A-C7E28EF6E8F2}"/>
    <dgm:cxn modelId="{2151A01E-B50F-4EFA-BA6E-16BC4E2CA64D}" type="presOf" srcId="{A302E289-2E06-4F6C-9F70-31F1275B5758}" destId="{83B597BB-49FF-47DE-819E-463E6AF68C20}" srcOrd="1" destOrd="0" presId="urn:microsoft.com/office/officeart/2005/8/layout/orgChart1"/>
    <dgm:cxn modelId="{8EFBBE4A-7774-42F0-84F2-18FA932E075F}" type="presOf" srcId="{0DD44F61-BB6B-454D-B471-5009F2FA42BF}" destId="{75840602-0068-45A3-82B4-95EB8CF24C75}" srcOrd="1" destOrd="0" presId="urn:microsoft.com/office/officeart/2005/8/layout/orgChart1"/>
    <dgm:cxn modelId="{18C0C417-E83C-43C8-AF0B-0C05AB486AD1}" type="presOf" srcId="{07164721-5C81-4464-B47D-C75F3F188DDF}" destId="{15C8D118-7F09-4250-8D8C-674FBCA15693}" srcOrd="0" destOrd="0" presId="urn:microsoft.com/office/officeart/2005/8/layout/orgChart1"/>
    <dgm:cxn modelId="{E9C09F91-CEB9-4A61-996F-D80DFC0AFA9E}" srcId="{74CE4814-018A-4577-940D-31A5EBE9B4CE}" destId="{A302E289-2E06-4F6C-9F70-31F1275B5758}" srcOrd="0" destOrd="0" parTransId="{C5688338-C12C-4312-A0D0-F3CF5C54AC09}" sibTransId="{238430B9-7E75-4F44-A0B1-177FBAF89990}"/>
    <dgm:cxn modelId="{5CC6B6D8-0565-4BA1-A80E-2BED4DB12963}" type="presOf" srcId="{A302E289-2E06-4F6C-9F70-31F1275B5758}" destId="{0ECE07E8-91B7-4664-802D-EF35C8D30983}" srcOrd="0" destOrd="0" presId="urn:microsoft.com/office/officeart/2005/8/layout/orgChart1"/>
    <dgm:cxn modelId="{F4474B4F-5DBB-4C52-9EB3-D578D07CCE43}" type="presOf" srcId="{0DD44F61-BB6B-454D-B471-5009F2FA42BF}" destId="{EA932445-2DD1-4F8D-BFBF-3707FD1867DE}" srcOrd="0" destOrd="0" presId="urn:microsoft.com/office/officeart/2005/8/layout/orgChart1"/>
    <dgm:cxn modelId="{856A7000-41E4-4C07-87B7-F6EC250DFAD2}" srcId="{A302E289-2E06-4F6C-9F70-31F1275B5758}" destId="{07164721-5C81-4464-B47D-C75F3F188DDF}" srcOrd="0" destOrd="0" parTransId="{815B7AA6-78BA-4796-825B-549179C1DD79}" sibTransId="{00BC0F4E-FBD6-4162-875D-0D1AA466A931}"/>
    <dgm:cxn modelId="{FA3F20C2-C85E-4341-9974-CBA145B50112}" type="presParOf" srcId="{DDB51BEB-67C6-4BE5-AEC7-8BC702BD027B}" destId="{1F5F35A1-B30E-4E73-BFAE-B1F5231D68E8}" srcOrd="0" destOrd="0" presId="urn:microsoft.com/office/officeart/2005/8/layout/orgChart1"/>
    <dgm:cxn modelId="{9ACBE489-8B3B-411F-90E3-AC3350B6438C}" type="presParOf" srcId="{1F5F35A1-B30E-4E73-BFAE-B1F5231D68E8}" destId="{30F74D45-F0AB-4B14-B353-DCA55F51E445}" srcOrd="0" destOrd="0" presId="urn:microsoft.com/office/officeart/2005/8/layout/orgChart1"/>
    <dgm:cxn modelId="{03CD1856-B415-4E11-8887-305131AD513F}" type="presParOf" srcId="{30F74D45-F0AB-4B14-B353-DCA55F51E445}" destId="{0ECE07E8-91B7-4664-802D-EF35C8D30983}" srcOrd="0" destOrd="0" presId="urn:microsoft.com/office/officeart/2005/8/layout/orgChart1"/>
    <dgm:cxn modelId="{1B1FCFEB-D8F4-4134-A06A-AB6664220CD8}" type="presParOf" srcId="{30F74D45-F0AB-4B14-B353-DCA55F51E445}" destId="{83B597BB-49FF-47DE-819E-463E6AF68C20}" srcOrd="1" destOrd="0" presId="urn:microsoft.com/office/officeart/2005/8/layout/orgChart1"/>
    <dgm:cxn modelId="{BCD100A2-4B40-45B2-8FCC-462096D60902}" type="presParOf" srcId="{1F5F35A1-B30E-4E73-BFAE-B1F5231D68E8}" destId="{38FBE8BC-393E-416C-8F7D-50814CC64636}" srcOrd="1" destOrd="0" presId="urn:microsoft.com/office/officeart/2005/8/layout/orgChart1"/>
    <dgm:cxn modelId="{CC776216-5B0F-43BE-8C10-3A6653A8A7A9}" type="presParOf" srcId="{38FBE8BC-393E-416C-8F7D-50814CC64636}" destId="{12B8E6EB-6844-4A31-BADD-A94459C3C1B4}" srcOrd="0" destOrd="0" presId="urn:microsoft.com/office/officeart/2005/8/layout/orgChart1"/>
    <dgm:cxn modelId="{05A81075-3752-4D6A-BFF6-A5BEE9C6191C}" type="presParOf" srcId="{38FBE8BC-393E-416C-8F7D-50814CC64636}" destId="{BAFAC826-FB38-49BC-A136-CBC727D6535E}" srcOrd="1" destOrd="0" presId="urn:microsoft.com/office/officeart/2005/8/layout/orgChart1"/>
    <dgm:cxn modelId="{734E72AF-8196-4EB4-B8FA-CED65E7E87F4}" type="presParOf" srcId="{BAFAC826-FB38-49BC-A136-CBC727D6535E}" destId="{33D3A1E4-1D8D-4A2B-9776-401B0EC83975}" srcOrd="0" destOrd="0" presId="urn:microsoft.com/office/officeart/2005/8/layout/orgChart1"/>
    <dgm:cxn modelId="{BF46DF3C-E983-4810-844C-E6A9FFF1792C}" type="presParOf" srcId="{33D3A1E4-1D8D-4A2B-9776-401B0EC83975}" destId="{15C8D118-7F09-4250-8D8C-674FBCA15693}" srcOrd="0" destOrd="0" presId="urn:microsoft.com/office/officeart/2005/8/layout/orgChart1"/>
    <dgm:cxn modelId="{CE6ACE11-9471-4678-BE6C-AEC0B503821B}" type="presParOf" srcId="{33D3A1E4-1D8D-4A2B-9776-401B0EC83975}" destId="{B91E89DE-FC11-45FC-A5D1-4B272D54868B}" srcOrd="1" destOrd="0" presId="urn:microsoft.com/office/officeart/2005/8/layout/orgChart1"/>
    <dgm:cxn modelId="{11BE759F-8D48-4D1D-8410-9F205EFEA086}" type="presParOf" srcId="{BAFAC826-FB38-49BC-A136-CBC727D6535E}" destId="{4ECDCF03-8FED-448B-9ED4-6D938670A655}" srcOrd="1" destOrd="0" presId="urn:microsoft.com/office/officeart/2005/8/layout/orgChart1"/>
    <dgm:cxn modelId="{D2E650A2-506C-4A80-8297-72471E2631F3}" type="presParOf" srcId="{BAFAC826-FB38-49BC-A136-CBC727D6535E}" destId="{2C53F4AE-84AE-47DE-8ED2-E33A0B8A8C3F}" srcOrd="2" destOrd="0" presId="urn:microsoft.com/office/officeart/2005/8/layout/orgChart1"/>
    <dgm:cxn modelId="{23C76083-0AFC-4D9F-90BB-2F249FCDEEEB}" type="presParOf" srcId="{1F5F35A1-B30E-4E73-BFAE-B1F5231D68E8}" destId="{F6CF85F7-CB2E-4DFA-9B8C-34F2E588DFD8}" srcOrd="2" destOrd="0" presId="urn:microsoft.com/office/officeart/2005/8/layout/orgChart1"/>
    <dgm:cxn modelId="{37A3FFE6-D973-4DD6-A524-A2DAE0BBDAF0}" type="presParOf" srcId="{F6CF85F7-CB2E-4DFA-9B8C-34F2E588DFD8}" destId="{4C156BB6-03F3-4384-8420-676F0E0C5B9F}" srcOrd="0" destOrd="0" presId="urn:microsoft.com/office/officeart/2005/8/layout/orgChart1"/>
    <dgm:cxn modelId="{48E83DDC-812F-4A3B-B039-B4BDF5EDE78B}" type="presParOf" srcId="{F6CF85F7-CB2E-4DFA-9B8C-34F2E588DFD8}" destId="{C8A2BEC9-9F5B-4C97-B992-78C14611C4C1}" srcOrd="1" destOrd="0" presId="urn:microsoft.com/office/officeart/2005/8/layout/orgChart1"/>
    <dgm:cxn modelId="{7BD2A9E4-9DF6-4A0B-A145-16C0E322BFF3}" type="presParOf" srcId="{C8A2BEC9-9F5B-4C97-B992-78C14611C4C1}" destId="{C91EA03A-CEE1-4260-AA54-28D41A28A145}" srcOrd="0" destOrd="0" presId="urn:microsoft.com/office/officeart/2005/8/layout/orgChart1"/>
    <dgm:cxn modelId="{B61F37C6-D8A0-480A-BAA4-E407EFDA26C0}" type="presParOf" srcId="{C91EA03A-CEE1-4260-AA54-28D41A28A145}" destId="{05A09AB7-CFFF-4266-8D1E-45D08032B8A8}" srcOrd="0" destOrd="0" presId="urn:microsoft.com/office/officeart/2005/8/layout/orgChart1"/>
    <dgm:cxn modelId="{5215A2F2-1D69-4286-AD80-96370E72E703}" type="presParOf" srcId="{C91EA03A-CEE1-4260-AA54-28D41A28A145}" destId="{F46799D2-BC6D-48D7-AC25-DEEF99DD95F0}" srcOrd="1" destOrd="0" presId="urn:microsoft.com/office/officeart/2005/8/layout/orgChart1"/>
    <dgm:cxn modelId="{C36B8976-6A3E-4D92-9EE7-33923036EA9D}" type="presParOf" srcId="{C8A2BEC9-9F5B-4C97-B992-78C14611C4C1}" destId="{56EAA9B6-124A-4F20-937C-0F0BE361B21D}" srcOrd="1" destOrd="0" presId="urn:microsoft.com/office/officeart/2005/8/layout/orgChart1"/>
    <dgm:cxn modelId="{37E6829A-BD48-464F-A565-BBFC26F78ECE}" type="presParOf" srcId="{C8A2BEC9-9F5B-4C97-B992-78C14611C4C1}" destId="{AB7ECE18-D8B1-4358-8C21-4A269A6C069B}" srcOrd="2" destOrd="0" presId="urn:microsoft.com/office/officeart/2005/8/layout/orgChart1"/>
    <dgm:cxn modelId="{9214DB2B-4135-4727-B34A-0998DCA9BA72}" type="presParOf" srcId="{F6CF85F7-CB2E-4DFA-9B8C-34F2E588DFD8}" destId="{41CA5E8E-83B7-48FC-8D78-0E6274B9E855}" srcOrd="2" destOrd="0" presId="urn:microsoft.com/office/officeart/2005/8/layout/orgChart1"/>
    <dgm:cxn modelId="{DD0D89F7-AB30-4667-BDBA-0525985EEAC3}" type="presParOf" srcId="{F6CF85F7-CB2E-4DFA-9B8C-34F2E588DFD8}" destId="{3D5296E3-5227-4A2F-A1E5-6BB583E91CCD}" srcOrd="3" destOrd="0" presId="urn:microsoft.com/office/officeart/2005/8/layout/orgChart1"/>
    <dgm:cxn modelId="{82D76E80-8697-4A1B-A1DC-4442828BADC3}" type="presParOf" srcId="{3D5296E3-5227-4A2F-A1E5-6BB583E91CCD}" destId="{2E6185BA-CBC7-46E3-924F-143F8A06E14F}" srcOrd="0" destOrd="0" presId="urn:microsoft.com/office/officeart/2005/8/layout/orgChart1"/>
    <dgm:cxn modelId="{15FCDD30-1C44-4418-AA3C-287309A80F2E}" type="presParOf" srcId="{2E6185BA-CBC7-46E3-924F-143F8A06E14F}" destId="{EA932445-2DD1-4F8D-BFBF-3707FD1867DE}" srcOrd="0" destOrd="0" presId="urn:microsoft.com/office/officeart/2005/8/layout/orgChart1"/>
    <dgm:cxn modelId="{7CBBDD27-DC60-4AAB-B29B-8F41A3EA64BB}" type="presParOf" srcId="{2E6185BA-CBC7-46E3-924F-143F8A06E14F}" destId="{75840602-0068-45A3-82B4-95EB8CF24C75}" srcOrd="1" destOrd="0" presId="urn:microsoft.com/office/officeart/2005/8/layout/orgChart1"/>
    <dgm:cxn modelId="{C4101A99-EB11-4D3B-BADB-6391972B6C3F}" type="presParOf" srcId="{3D5296E3-5227-4A2F-A1E5-6BB583E91CCD}" destId="{F92A367E-3DC5-4B96-823D-42BB5E807A73}" srcOrd="1" destOrd="0" presId="urn:microsoft.com/office/officeart/2005/8/layout/orgChart1"/>
    <dgm:cxn modelId="{AA3C4024-FFA9-4D0B-B304-F048C49ABB97}" type="presParOf" srcId="{3D5296E3-5227-4A2F-A1E5-6BB583E91CCD}" destId="{DE2C0686-8987-4AAD-AB4A-5CB2A67BD42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4CE4814-018A-4577-940D-31A5EBE9B4CE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873F7DCB-9B04-41CD-8084-8DBC76240006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de 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Concursos y Contratos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0A435622-BA47-4EF0-AFB4-960C83371F1A}" type="parTrans" cxnId="{FAE398DE-8381-4B71-A598-099D8357A3D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3E30284-1A18-4F39-879B-9E47B126B70C}" type="sibTrans" cxnId="{FAE398DE-8381-4B71-A598-099D8357A3D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F19D1FC8-843C-4195-9417-2532988C74D3}" type="asst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MX" sz="1200" b="0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gm:t>
    </dgm:pt>
    <dgm:pt modelId="{58389FFE-E526-4CC0-8F56-60E9DAD2D541}" type="parTrans" cxnId="{CD478244-220E-47BF-B465-097B8C90912A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5610CF0F-43CF-4376-99E1-144574F13889}" type="sibTrans" cxnId="{CD478244-220E-47BF-B465-097B8C90912A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2539D546-B938-4C2C-A870-0C3B70B9B15C}" type="asst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Secretaria(o)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s-MX" sz="1200" b="0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Secretaria(o) B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MX" sz="1200" b="0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gm:t>
    </dgm:pt>
    <dgm:pt modelId="{C775B6EB-A3B2-4CF6-B1AF-E679C3908F12}" type="parTrans" cxnId="{5F916A41-AC51-45AB-BB68-B46459A670B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BBC162E2-D463-4CFB-8BA6-C73F48EAA319}" type="sibTrans" cxnId="{5F916A41-AC51-45AB-BB68-B46459A670B5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5B7E5E4D-604E-499F-8D75-96AADC2C1777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Jefe(a) de Contratos</a:t>
          </a:r>
        </a:p>
      </dgm:t>
    </dgm:pt>
    <dgm:pt modelId="{81E6F4DC-42C3-4AC9-AD83-56E10ED23E48}" type="parTrans" cxnId="{F589E3EE-B928-411B-B204-CB4FBFF8658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C0772F8-3B8B-4A80-9E59-894B61E17380}" type="sibTrans" cxnId="{F589E3EE-B928-411B-B204-CB4FBFF8658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A4F28015-B004-4E94-8E47-CCDC582B94D0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Jefe(a) de Concursos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8ACDA139-2326-41F8-87A9-CE53AEBC18F1}" type="parTrans" cxnId="{D2FA0E7B-F9A7-4E3E-93EF-22CF663EC9E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4F841321-1953-4DB3-AFAD-BBCDE58A1EEB}" type="sibTrans" cxnId="{D2FA0E7B-F9A7-4E3E-93EF-22CF663EC9EE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DE987DC-7C52-49B4-87C9-4F354FFACECF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Jefe(a) de Normatividad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8F80A30E-CAA4-4A91-BDF7-20483EFA1C8F}" type="parTrans" cxnId="{CA1193A5-C3B8-4B78-BE67-0EFB51DDA379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206F5287-5ED4-41CE-B085-2C8B34B64055}" type="sibTrans" cxnId="{CA1193A5-C3B8-4B78-BE67-0EFB51DDA379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C48EB959-A88C-44C8-95DA-D1F4ADBE1BF3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Jefe(a) de 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Concertación Social</a:t>
          </a:r>
        </a:p>
      </dgm:t>
    </dgm:pt>
    <dgm:pt modelId="{09CCE096-0852-406C-914B-62F994660282}" type="parTrans" cxnId="{C1AE8ADF-6891-4C3A-9A3F-90DA93A338B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DE951B53-463C-4F50-A8AD-90D2C1850544}" type="sibTrans" cxnId="{C1AE8ADF-6891-4C3A-9A3F-90DA93A338B4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000B6AD7-CE4A-49E8-B539-D31675FA7631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Encargado(a) de Promotores(as)</a:t>
          </a:r>
        </a:p>
      </dgm:t>
    </dgm:pt>
    <dgm:pt modelId="{9E8745EF-26C7-4CBC-B275-D91FC3E4F5F0}" type="parTrans" cxnId="{D39BA6C9-6DBC-40D4-8BE0-E46304906CE7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02C346C6-447D-4D11-BC7D-B6393594C89A}" type="sibTrans" cxnId="{D39BA6C9-6DBC-40D4-8BE0-E46304906CE7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F0FAE464-AE25-4119-87D8-090871511A79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1200" dirty="0" smtClean="0">
              <a:solidFill>
                <a:schemeClr val="tx1"/>
              </a:solidFill>
              <a:latin typeface="+mn-lt"/>
            </a:rPr>
            <a:t>Promotores(as)</a:t>
          </a:r>
          <a:br>
            <a:rPr lang="es-ES" sz="1200" dirty="0" smtClean="0">
              <a:solidFill>
                <a:schemeClr val="tx1"/>
              </a:solidFill>
              <a:latin typeface="+mn-lt"/>
            </a:rPr>
          </a:b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BD87B35D-58E2-45B8-A9E5-DD6B4B201F14}" type="parTrans" cxnId="{1DF2053E-111F-429A-9E12-69CA07C1BDD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16448029-D04E-46A7-95F5-191FB76E17C8}" type="sibTrans" cxnId="{1DF2053E-111F-429A-9E12-69CA07C1BDD2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9ADE3BCC-D0AF-4F7C-965B-38E405810CB5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Encargado(a) de Archivo</a:t>
          </a:r>
        </a:p>
      </dgm:t>
    </dgm:pt>
    <dgm:pt modelId="{B2BE1A7F-7C30-493E-BD88-9F089E5C3949}" type="parTrans" cxnId="{584C1D78-9CAB-4C6A-80DA-7F307B4EE8C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A28A92FC-EB9B-4F35-A874-A7E52B778A18}" type="sibTrans" cxnId="{584C1D78-9CAB-4C6A-80DA-7F307B4EE8C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E45921D8-BED9-4B1C-B31A-6CC0F5706AE5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 Administrativo(a)</a:t>
          </a:r>
        </a:p>
      </dgm:t>
    </dgm:pt>
    <dgm:pt modelId="{23595416-8666-4BDC-9E3A-FA10B33ADFDF}" type="parTrans" cxnId="{5EFC0D45-5FEF-4034-A5AC-F0F26367828D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B39EA4A3-AF09-4F38-8AC8-7A36EE2E2507}" type="sibTrans" cxnId="{5EFC0D45-5FEF-4034-A5AC-F0F26367828D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003FE8CE-B6D5-409F-AA9B-C327D65E8546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 Administrativo(a)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s-MX" sz="1200" b="0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gm:t>
    </dgm:pt>
    <dgm:pt modelId="{94488418-CA35-43B1-B048-EEFCAC8D7DBC}" type="parTrans" cxnId="{3C3CFAB6-B471-4A3A-8152-6086562A6F91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7CDCD97-2310-45A5-BC9E-B3D27767838A}" type="sibTrans" cxnId="{3C3CFAB6-B471-4A3A-8152-6086562A6F91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68A27287-C1F1-4F31-9623-162776C9D7B6}" type="asst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Analista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7BF01091-0904-45EB-87BC-4B99B4BA9311}" type="parTrans" cxnId="{BF11A568-2373-456F-A68F-CF81E1D2F9E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5930C43D-8DFD-4FAC-AF47-B8DC37FA5C67}" type="sibTrans" cxnId="{BF11A568-2373-456F-A68F-CF81E1D2F9E8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972B1B44-7476-4E8F-B1AB-13372BF43517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+mn-lt"/>
            </a:rPr>
            <a:t>Promotor(a)</a:t>
          </a:r>
          <a:br>
            <a:rPr lang="es-ES" sz="1200" dirty="0" smtClean="0">
              <a:solidFill>
                <a:schemeClr val="tx1"/>
              </a:solidFill>
              <a:latin typeface="+mn-lt"/>
            </a:rPr>
          </a:br>
          <a:r>
            <a:rPr lang="es-ES" sz="1200" dirty="0" smtClean="0">
              <a:solidFill>
                <a:schemeClr val="tx1"/>
              </a:solidFill>
              <a:latin typeface="+mn-lt"/>
            </a:rPr>
            <a:t>(Delegado Sindical)</a:t>
          </a:r>
          <a:endParaRPr lang="es-ES" sz="1200" dirty="0">
            <a:solidFill>
              <a:schemeClr val="tx1"/>
            </a:solidFill>
            <a:latin typeface="+mn-lt"/>
          </a:endParaRPr>
        </a:p>
      </dgm:t>
    </dgm:pt>
    <dgm:pt modelId="{DD530CC1-BAB7-4CF9-B006-59CCDB9DC255}" type="parTrans" cxnId="{F10DC45F-EF04-4AF4-9EEC-7F56F7A0C3D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995EA308-EE38-4E3E-B152-EBFAAE3FC908}" type="sibTrans" cxnId="{F10DC45F-EF04-4AF4-9EEC-7F56F7A0C3DB}">
      <dgm:prSet/>
      <dgm:spPr/>
      <dgm:t>
        <a:bodyPr/>
        <a:lstStyle/>
        <a:p>
          <a:endParaRPr lang="es-ES" sz="1200">
            <a:solidFill>
              <a:schemeClr val="tx1"/>
            </a:solidFill>
            <a:latin typeface="+mn-lt"/>
          </a:endParaRPr>
        </a:p>
      </dgm:t>
    </dgm:pt>
    <dgm:pt modelId="{DDB51BEB-67C6-4BE5-AEC7-8BC702BD027B}" type="pres">
      <dgm:prSet presAssocID="{74CE4814-018A-4577-940D-31A5EBE9B4C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41C5B99-1EAE-4DF2-BB4F-50DBCB8AFDC2}" type="pres">
      <dgm:prSet presAssocID="{873F7DCB-9B04-41CD-8084-8DBC76240006}" presName="hierRoot1" presStyleCnt="0">
        <dgm:presLayoutVars>
          <dgm:hierBranch val="init"/>
        </dgm:presLayoutVars>
      </dgm:prSet>
      <dgm:spPr/>
    </dgm:pt>
    <dgm:pt modelId="{C2783F56-6CF5-42A9-8375-C6D8AED57284}" type="pres">
      <dgm:prSet presAssocID="{873F7DCB-9B04-41CD-8084-8DBC76240006}" presName="rootComposite1" presStyleCnt="0"/>
      <dgm:spPr/>
    </dgm:pt>
    <dgm:pt modelId="{447B546E-0B94-4DF2-9A61-37F2CB25661D}" type="pres">
      <dgm:prSet presAssocID="{873F7DCB-9B04-41CD-8084-8DBC76240006}" presName="rootText1" presStyleLbl="node0" presStyleIdx="0" presStyleCnt="1" custScaleX="167563" custScaleY="158775" custLinFactNeighborX="-768" custLinFactNeighborY="9349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CB87B40-19B6-4A2A-8C76-85AFB5D83344}" type="pres">
      <dgm:prSet presAssocID="{873F7DCB-9B04-41CD-8084-8DBC76240006}" presName="rootConnector1" presStyleLbl="node1" presStyleIdx="0" presStyleCnt="0"/>
      <dgm:spPr/>
      <dgm:t>
        <a:bodyPr/>
        <a:lstStyle/>
        <a:p>
          <a:endParaRPr lang="es-ES"/>
        </a:p>
      </dgm:t>
    </dgm:pt>
    <dgm:pt modelId="{20F4DE0E-5D53-4BAA-B03A-F3770941EDF8}" type="pres">
      <dgm:prSet presAssocID="{873F7DCB-9B04-41CD-8084-8DBC76240006}" presName="hierChild2" presStyleCnt="0"/>
      <dgm:spPr/>
    </dgm:pt>
    <dgm:pt modelId="{C2F96FD6-AAF6-4EA3-8E1D-F99804FAA923}" type="pres">
      <dgm:prSet presAssocID="{81E6F4DC-42C3-4AC9-AD83-56E10ED23E48}" presName="Name37" presStyleLbl="parChTrans1D2" presStyleIdx="0" presStyleCnt="7"/>
      <dgm:spPr/>
      <dgm:t>
        <a:bodyPr/>
        <a:lstStyle/>
        <a:p>
          <a:endParaRPr lang="es-ES"/>
        </a:p>
      </dgm:t>
    </dgm:pt>
    <dgm:pt modelId="{665BFA9F-9D92-4C87-BAF3-8049840E8701}" type="pres">
      <dgm:prSet presAssocID="{5B7E5E4D-604E-499F-8D75-96AADC2C1777}" presName="hierRoot2" presStyleCnt="0">
        <dgm:presLayoutVars>
          <dgm:hierBranch val="init"/>
        </dgm:presLayoutVars>
      </dgm:prSet>
      <dgm:spPr/>
    </dgm:pt>
    <dgm:pt modelId="{A87D8484-B4D2-4AAD-8E93-46C14BB20353}" type="pres">
      <dgm:prSet presAssocID="{5B7E5E4D-604E-499F-8D75-96AADC2C1777}" presName="rootComposite" presStyleCnt="0"/>
      <dgm:spPr/>
    </dgm:pt>
    <dgm:pt modelId="{EB99699B-91E2-48DD-95B5-510D5EF864C1}" type="pres">
      <dgm:prSet presAssocID="{5B7E5E4D-604E-499F-8D75-96AADC2C1777}" presName="rootText" presStyleLbl="node2" presStyleIdx="0" presStyleCnt="4" custScaleX="148755" custScaleY="105100" custLinFactNeighborX="-45041" custLinFactNeighborY="-4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949C74-50DC-4145-A3D5-E39AED394922}" type="pres">
      <dgm:prSet presAssocID="{5B7E5E4D-604E-499F-8D75-96AADC2C1777}" presName="rootConnector" presStyleLbl="node2" presStyleIdx="0" presStyleCnt="4"/>
      <dgm:spPr/>
      <dgm:t>
        <a:bodyPr/>
        <a:lstStyle/>
        <a:p>
          <a:endParaRPr lang="es-ES"/>
        </a:p>
      </dgm:t>
    </dgm:pt>
    <dgm:pt modelId="{4654BC07-341A-4DD2-A7F8-45754EE1E47F}" type="pres">
      <dgm:prSet presAssocID="{5B7E5E4D-604E-499F-8D75-96AADC2C1777}" presName="hierChild4" presStyleCnt="0"/>
      <dgm:spPr/>
    </dgm:pt>
    <dgm:pt modelId="{008AA6AC-DEC6-49C2-845D-07834AAA36D5}" type="pres">
      <dgm:prSet presAssocID="{94488418-CA35-43B1-B048-EEFCAC8D7DBC}" presName="Name37" presStyleLbl="parChTrans1D3" presStyleIdx="0" presStyleCnt="5"/>
      <dgm:spPr/>
      <dgm:t>
        <a:bodyPr/>
        <a:lstStyle/>
        <a:p>
          <a:endParaRPr lang="es-ES"/>
        </a:p>
      </dgm:t>
    </dgm:pt>
    <dgm:pt modelId="{639564E6-07FB-4E01-A680-A01FF85DDF6C}" type="pres">
      <dgm:prSet presAssocID="{003FE8CE-B6D5-409F-AA9B-C327D65E8546}" presName="hierRoot2" presStyleCnt="0">
        <dgm:presLayoutVars>
          <dgm:hierBranch val="init"/>
        </dgm:presLayoutVars>
      </dgm:prSet>
      <dgm:spPr/>
    </dgm:pt>
    <dgm:pt modelId="{B1783D8F-FD9E-4AAF-B097-5CAE2F264050}" type="pres">
      <dgm:prSet presAssocID="{003FE8CE-B6D5-409F-AA9B-C327D65E8546}" presName="rootComposite" presStyleCnt="0"/>
      <dgm:spPr/>
    </dgm:pt>
    <dgm:pt modelId="{DB4F783B-7D33-4202-BC03-5892BD749E9C}" type="pres">
      <dgm:prSet presAssocID="{003FE8CE-B6D5-409F-AA9B-C327D65E8546}" presName="rootText" presStyleLbl="node3" presStyleIdx="0" presStyleCnt="5" custScaleX="156110" custScaleY="108702" custLinFactNeighborX="-57085" custLinFactNeighborY="-521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91DC4EF-4F54-4F3C-B8C2-FEF69D88FC72}" type="pres">
      <dgm:prSet presAssocID="{003FE8CE-B6D5-409F-AA9B-C327D65E8546}" presName="rootConnector" presStyleLbl="node3" presStyleIdx="0" presStyleCnt="5"/>
      <dgm:spPr/>
      <dgm:t>
        <a:bodyPr/>
        <a:lstStyle/>
        <a:p>
          <a:endParaRPr lang="es-ES"/>
        </a:p>
      </dgm:t>
    </dgm:pt>
    <dgm:pt modelId="{E2A83BE8-5792-46CC-9D07-F6D09563E0BB}" type="pres">
      <dgm:prSet presAssocID="{003FE8CE-B6D5-409F-AA9B-C327D65E8546}" presName="hierChild4" presStyleCnt="0"/>
      <dgm:spPr/>
    </dgm:pt>
    <dgm:pt modelId="{306D980F-8155-4892-987C-2E6D198C0037}" type="pres">
      <dgm:prSet presAssocID="{003FE8CE-B6D5-409F-AA9B-C327D65E8546}" presName="hierChild5" presStyleCnt="0"/>
      <dgm:spPr/>
    </dgm:pt>
    <dgm:pt modelId="{83C59C0F-D6FA-440C-A3B1-EEFB4004AEAC}" type="pres">
      <dgm:prSet presAssocID="{5B7E5E4D-604E-499F-8D75-96AADC2C1777}" presName="hierChild5" presStyleCnt="0"/>
      <dgm:spPr/>
    </dgm:pt>
    <dgm:pt modelId="{751A5A25-8448-4616-B86C-712D5DBC12EC}" type="pres">
      <dgm:prSet presAssocID="{8ACDA139-2326-41F8-87A9-CE53AEBC18F1}" presName="Name37" presStyleLbl="parChTrans1D2" presStyleIdx="1" presStyleCnt="7"/>
      <dgm:spPr/>
      <dgm:t>
        <a:bodyPr/>
        <a:lstStyle/>
        <a:p>
          <a:endParaRPr lang="es-ES"/>
        </a:p>
      </dgm:t>
    </dgm:pt>
    <dgm:pt modelId="{66E8C78F-2D20-4686-98C9-5429DAF3CF3E}" type="pres">
      <dgm:prSet presAssocID="{A4F28015-B004-4E94-8E47-CCDC582B94D0}" presName="hierRoot2" presStyleCnt="0">
        <dgm:presLayoutVars>
          <dgm:hierBranch val="l"/>
        </dgm:presLayoutVars>
      </dgm:prSet>
      <dgm:spPr/>
    </dgm:pt>
    <dgm:pt modelId="{72CC6C41-1921-4142-BC3A-2737316B997C}" type="pres">
      <dgm:prSet presAssocID="{A4F28015-B004-4E94-8E47-CCDC582B94D0}" presName="rootComposite" presStyleCnt="0"/>
      <dgm:spPr/>
    </dgm:pt>
    <dgm:pt modelId="{F6C9DBBB-75DC-407B-9231-9CD6FEE49CC0}" type="pres">
      <dgm:prSet presAssocID="{A4F28015-B004-4E94-8E47-CCDC582B94D0}" presName="rootText" presStyleLbl="node2" presStyleIdx="1" presStyleCnt="4" custScaleX="148755" custScaleY="105100" custLinFactX="54243" custLinFactNeighborX="100000" custLinFactNeighborY="-4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D6D4EF2-C2BF-49C0-BA51-EA3928F8133D}" type="pres">
      <dgm:prSet presAssocID="{A4F28015-B004-4E94-8E47-CCDC582B94D0}" presName="rootConnector" presStyleLbl="node2" presStyleIdx="1" presStyleCnt="4"/>
      <dgm:spPr/>
      <dgm:t>
        <a:bodyPr/>
        <a:lstStyle/>
        <a:p>
          <a:endParaRPr lang="es-ES"/>
        </a:p>
      </dgm:t>
    </dgm:pt>
    <dgm:pt modelId="{62666496-BE55-4317-BA6B-836620BA18DA}" type="pres">
      <dgm:prSet presAssocID="{A4F28015-B004-4E94-8E47-CCDC582B94D0}" presName="hierChild4" presStyleCnt="0"/>
      <dgm:spPr/>
    </dgm:pt>
    <dgm:pt modelId="{6884B7EC-1F94-49EA-8F70-19A4D86BE589}" type="pres">
      <dgm:prSet presAssocID="{B2BE1A7F-7C30-493E-BD88-9F089E5C3949}" presName="Name50" presStyleLbl="parChTrans1D3" presStyleIdx="1" presStyleCnt="5"/>
      <dgm:spPr/>
      <dgm:t>
        <a:bodyPr/>
        <a:lstStyle/>
        <a:p>
          <a:endParaRPr lang="es-ES"/>
        </a:p>
      </dgm:t>
    </dgm:pt>
    <dgm:pt modelId="{99282256-2080-4B61-9813-102F58F233A5}" type="pres">
      <dgm:prSet presAssocID="{9ADE3BCC-D0AF-4F7C-965B-38E405810CB5}" presName="hierRoot2" presStyleCnt="0">
        <dgm:presLayoutVars>
          <dgm:hierBranch val="init"/>
        </dgm:presLayoutVars>
      </dgm:prSet>
      <dgm:spPr/>
    </dgm:pt>
    <dgm:pt modelId="{5930D7B1-731C-452D-8D05-517A1DECC432}" type="pres">
      <dgm:prSet presAssocID="{9ADE3BCC-D0AF-4F7C-965B-38E405810CB5}" presName="rootComposite" presStyleCnt="0"/>
      <dgm:spPr/>
    </dgm:pt>
    <dgm:pt modelId="{4624AAAB-7E89-4BBA-9347-27EAC2FA02FE}" type="pres">
      <dgm:prSet presAssocID="{9ADE3BCC-D0AF-4F7C-965B-38E405810CB5}" presName="rootText" presStyleLbl="node3" presStyleIdx="1" presStyleCnt="5" custScaleX="156110" custScaleY="108702" custLinFactX="64504" custLinFactNeighborX="100000" custLinFactNeighborY="-4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8D0A3F8-34F2-4F16-8F5A-100211A84B01}" type="pres">
      <dgm:prSet presAssocID="{9ADE3BCC-D0AF-4F7C-965B-38E405810CB5}" presName="rootConnector" presStyleLbl="node3" presStyleIdx="1" presStyleCnt="5"/>
      <dgm:spPr/>
      <dgm:t>
        <a:bodyPr/>
        <a:lstStyle/>
        <a:p>
          <a:endParaRPr lang="es-ES"/>
        </a:p>
      </dgm:t>
    </dgm:pt>
    <dgm:pt modelId="{09145D8F-CC09-4672-90E0-10310B89E86E}" type="pres">
      <dgm:prSet presAssocID="{9ADE3BCC-D0AF-4F7C-965B-38E405810CB5}" presName="hierChild4" presStyleCnt="0"/>
      <dgm:spPr/>
    </dgm:pt>
    <dgm:pt modelId="{C85FA382-9ACD-4F94-A081-B9BA6D6381AE}" type="pres">
      <dgm:prSet presAssocID="{9ADE3BCC-D0AF-4F7C-965B-38E405810CB5}" presName="hierChild5" presStyleCnt="0"/>
      <dgm:spPr/>
    </dgm:pt>
    <dgm:pt modelId="{C17FB8BF-18E3-4CEC-B81A-1CBB69CD7C88}" type="pres">
      <dgm:prSet presAssocID="{23595416-8666-4BDC-9E3A-FA10B33ADFDF}" presName="Name50" presStyleLbl="parChTrans1D3" presStyleIdx="2" presStyleCnt="5"/>
      <dgm:spPr/>
      <dgm:t>
        <a:bodyPr/>
        <a:lstStyle/>
        <a:p>
          <a:endParaRPr lang="es-ES"/>
        </a:p>
      </dgm:t>
    </dgm:pt>
    <dgm:pt modelId="{F87402EC-973C-4892-ADA7-8600BE71D2F8}" type="pres">
      <dgm:prSet presAssocID="{E45921D8-BED9-4B1C-B31A-6CC0F5706AE5}" presName="hierRoot2" presStyleCnt="0">
        <dgm:presLayoutVars>
          <dgm:hierBranch val="init"/>
        </dgm:presLayoutVars>
      </dgm:prSet>
      <dgm:spPr/>
    </dgm:pt>
    <dgm:pt modelId="{171B313A-0FC2-4542-8586-72E79DD2B233}" type="pres">
      <dgm:prSet presAssocID="{E45921D8-BED9-4B1C-B31A-6CC0F5706AE5}" presName="rootComposite" presStyleCnt="0"/>
      <dgm:spPr/>
    </dgm:pt>
    <dgm:pt modelId="{0249FD85-DBE6-4A51-8A57-CF11BC855502}" type="pres">
      <dgm:prSet presAssocID="{E45921D8-BED9-4B1C-B31A-6CC0F5706AE5}" presName="rootText" presStyleLbl="node3" presStyleIdx="2" presStyleCnt="5" custScaleX="156110" custScaleY="108702" custLinFactX="64504" custLinFactNeighborX="100000" custLinFactNeighborY="-150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DC22688-0EE7-46DD-81D0-CE2FC950BC1D}" type="pres">
      <dgm:prSet presAssocID="{E45921D8-BED9-4B1C-B31A-6CC0F5706AE5}" presName="rootConnector" presStyleLbl="node3" presStyleIdx="2" presStyleCnt="5"/>
      <dgm:spPr/>
      <dgm:t>
        <a:bodyPr/>
        <a:lstStyle/>
        <a:p>
          <a:endParaRPr lang="es-ES"/>
        </a:p>
      </dgm:t>
    </dgm:pt>
    <dgm:pt modelId="{EDE350C0-4791-4AEA-B63C-503C14B4DB44}" type="pres">
      <dgm:prSet presAssocID="{E45921D8-BED9-4B1C-B31A-6CC0F5706AE5}" presName="hierChild4" presStyleCnt="0"/>
      <dgm:spPr/>
    </dgm:pt>
    <dgm:pt modelId="{309EE23E-BFC5-4FF6-943C-86129D5F6F3F}" type="pres">
      <dgm:prSet presAssocID="{E45921D8-BED9-4B1C-B31A-6CC0F5706AE5}" presName="hierChild5" presStyleCnt="0"/>
      <dgm:spPr/>
    </dgm:pt>
    <dgm:pt modelId="{F35B52A9-607F-41EE-AEC2-61479A35ADA5}" type="pres">
      <dgm:prSet presAssocID="{A4F28015-B004-4E94-8E47-CCDC582B94D0}" presName="hierChild5" presStyleCnt="0"/>
      <dgm:spPr/>
    </dgm:pt>
    <dgm:pt modelId="{974CB7CE-338D-4805-AB20-3F6B7F498281}" type="pres">
      <dgm:prSet presAssocID="{8F80A30E-CAA4-4A91-BDF7-20483EFA1C8F}" presName="Name37" presStyleLbl="parChTrans1D2" presStyleIdx="2" presStyleCnt="7"/>
      <dgm:spPr/>
      <dgm:t>
        <a:bodyPr/>
        <a:lstStyle/>
        <a:p>
          <a:endParaRPr lang="es-ES"/>
        </a:p>
      </dgm:t>
    </dgm:pt>
    <dgm:pt modelId="{C83FB68D-6D41-4ED4-9607-3985AEDDB72C}" type="pres">
      <dgm:prSet presAssocID="{6DE987DC-7C52-49B4-87C9-4F354FFACECF}" presName="hierRoot2" presStyleCnt="0">
        <dgm:presLayoutVars>
          <dgm:hierBranch val="init"/>
        </dgm:presLayoutVars>
      </dgm:prSet>
      <dgm:spPr/>
    </dgm:pt>
    <dgm:pt modelId="{DA869DDF-A413-4005-9D6D-9D1F77373232}" type="pres">
      <dgm:prSet presAssocID="{6DE987DC-7C52-49B4-87C9-4F354FFACECF}" presName="rootComposite" presStyleCnt="0"/>
      <dgm:spPr/>
    </dgm:pt>
    <dgm:pt modelId="{715E8720-2BCC-494B-855F-0796C6C4C482}" type="pres">
      <dgm:prSet presAssocID="{6DE987DC-7C52-49B4-87C9-4F354FFACECF}" presName="rootText" presStyleLbl="node2" presStyleIdx="2" presStyleCnt="4" custScaleX="148755" custScaleY="105100" custLinFactX="-100000" custLinFactNeighborX="-142825" custLinFactNeighborY="-4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42A099B-466B-4C8F-B22F-CADA5CC28E66}" type="pres">
      <dgm:prSet presAssocID="{6DE987DC-7C52-49B4-87C9-4F354FFACECF}" presName="rootConnector" presStyleLbl="node2" presStyleIdx="2" presStyleCnt="4"/>
      <dgm:spPr/>
      <dgm:t>
        <a:bodyPr/>
        <a:lstStyle/>
        <a:p>
          <a:endParaRPr lang="es-ES"/>
        </a:p>
      </dgm:t>
    </dgm:pt>
    <dgm:pt modelId="{D6FF0B2D-B33B-4471-9DA2-D4FC57B6A6E6}" type="pres">
      <dgm:prSet presAssocID="{6DE987DC-7C52-49B4-87C9-4F354FFACECF}" presName="hierChild4" presStyleCnt="0"/>
      <dgm:spPr/>
    </dgm:pt>
    <dgm:pt modelId="{730DF63A-52A8-418F-BF53-9DD3AD0E4953}" type="pres">
      <dgm:prSet presAssocID="{6DE987DC-7C52-49B4-87C9-4F354FFACECF}" presName="hierChild5" presStyleCnt="0"/>
      <dgm:spPr/>
    </dgm:pt>
    <dgm:pt modelId="{4D63DD22-245A-4411-A52C-D3392EE24E75}" type="pres">
      <dgm:prSet presAssocID="{09CCE096-0852-406C-914B-62F994660282}" presName="Name37" presStyleLbl="parChTrans1D2" presStyleIdx="3" presStyleCnt="7"/>
      <dgm:spPr/>
      <dgm:t>
        <a:bodyPr/>
        <a:lstStyle/>
        <a:p>
          <a:endParaRPr lang="es-ES"/>
        </a:p>
      </dgm:t>
    </dgm:pt>
    <dgm:pt modelId="{F3176B54-4621-4997-8C8D-B576DA08FF88}" type="pres">
      <dgm:prSet presAssocID="{C48EB959-A88C-44C8-95DA-D1F4ADBE1BF3}" presName="hierRoot2" presStyleCnt="0">
        <dgm:presLayoutVars>
          <dgm:hierBranch val="l"/>
        </dgm:presLayoutVars>
      </dgm:prSet>
      <dgm:spPr/>
    </dgm:pt>
    <dgm:pt modelId="{42DA7213-6DE1-4B5D-BC23-E9301B7E4C4E}" type="pres">
      <dgm:prSet presAssocID="{C48EB959-A88C-44C8-95DA-D1F4ADBE1BF3}" presName="rootComposite" presStyleCnt="0"/>
      <dgm:spPr/>
    </dgm:pt>
    <dgm:pt modelId="{D734AEAF-E97C-4053-BB6D-32085FB43D0A}" type="pres">
      <dgm:prSet presAssocID="{C48EB959-A88C-44C8-95DA-D1F4ADBE1BF3}" presName="rootText" presStyleLbl="node2" presStyleIdx="3" presStyleCnt="4" custScaleX="148755" custScaleY="105100" custLinFactNeighborX="68271" custLinFactNeighborY="-4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4CA9E09-4ED4-47FC-B0D1-1055B4B83F47}" type="pres">
      <dgm:prSet presAssocID="{C48EB959-A88C-44C8-95DA-D1F4ADBE1BF3}" presName="rootConnector" presStyleLbl="node2" presStyleIdx="3" presStyleCnt="4"/>
      <dgm:spPr/>
      <dgm:t>
        <a:bodyPr/>
        <a:lstStyle/>
        <a:p>
          <a:endParaRPr lang="es-ES"/>
        </a:p>
      </dgm:t>
    </dgm:pt>
    <dgm:pt modelId="{B2E894B7-5B57-4398-B7B7-D85027F29DB7}" type="pres">
      <dgm:prSet presAssocID="{C48EB959-A88C-44C8-95DA-D1F4ADBE1BF3}" presName="hierChild4" presStyleCnt="0"/>
      <dgm:spPr/>
    </dgm:pt>
    <dgm:pt modelId="{AFCC06B9-158D-46FC-9873-4E9648ABF588}" type="pres">
      <dgm:prSet presAssocID="{9E8745EF-26C7-4CBC-B275-D91FC3E4F5F0}" presName="Name50" presStyleLbl="parChTrans1D3" presStyleIdx="3" presStyleCnt="5"/>
      <dgm:spPr/>
      <dgm:t>
        <a:bodyPr/>
        <a:lstStyle/>
        <a:p>
          <a:endParaRPr lang="es-ES"/>
        </a:p>
      </dgm:t>
    </dgm:pt>
    <dgm:pt modelId="{DFD97ACF-E8EC-4275-8ADE-8C6A8E666200}" type="pres">
      <dgm:prSet presAssocID="{000B6AD7-CE4A-49E8-B539-D31675FA7631}" presName="hierRoot2" presStyleCnt="0">
        <dgm:presLayoutVars>
          <dgm:hierBranch/>
        </dgm:presLayoutVars>
      </dgm:prSet>
      <dgm:spPr/>
    </dgm:pt>
    <dgm:pt modelId="{EACC2AE0-B323-4BEB-B74F-28FFFD840DE5}" type="pres">
      <dgm:prSet presAssocID="{000B6AD7-CE4A-49E8-B539-D31675FA7631}" presName="rootComposite" presStyleCnt="0"/>
      <dgm:spPr/>
    </dgm:pt>
    <dgm:pt modelId="{16672C02-C366-41DD-9036-FE52DDDA73B5}" type="pres">
      <dgm:prSet presAssocID="{000B6AD7-CE4A-49E8-B539-D31675FA7631}" presName="rootText" presStyleLbl="node3" presStyleIdx="3" presStyleCnt="5" custScaleX="152175" custScaleY="105100" custLinFactNeighborX="56665" custLinFactNeighborY="-609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FDE83BF-D319-478A-B05E-9B5A576FE8BC}" type="pres">
      <dgm:prSet presAssocID="{000B6AD7-CE4A-49E8-B539-D31675FA7631}" presName="rootConnector" presStyleLbl="node3" presStyleIdx="3" presStyleCnt="5"/>
      <dgm:spPr/>
      <dgm:t>
        <a:bodyPr/>
        <a:lstStyle/>
        <a:p>
          <a:endParaRPr lang="es-ES"/>
        </a:p>
      </dgm:t>
    </dgm:pt>
    <dgm:pt modelId="{621F88E0-F3E3-4CB8-A444-AC8271DB8048}" type="pres">
      <dgm:prSet presAssocID="{000B6AD7-CE4A-49E8-B539-D31675FA7631}" presName="hierChild4" presStyleCnt="0"/>
      <dgm:spPr/>
    </dgm:pt>
    <dgm:pt modelId="{2D02AF91-A0E2-4C1A-ADC8-C5CF8F5BE0F6}" type="pres">
      <dgm:prSet presAssocID="{BD87B35D-58E2-45B8-A9E5-DD6B4B201F14}" presName="Name35" presStyleLbl="parChTrans1D4" presStyleIdx="0" presStyleCnt="1"/>
      <dgm:spPr/>
      <dgm:t>
        <a:bodyPr/>
        <a:lstStyle/>
        <a:p>
          <a:endParaRPr lang="es-ES"/>
        </a:p>
      </dgm:t>
    </dgm:pt>
    <dgm:pt modelId="{C9DEBF1E-82CE-4E05-9056-480AF3D6CA81}" type="pres">
      <dgm:prSet presAssocID="{F0FAE464-AE25-4119-87D8-090871511A79}" presName="hierRoot2" presStyleCnt="0">
        <dgm:presLayoutVars>
          <dgm:hierBranch val="init"/>
        </dgm:presLayoutVars>
      </dgm:prSet>
      <dgm:spPr/>
    </dgm:pt>
    <dgm:pt modelId="{B9B9610B-C28F-4EC8-A64A-49B08930028E}" type="pres">
      <dgm:prSet presAssocID="{F0FAE464-AE25-4119-87D8-090871511A79}" presName="rootComposite" presStyleCnt="0"/>
      <dgm:spPr/>
    </dgm:pt>
    <dgm:pt modelId="{5FF00629-B0CF-492D-8A40-F54A89D19F1D}" type="pres">
      <dgm:prSet presAssocID="{F0FAE464-AE25-4119-87D8-090871511A79}" presName="rootText" presStyleLbl="node4" presStyleIdx="0" presStyleCnt="1" custScaleX="152175" custScaleY="81526" custLinFactNeighborX="56665" custLinFactNeighborY="-219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9DAA439-92D5-4A95-84B7-63329173EF86}" type="pres">
      <dgm:prSet presAssocID="{F0FAE464-AE25-4119-87D8-090871511A79}" presName="rootConnector" presStyleLbl="node4" presStyleIdx="0" presStyleCnt="1"/>
      <dgm:spPr/>
      <dgm:t>
        <a:bodyPr/>
        <a:lstStyle/>
        <a:p>
          <a:endParaRPr lang="es-ES"/>
        </a:p>
      </dgm:t>
    </dgm:pt>
    <dgm:pt modelId="{CF09AF47-C26E-4A89-ABCC-B04EBDB02675}" type="pres">
      <dgm:prSet presAssocID="{F0FAE464-AE25-4119-87D8-090871511A79}" presName="hierChild4" presStyleCnt="0"/>
      <dgm:spPr/>
    </dgm:pt>
    <dgm:pt modelId="{5831346C-BA8E-4E91-AA78-94451BEF51F6}" type="pres">
      <dgm:prSet presAssocID="{F0FAE464-AE25-4119-87D8-090871511A79}" presName="hierChild5" presStyleCnt="0"/>
      <dgm:spPr/>
    </dgm:pt>
    <dgm:pt modelId="{7B9281B7-5514-4307-A2A8-09BB39A8C0B7}" type="pres">
      <dgm:prSet presAssocID="{000B6AD7-CE4A-49E8-B539-D31675FA7631}" presName="hierChild5" presStyleCnt="0"/>
      <dgm:spPr/>
    </dgm:pt>
    <dgm:pt modelId="{0120B5DE-5E34-433F-8DF6-8E739FEDA4A8}" type="pres">
      <dgm:prSet presAssocID="{DD530CC1-BAB7-4CF9-B006-59CCDB9DC255}" presName="Name50" presStyleLbl="parChTrans1D3" presStyleIdx="4" presStyleCnt="5"/>
      <dgm:spPr/>
      <dgm:t>
        <a:bodyPr/>
        <a:lstStyle/>
        <a:p>
          <a:endParaRPr lang="es-ES"/>
        </a:p>
      </dgm:t>
    </dgm:pt>
    <dgm:pt modelId="{126E13B2-CE12-4D40-B806-0C010CB86CBD}" type="pres">
      <dgm:prSet presAssocID="{972B1B44-7476-4E8F-B1AB-13372BF43517}" presName="hierRoot2" presStyleCnt="0">
        <dgm:presLayoutVars>
          <dgm:hierBranch val="init"/>
        </dgm:presLayoutVars>
      </dgm:prSet>
      <dgm:spPr/>
    </dgm:pt>
    <dgm:pt modelId="{1F0DE285-EFFE-41C8-B7EB-1B7F2715739A}" type="pres">
      <dgm:prSet presAssocID="{972B1B44-7476-4E8F-B1AB-13372BF43517}" presName="rootComposite" presStyleCnt="0"/>
      <dgm:spPr/>
    </dgm:pt>
    <dgm:pt modelId="{1FF8B03C-C2D6-406F-969B-0D995B9BA7DB}" type="pres">
      <dgm:prSet presAssocID="{972B1B44-7476-4E8F-B1AB-13372BF43517}" presName="rootText" presStyleLbl="node3" presStyleIdx="4" presStyleCnt="5" custScaleX="152175" custScaleY="81526" custLinFactNeighborX="56497" custLinFactNeighborY="-398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2891725-F9B0-46F0-8C67-8210AF7E39C8}" type="pres">
      <dgm:prSet presAssocID="{972B1B44-7476-4E8F-B1AB-13372BF43517}" presName="rootConnector" presStyleLbl="node3" presStyleIdx="4" presStyleCnt="5"/>
      <dgm:spPr/>
      <dgm:t>
        <a:bodyPr/>
        <a:lstStyle/>
        <a:p>
          <a:endParaRPr lang="es-ES"/>
        </a:p>
      </dgm:t>
    </dgm:pt>
    <dgm:pt modelId="{3E79592E-DCC5-423E-B208-F281E215EE9E}" type="pres">
      <dgm:prSet presAssocID="{972B1B44-7476-4E8F-B1AB-13372BF43517}" presName="hierChild4" presStyleCnt="0"/>
      <dgm:spPr/>
    </dgm:pt>
    <dgm:pt modelId="{60CDD7E9-BAB5-47D9-9C0D-12D1ED644358}" type="pres">
      <dgm:prSet presAssocID="{972B1B44-7476-4E8F-B1AB-13372BF43517}" presName="hierChild5" presStyleCnt="0"/>
      <dgm:spPr/>
    </dgm:pt>
    <dgm:pt modelId="{2D261A42-9307-4E84-B3F7-D890FE6EBA47}" type="pres">
      <dgm:prSet presAssocID="{C48EB959-A88C-44C8-95DA-D1F4ADBE1BF3}" presName="hierChild5" presStyleCnt="0"/>
      <dgm:spPr/>
    </dgm:pt>
    <dgm:pt modelId="{149A5096-219A-4B99-878A-7A163731B110}" type="pres">
      <dgm:prSet presAssocID="{873F7DCB-9B04-41CD-8084-8DBC76240006}" presName="hierChild3" presStyleCnt="0"/>
      <dgm:spPr/>
    </dgm:pt>
    <dgm:pt modelId="{E449D65C-26C4-4243-B916-F6760DEB673A}" type="pres">
      <dgm:prSet presAssocID="{58389FFE-E526-4CC0-8F56-60E9DAD2D541}" presName="Name111" presStyleLbl="parChTrans1D2" presStyleIdx="4" presStyleCnt="7"/>
      <dgm:spPr/>
      <dgm:t>
        <a:bodyPr/>
        <a:lstStyle/>
        <a:p>
          <a:endParaRPr lang="es-ES"/>
        </a:p>
      </dgm:t>
    </dgm:pt>
    <dgm:pt modelId="{35B544BB-A215-451B-944C-BD02B43FC97F}" type="pres">
      <dgm:prSet presAssocID="{F19D1FC8-843C-4195-9417-2532988C74D3}" presName="hierRoot3" presStyleCnt="0">
        <dgm:presLayoutVars>
          <dgm:hierBranch val="init"/>
        </dgm:presLayoutVars>
      </dgm:prSet>
      <dgm:spPr/>
    </dgm:pt>
    <dgm:pt modelId="{9A50929A-C7E9-42A1-A69A-C29C7CAA08B1}" type="pres">
      <dgm:prSet presAssocID="{F19D1FC8-843C-4195-9417-2532988C74D3}" presName="rootComposite3" presStyleCnt="0"/>
      <dgm:spPr/>
    </dgm:pt>
    <dgm:pt modelId="{FA18D277-1866-475D-8255-3C4ED3DFD624}" type="pres">
      <dgm:prSet presAssocID="{F19D1FC8-843C-4195-9417-2532988C74D3}" presName="rootText3" presStyleLbl="asst1" presStyleIdx="0" presStyleCnt="3" custScaleX="116268" custScaleY="102590" custLinFactY="1466" custLinFactNeighborX="-10908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76B5194-E857-45F7-AB2E-8109FD20B801}" type="pres">
      <dgm:prSet presAssocID="{F19D1FC8-843C-4195-9417-2532988C74D3}" presName="rootConnector3" presStyleLbl="asst1" presStyleIdx="0" presStyleCnt="3"/>
      <dgm:spPr/>
      <dgm:t>
        <a:bodyPr/>
        <a:lstStyle/>
        <a:p>
          <a:endParaRPr lang="es-ES"/>
        </a:p>
      </dgm:t>
    </dgm:pt>
    <dgm:pt modelId="{7A0B40E6-8A3C-4308-9A18-75B1AA6CDEDC}" type="pres">
      <dgm:prSet presAssocID="{F19D1FC8-843C-4195-9417-2532988C74D3}" presName="hierChild6" presStyleCnt="0"/>
      <dgm:spPr/>
    </dgm:pt>
    <dgm:pt modelId="{EBA36234-FFD0-40A1-B1BF-9CB5B03EBB56}" type="pres">
      <dgm:prSet presAssocID="{F19D1FC8-843C-4195-9417-2532988C74D3}" presName="hierChild7" presStyleCnt="0"/>
      <dgm:spPr/>
    </dgm:pt>
    <dgm:pt modelId="{C23143C0-A185-424F-9708-96E3F71845BB}" type="pres">
      <dgm:prSet presAssocID="{C775B6EB-A3B2-4CF6-B1AF-E679C3908F12}" presName="Name111" presStyleLbl="parChTrans1D2" presStyleIdx="5" presStyleCnt="7"/>
      <dgm:spPr/>
      <dgm:t>
        <a:bodyPr/>
        <a:lstStyle/>
        <a:p>
          <a:endParaRPr lang="es-ES"/>
        </a:p>
      </dgm:t>
    </dgm:pt>
    <dgm:pt modelId="{EAC311FE-B3C9-4F11-81B8-EA090A73E384}" type="pres">
      <dgm:prSet presAssocID="{2539D546-B938-4C2C-A870-0C3B70B9B15C}" presName="hierRoot3" presStyleCnt="0">
        <dgm:presLayoutVars>
          <dgm:hierBranch val="init"/>
        </dgm:presLayoutVars>
      </dgm:prSet>
      <dgm:spPr/>
    </dgm:pt>
    <dgm:pt modelId="{BDCED390-D8DC-4AF6-9633-97B641CBD619}" type="pres">
      <dgm:prSet presAssocID="{2539D546-B938-4C2C-A870-0C3B70B9B15C}" presName="rootComposite3" presStyleCnt="0"/>
      <dgm:spPr/>
    </dgm:pt>
    <dgm:pt modelId="{3627EA35-0913-4300-BB32-EDC69FA414B8}" type="pres">
      <dgm:prSet presAssocID="{2539D546-B938-4C2C-A870-0C3B70B9B15C}" presName="rootText3" presStyleLbl="asst1" presStyleIdx="1" presStyleCnt="3" custScaleX="116268" custScaleY="197765" custLinFactY="12623" custLinFactNeighborX="11513" custLinFactNeighborY="100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3DFDF6E-FDFE-4305-9656-007B921C649A}" type="pres">
      <dgm:prSet presAssocID="{2539D546-B938-4C2C-A870-0C3B70B9B15C}" presName="rootConnector3" presStyleLbl="asst1" presStyleIdx="1" presStyleCnt="3"/>
      <dgm:spPr/>
      <dgm:t>
        <a:bodyPr/>
        <a:lstStyle/>
        <a:p>
          <a:endParaRPr lang="es-ES"/>
        </a:p>
      </dgm:t>
    </dgm:pt>
    <dgm:pt modelId="{3C088EEB-044A-41F9-9715-8A2E00C08387}" type="pres">
      <dgm:prSet presAssocID="{2539D546-B938-4C2C-A870-0C3B70B9B15C}" presName="hierChild6" presStyleCnt="0"/>
      <dgm:spPr/>
    </dgm:pt>
    <dgm:pt modelId="{44342890-4CCA-404E-8DB9-638C5F772C6E}" type="pres">
      <dgm:prSet presAssocID="{2539D546-B938-4C2C-A870-0C3B70B9B15C}" presName="hierChild7" presStyleCnt="0"/>
      <dgm:spPr/>
    </dgm:pt>
    <dgm:pt modelId="{52BC14A5-AA7C-451D-AD25-9FCCE2C30DF4}" type="pres">
      <dgm:prSet presAssocID="{7BF01091-0904-45EB-87BC-4B99B4BA9311}" presName="Name111" presStyleLbl="parChTrans1D2" presStyleIdx="6" presStyleCnt="7"/>
      <dgm:spPr/>
      <dgm:t>
        <a:bodyPr/>
        <a:lstStyle/>
        <a:p>
          <a:endParaRPr lang="es-ES"/>
        </a:p>
      </dgm:t>
    </dgm:pt>
    <dgm:pt modelId="{3975E7B6-A8B1-435C-89C9-0D3807E1F829}" type="pres">
      <dgm:prSet presAssocID="{68A27287-C1F1-4F31-9623-162776C9D7B6}" presName="hierRoot3" presStyleCnt="0">
        <dgm:presLayoutVars>
          <dgm:hierBranch val="init"/>
        </dgm:presLayoutVars>
      </dgm:prSet>
      <dgm:spPr/>
    </dgm:pt>
    <dgm:pt modelId="{FE19AA55-2691-462B-AC9F-1893CF9749FD}" type="pres">
      <dgm:prSet presAssocID="{68A27287-C1F1-4F31-9623-162776C9D7B6}" presName="rootComposite3" presStyleCnt="0"/>
      <dgm:spPr/>
    </dgm:pt>
    <dgm:pt modelId="{5784D502-98B3-452B-9479-0E16722A2FAC}" type="pres">
      <dgm:prSet presAssocID="{68A27287-C1F1-4F31-9623-162776C9D7B6}" presName="rootText3" presStyleLbl="asst1" presStyleIdx="2" presStyleCnt="3" custScaleX="116268" custScaleY="102590" custLinFactNeighborX="-10351" custLinFactNeighborY="-1852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3F6F4B3-F926-421F-92A4-FBA540973427}" type="pres">
      <dgm:prSet presAssocID="{68A27287-C1F1-4F31-9623-162776C9D7B6}" presName="rootConnector3" presStyleLbl="asst1" presStyleIdx="2" presStyleCnt="3"/>
      <dgm:spPr/>
      <dgm:t>
        <a:bodyPr/>
        <a:lstStyle/>
        <a:p>
          <a:endParaRPr lang="es-ES"/>
        </a:p>
      </dgm:t>
    </dgm:pt>
    <dgm:pt modelId="{C209FA0D-8113-4AC5-BB06-90B25191D35E}" type="pres">
      <dgm:prSet presAssocID="{68A27287-C1F1-4F31-9623-162776C9D7B6}" presName="hierChild6" presStyleCnt="0"/>
      <dgm:spPr/>
    </dgm:pt>
    <dgm:pt modelId="{EB6FCF42-D859-49CD-8A0E-4C245A2E189E}" type="pres">
      <dgm:prSet presAssocID="{68A27287-C1F1-4F31-9623-162776C9D7B6}" presName="hierChild7" presStyleCnt="0"/>
      <dgm:spPr/>
    </dgm:pt>
  </dgm:ptLst>
  <dgm:cxnLst>
    <dgm:cxn modelId="{BF11A568-2373-456F-A68F-CF81E1D2F9E8}" srcId="{873F7DCB-9B04-41CD-8084-8DBC76240006}" destId="{68A27287-C1F1-4F31-9623-162776C9D7B6}" srcOrd="6" destOrd="0" parTransId="{7BF01091-0904-45EB-87BC-4B99B4BA9311}" sibTransId="{5930C43D-8DFD-4FAC-AF47-B8DC37FA5C67}"/>
    <dgm:cxn modelId="{F589E3EE-B928-411B-B204-CB4FBFF8658B}" srcId="{873F7DCB-9B04-41CD-8084-8DBC76240006}" destId="{5B7E5E4D-604E-499F-8D75-96AADC2C1777}" srcOrd="2" destOrd="0" parTransId="{81E6F4DC-42C3-4AC9-AD83-56E10ED23E48}" sibTransId="{6C0772F8-3B8B-4A80-9E59-894B61E17380}"/>
    <dgm:cxn modelId="{CCAE0AA9-8ADC-4E24-85FE-4F0FA5995BF1}" type="presOf" srcId="{23595416-8666-4BDC-9E3A-FA10B33ADFDF}" destId="{C17FB8BF-18E3-4CEC-B81A-1CBB69CD7C88}" srcOrd="0" destOrd="0" presId="urn:microsoft.com/office/officeart/2005/8/layout/orgChart1"/>
    <dgm:cxn modelId="{400249B2-1A0B-4062-BCF8-083035BBD8A1}" type="presOf" srcId="{2539D546-B938-4C2C-A870-0C3B70B9B15C}" destId="{3627EA35-0913-4300-BB32-EDC69FA414B8}" srcOrd="0" destOrd="0" presId="urn:microsoft.com/office/officeart/2005/8/layout/orgChart1"/>
    <dgm:cxn modelId="{FAE398DE-8381-4B71-A598-099D8357A3DB}" srcId="{74CE4814-018A-4577-940D-31A5EBE9B4CE}" destId="{873F7DCB-9B04-41CD-8084-8DBC76240006}" srcOrd="0" destOrd="0" parTransId="{0A435622-BA47-4EF0-AFB4-960C83371F1A}" sibTransId="{63E30284-1A18-4F39-879B-9E47B126B70C}"/>
    <dgm:cxn modelId="{C933F294-67FB-4F67-BC19-216894D1A17E}" type="presOf" srcId="{5B7E5E4D-604E-499F-8D75-96AADC2C1777}" destId="{73949C74-50DC-4145-A3D5-E39AED394922}" srcOrd="1" destOrd="0" presId="urn:microsoft.com/office/officeart/2005/8/layout/orgChart1"/>
    <dgm:cxn modelId="{5EFC0D45-5FEF-4034-A5AC-F0F26367828D}" srcId="{A4F28015-B004-4E94-8E47-CCDC582B94D0}" destId="{E45921D8-BED9-4B1C-B31A-6CC0F5706AE5}" srcOrd="1" destOrd="0" parTransId="{23595416-8666-4BDC-9E3A-FA10B33ADFDF}" sibTransId="{B39EA4A3-AF09-4F38-8AC8-7A36EE2E2507}"/>
    <dgm:cxn modelId="{F7BA7869-637E-4F99-B85E-75BF2BB78A4B}" type="presOf" srcId="{F0FAE464-AE25-4119-87D8-090871511A79}" destId="{5FF00629-B0CF-492D-8A40-F54A89D19F1D}" srcOrd="0" destOrd="0" presId="urn:microsoft.com/office/officeart/2005/8/layout/orgChart1"/>
    <dgm:cxn modelId="{B74887A0-8948-4418-86CF-40270BFC0B6C}" type="presOf" srcId="{A4F28015-B004-4E94-8E47-CCDC582B94D0}" destId="{F6C9DBBB-75DC-407B-9231-9CD6FEE49CC0}" srcOrd="0" destOrd="0" presId="urn:microsoft.com/office/officeart/2005/8/layout/orgChart1"/>
    <dgm:cxn modelId="{06389074-17B0-433A-A07B-07CFBC95D3E4}" type="presOf" srcId="{972B1B44-7476-4E8F-B1AB-13372BF43517}" destId="{12891725-F9B0-46F0-8C67-8210AF7E39C8}" srcOrd="1" destOrd="0" presId="urn:microsoft.com/office/officeart/2005/8/layout/orgChart1"/>
    <dgm:cxn modelId="{FAAE2E82-B9AC-4D00-A618-C5AB6F0EC09C}" type="presOf" srcId="{74CE4814-018A-4577-940D-31A5EBE9B4CE}" destId="{DDB51BEB-67C6-4BE5-AEC7-8BC702BD027B}" srcOrd="0" destOrd="0" presId="urn:microsoft.com/office/officeart/2005/8/layout/orgChart1"/>
    <dgm:cxn modelId="{1DF2053E-111F-429A-9E12-69CA07C1BDD2}" srcId="{000B6AD7-CE4A-49E8-B539-D31675FA7631}" destId="{F0FAE464-AE25-4119-87D8-090871511A79}" srcOrd="0" destOrd="0" parTransId="{BD87B35D-58E2-45B8-A9E5-DD6B4B201F14}" sibTransId="{16448029-D04E-46A7-95F5-191FB76E17C8}"/>
    <dgm:cxn modelId="{068D4499-D83F-495A-B760-283F7CF4A5A4}" type="presOf" srcId="{8ACDA139-2326-41F8-87A9-CE53AEBC18F1}" destId="{751A5A25-8448-4616-B86C-712D5DBC12EC}" srcOrd="0" destOrd="0" presId="urn:microsoft.com/office/officeart/2005/8/layout/orgChart1"/>
    <dgm:cxn modelId="{A51402F7-6657-45D0-8EC2-4F8E71530FFE}" type="presOf" srcId="{F19D1FC8-843C-4195-9417-2532988C74D3}" destId="{E76B5194-E857-45F7-AB2E-8109FD20B801}" srcOrd="1" destOrd="0" presId="urn:microsoft.com/office/officeart/2005/8/layout/orgChart1"/>
    <dgm:cxn modelId="{A25C709F-3D27-42E1-9ED8-DAC3FC18AA22}" type="presOf" srcId="{68A27287-C1F1-4F31-9623-162776C9D7B6}" destId="{43F6F4B3-F926-421F-92A4-FBA540973427}" srcOrd="1" destOrd="0" presId="urn:microsoft.com/office/officeart/2005/8/layout/orgChart1"/>
    <dgm:cxn modelId="{EF5CE063-29CC-435C-9FCD-40810461F57D}" type="presOf" srcId="{2539D546-B938-4C2C-A870-0C3B70B9B15C}" destId="{E3DFDF6E-FDFE-4305-9656-007B921C649A}" srcOrd="1" destOrd="0" presId="urn:microsoft.com/office/officeart/2005/8/layout/orgChart1"/>
    <dgm:cxn modelId="{AD333508-3EE0-4434-8E8B-2D3A72212824}" type="presOf" srcId="{F0FAE464-AE25-4119-87D8-090871511A79}" destId="{C9DAA439-92D5-4A95-84B7-63329173EF86}" srcOrd="1" destOrd="0" presId="urn:microsoft.com/office/officeart/2005/8/layout/orgChart1"/>
    <dgm:cxn modelId="{CA1193A5-C3B8-4B78-BE67-0EFB51DDA379}" srcId="{873F7DCB-9B04-41CD-8084-8DBC76240006}" destId="{6DE987DC-7C52-49B4-87C9-4F354FFACECF}" srcOrd="4" destOrd="0" parTransId="{8F80A30E-CAA4-4A91-BDF7-20483EFA1C8F}" sibTransId="{206F5287-5ED4-41CE-B085-2C8B34B64055}"/>
    <dgm:cxn modelId="{CE8BDD5B-2FEE-49C3-B296-3AC3AA5FE0E9}" type="presOf" srcId="{000B6AD7-CE4A-49E8-B539-D31675FA7631}" destId="{16672C02-C366-41DD-9036-FE52DDDA73B5}" srcOrd="0" destOrd="0" presId="urn:microsoft.com/office/officeart/2005/8/layout/orgChart1"/>
    <dgm:cxn modelId="{8C4B6928-503D-43B0-BCB8-4E6096965270}" type="presOf" srcId="{8F80A30E-CAA4-4A91-BDF7-20483EFA1C8F}" destId="{974CB7CE-338D-4805-AB20-3F6B7F498281}" srcOrd="0" destOrd="0" presId="urn:microsoft.com/office/officeart/2005/8/layout/orgChart1"/>
    <dgm:cxn modelId="{2E0EC855-6869-45A0-BD2B-69E7CADE32EC}" type="presOf" srcId="{58389FFE-E526-4CC0-8F56-60E9DAD2D541}" destId="{E449D65C-26C4-4243-B916-F6760DEB673A}" srcOrd="0" destOrd="0" presId="urn:microsoft.com/office/officeart/2005/8/layout/orgChart1"/>
    <dgm:cxn modelId="{5AE9FD52-E109-4E61-8517-CF530FE06434}" type="presOf" srcId="{C775B6EB-A3B2-4CF6-B1AF-E679C3908F12}" destId="{C23143C0-A185-424F-9708-96E3F71845BB}" srcOrd="0" destOrd="0" presId="urn:microsoft.com/office/officeart/2005/8/layout/orgChart1"/>
    <dgm:cxn modelId="{45AEE458-EBF1-4900-AFA6-FA63485182D7}" type="presOf" srcId="{BD87B35D-58E2-45B8-A9E5-DD6B4B201F14}" destId="{2D02AF91-A0E2-4C1A-ADC8-C5CF8F5BE0F6}" srcOrd="0" destOrd="0" presId="urn:microsoft.com/office/officeart/2005/8/layout/orgChart1"/>
    <dgm:cxn modelId="{584C1D78-9CAB-4C6A-80DA-7F307B4EE8C8}" srcId="{A4F28015-B004-4E94-8E47-CCDC582B94D0}" destId="{9ADE3BCC-D0AF-4F7C-965B-38E405810CB5}" srcOrd="0" destOrd="0" parTransId="{B2BE1A7F-7C30-493E-BD88-9F089E5C3949}" sibTransId="{A28A92FC-EB9B-4F35-A874-A7E52B778A18}"/>
    <dgm:cxn modelId="{60ABE931-8E59-4309-A339-7867E4EFB0AA}" type="presOf" srcId="{000B6AD7-CE4A-49E8-B539-D31675FA7631}" destId="{DFDE83BF-D319-478A-B05E-9B5A576FE8BC}" srcOrd="1" destOrd="0" presId="urn:microsoft.com/office/officeart/2005/8/layout/orgChart1"/>
    <dgm:cxn modelId="{1E3E7F3D-7FF4-46CD-9403-2ED46ED6B08D}" type="presOf" srcId="{81E6F4DC-42C3-4AC9-AD83-56E10ED23E48}" destId="{C2F96FD6-AAF6-4EA3-8E1D-F99804FAA923}" srcOrd="0" destOrd="0" presId="urn:microsoft.com/office/officeart/2005/8/layout/orgChart1"/>
    <dgm:cxn modelId="{A1CAE740-84D8-467D-B325-0BB724588318}" type="presOf" srcId="{E45921D8-BED9-4B1C-B31A-6CC0F5706AE5}" destId="{0249FD85-DBE6-4A51-8A57-CF11BC855502}" srcOrd="0" destOrd="0" presId="urn:microsoft.com/office/officeart/2005/8/layout/orgChart1"/>
    <dgm:cxn modelId="{D2FA0E7B-F9A7-4E3E-93EF-22CF663EC9EE}" srcId="{873F7DCB-9B04-41CD-8084-8DBC76240006}" destId="{A4F28015-B004-4E94-8E47-CCDC582B94D0}" srcOrd="3" destOrd="0" parTransId="{8ACDA139-2326-41F8-87A9-CE53AEBC18F1}" sibTransId="{4F841321-1953-4DB3-AFAD-BBCDE58A1EEB}"/>
    <dgm:cxn modelId="{9508850B-2185-446F-908D-065875B44149}" type="presOf" srcId="{7BF01091-0904-45EB-87BC-4B99B4BA9311}" destId="{52BC14A5-AA7C-451D-AD25-9FCCE2C30DF4}" srcOrd="0" destOrd="0" presId="urn:microsoft.com/office/officeart/2005/8/layout/orgChart1"/>
    <dgm:cxn modelId="{CD478244-220E-47BF-B465-097B8C90912A}" srcId="{873F7DCB-9B04-41CD-8084-8DBC76240006}" destId="{F19D1FC8-843C-4195-9417-2532988C74D3}" srcOrd="0" destOrd="0" parTransId="{58389FFE-E526-4CC0-8F56-60E9DAD2D541}" sibTransId="{5610CF0F-43CF-4376-99E1-144574F13889}"/>
    <dgm:cxn modelId="{002A9474-EB51-46C1-B7E3-6FD642D84FA3}" type="presOf" srcId="{E45921D8-BED9-4B1C-B31A-6CC0F5706AE5}" destId="{4DC22688-0EE7-46DD-81D0-CE2FC950BC1D}" srcOrd="1" destOrd="0" presId="urn:microsoft.com/office/officeart/2005/8/layout/orgChart1"/>
    <dgm:cxn modelId="{FB60F989-73FF-4CB6-8373-8FFF0A621774}" type="presOf" srcId="{873F7DCB-9B04-41CD-8084-8DBC76240006}" destId="{447B546E-0B94-4DF2-9A61-37F2CB25661D}" srcOrd="0" destOrd="0" presId="urn:microsoft.com/office/officeart/2005/8/layout/orgChart1"/>
    <dgm:cxn modelId="{C4612C66-4F91-4EAC-B576-950C9DE6CD2A}" type="presOf" srcId="{A4F28015-B004-4E94-8E47-CCDC582B94D0}" destId="{4D6D4EF2-C2BF-49C0-BA51-EA3928F8133D}" srcOrd="1" destOrd="0" presId="urn:microsoft.com/office/officeart/2005/8/layout/orgChart1"/>
    <dgm:cxn modelId="{54B8A5AF-61E4-4142-8024-86F39E8B948F}" type="presOf" srcId="{9ADE3BCC-D0AF-4F7C-965B-38E405810CB5}" destId="{4624AAAB-7E89-4BBA-9347-27EAC2FA02FE}" srcOrd="0" destOrd="0" presId="urn:microsoft.com/office/officeart/2005/8/layout/orgChart1"/>
    <dgm:cxn modelId="{5F916A41-AC51-45AB-BB68-B46459A670B5}" srcId="{873F7DCB-9B04-41CD-8084-8DBC76240006}" destId="{2539D546-B938-4C2C-A870-0C3B70B9B15C}" srcOrd="1" destOrd="0" parTransId="{C775B6EB-A3B2-4CF6-B1AF-E679C3908F12}" sibTransId="{BBC162E2-D463-4CFB-8BA6-C73F48EAA319}"/>
    <dgm:cxn modelId="{C1AE8ADF-6891-4C3A-9A3F-90DA93A338B4}" srcId="{873F7DCB-9B04-41CD-8084-8DBC76240006}" destId="{C48EB959-A88C-44C8-95DA-D1F4ADBE1BF3}" srcOrd="5" destOrd="0" parTransId="{09CCE096-0852-406C-914B-62F994660282}" sibTransId="{DE951B53-463C-4F50-A8AD-90D2C1850544}"/>
    <dgm:cxn modelId="{716E81EE-31E4-46C8-9CA6-5212FC7C94EC}" type="presOf" srcId="{94488418-CA35-43B1-B048-EEFCAC8D7DBC}" destId="{008AA6AC-DEC6-49C2-845D-07834AAA36D5}" srcOrd="0" destOrd="0" presId="urn:microsoft.com/office/officeart/2005/8/layout/orgChart1"/>
    <dgm:cxn modelId="{A6A3AD92-148E-4B37-BE47-CBB29AD17D45}" type="presOf" srcId="{003FE8CE-B6D5-409F-AA9B-C327D65E8546}" destId="{E91DC4EF-4F54-4F3C-B8C2-FEF69D88FC72}" srcOrd="1" destOrd="0" presId="urn:microsoft.com/office/officeart/2005/8/layout/orgChart1"/>
    <dgm:cxn modelId="{D39BA6C9-6DBC-40D4-8BE0-E46304906CE7}" srcId="{C48EB959-A88C-44C8-95DA-D1F4ADBE1BF3}" destId="{000B6AD7-CE4A-49E8-B539-D31675FA7631}" srcOrd="0" destOrd="0" parTransId="{9E8745EF-26C7-4CBC-B275-D91FC3E4F5F0}" sibTransId="{02C346C6-447D-4D11-BC7D-B6393594C89A}"/>
    <dgm:cxn modelId="{C4DF0958-FB90-40AE-B25A-D20C04799051}" type="presOf" srcId="{873F7DCB-9B04-41CD-8084-8DBC76240006}" destId="{6CB87B40-19B6-4A2A-8C76-85AFB5D83344}" srcOrd="1" destOrd="0" presId="urn:microsoft.com/office/officeart/2005/8/layout/orgChart1"/>
    <dgm:cxn modelId="{0FDF04A6-5C10-456E-999C-798AA9D95699}" type="presOf" srcId="{003FE8CE-B6D5-409F-AA9B-C327D65E8546}" destId="{DB4F783B-7D33-4202-BC03-5892BD749E9C}" srcOrd="0" destOrd="0" presId="urn:microsoft.com/office/officeart/2005/8/layout/orgChart1"/>
    <dgm:cxn modelId="{C2E37297-262C-49F1-8F5B-CA7C607B1A9E}" type="presOf" srcId="{F19D1FC8-843C-4195-9417-2532988C74D3}" destId="{FA18D277-1866-475D-8255-3C4ED3DFD624}" srcOrd="0" destOrd="0" presId="urn:microsoft.com/office/officeart/2005/8/layout/orgChart1"/>
    <dgm:cxn modelId="{F10DC45F-EF04-4AF4-9EEC-7F56F7A0C3DB}" srcId="{C48EB959-A88C-44C8-95DA-D1F4ADBE1BF3}" destId="{972B1B44-7476-4E8F-B1AB-13372BF43517}" srcOrd="1" destOrd="0" parTransId="{DD530CC1-BAB7-4CF9-B006-59CCDB9DC255}" sibTransId="{995EA308-EE38-4E3E-B152-EBFAAE3FC908}"/>
    <dgm:cxn modelId="{BDA6FDB2-6A8A-4AE3-99C8-02DA8051B6DA}" type="presOf" srcId="{C48EB959-A88C-44C8-95DA-D1F4ADBE1BF3}" destId="{D734AEAF-E97C-4053-BB6D-32085FB43D0A}" srcOrd="0" destOrd="0" presId="urn:microsoft.com/office/officeart/2005/8/layout/orgChart1"/>
    <dgm:cxn modelId="{F39A6BB0-E026-4CCA-8883-8DCE9B47E501}" type="presOf" srcId="{9E8745EF-26C7-4CBC-B275-D91FC3E4F5F0}" destId="{AFCC06B9-158D-46FC-9873-4E9648ABF588}" srcOrd="0" destOrd="0" presId="urn:microsoft.com/office/officeart/2005/8/layout/orgChart1"/>
    <dgm:cxn modelId="{812D6398-EF9E-4B49-87FD-F22EAF01E938}" type="presOf" srcId="{972B1B44-7476-4E8F-B1AB-13372BF43517}" destId="{1FF8B03C-C2D6-406F-969B-0D995B9BA7DB}" srcOrd="0" destOrd="0" presId="urn:microsoft.com/office/officeart/2005/8/layout/orgChart1"/>
    <dgm:cxn modelId="{6E3F91C6-4CED-4FCE-BDA2-65447115E790}" type="presOf" srcId="{6DE987DC-7C52-49B4-87C9-4F354FFACECF}" destId="{715E8720-2BCC-494B-855F-0796C6C4C482}" srcOrd="0" destOrd="0" presId="urn:microsoft.com/office/officeart/2005/8/layout/orgChart1"/>
    <dgm:cxn modelId="{23B0280F-DA29-4A96-AE6F-058C7FFD8528}" type="presOf" srcId="{5B7E5E4D-604E-499F-8D75-96AADC2C1777}" destId="{EB99699B-91E2-48DD-95B5-510D5EF864C1}" srcOrd="0" destOrd="0" presId="urn:microsoft.com/office/officeart/2005/8/layout/orgChart1"/>
    <dgm:cxn modelId="{B27050C6-06AC-4BC4-A5FB-39C2F45BAE8D}" type="presOf" srcId="{C48EB959-A88C-44C8-95DA-D1F4ADBE1BF3}" destId="{B4CA9E09-4ED4-47FC-B0D1-1055B4B83F47}" srcOrd="1" destOrd="0" presId="urn:microsoft.com/office/officeart/2005/8/layout/orgChart1"/>
    <dgm:cxn modelId="{23CD2CD2-5F57-436A-A46B-E41221AFC776}" type="presOf" srcId="{DD530CC1-BAB7-4CF9-B006-59CCDB9DC255}" destId="{0120B5DE-5E34-433F-8DF6-8E739FEDA4A8}" srcOrd="0" destOrd="0" presId="urn:microsoft.com/office/officeart/2005/8/layout/orgChart1"/>
    <dgm:cxn modelId="{D2297393-1966-43B9-B933-0283A884EDCE}" type="presOf" srcId="{09CCE096-0852-406C-914B-62F994660282}" destId="{4D63DD22-245A-4411-A52C-D3392EE24E75}" srcOrd="0" destOrd="0" presId="urn:microsoft.com/office/officeart/2005/8/layout/orgChart1"/>
    <dgm:cxn modelId="{F7F3AB42-5AC3-4890-A6E5-6D29085CDBBE}" type="presOf" srcId="{9ADE3BCC-D0AF-4F7C-965B-38E405810CB5}" destId="{28D0A3F8-34F2-4F16-8F5A-100211A84B01}" srcOrd="1" destOrd="0" presId="urn:microsoft.com/office/officeart/2005/8/layout/orgChart1"/>
    <dgm:cxn modelId="{C923B9DE-6411-4D49-B8CD-D9156114B386}" type="presOf" srcId="{B2BE1A7F-7C30-493E-BD88-9F089E5C3949}" destId="{6884B7EC-1F94-49EA-8F70-19A4D86BE589}" srcOrd="0" destOrd="0" presId="urn:microsoft.com/office/officeart/2005/8/layout/orgChart1"/>
    <dgm:cxn modelId="{903BF904-73F6-47FE-ADDB-32A5587150A6}" type="presOf" srcId="{6DE987DC-7C52-49B4-87C9-4F354FFACECF}" destId="{F42A099B-466B-4C8F-B22F-CADA5CC28E66}" srcOrd="1" destOrd="0" presId="urn:microsoft.com/office/officeart/2005/8/layout/orgChart1"/>
    <dgm:cxn modelId="{BA0AB41C-00BB-444A-A21F-9005B9A205EE}" type="presOf" srcId="{68A27287-C1F1-4F31-9623-162776C9D7B6}" destId="{5784D502-98B3-452B-9479-0E16722A2FAC}" srcOrd="0" destOrd="0" presId="urn:microsoft.com/office/officeart/2005/8/layout/orgChart1"/>
    <dgm:cxn modelId="{3C3CFAB6-B471-4A3A-8152-6086562A6F91}" srcId="{5B7E5E4D-604E-499F-8D75-96AADC2C1777}" destId="{003FE8CE-B6D5-409F-AA9B-C327D65E8546}" srcOrd="0" destOrd="0" parTransId="{94488418-CA35-43B1-B048-EEFCAC8D7DBC}" sibTransId="{67CDCD97-2310-45A5-BC9E-B3D27767838A}"/>
    <dgm:cxn modelId="{B81FCC0A-6A24-4FE9-B846-8D2DA1E05AF5}" type="presParOf" srcId="{DDB51BEB-67C6-4BE5-AEC7-8BC702BD027B}" destId="{841C5B99-1EAE-4DF2-BB4F-50DBCB8AFDC2}" srcOrd="0" destOrd="0" presId="urn:microsoft.com/office/officeart/2005/8/layout/orgChart1"/>
    <dgm:cxn modelId="{76F0ACE9-8925-4FBA-87C6-51D9207C535D}" type="presParOf" srcId="{841C5B99-1EAE-4DF2-BB4F-50DBCB8AFDC2}" destId="{C2783F56-6CF5-42A9-8375-C6D8AED57284}" srcOrd="0" destOrd="0" presId="urn:microsoft.com/office/officeart/2005/8/layout/orgChart1"/>
    <dgm:cxn modelId="{075C4AC6-59C4-4BD0-8FF9-52EACAFF25AC}" type="presParOf" srcId="{C2783F56-6CF5-42A9-8375-C6D8AED57284}" destId="{447B546E-0B94-4DF2-9A61-37F2CB25661D}" srcOrd="0" destOrd="0" presId="urn:microsoft.com/office/officeart/2005/8/layout/orgChart1"/>
    <dgm:cxn modelId="{59BDE424-B326-4E15-BE9D-FA549E44899A}" type="presParOf" srcId="{C2783F56-6CF5-42A9-8375-C6D8AED57284}" destId="{6CB87B40-19B6-4A2A-8C76-85AFB5D83344}" srcOrd="1" destOrd="0" presId="urn:microsoft.com/office/officeart/2005/8/layout/orgChart1"/>
    <dgm:cxn modelId="{553DD677-ABA3-42D7-BBDD-EA47844E9B07}" type="presParOf" srcId="{841C5B99-1EAE-4DF2-BB4F-50DBCB8AFDC2}" destId="{20F4DE0E-5D53-4BAA-B03A-F3770941EDF8}" srcOrd="1" destOrd="0" presId="urn:microsoft.com/office/officeart/2005/8/layout/orgChart1"/>
    <dgm:cxn modelId="{6CB1C681-C900-49F2-9ACC-C4A1C797C031}" type="presParOf" srcId="{20F4DE0E-5D53-4BAA-B03A-F3770941EDF8}" destId="{C2F96FD6-AAF6-4EA3-8E1D-F99804FAA923}" srcOrd="0" destOrd="0" presId="urn:microsoft.com/office/officeart/2005/8/layout/orgChart1"/>
    <dgm:cxn modelId="{DE08FE22-24D8-4F80-9A12-66184B05AB5F}" type="presParOf" srcId="{20F4DE0E-5D53-4BAA-B03A-F3770941EDF8}" destId="{665BFA9F-9D92-4C87-BAF3-8049840E8701}" srcOrd="1" destOrd="0" presId="urn:microsoft.com/office/officeart/2005/8/layout/orgChart1"/>
    <dgm:cxn modelId="{4AD0772A-5744-435D-A6B2-A47A3BB22951}" type="presParOf" srcId="{665BFA9F-9D92-4C87-BAF3-8049840E8701}" destId="{A87D8484-B4D2-4AAD-8E93-46C14BB20353}" srcOrd="0" destOrd="0" presId="urn:microsoft.com/office/officeart/2005/8/layout/orgChart1"/>
    <dgm:cxn modelId="{FF1B9730-0725-44B0-BDCF-741EA8541D31}" type="presParOf" srcId="{A87D8484-B4D2-4AAD-8E93-46C14BB20353}" destId="{EB99699B-91E2-48DD-95B5-510D5EF864C1}" srcOrd="0" destOrd="0" presId="urn:microsoft.com/office/officeart/2005/8/layout/orgChart1"/>
    <dgm:cxn modelId="{DA029ADA-CB19-4FEC-89DB-1D3466B90ED2}" type="presParOf" srcId="{A87D8484-B4D2-4AAD-8E93-46C14BB20353}" destId="{73949C74-50DC-4145-A3D5-E39AED394922}" srcOrd="1" destOrd="0" presId="urn:microsoft.com/office/officeart/2005/8/layout/orgChart1"/>
    <dgm:cxn modelId="{8C60E96C-5A3D-47CF-8B71-AFAB84D07DB9}" type="presParOf" srcId="{665BFA9F-9D92-4C87-BAF3-8049840E8701}" destId="{4654BC07-341A-4DD2-A7F8-45754EE1E47F}" srcOrd="1" destOrd="0" presId="urn:microsoft.com/office/officeart/2005/8/layout/orgChart1"/>
    <dgm:cxn modelId="{020DDB4B-9C66-459A-9D44-1C3B0C658B44}" type="presParOf" srcId="{4654BC07-341A-4DD2-A7F8-45754EE1E47F}" destId="{008AA6AC-DEC6-49C2-845D-07834AAA36D5}" srcOrd="0" destOrd="0" presId="urn:microsoft.com/office/officeart/2005/8/layout/orgChart1"/>
    <dgm:cxn modelId="{793E4ACA-F016-4680-B64D-9E1E1B55EB42}" type="presParOf" srcId="{4654BC07-341A-4DD2-A7F8-45754EE1E47F}" destId="{639564E6-07FB-4E01-A680-A01FF85DDF6C}" srcOrd="1" destOrd="0" presId="urn:microsoft.com/office/officeart/2005/8/layout/orgChart1"/>
    <dgm:cxn modelId="{E4DF01D2-C1A0-4D9F-BEBC-68BAAA0E79FE}" type="presParOf" srcId="{639564E6-07FB-4E01-A680-A01FF85DDF6C}" destId="{B1783D8F-FD9E-4AAF-B097-5CAE2F264050}" srcOrd="0" destOrd="0" presId="urn:microsoft.com/office/officeart/2005/8/layout/orgChart1"/>
    <dgm:cxn modelId="{5D2E9442-E476-4311-9E68-6DA33FE56A40}" type="presParOf" srcId="{B1783D8F-FD9E-4AAF-B097-5CAE2F264050}" destId="{DB4F783B-7D33-4202-BC03-5892BD749E9C}" srcOrd="0" destOrd="0" presId="urn:microsoft.com/office/officeart/2005/8/layout/orgChart1"/>
    <dgm:cxn modelId="{858936CA-45FB-4CFB-81BC-6364122D88C6}" type="presParOf" srcId="{B1783D8F-FD9E-4AAF-B097-5CAE2F264050}" destId="{E91DC4EF-4F54-4F3C-B8C2-FEF69D88FC72}" srcOrd="1" destOrd="0" presId="urn:microsoft.com/office/officeart/2005/8/layout/orgChart1"/>
    <dgm:cxn modelId="{134586A4-B446-4FFE-B852-0DA47BA8428B}" type="presParOf" srcId="{639564E6-07FB-4E01-A680-A01FF85DDF6C}" destId="{E2A83BE8-5792-46CC-9D07-F6D09563E0BB}" srcOrd="1" destOrd="0" presId="urn:microsoft.com/office/officeart/2005/8/layout/orgChart1"/>
    <dgm:cxn modelId="{F64B5F52-CBBF-4BD7-88E5-5D823D0FC143}" type="presParOf" srcId="{639564E6-07FB-4E01-A680-A01FF85DDF6C}" destId="{306D980F-8155-4892-987C-2E6D198C0037}" srcOrd="2" destOrd="0" presId="urn:microsoft.com/office/officeart/2005/8/layout/orgChart1"/>
    <dgm:cxn modelId="{EA6E2512-7E9B-49C2-8E13-FCBAB6554970}" type="presParOf" srcId="{665BFA9F-9D92-4C87-BAF3-8049840E8701}" destId="{83C59C0F-D6FA-440C-A3B1-EEFB4004AEAC}" srcOrd="2" destOrd="0" presId="urn:microsoft.com/office/officeart/2005/8/layout/orgChart1"/>
    <dgm:cxn modelId="{BC8A2215-D0E9-4A4E-8918-AE08A96090C5}" type="presParOf" srcId="{20F4DE0E-5D53-4BAA-B03A-F3770941EDF8}" destId="{751A5A25-8448-4616-B86C-712D5DBC12EC}" srcOrd="2" destOrd="0" presId="urn:microsoft.com/office/officeart/2005/8/layout/orgChart1"/>
    <dgm:cxn modelId="{93D8A264-2847-4B1F-88CA-5BBF37A45959}" type="presParOf" srcId="{20F4DE0E-5D53-4BAA-B03A-F3770941EDF8}" destId="{66E8C78F-2D20-4686-98C9-5429DAF3CF3E}" srcOrd="3" destOrd="0" presId="urn:microsoft.com/office/officeart/2005/8/layout/orgChart1"/>
    <dgm:cxn modelId="{36291106-D518-479E-8385-21A1C9282B92}" type="presParOf" srcId="{66E8C78F-2D20-4686-98C9-5429DAF3CF3E}" destId="{72CC6C41-1921-4142-BC3A-2737316B997C}" srcOrd="0" destOrd="0" presId="urn:microsoft.com/office/officeart/2005/8/layout/orgChart1"/>
    <dgm:cxn modelId="{1F8A4D50-BEE5-4CAC-B50F-D69F07801782}" type="presParOf" srcId="{72CC6C41-1921-4142-BC3A-2737316B997C}" destId="{F6C9DBBB-75DC-407B-9231-9CD6FEE49CC0}" srcOrd="0" destOrd="0" presId="urn:microsoft.com/office/officeart/2005/8/layout/orgChart1"/>
    <dgm:cxn modelId="{E4342843-A58F-46A7-8BAB-B56732F9A0E0}" type="presParOf" srcId="{72CC6C41-1921-4142-BC3A-2737316B997C}" destId="{4D6D4EF2-C2BF-49C0-BA51-EA3928F8133D}" srcOrd="1" destOrd="0" presId="urn:microsoft.com/office/officeart/2005/8/layout/orgChart1"/>
    <dgm:cxn modelId="{C4B5889E-2BEB-4C6E-8230-EEBD855252C6}" type="presParOf" srcId="{66E8C78F-2D20-4686-98C9-5429DAF3CF3E}" destId="{62666496-BE55-4317-BA6B-836620BA18DA}" srcOrd="1" destOrd="0" presId="urn:microsoft.com/office/officeart/2005/8/layout/orgChart1"/>
    <dgm:cxn modelId="{E1449263-3C2C-4154-9FCB-ABE7B3D32001}" type="presParOf" srcId="{62666496-BE55-4317-BA6B-836620BA18DA}" destId="{6884B7EC-1F94-49EA-8F70-19A4D86BE589}" srcOrd="0" destOrd="0" presId="urn:microsoft.com/office/officeart/2005/8/layout/orgChart1"/>
    <dgm:cxn modelId="{3FEAB22E-53B7-40A2-91FE-1F49FB63CBD8}" type="presParOf" srcId="{62666496-BE55-4317-BA6B-836620BA18DA}" destId="{99282256-2080-4B61-9813-102F58F233A5}" srcOrd="1" destOrd="0" presId="urn:microsoft.com/office/officeart/2005/8/layout/orgChart1"/>
    <dgm:cxn modelId="{D4589B47-3E73-4F12-8B3B-D4264E0DAA5E}" type="presParOf" srcId="{99282256-2080-4B61-9813-102F58F233A5}" destId="{5930D7B1-731C-452D-8D05-517A1DECC432}" srcOrd="0" destOrd="0" presId="urn:microsoft.com/office/officeart/2005/8/layout/orgChart1"/>
    <dgm:cxn modelId="{079A00BB-4F5E-464F-AD76-193113428CCB}" type="presParOf" srcId="{5930D7B1-731C-452D-8D05-517A1DECC432}" destId="{4624AAAB-7E89-4BBA-9347-27EAC2FA02FE}" srcOrd="0" destOrd="0" presId="urn:microsoft.com/office/officeart/2005/8/layout/orgChart1"/>
    <dgm:cxn modelId="{6E965BD4-5CF2-490C-B649-C9E4BD85824D}" type="presParOf" srcId="{5930D7B1-731C-452D-8D05-517A1DECC432}" destId="{28D0A3F8-34F2-4F16-8F5A-100211A84B01}" srcOrd="1" destOrd="0" presId="urn:microsoft.com/office/officeart/2005/8/layout/orgChart1"/>
    <dgm:cxn modelId="{F8FC9605-4171-4970-9B8B-B0F6A3365FBE}" type="presParOf" srcId="{99282256-2080-4B61-9813-102F58F233A5}" destId="{09145D8F-CC09-4672-90E0-10310B89E86E}" srcOrd="1" destOrd="0" presId="urn:microsoft.com/office/officeart/2005/8/layout/orgChart1"/>
    <dgm:cxn modelId="{EAB632FC-79C4-49EA-A272-14CF941483FF}" type="presParOf" srcId="{99282256-2080-4B61-9813-102F58F233A5}" destId="{C85FA382-9ACD-4F94-A081-B9BA6D6381AE}" srcOrd="2" destOrd="0" presId="urn:microsoft.com/office/officeart/2005/8/layout/orgChart1"/>
    <dgm:cxn modelId="{FA141F4D-77D0-44AD-8859-7DB10DEC2E7A}" type="presParOf" srcId="{62666496-BE55-4317-BA6B-836620BA18DA}" destId="{C17FB8BF-18E3-4CEC-B81A-1CBB69CD7C88}" srcOrd="2" destOrd="0" presId="urn:microsoft.com/office/officeart/2005/8/layout/orgChart1"/>
    <dgm:cxn modelId="{C0AC4BA4-5E90-457A-94C9-AA34C862D888}" type="presParOf" srcId="{62666496-BE55-4317-BA6B-836620BA18DA}" destId="{F87402EC-973C-4892-ADA7-8600BE71D2F8}" srcOrd="3" destOrd="0" presId="urn:microsoft.com/office/officeart/2005/8/layout/orgChart1"/>
    <dgm:cxn modelId="{422E965A-0434-4FE1-94A8-B06EF936E1AC}" type="presParOf" srcId="{F87402EC-973C-4892-ADA7-8600BE71D2F8}" destId="{171B313A-0FC2-4542-8586-72E79DD2B233}" srcOrd="0" destOrd="0" presId="urn:microsoft.com/office/officeart/2005/8/layout/orgChart1"/>
    <dgm:cxn modelId="{0AC39BFF-EA9B-40EA-8FDF-C976C6661E93}" type="presParOf" srcId="{171B313A-0FC2-4542-8586-72E79DD2B233}" destId="{0249FD85-DBE6-4A51-8A57-CF11BC855502}" srcOrd="0" destOrd="0" presId="urn:microsoft.com/office/officeart/2005/8/layout/orgChart1"/>
    <dgm:cxn modelId="{E554B05D-D655-4CD6-A0EC-C0745FB6454F}" type="presParOf" srcId="{171B313A-0FC2-4542-8586-72E79DD2B233}" destId="{4DC22688-0EE7-46DD-81D0-CE2FC950BC1D}" srcOrd="1" destOrd="0" presId="urn:microsoft.com/office/officeart/2005/8/layout/orgChart1"/>
    <dgm:cxn modelId="{3AE85856-58A9-4138-9E35-2A278BA1D9AB}" type="presParOf" srcId="{F87402EC-973C-4892-ADA7-8600BE71D2F8}" destId="{EDE350C0-4791-4AEA-B63C-503C14B4DB44}" srcOrd="1" destOrd="0" presId="urn:microsoft.com/office/officeart/2005/8/layout/orgChart1"/>
    <dgm:cxn modelId="{D7EAD672-4DC6-4B7B-B800-08CEDF5BC5DB}" type="presParOf" srcId="{F87402EC-973C-4892-ADA7-8600BE71D2F8}" destId="{309EE23E-BFC5-4FF6-943C-86129D5F6F3F}" srcOrd="2" destOrd="0" presId="urn:microsoft.com/office/officeart/2005/8/layout/orgChart1"/>
    <dgm:cxn modelId="{216EC735-4EDB-4C53-A52C-7F9A0DA81C9B}" type="presParOf" srcId="{66E8C78F-2D20-4686-98C9-5429DAF3CF3E}" destId="{F35B52A9-607F-41EE-AEC2-61479A35ADA5}" srcOrd="2" destOrd="0" presId="urn:microsoft.com/office/officeart/2005/8/layout/orgChart1"/>
    <dgm:cxn modelId="{9DC9D8CB-262F-4FDF-A604-FA766F17C9B2}" type="presParOf" srcId="{20F4DE0E-5D53-4BAA-B03A-F3770941EDF8}" destId="{974CB7CE-338D-4805-AB20-3F6B7F498281}" srcOrd="4" destOrd="0" presId="urn:microsoft.com/office/officeart/2005/8/layout/orgChart1"/>
    <dgm:cxn modelId="{71F53C90-A6B1-4FCC-BF40-655638D355CD}" type="presParOf" srcId="{20F4DE0E-5D53-4BAA-B03A-F3770941EDF8}" destId="{C83FB68D-6D41-4ED4-9607-3985AEDDB72C}" srcOrd="5" destOrd="0" presId="urn:microsoft.com/office/officeart/2005/8/layout/orgChart1"/>
    <dgm:cxn modelId="{2990BB75-2316-4151-A999-C78A199F9379}" type="presParOf" srcId="{C83FB68D-6D41-4ED4-9607-3985AEDDB72C}" destId="{DA869DDF-A413-4005-9D6D-9D1F77373232}" srcOrd="0" destOrd="0" presId="urn:microsoft.com/office/officeart/2005/8/layout/orgChart1"/>
    <dgm:cxn modelId="{2EA00E63-E6EB-4BEF-8D58-CDE2B295E543}" type="presParOf" srcId="{DA869DDF-A413-4005-9D6D-9D1F77373232}" destId="{715E8720-2BCC-494B-855F-0796C6C4C482}" srcOrd="0" destOrd="0" presId="urn:microsoft.com/office/officeart/2005/8/layout/orgChart1"/>
    <dgm:cxn modelId="{73285671-9BF8-42B2-A202-7F1D638FB005}" type="presParOf" srcId="{DA869DDF-A413-4005-9D6D-9D1F77373232}" destId="{F42A099B-466B-4C8F-B22F-CADA5CC28E66}" srcOrd="1" destOrd="0" presId="urn:microsoft.com/office/officeart/2005/8/layout/orgChart1"/>
    <dgm:cxn modelId="{F821E793-C8C8-4CF3-BFFC-056C02B40E51}" type="presParOf" srcId="{C83FB68D-6D41-4ED4-9607-3985AEDDB72C}" destId="{D6FF0B2D-B33B-4471-9DA2-D4FC57B6A6E6}" srcOrd="1" destOrd="0" presId="urn:microsoft.com/office/officeart/2005/8/layout/orgChart1"/>
    <dgm:cxn modelId="{BE26FC91-66CF-46FF-AD15-8E6DA5D204B0}" type="presParOf" srcId="{C83FB68D-6D41-4ED4-9607-3985AEDDB72C}" destId="{730DF63A-52A8-418F-BF53-9DD3AD0E4953}" srcOrd="2" destOrd="0" presId="urn:microsoft.com/office/officeart/2005/8/layout/orgChart1"/>
    <dgm:cxn modelId="{88267A3E-F231-4771-9A7D-F63BE52C26EC}" type="presParOf" srcId="{20F4DE0E-5D53-4BAA-B03A-F3770941EDF8}" destId="{4D63DD22-245A-4411-A52C-D3392EE24E75}" srcOrd="6" destOrd="0" presId="urn:microsoft.com/office/officeart/2005/8/layout/orgChart1"/>
    <dgm:cxn modelId="{F7171F13-1F64-4C6C-82AD-1289281E9875}" type="presParOf" srcId="{20F4DE0E-5D53-4BAA-B03A-F3770941EDF8}" destId="{F3176B54-4621-4997-8C8D-B576DA08FF88}" srcOrd="7" destOrd="0" presId="urn:microsoft.com/office/officeart/2005/8/layout/orgChart1"/>
    <dgm:cxn modelId="{6C234D36-199E-40CF-8E91-C0221A96EBC5}" type="presParOf" srcId="{F3176B54-4621-4997-8C8D-B576DA08FF88}" destId="{42DA7213-6DE1-4B5D-BC23-E9301B7E4C4E}" srcOrd="0" destOrd="0" presId="urn:microsoft.com/office/officeart/2005/8/layout/orgChart1"/>
    <dgm:cxn modelId="{E9CB97F6-4048-4381-8493-194FF10F8E83}" type="presParOf" srcId="{42DA7213-6DE1-4B5D-BC23-E9301B7E4C4E}" destId="{D734AEAF-E97C-4053-BB6D-32085FB43D0A}" srcOrd="0" destOrd="0" presId="urn:microsoft.com/office/officeart/2005/8/layout/orgChart1"/>
    <dgm:cxn modelId="{71CCCC3A-2A7C-487C-B78F-397FFD93CB17}" type="presParOf" srcId="{42DA7213-6DE1-4B5D-BC23-E9301B7E4C4E}" destId="{B4CA9E09-4ED4-47FC-B0D1-1055B4B83F47}" srcOrd="1" destOrd="0" presId="urn:microsoft.com/office/officeart/2005/8/layout/orgChart1"/>
    <dgm:cxn modelId="{09CDA241-0D16-441B-9D89-6EB722337426}" type="presParOf" srcId="{F3176B54-4621-4997-8C8D-B576DA08FF88}" destId="{B2E894B7-5B57-4398-B7B7-D85027F29DB7}" srcOrd="1" destOrd="0" presId="urn:microsoft.com/office/officeart/2005/8/layout/orgChart1"/>
    <dgm:cxn modelId="{4E91357D-9657-4582-A830-EBE19E2752AB}" type="presParOf" srcId="{B2E894B7-5B57-4398-B7B7-D85027F29DB7}" destId="{AFCC06B9-158D-46FC-9873-4E9648ABF588}" srcOrd="0" destOrd="0" presId="urn:microsoft.com/office/officeart/2005/8/layout/orgChart1"/>
    <dgm:cxn modelId="{DE5AAA8C-188E-48F5-ABFE-4AA2638DF9C2}" type="presParOf" srcId="{B2E894B7-5B57-4398-B7B7-D85027F29DB7}" destId="{DFD97ACF-E8EC-4275-8ADE-8C6A8E666200}" srcOrd="1" destOrd="0" presId="urn:microsoft.com/office/officeart/2005/8/layout/orgChart1"/>
    <dgm:cxn modelId="{F2ED3F84-5B26-44C4-A357-366F4C3B144C}" type="presParOf" srcId="{DFD97ACF-E8EC-4275-8ADE-8C6A8E666200}" destId="{EACC2AE0-B323-4BEB-B74F-28FFFD840DE5}" srcOrd="0" destOrd="0" presId="urn:microsoft.com/office/officeart/2005/8/layout/orgChart1"/>
    <dgm:cxn modelId="{B4927E6E-37BF-4C75-946B-D52BE97836C8}" type="presParOf" srcId="{EACC2AE0-B323-4BEB-B74F-28FFFD840DE5}" destId="{16672C02-C366-41DD-9036-FE52DDDA73B5}" srcOrd="0" destOrd="0" presId="urn:microsoft.com/office/officeart/2005/8/layout/orgChart1"/>
    <dgm:cxn modelId="{CBB7D212-0DD8-413B-9430-F3220AD642FA}" type="presParOf" srcId="{EACC2AE0-B323-4BEB-B74F-28FFFD840DE5}" destId="{DFDE83BF-D319-478A-B05E-9B5A576FE8BC}" srcOrd="1" destOrd="0" presId="urn:microsoft.com/office/officeart/2005/8/layout/orgChart1"/>
    <dgm:cxn modelId="{3CA1B81D-CF17-41DD-88C7-C671EA7EB18A}" type="presParOf" srcId="{DFD97ACF-E8EC-4275-8ADE-8C6A8E666200}" destId="{621F88E0-F3E3-4CB8-A444-AC8271DB8048}" srcOrd="1" destOrd="0" presId="urn:microsoft.com/office/officeart/2005/8/layout/orgChart1"/>
    <dgm:cxn modelId="{03AA7115-7108-4A0C-8611-4B5133818AEF}" type="presParOf" srcId="{621F88E0-F3E3-4CB8-A444-AC8271DB8048}" destId="{2D02AF91-A0E2-4C1A-ADC8-C5CF8F5BE0F6}" srcOrd="0" destOrd="0" presId="urn:microsoft.com/office/officeart/2005/8/layout/orgChart1"/>
    <dgm:cxn modelId="{47685A4C-909C-415E-BBE0-B4C33BAB501C}" type="presParOf" srcId="{621F88E0-F3E3-4CB8-A444-AC8271DB8048}" destId="{C9DEBF1E-82CE-4E05-9056-480AF3D6CA81}" srcOrd="1" destOrd="0" presId="urn:microsoft.com/office/officeart/2005/8/layout/orgChart1"/>
    <dgm:cxn modelId="{D9777234-4679-4F34-A898-E77C3A7E3E75}" type="presParOf" srcId="{C9DEBF1E-82CE-4E05-9056-480AF3D6CA81}" destId="{B9B9610B-C28F-4EC8-A64A-49B08930028E}" srcOrd="0" destOrd="0" presId="urn:microsoft.com/office/officeart/2005/8/layout/orgChart1"/>
    <dgm:cxn modelId="{1674695F-8C33-4AB3-8B40-D032B6E0FDC0}" type="presParOf" srcId="{B9B9610B-C28F-4EC8-A64A-49B08930028E}" destId="{5FF00629-B0CF-492D-8A40-F54A89D19F1D}" srcOrd="0" destOrd="0" presId="urn:microsoft.com/office/officeart/2005/8/layout/orgChart1"/>
    <dgm:cxn modelId="{2D04C7AE-4F7D-40AC-8034-B4861A51C2CF}" type="presParOf" srcId="{B9B9610B-C28F-4EC8-A64A-49B08930028E}" destId="{C9DAA439-92D5-4A95-84B7-63329173EF86}" srcOrd="1" destOrd="0" presId="urn:microsoft.com/office/officeart/2005/8/layout/orgChart1"/>
    <dgm:cxn modelId="{D224749D-CBC8-4FBF-87C0-7FA01FC48343}" type="presParOf" srcId="{C9DEBF1E-82CE-4E05-9056-480AF3D6CA81}" destId="{CF09AF47-C26E-4A89-ABCC-B04EBDB02675}" srcOrd="1" destOrd="0" presId="urn:microsoft.com/office/officeart/2005/8/layout/orgChart1"/>
    <dgm:cxn modelId="{C967239E-3646-4520-949D-19DF0A2D4BFC}" type="presParOf" srcId="{C9DEBF1E-82CE-4E05-9056-480AF3D6CA81}" destId="{5831346C-BA8E-4E91-AA78-94451BEF51F6}" srcOrd="2" destOrd="0" presId="urn:microsoft.com/office/officeart/2005/8/layout/orgChart1"/>
    <dgm:cxn modelId="{AA20C84F-BB30-4DA8-9D80-4D224CF6E66B}" type="presParOf" srcId="{DFD97ACF-E8EC-4275-8ADE-8C6A8E666200}" destId="{7B9281B7-5514-4307-A2A8-09BB39A8C0B7}" srcOrd="2" destOrd="0" presId="urn:microsoft.com/office/officeart/2005/8/layout/orgChart1"/>
    <dgm:cxn modelId="{82EDE40C-2D8C-41E3-826C-A2AF8562396E}" type="presParOf" srcId="{B2E894B7-5B57-4398-B7B7-D85027F29DB7}" destId="{0120B5DE-5E34-433F-8DF6-8E739FEDA4A8}" srcOrd="2" destOrd="0" presId="urn:microsoft.com/office/officeart/2005/8/layout/orgChart1"/>
    <dgm:cxn modelId="{0EC660DF-351B-475D-8802-D3425CA1D841}" type="presParOf" srcId="{B2E894B7-5B57-4398-B7B7-D85027F29DB7}" destId="{126E13B2-CE12-4D40-B806-0C010CB86CBD}" srcOrd="3" destOrd="0" presId="urn:microsoft.com/office/officeart/2005/8/layout/orgChart1"/>
    <dgm:cxn modelId="{7061F742-7F4D-454E-9C7B-E386862475AC}" type="presParOf" srcId="{126E13B2-CE12-4D40-B806-0C010CB86CBD}" destId="{1F0DE285-EFFE-41C8-B7EB-1B7F2715739A}" srcOrd="0" destOrd="0" presId="urn:microsoft.com/office/officeart/2005/8/layout/orgChart1"/>
    <dgm:cxn modelId="{6B1703CB-9D43-4D1F-8038-ADEA852B1769}" type="presParOf" srcId="{1F0DE285-EFFE-41C8-B7EB-1B7F2715739A}" destId="{1FF8B03C-C2D6-406F-969B-0D995B9BA7DB}" srcOrd="0" destOrd="0" presId="urn:microsoft.com/office/officeart/2005/8/layout/orgChart1"/>
    <dgm:cxn modelId="{EA7D17D4-8EED-4AF5-B7AF-970E6EE5F4B4}" type="presParOf" srcId="{1F0DE285-EFFE-41C8-B7EB-1B7F2715739A}" destId="{12891725-F9B0-46F0-8C67-8210AF7E39C8}" srcOrd="1" destOrd="0" presId="urn:microsoft.com/office/officeart/2005/8/layout/orgChart1"/>
    <dgm:cxn modelId="{7C625E3B-CB06-4C9E-A900-7214E71CF377}" type="presParOf" srcId="{126E13B2-CE12-4D40-B806-0C010CB86CBD}" destId="{3E79592E-DCC5-423E-B208-F281E215EE9E}" srcOrd="1" destOrd="0" presId="urn:microsoft.com/office/officeart/2005/8/layout/orgChart1"/>
    <dgm:cxn modelId="{18D0DF7E-9AF1-4403-9D87-07DDC679219D}" type="presParOf" srcId="{126E13B2-CE12-4D40-B806-0C010CB86CBD}" destId="{60CDD7E9-BAB5-47D9-9C0D-12D1ED644358}" srcOrd="2" destOrd="0" presId="urn:microsoft.com/office/officeart/2005/8/layout/orgChart1"/>
    <dgm:cxn modelId="{77F066DC-9232-4CB6-B841-6D0F2F978AFD}" type="presParOf" srcId="{F3176B54-4621-4997-8C8D-B576DA08FF88}" destId="{2D261A42-9307-4E84-B3F7-D890FE6EBA47}" srcOrd="2" destOrd="0" presId="urn:microsoft.com/office/officeart/2005/8/layout/orgChart1"/>
    <dgm:cxn modelId="{FEC22498-0574-41BC-9D9B-02ECB16B8D2B}" type="presParOf" srcId="{841C5B99-1EAE-4DF2-BB4F-50DBCB8AFDC2}" destId="{149A5096-219A-4B99-878A-7A163731B110}" srcOrd="2" destOrd="0" presId="urn:microsoft.com/office/officeart/2005/8/layout/orgChart1"/>
    <dgm:cxn modelId="{DF5D04A7-BB08-4778-828E-957BA0F53ED8}" type="presParOf" srcId="{149A5096-219A-4B99-878A-7A163731B110}" destId="{E449D65C-26C4-4243-B916-F6760DEB673A}" srcOrd="0" destOrd="0" presId="urn:microsoft.com/office/officeart/2005/8/layout/orgChart1"/>
    <dgm:cxn modelId="{ECA9FB70-1A36-4C3D-93DA-8D439E96761E}" type="presParOf" srcId="{149A5096-219A-4B99-878A-7A163731B110}" destId="{35B544BB-A215-451B-944C-BD02B43FC97F}" srcOrd="1" destOrd="0" presId="urn:microsoft.com/office/officeart/2005/8/layout/orgChart1"/>
    <dgm:cxn modelId="{DF758795-686C-447F-B105-EC09D69316A7}" type="presParOf" srcId="{35B544BB-A215-451B-944C-BD02B43FC97F}" destId="{9A50929A-C7E9-42A1-A69A-C29C7CAA08B1}" srcOrd="0" destOrd="0" presId="urn:microsoft.com/office/officeart/2005/8/layout/orgChart1"/>
    <dgm:cxn modelId="{499B0E3C-4474-4CCE-88CC-F18B5BB2242B}" type="presParOf" srcId="{9A50929A-C7E9-42A1-A69A-C29C7CAA08B1}" destId="{FA18D277-1866-475D-8255-3C4ED3DFD624}" srcOrd="0" destOrd="0" presId="urn:microsoft.com/office/officeart/2005/8/layout/orgChart1"/>
    <dgm:cxn modelId="{E0620EC7-1BC8-43B3-AEC3-1A46852BB33A}" type="presParOf" srcId="{9A50929A-C7E9-42A1-A69A-C29C7CAA08B1}" destId="{E76B5194-E857-45F7-AB2E-8109FD20B801}" srcOrd="1" destOrd="0" presId="urn:microsoft.com/office/officeart/2005/8/layout/orgChart1"/>
    <dgm:cxn modelId="{A96600A2-56A2-46D1-B80A-BEC370BE5F59}" type="presParOf" srcId="{35B544BB-A215-451B-944C-BD02B43FC97F}" destId="{7A0B40E6-8A3C-4308-9A18-75B1AA6CDEDC}" srcOrd="1" destOrd="0" presId="urn:microsoft.com/office/officeart/2005/8/layout/orgChart1"/>
    <dgm:cxn modelId="{88B1CE60-29B7-4FC2-AD08-749997F98F47}" type="presParOf" srcId="{35B544BB-A215-451B-944C-BD02B43FC97F}" destId="{EBA36234-FFD0-40A1-B1BF-9CB5B03EBB56}" srcOrd="2" destOrd="0" presId="urn:microsoft.com/office/officeart/2005/8/layout/orgChart1"/>
    <dgm:cxn modelId="{AC15A12F-F73F-416D-A3FA-748BB3953A2B}" type="presParOf" srcId="{149A5096-219A-4B99-878A-7A163731B110}" destId="{C23143C0-A185-424F-9708-96E3F71845BB}" srcOrd="2" destOrd="0" presId="urn:microsoft.com/office/officeart/2005/8/layout/orgChart1"/>
    <dgm:cxn modelId="{D2283CD2-B784-4C70-8BEC-50CEE80D7A71}" type="presParOf" srcId="{149A5096-219A-4B99-878A-7A163731B110}" destId="{EAC311FE-B3C9-4F11-81B8-EA090A73E384}" srcOrd="3" destOrd="0" presId="urn:microsoft.com/office/officeart/2005/8/layout/orgChart1"/>
    <dgm:cxn modelId="{4FD2AD4F-897B-4FF6-8686-31F334F84809}" type="presParOf" srcId="{EAC311FE-B3C9-4F11-81B8-EA090A73E384}" destId="{BDCED390-D8DC-4AF6-9633-97B641CBD619}" srcOrd="0" destOrd="0" presId="urn:microsoft.com/office/officeart/2005/8/layout/orgChart1"/>
    <dgm:cxn modelId="{08AE23B2-1F4F-408C-B033-E390BA061DD7}" type="presParOf" srcId="{BDCED390-D8DC-4AF6-9633-97B641CBD619}" destId="{3627EA35-0913-4300-BB32-EDC69FA414B8}" srcOrd="0" destOrd="0" presId="urn:microsoft.com/office/officeart/2005/8/layout/orgChart1"/>
    <dgm:cxn modelId="{BD0B40F7-A1B2-4C9F-8174-8CADF3715B4A}" type="presParOf" srcId="{BDCED390-D8DC-4AF6-9633-97B641CBD619}" destId="{E3DFDF6E-FDFE-4305-9656-007B921C649A}" srcOrd="1" destOrd="0" presId="urn:microsoft.com/office/officeart/2005/8/layout/orgChart1"/>
    <dgm:cxn modelId="{1CC19B4E-7955-4F10-A536-95C0E8A8F0FC}" type="presParOf" srcId="{EAC311FE-B3C9-4F11-81B8-EA090A73E384}" destId="{3C088EEB-044A-41F9-9715-8A2E00C08387}" srcOrd="1" destOrd="0" presId="urn:microsoft.com/office/officeart/2005/8/layout/orgChart1"/>
    <dgm:cxn modelId="{0C034EC6-D1C7-4C6D-A1B8-399895EE2390}" type="presParOf" srcId="{EAC311FE-B3C9-4F11-81B8-EA090A73E384}" destId="{44342890-4CCA-404E-8DB9-638C5F772C6E}" srcOrd="2" destOrd="0" presId="urn:microsoft.com/office/officeart/2005/8/layout/orgChart1"/>
    <dgm:cxn modelId="{56149B4E-614A-421E-A92F-077A1B14985E}" type="presParOf" srcId="{149A5096-219A-4B99-878A-7A163731B110}" destId="{52BC14A5-AA7C-451D-AD25-9FCCE2C30DF4}" srcOrd="4" destOrd="0" presId="urn:microsoft.com/office/officeart/2005/8/layout/orgChart1"/>
    <dgm:cxn modelId="{FC314BF4-9F1D-4C2D-8144-79C5A24D64D3}" type="presParOf" srcId="{149A5096-219A-4B99-878A-7A163731B110}" destId="{3975E7B6-A8B1-435C-89C9-0D3807E1F829}" srcOrd="5" destOrd="0" presId="urn:microsoft.com/office/officeart/2005/8/layout/orgChart1"/>
    <dgm:cxn modelId="{6A7B40B9-BC57-4D60-AAA5-A960B3A91F45}" type="presParOf" srcId="{3975E7B6-A8B1-435C-89C9-0D3807E1F829}" destId="{FE19AA55-2691-462B-AC9F-1893CF9749FD}" srcOrd="0" destOrd="0" presId="urn:microsoft.com/office/officeart/2005/8/layout/orgChart1"/>
    <dgm:cxn modelId="{C0CD4D69-A2A4-4A04-8029-BDA027546CB3}" type="presParOf" srcId="{FE19AA55-2691-462B-AC9F-1893CF9749FD}" destId="{5784D502-98B3-452B-9479-0E16722A2FAC}" srcOrd="0" destOrd="0" presId="urn:microsoft.com/office/officeart/2005/8/layout/orgChart1"/>
    <dgm:cxn modelId="{1A22A132-8DC9-44DC-9CE0-0F0CF413EF76}" type="presParOf" srcId="{FE19AA55-2691-462B-AC9F-1893CF9749FD}" destId="{43F6F4B3-F926-421F-92A4-FBA540973427}" srcOrd="1" destOrd="0" presId="urn:microsoft.com/office/officeart/2005/8/layout/orgChart1"/>
    <dgm:cxn modelId="{1C1B2149-DF56-4E78-9DD5-4D6BA6739434}" type="presParOf" srcId="{3975E7B6-A8B1-435C-89C9-0D3807E1F829}" destId="{C209FA0D-8113-4AC5-BB06-90B25191D35E}" srcOrd="1" destOrd="0" presId="urn:microsoft.com/office/officeart/2005/8/layout/orgChart1"/>
    <dgm:cxn modelId="{14CDE886-B73C-45E1-8E8F-AC875F9ADA2D}" type="presParOf" srcId="{3975E7B6-A8B1-435C-89C9-0D3807E1F829}" destId="{EB6FCF42-D859-49CD-8A0E-4C245A2E189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BD1A180-72E0-4094-BE84-02355A57AC2C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6640C82E-EF95-4DA5-8B5F-09923ACCBF9E}">
      <dgm:prSet phldrT="[Texto]"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Director(a) de 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Seguimiento de Obras</a:t>
          </a:r>
        </a:p>
        <a:p>
          <a:endParaRPr lang="es-ES" sz="1200" strike="sngStrike" dirty="0">
            <a:solidFill>
              <a:srgbClr val="FF0000"/>
            </a:solidFill>
          </a:endParaRPr>
        </a:p>
      </dgm:t>
    </dgm:pt>
    <dgm:pt modelId="{53487A6C-6C65-4E21-AD6A-A7A7DF20C873}" type="parTrans" cxnId="{9500AF18-3FAC-4F3F-8DAF-19E6521CFC0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27A10CCC-2636-4CE8-9396-4A57CE8369F8}" type="sibTrans" cxnId="{9500AF18-3FAC-4F3F-8DAF-19E6521CFC0C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573B1A61-E686-40EA-84AE-4CB7FE6C4B78}" type="asst">
      <dgm:prSet phldrT="[Texto]"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 Administrativo(a) </a:t>
          </a:r>
          <a:endParaRPr lang="es-ES" sz="1200" dirty="0">
            <a:solidFill>
              <a:schemeClr val="tx1"/>
            </a:solidFill>
          </a:endParaRPr>
        </a:p>
      </dgm:t>
    </dgm:pt>
    <dgm:pt modelId="{71F9AA6E-2CE8-4E19-9B08-EDD33102CC1C}" type="parTrans" cxnId="{2AB0D065-F02B-4C34-A600-94C6949ACE9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0FC1AB2F-F028-47BE-B982-E0C6AD0E5B06}" type="sibTrans" cxnId="{2AB0D065-F02B-4C34-A600-94C6949ACE9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F727FD8-D104-44C8-875B-3207DC57DABF}">
      <dgm:prSet phldrT="[Texto]"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Administrativo(a)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74109791-37AF-47FC-A074-91B3BA5FA950}" type="parTrans" cxnId="{83139338-8032-4232-A3BC-63AD3766037D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BED09CE-2323-40D8-9D20-3D9F399B3A6D}" type="sibTrans" cxnId="{83139338-8032-4232-A3BC-63AD3766037D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574A0C1A-5CD3-45B4-A701-699F06C5BE4E}">
      <dgm:prSet phldrT="[Texto]"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de 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Control de Obras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F543980A-2C29-450F-B551-0154B6234F8E}" type="parTrans" cxnId="{BFE163FD-70D8-4789-8DE0-804D1A80466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05787DE-B416-42C1-9BBB-A4F5800AA804}" type="sibTrans" cxnId="{BFE163FD-70D8-4789-8DE0-804D1A80466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348765F7-5DD9-4DD0-AE89-213151265B30}">
      <dgm:prSet phldrT="[Texto]"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de Supervisores(as)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F340E7DF-9B55-4150-8AF6-4CF2BFFDF001}" type="parTrans" cxnId="{CE9A09F9-83C3-47DC-9CBC-443F687F4DF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C457553-8DA4-4FCD-A771-79B93288F4B7}" type="sibTrans" cxnId="{CE9A09F9-83C3-47DC-9CBC-443F687F4DF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C7A05097-EB81-4840-A334-D18D77F8F74C}" type="asst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Secretaria(o) B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BF9D39BF-587F-4098-8AB0-677788441D63}" type="parTrans" cxnId="{A01D5EAC-3CC7-4752-BD25-43139721487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65C1B1E7-B76F-4AB5-B4E6-24D0CF9E9C21}" type="sibTrans" cxnId="{A01D5EAC-3CC7-4752-BD25-43139721487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BC6AB00C-EB0B-4D77-8332-E6DD9321D1D6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Chofer 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958E41CB-356A-4471-A642-274D91234DD6}" type="parTrans" cxnId="{69A400FC-9F27-4F52-AD70-033066111ED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9A68A5D0-7DBA-417B-A06B-F54BB8DB57C7}" type="sibTrans" cxnId="{69A400FC-9F27-4F52-AD70-033066111ED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5BFE150F-1AC2-490D-8574-E51C5881DC7A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Secretaria(o) C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D896B069-0AF4-4E87-86EE-9D13B68F4518}" type="parTrans" cxnId="{0E91DCE1-9217-4DD0-AE9C-FF0B5027A58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EDAA51ED-983E-43D9-BF52-002B30D4C564}" type="sibTrans" cxnId="{0E91DCE1-9217-4DD0-AE9C-FF0B5027A583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273EFF8-3932-44DD-8BA2-370522914642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Jefe(a) de Obra Inducida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120B1835-644F-4461-B1EC-4DDDDDF49001}" type="parTrans" cxnId="{2E199BB4-92FD-48D8-8452-CFEBB08413C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C91F29F-75AE-444E-9A0A-B2F564281EBD}" type="sibTrans" cxnId="{2E199BB4-92FD-48D8-8452-CFEBB08413C7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930A7A9-BFAB-40CA-A995-1EB37EBA469A}">
      <dgm:prSet custT="1"/>
      <dgm:spPr/>
      <dgm:t>
        <a:bodyPr/>
        <a:lstStyle/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de 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Obras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83CD3844-1D20-4461-9A1E-ED0F99E095C9}" type="parTrans" cxnId="{8FFC5380-9D45-4646-BBBE-3D5317ABCF65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3431A23E-3573-466F-91AB-B889E739E9D4}" type="sibTrans" cxnId="{8FFC5380-9D45-4646-BBBE-3D5317ABCF65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D0848BFB-2A78-419D-80A5-5A0A53089BD9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Supervisor(a) de </a:t>
          </a:r>
          <a:br>
            <a:rPr lang="es-ES" sz="1200" dirty="0" smtClean="0">
              <a:solidFill>
                <a:schemeClr val="tx1"/>
              </a:solidFill>
            </a:rPr>
          </a:br>
          <a:r>
            <a:rPr lang="es-ES" sz="1200" dirty="0" smtClean="0">
              <a:solidFill>
                <a:schemeClr val="tx1"/>
              </a:solidFill>
            </a:rPr>
            <a:t>Obra Civil </a:t>
          </a:r>
          <a:br>
            <a:rPr lang="es-ES" sz="1200" dirty="0" smtClean="0">
              <a:solidFill>
                <a:schemeClr val="tx1"/>
              </a:solidFill>
            </a:rPr>
          </a:br>
          <a:r>
            <a:rPr lang="es-ES" sz="1200" dirty="0" smtClean="0">
              <a:solidFill>
                <a:schemeClr val="tx1"/>
              </a:solidFill>
            </a:rPr>
            <a:t>(1)</a:t>
          </a:r>
        </a:p>
        <a:p>
          <a:r>
            <a:rPr lang="es-ES" sz="1200" dirty="0" smtClean="0">
              <a:solidFill>
                <a:schemeClr val="tx1"/>
              </a:solidFill>
            </a:rPr>
            <a:t>Supervisores(as) de Obra </a:t>
          </a:r>
          <a:br>
            <a:rPr lang="es-ES" sz="1200" dirty="0" smtClean="0">
              <a:solidFill>
                <a:schemeClr val="tx1"/>
              </a:solidFill>
            </a:rPr>
          </a:br>
          <a:r>
            <a:rPr lang="es-ES" sz="1200" dirty="0" smtClean="0">
              <a:solidFill>
                <a:schemeClr val="tx1"/>
              </a:solidFill>
            </a:rPr>
            <a:t>(4)</a:t>
          </a:r>
        </a:p>
        <a:p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Supervisores(as)</a:t>
          </a:r>
          <a:b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(4)</a:t>
          </a:r>
          <a:endParaRPr lang="es-ES" sz="1200" b="1" dirty="0">
            <a:solidFill>
              <a:schemeClr val="tx1"/>
            </a:solidFill>
          </a:endParaRPr>
        </a:p>
      </dgm:t>
    </dgm:pt>
    <dgm:pt modelId="{E66C24AB-0A67-455E-A79F-8F77B0F2AB3C}" type="parTrans" cxnId="{D2260A86-2227-46CF-B419-AD5061EECB8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543440E0-8E9E-4BEE-BB33-A9E1E21C53AC}" type="sibTrans" cxnId="{D2260A86-2227-46CF-B419-AD5061EECB84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7C908E9A-8814-4CB5-875E-CCB95668D427}" type="asst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Secretaria(o)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9312F153-8603-4ABE-BEF2-D58EF2A8EA96}" type="parTrans" cxnId="{CE30CE72-579A-43A7-9E87-746D81D64AD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A2A9E3C6-CCF3-417A-BF28-094390165CFA}" type="sibTrans" cxnId="{CE30CE72-579A-43A7-9E87-746D81D64AD9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F17BD80D-B5EE-4FD0-9F7F-CF756FA2A155}">
      <dgm:prSet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</a:rPr>
            <a:t>Secretaria(o)</a:t>
          </a:r>
          <a:br>
            <a:rPr lang="es-ES" sz="1200" dirty="0" smtClean="0">
              <a:solidFill>
                <a:schemeClr val="tx1"/>
              </a:solidFill>
            </a:rPr>
          </a:br>
          <a:endParaRPr lang="es-ES" sz="1200" dirty="0">
            <a:solidFill>
              <a:schemeClr val="tx1"/>
            </a:solidFill>
          </a:endParaRPr>
        </a:p>
      </dgm:t>
    </dgm:pt>
    <dgm:pt modelId="{1767FBC5-5BDC-4793-AA97-9AFE1C4401B4}" type="parTrans" cxnId="{897F99A9-3453-41B7-9BE3-60676E794D1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6937416-5AE3-4807-9B1F-217D8BF7FAF0}" type="sibTrans" cxnId="{897F99A9-3453-41B7-9BE3-60676E794D12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5356E9CD-6B84-4C02-8E95-FC88A098E3A1}" type="asst">
      <dgm:prSet custT="1"/>
      <dgm:spPr/>
      <dgm:t>
        <a:bodyPr/>
        <a:lstStyle/>
        <a:p>
          <a:r>
            <a:rPr lang="es-ES" sz="1200" dirty="0" smtClean="0"/>
            <a:t>Analista</a:t>
          </a:r>
          <a:br>
            <a:rPr lang="es-ES" sz="1200" dirty="0" smtClean="0"/>
          </a:br>
          <a:endParaRPr lang="es-ES" sz="1200" dirty="0" smtClean="0"/>
        </a:p>
      </dgm:t>
    </dgm:pt>
    <dgm:pt modelId="{9273696A-1CAB-4FF0-838E-F9AEF9C6A979}" type="parTrans" cxnId="{1C11CA8C-6A73-4DD8-AD6E-D466829B9058}">
      <dgm:prSet/>
      <dgm:spPr/>
      <dgm:t>
        <a:bodyPr/>
        <a:lstStyle/>
        <a:p>
          <a:endParaRPr lang="es-ES"/>
        </a:p>
      </dgm:t>
    </dgm:pt>
    <dgm:pt modelId="{1350B5B0-115C-422A-B9EE-52CF9E14279A}" type="sibTrans" cxnId="{1C11CA8C-6A73-4DD8-AD6E-D466829B9058}">
      <dgm:prSet/>
      <dgm:spPr/>
      <dgm:t>
        <a:bodyPr/>
        <a:lstStyle/>
        <a:p>
          <a:endParaRPr lang="es-ES"/>
        </a:p>
      </dgm:t>
    </dgm:pt>
    <dgm:pt modelId="{DF1664B8-513B-4296-8F57-F1A737E2B872}" type="pres">
      <dgm:prSet presAssocID="{BBD1A180-72E0-4094-BE84-02355A57AC2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A0AADEF4-805A-4864-8C1A-242FF236CB4A}" type="pres">
      <dgm:prSet presAssocID="{6640C82E-EF95-4DA5-8B5F-09923ACCBF9E}" presName="hierRoot1" presStyleCnt="0">
        <dgm:presLayoutVars>
          <dgm:hierBranch val="init"/>
        </dgm:presLayoutVars>
      </dgm:prSet>
      <dgm:spPr/>
    </dgm:pt>
    <dgm:pt modelId="{65C290A2-7554-4BB7-B7F2-F538982F9769}" type="pres">
      <dgm:prSet presAssocID="{6640C82E-EF95-4DA5-8B5F-09923ACCBF9E}" presName="rootComposite1" presStyleCnt="0"/>
      <dgm:spPr/>
    </dgm:pt>
    <dgm:pt modelId="{0FD764D7-EB7C-4179-867E-82FC88ED3F63}" type="pres">
      <dgm:prSet presAssocID="{6640C82E-EF95-4DA5-8B5F-09923ACCBF9E}" presName="rootText1" presStyleLbl="node0" presStyleIdx="0" presStyleCnt="1" custScaleX="165214" custScaleY="164283" custLinFactNeighborX="718" custLinFactNeighborY="258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ED2609F-4996-4159-88C7-E638CD2C8B07}" type="pres">
      <dgm:prSet presAssocID="{6640C82E-EF95-4DA5-8B5F-09923ACCBF9E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D46A034-410C-407C-9B06-60C36546EA90}" type="pres">
      <dgm:prSet presAssocID="{6640C82E-EF95-4DA5-8B5F-09923ACCBF9E}" presName="hierChild2" presStyleCnt="0"/>
      <dgm:spPr/>
    </dgm:pt>
    <dgm:pt modelId="{AC48C6DD-1464-4F2E-8A4E-3C96B00EC44D}" type="pres">
      <dgm:prSet presAssocID="{74109791-37AF-47FC-A074-91B3BA5FA950}" presName="Name37" presStyleLbl="parChTrans1D2" presStyleIdx="0" presStyleCnt="7"/>
      <dgm:spPr/>
      <dgm:t>
        <a:bodyPr/>
        <a:lstStyle/>
        <a:p>
          <a:endParaRPr lang="es-ES"/>
        </a:p>
      </dgm:t>
    </dgm:pt>
    <dgm:pt modelId="{2C5B6DEC-3B51-4CF1-9606-3EF95CC72460}" type="pres">
      <dgm:prSet presAssocID="{8F727FD8-D104-44C8-875B-3207DC57DABF}" presName="hierRoot2" presStyleCnt="0">
        <dgm:presLayoutVars>
          <dgm:hierBranch val="r"/>
        </dgm:presLayoutVars>
      </dgm:prSet>
      <dgm:spPr/>
    </dgm:pt>
    <dgm:pt modelId="{E6E0ED56-8B2E-4870-9BF4-F4265908FE6E}" type="pres">
      <dgm:prSet presAssocID="{8F727FD8-D104-44C8-875B-3207DC57DABF}" presName="rootComposite" presStyleCnt="0"/>
      <dgm:spPr/>
    </dgm:pt>
    <dgm:pt modelId="{EAA20A6A-1F7A-4502-B939-C0E3FBD76A5B}" type="pres">
      <dgm:prSet presAssocID="{8F727FD8-D104-44C8-875B-3207DC57DABF}" presName="rootText" presStyleLbl="node2" presStyleIdx="0" presStyleCnt="4" custScaleX="141021" custScaleY="119002" custLinFactNeighborX="-274" custLinFactNeighborY="286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FF2720C-39EA-4DD0-8BB5-EF15D600515F}" type="pres">
      <dgm:prSet presAssocID="{8F727FD8-D104-44C8-875B-3207DC57DABF}" presName="rootConnector" presStyleLbl="node2" presStyleIdx="0" presStyleCnt="4"/>
      <dgm:spPr/>
      <dgm:t>
        <a:bodyPr/>
        <a:lstStyle/>
        <a:p>
          <a:endParaRPr lang="es-ES"/>
        </a:p>
      </dgm:t>
    </dgm:pt>
    <dgm:pt modelId="{73E5D724-6424-49C6-9D55-F18E15AB0D95}" type="pres">
      <dgm:prSet presAssocID="{8F727FD8-D104-44C8-875B-3207DC57DABF}" presName="hierChild4" presStyleCnt="0"/>
      <dgm:spPr/>
    </dgm:pt>
    <dgm:pt modelId="{8549CB44-97AD-4CB5-93E5-86A16658EEDB}" type="pres">
      <dgm:prSet presAssocID="{958E41CB-356A-4471-A642-274D91234DD6}" presName="Name50" presStyleLbl="parChTrans1D3" presStyleIdx="0" presStyleCnt="6"/>
      <dgm:spPr/>
      <dgm:t>
        <a:bodyPr/>
        <a:lstStyle/>
        <a:p>
          <a:endParaRPr lang="es-ES"/>
        </a:p>
      </dgm:t>
    </dgm:pt>
    <dgm:pt modelId="{882C3140-8ACE-4A54-9A01-CE38ED94B3D1}" type="pres">
      <dgm:prSet presAssocID="{BC6AB00C-EB0B-4D77-8332-E6DD9321D1D6}" presName="hierRoot2" presStyleCnt="0">
        <dgm:presLayoutVars>
          <dgm:hierBranch val="init"/>
        </dgm:presLayoutVars>
      </dgm:prSet>
      <dgm:spPr/>
    </dgm:pt>
    <dgm:pt modelId="{D9D22895-631B-41F9-96A5-160CE346C45C}" type="pres">
      <dgm:prSet presAssocID="{BC6AB00C-EB0B-4D77-8332-E6DD9321D1D6}" presName="rootComposite" presStyleCnt="0"/>
      <dgm:spPr/>
    </dgm:pt>
    <dgm:pt modelId="{9E502DD6-137E-48E1-9B1A-DAC54A96B22A}" type="pres">
      <dgm:prSet presAssocID="{BC6AB00C-EB0B-4D77-8332-E6DD9321D1D6}" presName="rootText" presStyleLbl="node3" presStyleIdx="0" presStyleCnt="5" custScaleX="117100" custScaleY="88267" custLinFactNeighborX="-11341" custLinFactNeighborY="1133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46B3727-B985-4860-BDE8-A6761AB6A2A9}" type="pres">
      <dgm:prSet presAssocID="{BC6AB00C-EB0B-4D77-8332-E6DD9321D1D6}" presName="rootConnector" presStyleLbl="node3" presStyleIdx="0" presStyleCnt="5"/>
      <dgm:spPr/>
      <dgm:t>
        <a:bodyPr/>
        <a:lstStyle/>
        <a:p>
          <a:endParaRPr lang="es-ES"/>
        </a:p>
      </dgm:t>
    </dgm:pt>
    <dgm:pt modelId="{A15B2F5B-690B-4027-B17B-E25A2534EB36}" type="pres">
      <dgm:prSet presAssocID="{BC6AB00C-EB0B-4D77-8332-E6DD9321D1D6}" presName="hierChild4" presStyleCnt="0"/>
      <dgm:spPr/>
    </dgm:pt>
    <dgm:pt modelId="{192B1490-63A1-431F-BAEF-8C455A9B4D9E}" type="pres">
      <dgm:prSet presAssocID="{BC6AB00C-EB0B-4D77-8332-E6DD9321D1D6}" presName="hierChild5" presStyleCnt="0"/>
      <dgm:spPr/>
    </dgm:pt>
    <dgm:pt modelId="{740BC2D2-908C-45C9-A3D7-CED6F9E20E60}" type="pres">
      <dgm:prSet presAssocID="{D896B069-0AF4-4E87-86EE-9D13B68F4518}" presName="Name50" presStyleLbl="parChTrans1D3" presStyleIdx="1" presStyleCnt="6"/>
      <dgm:spPr/>
      <dgm:t>
        <a:bodyPr/>
        <a:lstStyle/>
        <a:p>
          <a:endParaRPr lang="es-ES"/>
        </a:p>
      </dgm:t>
    </dgm:pt>
    <dgm:pt modelId="{817434D8-F254-49C6-8F1B-5BCDE2BFAB01}" type="pres">
      <dgm:prSet presAssocID="{5BFE150F-1AC2-490D-8574-E51C5881DC7A}" presName="hierRoot2" presStyleCnt="0">
        <dgm:presLayoutVars>
          <dgm:hierBranch val="init"/>
        </dgm:presLayoutVars>
      </dgm:prSet>
      <dgm:spPr/>
    </dgm:pt>
    <dgm:pt modelId="{697EE212-8D44-4FE0-97EE-E0DA50645550}" type="pres">
      <dgm:prSet presAssocID="{5BFE150F-1AC2-490D-8574-E51C5881DC7A}" presName="rootComposite" presStyleCnt="0"/>
      <dgm:spPr/>
    </dgm:pt>
    <dgm:pt modelId="{590FC72C-054D-4F72-9C25-C2EABBF4D5FD}" type="pres">
      <dgm:prSet presAssocID="{5BFE150F-1AC2-490D-8574-E51C5881DC7A}" presName="rootText" presStyleLbl="node3" presStyleIdx="1" presStyleCnt="5" custScaleX="117100" custScaleY="88267" custLinFactNeighborX="-11341" custLinFactNeighborY="-122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8C45B36-4C5D-4D63-9121-B5EA63A28BC7}" type="pres">
      <dgm:prSet presAssocID="{5BFE150F-1AC2-490D-8574-E51C5881DC7A}" presName="rootConnector" presStyleLbl="node3" presStyleIdx="1" presStyleCnt="5"/>
      <dgm:spPr/>
      <dgm:t>
        <a:bodyPr/>
        <a:lstStyle/>
        <a:p>
          <a:endParaRPr lang="es-ES"/>
        </a:p>
      </dgm:t>
    </dgm:pt>
    <dgm:pt modelId="{4902738A-4376-4AC8-95B9-AE77C33BE229}" type="pres">
      <dgm:prSet presAssocID="{5BFE150F-1AC2-490D-8574-E51C5881DC7A}" presName="hierChild4" presStyleCnt="0"/>
      <dgm:spPr/>
    </dgm:pt>
    <dgm:pt modelId="{BE72CA27-4AC8-4A4E-A979-DCE0722BC44D}" type="pres">
      <dgm:prSet presAssocID="{5BFE150F-1AC2-490D-8574-E51C5881DC7A}" presName="hierChild5" presStyleCnt="0"/>
      <dgm:spPr/>
    </dgm:pt>
    <dgm:pt modelId="{37FB27C7-1F05-4014-B830-050747557E39}" type="pres">
      <dgm:prSet presAssocID="{1767FBC5-5BDC-4793-AA97-9AFE1C4401B4}" presName="Name50" presStyleLbl="parChTrans1D3" presStyleIdx="2" presStyleCnt="6"/>
      <dgm:spPr/>
      <dgm:t>
        <a:bodyPr/>
        <a:lstStyle/>
        <a:p>
          <a:endParaRPr lang="es-ES"/>
        </a:p>
      </dgm:t>
    </dgm:pt>
    <dgm:pt modelId="{F90A3EB6-9B4E-4DAC-8EA2-F05BEE399A69}" type="pres">
      <dgm:prSet presAssocID="{F17BD80D-B5EE-4FD0-9F7F-CF756FA2A155}" presName="hierRoot2" presStyleCnt="0">
        <dgm:presLayoutVars>
          <dgm:hierBranch val="init"/>
        </dgm:presLayoutVars>
      </dgm:prSet>
      <dgm:spPr/>
    </dgm:pt>
    <dgm:pt modelId="{7D9E82B9-FB20-472E-A8C3-A24CBE78A4EA}" type="pres">
      <dgm:prSet presAssocID="{F17BD80D-B5EE-4FD0-9F7F-CF756FA2A155}" presName="rootComposite" presStyleCnt="0"/>
      <dgm:spPr/>
    </dgm:pt>
    <dgm:pt modelId="{8BAEE153-E371-485D-97C9-57522C3A42FB}" type="pres">
      <dgm:prSet presAssocID="{F17BD80D-B5EE-4FD0-9F7F-CF756FA2A155}" presName="rootText" presStyleLbl="node3" presStyleIdx="2" presStyleCnt="5" custScaleX="117100" custScaleY="88267" custLinFactNeighborX="-11341" custLinFactNeighborY="-3428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6E7874B-D3C8-46F7-BF27-DD7576771CC5}" type="pres">
      <dgm:prSet presAssocID="{F17BD80D-B5EE-4FD0-9F7F-CF756FA2A155}" presName="rootConnector" presStyleLbl="node3" presStyleIdx="2" presStyleCnt="5"/>
      <dgm:spPr/>
      <dgm:t>
        <a:bodyPr/>
        <a:lstStyle/>
        <a:p>
          <a:endParaRPr lang="es-ES"/>
        </a:p>
      </dgm:t>
    </dgm:pt>
    <dgm:pt modelId="{D9BFDD2D-FE26-4044-BD3B-B22B82438297}" type="pres">
      <dgm:prSet presAssocID="{F17BD80D-B5EE-4FD0-9F7F-CF756FA2A155}" presName="hierChild4" presStyleCnt="0"/>
      <dgm:spPr/>
    </dgm:pt>
    <dgm:pt modelId="{BC8AFCAD-B5E6-412F-8A06-7F37FFA3CD6D}" type="pres">
      <dgm:prSet presAssocID="{F17BD80D-B5EE-4FD0-9F7F-CF756FA2A155}" presName="hierChild5" presStyleCnt="0"/>
      <dgm:spPr/>
    </dgm:pt>
    <dgm:pt modelId="{57841584-28B3-47B0-BD0A-1296261413CA}" type="pres">
      <dgm:prSet presAssocID="{8F727FD8-D104-44C8-875B-3207DC57DABF}" presName="hierChild5" presStyleCnt="0"/>
      <dgm:spPr/>
    </dgm:pt>
    <dgm:pt modelId="{528A4297-F41D-46C4-B3A6-836F54BA8673}" type="pres">
      <dgm:prSet presAssocID="{F543980A-2C29-450F-B551-0154B6234F8E}" presName="Name37" presStyleLbl="parChTrans1D2" presStyleIdx="1" presStyleCnt="7"/>
      <dgm:spPr/>
      <dgm:t>
        <a:bodyPr/>
        <a:lstStyle/>
        <a:p>
          <a:endParaRPr lang="es-ES"/>
        </a:p>
      </dgm:t>
    </dgm:pt>
    <dgm:pt modelId="{B514FE27-D746-403F-8321-E64DE78405AB}" type="pres">
      <dgm:prSet presAssocID="{574A0C1A-5CD3-45B4-A701-699F06C5BE4E}" presName="hierRoot2" presStyleCnt="0">
        <dgm:presLayoutVars>
          <dgm:hierBranch/>
        </dgm:presLayoutVars>
      </dgm:prSet>
      <dgm:spPr/>
    </dgm:pt>
    <dgm:pt modelId="{4A570999-E0D9-4CD0-AC4D-D8479B29FD01}" type="pres">
      <dgm:prSet presAssocID="{574A0C1A-5CD3-45B4-A701-699F06C5BE4E}" presName="rootComposite" presStyleCnt="0"/>
      <dgm:spPr/>
    </dgm:pt>
    <dgm:pt modelId="{965856F8-A1A2-4CF7-8FA9-2DB4FEE07DD5}" type="pres">
      <dgm:prSet presAssocID="{574A0C1A-5CD3-45B4-A701-699F06C5BE4E}" presName="rootText" presStyleLbl="node2" presStyleIdx="1" presStyleCnt="4" custScaleX="141021" custScaleY="119002" custLinFactNeighborX="-36667" custLinFactNeighborY="286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3AA761-2078-4B16-B809-DF2DDFFD0032}" type="pres">
      <dgm:prSet presAssocID="{574A0C1A-5CD3-45B4-A701-699F06C5BE4E}" presName="rootConnector" presStyleLbl="node2" presStyleIdx="1" presStyleCnt="4"/>
      <dgm:spPr/>
      <dgm:t>
        <a:bodyPr/>
        <a:lstStyle/>
        <a:p>
          <a:endParaRPr lang="es-ES"/>
        </a:p>
      </dgm:t>
    </dgm:pt>
    <dgm:pt modelId="{7EBD36E5-F3C0-4F18-BD5D-A72D98CEC4F4}" type="pres">
      <dgm:prSet presAssocID="{574A0C1A-5CD3-45B4-A701-699F06C5BE4E}" presName="hierChild4" presStyleCnt="0"/>
      <dgm:spPr/>
    </dgm:pt>
    <dgm:pt modelId="{2BA40050-5264-4695-843E-3A00E87FF8A1}" type="pres">
      <dgm:prSet presAssocID="{120B1835-644F-4461-B1EC-4DDDDDF49001}" presName="Name35" presStyleLbl="parChTrans1D3" presStyleIdx="3" presStyleCnt="6"/>
      <dgm:spPr/>
      <dgm:t>
        <a:bodyPr/>
        <a:lstStyle/>
        <a:p>
          <a:endParaRPr lang="es-ES"/>
        </a:p>
      </dgm:t>
    </dgm:pt>
    <dgm:pt modelId="{40EFEA1C-EB45-42D7-913B-0FC3E38B2D62}" type="pres">
      <dgm:prSet presAssocID="{8273EFF8-3932-44DD-8BA2-370522914642}" presName="hierRoot2" presStyleCnt="0">
        <dgm:presLayoutVars>
          <dgm:hierBranch/>
        </dgm:presLayoutVars>
      </dgm:prSet>
      <dgm:spPr/>
    </dgm:pt>
    <dgm:pt modelId="{D247E0EB-89DC-430E-BEB5-D098B51CF83D}" type="pres">
      <dgm:prSet presAssocID="{8273EFF8-3932-44DD-8BA2-370522914642}" presName="rootComposite" presStyleCnt="0"/>
      <dgm:spPr/>
    </dgm:pt>
    <dgm:pt modelId="{82AF739C-5527-48A1-AE18-8DB5A35B588E}" type="pres">
      <dgm:prSet presAssocID="{8273EFF8-3932-44DD-8BA2-370522914642}" presName="rootText" presStyleLbl="node3" presStyleIdx="3" presStyleCnt="5" custScaleX="121157" custScaleY="109618" custLinFactNeighborX="-36667" custLinFactNeighborY="107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C4E6B1B-8DAA-4959-8898-5881B3C0BCEB}" type="pres">
      <dgm:prSet presAssocID="{8273EFF8-3932-44DD-8BA2-370522914642}" presName="rootConnector" presStyleLbl="node3" presStyleIdx="3" presStyleCnt="5"/>
      <dgm:spPr/>
      <dgm:t>
        <a:bodyPr/>
        <a:lstStyle/>
        <a:p>
          <a:endParaRPr lang="es-ES"/>
        </a:p>
      </dgm:t>
    </dgm:pt>
    <dgm:pt modelId="{9712961A-007D-4A45-BD42-F78496198A83}" type="pres">
      <dgm:prSet presAssocID="{8273EFF8-3932-44DD-8BA2-370522914642}" presName="hierChild4" presStyleCnt="0"/>
      <dgm:spPr/>
    </dgm:pt>
    <dgm:pt modelId="{9A049E09-A4BF-4D4F-AE1C-AA4966AD78FF}" type="pres">
      <dgm:prSet presAssocID="{8273EFF8-3932-44DD-8BA2-370522914642}" presName="hierChild5" presStyleCnt="0"/>
      <dgm:spPr/>
    </dgm:pt>
    <dgm:pt modelId="{2375E94A-44C4-4033-90DA-49FA9D4837B1}" type="pres">
      <dgm:prSet presAssocID="{574A0C1A-5CD3-45B4-A701-699F06C5BE4E}" presName="hierChild5" presStyleCnt="0"/>
      <dgm:spPr/>
    </dgm:pt>
    <dgm:pt modelId="{E884601A-564A-4027-975D-2FFD4A133FE1}" type="pres">
      <dgm:prSet presAssocID="{9312F153-8603-4ABE-BEF2-D58EF2A8EA96}" presName="Name111" presStyleLbl="parChTrans1D3" presStyleIdx="4" presStyleCnt="6"/>
      <dgm:spPr/>
      <dgm:t>
        <a:bodyPr/>
        <a:lstStyle/>
        <a:p>
          <a:endParaRPr lang="es-ES"/>
        </a:p>
      </dgm:t>
    </dgm:pt>
    <dgm:pt modelId="{13910740-8ECD-4DD6-9317-A3989BE634EA}" type="pres">
      <dgm:prSet presAssocID="{7C908E9A-8814-4CB5-875E-CCB95668D427}" presName="hierRoot3" presStyleCnt="0">
        <dgm:presLayoutVars>
          <dgm:hierBranch val="r"/>
        </dgm:presLayoutVars>
      </dgm:prSet>
      <dgm:spPr/>
    </dgm:pt>
    <dgm:pt modelId="{5B6D0557-FDCB-4F67-B88C-1CB6BDB8897B}" type="pres">
      <dgm:prSet presAssocID="{7C908E9A-8814-4CB5-875E-CCB95668D427}" presName="rootComposite3" presStyleCnt="0"/>
      <dgm:spPr/>
    </dgm:pt>
    <dgm:pt modelId="{18BFD2E9-4E7D-49CC-9A26-B9DF5B8A33D1}" type="pres">
      <dgm:prSet presAssocID="{7C908E9A-8814-4CB5-875E-CCB95668D427}" presName="rootText3" presStyleLbl="asst2" presStyleIdx="0" presStyleCnt="1" custScaleX="89797" custScaleY="93123" custLinFactNeighborX="76300" custLinFactNeighborY="2056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89ECA9A-BE4A-41E2-B89A-FF9D7F8D6DEC}" type="pres">
      <dgm:prSet presAssocID="{7C908E9A-8814-4CB5-875E-CCB95668D427}" presName="rootConnector3" presStyleLbl="asst2" presStyleIdx="0" presStyleCnt="1"/>
      <dgm:spPr/>
      <dgm:t>
        <a:bodyPr/>
        <a:lstStyle/>
        <a:p>
          <a:endParaRPr lang="es-ES"/>
        </a:p>
      </dgm:t>
    </dgm:pt>
    <dgm:pt modelId="{5BB2666F-D9CA-476C-90B7-4ABABCF5D6F1}" type="pres">
      <dgm:prSet presAssocID="{7C908E9A-8814-4CB5-875E-CCB95668D427}" presName="hierChild6" presStyleCnt="0"/>
      <dgm:spPr/>
    </dgm:pt>
    <dgm:pt modelId="{84CF62F2-501C-4003-B883-4871F2488FEB}" type="pres">
      <dgm:prSet presAssocID="{7C908E9A-8814-4CB5-875E-CCB95668D427}" presName="hierChild7" presStyleCnt="0"/>
      <dgm:spPr/>
    </dgm:pt>
    <dgm:pt modelId="{7631856B-983D-4F5F-B2F1-4495FD71BCD1}" type="pres">
      <dgm:prSet presAssocID="{83CD3844-1D20-4461-9A1E-ED0F99E095C9}" presName="Name37" presStyleLbl="parChTrans1D2" presStyleIdx="2" presStyleCnt="7"/>
      <dgm:spPr/>
      <dgm:t>
        <a:bodyPr/>
        <a:lstStyle/>
        <a:p>
          <a:endParaRPr lang="es-ES"/>
        </a:p>
      </dgm:t>
    </dgm:pt>
    <dgm:pt modelId="{CCD7B3ED-5368-4646-96BE-6D7C0E78DC95}" type="pres">
      <dgm:prSet presAssocID="{4930A7A9-BFAB-40CA-A995-1EB37EBA469A}" presName="hierRoot2" presStyleCnt="0">
        <dgm:presLayoutVars>
          <dgm:hierBranch val="init"/>
        </dgm:presLayoutVars>
      </dgm:prSet>
      <dgm:spPr/>
    </dgm:pt>
    <dgm:pt modelId="{FFAE31C1-5DC7-4EAD-9668-BB63BEC586B6}" type="pres">
      <dgm:prSet presAssocID="{4930A7A9-BFAB-40CA-A995-1EB37EBA469A}" presName="rootComposite" presStyleCnt="0"/>
      <dgm:spPr/>
    </dgm:pt>
    <dgm:pt modelId="{278E8099-851A-4B78-9B2F-4A285A0B7097}" type="pres">
      <dgm:prSet presAssocID="{4930A7A9-BFAB-40CA-A995-1EB37EBA469A}" presName="rootText" presStyleLbl="node2" presStyleIdx="2" presStyleCnt="4" custScaleX="141021" custScaleY="119002" custLinFactNeighborX="-17650" custLinFactNeighborY="286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322A146-3687-4126-97F6-31598389BEC6}" type="pres">
      <dgm:prSet presAssocID="{4930A7A9-BFAB-40CA-A995-1EB37EBA469A}" presName="rootConnector" presStyleLbl="node2" presStyleIdx="2" presStyleCnt="4"/>
      <dgm:spPr/>
      <dgm:t>
        <a:bodyPr/>
        <a:lstStyle/>
        <a:p>
          <a:endParaRPr lang="es-ES"/>
        </a:p>
      </dgm:t>
    </dgm:pt>
    <dgm:pt modelId="{A5FF9475-4D2B-4AEA-8194-F912486BFA41}" type="pres">
      <dgm:prSet presAssocID="{4930A7A9-BFAB-40CA-A995-1EB37EBA469A}" presName="hierChild4" presStyleCnt="0"/>
      <dgm:spPr/>
    </dgm:pt>
    <dgm:pt modelId="{961EC2D1-D38D-4E07-9079-E2266EEF059D}" type="pres">
      <dgm:prSet presAssocID="{4930A7A9-BFAB-40CA-A995-1EB37EBA469A}" presName="hierChild5" presStyleCnt="0"/>
      <dgm:spPr/>
    </dgm:pt>
    <dgm:pt modelId="{29DF67F4-E296-4BE6-91D1-E886F54DD19E}" type="pres">
      <dgm:prSet presAssocID="{F340E7DF-9B55-4150-8AF6-4CF2BFFDF001}" presName="Name37" presStyleLbl="parChTrans1D2" presStyleIdx="3" presStyleCnt="7"/>
      <dgm:spPr/>
      <dgm:t>
        <a:bodyPr/>
        <a:lstStyle/>
        <a:p>
          <a:endParaRPr lang="es-ES"/>
        </a:p>
      </dgm:t>
    </dgm:pt>
    <dgm:pt modelId="{6937E0C0-773D-46A8-B325-02B89B704836}" type="pres">
      <dgm:prSet presAssocID="{348765F7-5DD9-4DD0-AE89-213151265B30}" presName="hierRoot2" presStyleCnt="0">
        <dgm:presLayoutVars>
          <dgm:hierBranch/>
        </dgm:presLayoutVars>
      </dgm:prSet>
      <dgm:spPr/>
    </dgm:pt>
    <dgm:pt modelId="{4C9A0205-6F3C-44E1-B46A-AF2913735A3D}" type="pres">
      <dgm:prSet presAssocID="{348765F7-5DD9-4DD0-AE89-213151265B30}" presName="rootComposite" presStyleCnt="0"/>
      <dgm:spPr/>
    </dgm:pt>
    <dgm:pt modelId="{5385CB72-C9BD-4EC4-9CB8-61CF9A536181}" type="pres">
      <dgm:prSet presAssocID="{348765F7-5DD9-4DD0-AE89-213151265B30}" presName="rootText" presStyleLbl="node2" presStyleIdx="3" presStyleCnt="4" custScaleX="141021" custScaleY="119002" custLinFactNeighborX="434" custLinFactNeighborY="286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AAE6A96-4C8A-49FA-B686-D15E013D47D6}" type="pres">
      <dgm:prSet presAssocID="{348765F7-5DD9-4DD0-AE89-213151265B30}" presName="rootConnector" presStyleLbl="node2" presStyleIdx="3" presStyleCnt="4"/>
      <dgm:spPr/>
      <dgm:t>
        <a:bodyPr/>
        <a:lstStyle/>
        <a:p>
          <a:endParaRPr lang="es-ES"/>
        </a:p>
      </dgm:t>
    </dgm:pt>
    <dgm:pt modelId="{DF27DC2A-3187-43F0-8EE3-B42D98575C76}" type="pres">
      <dgm:prSet presAssocID="{348765F7-5DD9-4DD0-AE89-213151265B30}" presName="hierChild4" presStyleCnt="0"/>
      <dgm:spPr/>
    </dgm:pt>
    <dgm:pt modelId="{1A31C121-C9FC-47ED-8146-A94E5FB7B1CD}" type="pres">
      <dgm:prSet presAssocID="{E66C24AB-0A67-455E-A79F-8F77B0F2AB3C}" presName="Name35" presStyleLbl="parChTrans1D3" presStyleIdx="5" presStyleCnt="6"/>
      <dgm:spPr/>
      <dgm:t>
        <a:bodyPr/>
        <a:lstStyle/>
        <a:p>
          <a:endParaRPr lang="es-ES"/>
        </a:p>
      </dgm:t>
    </dgm:pt>
    <dgm:pt modelId="{7A64F4BA-A0E3-4CA0-B912-8E8DD03E4730}" type="pres">
      <dgm:prSet presAssocID="{D0848BFB-2A78-419D-80A5-5A0A53089BD9}" presName="hierRoot2" presStyleCnt="0">
        <dgm:presLayoutVars>
          <dgm:hierBranch val="init"/>
        </dgm:presLayoutVars>
      </dgm:prSet>
      <dgm:spPr/>
    </dgm:pt>
    <dgm:pt modelId="{D32E6972-B41C-4E9B-AFBF-147AB7BD3494}" type="pres">
      <dgm:prSet presAssocID="{D0848BFB-2A78-419D-80A5-5A0A53089BD9}" presName="rootComposite" presStyleCnt="0"/>
      <dgm:spPr/>
    </dgm:pt>
    <dgm:pt modelId="{B3863600-1717-46CC-AA1B-E8BD7D13F716}" type="pres">
      <dgm:prSet presAssocID="{D0848BFB-2A78-419D-80A5-5A0A53089BD9}" presName="rootText" presStyleLbl="node3" presStyleIdx="4" presStyleCnt="5" custScaleX="141021" custScaleY="308400" custLinFactNeighborX="274" custLinFactNeighborY="169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94A5908-F219-4D5D-A2E0-7A49D9F1D623}" type="pres">
      <dgm:prSet presAssocID="{D0848BFB-2A78-419D-80A5-5A0A53089BD9}" presName="rootConnector" presStyleLbl="node3" presStyleIdx="4" presStyleCnt="5"/>
      <dgm:spPr/>
      <dgm:t>
        <a:bodyPr/>
        <a:lstStyle/>
        <a:p>
          <a:endParaRPr lang="es-ES"/>
        </a:p>
      </dgm:t>
    </dgm:pt>
    <dgm:pt modelId="{10934BF6-780A-4F79-86CA-79C561AB9733}" type="pres">
      <dgm:prSet presAssocID="{D0848BFB-2A78-419D-80A5-5A0A53089BD9}" presName="hierChild4" presStyleCnt="0"/>
      <dgm:spPr/>
    </dgm:pt>
    <dgm:pt modelId="{CAAC6C46-B107-4DE0-9633-D9D08D884AED}" type="pres">
      <dgm:prSet presAssocID="{D0848BFB-2A78-419D-80A5-5A0A53089BD9}" presName="hierChild5" presStyleCnt="0"/>
      <dgm:spPr/>
    </dgm:pt>
    <dgm:pt modelId="{8DEA1FA9-4858-4150-8D2A-E64389374149}" type="pres">
      <dgm:prSet presAssocID="{348765F7-5DD9-4DD0-AE89-213151265B30}" presName="hierChild5" presStyleCnt="0"/>
      <dgm:spPr/>
    </dgm:pt>
    <dgm:pt modelId="{23FF1E75-6A76-4819-B063-F4F61A5DF299}" type="pres">
      <dgm:prSet presAssocID="{6640C82E-EF95-4DA5-8B5F-09923ACCBF9E}" presName="hierChild3" presStyleCnt="0"/>
      <dgm:spPr/>
    </dgm:pt>
    <dgm:pt modelId="{48B13FB6-CBED-47CA-89E0-72333CF2E4A3}" type="pres">
      <dgm:prSet presAssocID="{71F9AA6E-2CE8-4E19-9B08-EDD33102CC1C}" presName="Name111" presStyleLbl="parChTrans1D2" presStyleIdx="4" presStyleCnt="7"/>
      <dgm:spPr/>
      <dgm:t>
        <a:bodyPr/>
        <a:lstStyle/>
        <a:p>
          <a:endParaRPr lang="es-ES"/>
        </a:p>
      </dgm:t>
    </dgm:pt>
    <dgm:pt modelId="{E7204EA8-5CCE-4DE7-8E87-E609F9CAC477}" type="pres">
      <dgm:prSet presAssocID="{573B1A61-E686-40EA-84AE-4CB7FE6C4B78}" presName="hierRoot3" presStyleCnt="0">
        <dgm:presLayoutVars>
          <dgm:hierBranch val="init"/>
        </dgm:presLayoutVars>
      </dgm:prSet>
      <dgm:spPr/>
    </dgm:pt>
    <dgm:pt modelId="{2DD7CB78-F91E-4534-B60A-AB998A56DC75}" type="pres">
      <dgm:prSet presAssocID="{573B1A61-E686-40EA-84AE-4CB7FE6C4B78}" presName="rootComposite3" presStyleCnt="0"/>
      <dgm:spPr/>
    </dgm:pt>
    <dgm:pt modelId="{CAE5704C-73A5-4A11-A370-318EFF9A6C6F}" type="pres">
      <dgm:prSet presAssocID="{573B1A61-E686-40EA-84AE-4CB7FE6C4B78}" presName="rootText3" presStyleLbl="asst1" presStyleIdx="0" presStyleCnt="3" custScaleX="101882" custScaleY="102420" custLinFactNeighborX="-7612" custLinFactNeighborY="270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51434AE-E098-447F-84A7-371FA1B38546}" type="pres">
      <dgm:prSet presAssocID="{573B1A61-E686-40EA-84AE-4CB7FE6C4B78}" presName="rootConnector3" presStyleLbl="asst1" presStyleIdx="0" presStyleCnt="3"/>
      <dgm:spPr/>
      <dgm:t>
        <a:bodyPr/>
        <a:lstStyle/>
        <a:p>
          <a:endParaRPr lang="es-ES"/>
        </a:p>
      </dgm:t>
    </dgm:pt>
    <dgm:pt modelId="{06435E97-5154-4E3D-A755-A6D96A443ABE}" type="pres">
      <dgm:prSet presAssocID="{573B1A61-E686-40EA-84AE-4CB7FE6C4B78}" presName="hierChild6" presStyleCnt="0"/>
      <dgm:spPr/>
    </dgm:pt>
    <dgm:pt modelId="{938463D4-7EBF-4B16-83C8-DB521F850BB1}" type="pres">
      <dgm:prSet presAssocID="{573B1A61-E686-40EA-84AE-4CB7FE6C4B78}" presName="hierChild7" presStyleCnt="0"/>
      <dgm:spPr/>
    </dgm:pt>
    <dgm:pt modelId="{1FA775CC-ACAF-4B13-954C-5B3C70F9578D}" type="pres">
      <dgm:prSet presAssocID="{BF9D39BF-587F-4098-8AB0-677788441D63}" presName="Name111" presStyleLbl="parChTrans1D2" presStyleIdx="5" presStyleCnt="7"/>
      <dgm:spPr/>
      <dgm:t>
        <a:bodyPr/>
        <a:lstStyle/>
        <a:p>
          <a:endParaRPr lang="es-ES"/>
        </a:p>
      </dgm:t>
    </dgm:pt>
    <dgm:pt modelId="{09342B5A-4A3D-4448-82FF-8FA99F81F5E5}" type="pres">
      <dgm:prSet presAssocID="{C7A05097-EB81-4840-A334-D18D77F8F74C}" presName="hierRoot3" presStyleCnt="0">
        <dgm:presLayoutVars>
          <dgm:hierBranch val="init"/>
        </dgm:presLayoutVars>
      </dgm:prSet>
      <dgm:spPr/>
    </dgm:pt>
    <dgm:pt modelId="{9D841148-D5F8-4C24-A468-0C9BDD8783A7}" type="pres">
      <dgm:prSet presAssocID="{C7A05097-EB81-4840-A334-D18D77F8F74C}" presName="rootComposite3" presStyleCnt="0"/>
      <dgm:spPr/>
    </dgm:pt>
    <dgm:pt modelId="{598BEE8F-07EC-4BD9-A443-1BD9C28507E8}" type="pres">
      <dgm:prSet presAssocID="{C7A05097-EB81-4840-A334-D18D77F8F74C}" presName="rootText3" presStyleLbl="asst1" presStyleIdx="1" presStyleCnt="3" custScaleX="101882" custScaleY="102420" custLinFactNeighborX="9051" custLinFactNeighborY="270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B735B3D-C1E9-43DF-AB90-1641CAA281C8}" type="pres">
      <dgm:prSet presAssocID="{C7A05097-EB81-4840-A334-D18D77F8F74C}" presName="rootConnector3" presStyleLbl="asst1" presStyleIdx="1" presStyleCnt="3"/>
      <dgm:spPr/>
      <dgm:t>
        <a:bodyPr/>
        <a:lstStyle/>
        <a:p>
          <a:endParaRPr lang="es-ES"/>
        </a:p>
      </dgm:t>
    </dgm:pt>
    <dgm:pt modelId="{1CC0CD06-9D6F-4C4E-8D78-1E5387EF998B}" type="pres">
      <dgm:prSet presAssocID="{C7A05097-EB81-4840-A334-D18D77F8F74C}" presName="hierChild6" presStyleCnt="0"/>
      <dgm:spPr/>
    </dgm:pt>
    <dgm:pt modelId="{C22DECE5-E6E9-4221-B392-48FF9297E4EC}" type="pres">
      <dgm:prSet presAssocID="{C7A05097-EB81-4840-A334-D18D77F8F74C}" presName="hierChild7" presStyleCnt="0"/>
      <dgm:spPr/>
    </dgm:pt>
    <dgm:pt modelId="{0BD7EE6D-B160-4A8C-8217-6B43B0EC0B5D}" type="pres">
      <dgm:prSet presAssocID="{9273696A-1CAB-4FF0-838E-F9AEF9C6A979}" presName="Name111" presStyleLbl="parChTrans1D2" presStyleIdx="6" presStyleCnt="7"/>
      <dgm:spPr/>
      <dgm:t>
        <a:bodyPr/>
        <a:lstStyle/>
        <a:p>
          <a:endParaRPr lang="es-ES"/>
        </a:p>
      </dgm:t>
    </dgm:pt>
    <dgm:pt modelId="{3B7ECC51-EEC0-4F84-9A6C-A54535D6FE68}" type="pres">
      <dgm:prSet presAssocID="{5356E9CD-6B84-4C02-8E95-FC88A098E3A1}" presName="hierRoot3" presStyleCnt="0">
        <dgm:presLayoutVars>
          <dgm:hierBranch val="init"/>
        </dgm:presLayoutVars>
      </dgm:prSet>
      <dgm:spPr/>
    </dgm:pt>
    <dgm:pt modelId="{D779AFC0-777E-407F-A6DE-6E215AA0A36F}" type="pres">
      <dgm:prSet presAssocID="{5356E9CD-6B84-4C02-8E95-FC88A098E3A1}" presName="rootComposite3" presStyleCnt="0"/>
      <dgm:spPr/>
    </dgm:pt>
    <dgm:pt modelId="{B6FC2898-99DC-4650-B38A-F42BEDCD040C}" type="pres">
      <dgm:prSet presAssocID="{5356E9CD-6B84-4C02-8E95-FC88A098E3A1}" presName="rootText3" presStyleLbl="asst1" presStyleIdx="2" presStyleCnt="3" custLinFactNeighborX="-5920" custLinFactNeighborY="142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0E83A66-86E2-43B6-BCB1-196A68A5657C}" type="pres">
      <dgm:prSet presAssocID="{5356E9CD-6B84-4C02-8E95-FC88A098E3A1}" presName="rootConnector3" presStyleLbl="asst1" presStyleIdx="2" presStyleCnt="3"/>
      <dgm:spPr/>
      <dgm:t>
        <a:bodyPr/>
        <a:lstStyle/>
        <a:p>
          <a:endParaRPr lang="es-ES"/>
        </a:p>
      </dgm:t>
    </dgm:pt>
    <dgm:pt modelId="{4B0871BC-EDB2-43D6-ACC8-74629771AF8F}" type="pres">
      <dgm:prSet presAssocID="{5356E9CD-6B84-4C02-8E95-FC88A098E3A1}" presName="hierChild6" presStyleCnt="0"/>
      <dgm:spPr/>
    </dgm:pt>
    <dgm:pt modelId="{30BD07FA-5856-4F0A-95C7-A06E44626171}" type="pres">
      <dgm:prSet presAssocID="{5356E9CD-6B84-4C02-8E95-FC88A098E3A1}" presName="hierChild7" presStyleCnt="0"/>
      <dgm:spPr/>
    </dgm:pt>
  </dgm:ptLst>
  <dgm:cxnLst>
    <dgm:cxn modelId="{B6FA4FA2-1DA5-414E-9DFE-B979DD39DA89}" type="presOf" srcId="{D0848BFB-2A78-419D-80A5-5A0A53089BD9}" destId="{B3863600-1717-46CC-AA1B-E8BD7D13F716}" srcOrd="0" destOrd="0" presId="urn:microsoft.com/office/officeart/2005/8/layout/orgChart1"/>
    <dgm:cxn modelId="{69A400FC-9F27-4F52-AD70-033066111ED7}" srcId="{8F727FD8-D104-44C8-875B-3207DC57DABF}" destId="{BC6AB00C-EB0B-4D77-8332-E6DD9321D1D6}" srcOrd="0" destOrd="0" parTransId="{958E41CB-356A-4471-A642-274D91234DD6}" sibTransId="{9A68A5D0-7DBA-417B-A06B-F54BB8DB57C7}"/>
    <dgm:cxn modelId="{3D2910FF-6830-4C4A-9F36-0B5989EFE11A}" type="presOf" srcId="{8F727FD8-D104-44C8-875B-3207DC57DABF}" destId="{0FF2720C-39EA-4DD0-8BB5-EF15D600515F}" srcOrd="1" destOrd="0" presId="urn:microsoft.com/office/officeart/2005/8/layout/orgChart1"/>
    <dgm:cxn modelId="{635ABF30-59EA-49F2-AB8D-813A8CD475F6}" type="presOf" srcId="{F543980A-2C29-450F-B551-0154B6234F8E}" destId="{528A4297-F41D-46C4-B3A6-836F54BA8673}" srcOrd="0" destOrd="0" presId="urn:microsoft.com/office/officeart/2005/8/layout/orgChart1"/>
    <dgm:cxn modelId="{A999039E-D551-45D1-A50B-A71E18C1AE1A}" type="presOf" srcId="{E66C24AB-0A67-455E-A79F-8F77B0F2AB3C}" destId="{1A31C121-C9FC-47ED-8146-A94E5FB7B1CD}" srcOrd="0" destOrd="0" presId="urn:microsoft.com/office/officeart/2005/8/layout/orgChart1"/>
    <dgm:cxn modelId="{CDFBE1B1-F9E2-4F8E-824F-C4F5407FD71D}" type="presOf" srcId="{71F9AA6E-2CE8-4E19-9B08-EDD33102CC1C}" destId="{48B13FB6-CBED-47CA-89E0-72333CF2E4A3}" srcOrd="0" destOrd="0" presId="urn:microsoft.com/office/officeart/2005/8/layout/orgChart1"/>
    <dgm:cxn modelId="{36E843E0-D0E3-45C9-AC74-ABB680D6C56B}" type="presOf" srcId="{C7A05097-EB81-4840-A334-D18D77F8F74C}" destId="{CB735B3D-C1E9-43DF-AB90-1641CAA281C8}" srcOrd="1" destOrd="0" presId="urn:microsoft.com/office/officeart/2005/8/layout/orgChart1"/>
    <dgm:cxn modelId="{2AB0D065-F02B-4C34-A600-94C6949ACE92}" srcId="{6640C82E-EF95-4DA5-8B5F-09923ACCBF9E}" destId="{573B1A61-E686-40EA-84AE-4CB7FE6C4B78}" srcOrd="0" destOrd="0" parTransId="{71F9AA6E-2CE8-4E19-9B08-EDD33102CC1C}" sibTransId="{0FC1AB2F-F028-47BE-B982-E0C6AD0E5B06}"/>
    <dgm:cxn modelId="{2AD99A3C-9DC3-4308-8841-2DB2206E9274}" type="presOf" srcId="{574A0C1A-5CD3-45B4-A701-699F06C5BE4E}" destId="{683AA761-2078-4B16-B809-DF2DDFFD0032}" srcOrd="1" destOrd="0" presId="urn:microsoft.com/office/officeart/2005/8/layout/orgChart1"/>
    <dgm:cxn modelId="{F8CEED4D-16F3-4F67-A8C9-98EC092D1F1B}" type="presOf" srcId="{F17BD80D-B5EE-4FD0-9F7F-CF756FA2A155}" destId="{8BAEE153-E371-485D-97C9-57522C3A42FB}" srcOrd="0" destOrd="0" presId="urn:microsoft.com/office/officeart/2005/8/layout/orgChart1"/>
    <dgm:cxn modelId="{1E225CDC-FADE-4F09-9FF7-38BA410AA5D4}" type="presOf" srcId="{C7A05097-EB81-4840-A334-D18D77F8F74C}" destId="{598BEE8F-07EC-4BD9-A443-1BD9C28507E8}" srcOrd="0" destOrd="0" presId="urn:microsoft.com/office/officeart/2005/8/layout/orgChart1"/>
    <dgm:cxn modelId="{BDDDB8D3-AAF0-493F-ABE3-D26D080BBC8E}" type="presOf" srcId="{8F727FD8-D104-44C8-875B-3207DC57DABF}" destId="{EAA20A6A-1F7A-4502-B939-C0E3FBD76A5B}" srcOrd="0" destOrd="0" presId="urn:microsoft.com/office/officeart/2005/8/layout/orgChart1"/>
    <dgm:cxn modelId="{0A7B07E5-7B15-4D1A-B89A-C1F91162750F}" type="presOf" srcId="{5BFE150F-1AC2-490D-8574-E51C5881DC7A}" destId="{590FC72C-054D-4F72-9C25-C2EABBF4D5FD}" srcOrd="0" destOrd="0" presId="urn:microsoft.com/office/officeart/2005/8/layout/orgChart1"/>
    <dgm:cxn modelId="{D68A0BF2-24A6-4977-B7C0-59B038263FAC}" type="presOf" srcId="{74109791-37AF-47FC-A074-91B3BA5FA950}" destId="{AC48C6DD-1464-4F2E-8A4E-3C96B00EC44D}" srcOrd="0" destOrd="0" presId="urn:microsoft.com/office/officeart/2005/8/layout/orgChart1"/>
    <dgm:cxn modelId="{44FBC6BF-2845-4C46-A9B0-353D750975C6}" type="presOf" srcId="{5BFE150F-1AC2-490D-8574-E51C5881DC7A}" destId="{58C45B36-4C5D-4D63-9121-B5EA63A28BC7}" srcOrd="1" destOrd="0" presId="urn:microsoft.com/office/officeart/2005/8/layout/orgChart1"/>
    <dgm:cxn modelId="{8FFC5380-9D45-4646-BBBE-3D5317ABCF65}" srcId="{6640C82E-EF95-4DA5-8B5F-09923ACCBF9E}" destId="{4930A7A9-BFAB-40CA-A995-1EB37EBA469A}" srcOrd="4" destOrd="0" parTransId="{83CD3844-1D20-4461-9A1E-ED0F99E095C9}" sibTransId="{3431A23E-3573-466F-91AB-B889E739E9D4}"/>
    <dgm:cxn modelId="{1616F8B1-A854-4071-AE9B-6FC1EE4FA17E}" type="presOf" srcId="{D0848BFB-2A78-419D-80A5-5A0A53089BD9}" destId="{094A5908-F219-4D5D-A2E0-7A49D9F1D623}" srcOrd="1" destOrd="0" presId="urn:microsoft.com/office/officeart/2005/8/layout/orgChart1"/>
    <dgm:cxn modelId="{2AF1BDE6-D381-44B0-9870-51D8E95EC520}" type="presOf" srcId="{5356E9CD-6B84-4C02-8E95-FC88A098E3A1}" destId="{B6FC2898-99DC-4650-B38A-F42BEDCD040C}" srcOrd="0" destOrd="0" presId="urn:microsoft.com/office/officeart/2005/8/layout/orgChart1"/>
    <dgm:cxn modelId="{C549A398-38D9-40CC-8ACD-A27D9DA6E7D3}" type="presOf" srcId="{1767FBC5-5BDC-4793-AA97-9AFE1C4401B4}" destId="{37FB27C7-1F05-4014-B830-050747557E39}" srcOrd="0" destOrd="0" presId="urn:microsoft.com/office/officeart/2005/8/layout/orgChart1"/>
    <dgm:cxn modelId="{AD222D3B-1DB4-4625-A7A4-7829CBFD0A97}" type="presOf" srcId="{BBD1A180-72E0-4094-BE84-02355A57AC2C}" destId="{DF1664B8-513B-4296-8F57-F1A737E2B872}" srcOrd="0" destOrd="0" presId="urn:microsoft.com/office/officeart/2005/8/layout/orgChart1"/>
    <dgm:cxn modelId="{98592DC8-773F-418A-995E-B7244629E7AC}" type="presOf" srcId="{4930A7A9-BFAB-40CA-A995-1EB37EBA469A}" destId="{4322A146-3687-4126-97F6-31598389BEC6}" srcOrd="1" destOrd="0" presId="urn:microsoft.com/office/officeart/2005/8/layout/orgChart1"/>
    <dgm:cxn modelId="{15A9BF88-4C39-45E5-856F-E420E0511CB3}" type="presOf" srcId="{BC6AB00C-EB0B-4D77-8332-E6DD9321D1D6}" destId="{9E502DD6-137E-48E1-9B1A-DAC54A96B22A}" srcOrd="0" destOrd="0" presId="urn:microsoft.com/office/officeart/2005/8/layout/orgChart1"/>
    <dgm:cxn modelId="{74C96610-B854-4AC8-B00E-0414DFD9685E}" type="presOf" srcId="{6640C82E-EF95-4DA5-8B5F-09923ACCBF9E}" destId="{BED2609F-4996-4159-88C7-E638CD2C8B07}" srcOrd="1" destOrd="0" presId="urn:microsoft.com/office/officeart/2005/8/layout/orgChart1"/>
    <dgm:cxn modelId="{1C157708-7407-4997-A8B5-F435F3BBDFDC}" type="presOf" srcId="{BF9D39BF-587F-4098-8AB0-677788441D63}" destId="{1FA775CC-ACAF-4B13-954C-5B3C70F9578D}" srcOrd="0" destOrd="0" presId="urn:microsoft.com/office/officeart/2005/8/layout/orgChart1"/>
    <dgm:cxn modelId="{897F99A9-3453-41B7-9BE3-60676E794D12}" srcId="{8F727FD8-D104-44C8-875B-3207DC57DABF}" destId="{F17BD80D-B5EE-4FD0-9F7F-CF756FA2A155}" srcOrd="2" destOrd="0" parTransId="{1767FBC5-5BDC-4793-AA97-9AFE1C4401B4}" sibTransId="{16937416-5AE3-4807-9B1F-217D8BF7FAF0}"/>
    <dgm:cxn modelId="{F6309657-12EB-4712-BD93-5E8C6470CA71}" type="presOf" srcId="{573B1A61-E686-40EA-84AE-4CB7FE6C4B78}" destId="{C51434AE-E098-447F-84A7-371FA1B38546}" srcOrd="1" destOrd="0" presId="urn:microsoft.com/office/officeart/2005/8/layout/orgChart1"/>
    <dgm:cxn modelId="{A7322101-74BE-4EE1-BEE3-5E80EF5A1D85}" type="presOf" srcId="{7C908E9A-8814-4CB5-875E-CCB95668D427}" destId="{689ECA9A-BE4A-41E2-B89A-FF9D7F8D6DEC}" srcOrd="1" destOrd="0" presId="urn:microsoft.com/office/officeart/2005/8/layout/orgChart1"/>
    <dgm:cxn modelId="{6DC8E38E-27D9-4559-8346-D2B82B3334BF}" type="presOf" srcId="{F340E7DF-9B55-4150-8AF6-4CF2BFFDF001}" destId="{29DF67F4-E296-4BE6-91D1-E886F54DD19E}" srcOrd="0" destOrd="0" presId="urn:microsoft.com/office/officeart/2005/8/layout/orgChart1"/>
    <dgm:cxn modelId="{CA3515B9-EE60-48DC-B7F9-DED7447A7BDE}" type="presOf" srcId="{D896B069-0AF4-4E87-86EE-9D13B68F4518}" destId="{740BC2D2-908C-45C9-A3D7-CED6F9E20E60}" srcOrd="0" destOrd="0" presId="urn:microsoft.com/office/officeart/2005/8/layout/orgChart1"/>
    <dgm:cxn modelId="{D5845B03-5CBA-49CC-A7AC-D1958EDD6420}" type="presOf" srcId="{348765F7-5DD9-4DD0-AE89-213151265B30}" destId="{5385CB72-C9BD-4EC4-9CB8-61CF9A536181}" srcOrd="0" destOrd="0" presId="urn:microsoft.com/office/officeart/2005/8/layout/orgChart1"/>
    <dgm:cxn modelId="{12CC26DE-1825-4CE6-A92D-6BE4850FB8F3}" type="presOf" srcId="{573B1A61-E686-40EA-84AE-4CB7FE6C4B78}" destId="{CAE5704C-73A5-4A11-A370-318EFF9A6C6F}" srcOrd="0" destOrd="0" presId="urn:microsoft.com/office/officeart/2005/8/layout/orgChart1"/>
    <dgm:cxn modelId="{6E2E24C5-B7A1-402C-A30E-A5584C13D6C5}" type="presOf" srcId="{574A0C1A-5CD3-45B4-A701-699F06C5BE4E}" destId="{965856F8-A1A2-4CF7-8FA9-2DB4FEE07DD5}" srcOrd="0" destOrd="0" presId="urn:microsoft.com/office/officeart/2005/8/layout/orgChart1"/>
    <dgm:cxn modelId="{C12B7A23-5875-4B82-A87C-1E37B9CFC144}" type="presOf" srcId="{6640C82E-EF95-4DA5-8B5F-09923ACCBF9E}" destId="{0FD764D7-EB7C-4179-867E-82FC88ED3F63}" srcOrd="0" destOrd="0" presId="urn:microsoft.com/office/officeart/2005/8/layout/orgChart1"/>
    <dgm:cxn modelId="{00CA6DED-FC8D-4CAD-927D-A84F935D5C95}" type="presOf" srcId="{958E41CB-356A-4471-A642-274D91234DD6}" destId="{8549CB44-97AD-4CB5-93E5-86A16658EEDB}" srcOrd="0" destOrd="0" presId="urn:microsoft.com/office/officeart/2005/8/layout/orgChart1"/>
    <dgm:cxn modelId="{A3D90C47-A628-440D-AF0D-0D7B84ACA733}" type="presOf" srcId="{9312F153-8603-4ABE-BEF2-D58EF2A8EA96}" destId="{E884601A-564A-4027-975D-2FFD4A133FE1}" srcOrd="0" destOrd="0" presId="urn:microsoft.com/office/officeart/2005/8/layout/orgChart1"/>
    <dgm:cxn modelId="{D2260A86-2227-46CF-B419-AD5061EECB84}" srcId="{348765F7-5DD9-4DD0-AE89-213151265B30}" destId="{D0848BFB-2A78-419D-80A5-5A0A53089BD9}" srcOrd="0" destOrd="0" parTransId="{E66C24AB-0A67-455E-A79F-8F77B0F2AB3C}" sibTransId="{543440E0-8E9E-4BEE-BB33-A9E1E21C53AC}"/>
    <dgm:cxn modelId="{AAFD434A-490D-4F24-B355-E737ADF99BAE}" type="presOf" srcId="{120B1835-644F-4461-B1EC-4DDDDDF49001}" destId="{2BA40050-5264-4695-843E-3A00E87FF8A1}" srcOrd="0" destOrd="0" presId="urn:microsoft.com/office/officeart/2005/8/layout/orgChart1"/>
    <dgm:cxn modelId="{BFE163FD-70D8-4789-8DE0-804D1A804668}" srcId="{6640C82E-EF95-4DA5-8B5F-09923ACCBF9E}" destId="{574A0C1A-5CD3-45B4-A701-699F06C5BE4E}" srcOrd="3" destOrd="0" parTransId="{F543980A-2C29-450F-B551-0154B6234F8E}" sibTransId="{605787DE-B416-42C1-9BBB-A4F5800AA804}"/>
    <dgm:cxn modelId="{A6EDC69C-61E7-4DB5-995F-171D33DC5094}" type="presOf" srcId="{8273EFF8-3932-44DD-8BA2-370522914642}" destId="{82AF739C-5527-48A1-AE18-8DB5A35B588E}" srcOrd="0" destOrd="0" presId="urn:microsoft.com/office/officeart/2005/8/layout/orgChart1"/>
    <dgm:cxn modelId="{A01D5EAC-3CC7-4752-BD25-431397214874}" srcId="{6640C82E-EF95-4DA5-8B5F-09923ACCBF9E}" destId="{C7A05097-EB81-4840-A334-D18D77F8F74C}" srcOrd="1" destOrd="0" parTransId="{BF9D39BF-587F-4098-8AB0-677788441D63}" sibTransId="{65C1B1E7-B76F-4AB5-B4E6-24D0CF9E9C21}"/>
    <dgm:cxn modelId="{9500AF18-3FAC-4F3F-8DAF-19E6521CFC0C}" srcId="{BBD1A180-72E0-4094-BE84-02355A57AC2C}" destId="{6640C82E-EF95-4DA5-8B5F-09923ACCBF9E}" srcOrd="0" destOrd="0" parTransId="{53487A6C-6C65-4E21-AD6A-A7A7DF20C873}" sibTransId="{27A10CCC-2636-4CE8-9396-4A57CE8369F8}"/>
    <dgm:cxn modelId="{83139338-8032-4232-A3BC-63AD3766037D}" srcId="{6640C82E-EF95-4DA5-8B5F-09923ACCBF9E}" destId="{8F727FD8-D104-44C8-875B-3207DC57DABF}" srcOrd="2" destOrd="0" parTransId="{74109791-37AF-47FC-A074-91B3BA5FA950}" sibTransId="{8BED09CE-2323-40D8-9D20-3D9F399B3A6D}"/>
    <dgm:cxn modelId="{4C0D18FE-8E52-401E-BCD3-03B77004AB93}" type="presOf" srcId="{4930A7A9-BFAB-40CA-A995-1EB37EBA469A}" destId="{278E8099-851A-4B78-9B2F-4A285A0B7097}" srcOrd="0" destOrd="0" presId="urn:microsoft.com/office/officeart/2005/8/layout/orgChart1"/>
    <dgm:cxn modelId="{54287709-F6AC-48E4-8DBE-CE8E339FDC89}" type="presOf" srcId="{BC6AB00C-EB0B-4D77-8332-E6DD9321D1D6}" destId="{946B3727-B985-4860-BDE8-A6761AB6A2A9}" srcOrd="1" destOrd="0" presId="urn:microsoft.com/office/officeart/2005/8/layout/orgChart1"/>
    <dgm:cxn modelId="{0E91DCE1-9217-4DD0-AE9C-FF0B5027A583}" srcId="{8F727FD8-D104-44C8-875B-3207DC57DABF}" destId="{5BFE150F-1AC2-490D-8574-E51C5881DC7A}" srcOrd="1" destOrd="0" parTransId="{D896B069-0AF4-4E87-86EE-9D13B68F4518}" sibTransId="{EDAA51ED-983E-43D9-BF52-002B30D4C564}"/>
    <dgm:cxn modelId="{CE30CE72-579A-43A7-9E87-746D81D64AD9}" srcId="{574A0C1A-5CD3-45B4-A701-699F06C5BE4E}" destId="{7C908E9A-8814-4CB5-875E-CCB95668D427}" srcOrd="1" destOrd="0" parTransId="{9312F153-8603-4ABE-BEF2-D58EF2A8EA96}" sibTransId="{A2A9E3C6-CCF3-417A-BF28-094390165CFA}"/>
    <dgm:cxn modelId="{1C11CA8C-6A73-4DD8-AD6E-D466829B9058}" srcId="{6640C82E-EF95-4DA5-8B5F-09923ACCBF9E}" destId="{5356E9CD-6B84-4C02-8E95-FC88A098E3A1}" srcOrd="6" destOrd="0" parTransId="{9273696A-1CAB-4FF0-838E-F9AEF9C6A979}" sibTransId="{1350B5B0-115C-422A-B9EE-52CF9E14279A}"/>
    <dgm:cxn modelId="{49962AD9-308B-4B99-B9CF-DA0D40005719}" type="presOf" srcId="{5356E9CD-6B84-4C02-8E95-FC88A098E3A1}" destId="{90E83A66-86E2-43B6-BCB1-196A68A5657C}" srcOrd="1" destOrd="0" presId="urn:microsoft.com/office/officeart/2005/8/layout/orgChart1"/>
    <dgm:cxn modelId="{2E199BB4-92FD-48D8-8452-CFEBB08413C7}" srcId="{574A0C1A-5CD3-45B4-A701-699F06C5BE4E}" destId="{8273EFF8-3932-44DD-8BA2-370522914642}" srcOrd="0" destOrd="0" parTransId="{120B1835-644F-4461-B1EC-4DDDDDF49001}" sibTransId="{1C91F29F-75AE-444E-9A0A-B2F564281EBD}"/>
    <dgm:cxn modelId="{FCD9F806-2557-49EF-B8FF-7C2DB0BFBB0F}" type="presOf" srcId="{8273EFF8-3932-44DD-8BA2-370522914642}" destId="{DC4E6B1B-8DAA-4959-8898-5881B3C0BCEB}" srcOrd="1" destOrd="0" presId="urn:microsoft.com/office/officeart/2005/8/layout/orgChart1"/>
    <dgm:cxn modelId="{4E10984B-3E5F-4743-8FB9-A37B91EA3920}" type="presOf" srcId="{7C908E9A-8814-4CB5-875E-CCB95668D427}" destId="{18BFD2E9-4E7D-49CC-9A26-B9DF5B8A33D1}" srcOrd="0" destOrd="0" presId="urn:microsoft.com/office/officeart/2005/8/layout/orgChart1"/>
    <dgm:cxn modelId="{80F4E097-F651-47E2-B126-4E31FFBAF9B8}" type="presOf" srcId="{348765F7-5DD9-4DD0-AE89-213151265B30}" destId="{5AAE6A96-4C8A-49FA-B686-D15E013D47D6}" srcOrd="1" destOrd="0" presId="urn:microsoft.com/office/officeart/2005/8/layout/orgChart1"/>
    <dgm:cxn modelId="{CE9A09F9-83C3-47DC-9CBC-443F687F4DF7}" srcId="{6640C82E-EF95-4DA5-8B5F-09923ACCBF9E}" destId="{348765F7-5DD9-4DD0-AE89-213151265B30}" srcOrd="5" destOrd="0" parTransId="{F340E7DF-9B55-4150-8AF6-4CF2BFFDF001}" sibTransId="{DC457553-8DA4-4FCD-A771-79B93288F4B7}"/>
    <dgm:cxn modelId="{027D7A22-05B1-481B-9675-6C7093E6AD0C}" type="presOf" srcId="{83CD3844-1D20-4461-9A1E-ED0F99E095C9}" destId="{7631856B-983D-4F5F-B2F1-4495FD71BCD1}" srcOrd="0" destOrd="0" presId="urn:microsoft.com/office/officeart/2005/8/layout/orgChart1"/>
    <dgm:cxn modelId="{6B9B71E5-5822-4632-A84F-A29EA4A93B83}" type="presOf" srcId="{F17BD80D-B5EE-4FD0-9F7F-CF756FA2A155}" destId="{56E7874B-D3C8-46F7-BF27-DD7576771CC5}" srcOrd="1" destOrd="0" presId="urn:microsoft.com/office/officeart/2005/8/layout/orgChart1"/>
    <dgm:cxn modelId="{3B31D8A7-66A7-4432-B973-D8B2A2606933}" type="presOf" srcId="{9273696A-1CAB-4FF0-838E-F9AEF9C6A979}" destId="{0BD7EE6D-B160-4A8C-8217-6B43B0EC0B5D}" srcOrd="0" destOrd="0" presId="urn:microsoft.com/office/officeart/2005/8/layout/orgChart1"/>
    <dgm:cxn modelId="{35CD5B71-36DD-4EFC-BEEE-550F5516ED3C}" type="presParOf" srcId="{DF1664B8-513B-4296-8F57-F1A737E2B872}" destId="{A0AADEF4-805A-4864-8C1A-242FF236CB4A}" srcOrd="0" destOrd="0" presId="urn:microsoft.com/office/officeart/2005/8/layout/orgChart1"/>
    <dgm:cxn modelId="{77279936-F52E-4724-82AE-A54778FA9031}" type="presParOf" srcId="{A0AADEF4-805A-4864-8C1A-242FF236CB4A}" destId="{65C290A2-7554-4BB7-B7F2-F538982F9769}" srcOrd="0" destOrd="0" presId="urn:microsoft.com/office/officeart/2005/8/layout/orgChart1"/>
    <dgm:cxn modelId="{0D7D6684-E1DD-48F4-8B3D-5D52D456A165}" type="presParOf" srcId="{65C290A2-7554-4BB7-B7F2-F538982F9769}" destId="{0FD764D7-EB7C-4179-867E-82FC88ED3F63}" srcOrd="0" destOrd="0" presId="urn:microsoft.com/office/officeart/2005/8/layout/orgChart1"/>
    <dgm:cxn modelId="{E7970E1D-96A6-4ABC-8567-3E6EC49325C7}" type="presParOf" srcId="{65C290A2-7554-4BB7-B7F2-F538982F9769}" destId="{BED2609F-4996-4159-88C7-E638CD2C8B07}" srcOrd="1" destOrd="0" presId="urn:microsoft.com/office/officeart/2005/8/layout/orgChart1"/>
    <dgm:cxn modelId="{F2903785-D56C-40F9-9000-D22FFBF9600F}" type="presParOf" srcId="{A0AADEF4-805A-4864-8C1A-242FF236CB4A}" destId="{8D46A034-410C-407C-9B06-60C36546EA90}" srcOrd="1" destOrd="0" presId="urn:microsoft.com/office/officeart/2005/8/layout/orgChart1"/>
    <dgm:cxn modelId="{AE56415B-2655-4D56-ADFE-196711C55CAA}" type="presParOf" srcId="{8D46A034-410C-407C-9B06-60C36546EA90}" destId="{AC48C6DD-1464-4F2E-8A4E-3C96B00EC44D}" srcOrd="0" destOrd="0" presId="urn:microsoft.com/office/officeart/2005/8/layout/orgChart1"/>
    <dgm:cxn modelId="{FAB647D7-6C9D-45B2-A1A5-B1FAA9AC8C5B}" type="presParOf" srcId="{8D46A034-410C-407C-9B06-60C36546EA90}" destId="{2C5B6DEC-3B51-4CF1-9606-3EF95CC72460}" srcOrd="1" destOrd="0" presId="urn:microsoft.com/office/officeart/2005/8/layout/orgChart1"/>
    <dgm:cxn modelId="{EC97EBEB-BDDC-49B5-A822-0E20E52716F0}" type="presParOf" srcId="{2C5B6DEC-3B51-4CF1-9606-3EF95CC72460}" destId="{E6E0ED56-8B2E-4870-9BF4-F4265908FE6E}" srcOrd="0" destOrd="0" presId="urn:microsoft.com/office/officeart/2005/8/layout/orgChart1"/>
    <dgm:cxn modelId="{BE73C483-3D3C-43EA-8BFA-35C3A521F160}" type="presParOf" srcId="{E6E0ED56-8B2E-4870-9BF4-F4265908FE6E}" destId="{EAA20A6A-1F7A-4502-B939-C0E3FBD76A5B}" srcOrd="0" destOrd="0" presId="urn:microsoft.com/office/officeart/2005/8/layout/orgChart1"/>
    <dgm:cxn modelId="{82FB5FBB-9E48-424F-978C-B32D16A39940}" type="presParOf" srcId="{E6E0ED56-8B2E-4870-9BF4-F4265908FE6E}" destId="{0FF2720C-39EA-4DD0-8BB5-EF15D600515F}" srcOrd="1" destOrd="0" presId="urn:microsoft.com/office/officeart/2005/8/layout/orgChart1"/>
    <dgm:cxn modelId="{A4C08DED-00E8-4DD7-8F24-73A88F24BA34}" type="presParOf" srcId="{2C5B6DEC-3B51-4CF1-9606-3EF95CC72460}" destId="{73E5D724-6424-49C6-9D55-F18E15AB0D95}" srcOrd="1" destOrd="0" presId="urn:microsoft.com/office/officeart/2005/8/layout/orgChart1"/>
    <dgm:cxn modelId="{EE90BBF9-4C95-47B7-A148-D0801A640865}" type="presParOf" srcId="{73E5D724-6424-49C6-9D55-F18E15AB0D95}" destId="{8549CB44-97AD-4CB5-93E5-86A16658EEDB}" srcOrd="0" destOrd="0" presId="urn:microsoft.com/office/officeart/2005/8/layout/orgChart1"/>
    <dgm:cxn modelId="{E2A56450-59CC-4CD1-82E6-C130BED4B0CE}" type="presParOf" srcId="{73E5D724-6424-49C6-9D55-F18E15AB0D95}" destId="{882C3140-8ACE-4A54-9A01-CE38ED94B3D1}" srcOrd="1" destOrd="0" presId="urn:microsoft.com/office/officeart/2005/8/layout/orgChart1"/>
    <dgm:cxn modelId="{2FBAE570-FE4A-479E-8510-BAB1CC5F8158}" type="presParOf" srcId="{882C3140-8ACE-4A54-9A01-CE38ED94B3D1}" destId="{D9D22895-631B-41F9-96A5-160CE346C45C}" srcOrd="0" destOrd="0" presId="urn:microsoft.com/office/officeart/2005/8/layout/orgChart1"/>
    <dgm:cxn modelId="{52EA2D21-4771-458B-96C5-525B891CD4D6}" type="presParOf" srcId="{D9D22895-631B-41F9-96A5-160CE346C45C}" destId="{9E502DD6-137E-48E1-9B1A-DAC54A96B22A}" srcOrd="0" destOrd="0" presId="urn:microsoft.com/office/officeart/2005/8/layout/orgChart1"/>
    <dgm:cxn modelId="{4F850B79-79E6-4D4D-8C87-B9AFA98EBB3A}" type="presParOf" srcId="{D9D22895-631B-41F9-96A5-160CE346C45C}" destId="{946B3727-B985-4860-BDE8-A6761AB6A2A9}" srcOrd="1" destOrd="0" presId="urn:microsoft.com/office/officeart/2005/8/layout/orgChart1"/>
    <dgm:cxn modelId="{182BA7D2-0D21-463E-94BD-32F8B851ADA1}" type="presParOf" srcId="{882C3140-8ACE-4A54-9A01-CE38ED94B3D1}" destId="{A15B2F5B-690B-4027-B17B-E25A2534EB36}" srcOrd="1" destOrd="0" presId="urn:microsoft.com/office/officeart/2005/8/layout/orgChart1"/>
    <dgm:cxn modelId="{966BEE9F-928A-4F2E-8A2D-3685F8F2F06E}" type="presParOf" srcId="{882C3140-8ACE-4A54-9A01-CE38ED94B3D1}" destId="{192B1490-63A1-431F-BAEF-8C455A9B4D9E}" srcOrd="2" destOrd="0" presId="urn:microsoft.com/office/officeart/2005/8/layout/orgChart1"/>
    <dgm:cxn modelId="{37773BAB-5420-4B22-A41F-2D036DC50473}" type="presParOf" srcId="{73E5D724-6424-49C6-9D55-F18E15AB0D95}" destId="{740BC2D2-908C-45C9-A3D7-CED6F9E20E60}" srcOrd="2" destOrd="0" presId="urn:microsoft.com/office/officeart/2005/8/layout/orgChart1"/>
    <dgm:cxn modelId="{662DA154-9EFB-4968-BA9A-7DCAA17B338D}" type="presParOf" srcId="{73E5D724-6424-49C6-9D55-F18E15AB0D95}" destId="{817434D8-F254-49C6-8F1B-5BCDE2BFAB01}" srcOrd="3" destOrd="0" presId="urn:microsoft.com/office/officeart/2005/8/layout/orgChart1"/>
    <dgm:cxn modelId="{F380D181-0939-44E7-A826-DD801CE6F3A0}" type="presParOf" srcId="{817434D8-F254-49C6-8F1B-5BCDE2BFAB01}" destId="{697EE212-8D44-4FE0-97EE-E0DA50645550}" srcOrd="0" destOrd="0" presId="urn:microsoft.com/office/officeart/2005/8/layout/orgChart1"/>
    <dgm:cxn modelId="{09019BFD-339F-4ED4-8102-247AC114ED91}" type="presParOf" srcId="{697EE212-8D44-4FE0-97EE-E0DA50645550}" destId="{590FC72C-054D-4F72-9C25-C2EABBF4D5FD}" srcOrd="0" destOrd="0" presId="urn:microsoft.com/office/officeart/2005/8/layout/orgChart1"/>
    <dgm:cxn modelId="{0391142F-D231-4565-BDF0-4B70DCE34CE1}" type="presParOf" srcId="{697EE212-8D44-4FE0-97EE-E0DA50645550}" destId="{58C45B36-4C5D-4D63-9121-B5EA63A28BC7}" srcOrd="1" destOrd="0" presId="urn:microsoft.com/office/officeart/2005/8/layout/orgChart1"/>
    <dgm:cxn modelId="{05986A7A-DF1F-48D1-A99A-9A3058A692B3}" type="presParOf" srcId="{817434D8-F254-49C6-8F1B-5BCDE2BFAB01}" destId="{4902738A-4376-4AC8-95B9-AE77C33BE229}" srcOrd="1" destOrd="0" presId="urn:microsoft.com/office/officeart/2005/8/layout/orgChart1"/>
    <dgm:cxn modelId="{EC7AFBBA-ECBA-428F-A8FD-FA2AD7136503}" type="presParOf" srcId="{817434D8-F254-49C6-8F1B-5BCDE2BFAB01}" destId="{BE72CA27-4AC8-4A4E-A979-DCE0722BC44D}" srcOrd="2" destOrd="0" presId="urn:microsoft.com/office/officeart/2005/8/layout/orgChart1"/>
    <dgm:cxn modelId="{8DB19F1A-4736-41A6-B89C-16740430E80F}" type="presParOf" srcId="{73E5D724-6424-49C6-9D55-F18E15AB0D95}" destId="{37FB27C7-1F05-4014-B830-050747557E39}" srcOrd="4" destOrd="0" presId="urn:microsoft.com/office/officeart/2005/8/layout/orgChart1"/>
    <dgm:cxn modelId="{9FFDAEA6-C624-4D5B-AB02-5C96A974DEAF}" type="presParOf" srcId="{73E5D724-6424-49C6-9D55-F18E15AB0D95}" destId="{F90A3EB6-9B4E-4DAC-8EA2-F05BEE399A69}" srcOrd="5" destOrd="0" presId="urn:microsoft.com/office/officeart/2005/8/layout/orgChart1"/>
    <dgm:cxn modelId="{B079B10E-E86B-410B-8BC0-8009C0562B07}" type="presParOf" srcId="{F90A3EB6-9B4E-4DAC-8EA2-F05BEE399A69}" destId="{7D9E82B9-FB20-472E-A8C3-A24CBE78A4EA}" srcOrd="0" destOrd="0" presId="urn:microsoft.com/office/officeart/2005/8/layout/orgChart1"/>
    <dgm:cxn modelId="{37B81224-F3E6-443B-A38B-3E39E3033118}" type="presParOf" srcId="{7D9E82B9-FB20-472E-A8C3-A24CBE78A4EA}" destId="{8BAEE153-E371-485D-97C9-57522C3A42FB}" srcOrd="0" destOrd="0" presId="urn:microsoft.com/office/officeart/2005/8/layout/orgChart1"/>
    <dgm:cxn modelId="{CA8C13CA-1515-4A34-9203-F2D2B9EB5674}" type="presParOf" srcId="{7D9E82B9-FB20-472E-A8C3-A24CBE78A4EA}" destId="{56E7874B-D3C8-46F7-BF27-DD7576771CC5}" srcOrd="1" destOrd="0" presId="urn:microsoft.com/office/officeart/2005/8/layout/orgChart1"/>
    <dgm:cxn modelId="{FAE27C9A-F8D6-483C-9420-12A75A7D534E}" type="presParOf" srcId="{F90A3EB6-9B4E-4DAC-8EA2-F05BEE399A69}" destId="{D9BFDD2D-FE26-4044-BD3B-B22B82438297}" srcOrd="1" destOrd="0" presId="urn:microsoft.com/office/officeart/2005/8/layout/orgChart1"/>
    <dgm:cxn modelId="{DBC2E118-34A1-454D-9592-8E9120E5142A}" type="presParOf" srcId="{F90A3EB6-9B4E-4DAC-8EA2-F05BEE399A69}" destId="{BC8AFCAD-B5E6-412F-8A06-7F37FFA3CD6D}" srcOrd="2" destOrd="0" presId="urn:microsoft.com/office/officeart/2005/8/layout/orgChart1"/>
    <dgm:cxn modelId="{53DC35AF-F23F-4BDB-8917-0AE0D2A8E460}" type="presParOf" srcId="{2C5B6DEC-3B51-4CF1-9606-3EF95CC72460}" destId="{57841584-28B3-47B0-BD0A-1296261413CA}" srcOrd="2" destOrd="0" presId="urn:microsoft.com/office/officeart/2005/8/layout/orgChart1"/>
    <dgm:cxn modelId="{E7940CF9-E658-4AD4-845B-49E78E526A7F}" type="presParOf" srcId="{8D46A034-410C-407C-9B06-60C36546EA90}" destId="{528A4297-F41D-46C4-B3A6-836F54BA8673}" srcOrd="2" destOrd="0" presId="urn:microsoft.com/office/officeart/2005/8/layout/orgChart1"/>
    <dgm:cxn modelId="{0250DD8B-4CB1-47C6-B2F0-186806FABBF2}" type="presParOf" srcId="{8D46A034-410C-407C-9B06-60C36546EA90}" destId="{B514FE27-D746-403F-8321-E64DE78405AB}" srcOrd="3" destOrd="0" presId="urn:microsoft.com/office/officeart/2005/8/layout/orgChart1"/>
    <dgm:cxn modelId="{6FC408C0-5A5F-485C-BE62-2CCBCDE1367E}" type="presParOf" srcId="{B514FE27-D746-403F-8321-E64DE78405AB}" destId="{4A570999-E0D9-4CD0-AC4D-D8479B29FD01}" srcOrd="0" destOrd="0" presId="urn:microsoft.com/office/officeart/2005/8/layout/orgChart1"/>
    <dgm:cxn modelId="{EF5F0EB2-8E97-49D8-8F4C-747EAED04689}" type="presParOf" srcId="{4A570999-E0D9-4CD0-AC4D-D8479B29FD01}" destId="{965856F8-A1A2-4CF7-8FA9-2DB4FEE07DD5}" srcOrd="0" destOrd="0" presId="urn:microsoft.com/office/officeart/2005/8/layout/orgChart1"/>
    <dgm:cxn modelId="{0ED3D695-99EE-4959-93D0-597954E3459D}" type="presParOf" srcId="{4A570999-E0D9-4CD0-AC4D-D8479B29FD01}" destId="{683AA761-2078-4B16-B809-DF2DDFFD0032}" srcOrd="1" destOrd="0" presId="urn:microsoft.com/office/officeart/2005/8/layout/orgChart1"/>
    <dgm:cxn modelId="{E48F875C-AF25-4809-9674-E23F39E2EC7C}" type="presParOf" srcId="{B514FE27-D746-403F-8321-E64DE78405AB}" destId="{7EBD36E5-F3C0-4F18-BD5D-A72D98CEC4F4}" srcOrd="1" destOrd="0" presId="urn:microsoft.com/office/officeart/2005/8/layout/orgChart1"/>
    <dgm:cxn modelId="{3660383C-F61A-4CBB-8901-3C9B569BAEA1}" type="presParOf" srcId="{7EBD36E5-F3C0-4F18-BD5D-A72D98CEC4F4}" destId="{2BA40050-5264-4695-843E-3A00E87FF8A1}" srcOrd="0" destOrd="0" presId="urn:microsoft.com/office/officeart/2005/8/layout/orgChart1"/>
    <dgm:cxn modelId="{A0DD3193-728B-466E-A694-1F934F103CB4}" type="presParOf" srcId="{7EBD36E5-F3C0-4F18-BD5D-A72D98CEC4F4}" destId="{40EFEA1C-EB45-42D7-913B-0FC3E38B2D62}" srcOrd="1" destOrd="0" presId="urn:microsoft.com/office/officeart/2005/8/layout/orgChart1"/>
    <dgm:cxn modelId="{E3AE574A-74A2-44D0-AD99-C6268D1D0332}" type="presParOf" srcId="{40EFEA1C-EB45-42D7-913B-0FC3E38B2D62}" destId="{D247E0EB-89DC-430E-BEB5-D098B51CF83D}" srcOrd="0" destOrd="0" presId="urn:microsoft.com/office/officeart/2005/8/layout/orgChart1"/>
    <dgm:cxn modelId="{A3FA8D9E-17FA-4AB8-B499-14C4E18564EA}" type="presParOf" srcId="{D247E0EB-89DC-430E-BEB5-D098B51CF83D}" destId="{82AF739C-5527-48A1-AE18-8DB5A35B588E}" srcOrd="0" destOrd="0" presId="urn:microsoft.com/office/officeart/2005/8/layout/orgChart1"/>
    <dgm:cxn modelId="{0159C740-95B9-47D5-A5E6-1CF2F0155FB3}" type="presParOf" srcId="{D247E0EB-89DC-430E-BEB5-D098B51CF83D}" destId="{DC4E6B1B-8DAA-4959-8898-5881B3C0BCEB}" srcOrd="1" destOrd="0" presId="urn:microsoft.com/office/officeart/2005/8/layout/orgChart1"/>
    <dgm:cxn modelId="{8C10BB35-B5A2-4484-8FF4-FA329C57CBC6}" type="presParOf" srcId="{40EFEA1C-EB45-42D7-913B-0FC3E38B2D62}" destId="{9712961A-007D-4A45-BD42-F78496198A83}" srcOrd="1" destOrd="0" presId="urn:microsoft.com/office/officeart/2005/8/layout/orgChart1"/>
    <dgm:cxn modelId="{DD36ECCF-CBFA-4D3B-90B8-B30C479144CC}" type="presParOf" srcId="{40EFEA1C-EB45-42D7-913B-0FC3E38B2D62}" destId="{9A049E09-A4BF-4D4F-AE1C-AA4966AD78FF}" srcOrd="2" destOrd="0" presId="urn:microsoft.com/office/officeart/2005/8/layout/orgChart1"/>
    <dgm:cxn modelId="{0F22F7EC-5CA2-48D3-BBCB-D3BB92CC6E03}" type="presParOf" srcId="{B514FE27-D746-403F-8321-E64DE78405AB}" destId="{2375E94A-44C4-4033-90DA-49FA9D4837B1}" srcOrd="2" destOrd="0" presId="urn:microsoft.com/office/officeart/2005/8/layout/orgChart1"/>
    <dgm:cxn modelId="{6839B2AC-00E1-4CD7-9BBC-5BE9EBE4E3D2}" type="presParOf" srcId="{2375E94A-44C4-4033-90DA-49FA9D4837B1}" destId="{E884601A-564A-4027-975D-2FFD4A133FE1}" srcOrd="0" destOrd="0" presId="urn:microsoft.com/office/officeart/2005/8/layout/orgChart1"/>
    <dgm:cxn modelId="{6EFE8B40-6A60-4C25-9D9C-7CAF6C01B0D8}" type="presParOf" srcId="{2375E94A-44C4-4033-90DA-49FA9D4837B1}" destId="{13910740-8ECD-4DD6-9317-A3989BE634EA}" srcOrd="1" destOrd="0" presId="urn:microsoft.com/office/officeart/2005/8/layout/orgChart1"/>
    <dgm:cxn modelId="{94E0E768-8AB2-41AC-A1B5-534565C33D93}" type="presParOf" srcId="{13910740-8ECD-4DD6-9317-A3989BE634EA}" destId="{5B6D0557-FDCB-4F67-B88C-1CB6BDB8897B}" srcOrd="0" destOrd="0" presId="urn:microsoft.com/office/officeart/2005/8/layout/orgChart1"/>
    <dgm:cxn modelId="{32D2109D-31AD-4606-9973-6373A2A9577C}" type="presParOf" srcId="{5B6D0557-FDCB-4F67-B88C-1CB6BDB8897B}" destId="{18BFD2E9-4E7D-49CC-9A26-B9DF5B8A33D1}" srcOrd="0" destOrd="0" presId="urn:microsoft.com/office/officeart/2005/8/layout/orgChart1"/>
    <dgm:cxn modelId="{853A1F09-A371-45A9-AABB-CACBABF791CF}" type="presParOf" srcId="{5B6D0557-FDCB-4F67-B88C-1CB6BDB8897B}" destId="{689ECA9A-BE4A-41E2-B89A-FF9D7F8D6DEC}" srcOrd="1" destOrd="0" presId="urn:microsoft.com/office/officeart/2005/8/layout/orgChart1"/>
    <dgm:cxn modelId="{AB64C40B-C90C-456A-8009-089BA4FFF258}" type="presParOf" srcId="{13910740-8ECD-4DD6-9317-A3989BE634EA}" destId="{5BB2666F-D9CA-476C-90B7-4ABABCF5D6F1}" srcOrd="1" destOrd="0" presId="urn:microsoft.com/office/officeart/2005/8/layout/orgChart1"/>
    <dgm:cxn modelId="{5F28E4AB-DD37-44B3-9747-98B6987C371E}" type="presParOf" srcId="{13910740-8ECD-4DD6-9317-A3989BE634EA}" destId="{84CF62F2-501C-4003-B883-4871F2488FEB}" srcOrd="2" destOrd="0" presId="urn:microsoft.com/office/officeart/2005/8/layout/orgChart1"/>
    <dgm:cxn modelId="{F3F1C16B-CAF1-4FFD-B5A8-5F8F3E700A60}" type="presParOf" srcId="{8D46A034-410C-407C-9B06-60C36546EA90}" destId="{7631856B-983D-4F5F-B2F1-4495FD71BCD1}" srcOrd="4" destOrd="0" presId="urn:microsoft.com/office/officeart/2005/8/layout/orgChart1"/>
    <dgm:cxn modelId="{74AA976C-77CD-4DBC-976D-8D1FAEBFE360}" type="presParOf" srcId="{8D46A034-410C-407C-9B06-60C36546EA90}" destId="{CCD7B3ED-5368-4646-96BE-6D7C0E78DC95}" srcOrd="5" destOrd="0" presId="urn:microsoft.com/office/officeart/2005/8/layout/orgChart1"/>
    <dgm:cxn modelId="{DE7B8D69-B185-4E78-82F4-21BEE7EDC212}" type="presParOf" srcId="{CCD7B3ED-5368-4646-96BE-6D7C0E78DC95}" destId="{FFAE31C1-5DC7-4EAD-9668-BB63BEC586B6}" srcOrd="0" destOrd="0" presId="urn:microsoft.com/office/officeart/2005/8/layout/orgChart1"/>
    <dgm:cxn modelId="{D64CD7CD-AFCD-499C-BCA8-187028E5C562}" type="presParOf" srcId="{FFAE31C1-5DC7-4EAD-9668-BB63BEC586B6}" destId="{278E8099-851A-4B78-9B2F-4A285A0B7097}" srcOrd="0" destOrd="0" presId="urn:microsoft.com/office/officeart/2005/8/layout/orgChart1"/>
    <dgm:cxn modelId="{B7C0E266-7C56-4A6F-91A9-25FD95E8D575}" type="presParOf" srcId="{FFAE31C1-5DC7-4EAD-9668-BB63BEC586B6}" destId="{4322A146-3687-4126-97F6-31598389BEC6}" srcOrd="1" destOrd="0" presId="urn:microsoft.com/office/officeart/2005/8/layout/orgChart1"/>
    <dgm:cxn modelId="{6CFFC3BD-4DDA-4AC9-88E6-3A55D3F17BAE}" type="presParOf" srcId="{CCD7B3ED-5368-4646-96BE-6D7C0E78DC95}" destId="{A5FF9475-4D2B-4AEA-8194-F912486BFA41}" srcOrd="1" destOrd="0" presId="urn:microsoft.com/office/officeart/2005/8/layout/orgChart1"/>
    <dgm:cxn modelId="{794BD53C-8FAA-44E7-A471-01E82F6DDB8C}" type="presParOf" srcId="{CCD7B3ED-5368-4646-96BE-6D7C0E78DC95}" destId="{961EC2D1-D38D-4E07-9079-E2266EEF059D}" srcOrd="2" destOrd="0" presId="urn:microsoft.com/office/officeart/2005/8/layout/orgChart1"/>
    <dgm:cxn modelId="{25425E82-C131-46A3-A224-1B7E9B9831E0}" type="presParOf" srcId="{8D46A034-410C-407C-9B06-60C36546EA90}" destId="{29DF67F4-E296-4BE6-91D1-E886F54DD19E}" srcOrd="6" destOrd="0" presId="urn:microsoft.com/office/officeart/2005/8/layout/orgChart1"/>
    <dgm:cxn modelId="{55A9FD74-3C97-45D7-9F49-2DFB6AABC081}" type="presParOf" srcId="{8D46A034-410C-407C-9B06-60C36546EA90}" destId="{6937E0C0-773D-46A8-B325-02B89B704836}" srcOrd="7" destOrd="0" presId="urn:microsoft.com/office/officeart/2005/8/layout/orgChart1"/>
    <dgm:cxn modelId="{273B4492-6953-4B0B-8D86-5822CD35DB95}" type="presParOf" srcId="{6937E0C0-773D-46A8-B325-02B89B704836}" destId="{4C9A0205-6F3C-44E1-B46A-AF2913735A3D}" srcOrd="0" destOrd="0" presId="urn:microsoft.com/office/officeart/2005/8/layout/orgChart1"/>
    <dgm:cxn modelId="{C4FB9190-1B8E-401A-BF13-F62F0B7FA532}" type="presParOf" srcId="{4C9A0205-6F3C-44E1-B46A-AF2913735A3D}" destId="{5385CB72-C9BD-4EC4-9CB8-61CF9A536181}" srcOrd="0" destOrd="0" presId="urn:microsoft.com/office/officeart/2005/8/layout/orgChart1"/>
    <dgm:cxn modelId="{0E03904A-00CA-4896-84FE-CA4DF3964CEA}" type="presParOf" srcId="{4C9A0205-6F3C-44E1-B46A-AF2913735A3D}" destId="{5AAE6A96-4C8A-49FA-B686-D15E013D47D6}" srcOrd="1" destOrd="0" presId="urn:microsoft.com/office/officeart/2005/8/layout/orgChart1"/>
    <dgm:cxn modelId="{B2A9D01B-6FE0-46BD-8D51-FD3B4359B700}" type="presParOf" srcId="{6937E0C0-773D-46A8-B325-02B89B704836}" destId="{DF27DC2A-3187-43F0-8EE3-B42D98575C76}" srcOrd="1" destOrd="0" presId="urn:microsoft.com/office/officeart/2005/8/layout/orgChart1"/>
    <dgm:cxn modelId="{9D293E5D-14DC-448F-A28B-596DDFAAB417}" type="presParOf" srcId="{DF27DC2A-3187-43F0-8EE3-B42D98575C76}" destId="{1A31C121-C9FC-47ED-8146-A94E5FB7B1CD}" srcOrd="0" destOrd="0" presId="urn:microsoft.com/office/officeart/2005/8/layout/orgChart1"/>
    <dgm:cxn modelId="{EE45205C-36EB-442B-B008-C890E4A98B68}" type="presParOf" srcId="{DF27DC2A-3187-43F0-8EE3-B42D98575C76}" destId="{7A64F4BA-A0E3-4CA0-B912-8E8DD03E4730}" srcOrd="1" destOrd="0" presId="urn:microsoft.com/office/officeart/2005/8/layout/orgChart1"/>
    <dgm:cxn modelId="{051EEF13-2C7D-4F24-B782-574AFDEE125D}" type="presParOf" srcId="{7A64F4BA-A0E3-4CA0-B912-8E8DD03E4730}" destId="{D32E6972-B41C-4E9B-AFBF-147AB7BD3494}" srcOrd="0" destOrd="0" presId="urn:microsoft.com/office/officeart/2005/8/layout/orgChart1"/>
    <dgm:cxn modelId="{255DBAF1-BDED-48EA-9E4E-05B0F4790969}" type="presParOf" srcId="{D32E6972-B41C-4E9B-AFBF-147AB7BD3494}" destId="{B3863600-1717-46CC-AA1B-E8BD7D13F716}" srcOrd="0" destOrd="0" presId="urn:microsoft.com/office/officeart/2005/8/layout/orgChart1"/>
    <dgm:cxn modelId="{2ED49FF4-F01C-4548-9D35-4C6100D73EF7}" type="presParOf" srcId="{D32E6972-B41C-4E9B-AFBF-147AB7BD3494}" destId="{094A5908-F219-4D5D-A2E0-7A49D9F1D623}" srcOrd="1" destOrd="0" presId="urn:microsoft.com/office/officeart/2005/8/layout/orgChart1"/>
    <dgm:cxn modelId="{C22F0F70-972E-49E3-B300-EF93EA4C2C96}" type="presParOf" srcId="{7A64F4BA-A0E3-4CA0-B912-8E8DD03E4730}" destId="{10934BF6-780A-4F79-86CA-79C561AB9733}" srcOrd="1" destOrd="0" presId="urn:microsoft.com/office/officeart/2005/8/layout/orgChart1"/>
    <dgm:cxn modelId="{352BC75F-6A10-4AE5-BFE1-C6931F3CCD2E}" type="presParOf" srcId="{7A64F4BA-A0E3-4CA0-B912-8E8DD03E4730}" destId="{CAAC6C46-B107-4DE0-9633-D9D08D884AED}" srcOrd="2" destOrd="0" presId="urn:microsoft.com/office/officeart/2005/8/layout/orgChart1"/>
    <dgm:cxn modelId="{444B404C-7DB7-438E-9B3F-70AAF3695FBD}" type="presParOf" srcId="{6937E0C0-773D-46A8-B325-02B89B704836}" destId="{8DEA1FA9-4858-4150-8D2A-E64389374149}" srcOrd="2" destOrd="0" presId="urn:microsoft.com/office/officeart/2005/8/layout/orgChart1"/>
    <dgm:cxn modelId="{6CDCC6D9-D180-42FF-B660-516D9591208F}" type="presParOf" srcId="{A0AADEF4-805A-4864-8C1A-242FF236CB4A}" destId="{23FF1E75-6A76-4819-B063-F4F61A5DF299}" srcOrd="2" destOrd="0" presId="urn:microsoft.com/office/officeart/2005/8/layout/orgChart1"/>
    <dgm:cxn modelId="{A73C74C7-CA16-41B7-878E-8B671DF118D2}" type="presParOf" srcId="{23FF1E75-6A76-4819-B063-F4F61A5DF299}" destId="{48B13FB6-CBED-47CA-89E0-72333CF2E4A3}" srcOrd="0" destOrd="0" presId="urn:microsoft.com/office/officeart/2005/8/layout/orgChart1"/>
    <dgm:cxn modelId="{022E3B60-8FEA-4A8E-A030-0092FFFAEF43}" type="presParOf" srcId="{23FF1E75-6A76-4819-B063-F4F61A5DF299}" destId="{E7204EA8-5CCE-4DE7-8E87-E609F9CAC477}" srcOrd="1" destOrd="0" presId="urn:microsoft.com/office/officeart/2005/8/layout/orgChart1"/>
    <dgm:cxn modelId="{D22E1F3D-97D1-44E4-B2F5-FADD18D00748}" type="presParOf" srcId="{E7204EA8-5CCE-4DE7-8E87-E609F9CAC477}" destId="{2DD7CB78-F91E-4534-B60A-AB998A56DC75}" srcOrd="0" destOrd="0" presId="urn:microsoft.com/office/officeart/2005/8/layout/orgChart1"/>
    <dgm:cxn modelId="{4D879F6C-C92D-4AED-AC49-1902D54DA0B8}" type="presParOf" srcId="{2DD7CB78-F91E-4534-B60A-AB998A56DC75}" destId="{CAE5704C-73A5-4A11-A370-318EFF9A6C6F}" srcOrd="0" destOrd="0" presId="urn:microsoft.com/office/officeart/2005/8/layout/orgChart1"/>
    <dgm:cxn modelId="{23D6AD39-C9F0-446E-890A-D59A61507FDF}" type="presParOf" srcId="{2DD7CB78-F91E-4534-B60A-AB998A56DC75}" destId="{C51434AE-E098-447F-84A7-371FA1B38546}" srcOrd="1" destOrd="0" presId="urn:microsoft.com/office/officeart/2005/8/layout/orgChart1"/>
    <dgm:cxn modelId="{7B19BE66-15A9-4CFD-B0BC-5B405364A119}" type="presParOf" srcId="{E7204EA8-5CCE-4DE7-8E87-E609F9CAC477}" destId="{06435E97-5154-4E3D-A755-A6D96A443ABE}" srcOrd="1" destOrd="0" presId="urn:microsoft.com/office/officeart/2005/8/layout/orgChart1"/>
    <dgm:cxn modelId="{AAEEACDA-17C8-4303-AC28-62625530E827}" type="presParOf" srcId="{E7204EA8-5CCE-4DE7-8E87-E609F9CAC477}" destId="{938463D4-7EBF-4B16-83C8-DB521F850BB1}" srcOrd="2" destOrd="0" presId="urn:microsoft.com/office/officeart/2005/8/layout/orgChart1"/>
    <dgm:cxn modelId="{A8701D4E-E030-4670-A319-08C1FA343289}" type="presParOf" srcId="{23FF1E75-6A76-4819-B063-F4F61A5DF299}" destId="{1FA775CC-ACAF-4B13-954C-5B3C70F9578D}" srcOrd="2" destOrd="0" presId="urn:microsoft.com/office/officeart/2005/8/layout/orgChart1"/>
    <dgm:cxn modelId="{0B123F1D-BC3E-45B8-8695-06374104CBB3}" type="presParOf" srcId="{23FF1E75-6A76-4819-B063-F4F61A5DF299}" destId="{09342B5A-4A3D-4448-82FF-8FA99F81F5E5}" srcOrd="3" destOrd="0" presId="urn:microsoft.com/office/officeart/2005/8/layout/orgChart1"/>
    <dgm:cxn modelId="{C4CAC95E-9147-45B4-851E-AE66BB4BCC87}" type="presParOf" srcId="{09342B5A-4A3D-4448-82FF-8FA99F81F5E5}" destId="{9D841148-D5F8-4C24-A468-0C9BDD8783A7}" srcOrd="0" destOrd="0" presId="urn:microsoft.com/office/officeart/2005/8/layout/orgChart1"/>
    <dgm:cxn modelId="{0803C394-E92C-4591-A8EB-ED852C784FFB}" type="presParOf" srcId="{9D841148-D5F8-4C24-A468-0C9BDD8783A7}" destId="{598BEE8F-07EC-4BD9-A443-1BD9C28507E8}" srcOrd="0" destOrd="0" presId="urn:microsoft.com/office/officeart/2005/8/layout/orgChart1"/>
    <dgm:cxn modelId="{AE17FDAB-BEE4-40A0-B9EA-EC43514009CE}" type="presParOf" srcId="{9D841148-D5F8-4C24-A468-0C9BDD8783A7}" destId="{CB735B3D-C1E9-43DF-AB90-1641CAA281C8}" srcOrd="1" destOrd="0" presId="urn:microsoft.com/office/officeart/2005/8/layout/orgChart1"/>
    <dgm:cxn modelId="{F170BE4D-C485-4A05-ADA0-DA03AF9363A1}" type="presParOf" srcId="{09342B5A-4A3D-4448-82FF-8FA99F81F5E5}" destId="{1CC0CD06-9D6F-4C4E-8D78-1E5387EF998B}" srcOrd="1" destOrd="0" presId="urn:microsoft.com/office/officeart/2005/8/layout/orgChart1"/>
    <dgm:cxn modelId="{317E4B97-A1EF-408B-937E-A0F7BF27720C}" type="presParOf" srcId="{09342B5A-4A3D-4448-82FF-8FA99F81F5E5}" destId="{C22DECE5-E6E9-4221-B392-48FF9297E4EC}" srcOrd="2" destOrd="0" presId="urn:microsoft.com/office/officeart/2005/8/layout/orgChart1"/>
    <dgm:cxn modelId="{C2373986-AF3D-4E36-9664-7E02F82795C8}" type="presParOf" srcId="{23FF1E75-6A76-4819-B063-F4F61A5DF299}" destId="{0BD7EE6D-B160-4A8C-8217-6B43B0EC0B5D}" srcOrd="4" destOrd="0" presId="urn:microsoft.com/office/officeart/2005/8/layout/orgChart1"/>
    <dgm:cxn modelId="{93AC21FF-C87A-491F-9E49-CADC6270E156}" type="presParOf" srcId="{23FF1E75-6A76-4819-B063-F4F61A5DF299}" destId="{3B7ECC51-EEC0-4F84-9A6C-A54535D6FE68}" srcOrd="5" destOrd="0" presId="urn:microsoft.com/office/officeart/2005/8/layout/orgChart1"/>
    <dgm:cxn modelId="{B905D197-8480-4D6F-97D1-C8CF0074025F}" type="presParOf" srcId="{3B7ECC51-EEC0-4F84-9A6C-A54535D6FE68}" destId="{D779AFC0-777E-407F-A6DE-6E215AA0A36F}" srcOrd="0" destOrd="0" presId="urn:microsoft.com/office/officeart/2005/8/layout/orgChart1"/>
    <dgm:cxn modelId="{D7521E94-0526-46CC-BD8E-2711B7231892}" type="presParOf" srcId="{D779AFC0-777E-407F-A6DE-6E215AA0A36F}" destId="{B6FC2898-99DC-4650-B38A-F42BEDCD040C}" srcOrd="0" destOrd="0" presId="urn:microsoft.com/office/officeart/2005/8/layout/orgChart1"/>
    <dgm:cxn modelId="{D42906B1-F811-4F75-8F42-D45EC9ECA4F1}" type="presParOf" srcId="{D779AFC0-777E-407F-A6DE-6E215AA0A36F}" destId="{90E83A66-86E2-43B6-BCB1-196A68A5657C}" srcOrd="1" destOrd="0" presId="urn:microsoft.com/office/officeart/2005/8/layout/orgChart1"/>
    <dgm:cxn modelId="{652604A3-009E-4C05-B599-52298674CA34}" type="presParOf" srcId="{3B7ECC51-EEC0-4F84-9A6C-A54535D6FE68}" destId="{4B0871BC-EDB2-43D6-ACC8-74629771AF8F}" srcOrd="1" destOrd="0" presId="urn:microsoft.com/office/officeart/2005/8/layout/orgChart1"/>
    <dgm:cxn modelId="{94772212-6D6C-4200-BECD-80CA150002DF}" type="presParOf" srcId="{3B7ECC51-EEC0-4F84-9A6C-A54535D6FE68}" destId="{30BD07FA-5856-4F0A-95C7-A06E4462617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7F0CB54-ECEA-4258-B6B4-622ECA9503D0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EFF64C76-594D-44D1-A93B-96B68ADD96A5}">
      <dgm:prSet custT="1"/>
      <dgm:spPr/>
      <dgm:t>
        <a:bodyPr/>
        <a:lstStyle/>
        <a:p>
          <a:r>
            <a:rPr lang="es-MX" sz="1200" strike="noStrike" dirty="0" smtClean="0">
              <a:solidFill>
                <a:schemeClr val="tx1"/>
              </a:solidFill>
              <a:effectLst/>
            </a:rPr>
            <a:t>Director(a) </a:t>
          </a:r>
          <a:r>
            <a:rPr lang="es-ES" sz="1200" strike="noStrike" dirty="0" smtClean="0">
              <a:solidFill>
                <a:schemeClr val="tx1"/>
              </a:solidFill>
              <a:effectLst/>
            </a:rPr>
            <a:t>de Gestión </a:t>
          </a:r>
          <a:br>
            <a:rPr lang="es-ES" sz="1200" strike="noStrike" dirty="0" smtClean="0">
              <a:solidFill>
                <a:schemeClr val="tx1"/>
              </a:solidFill>
              <a:effectLst/>
            </a:rPr>
          </a:br>
          <a:r>
            <a:rPr lang="es-ES" sz="1200" strike="noStrike" dirty="0" smtClean="0">
              <a:solidFill>
                <a:schemeClr val="tx1"/>
              </a:solidFill>
              <a:effectLst/>
            </a:rPr>
            <a:t>de Pavimentos</a:t>
          </a:r>
        </a:p>
      </dgm:t>
    </dgm:pt>
    <dgm:pt modelId="{C94B25C9-FB6B-414E-BBC6-0CC10DB9388B}" type="parTrans" cxnId="{84A6C890-79D7-4156-AA50-29E78E0DA25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002693DD-EFCF-4CC7-8767-D91A21DAB48A}" type="sibTrans" cxnId="{84A6C890-79D7-4156-AA50-29E78E0DA25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5456AA1B-8CD1-477E-A32E-FF26A9FFDE11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Inspector(a)</a:t>
          </a:r>
        </a:p>
      </dgm:t>
    </dgm:pt>
    <dgm:pt modelId="{F1EE85B3-B1A9-4AD9-B209-3DD6ABC800DD}" type="parTrans" cxnId="{ABBB420D-05AD-4A36-8441-4BC976641E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541677E5-38A6-4362-BCBA-7B9B7A4EB7FA}" type="sibTrans" cxnId="{ABBB420D-05AD-4A36-8441-4BC976641E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9BA9304-8E8B-4529-A72C-4B51D3F3C9D9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Auxiliar</a:t>
          </a:r>
        </a:p>
      </dgm:t>
    </dgm:pt>
    <dgm:pt modelId="{A9272FD9-D144-412E-BE94-D33CE0BFD5D9}" type="parTrans" cxnId="{5C95560F-5439-4FA2-9C76-45E68FCDD92E}">
      <dgm:prSet/>
      <dgm:spPr/>
      <dgm:t>
        <a:bodyPr/>
        <a:lstStyle/>
        <a:p>
          <a:endParaRPr lang="es-ES"/>
        </a:p>
      </dgm:t>
    </dgm:pt>
    <dgm:pt modelId="{C3233F37-FF92-4D2E-989F-DB514B0ACF07}" type="sibTrans" cxnId="{5C95560F-5439-4FA2-9C76-45E68FCDD92E}">
      <dgm:prSet/>
      <dgm:spPr/>
      <dgm:t>
        <a:bodyPr/>
        <a:lstStyle/>
        <a:p>
          <a:endParaRPr lang="es-ES"/>
        </a:p>
      </dgm:t>
    </dgm:pt>
    <dgm:pt modelId="{B1C3365A-42F5-4BB2-8E16-F98607EA0316}" type="pres">
      <dgm:prSet presAssocID="{07F0CB54-ECEA-4258-B6B4-622ECA9503D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81AA4A2-767C-4839-B878-A43DB35E515C}" type="pres">
      <dgm:prSet presAssocID="{EFF64C76-594D-44D1-A93B-96B68ADD96A5}" presName="hierRoot1" presStyleCnt="0">
        <dgm:presLayoutVars>
          <dgm:hierBranch/>
        </dgm:presLayoutVars>
      </dgm:prSet>
      <dgm:spPr/>
    </dgm:pt>
    <dgm:pt modelId="{08B96CBC-CA38-4083-8092-2E72E1B9C7C1}" type="pres">
      <dgm:prSet presAssocID="{EFF64C76-594D-44D1-A93B-96B68ADD96A5}" presName="rootComposite1" presStyleCnt="0"/>
      <dgm:spPr/>
    </dgm:pt>
    <dgm:pt modelId="{3AF806A0-D5EA-4575-9EBD-F0EFAB1B6B9E}" type="pres">
      <dgm:prSet presAssocID="{EFF64C76-594D-44D1-A93B-96B68ADD96A5}" presName="rootText1" presStyleLbl="node0" presStyleIdx="0" presStyleCnt="1" custScaleX="121186" custScaleY="128151" custLinFactNeighborX="-341" custLinFactNeighborY="-2977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681BCBA-D008-486A-986D-1CC09CE6DED5}" type="pres">
      <dgm:prSet presAssocID="{EFF64C76-594D-44D1-A93B-96B68ADD96A5}" presName="rootConnector1" presStyleLbl="node1" presStyleIdx="0" presStyleCnt="0"/>
      <dgm:spPr/>
      <dgm:t>
        <a:bodyPr/>
        <a:lstStyle/>
        <a:p>
          <a:endParaRPr lang="es-ES"/>
        </a:p>
      </dgm:t>
    </dgm:pt>
    <dgm:pt modelId="{36B2FF43-9506-4F39-8EF2-C4A9FDAD3DB7}" type="pres">
      <dgm:prSet presAssocID="{EFF64C76-594D-44D1-A93B-96B68ADD96A5}" presName="hierChild2" presStyleCnt="0"/>
      <dgm:spPr/>
    </dgm:pt>
    <dgm:pt modelId="{AD770E57-CA60-43F5-BB96-2C7A812E6182}" type="pres">
      <dgm:prSet presAssocID="{F1EE85B3-B1A9-4AD9-B209-3DD6ABC800DD}" presName="Name35" presStyleLbl="parChTrans1D2" presStyleIdx="0" presStyleCnt="2"/>
      <dgm:spPr/>
      <dgm:t>
        <a:bodyPr/>
        <a:lstStyle/>
        <a:p>
          <a:endParaRPr lang="es-ES"/>
        </a:p>
      </dgm:t>
    </dgm:pt>
    <dgm:pt modelId="{CEDAEB2D-18BF-4833-AA78-B1C5C19A6315}" type="pres">
      <dgm:prSet presAssocID="{5456AA1B-8CD1-477E-A32E-FF26A9FFDE11}" presName="hierRoot2" presStyleCnt="0">
        <dgm:presLayoutVars>
          <dgm:hierBranch val="init"/>
        </dgm:presLayoutVars>
      </dgm:prSet>
      <dgm:spPr/>
    </dgm:pt>
    <dgm:pt modelId="{099D6BCD-6938-4D5B-B063-BBA7F2375276}" type="pres">
      <dgm:prSet presAssocID="{5456AA1B-8CD1-477E-A32E-FF26A9FFDE11}" presName="rootComposite" presStyleCnt="0"/>
      <dgm:spPr/>
    </dgm:pt>
    <dgm:pt modelId="{9DBEAF35-F487-4EA1-8398-7FC88D0D657E}" type="pres">
      <dgm:prSet presAssocID="{5456AA1B-8CD1-477E-A32E-FF26A9FFDE11}" presName="rootText" presStyleLbl="node2" presStyleIdx="0" presStyleCnt="2" custScaleX="102919" custScaleY="105864" custLinFactNeighborX="-25" custLinFactNeighborY="280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3147A3F-A2DA-4C9B-ADCF-4643C6389C27}" type="pres">
      <dgm:prSet presAssocID="{5456AA1B-8CD1-477E-A32E-FF26A9FFDE11}" presName="rootConnector" presStyleLbl="node2" presStyleIdx="0" presStyleCnt="2"/>
      <dgm:spPr/>
      <dgm:t>
        <a:bodyPr/>
        <a:lstStyle/>
        <a:p>
          <a:endParaRPr lang="es-ES"/>
        </a:p>
      </dgm:t>
    </dgm:pt>
    <dgm:pt modelId="{52AFFB0A-75E2-4169-A404-FC9FC915123E}" type="pres">
      <dgm:prSet presAssocID="{5456AA1B-8CD1-477E-A32E-FF26A9FFDE11}" presName="hierChild4" presStyleCnt="0"/>
      <dgm:spPr/>
    </dgm:pt>
    <dgm:pt modelId="{D60191EA-4A29-49BB-88B4-8D5E572CC7AA}" type="pres">
      <dgm:prSet presAssocID="{5456AA1B-8CD1-477E-A32E-FF26A9FFDE11}" presName="hierChild5" presStyleCnt="0"/>
      <dgm:spPr/>
    </dgm:pt>
    <dgm:pt modelId="{83C03915-DB98-4A96-991D-4F43DD0FD42E}" type="pres">
      <dgm:prSet presAssocID="{A9272FD9-D144-412E-BE94-D33CE0BFD5D9}" presName="Name35" presStyleLbl="parChTrans1D2" presStyleIdx="1" presStyleCnt="2"/>
      <dgm:spPr/>
      <dgm:t>
        <a:bodyPr/>
        <a:lstStyle/>
        <a:p>
          <a:endParaRPr lang="es-ES"/>
        </a:p>
      </dgm:t>
    </dgm:pt>
    <dgm:pt modelId="{0930163B-3355-450A-B2A6-FAD27D6D7E36}" type="pres">
      <dgm:prSet presAssocID="{19BA9304-8E8B-4529-A72C-4B51D3F3C9D9}" presName="hierRoot2" presStyleCnt="0">
        <dgm:presLayoutVars>
          <dgm:hierBranch val="init"/>
        </dgm:presLayoutVars>
      </dgm:prSet>
      <dgm:spPr/>
    </dgm:pt>
    <dgm:pt modelId="{D2469365-38B1-4451-988F-F40298B680D8}" type="pres">
      <dgm:prSet presAssocID="{19BA9304-8E8B-4529-A72C-4B51D3F3C9D9}" presName="rootComposite" presStyleCnt="0"/>
      <dgm:spPr/>
    </dgm:pt>
    <dgm:pt modelId="{4B558832-AA0B-423C-9354-650DA2241D04}" type="pres">
      <dgm:prSet presAssocID="{19BA9304-8E8B-4529-A72C-4B51D3F3C9D9}" presName="rootText" presStyleLbl="node2" presStyleIdx="1" presStyleCnt="2" custScaleX="102919" custScaleY="105864" custLinFactNeighborX="-211" custLinFactNeighborY="2813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3A0BD3-BE22-4A7B-9CAC-019AC49E09A0}" type="pres">
      <dgm:prSet presAssocID="{19BA9304-8E8B-4529-A72C-4B51D3F3C9D9}" presName="rootConnector" presStyleLbl="node2" presStyleIdx="1" presStyleCnt="2"/>
      <dgm:spPr/>
      <dgm:t>
        <a:bodyPr/>
        <a:lstStyle/>
        <a:p>
          <a:endParaRPr lang="es-ES"/>
        </a:p>
      </dgm:t>
    </dgm:pt>
    <dgm:pt modelId="{72688637-0BB9-4B0A-9F18-5401004A041B}" type="pres">
      <dgm:prSet presAssocID="{19BA9304-8E8B-4529-A72C-4B51D3F3C9D9}" presName="hierChild4" presStyleCnt="0"/>
      <dgm:spPr/>
    </dgm:pt>
    <dgm:pt modelId="{9D6F158E-4DE2-4D1E-8C5D-7566BBD259F8}" type="pres">
      <dgm:prSet presAssocID="{19BA9304-8E8B-4529-A72C-4B51D3F3C9D9}" presName="hierChild5" presStyleCnt="0"/>
      <dgm:spPr/>
    </dgm:pt>
    <dgm:pt modelId="{C9A40A97-777C-4CA1-A398-615C74467FD2}" type="pres">
      <dgm:prSet presAssocID="{EFF64C76-594D-44D1-A93B-96B68ADD96A5}" presName="hierChild3" presStyleCnt="0"/>
      <dgm:spPr/>
    </dgm:pt>
  </dgm:ptLst>
  <dgm:cxnLst>
    <dgm:cxn modelId="{5C95560F-5439-4FA2-9C76-45E68FCDD92E}" srcId="{EFF64C76-594D-44D1-A93B-96B68ADD96A5}" destId="{19BA9304-8E8B-4529-A72C-4B51D3F3C9D9}" srcOrd="1" destOrd="0" parTransId="{A9272FD9-D144-412E-BE94-D33CE0BFD5D9}" sibTransId="{C3233F37-FF92-4D2E-989F-DB514B0ACF07}"/>
    <dgm:cxn modelId="{CBDA2263-A53D-45F6-A1CC-74A864703518}" type="presOf" srcId="{5456AA1B-8CD1-477E-A32E-FF26A9FFDE11}" destId="{33147A3F-A2DA-4C9B-ADCF-4643C6389C27}" srcOrd="1" destOrd="0" presId="urn:microsoft.com/office/officeart/2005/8/layout/orgChart1"/>
    <dgm:cxn modelId="{89F19086-01EC-40E0-A1C0-2450E1D6F6CC}" type="presOf" srcId="{07F0CB54-ECEA-4258-B6B4-622ECA9503D0}" destId="{B1C3365A-42F5-4BB2-8E16-F98607EA0316}" srcOrd="0" destOrd="0" presId="urn:microsoft.com/office/officeart/2005/8/layout/orgChart1"/>
    <dgm:cxn modelId="{E9419620-BB44-4E98-9C16-171CD459B74D}" type="presOf" srcId="{F1EE85B3-B1A9-4AD9-B209-3DD6ABC800DD}" destId="{AD770E57-CA60-43F5-BB96-2C7A812E6182}" srcOrd="0" destOrd="0" presId="urn:microsoft.com/office/officeart/2005/8/layout/orgChart1"/>
    <dgm:cxn modelId="{8C3C28FE-5C0B-42BA-881E-BA8D54AA5D6A}" type="presOf" srcId="{EFF64C76-594D-44D1-A93B-96B68ADD96A5}" destId="{4681BCBA-D008-486A-986D-1CC09CE6DED5}" srcOrd="1" destOrd="0" presId="urn:microsoft.com/office/officeart/2005/8/layout/orgChart1"/>
    <dgm:cxn modelId="{CC926EE0-0899-4B5F-91B0-A1512BF5046C}" type="presOf" srcId="{19BA9304-8E8B-4529-A72C-4B51D3F3C9D9}" destId="{A53A0BD3-BE22-4A7B-9CAC-019AC49E09A0}" srcOrd="1" destOrd="0" presId="urn:microsoft.com/office/officeart/2005/8/layout/orgChart1"/>
    <dgm:cxn modelId="{E496B6F3-1970-4BD9-9086-1CEE2BECE592}" type="presOf" srcId="{5456AA1B-8CD1-477E-A32E-FF26A9FFDE11}" destId="{9DBEAF35-F487-4EA1-8398-7FC88D0D657E}" srcOrd="0" destOrd="0" presId="urn:microsoft.com/office/officeart/2005/8/layout/orgChart1"/>
    <dgm:cxn modelId="{ABBB420D-05AD-4A36-8441-4BC976641EF8}" srcId="{EFF64C76-594D-44D1-A93B-96B68ADD96A5}" destId="{5456AA1B-8CD1-477E-A32E-FF26A9FFDE11}" srcOrd="0" destOrd="0" parTransId="{F1EE85B3-B1A9-4AD9-B209-3DD6ABC800DD}" sibTransId="{541677E5-38A6-4362-BCBA-7B9B7A4EB7FA}"/>
    <dgm:cxn modelId="{265B5613-20B1-4B87-A802-ADB8A4FD448C}" type="presOf" srcId="{19BA9304-8E8B-4529-A72C-4B51D3F3C9D9}" destId="{4B558832-AA0B-423C-9354-650DA2241D04}" srcOrd="0" destOrd="0" presId="urn:microsoft.com/office/officeart/2005/8/layout/orgChart1"/>
    <dgm:cxn modelId="{3F73E23C-E219-4279-8DFD-9F2D8C8D7019}" type="presOf" srcId="{EFF64C76-594D-44D1-A93B-96B68ADD96A5}" destId="{3AF806A0-D5EA-4575-9EBD-F0EFAB1B6B9E}" srcOrd="0" destOrd="0" presId="urn:microsoft.com/office/officeart/2005/8/layout/orgChart1"/>
    <dgm:cxn modelId="{84A6C890-79D7-4156-AA50-29E78E0DA256}" srcId="{07F0CB54-ECEA-4258-B6B4-622ECA9503D0}" destId="{EFF64C76-594D-44D1-A93B-96B68ADD96A5}" srcOrd="0" destOrd="0" parTransId="{C94B25C9-FB6B-414E-BBC6-0CC10DB9388B}" sibTransId="{002693DD-EFCF-4CC7-8767-D91A21DAB48A}"/>
    <dgm:cxn modelId="{45BB2D6A-D9EC-4F2D-A5E0-DAF286FC4121}" type="presOf" srcId="{A9272FD9-D144-412E-BE94-D33CE0BFD5D9}" destId="{83C03915-DB98-4A96-991D-4F43DD0FD42E}" srcOrd="0" destOrd="0" presId="urn:microsoft.com/office/officeart/2005/8/layout/orgChart1"/>
    <dgm:cxn modelId="{001992F2-178A-4072-BFFF-50F86B40949D}" type="presParOf" srcId="{B1C3365A-42F5-4BB2-8E16-F98607EA0316}" destId="{E81AA4A2-767C-4839-B878-A43DB35E515C}" srcOrd="0" destOrd="0" presId="urn:microsoft.com/office/officeart/2005/8/layout/orgChart1"/>
    <dgm:cxn modelId="{136ED5F8-603D-412A-A3B5-5880FA083BBC}" type="presParOf" srcId="{E81AA4A2-767C-4839-B878-A43DB35E515C}" destId="{08B96CBC-CA38-4083-8092-2E72E1B9C7C1}" srcOrd="0" destOrd="0" presId="urn:microsoft.com/office/officeart/2005/8/layout/orgChart1"/>
    <dgm:cxn modelId="{229C3B23-2177-4CC1-B91C-FEE0C0CE033A}" type="presParOf" srcId="{08B96CBC-CA38-4083-8092-2E72E1B9C7C1}" destId="{3AF806A0-D5EA-4575-9EBD-F0EFAB1B6B9E}" srcOrd="0" destOrd="0" presId="urn:microsoft.com/office/officeart/2005/8/layout/orgChart1"/>
    <dgm:cxn modelId="{0BEBAD1E-9C41-4120-A64B-54956F79D111}" type="presParOf" srcId="{08B96CBC-CA38-4083-8092-2E72E1B9C7C1}" destId="{4681BCBA-D008-486A-986D-1CC09CE6DED5}" srcOrd="1" destOrd="0" presId="urn:microsoft.com/office/officeart/2005/8/layout/orgChart1"/>
    <dgm:cxn modelId="{A5644667-9391-4EFE-A836-03CCBBBEF4DB}" type="presParOf" srcId="{E81AA4A2-767C-4839-B878-A43DB35E515C}" destId="{36B2FF43-9506-4F39-8EF2-C4A9FDAD3DB7}" srcOrd="1" destOrd="0" presId="urn:microsoft.com/office/officeart/2005/8/layout/orgChart1"/>
    <dgm:cxn modelId="{14BE218F-E759-4E68-AA6F-84B65091B6D6}" type="presParOf" srcId="{36B2FF43-9506-4F39-8EF2-C4A9FDAD3DB7}" destId="{AD770E57-CA60-43F5-BB96-2C7A812E6182}" srcOrd="0" destOrd="0" presId="urn:microsoft.com/office/officeart/2005/8/layout/orgChart1"/>
    <dgm:cxn modelId="{CA0E8EA5-10DC-4DBF-8911-5B29BE4CF3B1}" type="presParOf" srcId="{36B2FF43-9506-4F39-8EF2-C4A9FDAD3DB7}" destId="{CEDAEB2D-18BF-4833-AA78-B1C5C19A6315}" srcOrd="1" destOrd="0" presId="urn:microsoft.com/office/officeart/2005/8/layout/orgChart1"/>
    <dgm:cxn modelId="{1A9FAFE8-69BA-4034-A878-31C46F0A20E0}" type="presParOf" srcId="{CEDAEB2D-18BF-4833-AA78-B1C5C19A6315}" destId="{099D6BCD-6938-4D5B-B063-BBA7F2375276}" srcOrd="0" destOrd="0" presId="urn:microsoft.com/office/officeart/2005/8/layout/orgChart1"/>
    <dgm:cxn modelId="{1630590C-6EA4-4D3F-A50C-EE7062B40917}" type="presParOf" srcId="{099D6BCD-6938-4D5B-B063-BBA7F2375276}" destId="{9DBEAF35-F487-4EA1-8398-7FC88D0D657E}" srcOrd="0" destOrd="0" presId="urn:microsoft.com/office/officeart/2005/8/layout/orgChart1"/>
    <dgm:cxn modelId="{96E0AC57-975E-4851-83AB-600B9D0E0410}" type="presParOf" srcId="{099D6BCD-6938-4D5B-B063-BBA7F2375276}" destId="{33147A3F-A2DA-4C9B-ADCF-4643C6389C27}" srcOrd="1" destOrd="0" presId="urn:microsoft.com/office/officeart/2005/8/layout/orgChart1"/>
    <dgm:cxn modelId="{72A3AFD8-C1F0-4C5A-A1B5-825F0122D62B}" type="presParOf" srcId="{CEDAEB2D-18BF-4833-AA78-B1C5C19A6315}" destId="{52AFFB0A-75E2-4169-A404-FC9FC915123E}" srcOrd="1" destOrd="0" presId="urn:microsoft.com/office/officeart/2005/8/layout/orgChart1"/>
    <dgm:cxn modelId="{F212BED8-929D-4FE1-A30F-47A6A620A941}" type="presParOf" srcId="{CEDAEB2D-18BF-4833-AA78-B1C5C19A6315}" destId="{D60191EA-4A29-49BB-88B4-8D5E572CC7AA}" srcOrd="2" destOrd="0" presId="urn:microsoft.com/office/officeart/2005/8/layout/orgChart1"/>
    <dgm:cxn modelId="{C4E63461-36E0-4073-A761-6EBBA7204053}" type="presParOf" srcId="{36B2FF43-9506-4F39-8EF2-C4A9FDAD3DB7}" destId="{83C03915-DB98-4A96-991D-4F43DD0FD42E}" srcOrd="2" destOrd="0" presId="urn:microsoft.com/office/officeart/2005/8/layout/orgChart1"/>
    <dgm:cxn modelId="{46A94C92-3608-41A6-A570-81BC75DB75B7}" type="presParOf" srcId="{36B2FF43-9506-4F39-8EF2-C4A9FDAD3DB7}" destId="{0930163B-3355-450A-B2A6-FAD27D6D7E36}" srcOrd="3" destOrd="0" presId="urn:microsoft.com/office/officeart/2005/8/layout/orgChart1"/>
    <dgm:cxn modelId="{197F222B-9822-42C8-968A-44FFAA2EC0F6}" type="presParOf" srcId="{0930163B-3355-450A-B2A6-FAD27D6D7E36}" destId="{D2469365-38B1-4451-988F-F40298B680D8}" srcOrd="0" destOrd="0" presId="urn:microsoft.com/office/officeart/2005/8/layout/orgChart1"/>
    <dgm:cxn modelId="{9B770B34-FD41-4029-9BB4-E27DB4AFF7FC}" type="presParOf" srcId="{D2469365-38B1-4451-988F-F40298B680D8}" destId="{4B558832-AA0B-423C-9354-650DA2241D04}" srcOrd="0" destOrd="0" presId="urn:microsoft.com/office/officeart/2005/8/layout/orgChart1"/>
    <dgm:cxn modelId="{A620D52B-8C5F-4FD5-9BAF-34FF5208F464}" type="presParOf" srcId="{D2469365-38B1-4451-988F-F40298B680D8}" destId="{A53A0BD3-BE22-4A7B-9CAC-019AC49E09A0}" srcOrd="1" destOrd="0" presId="urn:microsoft.com/office/officeart/2005/8/layout/orgChart1"/>
    <dgm:cxn modelId="{03662B38-D3A4-438E-84CA-43F4EDE7784E}" type="presParOf" srcId="{0930163B-3355-450A-B2A6-FAD27D6D7E36}" destId="{72688637-0BB9-4B0A-9F18-5401004A041B}" srcOrd="1" destOrd="0" presId="urn:microsoft.com/office/officeart/2005/8/layout/orgChart1"/>
    <dgm:cxn modelId="{0BC5EF68-E4A8-4F29-8CEC-E816FB61603E}" type="presParOf" srcId="{0930163B-3355-450A-B2A6-FAD27D6D7E36}" destId="{9D6F158E-4DE2-4D1E-8C5D-7566BBD259F8}" srcOrd="2" destOrd="0" presId="urn:microsoft.com/office/officeart/2005/8/layout/orgChart1"/>
    <dgm:cxn modelId="{14F12B28-0574-42E4-B38C-F72D53E6EF00}" type="presParOf" srcId="{E81AA4A2-767C-4839-B878-A43DB35E515C}" destId="{C9A40A97-777C-4CA1-A398-615C74467FD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7F0CB54-ECEA-4258-B6B4-622ECA9503D0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EFF64C76-594D-44D1-A93B-96B68ADD96A5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MX" sz="1200" strike="noStrike" dirty="0" smtClean="0">
              <a:solidFill>
                <a:schemeClr val="tx1"/>
              </a:solidFill>
              <a:effectLst/>
            </a:rPr>
            <a:t>Director(a) de Enlace Municipal</a:t>
          </a:r>
        </a:p>
      </dgm:t>
    </dgm:pt>
    <dgm:pt modelId="{C94B25C9-FB6B-414E-BBC6-0CC10DB9388B}" type="parTrans" cxnId="{84A6C890-79D7-4156-AA50-29E78E0DA25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002693DD-EFCF-4CC7-8767-D91A21DAB48A}" type="sibTrans" cxnId="{84A6C890-79D7-4156-AA50-29E78E0DA25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ES" sz="1200">
            <a:solidFill>
              <a:schemeClr val="tx1"/>
            </a:solidFill>
          </a:endParaRPr>
        </a:p>
      </dgm:t>
    </dgm:pt>
    <dgm:pt modelId="{5456AA1B-8CD1-477E-A32E-FF26A9FFDE11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Jefe(a) de </a:t>
          </a:r>
          <a:br>
            <a:rPr lang="es-MX" sz="1200" dirty="0" smtClean="0">
              <a:solidFill>
                <a:schemeClr val="tx1"/>
              </a:solidFill>
            </a:rPr>
          </a:br>
          <a:r>
            <a:rPr lang="es-MX" sz="1200" dirty="0" smtClean="0">
              <a:solidFill>
                <a:schemeClr val="tx1"/>
              </a:solidFill>
            </a:rPr>
            <a:t>Seguimiento y Control</a:t>
          </a:r>
        </a:p>
      </dgm:t>
    </dgm:pt>
    <dgm:pt modelId="{F1EE85B3-B1A9-4AD9-B209-3DD6ABC800DD}" type="parTrans" cxnId="{ABBB420D-05AD-4A36-8441-4BC976641E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541677E5-38A6-4362-BCBA-7B9B7A4EB7FA}" type="sibTrans" cxnId="{ABBB420D-05AD-4A36-8441-4BC976641EF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48EA9F63-AF3F-4FC8-A672-7DA5F43F6240}">
      <dgm:prSet custT="1"/>
      <dgm:spPr/>
      <dgm:t>
        <a:bodyPr/>
        <a:lstStyle/>
        <a:p>
          <a:r>
            <a:rPr lang="es-MX" sz="1200" dirty="0" smtClean="0">
              <a:solidFill>
                <a:schemeClr val="tx1"/>
              </a:solidFill>
            </a:rPr>
            <a:t>Jefe(a) </a:t>
          </a:r>
          <a:r>
            <a:rPr lang="es-MX" sz="1200" smtClean="0">
              <a:solidFill>
                <a:schemeClr val="tx1"/>
              </a:solidFill>
            </a:rPr>
            <a:t>Administrativo(a)</a:t>
          </a:r>
          <a:endParaRPr lang="es-MX" sz="1200" dirty="0" smtClean="0">
            <a:solidFill>
              <a:schemeClr val="tx1"/>
            </a:solidFill>
          </a:endParaRPr>
        </a:p>
      </dgm:t>
    </dgm:pt>
    <dgm:pt modelId="{3B93B0E1-C5D4-4784-B80A-6A4D911BF7D6}" type="parTrans" cxnId="{C05CB800-0274-4156-88A2-F671C2671FA4}">
      <dgm:prSet/>
      <dgm:spPr/>
      <dgm:t>
        <a:bodyPr/>
        <a:lstStyle/>
        <a:p>
          <a:endParaRPr lang="es-ES"/>
        </a:p>
      </dgm:t>
    </dgm:pt>
    <dgm:pt modelId="{BAC8F31E-838A-4C61-AC0A-B929F745DFC9}" type="sibTrans" cxnId="{C05CB800-0274-4156-88A2-F671C2671FA4}">
      <dgm:prSet/>
      <dgm:spPr/>
      <dgm:t>
        <a:bodyPr/>
        <a:lstStyle/>
        <a:p>
          <a:endParaRPr lang="es-ES"/>
        </a:p>
      </dgm:t>
    </dgm:pt>
    <dgm:pt modelId="{D27BB433-0E80-4281-952D-10880831C7B1}" type="asst">
      <dgm:prSet custT="1"/>
      <dgm:spPr/>
      <dgm:t>
        <a:bodyPr/>
        <a:lstStyle/>
        <a:p>
          <a:r>
            <a:rPr lang="es-ES" sz="1200" dirty="0" smtClean="0"/>
            <a:t>Chofer</a:t>
          </a:r>
        </a:p>
      </dgm:t>
    </dgm:pt>
    <dgm:pt modelId="{02668BAD-60C2-49EA-AFC1-6582F8DFDAA5}" type="parTrans" cxnId="{112EEFE6-0402-4EBF-B078-7D555326947A}">
      <dgm:prSet/>
      <dgm:spPr/>
      <dgm:t>
        <a:bodyPr/>
        <a:lstStyle/>
        <a:p>
          <a:endParaRPr lang="es-ES"/>
        </a:p>
      </dgm:t>
    </dgm:pt>
    <dgm:pt modelId="{7DD714EF-EC1B-4DC4-B02A-48BB4A71F646}" type="sibTrans" cxnId="{112EEFE6-0402-4EBF-B078-7D555326947A}">
      <dgm:prSet/>
      <dgm:spPr/>
      <dgm:t>
        <a:bodyPr/>
        <a:lstStyle/>
        <a:p>
          <a:endParaRPr lang="es-ES"/>
        </a:p>
      </dgm:t>
    </dgm:pt>
    <dgm:pt modelId="{9BBD8EC2-D396-485F-BBCF-87FCA9D30BD0}" type="asst">
      <dgm:prSet custT="1"/>
      <dgm:spPr/>
      <dgm:t>
        <a:bodyPr/>
        <a:lstStyle/>
        <a:p>
          <a:r>
            <a:rPr lang="es-ES" sz="1200" dirty="0" smtClean="0"/>
            <a:t>Ayudante</a:t>
          </a:r>
        </a:p>
      </dgm:t>
    </dgm:pt>
    <dgm:pt modelId="{A301E082-9CAC-4271-9E8B-F73F4168FF3C}" type="parTrans" cxnId="{B9E8D146-B8FE-4B99-B048-B66653A931B4}">
      <dgm:prSet/>
      <dgm:spPr/>
      <dgm:t>
        <a:bodyPr/>
        <a:lstStyle/>
        <a:p>
          <a:endParaRPr lang="es-ES"/>
        </a:p>
      </dgm:t>
    </dgm:pt>
    <dgm:pt modelId="{4F47C588-2BE9-4DB5-B4C2-CA7890AA3A51}" type="sibTrans" cxnId="{B9E8D146-B8FE-4B99-B048-B66653A931B4}">
      <dgm:prSet/>
      <dgm:spPr/>
      <dgm:t>
        <a:bodyPr/>
        <a:lstStyle/>
        <a:p>
          <a:endParaRPr lang="es-ES"/>
        </a:p>
      </dgm:t>
    </dgm:pt>
    <dgm:pt modelId="{55E3A997-056E-4BFA-904C-9A690BEE5750}">
      <dgm:prSet custT="1"/>
      <dgm:spPr/>
      <dgm:t>
        <a:bodyPr/>
        <a:lstStyle/>
        <a:p>
          <a:r>
            <a:rPr lang="es-ES" sz="1600" dirty="0" smtClean="0"/>
            <a:t>Jefe Jurídico</a:t>
          </a:r>
          <a:r>
            <a:rPr lang="es-ES" sz="2000" dirty="0" smtClean="0"/>
            <a:t> </a:t>
          </a:r>
          <a:endParaRPr lang="es-ES" sz="2000" dirty="0"/>
        </a:p>
      </dgm:t>
    </dgm:pt>
    <dgm:pt modelId="{F7E6E3B6-92CC-4E25-83CA-6BAADB510BFE}" type="parTrans" cxnId="{C61A7A10-6DD7-4A6F-BC3E-041F02766A27}">
      <dgm:prSet/>
      <dgm:spPr/>
      <dgm:t>
        <a:bodyPr/>
        <a:lstStyle/>
        <a:p>
          <a:endParaRPr lang="es-ES"/>
        </a:p>
      </dgm:t>
    </dgm:pt>
    <dgm:pt modelId="{35BE4629-B3D6-4DB4-A92C-B784F7D06B00}" type="sibTrans" cxnId="{C61A7A10-6DD7-4A6F-BC3E-041F02766A27}">
      <dgm:prSet/>
      <dgm:spPr/>
      <dgm:t>
        <a:bodyPr/>
        <a:lstStyle/>
        <a:p>
          <a:endParaRPr lang="es-ES"/>
        </a:p>
      </dgm:t>
    </dgm:pt>
    <dgm:pt modelId="{75E042F7-8EE0-4886-8392-9F2DB6EC7D90}">
      <dgm:prSet custT="1"/>
      <dgm:spPr/>
      <dgm:t>
        <a:bodyPr/>
        <a:lstStyle/>
        <a:p>
          <a:r>
            <a:rPr lang="es-ES" sz="1400" dirty="0" smtClean="0"/>
            <a:t>Jefe de Contraloría </a:t>
          </a:r>
          <a:endParaRPr lang="es-ES" sz="1400" dirty="0"/>
        </a:p>
      </dgm:t>
    </dgm:pt>
    <dgm:pt modelId="{DF0BF9FA-2B77-499E-A427-35115859128B}" type="parTrans" cxnId="{737B1888-03AD-4D2A-A357-C08F1FDA48B5}">
      <dgm:prSet/>
      <dgm:spPr/>
      <dgm:t>
        <a:bodyPr/>
        <a:lstStyle/>
        <a:p>
          <a:endParaRPr lang="es-ES"/>
        </a:p>
      </dgm:t>
    </dgm:pt>
    <dgm:pt modelId="{41F28830-A9A1-4116-A632-31255AC4EB0B}" type="sibTrans" cxnId="{737B1888-03AD-4D2A-A357-C08F1FDA48B5}">
      <dgm:prSet/>
      <dgm:spPr/>
      <dgm:t>
        <a:bodyPr/>
        <a:lstStyle/>
        <a:p>
          <a:endParaRPr lang="es-ES"/>
        </a:p>
      </dgm:t>
    </dgm:pt>
    <dgm:pt modelId="{B1C3365A-42F5-4BB2-8E16-F98607EA0316}" type="pres">
      <dgm:prSet presAssocID="{07F0CB54-ECEA-4258-B6B4-622ECA9503D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81AA4A2-767C-4839-B878-A43DB35E515C}" type="pres">
      <dgm:prSet presAssocID="{EFF64C76-594D-44D1-A93B-96B68ADD96A5}" presName="hierRoot1" presStyleCnt="0">
        <dgm:presLayoutVars>
          <dgm:hierBranch/>
        </dgm:presLayoutVars>
      </dgm:prSet>
      <dgm:spPr/>
    </dgm:pt>
    <dgm:pt modelId="{08B96CBC-CA38-4083-8092-2E72E1B9C7C1}" type="pres">
      <dgm:prSet presAssocID="{EFF64C76-594D-44D1-A93B-96B68ADD96A5}" presName="rootComposite1" presStyleCnt="0"/>
      <dgm:spPr/>
    </dgm:pt>
    <dgm:pt modelId="{3AF806A0-D5EA-4575-9EBD-F0EFAB1B6B9E}" type="pres">
      <dgm:prSet presAssocID="{EFF64C76-594D-44D1-A93B-96B68ADD96A5}" presName="rootText1" presStyleLbl="node0" presStyleIdx="0" presStyleCnt="1" custScaleX="126669" custScaleY="148227" custLinFactNeighborX="-341" custLinFactNeighborY="-2977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681BCBA-D008-486A-986D-1CC09CE6DED5}" type="pres">
      <dgm:prSet presAssocID="{EFF64C76-594D-44D1-A93B-96B68ADD96A5}" presName="rootConnector1" presStyleLbl="node1" presStyleIdx="0" presStyleCnt="0"/>
      <dgm:spPr/>
      <dgm:t>
        <a:bodyPr/>
        <a:lstStyle/>
        <a:p>
          <a:endParaRPr lang="es-ES"/>
        </a:p>
      </dgm:t>
    </dgm:pt>
    <dgm:pt modelId="{36B2FF43-9506-4F39-8EF2-C4A9FDAD3DB7}" type="pres">
      <dgm:prSet presAssocID="{EFF64C76-594D-44D1-A93B-96B68ADD96A5}" presName="hierChild2" presStyleCnt="0"/>
      <dgm:spPr/>
    </dgm:pt>
    <dgm:pt modelId="{AD770E57-CA60-43F5-BB96-2C7A812E6182}" type="pres">
      <dgm:prSet presAssocID="{F1EE85B3-B1A9-4AD9-B209-3DD6ABC800DD}" presName="Name35" presStyleLbl="parChTrans1D2" presStyleIdx="0" presStyleCnt="6"/>
      <dgm:spPr/>
      <dgm:t>
        <a:bodyPr/>
        <a:lstStyle/>
        <a:p>
          <a:endParaRPr lang="es-ES"/>
        </a:p>
      </dgm:t>
    </dgm:pt>
    <dgm:pt modelId="{CEDAEB2D-18BF-4833-AA78-B1C5C19A6315}" type="pres">
      <dgm:prSet presAssocID="{5456AA1B-8CD1-477E-A32E-FF26A9FFDE11}" presName="hierRoot2" presStyleCnt="0">
        <dgm:presLayoutVars>
          <dgm:hierBranch val="init"/>
        </dgm:presLayoutVars>
      </dgm:prSet>
      <dgm:spPr/>
    </dgm:pt>
    <dgm:pt modelId="{099D6BCD-6938-4D5B-B063-BBA7F2375276}" type="pres">
      <dgm:prSet presAssocID="{5456AA1B-8CD1-477E-A32E-FF26A9FFDE11}" presName="rootComposite" presStyleCnt="0"/>
      <dgm:spPr/>
    </dgm:pt>
    <dgm:pt modelId="{9DBEAF35-F487-4EA1-8398-7FC88D0D657E}" type="pres">
      <dgm:prSet presAssocID="{5456AA1B-8CD1-477E-A32E-FF26A9FFDE11}" presName="rootText" presStyleLbl="node2" presStyleIdx="0" presStyleCnt="4" custScaleX="106676" custScaleY="120165" custLinFactNeighborX="-25" custLinFactNeighborY="2804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3147A3F-A2DA-4C9B-ADCF-4643C6389C27}" type="pres">
      <dgm:prSet presAssocID="{5456AA1B-8CD1-477E-A32E-FF26A9FFDE11}" presName="rootConnector" presStyleLbl="node2" presStyleIdx="0" presStyleCnt="4"/>
      <dgm:spPr/>
      <dgm:t>
        <a:bodyPr/>
        <a:lstStyle/>
        <a:p>
          <a:endParaRPr lang="es-ES"/>
        </a:p>
      </dgm:t>
    </dgm:pt>
    <dgm:pt modelId="{52AFFB0A-75E2-4169-A404-FC9FC915123E}" type="pres">
      <dgm:prSet presAssocID="{5456AA1B-8CD1-477E-A32E-FF26A9FFDE11}" presName="hierChild4" presStyleCnt="0"/>
      <dgm:spPr/>
    </dgm:pt>
    <dgm:pt modelId="{D60191EA-4A29-49BB-88B4-8D5E572CC7AA}" type="pres">
      <dgm:prSet presAssocID="{5456AA1B-8CD1-477E-A32E-FF26A9FFDE11}" presName="hierChild5" presStyleCnt="0"/>
      <dgm:spPr/>
    </dgm:pt>
    <dgm:pt modelId="{D8320E3A-1161-492C-81D7-B1B465F98C82}" type="pres">
      <dgm:prSet presAssocID="{3B93B0E1-C5D4-4784-B80A-6A4D911BF7D6}" presName="Name35" presStyleLbl="parChTrans1D2" presStyleIdx="1" presStyleCnt="6"/>
      <dgm:spPr/>
      <dgm:t>
        <a:bodyPr/>
        <a:lstStyle/>
        <a:p>
          <a:endParaRPr lang="es-ES"/>
        </a:p>
      </dgm:t>
    </dgm:pt>
    <dgm:pt modelId="{DD109AEB-3389-465A-B509-59B901CB48B8}" type="pres">
      <dgm:prSet presAssocID="{48EA9F63-AF3F-4FC8-A672-7DA5F43F6240}" presName="hierRoot2" presStyleCnt="0">
        <dgm:presLayoutVars>
          <dgm:hierBranch val="init"/>
        </dgm:presLayoutVars>
      </dgm:prSet>
      <dgm:spPr/>
    </dgm:pt>
    <dgm:pt modelId="{AA0C054D-DD05-47E2-959A-9FC940B96006}" type="pres">
      <dgm:prSet presAssocID="{48EA9F63-AF3F-4FC8-A672-7DA5F43F6240}" presName="rootComposite" presStyleCnt="0"/>
      <dgm:spPr/>
    </dgm:pt>
    <dgm:pt modelId="{A7ABDD2F-6530-4EA8-8F73-EB2B37551573}" type="pres">
      <dgm:prSet presAssocID="{48EA9F63-AF3F-4FC8-A672-7DA5F43F6240}" presName="rootText" presStyleLbl="node2" presStyleIdx="1" presStyleCnt="4" custScaleX="106676" custScaleY="120165" custLinFactNeighborY="2813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35667BB-E9FF-4502-8901-CADB70FB68B2}" type="pres">
      <dgm:prSet presAssocID="{48EA9F63-AF3F-4FC8-A672-7DA5F43F6240}" presName="rootConnector" presStyleLbl="node2" presStyleIdx="1" presStyleCnt="4"/>
      <dgm:spPr/>
      <dgm:t>
        <a:bodyPr/>
        <a:lstStyle/>
        <a:p>
          <a:endParaRPr lang="es-ES"/>
        </a:p>
      </dgm:t>
    </dgm:pt>
    <dgm:pt modelId="{07E51C30-E1A9-4868-AB1C-5B20BCAA4F4D}" type="pres">
      <dgm:prSet presAssocID="{48EA9F63-AF3F-4FC8-A672-7DA5F43F6240}" presName="hierChild4" presStyleCnt="0"/>
      <dgm:spPr/>
    </dgm:pt>
    <dgm:pt modelId="{451B66B3-B03C-4F5A-B699-83E25AFBC1F8}" type="pres">
      <dgm:prSet presAssocID="{48EA9F63-AF3F-4FC8-A672-7DA5F43F6240}" presName="hierChild5" presStyleCnt="0"/>
      <dgm:spPr/>
    </dgm:pt>
    <dgm:pt modelId="{A0999F78-FD3F-4B34-A0E0-6485203346DB}" type="pres">
      <dgm:prSet presAssocID="{F7E6E3B6-92CC-4E25-83CA-6BAADB510BFE}" presName="Name35" presStyleLbl="parChTrans1D2" presStyleIdx="2" presStyleCnt="6"/>
      <dgm:spPr/>
      <dgm:t>
        <a:bodyPr/>
        <a:lstStyle/>
        <a:p>
          <a:endParaRPr lang="es-ES"/>
        </a:p>
      </dgm:t>
    </dgm:pt>
    <dgm:pt modelId="{E96802F4-C226-436E-A200-CA1E6880FBCE}" type="pres">
      <dgm:prSet presAssocID="{55E3A997-056E-4BFA-904C-9A690BEE5750}" presName="hierRoot2" presStyleCnt="0">
        <dgm:presLayoutVars>
          <dgm:hierBranch val="init"/>
        </dgm:presLayoutVars>
      </dgm:prSet>
      <dgm:spPr/>
    </dgm:pt>
    <dgm:pt modelId="{942ACFAF-C65D-4C8F-8C78-D6E8CA89ED47}" type="pres">
      <dgm:prSet presAssocID="{55E3A997-056E-4BFA-904C-9A690BEE5750}" presName="rootComposite" presStyleCnt="0"/>
      <dgm:spPr/>
    </dgm:pt>
    <dgm:pt modelId="{01712B0F-C9A3-45CC-B2F1-0B5F088F788A}" type="pres">
      <dgm:prSet presAssocID="{55E3A997-056E-4BFA-904C-9A690BEE5750}" presName="rootText" presStyleLbl="node2" presStyleIdx="2" presStyleCnt="4" custLinFactNeighborX="1582" custLinFactNeighborY="300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3FD2986-6B4B-4ED1-9E6F-FA6C7D9F9FCA}" type="pres">
      <dgm:prSet presAssocID="{55E3A997-056E-4BFA-904C-9A690BEE5750}" presName="rootConnector" presStyleLbl="node2" presStyleIdx="2" presStyleCnt="4"/>
      <dgm:spPr/>
      <dgm:t>
        <a:bodyPr/>
        <a:lstStyle/>
        <a:p>
          <a:endParaRPr lang="es-ES"/>
        </a:p>
      </dgm:t>
    </dgm:pt>
    <dgm:pt modelId="{A79992A0-A315-486B-AD5D-20EFAAB2D98E}" type="pres">
      <dgm:prSet presAssocID="{55E3A997-056E-4BFA-904C-9A690BEE5750}" presName="hierChild4" presStyleCnt="0"/>
      <dgm:spPr/>
    </dgm:pt>
    <dgm:pt modelId="{1B2FECAE-D2A9-4D9B-B29D-C04F64622A38}" type="pres">
      <dgm:prSet presAssocID="{55E3A997-056E-4BFA-904C-9A690BEE5750}" presName="hierChild5" presStyleCnt="0"/>
      <dgm:spPr/>
    </dgm:pt>
    <dgm:pt modelId="{B7D489FA-F8F5-4A16-8A33-CC4FCA7E36BA}" type="pres">
      <dgm:prSet presAssocID="{DF0BF9FA-2B77-499E-A427-35115859128B}" presName="Name35" presStyleLbl="parChTrans1D2" presStyleIdx="3" presStyleCnt="6"/>
      <dgm:spPr/>
      <dgm:t>
        <a:bodyPr/>
        <a:lstStyle/>
        <a:p>
          <a:endParaRPr lang="es-ES"/>
        </a:p>
      </dgm:t>
    </dgm:pt>
    <dgm:pt modelId="{245CDB77-21A8-4908-A699-AD1C7BBF2ECD}" type="pres">
      <dgm:prSet presAssocID="{75E042F7-8EE0-4886-8392-9F2DB6EC7D90}" presName="hierRoot2" presStyleCnt="0">
        <dgm:presLayoutVars>
          <dgm:hierBranch val="init"/>
        </dgm:presLayoutVars>
      </dgm:prSet>
      <dgm:spPr/>
    </dgm:pt>
    <dgm:pt modelId="{3625B6D5-5349-4D59-9A0C-2CC72F4CF973}" type="pres">
      <dgm:prSet presAssocID="{75E042F7-8EE0-4886-8392-9F2DB6EC7D90}" presName="rootComposite" presStyleCnt="0"/>
      <dgm:spPr/>
    </dgm:pt>
    <dgm:pt modelId="{8C1B9A0B-CCC2-450B-A41C-188C69D04079}" type="pres">
      <dgm:prSet presAssocID="{75E042F7-8EE0-4886-8392-9F2DB6EC7D90}" presName="rootText" presStyleLbl="node2" presStyleIdx="3" presStyleCnt="4" custLinFactNeighborX="310" custLinFactNeighborY="300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AB9AE07-2429-41B8-BC98-8219F4472528}" type="pres">
      <dgm:prSet presAssocID="{75E042F7-8EE0-4886-8392-9F2DB6EC7D90}" presName="rootConnector" presStyleLbl="node2" presStyleIdx="3" presStyleCnt="4"/>
      <dgm:spPr/>
      <dgm:t>
        <a:bodyPr/>
        <a:lstStyle/>
        <a:p>
          <a:endParaRPr lang="es-ES"/>
        </a:p>
      </dgm:t>
    </dgm:pt>
    <dgm:pt modelId="{520F2DEA-A04D-4565-9DD8-DB08EE154404}" type="pres">
      <dgm:prSet presAssocID="{75E042F7-8EE0-4886-8392-9F2DB6EC7D90}" presName="hierChild4" presStyleCnt="0"/>
      <dgm:spPr/>
    </dgm:pt>
    <dgm:pt modelId="{91D8C22A-118E-44A3-87F7-0E59987BAAB0}" type="pres">
      <dgm:prSet presAssocID="{75E042F7-8EE0-4886-8392-9F2DB6EC7D90}" presName="hierChild5" presStyleCnt="0"/>
      <dgm:spPr/>
    </dgm:pt>
    <dgm:pt modelId="{C9A40A97-777C-4CA1-A398-615C74467FD2}" type="pres">
      <dgm:prSet presAssocID="{EFF64C76-594D-44D1-A93B-96B68ADD96A5}" presName="hierChild3" presStyleCnt="0"/>
      <dgm:spPr/>
    </dgm:pt>
    <dgm:pt modelId="{15ACAF6C-E578-4192-976A-6A154A612B3D}" type="pres">
      <dgm:prSet presAssocID="{02668BAD-60C2-49EA-AFC1-6582F8DFDAA5}" presName="Name111" presStyleLbl="parChTrans1D2" presStyleIdx="4" presStyleCnt="6"/>
      <dgm:spPr/>
      <dgm:t>
        <a:bodyPr/>
        <a:lstStyle/>
        <a:p>
          <a:endParaRPr lang="es-ES"/>
        </a:p>
      </dgm:t>
    </dgm:pt>
    <dgm:pt modelId="{FC727EC5-DBA4-44E4-8AD8-7CBFC796DDDF}" type="pres">
      <dgm:prSet presAssocID="{D27BB433-0E80-4281-952D-10880831C7B1}" presName="hierRoot3" presStyleCnt="0">
        <dgm:presLayoutVars>
          <dgm:hierBranch val="init"/>
        </dgm:presLayoutVars>
      </dgm:prSet>
      <dgm:spPr/>
    </dgm:pt>
    <dgm:pt modelId="{674941AC-6AB2-4750-817E-80A1BBF09913}" type="pres">
      <dgm:prSet presAssocID="{D27BB433-0E80-4281-952D-10880831C7B1}" presName="rootComposite3" presStyleCnt="0"/>
      <dgm:spPr/>
    </dgm:pt>
    <dgm:pt modelId="{250A5DEE-9250-485F-B730-A6A57D075998}" type="pres">
      <dgm:prSet presAssocID="{D27BB433-0E80-4281-952D-10880831C7B1}" presName="rootText3" presStyleLbl="asst1" presStyleIdx="0" presStyleCnt="2" custScaleX="76586" custScaleY="78454" custLinFactNeighborX="-5271" custLinFactNeighborY="-125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FDE44BF-5B4E-4A2E-9F7B-DB67BE3D3B3F}" type="pres">
      <dgm:prSet presAssocID="{D27BB433-0E80-4281-952D-10880831C7B1}" presName="rootConnector3" presStyleLbl="asst1" presStyleIdx="0" presStyleCnt="2"/>
      <dgm:spPr/>
      <dgm:t>
        <a:bodyPr/>
        <a:lstStyle/>
        <a:p>
          <a:endParaRPr lang="es-ES"/>
        </a:p>
      </dgm:t>
    </dgm:pt>
    <dgm:pt modelId="{66AE74ED-6A73-4489-82E4-64AF5992DD01}" type="pres">
      <dgm:prSet presAssocID="{D27BB433-0E80-4281-952D-10880831C7B1}" presName="hierChild6" presStyleCnt="0"/>
      <dgm:spPr/>
    </dgm:pt>
    <dgm:pt modelId="{726B4924-3DB6-47E4-A6A4-47300EE70260}" type="pres">
      <dgm:prSet presAssocID="{D27BB433-0E80-4281-952D-10880831C7B1}" presName="hierChild7" presStyleCnt="0"/>
      <dgm:spPr/>
    </dgm:pt>
    <dgm:pt modelId="{39DCAF5E-670A-44A3-B0EB-126900D8E942}" type="pres">
      <dgm:prSet presAssocID="{A301E082-9CAC-4271-9E8B-F73F4168FF3C}" presName="Name111" presStyleLbl="parChTrans1D2" presStyleIdx="5" presStyleCnt="6"/>
      <dgm:spPr/>
      <dgm:t>
        <a:bodyPr/>
        <a:lstStyle/>
        <a:p>
          <a:endParaRPr lang="es-ES"/>
        </a:p>
      </dgm:t>
    </dgm:pt>
    <dgm:pt modelId="{0E45BBCA-9275-4286-B40C-5FA4C5B22BD0}" type="pres">
      <dgm:prSet presAssocID="{9BBD8EC2-D396-485F-BBCF-87FCA9D30BD0}" presName="hierRoot3" presStyleCnt="0">
        <dgm:presLayoutVars>
          <dgm:hierBranch val="init"/>
        </dgm:presLayoutVars>
      </dgm:prSet>
      <dgm:spPr/>
    </dgm:pt>
    <dgm:pt modelId="{D17FE4EF-88E8-497D-8B4F-7767B062FC99}" type="pres">
      <dgm:prSet presAssocID="{9BBD8EC2-D396-485F-BBCF-87FCA9D30BD0}" presName="rootComposite3" presStyleCnt="0"/>
      <dgm:spPr/>
    </dgm:pt>
    <dgm:pt modelId="{638E99A8-5464-4398-8FE3-FB6D0BBBF334}" type="pres">
      <dgm:prSet presAssocID="{9BBD8EC2-D396-485F-BBCF-87FCA9D30BD0}" presName="rootText3" presStyleLbl="asst1" presStyleIdx="1" presStyleCnt="2" custScaleX="76586" custScaleY="78454" custLinFactNeighborX="-5271" custLinFactNeighborY="-1250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43FC20E-52A1-43E5-B47E-FC57AC9BE52A}" type="pres">
      <dgm:prSet presAssocID="{9BBD8EC2-D396-485F-BBCF-87FCA9D30BD0}" presName="rootConnector3" presStyleLbl="asst1" presStyleIdx="1" presStyleCnt="2"/>
      <dgm:spPr/>
      <dgm:t>
        <a:bodyPr/>
        <a:lstStyle/>
        <a:p>
          <a:endParaRPr lang="es-ES"/>
        </a:p>
      </dgm:t>
    </dgm:pt>
    <dgm:pt modelId="{F986FC53-D782-43CC-9272-E99940F43F5E}" type="pres">
      <dgm:prSet presAssocID="{9BBD8EC2-D396-485F-BBCF-87FCA9D30BD0}" presName="hierChild6" presStyleCnt="0"/>
      <dgm:spPr/>
    </dgm:pt>
    <dgm:pt modelId="{D0732194-44CC-4967-917F-8F55C9124D89}" type="pres">
      <dgm:prSet presAssocID="{9BBD8EC2-D396-485F-BBCF-87FCA9D30BD0}" presName="hierChild7" presStyleCnt="0"/>
      <dgm:spPr/>
    </dgm:pt>
  </dgm:ptLst>
  <dgm:cxnLst>
    <dgm:cxn modelId="{6C38AB1E-15C4-472E-B1B2-705B3679D757}" type="presOf" srcId="{F7E6E3B6-92CC-4E25-83CA-6BAADB510BFE}" destId="{A0999F78-FD3F-4B34-A0E0-6485203346DB}" srcOrd="0" destOrd="0" presId="urn:microsoft.com/office/officeart/2005/8/layout/orgChart1"/>
    <dgm:cxn modelId="{3F73E23C-E219-4279-8DFD-9F2D8C8D7019}" type="presOf" srcId="{EFF64C76-594D-44D1-A93B-96B68ADD96A5}" destId="{3AF806A0-D5EA-4575-9EBD-F0EFAB1B6B9E}" srcOrd="0" destOrd="0" presId="urn:microsoft.com/office/officeart/2005/8/layout/orgChart1"/>
    <dgm:cxn modelId="{C61A7A10-6DD7-4A6F-BC3E-041F02766A27}" srcId="{EFF64C76-594D-44D1-A93B-96B68ADD96A5}" destId="{55E3A997-056E-4BFA-904C-9A690BEE5750}" srcOrd="4" destOrd="0" parTransId="{F7E6E3B6-92CC-4E25-83CA-6BAADB510BFE}" sibTransId="{35BE4629-B3D6-4DB4-A92C-B784F7D06B00}"/>
    <dgm:cxn modelId="{4388339A-03DF-4B07-8CD4-783C9DD2A4D2}" type="presOf" srcId="{DF0BF9FA-2B77-499E-A427-35115859128B}" destId="{B7D489FA-F8F5-4A16-8A33-CC4FCA7E36BA}" srcOrd="0" destOrd="0" presId="urn:microsoft.com/office/officeart/2005/8/layout/orgChart1"/>
    <dgm:cxn modelId="{FE11ACD3-C9A2-4121-92BD-3597E665ECBC}" type="presOf" srcId="{55E3A997-056E-4BFA-904C-9A690BEE5750}" destId="{23FD2986-6B4B-4ED1-9E6F-FA6C7D9F9FCA}" srcOrd="1" destOrd="0" presId="urn:microsoft.com/office/officeart/2005/8/layout/orgChart1"/>
    <dgm:cxn modelId="{ABBB420D-05AD-4A36-8441-4BC976641EF8}" srcId="{EFF64C76-594D-44D1-A93B-96B68ADD96A5}" destId="{5456AA1B-8CD1-477E-A32E-FF26A9FFDE11}" srcOrd="0" destOrd="0" parTransId="{F1EE85B3-B1A9-4AD9-B209-3DD6ABC800DD}" sibTransId="{541677E5-38A6-4362-BCBA-7B9B7A4EB7FA}"/>
    <dgm:cxn modelId="{89F19086-01EC-40E0-A1C0-2450E1D6F6CC}" type="presOf" srcId="{07F0CB54-ECEA-4258-B6B4-622ECA9503D0}" destId="{B1C3365A-42F5-4BB2-8E16-F98607EA0316}" srcOrd="0" destOrd="0" presId="urn:microsoft.com/office/officeart/2005/8/layout/orgChart1"/>
    <dgm:cxn modelId="{FD853703-D2F2-4CE6-9753-2A1A9FF08B11}" type="presOf" srcId="{55E3A997-056E-4BFA-904C-9A690BEE5750}" destId="{01712B0F-C9A3-45CC-B2F1-0B5F088F788A}" srcOrd="0" destOrd="0" presId="urn:microsoft.com/office/officeart/2005/8/layout/orgChart1"/>
    <dgm:cxn modelId="{112EEFE6-0402-4EBF-B078-7D555326947A}" srcId="{EFF64C76-594D-44D1-A93B-96B68ADD96A5}" destId="{D27BB433-0E80-4281-952D-10880831C7B1}" srcOrd="2" destOrd="0" parTransId="{02668BAD-60C2-49EA-AFC1-6582F8DFDAA5}" sibTransId="{7DD714EF-EC1B-4DC4-B02A-48BB4A71F646}"/>
    <dgm:cxn modelId="{37235663-6A3E-4822-948B-7E1716C6F08E}" type="presOf" srcId="{02668BAD-60C2-49EA-AFC1-6582F8DFDAA5}" destId="{15ACAF6C-E578-4192-976A-6A154A612B3D}" srcOrd="0" destOrd="0" presId="urn:microsoft.com/office/officeart/2005/8/layout/orgChart1"/>
    <dgm:cxn modelId="{D36EBCF7-9474-42E0-9C19-6812C151B60A}" type="presOf" srcId="{D27BB433-0E80-4281-952D-10880831C7B1}" destId="{6FDE44BF-5B4E-4A2E-9F7B-DB67BE3D3B3F}" srcOrd="1" destOrd="0" presId="urn:microsoft.com/office/officeart/2005/8/layout/orgChart1"/>
    <dgm:cxn modelId="{1DFFD206-9F80-42B9-9B7B-A202668CD438}" type="presOf" srcId="{9BBD8EC2-D396-485F-BBCF-87FCA9D30BD0}" destId="{638E99A8-5464-4398-8FE3-FB6D0BBBF334}" srcOrd="0" destOrd="0" presId="urn:microsoft.com/office/officeart/2005/8/layout/orgChart1"/>
    <dgm:cxn modelId="{E496B6F3-1970-4BD9-9086-1CEE2BECE592}" type="presOf" srcId="{5456AA1B-8CD1-477E-A32E-FF26A9FFDE11}" destId="{9DBEAF35-F487-4EA1-8398-7FC88D0D657E}" srcOrd="0" destOrd="0" presId="urn:microsoft.com/office/officeart/2005/8/layout/orgChart1"/>
    <dgm:cxn modelId="{C2B8A6D7-C3BD-423A-9A2A-D6A4836EE2F5}" type="presOf" srcId="{75E042F7-8EE0-4886-8392-9F2DB6EC7D90}" destId="{BAB9AE07-2429-41B8-BC98-8219F4472528}" srcOrd="1" destOrd="0" presId="urn:microsoft.com/office/officeart/2005/8/layout/orgChart1"/>
    <dgm:cxn modelId="{099D78F7-469F-4EB8-B2CF-CD7A50074CB1}" type="presOf" srcId="{D27BB433-0E80-4281-952D-10880831C7B1}" destId="{250A5DEE-9250-485F-B730-A6A57D075998}" srcOrd="0" destOrd="0" presId="urn:microsoft.com/office/officeart/2005/8/layout/orgChart1"/>
    <dgm:cxn modelId="{06A7C385-16B5-49F5-96CB-17AC6B24ED68}" type="presOf" srcId="{75E042F7-8EE0-4886-8392-9F2DB6EC7D90}" destId="{8C1B9A0B-CCC2-450B-A41C-188C69D04079}" srcOrd="0" destOrd="0" presId="urn:microsoft.com/office/officeart/2005/8/layout/orgChart1"/>
    <dgm:cxn modelId="{81DA880D-6F24-462A-B7C0-70FD65D8D996}" type="presOf" srcId="{48EA9F63-AF3F-4FC8-A672-7DA5F43F6240}" destId="{335667BB-E9FF-4502-8901-CADB70FB68B2}" srcOrd="1" destOrd="0" presId="urn:microsoft.com/office/officeart/2005/8/layout/orgChart1"/>
    <dgm:cxn modelId="{339FD4DA-4F03-4C32-8C27-53ABAD70C324}" type="presOf" srcId="{48EA9F63-AF3F-4FC8-A672-7DA5F43F6240}" destId="{A7ABDD2F-6530-4EA8-8F73-EB2B37551573}" srcOrd="0" destOrd="0" presId="urn:microsoft.com/office/officeart/2005/8/layout/orgChart1"/>
    <dgm:cxn modelId="{B9E8D146-B8FE-4B99-B048-B66653A931B4}" srcId="{EFF64C76-594D-44D1-A93B-96B68ADD96A5}" destId="{9BBD8EC2-D396-485F-BBCF-87FCA9D30BD0}" srcOrd="3" destOrd="0" parTransId="{A301E082-9CAC-4271-9E8B-F73F4168FF3C}" sibTransId="{4F47C588-2BE9-4DB5-B4C2-CA7890AA3A51}"/>
    <dgm:cxn modelId="{E9419620-BB44-4E98-9C16-171CD459B74D}" type="presOf" srcId="{F1EE85B3-B1A9-4AD9-B209-3DD6ABC800DD}" destId="{AD770E57-CA60-43F5-BB96-2C7A812E6182}" srcOrd="0" destOrd="0" presId="urn:microsoft.com/office/officeart/2005/8/layout/orgChart1"/>
    <dgm:cxn modelId="{CBDA2263-A53D-45F6-A1CC-74A864703518}" type="presOf" srcId="{5456AA1B-8CD1-477E-A32E-FF26A9FFDE11}" destId="{33147A3F-A2DA-4C9B-ADCF-4643C6389C27}" srcOrd="1" destOrd="0" presId="urn:microsoft.com/office/officeart/2005/8/layout/orgChart1"/>
    <dgm:cxn modelId="{4C385EFB-1E7E-47B5-920F-2E3F8C25F56E}" type="presOf" srcId="{9BBD8EC2-D396-485F-BBCF-87FCA9D30BD0}" destId="{C43FC20E-52A1-43E5-B47E-FC57AC9BE52A}" srcOrd="1" destOrd="0" presId="urn:microsoft.com/office/officeart/2005/8/layout/orgChart1"/>
    <dgm:cxn modelId="{737B1888-03AD-4D2A-A357-C08F1FDA48B5}" srcId="{EFF64C76-594D-44D1-A93B-96B68ADD96A5}" destId="{75E042F7-8EE0-4886-8392-9F2DB6EC7D90}" srcOrd="5" destOrd="0" parTransId="{DF0BF9FA-2B77-499E-A427-35115859128B}" sibTransId="{41F28830-A9A1-4116-A632-31255AC4EB0B}"/>
    <dgm:cxn modelId="{84A6C890-79D7-4156-AA50-29E78E0DA256}" srcId="{07F0CB54-ECEA-4258-B6B4-622ECA9503D0}" destId="{EFF64C76-594D-44D1-A93B-96B68ADD96A5}" srcOrd="0" destOrd="0" parTransId="{C94B25C9-FB6B-414E-BBC6-0CC10DB9388B}" sibTransId="{002693DD-EFCF-4CC7-8767-D91A21DAB48A}"/>
    <dgm:cxn modelId="{8C3C28FE-5C0B-42BA-881E-BA8D54AA5D6A}" type="presOf" srcId="{EFF64C76-594D-44D1-A93B-96B68ADD96A5}" destId="{4681BCBA-D008-486A-986D-1CC09CE6DED5}" srcOrd="1" destOrd="0" presId="urn:microsoft.com/office/officeart/2005/8/layout/orgChart1"/>
    <dgm:cxn modelId="{EA68A3DC-BDB1-439B-8D30-CE6E7A32368E}" type="presOf" srcId="{A301E082-9CAC-4271-9E8B-F73F4168FF3C}" destId="{39DCAF5E-670A-44A3-B0EB-126900D8E942}" srcOrd="0" destOrd="0" presId="urn:microsoft.com/office/officeart/2005/8/layout/orgChart1"/>
    <dgm:cxn modelId="{B7735450-EE04-44E8-A8F6-5BF2F1C0F4B7}" type="presOf" srcId="{3B93B0E1-C5D4-4784-B80A-6A4D911BF7D6}" destId="{D8320E3A-1161-492C-81D7-B1B465F98C82}" srcOrd="0" destOrd="0" presId="urn:microsoft.com/office/officeart/2005/8/layout/orgChart1"/>
    <dgm:cxn modelId="{C05CB800-0274-4156-88A2-F671C2671FA4}" srcId="{EFF64C76-594D-44D1-A93B-96B68ADD96A5}" destId="{48EA9F63-AF3F-4FC8-A672-7DA5F43F6240}" srcOrd="1" destOrd="0" parTransId="{3B93B0E1-C5D4-4784-B80A-6A4D911BF7D6}" sibTransId="{BAC8F31E-838A-4C61-AC0A-B929F745DFC9}"/>
    <dgm:cxn modelId="{001992F2-178A-4072-BFFF-50F86B40949D}" type="presParOf" srcId="{B1C3365A-42F5-4BB2-8E16-F98607EA0316}" destId="{E81AA4A2-767C-4839-B878-A43DB35E515C}" srcOrd="0" destOrd="0" presId="urn:microsoft.com/office/officeart/2005/8/layout/orgChart1"/>
    <dgm:cxn modelId="{136ED5F8-603D-412A-A3B5-5880FA083BBC}" type="presParOf" srcId="{E81AA4A2-767C-4839-B878-A43DB35E515C}" destId="{08B96CBC-CA38-4083-8092-2E72E1B9C7C1}" srcOrd="0" destOrd="0" presId="urn:microsoft.com/office/officeart/2005/8/layout/orgChart1"/>
    <dgm:cxn modelId="{229C3B23-2177-4CC1-B91C-FEE0C0CE033A}" type="presParOf" srcId="{08B96CBC-CA38-4083-8092-2E72E1B9C7C1}" destId="{3AF806A0-D5EA-4575-9EBD-F0EFAB1B6B9E}" srcOrd="0" destOrd="0" presId="urn:microsoft.com/office/officeart/2005/8/layout/orgChart1"/>
    <dgm:cxn modelId="{0BEBAD1E-9C41-4120-A64B-54956F79D111}" type="presParOf" srcId="{08B96CBC-CA38-4083-8092-2E72E1B9C7C1}" destId="{4681BCBA-D008-486A-986D-1CC09CE6DED5}" srcOrd="1" destOrd="0" presId="urn:microsoft.com/office/officeart/2005/8/layout/orgChart1"/>
    <dgm:cxn modelId="{A5644667-9391-4EFE-A836-03CCBBBEF4DB}" type="presParOf" srcId="{E81AA4A2-767C-4839-B878-A43DB35E515C}" destId="{36B2FF43-9506-4F39-8EF2-C4A9FDAD3DB7}" srcOrd="1" destOrd="0" presId="urn:microsoft.com/office/officeart/2005/8/layout/orgChart1"/>
    <dgm:cxn modelId="{14BE218F-E759-4E68-AA6F-84B65091B6D6}" type="presParOf" srcId="{36B2FF43-9506-4F39-8EF2-C4A9FDAD3DB7}" destId="{AD770E57-CA60-43F5-BB96-2C7A812E6182}" srcOrd="0" destOrd="0" presId="urn:microsoft.com/office/officeart/2005/8/layout/orgChart1"/>
    <dgm:cxn modelId="{CA0E8EA5-10DC-4DBF-8911-5B29BE4CF3B1}" type="presParOf" srcId="{36B2FF43-9506-4F39-8EF2-C4A9FDAD3DB7}" destId="{CEDAEB2D-18BF-4833-AA78-B1C5C19A6315}" srcOrd="1" destOrd="0" presId="urn:microsoft.com/office/officeart/2005/8/layout/orgChart1"/>
    <dgm:cxn modelId="{1A9FAFE8-69BA-4034-A878-31C46F0A20E0}" type="presParOf" srcId="{CEDAEB2D-18BF-4833-AA78-B1C5C19A6315}" destId="{099D6BCD-6938-4D5B-B063-BBA7F2375276}" srcOrd="0" destOrd="0" presId="urn:microsoft.com/office/officeart/2005/8/layout/orgChart1"/>
    <dgm:cxn modelId="{1630590C-6EA4-4D3F-A50C-EE7062B40917}" type="presParOf" srcId="{099D6BCD-6938-4D5B-B063-BBA7F2375276}" destId="{9DBEAF35-F487-4EA1-8398-7FC88D0D657E}" srcOrd="0" destOrd="0" presId="urn:microsoft.com/office/officeart/2005/8/layout/orgChart1"/>
    <dgm:cxn modelId="{96E0AC57-975E-4851-83AB-600B9D0E0410}" type="presParOf" srcId="{099D6BCD-6938-4D5B-B063-BBA7F2375276}" destId="{33147A3F-A2DA-4C9B-ADCF-4643C6389C27}" srcOrd="1" destOrd="0" presId="urn:microsoft.com/office/officeart/2005/8/layout/orgChart1"/>
    <dgm:cxn modelId="{72A3AFD8-C1F0-4C5A-A1B5-825F0122D62B}" type="presParOf" srcId="{CEDAEB2D-18BF-4833-AA78-B1C5C19A6315}" destId="{52AFFB0A-75E2-4169-A404-FC9FC915123E}" srcOrd="1" destOrd="0" presId="urn:microsoft.com/office/officeart/2005/8/layout/orgChart1"/>
    <dgm:cxn modelId="{F212BED8-929D-4FE1-A30F-47A6A620A941}" type="presParOf" srcId="{CEDAEB2D-18BF-4833-AA78-B1C5C19A6315}" destId="{D60191EA-4A29-49BB-88B4-8D5E572CC7AA}" srcOrd="2" destOrd="0" presId="urn:microsoft.com/office/officeart/2005/8/layout/orgChart1"/>
    <dgm:cxn modelId="{B88A902A-16F7-40B8-8EE5-ACF8F4C41103}" type="presParOf" srcId="{36B2FF43-9506-4F39-8EF2-C4A9FDAD3DB7}" destId="{D8320E3A-1161-492C-81D7-B1B465F98C82}" srcOrd="2" destOrd="0" presId="urn:microsoft.com/office/officeart/2005/8/layout/orgChart1"/>
    <dgm:cxn modelId="{73A2E3F1-1C66-498A-9D8E-0257128B0236}" type="presParOf" srcId="{36B2FF43-9506-4F39-8EF2-C4A9FDAD3DB7}" destId="{DD109AEB-3389-465A-B509-59B901CB48B8}" srcOrd="3" destOrd="0" presId="urn:microsoft.com/office/officeart/2005/8/layout/orgChart1"/>
    <dgm:cxn modelId="{E4AB6773-E274-4517-A78E-1BC73F6CDC9E}" type="presParOf" srcId="{DD109AEB-3389-465A-B509-59B901CB48B8}" destId="{AA0C054D-DD05-47E2-959A-9FC940B96006}" srcOrd="0" destOrd="0" presId="urn:microsoft.com/office/officeart/2005/8/layout/orgChart1"/>
    <dgm:cxn modelId="{8A2976AE-E6F7-482C-889F-E72D3A4216E7}" type="presParOf" srcId="{AA0C054D-DD05-47E2-959A-9FC940B96006}" destId="{A7ABDD2F-6530-4EA8-8F73-EB2B37551573}" srcOrd="0" destOrd="0" presId="urn:microsoft.com/office/officeart/2005/8/layout/orgChart1"/>
    <dgm:cxn modelId="{0D593B37-C3DE-4773-AB37-AE057EAB931A}" type="presParOf" srcId="{AA0C054D-DD05-47E2-959A-9FC940B96006}" destId="{335667BB-E9FF-4502-8901-CADB70FB68B2}" srcOrd="1" destOrd="0" presId="urn:microsoft.com/office/officeart/2005/8/layout/orgChart1"/>
    <dgm:cxn modelId="{37C64A94-50FA-47AA-93ED-8F0CC33A9AEA}" type="presParOf" srcId="{DD109AEB-3389-465A-B509-59B901CB48B8}" destId="{07E51C30-E1A9-4868-AB1C-5B20BCAA4F4D}" srcOrd="1" destOrd="0" presId="urn:microsoft.com/office/officeart/2005/8/layout/orgChart1"/>
    <dgm:cxn modelId="{05F93A0F-91D8-4709-9206-40A4914BB25C}" type="presParOf" srcId="{DD109AEB-3389-465A-B509-59B901CB48B8}" destId="{451B66B3-B03C-4F5A-B699-83E25AFBC1F8}" srcOrd="2" destOrd="0" presId="urn:microsoft.com/office/officeart/2005/8/layout/orgChart1"/>
    <dgm:cxn modelId="{C0300253-2728-4F6A-97C3-FEB8035B2346}" type="presParOf" srcId="{36B2FF43-9506-4F39-8EF2-C4A9FDAD3DB7}" destId="{A0999F78-FD3F-4B34-A0E0-6485203346DB}" srcOrd="4" destOrd="0" presId="urn:microsoft.com/office/officeart/2005/8/layout/orgChart1"/>
    <dgm:cxn modelId="{C4ADB579-0985-4E8B-B44E-2554F77F40FF}" type="presParOf" srcId="{36B2FF43-9506-4F39-8EF2-C4A9FDAD3DB7}" destId="{E96802F4-C226-436E-A200-CA1E6880FBCE}" srcOrd="5" destOrd="0" presId="urn:microsoft.com/office/officeart/2005/8/layout/orgChart1"/>
    <dgm:cxn modelId="{A170D732-048F-4B76-838D-8F0141ACCBCF}" type="presParOf" srcId="{E96802F4-C226-436E-A200-CA1E6880FBCE}" destId="{942ACFAF-C65D-4C8F-8C78-D6E8CA89ED47}" srcOrd="0" destOrd="0" presId="urn:microsoft.com/office/officeart/2005/8/layout/orgChart1"/>
    <dgm:cxn modelId="{DBD49E50-92D2-41B3-B3AA-482C589588AA}" type="presParOf" srcId="{942ACFAF-C65D-4C8F-8C78-D6E8CA89ED47}" destId="{01712B0F-C9A3-45CC-B2F1-0B5F088F788A}" srcOrd="0" destOrd="0" presId="urn:microsoft.com/office/officeart/2005/8/layout/orgChart1"/>
    <dgm:cxn modelId="{E70295A1-8D0F-4686-91D6-4E3B30392640}" type="presParOf" srcId="{942ACFAF-C65D-4C8F-8C78-D6E8CA89ED47}" destId="{23FD2986-6B4B-4ED1-9E6F-FA6C7D9F9FCA}" srcOrd="1" destOrd="0" presId="urn:microsoft.com/office/officeart/2005/8/layout/orgChart1"/>
    <dgm:cxn modelId="{AFE2CC99-EF14-49C9-91E4-A22982E48D5D}" type="presParOf" srcId="{E96802F4-C226-436E-A200-CA1E6880FBCE}" destId="{A79992A0-A315-486B-AD5D-20EFAAB2D98E}" srcOrd="1" destOrd="0" presId="urn:microsoft.com/office/officeart/2005/8/layout/orgChart1"/>
    <dgm:cxn modelId="{CA430878-5276-4814-95CF-D6D0AA831602}" type="presParOf" srcId="{E96802F4-C226-436E-A200-CA1E6880FBCE}" destId="{1B2FECAE-D2A9-4D9B-B29D-C04F64622A38}" srcOrd="2" destOrd="0" presId="urn:microsoft.com/office/officeart/2005/8/layout/orgChart1"/>
    <dgm:cxn modelId="{3BF3EAFF-71BF-4F45-ABD9-3EE576502983}" type="presParOf" srcId="{36B2FF43-9506-4F39-8EF2-C4A9FDAD3DB7}" destId="{B7D489FA-F8F5-4A16-8A33-CC4FCA7E36BA}" srcOrd="6" destOrd="0" presId="urn:microsoft.com/office/officeart/2005/8/layout/orgChart1"/>
    <dgm:cxn modelId="{C407D239-B46D-41C1-91E9-DB12E6415EEF}" type="presParOf" srcId="{36B2FF43-9506-4F39-8EF2-C4A9FDAD3DB7}" destId="{245CDB77-21A8-4908-A699-AD1C7BBF2ECD}" srcOrd="7" destOrd="0" presId="urn:microsoft.com/office/officeart/2005/8/layout/orgChart1"/>
    <dgm:cxn modelId="{3A644E0D-ECC2-4821-B981-ED8EF359A277}" type="presParOf" srcId="{245CDB77-21A8-4908-A699-AD1C7BBF2ECD}" destId="{3625B6D5-5349-4D59-9A0C-2CC72F4CF973}" srcOrd="0" destOrd="0" presId="urn:microsoft.com/office/officeart/2005/8/layout/orgChart1"/>
    <dgm:cxn modelId="{09F5A71F-5B7E-45A9-8929-C2FA3C0E14B3}" type="presParOf" srcId="{3625B6D5-5349-4D59-9A0C-2CC72F4CF973}" destId="{8C1B9A0B-CCC2-450B-A41C-188C69D04079}" srcOrd="0" destOrd="0" presId="urn:microsoft.com/office/officeart/2005/8/layout/orgChart1"/>
    <dgm:cxn modelId="{984A5E20-31FF-42E1-A151-99457A2007BF}" type="presParOf" srcId="{3625B6D5-5349-4D59-9A0C-2CC72F4CF973}" destId="{BAB9AE07-2429-41B8-BC98-8219F4472528}" srcOrd="1" destOrd="0" presId="urn:microsoft.com/office/officeart/2005/8/layout/orgChart1"/>
    <dgm:cxn modelId="{86BBB2E2-3744-4BED-AE27-80D13FE459D9}" type="presParOf" srcId="{245CDB77-21A8-4908-A699-AD1C7BBF2ECD}" destId="{520F2DEA-A04D-4565-9DD8-DB08EE154404}" srcOrd="1" destOrd="0" presId="urn:microsoft.com/office/officeart/2005/8/layout/orgChart1"/>
    <dgm:cxn modelId="{DEE9E939-2C76-499C-83DC-14D5AB744018}" type="presParOf" srcId="{245CDB77-21A8-4908-A699-AD1C7BBF2ECD}" destId="{91D8C22A-118E-44A3-87F7-0E59987BAAB0}" srcOrd="2" destOrd="0" presId="urn:microsoft.com/office/officeart/2005/8/layout/orgChart1"/>
    <dgm:cxn modelId="{14F12B28-0574-42E4-B38C-F72D53E6EF00}" type="presParOf" srcId="{E81AA4A2-767C-4839-B878-A43DB35E515C}" destId="{C9A40A97-777C-4CA1-A398-615C74467FD2}" srcOrd="2" destOrd="0" presId="urn:microsoft.com/office/officeart/2005/8/layout/orgChart1"/>
    <dgm:cxn modelId="{2D3D8375-1376-4148-AE7D-925B5E6BBAAF}" type="presParOf" srcId="{C9A40A97-777C-4CA1-A398-615C74467FD2}" destId="{15ACAF6C-E578-4192-976A-6A154A612B3D}" srcOrd="0" destOrd="0" presId="urn:microsoft.com/office/officeart/2005/8/layout/orgChart1"/>
    <dgm:cxn modelId="{AFD0F8F0-1025-41AD-AA23-67A87AFCBB43}" type="presParOf" srcId="{C9A40A97-777C-4CA1-A398-615C74467FD2}" destId="{FC727EC5-DBA4-44E4-8AD8-7CBFC796DDDF}" srcOrd="1" destOrd="0" presId="urn:microsoft.com/office/officeart/2005/8/layout/orgChart1"/>
    <dgm:cxn modelId="{A6D09CFC-A09F-406C-B71A-C962F94226F6}" type="presParOf" srcId="{FC727EC5-DBA4-44E4-8AD8-7CBFC796DDDF}" destId="{674941AC-6AB2-4750-817E-80A1BBF09913}" srcOrd="0" destOrd="0" presId="urn:microsoft.com/office/officeart/2005/8/layout/orgChart1"/>
    <dgm:cxn modelId="{70EA1562-DB9F-42B3-BD2D-E883A1A7E696}" type="presParOf" srcId="{674941AC-6AB2-4750-817E-80A1BBF09913}" destId="{250A5DEE-9250-485F-B730-A6A57D075998}" srcOrd="0" destOrd="0" presId="urn:microsoft.com/office/officeart/2005/8/layout/orgChart1"/>
    <dgm:cxn modelId="{FDFC06B4-E27F-407D-B386-5CC23C4CAFE2}" type="presParOf" srcId="{674941AC-6AB2-4750-817E-80A1BBF09913}" destId="{6FDE44BF-5B4E-4A2E-9F7B-DB67BE3D3B3F}" srcOrd="1" destOrd="0" presId="urn:microsoft.com/office/officeart/2005/8/layout/orgChart1"/>
    <dgm:cxn modelId="{A98733D4-D318-4BFE-9ADC-70A128B5A642}" type="presParOf" srcId="{FC727EC5-DBA4-44E4-8AD8-7CBFC796DDDF}" destId="{66AE74ED-6A73-4489-82E4-64AF5992DD01}" srcOrd="1" destOrd="0" presId="urn:microsoft.com/office/officeart/2005/8/layout/orgChart1"/>
    <dgm:cxn modelId="{830E6388-A2CF-4A01-84A7-E70D07F3610C}" type="presParOf" srcId="{FC727EC5-DBA4-44E4-8AD8-7CBFC796DDDF}" destId="{726B4924-3DB6-47E4-A6A4-47300EE70260}" srcOrd="2" destOrd="0" presId="urn:microsoft.com/office/officeart/2005/8/layout/orgChart1"/>
    <dgm:cxn modelId="{FA0E0DC8-6A03-40BB-A60D-D00C953E271C}" type="presParOf" srcId="{C9A40A97-777C-4CA1-A398-615C74467FD2}" destId="{39DCAF5E-670A-44A3-B0EB-126900D8E942}" srcOrd="2" destOrd="0" presId="urn:microsoft.com/office/officeart/2005/8/layout/orgChart1"/>
    <dgm:cxn modelId="{ADCE5CBF-C47F-4FD6-9BAE-6BAA874B0E43}" type="presParOf" srcId="{C9A40A97-777C-4CA1-A398-615C74467FD2}" destId="{0E45BBCA-9275-4286-B40C-5FA4C5B22BD0}" srcOrd="3" destOrd="0" presId="urn:microsoft.com/office/officeart/2005/8/layout/orgChart1"/>
    <dgm:cxn modelId="{0862E636-4958-4CFC-B5B6-ABE1BACE5F13}" type="presParOf" srcId="{0E45BBCA-9275-4286-B40C-5FA4C5B22BD0}" destId="{D17FE4EF-88E8-497D-8B4F-7767B062FC99}" srcOrd="0" destOrd="0" presId="urn:microsoft.com/office/officeart/2005/8/layout/orgChart1"/>
    <dgm:cxn modelId="{5F2E82DD-65F1-424A-A2F5-B1F6F7736405}" type="presParOf" srcId="{D17FE4EF-88E8-497D-8B4F-7767B062FC99}" destId="{638E99A8-5464-4398-8FE3-FB6D0BBBF334}" srcOrd="0" destOrd="0" presId="urn:microsoft.com/office/officeart/2005/8/layout/orgChart1"/>
    <dgm:cxn modelId="{74BACCF5-315A-42AE-96E9-B59148B0E9C9}" type="presParOf" srcId="{D17FE4EF-88E8-497D-8B4F-7767B062FC99}" destId="{C43FC20E-52A1-43E5-B47E-FC57AC9BE52A}" srcOrd="1" destOrd="0" presId="urn:microsoft.com/office/officeart/2005/8/layout/orgChart1"/>
    <dgm:cxn modelId="{02015863-F33A-4EB8-AEE6-D371546C5D7F}" type="presParOf" srcId="{0E45BBCA-9275-4286-B40C-5FA4C5B22BD0}" destId="{F986FC53-D782-43CC-9272-E99940F43F5E}" srcOrd="1" destOrd="0" presId="urn:microsoft.com/office/officeart/2005/8/layout/orgChart1"/>
    <dgm:cxn modelId="{47B3CA75-360F-4268-8E52-1A6C6E2EAD31}" type="presParOf" srcId="{0E45BBCA-9275-4286-B40C-5FA4C5B22BD0}" destId="{D0732194-44CC-4967-917F-8F55C9124D8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5AA78-9295-4FE9-9DA2-1D4BF82806CC}">
      <dsp:nvSpPr>
        <dsp:cNvPr id="0" name=""/>
        <dsp:cNvSpPr/>
      </dsp:nvSpPr>
      <dsp:spPr>
        <a:xfrm>
          <a:off x="3095818" y="1168287"/>
          <a:ext cx="198599" cy="3522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2529"/>
              </a:lnTo>
              <a:lnTo>
                <a:pt x="198599" y="352252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390F98-DD9B-4BCB-B254-814D7F8A88A4}">
      <dsp:nvSpPr>
        <dsp:cNvPr id="0" name=""/>
        <dsp:cNvSpPr/>
      </dsp:nvSpPr>
      <dsp:spPr>
        <a:xfrm>
          <a:off x="2897218" y="1168287"/>
          <a:ext cx="198599" cy="3522529"/>
        </a:xfrm>
        <a:custGeom>
          <a:avLst/>
          <a:gdLst/>
          <a:ahLst/>
          <a:cxnLst/>
          <a:rect l="0" t="0" r="0" b="0"/>
          <a:pathLst>
            <a:path>
              <a:moveTo>
                <a:pt x="198599" y="0"/>
              </a:moveTo>
              <a:lnTo>
                <a:pt x="198599" y="3522529"/>
              </a:lnTo>
              <a:lnTo>
                <a:pt x="0" y="352252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869019-AE9B-4942-BFC3-6818842FEAB0}">
      <dsp:nvSpPr>
        <dsp:cNvPr id="0" name=""/>
        <dsp:cNvSpPr/>
      </dsp:nvSpPr>
      <dsp:spPr>
        <a:xfrm>
          <a:off x="3095818" y="1168287"/>
          <a:ext cx="198599" cy="2193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3688"/>
              </a:lnTo>
              <a:lnTo>
                <a:pt x="198599" y="21936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CFAEBF-B6FC-4E80-8DBB-DC2FBB6E186F}">
      <dsp:nvSpPr>
        <dsp:cNvPr id="0" name=""/>
        <dsp:cNvSpPr/>
      </dsp:nvSpPr>
      <dsp:spPr>
        <a:xfrm>
          <a:off x="2897218" y="1168287"/>
          <a:ext cx="198599" cy="2193688"/>
        </a:xfrm>
        <a:custGeom>
          <a:avLst/>
          <a:gdLst/>
          <a:ahLst/>
          <a:cxnLst/>
          <a:rect l="0" t="0" r="0" b="0"/>
          <a:pathLst>
            <a:path>
              <a:moveTo>
                <a:pt x="198599" y="0"/>
              </a:moveTo>
              <a:lnTo>
                <a:pt x="198599" y="2193688"/>
              </a:lnTo>
              <a:lnTo>
                <a:pt x="0" y="21936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5CEFEB-074E-4B7A-8CD4-8D43F88DCBCB}">
      <dsp:nvSpPr>
        <dsp:cNvPr id="0" name=""/>
        <dsp:cNvSpPr/>
      </dsp:nvSpPr>
      <dsp:spPr>
        <a:xfrm>
          <a:off x="3095818" y="1168287"/>
          <a:ext cx="198599" cy="8648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4847"/>
              </a:lnTo>
              <a:lnTo>
                <a:pt x="198599" y="8648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0EF2B8-18D4-4635-A354-29AC0BCBBF7A}">
      <dsp:nvSpPr>
        <dsp:cNvPr id="0" name=""/>
        <dsp:cNvSpPr/>
      </dsp:nvSpPr>
      <dsp:spPr>
        <a:xfrm>
          <a:off x="2897218" y="1168287"/>
          <a:ext cx="198599" cy="864847"/>
        </a:xfrm>
        <a:custGeom>
          <a:avLst/>
          <a:gdLst/>
          <a:ahLst/>
          <a:cxnLst/>
          <a:rect l="0" t="0" r="0" b="0"/>
          <a:pathLst>
            <a:path>
              <a:moveTo>
                <a:pt x="198599" y="0"/>
              </a:moveTo>
              <a:lnTo>
                <a:pt x="198599" y="864847"/>
              </a:lnTo>
              <a:lnTo>
                <a:pt x="0" y="8648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5B7F8E-6CDD-43F5-9994-B6F63DE8DA37}">
      <dsp:nvSpPr>
        <dsp:cNvPr id="0" name=""/>
        <dsp:cNvSpPr/>
      </dsp:nvSpPr>
      <dsp:spPr>
        <a:xfrm>
          <a:off x="1802214" y="0"/>
          <a:ext cx="2587207" cy="116828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Secretario(a) de Infraestructura </a:t>
          </a:r>
          <a:br>
            <a:rPr lang="es-ES" sz="1200" kern="1200" dirty="0" smtClean="0"/>
          </a:br>
          <a:r>
            <a:rPr lang="es-ES" sz="1200" kern="1200" dirty="0" smtClean="0"/>
            <a:t>Sostenible</a:t>
          </a:r>
        </a:p>
      </dsp:txBody>
      <dsp:txXfrm>
        <a:off x="1802214" y="0"/>
        <a:ext cx="2587207" cy="1168287"/>
      </dsp:txXfrm>
    </dsp:sp>
    <dsp:sp modelId="{3B573B2C-F638-4DB2-BB47-876CEFDCB4EA}">
      <dsp:nvSpPr>
        <dsp:cNvPr id="0" name=""/>
        <dsp:cNvSpPr/>
      </dsp:nvSpPr>
      <dsp:spPr>
        <a:xfrm>
          <a:off x="205566" y="1567314"/>
          <a:ext cx="2691652" cy="9316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Proyectos</a:t>
          </a:r>
        </a:p>
      </dsp:txBody>
      <dsp:txXfrm>
        <a:off x="205566" y="1567314"/>
        <a:ext cx="2691652" cy="931641"/>
      </dsp:txXfrm>
    </dsp:sp>
    <dsp:sp modelId="{1845C9AA-F977-42C3-9481-CDE0CBB8B0DA}">
      <dsp:nvSpPr>
        <dsp:cNvPr id="0" name=""/>
        <dsp:cNvSpPr/>
      </dsp:nvSpPr>
      <dsp:spPr>
        <a:xfrm>
          <a:off x="3294418" y="1567314"/>
          <a:ext cx="2691652" cy="9316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para la Gestión de Financiamiento Sostenible</a:t>
          </a:r>
        </a:p>
      </dsp:txBody>
      <dsp:txXfrm>
        <a:off x="3294418" y="1567314"/>
        <a:ext cx="2691652" cy="931641"/>
      </dsp:txXfrm>
    </dsp:sp>
    <dsp:sp modelId="{D249EF70-2A6A-4A8D-AF2E-ACD528EC1F80}">
      <dsp:nvSpPr>
        <dsp:cNvPr id="0" name=""/>
        <dsp:cNvSpPr/>
      </dsp:nvSpPr>
      <dsp:spPr>
        <a:xfrm>
          <a:off x="205566" y="2896155"/>
          <a:ext cx="2691652" cy="9316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Planeación de Obras y Contratación</a:t>
          </a:r>
        </a:p>
      </dsp:txBody>
      <dsp:txXfrm>
        <a:off x="205566" y="2896155"/>
        <a:ext cx="2691652" cy="931641"/>
      </dsp:txXfrm>
    </dsp:sp>
    <dsp:sp modelId="{59F8BE08-920C-4C0A-86A7-114EBD0D63AD}">
      <dsp:nvSpPr>
        <dsp:cNvPr id="0" name=""/>
        <dsp:cNvSpPr/>
      </dsp:nvSpPr>
      <dsp:spPr>
        <a:xfrm>
          <a:off x="3294418" y="2896155"/>
          <a:ext cx="2691652" cy="9316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Seguimiento de Obras</a:t>
          </a:r>
        </a:p>
      </dsp:txBody>
      <dsp:txXfrm>
        <a:off x="3294418" y="2896155"/>
        <a:ext cx="2691652" cy="931641"/>
      </dsp:txXfrm>
    </dsp:sp>
    <dsp:sp modelId="{EC39D9C7-A11B-4148-A67C-76F7B77A57B4}">
      <dsp:nvSpPr>
        <dsp:cNvPr id="0" name=""/>
        <dsp:cNvSpPr/>
      </dsp:nvSpPr>
      <dsp:spPr>
        <a:xfrm>
          <a:off x="205566" y="4224996"/>
          <a:ext cx="2691652" cy="9316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Gestión de Pavimentos</a:t>
          </a:r>
        </a:p>
      </dsp:txBody>
      <dsp:txXfrm>
        <a:off x="205566" y="4224996"/>
        <a:ext cx="2691652" cy="931641"/>
      </dsp:txXfrm>
    </dsp:sp>
    <dsp:sp modelId="{F1B61865-0F24-4492-9593-42737693ECCC}">
      <dsp:nvSpPr>
        <dsp:cNvPr id="0" name=""/>
        <dsp:cNvSpPr/>
      </dsp:nvSpPr>
      <dsp:spPr>
        <a:xfrm>
          <a:off x="3294418" y="4224996"/>
          <a:ext cx="2691652" cy="9316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Director(a) de Enlace Municipal</a:t>
          </a:r>
        </a:p>
      </dsp:txBody>
      <dsp:txXfrm>
        <a:off x="3294418" y="4224996"/>
        <a:ext cx="2691652" cy="9316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D42A1A-EAE4-4184-8B6A-566A41BE8D43}">
      <dsp:nvSpPr>
        <dsp:cNvPr id="0" name=""/>
        <dsp:cNvSpPr/>
      </dsp:nvSpPr>
      <dsp:spPr>
        <a:xfrm>
          <a:off x="3866161" y="1326951"/>
          <a:ext cx="349776" cy="1533800"/>
        </a:xfrm>
        <a:custGeom>
          <a:avLst/>
          <a:gdLst/>
          <a:ahLst/>
          <a:cxnLst/>
          <a:rect l="0" t="0" r="0" b="0"/>
          <a:pathLst>
            <a:path>
              <a:moveTo>
                <a:pt x="349776" y="0"/>
              </a:moveTo>
              <a:lnTo>
                <a:pt x="349776" y="1533800"/>
              </a:lnTo>
              <a:lnTo>
                <a:pt x="0" y="15338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7B79BA-F051-435D-ACCA-843693405F1B}">
      <dsp:nvSpPr>
        <dsp:cNvPr id="0" name=""/>
        <dsp:cNvSpPr/>
      </dsp:nvSpPr>
      <dsp:spPr>
        <a:xfrm>
          <a:off x="3853720" y="1326951"/>
          <a:ext cx="362216" cy="2211877"/>
        </a:xfrm>
        <a:custGeom>
          <a:avLst/>
          <a:gdLst/>
          <a:ahLst/>
          <a:cxnLst/>
          <a:rect l="0" t="0" r="0" b="0"/>
          <a:pathLst>
            <a:path>
              <a:moveTo>
                <a:pt x="362216" y="0"/>
              </a:moveTo>
              <a:lnTo>
                <a:pt x="362216" y="2211877"/>
              </a:lnTo>
              <a:lnTo>
                <a:pt x="0" y="221187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FE5BBE-04BA-404C-8D77-974EFF661877}">
      <dsp:nvSpPr>
        <dsp:cNvPr id="0" name=""/>
        <dsp:cNvSpPr/>
      </dsp:nvSpPr>
      <dsp:spPr>
        <a:xfrm>
          <a:off x="5219084" y="2377082"/>
          <a:ext cx="113752" cy="12314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1426"/>
              </a:lnTo>
              <a:lnTo>
                <a:pt x="113752" y="123142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E328E-DC3F-43EC-951F-F1B9F32B163A}">
      <dsp:nvSpPr>
        <dsp:cNvPr id="0" name=""/>
        <dsp:cNvSpPr/>
      </dsp:nvSpPr>
      <dsp:spPr>
        <a:xfrm>
          <a:off x="5219084" y="2377082"/>
          <a:ext cx="101058" cy="513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3920"/>
              </a:lnTo>
              <a:lnTo>
                <a:pt x="101058" y="51392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D95B93-1B5D-4878-88FF-1C7FFE015616}">
      <dsp:nvSpPr>
        <dsp:cNvPr id="0" name=""/>
        <dsp:cNvSpPr/>
      </dsp:nvSpPr>
      <dsp:spPr>
        <a:xfrm>
          <a:off x="4215937" y="1326951"/>
          <a:ext cx="297283" cy="7535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3584"/>
              </a:lnTo>
              <a:lnTo>
                <a:pt x="297283" y="7535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4FEF9D-4827-46D7-B1B8-07564AA24F18}">
      <dsp:nvSpPr>
        <dsp:cNvPr id="0" name=""/>
        <dsp:cNvSpPr/>
      </dsp:nvSpPr>
      <dsp:spPr>
        <a:xfrm>
          <a:off x="3920625" y="1326951"/>
          <a:ext cx="295311" cy="755608"/>
        </a:xfrm>
        <a:custGeom>
          <a:avLst/>
          <a:gdLst/>
          <a:ahLst/>
          <a:cxnLst/>
          <a:rect l="0" t="0" r="0" b="0"/>
          <a:pathLst>
            <a:path>
              <a:moveTo>
                <a:pt x="295311" y="0"/>
              </a:moveTo>
              <a:lnTo>
                <a:pt x="295311" y="755608"/>
              </a:lnTo>
              <a:lnTo>
                <a:pt x="0" y="75560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2CD7B3-33AA-415D-A174-8D225F710BF1}">
      <dsp:nvSpPr>
        <dsp:cNvPr id="0" name=""/>
        <dsp:cNvSpPr/>
      </dsp:nvSpPr>
      <dsp:spPr>
        <a:xfrm>
          <a:off x="4215937" y="1326951"/>
          <a:ext cx="3228756" cy="29581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66505"/>
              </a:lnTo>
              <a:lnTo>
                <a:pt x="3228756" y="2866505"/>
              </a:lnTo>
              <a:lnTo>
                <a:pt x="3228756" y="295810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8AA4EC-C035-470D-AE97-F44FB6C56623}">
      <dsp:nvSpPr>
        <dsp:cNvPr id="0" name=""/>
        <dsp:cNvSpPr/>
      </dsp:nvSpPr>
      <dsp:spPr>
        <a:xfrm>
          <a:off x="4215937" y="1326951"/>
          <a:ext cx="1078366" cy="29581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66505"/>
              </a:lnTo>
              <a:lnTo>
                <a:pt x="1078366" y="2866505"/>
              </a:lnTo>
              <a:lnTo>
                <a:pt x="1078366" y="295810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45AA27-1C73-41D8-ABBA-45EA6A257F7D}">
      <dsp:nvSpPr>
        <dsp:cNvPr id="0" name=""/>
        <dsp:cNvSpPr/>
      </dsp:nvSpPr>
      <dsp:spPr>
        <a:xfrm>
          <a:off x="3138696" y="1326951"/>
          <a:ext cx="1077240" cy="2958108"/>
        </a:xfrm>
        <a:custGeom>
          <a:avLst/>
          <a:gdLst/>
          <a:ahLst/>
          <a:cxnLst/>
          <a:rect l="0" t="0" r="0" b="0"/>
          <a:pathLst>
            <a:path>
              <a:moveTo>
                <a:pt x="1077240" y="0"/>
              </a:moveTo>
              <a:lnTo>
                <a:pt x="1077240" y="2866505"/>
              </a:lnTo>
              <a:lnTo>
                <a:pt x="0" y="2866505"/>
              </a:lnTo>
              <a:lnTo>
                <a:pt x="0" y="295810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BCFE4-62AF-4100-989D-9257359A9761}">
      <dsp:nvSpPr>
        <dsp:cNvPr id="0" name=""/>
        <dsp:cNvSpPr/>
      </dsp:nvSpPr>
      <dsp:spPr>
        <a:xfrm>
          <a:off x="986299" y="1326951"/>
          <a:ext cx="3229637" cy="2958108"/>
        </a:xfrm>
        <a:custGeom>
          <a:avLst/>
          <a:gdLst/>
          <a:ahLst/>
          <a:cxnLst/>
          <a:rect l="0" t="0" r="0" b="0"/>
          <a:pathLst>
            <a:path>
              <a:moveTo>
                <a:pt x="3229637" y="0"/>
              </a:moveTo>
              <a:lnTo>
                <a:pt x="3229637" y="2866505"/>
              </a:lnTo>
              <a:lnTo>
                <a:pt x="0" y="2866505"/>
              </a:lnTo>
              <a:lnTo>
                <a:pt x="0" y="295810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30B8C1-7B2D-4568-AC28-83244B3BC165}">
      <dsp:nvSpPr>
        <dsp:cNvPr id="0" name=""/>
        <dsp:cNvSpPr/>
      </dsp:nvSpPr>
      <dsp:spPr>
        <a:xfrm>
          <a:off x="3249780" y="461100"/>
          <a:ext cx="1932313" cy="86585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Secretario(a) de </a:t>
          </a:r>
          <a:br>
            <a:rPr lang="es-MX" sz="1200" kern="1200" dirty="0" smtClean="0">
              <a:solidFill>
                <a:schemeClr val="tx1"/>
              </a:solidFill>
            </a:rPr>
          </a:br>
          <a:r>
            <a:rPr lang="es-MX" sz="1200" kern="1200" dirty="0" smtClean="0">
              <a:solidFill>
                <a:schemeClr val="tx1"/>
              </a:solidFill>
            </a:rPr>
            <a:t>Infraestructura Sostenible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>
            <a:solidFill>
              <a:schemeClr val="tx1"/>
            </a:solidFill>
          </a:endParaRPr>
        </a:p>
      </dsp:txBody>
      <dsp:txXfrm>
        <a:off x="3249780" y="461100"/>
        <a:ext cx="1932313" cy="865851"/>
      </dsp:txXfrm>
    </dsp:sp>
    <dsp:sp modelId="{20F9079C-E751-4876-9882-A3EBCE3B67C4}">
      <dsp:nvSpPr>
        <dsp:cNvPr id="0" name=""/>
        <dsp:cNvSpPr/>
      </dsp:nvSpPr>
      <dsp:spPr>
        <a:xfrm>
          <a:off x="1804" y="4285060"/>
          <a:ext cx="1968989" cy="8656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Coordinador(a) General de la Secretaría de Obras Públicas</a:t>
          </a:r>
          <a:br>
            <a:rPr lang="es-MX" sz="1200" kern="1200" dirty="0" smtClean="0">
              <a:solidFill>
                <a:schemeClr val="tx1"/>
              </a:solidFill>
            </a:rPr>
          </a:br>
          <a:endParaRPr lang="es-MX" sz="1200" strike="noStrike" kern="1200" dirty="0" smtClean="0">
            <a:solidFill>
              <a:schemeClr val="tx1"/>
            </a:solidFill>
          </a:endParaRPr>
        </a:p>
      </dsp:txBody>
      <dsp:txXfrm>
        <a:off x="1804" y="4285060"/>
        <a:ext cx="1968989" cy="865611"/>
      </dsp:txXfrm>
    </dsp:sp>
    <dsp:sp modelId="{F74D5F8C-C1C5-4FF8-9ABE-2011598B552D}">
      <dsp:nvSpPr>
        <dsp:cNvPr id="0" name=""/>
        <dsp:cNvSpPr/>
      </dsp:nvSpPr>
      <dsp:spPr>
        <a:xfrm>
          <a:off x="2154201" y="4285060"/>
          <a:ext cx="1968989" cy="8656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Coordinador(a) Operativo(a)</a:t>
          </a:r>
          <a:br>
            <a:rPr lang="es-ES" sz="1200" kern="1200" dirty="0" smtClean="0">
              <a:solidFill>
                <a:schemeClr val="tx1"/>
              </a:solidFill>
            </a:rPr>
          </a:br>
          <a:endParaRPr lang="es-ES" sz="1200" strike="noStrike" kern="1200" dirty="0">
            <a:solidFill>
              <a:schemeClr val="tx1"/>
            </a:solidFill>
          </a:endParaRPr>
        </a:p>
      </dsp:txBody>
      <dsp:txXfrm>
        <a:off x="2154201" y="4285060"/>
        <a:ext cx="1968989" cy="865611"/>
      </dsp:txXfrm>
    </dsp:sp>
    <dsp:sp modelId="{01AC14F7-0146-4679-B765-C617F88E623B}">
      <dsp:nvSpPr>
        <dsp:cNvPr id="0" name=""/>
        <dsp:cNvSpPr/>
      </dsp:nvSpPr>
      <dsp:spPr>
        <a:xfrm>
          <a:off x="4309808" y="4285060"/>
          <a:ext cx="1968989" cy="8656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</a:rPr>
            <a:t>Coordinador(a) Administrativo(a)</a:t>
          </a:r>
          <a:br>
            <a:rPr lang="es-MX" sz="1200" kern="1200" dirty="0" smtClean="0">
              <a:solidFill>
                <a:schemeClr val="tx1"/>
              </a:solidFill>
            </a:rPr>
          </a:br>
          <a:endParaRPr lang="es-MX" sz="1200" kern="1200" dirty="0" smtClean="0">
            <a:solidFill>
              <a:schemeClr val="tx1"/>
            </a:solidFill>
          </a:endParaRPr>
        </a:p>
      </dsp:txBody>
      <dsp:txXfrm>
        <a:off x="4309808" y="4285060"/>
        <a:ext cx="1968989" cy="865611"/>
      </dsp:txXfrm>
    </dsp:sp>
    <dsp:sp modelId="{8146E523-4832-4E70-AC15-D59DB9ECA133}">
      <dsp:nvSpPr>
        <dsp:cNvPr id="0" name=""/>
        <dsp:cNvSpPr/>
      </dsp:nvSpPr>
      <dsp:spPr>
        <a:xfrm>
          <a:off x="6460198" y="4285060"/>
          <a:ext cx="1968989" cy="8656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Área de Promoción 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y Fomento de Obras</a:t>
          </a:r>
          <a:endParaRPr lang="es-ES" sz="1200" kern="1200" dirty="0"/>
        </a:p>
      </dsp:txBody>
      <dsp:txXfrm>
        <a:off x="6460198" y="4285060"/>
        <a:ext cx="1968989" cy="865611"/>
      </dsp:txXfrm>
    </dsp:sp>
    <dsp:sp modelId="{7A395F6E-4521-4AD6-892D-CA649874CD45}">
      <dsp:nvSpPr>
        <dsp:cNvPr id="0" name=""/>
        <dsp:cNvSpPr/>
      </dsp:nvSpPr>
      <dsp:spPr>
        <a:xfrm>
          <a:off x="2508897" y="1786014"/>
          <a:ext cx="1411727" cy="59309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Auxiliar </a:t>
          </a:r>
          <a:br>
            <a:rPr lang="es-MX" sz="1200" kern="1200" dirty="0" smtClean="0">
              <a:solidFill>
                <a:schemeClr val="tx1"/>
              </a:solidFill>
            </a:rPr>
          </a:br>
          <a:r>
            <a:rPr lang="es-MX" sz="1200" kern="1200" dirty="0" smtClean="0">
              <a:solidFill>
                <a:schemeClr val="tx1"/>
              </a:solidFill>
            </a:rPr>
            <a:t>Administrativo(a)</a:t>
          </a:r>
          <a:br>
            <a:rPr lang="es-MX" sz="1200" kern="1200" dirty="0" smtClean="0">
              <a:solidFill>
                <a:schemeClr val="tx1"/>
              </a:solidFill>
            </a:rPr>
          </a:br>
          <a:endParaRPr lang="es-ES" sz="1200" kern="1200" dirty="0">
            <a:solidFill>
              <a:srgbClr val="FF0000"/>
            </a:solidFill>
          </a:endParaRPr>
        </a:p>
      </dsp:txBody>
      <dsp:txXfrm>
        <a:off x="2508897" y="1786014"/>
        <a:ext cx="1411727" cy="593091"/>
      </dsp:txXfrm>
    </dsp:sp>
    <dsp:sp modelId="{2E18D53E-5602-4626-B00A-6EB961E8299A}">
      <dsp:nvSpPr>
        <dsp:cNvPr id="0" name=""/>
        <dsp:cNvSpPr/>
      </dsp:nvSpPr>
      <dsp:spPr>
        <a:xfrm>
          <a:off x="4513220" y="1783990"/>
          <a:ext cx="1411727" cy="59309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Abogado(a)</a:t>
          </a:r>
          <a:br>
            <a:rPr lang="es-MX" sz="1200" kern="1200" dirty="0" smtClean="0">
              <a:solidFill>
                <a:schemeClr val="tx1"/>
              </a:solidFill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4513220" y="1783990"/>
        <a:ext cx="1411727" cy="593091"/>
      </dsp:txXfrm>
    </dsp:sp>
    <dsp:sp modelId="{7C285987-CB06-45BA-B239-D477D16F1EC4}">
      <dsp:nvSpPr>
        <dsp:cNvPr id="0" name=""/>
        <dsp:cNvSpPr/>
      </dsp:nvSpPr>
      <dsp:spPr>
        <a:xfrm>
          <a:off x="5320143" y="2481610"/>
          <a:ext cx="1797002" cy="8187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Auxiliar Administrativo(a)</a:t>
          </a:r>
          <a:br>
            <a:rPr lang="es-MX" sz="1200" kern="1200" dirty="0" smtClean="0">
              <a:solidFill>
                <a:schemeClr val="tx1"/>
              </a:solidFill>
            </a:rPr>
          </a:br>
          <a:endParaRPr lang="es-MX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Auxiliar</a:t>
          </a:r>
          <a:br>
            <a:rPr lang="es-MX" sz="1200" kern="1200" dirty="0" smtClean="0">
              <a:solidFill>
                <a:schemeClr val="tx1"/>
              </a:solidFill>
            </a:rPr>
          </a:br>
          <a:endParaRPr lang="es-MX" sz="1200" kern="1200" dirty="0" smtClean="0">
            <a:solidFill>
              <a:schemeClr val="tx1"/>
            </a:solidFill>
          </a:endParaRPr>
        </a:p>
      </dsp:txBody>
      <dsp:txXfrm>
        <a:off x="5320143" y="2481610"/>
        <a:ext cx="1797002" cy="818784"/>
      </dsp:txXfrm>
    </dsp:sp>
    <dsp:sp modelId="{9124FD9A-6417-4B27-93E5-66BBB17E7088}">
      <dsp:nvSpPr>
        <dsp:cNvPr id="0" name=""/>
        <dsp:cNvSpPr/>
      </dsp:nvSpPr>
      <dsp:spPr>
        <a:xfrm>
          <a:off x="5332836" y="3390406"/>
          <a:ext cx="1797002" cy="43620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Auxiliar Administrativo(a) </a:t>
          </a:r>
          <a:br>
            <a:rPr lang="es-MX" sz="1200" kern="1200" dirty="0" smtClean="0">
              <a:solidFill>
                <a:schemeClr val="tx1"/>
              </a:solidFill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5332836" y="3390406"/>
        <a:ext cx="1797002" cy="436205"/>
      </dsp:txXfrm>
    </dsp:sp>
    <dsp:sp modelId="{34AE8534-6549-44A0-AD9F-F3C4D1FD7A8D}">
      <dsp:nvSpPr>
        <dsp:cNvPr id="0" name=""/>
        <dsp:cNvSpPr/>
      </dsp:nvSpPr>
      <dsp:spPr>
        <a:xfrm>
          <a:off x="2441992" y="3242283"/>
          <a:ext cx="1411727" cy="59309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Jefe(a) de Gestión </a:t>
          </a:r>
          <a:br>
            <a:rPr lang="es-ES" sz="1200" kern="1200" dirty="0" smtClean="0">
              <a:solidFill>
                <a:schemeClr val="tx1"/>
              </a:solidFill>
            </a:rPr>
          </a:br>
          <a:r>
            <a:rPr lang="es-ES" sz="1200" kern="1200" dirty="0" smtClean="0">
              <a:solidFill>
                <a:schemeClr val="tx1"/>
              </a:solidFill>
            </a:rPr>
            <a:t>de Obras</a:t>
          </a:r>
          <a:br>
            <a:rPr lang="es-ES" sz="1200" kern="1200" dirty="0" smtClean="0">
              <a:solidFill>
                <a:schemeClr val="tx1"/>
              </a:solidFill>
            </a:rPr>
          </a:br>
          <a:endParaRPr lang="es-ES" sz="1200" kern="1200" dirty="0" smtClean="0">
            <a:solidFill>
              <a:schemeClr val="tx1"/>
            </a:solidFill>
          </a:endParaRPr>
        </a:p>
      </dsp:txBody>
      <dsp:txXfrm>
        <a:off x="2441992" y="3242283"/>
        <a:ext cx="1411727" cy="593091"/>
      </dsp:txXfrm>
    </dsp:sp>
    <dsp:sp modelId="{788FABAF-5127-4471-905C-E09CA8B4247D}">
      <dsp:nvSpPr>
        <dsp:cNvPr id="0" name=""/>
        <dsp:cNvSpPr/>
      </dsp:nvSpPr>
      <dsp:spPr>
        <a:xfrm>
          <a:off x="2454433" y="2564206"/>
          <a:ext cx="1411727" cy="59309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Jefe(a) de Costos</a:t>
          </a:r>
          <a:br>
            <a:rPr lang="es-ES" sz="1200" kern="1200" dirty="0" smtClean="0">
              <a:solidFill>
                <a:schemeClr val="tx1"/>
              </a:solidFill>
            </a:rPr>
          </a:br>
          <a:endParaRPr lang="es-ES" sz="1200" kern="1200" dirty="0"/>
        </a:p>
      </dsp:txBody>
      <dsp:txXfrm>
        <a:off x="2454433" y="2564206"/>
        <a:ext cx="1411727" cy="5930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DE56AF-0C84-4E90-AA78-2921CCD07DD8}">
      <dsp:nvSpPr>
        <dsp:cNvPr id="0" name=""/>
        <dsp:cNvSpPr/>
      </dsp:nvSpPr>
      <dsp:spPr>
        <a:xfrm>
          <a:off x="1458448" y="1630067"/>
          <a:ext cx="91440" cy="921590"/>
        </a:xfrm>
        <a:custGeom>
          <a:avLst/>
          <a:gdLst/>
          <a:ahLst/>
          <a:cxnLst/>
          <a:rect l="0" t="0" r="0" b="0"/>
          <a:pathLst>
            <a:path>
              <a:moveTo>
                <a:pt x="47143" y="0"/>
              </a:moveTo>
              <a:lnTo>
                <a:pt x="47143" y="454462"/>
              </a:lnTo>
              <a:lnTo>
                <a:pt x="45720" y="454462"/>
              </a:lnTo>
              <a:lnTo>
                <a:pt x="45720" y="92159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87A937-3938-4884-8DF4-B93B21A32BEC}">
      <dsp:nvSpPr>
        <dsp:cNvPr id="0" name=""/>
        <dsp:cNvSpPr/>
      </dsp:nvSpPr>
      <dsp:spPr>
        <a:xfrm>
          <a:off x="14052" y="12737"/>
          <a:ext cx="2983077" cy="161732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</a:rPr>
            <a:t>Coordinador(a) General de la Secretaría de Obras Públicas</a:t>
          </a:r>
        </a:p>
      </dsp:txBody>
      <dsp:txXfrm>
        <a:off x="14052" y="12737"/>
        <a:ext cx="2983077" cy="1617329"/>
      </dsp:txXfrm>
    </dsp:sp>
    <dsp:sp modelId="{9BA4F2C6-B094-40C2-ABF8-5C82FBDE1D4F}">
      <dsp:nvSpPr>
        <dsp:cNvPr id="0" name=""/>
        <dsp:cNvSpPr/>
      </dsp:nvSpPr>
      <dsp:spPr>
        <a:xfrm>
          <a:off x="370160" y="2551657"/>
          <a:ext cx="2268016" cy="121597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kern="1200" dirty="0" smtClean="0">
              <a:solidFill>
                <a:schemeClr val="tx1"/>
              </a:solidFill>
            </a:rPr>
            <a:t>Secretaria(o)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MX" sz="1200" kern="1200" dirty="0" smtClean="0">
            <a:solidFill>
              <a:schemeClr val="tx1"/>
            </a:solidFill>
          </a:endParaRPr>
        </a:p>
      </dsp:txBody>
      <dsp:txXfrm>
        <a:off x="370160" y="2551657"/>
        <a:ext cx="2268016" cy="12159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20E3A-1161-492C-81D7-B1B465F98C82}">
      <dsp:nvSpPr>
        <dsp:cNvPr id="0" name=""/>
        <dsp:cNvSpPr/>
      </dsp:nvSpPr>
      <dsp:spPr>
        <a:xfrm>
          <a:off x="3356369" y="1940846"/>
          <a:ext cx="2377851" cy="9278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2801"/>
              </a:lnTo>
              <a:lnTo>
                <a:pt x="2377851" y="732801"/>
              </a:lnTo>
              <a:lnTo>
                <a:pt x="2377851" y="92783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C03915-DB98-4A96-991D-4F43DD0FD42E}">
      <dsp:nvSpPr>
        <dsp:cNvPr id="0" name=""/>
        <dsp:cNvSpPr/>
      </dsp:nvSpPr>
      <dsp:spPr>
        <a:xfrm>
          <a:off x="3310649" y="1940846"/>
          <a:ext cx="91440" cy="9278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32801"/>
              </a:lnTo>
              <a:lnTo>
                <a:pt x="48134" y="732801"/>
              </a:lnTo>
              <a:lnTo>
                <a:pt x="48134" y="92783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770E57-CA60-43F5-BB96-2C7A812E6182}">
      <dsp:nvSpPr>
        <dsp:cNvPr id="0" name=""/>
        <dsp:cNvSpPr/>
      </dsp:nvSpPr>
      <dsp:spPr>
        <a:xfrm>
          <a:off x="990726" y="1940846"/>
          <a:ext cx="2365642" cy="926960"/>
        </a:xfrm>
        <a:custGeom>
          <a:avLst/>
          <a:gdLst/>
          <a:ahLst/>
          <a:cxnLst/>
          <a:rect l="0" t="0" r="0" b="0"/>
          <a:pathLst>
            <a:path>
              <a:moveTo>
                <a:pt x="2365642" y="0"/>
              </a:moveTo>
              <a:lnTo>
                <a:pt x="2365642" y="731928"/>
              </a:lnTo>
              <a:lnTo>
                <a:pt x="0" y="731928"/>
              </a:lnTo>
              <a:lnTo>
                <a:pt x="0" y="9269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F806A0-D5EA-4575-9EBD-F0EFAB1B6B9E}">
      <dsp:nvSpPr>
        <dsp:cNvPr id="0" name=""/>
        <dsp:cNvSpPr/>
      </dsp:nvSpPr>
      <dsp:spPr>
        <a:xfrm>
          <a:off x="2042371" y="464842"/>
          <a:ext cx="2627994" cy="147600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strike="noStrike" kern="1200" dirty="0" smtClean="0">
              <a:solidFill>
                <a:schemeClr val="tx1"/>
              </a:solidFill>
              <a:effectLst/>
            </a:rPr>
            <a:t>Coordinador(a) Administrativo(a)</a:t>
          </a:r>
        </a:p>
      </dsp:txBody>
      <dsp:txXfrm>
        <a:off x="2042371" y="464842"/>
        <a:ext cx="2627994" cy="1476004"/>
      </dsp:txXfrm>
    </dsp:sp>
    <dsp:sp modelId="{9DBEAF35-F487-4EA1-8398-7FC88D0D657E}">
      <dsp:nvSpPr>
        <dsp:cNvPr id="0" name=""/>
        <dsp:cNvSpPr/>
      </dsp:nvSpPr>
      <dsp:spPr>
        <a:xfrm>
          <a:off x="0" y="2867807"/>
          <a:ext cx="1981453" cy="11160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Auxiliar Administrativo(a)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kern="1200" dirty="0" smtClean="0">
            <a:solidFill>
              <a:schemeClr val="tx1"/>
            </a:solidFill>
          </a:endParaRPr>
        </a:p>
      </dsp:txBody>
      <dsp:txXfrm>
        <a:off x="0" y="2867807"/>
        <a:ext cx="1981453" cy="1116002"/>
      </dsp:txXfrm>
    </dsp:sp>
    <dsp:sp modelId="{4B558832-AA0B-423C-9354-650DA2241D04}">
      <dsp:nvSpPr>
        <dsp:cNvPr id="0" name=""/>
        <dsp:cNvSpPr/>
      </dsp:nvSpPr>
      <dsp:spPr>
        <a:xfrm>
          <a:off x="2368057" y="2868680"/>
          <a:ext cx="1981453" cy="11160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Auxiliar Administrativo(a)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2368057" y="2868680"/>
        <a:ext cx="1981453" cy="1116002"/>
      </dsp:txXfrm>
    </dsp:sp>
    <dsp:sp modelId="{A7ABDD2F-6530-4EA8-8F73-EB2B37551573}">
      <dsp:nvSpPr>
        <dsp:cNvPr id="0" name=""/>
        <dsp:cNvSpPr/>
      </dsp:nvSpPr>
      <dsp:spPr>
        <a:xfrm>
          <a:off x="4743494" y="2868680"/>
          <a:ext cx="1981453" cy="11160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Secretaria(o)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4743494" y="2868680"/>
        <a:ext cx="1981453" cy="11160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B01304-90DD-4D55-867D-113EC8A74E13}">
      <dsp:nvSpPr>
        <dsp:cNvPr id="0" name=""/>
        <dsp:cNvSpPr/>
      </dsp:nvSpPr>
      <dsp:spPr>
        <a:xfrm>
          <a:off x="1580054" y="1578335"/>
          <a:ext cx="187588" cy="5951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5158"/>
              </a:lnTo>
              <a:lnTo>
                <a:pt x="187588" y="59515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95B382-7983-4CEF-920E-C97EF7049945}">
      <dsp:nvSpPr>
        <dsp:cNvPr id="0" name=""/>
        <dsp:cNvSpPr/>
      </dsp:nvSpPr>
      <dsp:spPr>
        <a:xfrm>
          <a:off x="1536736" y="4663584"/>
          <a:ext cx="91440" cy="1889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828"/>
              </a:lnTo>
              <a:lnTo>
                <a:pt x="46870" y="13828"/>
              </a:lnTo>
              <a:lnTo>
                <a:pt x="46870" y="18897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952239-ECE6-40F3-ADCF-FF541576F7FD}">
      <dsp:nvSpPr>
        <dsp:cNvPr id="0" name=""/>
        <dsp:cNvSpPr/>
      </dsp:nvSpPr>
      <dsp:spPr>
        <a:xfrm>
          <a:off x="1536736" y="3688261"/>
          <a:ext cx="91440" cy="251491"/>
        </a:xfrm>
        <a:custGeom>
          <a:avLst/>
          <a:gdLst/>
          <a:ahLst/>
          <a:cxnLst/>
          <a:rect l="0" t="0" r="0" b="0"/>
          <a:pathLst>
            <a:path>
              <a:moveTo>
                <a:pt x="46320" y="0"/>
              </a:moveTo>
              <a:lnTo>
                <a:pt x="46320" y="76346"/>
              </a:lnTo>
              <a:lnTo>
                <a:pt x="45720" y="76346"/>
              </a:lnTo>
              <a:lnTo>
                <a:pt x="45720" y="25149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1A3B97-E767-4721-B378-2F21F3421D4A}">
      <dsp:nvSpPr>
        <dsp:cNvPr id="0" name=""/>
        <dsp:cNvSpPr/>
      </dsp:nvSpPr>
      <dsp:spPr>
        <a:xfrm>
          <a:off x="1534334" y="1578335"/>
          <a:ext cx="91440" cy="11568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81694"/>
              </a:lnTo>
              <a:lnTo>
                <a:pt x="48722" y="981694"/>
              </a:lnTo>
              <a:lnTo>
                <a:pt x="48722" y="115683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2D8FCC-FAC2-4DE9-B237-5DC911D750B9}">
      <dsp:nvSpPr>
        <dsp:cNvPr id="0" name=""/>
        <dsp:cNvSpPr/>
      </dsp:nvSpPr>
      <dsp:spPr>
        <a:xfrm>
          <a:off x="428253" y="499403"/>
          <a:ext cx="2303602" cy="10789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Área de Promoción 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y Fomento de Obras</a:t>
          </a:r>
        </a:p>
      </dsp:txBody>
      <dsp:txXfrm>
        <a:off x="428253" y="499403"/>
        <a:ext cx="2303602" cy="1078932"/>
      </dsp:txXfrm>
    </dsp:sp>
    <dsp:sp modelId="{98415894-2DF7-4888-BA59-27AFA4D62052}">
      <dsp:nvSpPr>
        <dsp:cNvPr id="0" name=""/>
        <dsp:cNvSpPr/>
      </dsp:nvSpPr>
      <dsp:spPr>
        <a:xfrm>
          <a:off x="653139" y="2735174"/>
          <a:ext cx="1859836" cy="95308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de 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Promoción              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MX" sz="1200" b="0" kern="1200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sp:txBody>
      <dsp:txXfrm>
        <a:off x="653139" y="2735174"/>
        <a:ext cx="1859836" cy="953087"/>
      </dsp:txXfrm>
    </dsp:sp>
    <dsp:sp modelId="{6630296C-8229-4D9C-B251-B0CD2662FDE3}">
      <dsp:nvSpPr>
        <dsp:cNvPr id="0" name=""/>
        <dsp:cNvSpPr/>
      </dsp:nvSpPr>
      <dsp:spPr>
        <a:xfrm>
          <a:off x="722404" y="3939752"/>
          <a:ext cx="1720103" cy="72383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Jefe(a) de 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Promotores(as)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722404" y="3939752"/>
        <a:ext cx="1720103" cy="723831"/>
      </dsp:txXfrm>
    </dsp:sp>
    <dsp:sp modelId="{028D9965-72A4-4C45-9786-EC1211C51008}">
      <dsp:nvSpPr>
        <dsp:cNvPr id="0" name=""/>
        <dsp:cNvSpPr/>
      </dsp:nvSpPr>
      <dsp:spPr>
        <a:xfrm>
          <a:off x="922386" y="4852556"/>
          <a:ext cx="1322442" cy="6000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Promotor(a)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b="0" kern="1200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sp:txBody>
      <dsp:txXfrm>
        <a:off x="922386" y="4852556"/>
        <a:ext cx="1322442" cy="600037"/>
      </dsp:txXfrm>
    </dsp:sp>
    <dsp:sp modelId="{96C1279D-19B7-4808-B64C-36B3A71A7C3B}">
      <dsp:nvSpPr>
        <dsp:cNvPr id="0" name=""/>
        <dsp:cNvSpPr/>
      </dsp:nvSpPr>
      <dsp:spPr>
        <a:xfrm>
          <a:off x="1767642" y="1811190"/>
          <a:ext cx="1440005" cy="72460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Auxiliares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Administrativos(as)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MX" sz="1200" b="0" kern="1200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sp:txBody>
      <dsp:txXfrm>
        <a:off x="1767642" y="1811190"/>
        <a:ext cx="1440005" cy="7246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DC8886-82FF-48AB-B045-B7EB4E39486D}">
      <dsp:nvSpPr>
        <dsp:cNvPr id="0" name=""/>
        <dsp:cNvSpPr/>
      </dsp:nvSpPr>
      <dsp:spPr>
        <a:xfrm>
          <a:off x="2779712" y="927303"/>
          <a:ext cx="211037" cy="13658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5891"/>
              </a:lnTo>
              <a:lnTo>
                <a:pt x="211037" y="136589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724A6E-B5C5-49D2-80BC-7B10C0EE45A3}">
      <dsp:nvSpPr>
        <dsp:cNvPr id="0" name=""/>
        <dsp:cNvSpPr/>
      </dsp:nvSpPr>
      <dsp:spPr>
        <a:xfrm>
          <a:off x="2591284" y="927303"/>
          <a:ext cx="188427" cy="1365891"/>
        </a:xfrm>
        <a:custGeom>
          <a:avLst/>
          <a:gdLst/>
          <a:ahLst/>
          <a:cxnLst/>
          <a:rect l="0" t="0" r="0" b="0"/>
          <a:pathLst>
            <a:path>
              <a:moveTo>
                <a:pt x="188427" y="0"/>
              </a:moveTo>
              <a:lnTo>
                <a:pt x="188427" y="1365891"/>
              </a:lnTo>
              <a:lnTo>
                <a:pt x="0" y="136589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4EEBA7-10B5-4933-9485-B46531355590}">
      <dsp:nvSpPr>
        <dsp:cNvPr id="0" name=""/>
        <dsp:cNvSpPr/>
      </dsp:nvSpPr>
      <dsp:spPr>
        <a:xfrm>
          <a:off x="2779712" y="927303"/>
          <a:ext cx="206816" cy="5755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5575"/>
              </a:lnTo>
              <a:lnTo>
                <a:pt x="206816" y="5755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990A2-08E9-4BCD-A8CA-77BC3A07DD63}">
      <dsp:nvSpPr>
        <dsp:cNvPr id="0" name=""/>
        <dsp:cNvSpPr/>
      </dsp:nvSpPr>
      <dsp:spPr>
        <a:xfrm>
          <a:off x="2592363" y="927303"/>
          <a:ext cx="187349" cy="575575"/>
        </a:xfrm>
        <a:custGeom>
          <a:avLst/>
          <a:gdLst/>
          <a:ahLst/>
          <a:cxnLst/>
          <a:rect l="0" t="0" r="0" b="0"/>
          <a:pathLst>
            <a:path>
              <a:moveTo>
                <a:pt x="187349" y="0"/>
              </a:moveTo>
              <a:lnTo>
                <a:pt x="187349" y="575575"/>
              </a:lnTo>
              <a:lnTo>
                <a:pt x="0" y="5755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719C11-D700-4749-B67F-F1EF3E39E901}">
      <dsp:nvSpPr>
        <dsp:cNvPr id="0" name=""/>
        <dsp:cNvSpPr/>
      </dsp:nvSpPr>
      <dsp:spPr>
        <a:xfrm>
          <a:off x="3718077" y="4516360"/>
          <a:ext cx="91440" cy="227940"/>
        </a:xfrm>
        <a:custGeom>
          <a:avLst/>
          <a:gdLst/>
          <a:ahLst/>
          <a:cxnLst/>
          <a:rect l="0" t="0" r="0" b="0"/>
          <a:pathLst>
            <a:path>
              <a:moveTo>
                <a:pt x="46364" y="0"/>
              </a:moveTo>
              <a:lnTo>
                <a:pt x="46364" y="89874"/>
              </a:lnTo>
              <a:lnTo>
                <a:pt x="45720" y="89874"/>
              </a:lnTo>
              <a:lnTo>
                <a:pt x="45720" y="22794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962A64-DD33-44CD-B73A-D2B7E076596F}">
      <dsp:nvSpPr>
        <dsp:cNvPr id="0" name=""/>
        <dsp:cNvSpPr/>
      </dsp:nvSpPr>
      <dsp:spPr>
        <a:xfrm>
          <a:off x="3717919" y="3643533"/>
          <a:ext cx="91440" cy="2395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1491"/>
              </a:lnTo>
              <a:lnTo>
                <a:pt x="46522" y="101491"/>
              </a:lnTo>
              <a:lnTo>
                <a:pt x="46522" y="23955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CE2F69-4348-4CC7-9163-58BD312AC1D1}">
      <dsp:nvSpPr>
        <dsp:cNvPr id="0" name=""/>
        <dsp:cNvSpPr/>
      </dsp:nvSpPr>
      <dsp:spPr>
        <a:xfrm>
          <a:off x="2779712" y="927303"/>
          <a:ext cx="983927" cy="20640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5952"/>
              </a:lnTo>
              <a:lnTo>
                <a:pt x="983927" y="1925952"/>
              </a:lnTo>
              <a:lnTo>
                <a:pt x="983927" y="206401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D37E92-7FF1-4C17-9C46-047A68BB417D}">
      <dsp:nvSpPr>
        <dsp:cNvPr id="0" name=""/>
        <dsp:cNvSpPr/>
      </dsp:nvSpPr>
      <dsp:spPr>
        <a:xfrm>
          <a:off x="1794929" y="4514079"/>
          <a:ext cx="91440" cy="2302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022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206F89-C1D0-4D22-B869-5F5A745B358C}">
      <dsp:nvSpPr>
        <dsp:cNvPr id="0" name=""/>
        <dsp:cNvSpPr/>
      </dsp:nvSpPr>
      <dsp:spPr>
        <a:xfrm>
          <a:off x="1794929" y="3643033"/>
          <a:ext cx="91440" cy="2377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77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DC7554-3628-47E8-BBCE-B77846B6A821}">
      <dsp:nvSpPr>
        <dsp:cNvPr id="0" name=""/>
        <dsp:cNvSpPr/>
      </dsp:nvSpPr>
      <dsp:spPr>
        <a:xfrm>
          <a:off x="1840649" y="927303"/>
          <a:ext cx="939062" cy="2063519"/>
        </a:xfrm>
        <a:custGeom>
          <a:avLst/>
          <a:gdLst/>
          <a:ahLst/>
          <a:cxnLst/>
          <a:rect l="0" t="0" r="0" b="0"/>
          <a:pathLst>
            <a:path>
              <a:moveTo>
                <a:pt x="939062" y="0"/>
              </a:moveTo>
              <a:lnTo>
                <a:pt x="939062" y="1925453"/>
              </a:lnTo>
              <a:lnTo>
                <a:pt x="0" y="1925453"/>
              </a:lnTo>
              <a:lnTo>
                <a:pt x="0" y="20635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E715A5-26E9-42C3-B29A-5A539C6969E4}">
      <dsp:nvSpPr>
        <dsp:cNvPr id="0" name=""/>
        <dsp:cNvSpPr/>
      </dsp:nvSpPr>
      <dsp:spPr>
        <a:xfrm>
          <a:off x="1807714" y="0"/>
          <a:ext cx="1943995" cy="9273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Director(a) de Proyectos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>
            <a:solidFill>
              <a:schemeClr val="tx1"/>
            </a:solidFill>
          </a:endParaRPr>
        </a:p>
      </dsp:txBody>
      <dsp:txXfrm>
        <a:off x="1807714" y="0"/>
        <a:ext cx="1943995" cy="927303"/>
      </dsp:txXfrm>
    </dsp:sp>
    <dsp:sp modelId="{364CB9D9-FF04-4922-9046-F940228AF62D}">
      <dsp:nvSpPr>
        <dsp:cNvPr id="0" name=""/>
        <dsp:cNvSpPr/>
      </dsp:nvSpPr>
      <dsp:spPr>
        <a:xfrm>
          <a:off x="1116914" y="2990823"/>
          <a:ext cx="1447470" cy="65221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de Ingenierías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>
            <a:solidFill>
              <a:schemeClr val="tx1"/>
            </a:solidFill>
          </a:endParaRPr>
        </a:p>
      </dsp:txBody>
      <dsp:txXfrm>
        <a:off x="1116914" y="2990823"/>
        <a:ext cx="1447470" cy="652210"/>
      </dsp:txXfrm>
    </dsp:sp>
    <dsp:sp modelId="{B92D7166-676B-49F8-BE1E-45914DF6BACF}">
      <dsp:nvSpPr>
        <dsp:cNvPr id="0" name=""/>
        <dsp:cNvSpPr/>
      </dsp:nvSpPr>
      <dsp:spPr>
        <a:xfrm>
          <a:off x="1116914" y="3880809"/>
          <a:ext cx="1447470" cy="6332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Jefe(a) Operativo(a)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1116914" y="3880809"/>
        <a:ext cx="1447470" cy="633269"/>
      </dsp:txXfrm>
    </dsp:sp>
    <dsp:sp modelId="{CAADD381-7133-4FE0-B4E2-FDF29D7F746B}">
      <dsp:nvSpPr>
        <dsp:cNvPr id="0" name=""/>
        <dsp:cNvSpPr/>
      </dsp:nvSpPr>
      <dsp:spPr>
        <a:xfrm>
          <a:off x="1116914" y="4744301"/>
          <a:ext cx="1447470" cy="5970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Proyectista</a:t>
          </a:r>
        </a:p>
      </dsp:txBody>
      <dsp:txXfrm>
        <a:off x="1116914" y="4744301"/>
        <a:ext cx="1447470" cy="597069"/>
      </dsp:txXfrm>
    </dsp:sp>
    <dsp:sp modelId="{BB81B441-AE3A-49FF-8761-A425F015F26E}">
      <dsp:nvSpPr>
        <dsp:cNvPr id="0" name=""/>
        <dsp:cNvSpPr/>
      </dsp:nvSpPr>
      <dsp:spPr>
        <a:xfrm>
          <a:off x="3039904" y="2991322"/>
          <a:ext cx="1447470" cy="65221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Técnico(a)</a:t>
          </a:r>
        </a:p>
      </dsp:txBody>
      <dsp:txXfrm>
        <a:off x="3039904" y="2991322"/>
        <a:ext cx="1447470" cy="652210"/>
      </dsp:txXfrm>
    </dsp:sp>
    <dsp:sp modelId="{66F6C9E5-8E2E-4EDD-8859-25E4A55C86E9}">
      <dsp:nvSpPr>
        <dsp:cNvPr id="0" name=""/>
        <dsp:cNvSpPr/>
      </dsp:nvSpPr>
      <dsp:spPr>
        <a:xfrm>
          <a:off x="3040502" y="3883091"/>
          <a:ext cx="1447878" cy="6332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Proyectista</a:t>
          </a:r>
        </a:p>
      </dsp:txBody>
      <dsp:txXfrm>
        <a:off x="3040502" y="3883091"/>
        <a:ext cx="1447878" cy="633269"/>
      </dsp:txXfrm>
    </dsp:sp>
    <dsp:sp modelId="{F8325BA8-B0EA-4E01-ABA8-8724B5F778A0}">
      <dsp:nvSpPr>
        <dsp:cNvPr id="0" name=""/>
        <dsp:cNvSpPr/>
      </dsp:nvSpPr>
      <dsp:spPr>
        <a:xfrm>
          <a:off x="3039858" y="4744301"/>
          <a:ext cx="1447878" cy="59706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Dibujante</a:t>
          </a:r>
        </a:p>
      </dsp:txBody>
      <dsp:txXfrm>
        <a:off x="3039858" y="4744301"/>
        <a:ext cx="1447878" cy="597069"/>
      </dsp:txXfrm>
    </dsp:sp>
    <dsp:sp modelId="{B4408795-8A2B-4520-BA02-EA56CEB32841}">
      <dsp:nvSpPr>
        <dsp:cNvPr id="0" name=""/>
        <dsp:cNvSpPr/>
      </dsp:nvSpPr>
      <dsp:spPr>
        <a:xfrm>
          <a:off x="1320880" y="1212253"/>
          <a:ext cx="1271482" cy="58125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>
            <a:solidFill>
              <a:schemeClr val="tx1"/>
            </a:solidFill>
          </a:endParaRPr>
        </a:p>
      </dsp:txBody>
      <dsp:txXfrm>
        <a:off x="1320880" y="1212253"/>
        <a:ext cx="1271482" cy="581251"/>
      </dsp:txXfrm>
    </dsp:sp>
    <dsp:sp modelId="{68C23796-57C6-4F22-AA31-9105A2AED617}">
      <dsp:nvSpPr>
        <dsp:cNvPr id="0" name=""/>
        <dsp:cNvSpPr/>
      </dsp:nvSpPr>
      <dsp:spPr>
        <a:xfrm>
          <a:off x="2986528" y="1212253"/>
          <a:ext cx="1271482" cy="58125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Secretaria(o)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>
            <a:solidFill>
              <a:schemeClr val="tx1"/>
            </a:solidFill>
          </a:endParaRPr>
        </a:p>
      </dsp:txBody>
      <dsp:txXfrm>
        <a:off x="2986528" y="1212253"/>
        <a:ext cx="1271482" cy="581251"/>
      </dsp:txXfrm>
    </dsp:sp>
    <dsp:sp modelId="{DFA41909-DC28-4036-BFE2-E88FE1BDAADE}">
      <dsp:nvSpPr>
        <dsp:cNvPr id="0" name=""/>
        <dsp:cNvSpPr/>
      </dsp:nvSpPr>
      <dsp:spPr>
        <a:xfrm>
          <a:off x="1319802" y="2002569"/>
          <a:ext cx="1271482" cy="58125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 Administrativo(a)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kern="1200" dirty="0"/>
        </a:p>
      </dsp:txBody>
      <dsp:txXfrm>
        <a:off x="1319802" y="2002569"/>
        <a:ext cx="1271482" cy="581251"/>
      </dsp:txXfrm>
    </dsp:sp>
    <dsp:sp modelId="{763A4210-AC19-48EF-BF2E-8AE1832BD153}">
      <dsp:nvSpPr>
        <dsp:cNvPr id="0" name=""/>
        <dsp:cNvSpPr/>
      </dsp:nvSpPr>
      <dsp:spPr>
        <a:xfrm>
          <a:off x="2990749" y="2002569"/>
          <a:ext cx="1271482" cy="58125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 Administrativo(a)</a:t>
          </a:r>
          <a:br>
            <a:rPr lang="es-MX" sz="13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300" kern="1200" dirty="0"/>
        </a:p>
      </dsp:txBody>
      <dsp:txXfrm>
        <a:off x="2990749" y="2002569"/>
        <a:ext cx="1271482" cy="58125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C03915-DB98-4A96-991D-4F43DD0FD42E}">
      <dsp:nvSpPr>
        <dsp:cNvPr id="0" name=""/>
        <dsp:cNvSpPr/>
      </dsp:nvSpPr>
      <dsp:spPr>
        <a:xfrm>
          <a:off x="2504463" y="1418604"/>
          <a:ext cx="1374634" cy="994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2068"/>
              </a:lnTo>
              <a:lnTo>
                <a:pt x="1374634" y="762068"/>
              </a:lnTo>
              <a:lnTo>
                <a:pt x="1374634" y="99453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770E57-CA60-43F5-BB96-2C7A812E6182}">
      <dsp:nvSpPr>
        <dsp:cNvPr id="0" name=""/>
        <dsp:cNvSpPr/>
      </dsp:nvSpPr>
      <dsp:spPr>
        <a:xfrm>
          <a:off x="1139703" y="1418604"/>
          <a:ext cx="1364760" cy="994534"/>
        </a:xfrm>
        <a:custGeom>
          <a:avLst/>
          <a:gdLst/>
          <a:ahLst/>
          <a:cxnLst/>
          <a:rect l="0" t="0" r="0" b="0"/>
          <a:pathLst>
            <a:path>
              <a:moveTo>
                <a:pt x="1364760" y="0"/>
              </a:moveTo>
              <a:lnTo>
                <a:pt x="1364760" y="762068"/>
              </a:lnTo>
              <a:lnTo>
                <a:pt x="0" y="762068"/>
              </a:lnTo>
              <a:lnTo>
                <a:pt x="0" y="99453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F806A0-D5EA-4575-9EBD-F0EFAB1B6B9E}">
      <dsp:nvSpPr>
        <dsp:cNvPr id="0" name=""/>
        <dsp:cNvSpPr/>
      </dsp:nvSpPr>
      <dsp:spPr>
        <a:xfrm>
          <a:off x="1162960" y="0"/>
          <a:ext cx="2683006" cy="141860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spcBef>
              <a:spcPct val="0"/>
            </a:spcBef>
          </a:pPr>
          <a:r>
            <a:rPr lang="es-MX" sz="1200" strike="noStrike" kern="1200" dirty="0" smtClean="0">
              <a:solidFill>
                <a:schemeClr val="tx1"/>
              </a:solidFill>
              <a:effectLst/>
            </a:rPr>
            <a:t>Director(a) para la Gestión de </a:t>
          </a:r>
          <a:br>
            <a:rPr lang="es-MX" sz="1200" strike="noStrike" kern="1200" dirty="0" smtClean="0">
              <a:solidFill>
                <a:schemeClr val="tx1"/>
              </a:solidFill>
              <a:effectLst/>
            </a:rPr>
          </a:br>
          <a:r>
            <a:rPr lang="es-MX" sz="1200" strike="noStrike" kern="1200" dirty="0" smtClean="0">
              <a:solidFill>
                <a:schemeClr val="tx1"/>
              </a:solidFill>
              <a:effectLst/>
            </a:rPr>
            <a:t>Financiamiento Sostenible</a:t>
          </a:r>
          <a:endParaRPr lang="es-ES" sz="1200" strike="noStrike" kern="1200" dirty="0" smtClean="0">
            <a:solidFill>
              <a:schemeClr val="tx1"/>
            </a:solidFill>
            <a:effectLst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strike="noStrike" kern="1200" dirty="0" smtClean="0">
              <a:solidFill>
                <a:schemeClr val="tx1"/>
              </a:solidFill>
              <a:effectLst/>
            </a:rPr>
            <a:t>210105</a:t>
          </a:r>
          <a:endParaRPr lang="es-MX" sz="1200" strike="noStrike" kern="1200" dirty="0" smtClean="0">
            <a:solidFill>
              <a:schemeClr val="tx1"/>
            </a:solidFill>
            <a:effectLst/>
          </a:endParaRPr>
        </a:p>
      </dsp:txBody>
      <dsp:txXfrm>
        <a:off x="1162960" y="0"/>
        <a:ext cx="2683006" cy="1418604"/>
      </dsp:txXfrm>
    </dsp:sp>
    <dsp:sp modelId="{9DBEAF35-F487-4EA1-8398-7FC88D0D657E}">
      <dsp:nvSpPr>
        <dsp:cNvPr id="0" name=""/>
        <dsp:cNvSpPr/>
      </dsp:nvSpPr>
      <dsp:spPr>
        <a:xfrm>
          <a:off x="411" y="2413138"/>
          <a:ext cx="2278582" cy="117189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Coordinador(a) Jurídico(a)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116600</a:t>
          </a:r>
          <a:endParaRPr lang="es-MX" sz="1200" kern="1200" dirty="0" smtClean="0">
            <a:solidFill>
              <a:schemeClr val="tx1"/>
            </a:solidFill>
          </a:endParaRPr>
        </a:p>
      </dsp:txBody>
      <dsp:txXfrm>
        <a:off x="411" y="2413138"/>
        <a:ext cx="2278582" cy="1171891"/>
      </dsp:txXfrm>
    </dsp:sp>
    <dsp:sp modelId="{4B558832-AA0B-423C-9354-650DA2241D04}">
      <dsp:nvSpPr>
        <dsp:cNvPr id="0" name=""/>
        <dsp:cNvSpPr/>
      </dsp:nvSpPr>
      <dsp:spPr>
        <a:xfrm>
          <a:off x="2739807" y="2413138"/>
          <a:ext cx="2278582" cy="117189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Auxiliar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120555</a:t>
          </a:r>
          <a:endParaRPr lang="es-ES" sz="1200" kern="1200" dirty="0"/>
        </a:p>
      </dsp:txBody>
      <dsp:txXfrm>
        <a:off x="2739807" y="2413138"/>
        <a:ext cx="2278582" cy="117189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A5E8E-83B7-48FC-8D78-0E6274B9E855}">
      <dsp:nvSpPr>
        <dsp:cNvPr id="0" name=""/>
        <dsp:cNvSpPr/>
      </dsp:nvSpPr>
      <dsp:spPr>
        <a:xfrm>
          <a:off x="2513776" y="1661699"/>
          <a:ext cx="481900" cy="10808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0814"/>
              </a:lnTo>
              <a:lnTo>
                <a:pt x="481900" y="10808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156BB6-03F3-4384-8420-676F0E0C5B9F}">
      <dsp:nvSpPr>
        <dsp:cNvPr id="0" name=""/>
        <dsp:cNvSpPr/>
      </dsp:nvSpPr>
      <dsp:spPr>
        <a:xfrm>
          <a:off x="2067784" y="1661699"/>
          <a:ext cx="445991" cy="1080814"/>
        </a:xfrm>
        <a:custGeom>
          <a:avLst/>
          <a:gdLst/>
          <a:ahLst/>
          <a:cxnLst/>
          <a:rect l="0" t="0" r="0" b="0"/>
          <a:pathLst>
            <a:path>
              <a:moveTo>
                <a:pt x="445991" y="0"/>
              </a:moveTo>
              <a:lnTo>
                <a:pt x="445991" y="1080814"/>
              </a:lnTo>
              <a:lnTo>
                <a:pt x="0" y="108081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B8E6EB-6844-4A31-BADD-A94459C3C1B4}">
      <dsp:nvSpPr>
        <dsp:cNvPr id="0" name=""/>
        <dsp:cNvSpPr/>
      </dsp:nvSpPr>
      <dsp:spPr>
        <a:xfrm>
          <a:off x="2468056" y="1661699"/>
          <a:ext cx="91440" cy="21083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0839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E07E8-91B7-4664-802D-EF35C8D30983}">
      <dsp:nvSpPr>
        <dsp:cNvPr id="0" name=""/>
        <dsp:cNvSpPr/>
      </dsp:nvSpPr>
      <dsp:spPr>
        <a:xfrm>
          <a:off x="1170038" y="170577"/>
          <a:ext cx="2687475" cy="1491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Director(a) de Planeación  de 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Obras y Contratación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 </a:t>
          </a: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1170038" y="170577"/>
        <a:ext cx="2687475" cy="1491122"/>
      </dsp:txXfrm>
    </dsp:sp>
    <dsp:sp modelId="{15C8D118-7F09-4250-8D8C-674FBCA15693}">
      <dsp:nvSpPr>
        <dsp:cNvPr id="0" name=""/>
        <dsp:cNvSpPr/>
      </dsp:nvSpPr>
      <dsp:spPr>
        <a:xfrm>
          <a:off x="1460578" y="3770091"/>
          <a:ext cx="2106395" cy="119583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de 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Concursos y Contratos </a:t>
          </a:r>
        </a:p>
      </dsp:txBody>
      <dsp:txXfrm>
        <a:off x="1460578" y="3770091"/>
        <a:ext cx="2106395" cy="1195832"/>
      </dsp:txXfrm>
    </dsp:sp>
    <dsp:sp modelId="{05A09AB7-CFFF-4266-8D1E-45D08032B8A8}">
      <dsp:nvSpPr>
        <dsp:cNvPr id="0" name=""/>
        <dsp:cNvSpPr/>
      </dsp:nvSpPr>
      <dsp:spPr>
        <a:xfrm>
          <a:off x="519784" y="2324869"/>
          <a:ext cx="1547999" cy="8352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Secretaria(o) B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kern="1200" dirty="0"/>
        </a:p>
      </dsp:txBody>
      <dsp:txXfrm>
        <a:off x="519784" y="2324869"/>
        <a:ext cx="1547999" cy="835289"/>
      </dsp:txXfrm>
    </dsp:sp>
    <dsp:sp modelId="{EA932445-2DD1-4F8D-BFBF-3707FD1867DE}">
      <dsp:nvSpPr>
        <dsp:cNvPr id="0" name=""/>
        <dsp:cNvSpPr/>
      </dsp:nvSpPr>
      <dsp:spPr>
        <a:xfrm>
          <a:off x="2995676" y="2324869"/>
          <a:ext cx="1547999" cy="8352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 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Administrativo(a) </a:t>
          </a:r>
        </a:p>
      </dsp:txBody>
      <dsp:txXfrm>
        <a:off x="2995676" y="2324869"/>
        <a:ext cx="1547999" cy="83528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C14A5-AA7C-451D-AD25-9FCCE2C30DF4}">
      <dsp:nvSpPr>
        <dsp:cNvPr id="0" name=""/>
        <dsp:cNvSpPr/>
      </dsp:nvSpPr>
      <dsp:spPr>
        <a:xfrm>
          <a:off x="4192320" y="1326262"/>
          <a:ext cx="210880" cy="1160551"/>
        </a:xfrm>
        <a:custGeom>
          <a:avLst/>
          <a:gdLst/>
          <a:ahLst/>
          <a:cxnLst/>
          <a:rect l="0" t="0" r="0" b="0"/>
          <a:pathLst>
            <a:path>
              <a:moveTo>
                <a:pt x="210880" y="0"/>
              </a:moveTo>
              <a:lnTo>
                <a:pt x="210880" y="1160551"/>
              </a:lnTo>
              <a:lnTo>
                <a:pt x="0" y="116055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3143C0-A185-424F-9708-96E3F71845BB}">
      <dsp:nvSpPr>
        <dsp:cNvPr id="0" name=""/>
        <dsp:cNvSpPr/>
      </dsp:nvSpPr>
      <dsp:spPr>
        <a:xfrm>
          <a:off x="4403201" y="1326262"/>
          <a:ext cx="239210" cy="8401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0106"/>
              </a:lnTo>
              <a:lnTo>
                <a:pt x="239210" y="84010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49D65C-26C4-4243-B916-F6760DEB673A}">
      <dsp:nvSpPr>
        <dsp:cNvPr id="0" name=""/>
        <dsp:cNvSpPr/>
      </dsp:nvSpPr>
      <dsp:spPr>
        <a:xfrm>
          <a:off x="4186471" y="1326262"/>
          <a:ext cx="216729" cy="531684"/>
        </a:xfrm>
        <a:custGeom>
          <a:avLst/>
          <a:gdLst/>
          <a:ahLst/>
          <a:cxnLst/>
          <a:rect l="0" t="0" r="0" b="0"/>
          <a:pathLst>
            <a:path>
              <a:moveTo>
                <a:pt x="216729" y="0"/>
              </a:moveTo>
              <a:lnTo>
                <a:pt x="216729" y="531684"/>
              </a:lnTo>
              <a:lnTo>
                <a:pt x="0" y="5316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20B5DE-5E34-433F-8DF6-8E739FEDA4A8}">
      <dsp:nvSpPr>
        <dsp:cNvPr id="0" name=""/>
        <dsp:cNvSpPr/>
      </dsp:nvSpPr>
      <dsp:spPr>
        <a:xfrm>
          <a:off x="8536492" y="3623545"/>
          <a:ext cx="129838" cy="1648076"/>
        </a:xfrm>
        <a:custGeom>
          <a:avLst/>
          <a:gdLst/>
          <a:ahLst/>
          <a:cxnLst/>
          <a:rect l="0" t="0" r="0" b="0"/>
          <a:pathLst>
            <a:path>
              <a:moveTo>
                <a:pt x="129838" y="0"/>
              </a:moveTo>
              <a:lnTo>
                <a:pt x="129838" y="1648076"/>
              </a:lnTo>
              <a:lnTo>
                <a:pt x="0" y="164807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02AF91-A0E2-4C1A-ADC8-C5CF8F5BE0F6}">
      <dsp:nvSpPr>
        <dsp:cNvPr id="0" name=""/>
        <dsp:cNvSpPr/>
      </dsp:nvSpPr>
      <dsp:spPr>
        <a:xfrm>
          <a:off x="7693584" y="4365958"/>
          <a:ext cx="91440" cy="1373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73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CC06B9-158D-46FC-9873-4E9648ABF588}">
      <dsp:nvSpPr>
        <dsp:cNvPr id="0" name=""/>
        <dsp:cNvSpPr/>
      </dsp:nvSpPr>
      <dsp:spPr>
        <a:xfrm>
          <a:off x="8538256" y="3623545"/>
          <a:ext cx="128074" cy="466513"/>
        </a:xfrm>
        <a:custGeom>
          <a:avLst/>
          <a:gdLst/>
          <a:ahLst/>
          <a:cxnLst/>
          <a:rect l="0" t="0" r="0" b="0"/>
          <a:pathLst>
            <a:path>
              <a:moveTo>
                <a:pt x="128074" y="0"/>
              </a:moveTo>
              <a:lnTo>
                <a:pt x="128074" y="466513"/>
              </a:lnTo>
              <a:lnTo>
                <a:pt x="0" y="46651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63DD22-245A-4411-A52C-D3392EE24E75}">
      <dsp:nvSpPr>
        <dsp:cNvPr id="0" name=""/>
        <dsp:cNvSpPr/>
      </dsp:nvSpPr>
      <dsp:spPr>
        <a:xfrm>
          <a:off x="4403201" y="1326262"/>
          <a:ext cx="3638332" cy="17454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5229"/>
              </a:lnTo>
              <a:lnTo>
                <a:pt x="3638332" y="1635229"/>
              </a:lnTo>
              <a:lnTo>
                <a:pt x="3638332" y="17454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CB7CE-338D-4805-AB20-3F6B7F498281}">
      <dsp:nvSpPr>
        <dsp:cNvPr id="0" name=""/>
        <dsp:cNvSpPr/>
      </dsp:nvSpPr>
      <dsp:spPr>
        <a:xfrm>
          <a:off x="3220475" y="1326262"/>
          <a:ext cx="1182725" cy="1745484"/>
        </a:xfrm>
        <a:custGeom>
          <a:avLst/>
          <a:gdLst/>
          <a:ahLst/>
          <a:cxnLst/>
          <a:rect l="0" t="0" r="0" b="0"/>
          <a:pathLst>
            <a:path>
              <a:moveTo>
                <a:pt x="1182725" y="0"/>
              </a:moveTo>
              <a:lnTo>
                <a:pt x="1182725" y="1635229"/>
              </a:lnTo>
              <a:lnTo>
                <a:pt x="0" y="1635229"/>
              </a:lnTo>
              <a:lnTo>
                <a:pt x="0" y="17454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7FB8BF-18E3-4CEC-B81A-1CBB69CD7C88}">
      <dsp:nvSpPr>
        <dsp:cNvPr id="0" name=""/>
        <dsp:cNvSpPr/>
      </dsp:nvSpPr>
      <dsp:spPr>
        <a:xfrm>
          <a:off x="6105607" y="3623545"/>
          <a:ext cx="126554" cy="1220435"/>
        </a:xfrm>
        <a:custGeom>
          <a:avLst/>
          <a:gdLst/>
          <a:ahLst/>
          <a:cxnLst/>
          <a:rect l="0" t="0" r="0" b="0"/>
          <a:pathLst>
            <a:path>
              <a:moveTo>
                <a:pt x="126554" y="0"/>
              </a:moveTo>
              <a:lnTo>
                <a:pt x="126554" y="1220435"/>
              </a:lnTo>
              <a:lnTo>
                <a:pt x="0" y="122043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4B7EC-1F94-49EA-8F70-19A4D86BE589}">
      <dsp:nvSpPr>
        <dsp:cNvPr id="0" name=""/>
        <dsp:cNvSpPr/>
      </dsp:nvSpPr>
      <dsp:spPr>
        <a:xfrm>
          <a:off x="6105607" y="3623545"/>
          <a:ext cx="126554" cy="481855"/>
        </a:xfrm>
        <a:custGeom>
          <a:avLst/>
          <a:gdLst/>
          <a:ahLst/>
          <a:cxnLst/>
          <a:rect l="0" t="0" r="0" b="0"/>
          <a:pathLst>
            <a:path>
              <a:moveTo>
                <a:pt x="126554" y="0"/>
              </a:moveTo>
              <a:lnTo>
                <a:pt x="126554" y="481855"/>
              </a:lnTo>
              <a:lnTo>
                <a:pt x="0" y="48185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1A5A25-8448-4616-B86C-712D5DBC12EC}">
      <dsp:nvSpPr>
        <dsp:cNvPr id="0" name=""/>
        <dsp:cNvSpPr/>
      </dsp:nvSpPr>
      <dsp:spPr>
        <a:xfrm>
          <a:off x="4403201" y="1326262"/>
          <a:ext cx="1204162" cy="17454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5229"/>
              </a:lnTo>
              <a:lnTo>
                <a:pt x="1204162" y="1635229"/>
              </a:lnTo>
              <a:lnTo>
                <a:pt x="1204162" y="17454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8AA6AC-DEC6-49C2-845D-07834AAA36D5}">
      <dsp:nvSpPr>
        <dsp:cNvPr id="0" name=""/>
        <dsp:cNvSpPr/>
      </dsp:nvSpPr>
      <dsp:spPr>
        <a:xfrm>
          <a:off x="172032" y="3623545"/>
          <a:ext cx="107831" cy="4805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0584"/>
              </a:lnTo>
              <a:lnTo>
                <a:pt x="107831" y="48058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F96FD6-AAF6-4EA3-8E1D-F99804FAA923}">
      <dsp:nvSpPr>
        <dsp:cNvPr id="0" name=""/>
        <dsp:cNvSpPr/>
      </dsp:nvSpPr>
      <dsp:spPr>
        <a:xfrm>
          <a:off x="796829" y="1326262"/>
          <a:ext cx="3606371" cy="1745484"/>
        </a:xfrm>
        <a:custGeom>
          <a:avLst/>
          <a:gdLst/>
          <a:ahLst/>
          <a:cxnLst/>
          <a:rect l="0" t="0" r="0" b="0"/>
          <a:pathLst>
            <a:path>
              <a:moveTo>
                <a:pt x="3606371" y="0"/>
              </a:moveTo>
              <a:lnTo>
                <a:pt x="3606371" y="1635229"/>
              </a:lnTo>
              <a:lnTo>
                <a:pt x="0" y="1635229"/>
              </a:lnTo>
              <a:lnTo>
                <a:pt x="0" y="17454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7B546E-0B94-4DF2-9A61-37F2CB25661D}">
      <dsp:nvSpPr>
        <dsp:cNvPr id="0" name=""/>
        <dsp:cNvSpPr/>
      </dsp:nvSpPr>
      <dsp:spPr>
        <a:xfrm>
          <a:off x="3523457" y="492658"/>
          <a:ext cx="1759486" cy="83360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de 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Concursos y Contratos</a:t>
          </a: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3523457" y="492658"/>
        <a:ext cx="1759486" cy="833604"/>
      </dsp:txXfrm>
    </dsp:sp>
    <dsp:sp modelId="{EB99699B-91E2-48DD-95B5-510D5EF864C1}">
      <dsp:nvSpPr>
        <dsp:cNvPr id="0" name=""/>
        <dsp:cNvSpPr/>
      </dsp:nvSpPr>
      <dsp:spPr>
        <a:xfrm>
          <a:off x="15832" y="3071746"/>
          <a:ext cx="1561994" cy="5517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Jefe(a) de Contratos</a:t>
          </a:r>
        </a:p>
      </dsp:txBody>
      <dsp:txXfrm>
        <a:off x="15832" y="3071746"/>
        <a:ext cx="1561994" cy="551798"/>
      </dsp:txXfrm>
    </dsp:sp>
    <dsp:sp modelId="{DB4F783B-7D33-4202-BC03-5892BD749E9C}">
      <dsp:nvSpPr>
        <dsp:cNvPr id="0" name=""/>
        <dsp:cNvSpPr/>
      </dsp:nvSpPr>
      <dsp:spPr>
        <a:xfrm>
          <a:off x="279863" y="3818774"/>
          <a:ext cx="1639225" cy="57070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 Administrativo(a)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MX" sz="1200" b="0" kern="1200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sp:txBody>
      <dsp:txXfrm>
        <a:off x="279863" y="3818774"/>
        <a:ext cx="1639225" cy="570709"/>
      </dsp:txXfrm>
    </dsp:sp>
    <dsp:sp modelId="{F6C9DBBB-75DC-407B-9231-9CD6FEE49CC0}">
      <dsp:nvSpPr>
        <dsp:cNvPr id="0" name=""/>
        <dsp:cNvSpPr/>
      </dsp:nvSpPr>
      <dsp:spPr>
        <a:xfrm>
          <a:off x="4826366" y="3071746"/>
          <a:ext cx="1561994" cy="5517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Jefe(a) de Concursos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4826366" y="3071746"/>
        <a:ext cx="1561994" cy="551798"/>
      </dsp:txXfrm>
    </dsp:sp>
    <dsp:sp modelId="{4624AAAB-7E89-4BBA-9347-27EAC2FA02FE}">
      <dsp:nvSpPr>
        <dsp:cNvPr id="0" name=""/>
        <dsp:cNvSpPr/>
      </dsp:nvSpPr>
      <dsp:spPr>
        <a:xfrm>
          <a:off x="4466382" y="3820045"/>
          <a:ext cx="1639225" cy="57070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Encargado(a) de Archivo</a:t>
          </a:r>
        </a:p>
      </dsp:txBody>
      <dsp:txXfrm>
        <a:off x="4466382" y="3820045"/>
        <a:ext cx="1639225" cy="570709"/>
      </dsp:txXfrm>
    </dsp:sp>
    <dsp:sp modelId="{0249FD85-DBE6-4A51-8A57-CF11BC855502}">
      <dsp:nvSpPr>
        <dsp:cNvPr id="0" name=""/>
        <dsp:cNvSpPr/>
      </dsp:nvSpPr>
      <dsp:spPr>
        <a:xfrm>
          <a:off x="4466382" y="4558626"/>
          <a:ext cx="1639225" cy="57070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 Administrativo(a)</a:t>
          </a:r>
        </a:p>
      </dsp:txBody>
      <dsp:txXfrm>
        <a:off x="4466382" y="4558626"/>
        <a:ext cx="1639225" cy="570709"/>
      </dsp:txXfrm>
    </dsp:sp>
    <dsp:sp modelId="{715E8720-2BCC-494B-855F-0796C6C4C482}">
      <dsp:nvSpPr>
        <dsp:cNvPr id="0" name=""/>
        <dsp:cNvSpPr/>
      </dsp:nvSpPr>
      <dsp:spPr>
        <a:xfrm>
          <a:off x="2439478" y="3071746"/>
          <a:ext cx="1561994" cy="5517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Jefe(a) de Normatividad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2439478" y="3071746"/>
        <a:ext cx="1561994" cy="551798"/>
      </dsp:txXfrm>
    </dsp:sp>
    <dsp:sp modelId="{D734AEAF-E97C-4053-BB6D-32085FB43D0A}">
      <dsp:nvSpPr>
        <dsp:cNvPr id="0" name=""/>
        <dsp:cNvSpPr/>
      </dsp:nvSpPr>
      <dsp:spPr>
        <a:xfrm>
          <a:off x="7260536" y="3071746"/>
          <a:ext cx="1561994" cy="5517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Jefe(a) de 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Concertación Social</a:t>
          </a:r>
        </a:p>
      </dsp:txBody>
      <dsp:txXfrm>
        <a:off x="7260536" y="3071746"/>
        <a:ext cx="1561994" cy="551798"/>
      </dsp:txXfrm>
    </dsp:sp>
    <dsp:sp modelId="{16672C02-C366-41DD-9036-FE52DDDA73B5}">
      <dsp:nvSpPr>
        <dsp:cNvPr id="0" name=""/>
        <dsp:cNvSpPr/>
      </dsp:nvSpPr>
      <dsp:spPr>
        <a:xfrm>
          <a:off x="6940351" y="3814160"/>
          <a:ext cx="1597905" cy="5517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Encargado(a) de Promotores(as)</a:t>
          </a:r>
        </a:p>
      </dsp:txBody>
      <dsp:txXfrm>
        <a:off x="6940351" y="3814160"/>
        <a:ext cx="1597905" cy="551798"/>
      </dsp:txXfrm>
    </dsp:sp>
    <dsp:sp modelId="{5FF00629-B0CF-492D-8A40-F54A89D19F1D}">
      <dsp:nvSpPr>
        <dsp:cNvPr id="0" name=""/>
        <dsp:cNvSpPr/>
      </dsp:nvSpPr>
      <dsp:spPr>
        <a:xfrm>
          <a:off x="6940351" y="4503341"/>
          <a:ext cx="1597905" cy="42802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S" sz="1200" kern="1200" dirty="0" smtClean="0">
              <a:solidFill>
                <a:schemeClr val="tx1"/>
              </a:solidFill>
              <a:latin typeface="+mn-lt"/>
            </a:rPr>
            <a:t>Promotores(as)</a:t>
          </a:r>
          <a:br>
            <a:rPr lang="es-ES" sz="1200" kern="1200" dirty="0" smtClean="0">
              <a:solidFill>
                <a:schemeClr val="tx1"/>
              </a:solidFill>
              <a:latin typeface="+mn-lt"/>
            </a:rPr>
          </a:b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6940351" y="4503341"/>
        <a:ext cx="1597905" cy="428029"/>
      </dsp:txXfrm>
    </dsp:sp>
    <dsp:sp modelId="{1FF8B03C-C2D6-406F-969B-0D995B9BA7DB}">
      <dsp:nvSpPr>
        <dsp:cNvPr id="0" name=""/>
        <dsp:cNvSpPr/>
      </dsp:nvSpPr>
      <dsp:spPr>
        <a:xfrm>
          <a:off x="6938587" y="5057607"/>
          <a:ext cx="1597905" cy="42802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+mn-lt"/>
            </a:rPr>
            <a:t>Promotor(a)</a:t>
          </a:r>
          <a:br>
            <a:rPr lang="es-ES" sz="1200" kern="1200" dirty="0" smtClean="0">
              <a:solidFill>
                <a:schemeClr val="tx1"/>
              </a:solidFill>
              <a:latin typeface="+mn-lt"/>
            </a:rPr>
          </a:br>
          <a:r>
            <a:rPr lang="es-ES" sz="1200" kern="1200" dirty="0" smtClean="0">
              <a:solidFill>
                <a:schemeClr val="tx1"/>
              </a:solidFill>
              <a:latin typeface="+mn-lt"/>
            </a:rPr>
            <a:t>(Delegado Sindical)</a:t>
          </a: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6938587" y="5057607"/>
        <a:ext cx="1597905" cy="428029"/>
      </dsp:txXfrm>
    </dsp:sp>
    <dsp:sp modelId="{FA18D277-1866-475D-8255-3C4ED3DFD624}">
      <dsp:nvSpPr>
        <dsp:cNvPr id="0" name=""/>
        <dsp:cNvSpPr/>
      </dsp:nvSpPr>
      <dsp:spPr>
        <a:xfrm>
          <a:off x="2965605" y="1588637"/>
          <a:ext cx="1220866" cy="5386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MX" sz="1200" b="0" kern="1200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sp:txBody>
      <dsp:txXfrm>
        <a:off x="2965605" y="1588637"/>
        <a:ext cx="1220866" cy="538620"/>
      </dsp:txXfrm>
    </dsp:sp>
    <dsp:sp modelId="{3627EA35-0913-4300-BB32-EDC69FA414B8}">
      <dsp:nvSpPr>
        <dsp:cNvPr id="0" name=""/>
        <dsp:cNvSpPr/>
      </dsp:nvSpPr>
      <dsp:spPr>
        <a:xfrm>
          <a:off x="4642411" y="1647213"/>
          <a:ext cx="1220866" cy="103831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Secretaria(o)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MX" sz="1200" b="0" kern="1200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Secretaria(o) B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MX" sz="1200" b="0" kern="1200" dirty="0" smtClean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sp:txBody>
      <dsp:txXfrm>
        <a:off x="4642411" y="1647213"/>
        <a:ext cx="1220866" cy="1038310"/>
      </dsp:txXfrm>
    </dsp:sp>
    <dsp:sp modelId="{5784D502-98B3-452B-9479-0E16722A2FAC}">
      <dsp:nvSpPr>
        <dsp:cNvPr id="0" name=""/>
        <dsp:cNvSpPr/>
      </dsp:nvSpPr>
      <dsp:spPr>
        <a:xfrm>
          <a:off x="2971454" y="2217503"/>
          <a:ext cx="1220866" cy="5386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Analista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kern="1200" dirty="0">
            <a:solidFill>
              <a:schemeClr val="tx1"/>
            </a:solidFill>
            <a:latin typeface="+mn-lt"/>
          </a:endParaRPr>
        </a:p>
      </dsp:txBody>
      <dsp:txXfrm>
        <a:off x="2971454" y="2217503"/>
        <a:ext cx="1220866" cy="5386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7EE6D-B160-4A8C-8217-6B43B0EC0B5D}">
      <dsp:nvSpPr>
        <dsp:cNvPr id="0" name=""/>
        <dsp:cNvSpPr/>
      </dsp:nvSpPr>
      <dsp:spPr>
        <a:xfrm>
          <a:off x="4111836" y="1166690"/>
          <a:ext cx="233061" cy="1377477"/>
        </a:xfrm>
        <a:custGeom>
          <a:avLst/>
          <a:gdLst/>
          <a:ahLst/>
          <a:cxnLst/>
          <a:rect l="0" t="0" r="0" b="0"/>
          <a:pathLst>
            <a:path>
              <a:moveTo>
                <a:pt x="233061" y="0"/>
              </a:moveTo>
              <a:lnTo>
                <a:pt x="233061" y="1377477"/>
              </a:lnTo>
              <a:lnTo>
                <a:pt x="0" y="137747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A775CC-ACAF-4B13-954C-5B3C70F9578D}">
      <dsp:nvSpPr>
        <dsp:cNvPr id="0" name=""/>
        <dsp:cNvSpPr/>
      </dsp:nvSpPr>
      <dsp:spPr>
        <a:xfrm>
          <a:off x="4344898" y="1166690"/>
          <a:ext cx="230770" cy="5786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8653"/>
              </a:lnTo>
              <a:lnTo>
                <a:pt x="230770" y="57865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B13FB6-CBED-47CA-89E0-72333CF2E4A3}">
      <dsp:nvSpPr>
        <dsp:cNvPr id="0" name=""/>
        <dsp:cNvSpPr/>
      </dsp:nvSpPr>
      <dsp:spPr>
        <a:xfrm>
          <a:off x="4114164" y="1166690"/>
          <a:ext cx="230733" cy="578653"/>
        </a:xfrm>
        <a:custGeom>
          <a:avLst/>
          <a:gdLst/>
          <a:ahLst/>
          <a:cxnLst/>
          <a:rect l="0" t="0" r="0" b="0"/>
          <a:pathLst>
            <a:path>
              <a:moveTo>
                <a:pt x="230733" y="0"/>
              </a:moveTo>
              <a:lnTo>
                <a:pt x="230733" y="578653"/>
              </a:lnTo>
              <a:lnTo>
                <a:pt x="0" y="57865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31C121-C9FC-47ED-8146-A94E5FB7B1CD}">
      <dsp:nvSpPr>
        <dsp:cNvPr id="0" name=""/>
        <dsp:cNvSpPr/>
      </dsp:nvSpPr>
      <dsp:spPr>
        <a:xfrm>
          <a:off x="7554917" y="3925150"/>
          <a:ext cx="91440" cy="186020"/>
        </a:xfrm>
        <a:custGeom>
          <a:avLst/>
          <a:gdLst/>
          <a:ahLst/>
          <a:cxnLst/>
          <a:rect l="0" t="0" r="0" b="0"/>
          <a:pathLst>
            <a:path>
              <a:moveTo>
                <a:pt x="47680" y="0"/>
              </a:moveTo>
              <a:lnTo>
                <a:pt x="47680" y="57358"/>
              </a:lnTo>
              <a:lnTo>
                <a:pt x="45720" y="57358"/>
              </a:lnTo>
              <a:lnTo>
                <a:pt x="45720" y="18602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DF67F4-E296-4BE6-91D1-E886F54DD19E}">
      <dsp:nvSpPr>
        <dsp:cNvPr id="0" name=""/>
        <dsp:cNvSpPr/>
      </dsp:nvSpPr>
      <dsp:spPr>
        <a:xfrm>
          <a:off x="4344898" y="1166690"/>
          <a:ext cx="3257700" cy="20293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0702"/>
              </a:lnTo>
              <a:lnTo>
                <a:pt x="3257700" y="1900702"/>
              </a:lnTo>
              <a:lnTo>
                <a:pt x="3257700" y="20293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31856B-983D-4F5F-B2F1-4495FD71BCD1}">
      <dsp:nvSpPr>
        <dsp:cNvPr id="0" name=""/>
        <dsp:cNvSpPr/>
      </dsp:nvSpPr>
      <dsp:spPr>
        <a:xfrm>
          <a:off x="4344898" y="1166690"/>
          <a:ext cx="1050782" cy="20293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0702"/>
              </a:lnTo>
              <a:lnTo>
                <a:pt x="1050782" y="1900702"/>
              </a:lnTo>
              <a:lnTo>
                <a:pt x="1050782" y="20293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84601A-564A-4027-975D-2FFD4A133FE1}">
      <dsp:nvSpPr>
        <dsp:cNvPr id="0" name=""/>
        <dsp:cNvSpPr/>
      </dsp:nvSpPr>
      <dsp:spPr>
        <a:xfrm>
          <a:off x="3177330" y="3925150"/>
          <a:ext cx="155251" cy="514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4347"/>
              </a:lnTo>
              <a:lnTo>
                <a:pt x="155251" y="51434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A40050-5264-4695-843E-3A00E87FF8A1}">
      <dsp:nvSpPr>
        <dsp:cNvPr id="0" name=""/>
        <dsp:cNvSpPr/>
      </dsp:nvSpPr>
      <dsp:spPr>
        <a:xfrm>
          <a:off x="3131610" y="3925150"/>
          <a:ext cx="91440" cy="10180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1804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8A4297-F41D-46C4-B3A6-836F54BA8673}">
      <dsp:nvSpPr>
        <dsp:cNvPr id="0" name=""/>
        <dsp:cNvSpPr/>
      </dsp:nvSpPr>
      <dsp:spPr>
        <a:xfrm>
          <a:off x="3177330" y="1166690"/>
          <a:ext cx="1167567" cy="2029364"/>
        </a:xfrm>
        <a:custGeom>
          <a:avLst/>
          <a:gdLst/>
          <a:ahLst/>
          <a:cxnLst/>
          <a:rect l="0" t="0" r="0" b="0"/>
          <a:pathLst>
            <a:path>
              <a:moveTo>
                <a:pt x="1167567" y="0"/>
              </a:moveTo>
              <a:lnTo>
                <a:pt x="1167567" y="1900702"/>
              </a:lnTo>
              <a:lnTo>
                <a:pt x="0" y="1900702"/>
              </a:lnTo>
              <a:lnTo>
                <a:pt x="0" y="20293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FB27C7-1F05-4014-B830-050747557E39}">
      <dsp:nvSpPr>
        <dsp:cNvPr id="0" name=""/>
        <dsp:cNvSpPr/>
      </dsp:nvSpPr>
      <dsp:spPr>
        <a:xfrm>
          <a:off x="380361" y="3925150"/>
          <a:ext cx="123590" cy="17386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8603"/>
              </a:lnTo>
              <a:lnTo>
                <a:pt x="123590" y="173860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0BC2D2-908C-45C9-A3D7-CED6F9E20E60}">
      <dsp:nvSpPr>
        <dsp:cNvPr id="0" name=""/>
        <dsp:cNvSpPr/>
      </dsp:nvSpPr>
      <dsp:spPr>
        <a:xfrm>
          <a:off x="380361" y="3925150"/>
          <a:ext cx="123590" cy="1075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297"/>
              </a:lnTo>
              <a:lnTo>
                <a:pt x="123590" y="107529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49CB44-97AD-4CB5-93E5-86A16658EEDB}">
      <dsp:nvSpPr>
        <dsp:cNvPr id="0" name=""/>
        <dsp:cNvSpPr/>
      </dsp:nvSpPr>
      <dsp:spPr>
        <a:xfrm>
          <a:off x="380361" y="3925150"/>
          <a:ext cx="123590" cy="421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1854"/>
              </a:lnTo>
              <a:lnTo>
                <a:pt x="123590" y="42185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8C6DD-1464-4F2E-8A4E-3C96B00EC44D}">
      <dsp:nvSpPr>
        <dsp:cNvPr id="0" name=""/>
        <dsp:cNvSpPr/>
      </dsp:nvSpPr>
      <dsp:spPr>
        <a:xfrm>
          <a:off x="1071562" y="1166690"/>
          <a:ext cx="3273335" cy="2029364"/>
        </a:xfrm>
        <a:custGeom>
          <a:avLst/>
          <a:gdLst/>
          <a:ahLst/>
          <a:cxnLst/>
          <a:rect l="0" t="0" r="0" b="0"/>
          <a:pathLst>
            <a:path>
              <a:moveTo>
                <a:pt x="3273335" y="0"/>
              </a:moveTo>
              <a:lnTo>
                <a:pt x="3273335" y="1900702"/>
              </a:lnTo>
              <a:lnTo>
                <a:pt x="0" y="1900702"/>
              </a:lnTo>
              <a:lnTo>
                <a:pt x="0" y="20293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D764D7-EB7C-4179-867E-82FC88ED3F63}">
      <dsp:nvSpPr>
        <dsp:cNvPr id="0" name=""/>
        <dsp:cNvSpPr/>
      </dsp:nvSpPr>
      <dsp:spPr>
        <a:xfrm>
          <a:off x="3332672" y="160169"/>
          <a:ext cx="2024450" cy="10065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Director(a) de 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Seguimiento de Obras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strike="sngStrike" kern="1200" dirty="0">
            <a:solidFill>
              <a:srgbClr val="FF0000"/>
            </a:solidFill>
          </a:endParaRPr>
        </a:p>
      </dsp:txBody>
      <dsp:txXfrm>
        <a:off x="3332672" y="160169"/>
        <a:ext cx="2024450" cy="1006521"/>
      </dsp:txXfrm>
    </dsp:sp>
    <dsp:sp modelId="{EAA20A6A-1F7A-4502-B939-C0E3FBD76A5B}">
      <dsp:nvSpPr>
        <dsp:cNvPr id="0" name=""/>
        <dsp:cNvSpPr/>
      </dsp:nvSpPr>
      <dsp:spPr>
        <a:xfrm>
          <a:off x="207561" y="3196054"/>
          <a:ext cx="1728001" cy="7290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Administrativo(a)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207561" y="3196054"/>
        <a:ext cx="1728001" cy="729095"/>
      </dsp:txXfrm>
    </dsp:sp>
    <dsp:sp modelId="{9E502DD6-137E-48E1-9B1A-DAC54A96B22A}">
      <dsp:nvSpPr>
        <dsp:cNvPr id="0" name=""/>
        <dsp:cNvSpPr/>
      </dsp:nvSpPr>
      <dsp:spPr>
        <a:xfrm>
          <a:off x="503952" y="4076609"/>
          <a:ext cx="1434885" cy="54079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Chofer 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503952" y="4076609"/>
        <a:ext cx="1434885" cy="540790"/>
      </dsp:txXfrm>
    </dsp:sp>
    <dsp:sp modelId="{590FC72C-054D-4F72-9C25-C2EABBF4D5FD}">
      <dsp:nvSpPr>
        <dsp:cNvPr id="0" name=""/>
        <dsp:cNvSpPr/>
      </dsp:nvSpPr>
      <dsp:spPr>
        <a:xfrm>
          <a:off x="503952" y="4730052"/>
          <a:ext cx="1434885" cy="54079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Secretaria(o) C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503952" y="4730052"/>
        <a:ext cx="1434885" cy="540790"/>
      </dsp:txXfrm>
    </dsp:sp>
    <dsp:sp modelId="{8BAEE153-E371-485D-97C9-57522C3A42FB}">
      <dsp:nvSpPr>
        <dsp:cNvPr id="0" name=""/>
        <dsp:cNvSpPr/>
      </dsp:nvSpPr>
      <dsp:spPr>
        <a:xfrm>
          <a:off x="503952" y="5393359"/>
          <a:ext cx="1434885" cy="54079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Secretaria(o)</a:t>
          </a:r>
          <a:br>
            <a:rPr lang="es-ES" sz="1200" kern="1200" dirty="0" smtClean="0">
              <a:solidFill>
                <a:schemeClr val="tx1"/>
              </a:solidFill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503952" y="5393359"/>
        <a:ext cx="1434885" cy="540790"/>
      </dsp:txXfrm>
    </dsp:sp>
    <dsp:sp modelId="{965856F8-A1A2-4CF7-8FA9-2DB4FEE07DD5}">
      <dsp:nvSpPr>
        <dsp:cNvPr id="0" name=""/>
        <dsp:cNvSpPr/>
      </dsp:nvSpPr>
      <dsp:spPr>
        <a:xfrm>
          <a:off x="2313329" y="3196054"/>
          <a:ext cx="1728001" cy="7290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de 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Control de Obras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2313329" y="3196054"/>
        <a:ext cx="1728001" cy="729095"/>
      </dsp:txXfrm>
    </dsp:sp>
    <dsp:sp modelId="{82AF739C-5527-48A1-AE18-8DB5A35B588E}">
      <dsp:nvSpPr>
        <dsp:cNvPr id="0" name=""/>
        <dsp:cNvSpPr/>
      </dsp:nvSpPr>
      <dsp:spPr>
        <a:xfrm>
          <a:off x="2435031" y="4943196"/>
          <a:ext cx="1484597" cy="6716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Jefe(a) de Obra Inducida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2435031" y="4943196"/>
        <a:ext cx="1484597" cy="671602"/>
      </dsp:txXfrm>
    </dsp:sp>
    <dsp:sp modelId="{18BFD2E9-4E7D-49CC-9A26-B9DF5B8A33D1}">
      <dsp:nvSpPr>
        <dsp:cNvPr id="0" name=""/>
        <dsp:cNvSpPr/>
      </dsp:nvSpPr>
      <dsp:spPr>
        <a:xfrm>
          <a:off x="3332582" y="4154226"/>
          <a:ext cx="1100328" cy="5705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Secretaria(o)</a:t>
          </a:r>
          <a:br>
            <a:rPr lang="es-ES" sz="1200" kern="1200" dirty="0" smtClean="0">
              <a:solidFill>
                <a:schemeClr val="tx1"/>
              </a:solidFill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3332582" y="4154226"/>
        <a:ext cx="1100328" cy="570541"/>
      </dsp:txXfrm>
    </dsp:sp>
    <dsp:sp modelId="{278E8099-851A-4B78-9B2F-4A285A0B7097}">
      <dsp:nvSpPr>
        <dsp:cNvPr id="0" name=""/>
        <dsp:cNvSpPr/>
      </dsp:nvSpPr>
      <dsp:spPr>
        <a:xfrm>
          <a:off x="4531679" y="3196054"/>
          <a:ext cx="1728001" cy="7290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de 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Obras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4531679" y="3196054"/>
        <a:ext cx="1728001" cy="729095"/>
      </dsp:txXfrm>
    </dsp:sp>
    <dsp:sp modelId="{5385CB72-C9BD-4EC4-9CB8-61CF9A536181}">
      <dsp:nvSpPr>
        <dsp:cNvPr id="0" name=""/>
        <dsp:cNvSpPr/>
      </dsp:nvSpPr>
      <dsp:spPr>
        <a:xfrm>
          <a:off x="6738597" y="3196054"/>
          <a:ext cx="1728001" cy="72909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Coordinador(a) de Supervisores(as)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6738597" y="3196054"/>
        <a:ext cx="1728001" cy="729095"/>
      </dsp:txXfrm>
    </dsp:sp>
    <dsp:sp modelId="{B3863600-1717-46CC-AA1B-E8BD7D13F716}">
      <dsp:nvSpPr>
        <dsp:cNvPr id="0" name=""/>
        <dsp:cNvSpPr/>
      </dsp:nvSpPr>
      <dsp:spPr>
        <a:xfrm>
          <a:off x="6736636" y="4111170"/>
          <a:ext cx="1728001" cy="188949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Supervisor(a) de </a:t>
          </a:r>
          <a:br>
            <a:rPr lang="es-ES" sz="1200" kern="1200" dirty="0" smtClean="0">
              <a:solidFill>
                <a:schemeClr val="tx1"/>
              </a:solidFill>
            </a:rPr>
          </a:br>
          <a:r>
            <a:rPr lang="es-ES" sz="1200" kern="1200" dirty="0" smtClean="0">
              <a:solidFill>
                <a:schemeClr val="tx1"/>
              </a:solidFill>
            </a:rPr>
            <a:t>Obra Civil </a:t>
          </a:r>
          <a:br>
            <a:rPr lang="es-ES" sz="1200" kern="1200" dirty="0" smtClean="0">
              <a:solidFill>
                <a:schemeClr val="tx1"/>
              </a:solidFill>
            </a:rPr>
          </a:br>
          <a:r>
            <a:rPr lang="es-ES" sz="1200" kern="1200" dirty="0" smtClean="0">
              <a:solidFill>
                <a:schemeClr val="tx1"/>
              </a:solidFill>
            </a:rPr>
            <a:t>(1)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</a:rPr>
            <a:t>Supervisores(as) de Obra </a:t>
          </a:r>
          <a:br>
            <a:rPr lang="es-ES" sz="1200" kern="1200" dirty="0" smtClean="0">
              <a:solidFill>
                <a:schemeClr val="tx1"/>
              </a:solidFill>
            </a:rPr>
          </a:br>
          <a:r>
            <a:rPr lang="es-ES" sz="1200" kern="1200" dirty="0" smtClean="0">
              <a:solidFill>
                <a:schemeClr val="tx1"/>
              </a:solidFill>
            </a:rPr>
            <a:t>(4)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Supervisores(as)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(4)</a:t>
          </a:r>
          <a:endParaRPr lang="es-ES" sz="1200" b="1" kern="1200" dirty="0">
            <a:solidFill>
              <a:schemeClr val="tx1"/>
            </a:solidFill>
          </a:endParaRPr>
        </a:p>
      </dsp:txBody>
      <dsp:txXfrm>
        <a:off x="6736636" y="4111170"/>
        <a:ext cx="1728001" cy="1889490"/>
      </dsp:txXfrm>
    </dsp:sp>
    <dsp:sp modelId="{CAE5704C-73A5-4A11-A370-318EFF9A6C6F}">
      <dsp:nvSpPr>
        <dsp:cNvPr id="0" name=""/>
        <dsp:cNvSpPr/>
      </dsp:nvSpPr>
      <dsp:spPr>
        <a:xfrm>
          <a:off x="2865752" y="1431592"/>
          <a:ext cx="1248411" cy="6275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Auxiliar Administrativo(a) 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2865752" y="1431592"/>
        <a:ext cx="1248411" cy="627502"/>
      </dsp:txXfrm>
    </dsp:sp>
    <dsp:sp modelId="{598BEE8F-07EC-4BD9-A443-1BD9C28507E8}">
      <dsp:nvSpPr>
        <dsp:cNvPr id="0" name=""/>
        <dsp:cNvSpPr/>
      </dsp:nvSpPr>
      <dsp:spPr>
        <a:xfrm>
          <a:off x="4575668" y="1431592"/>
          <a:ext cx="1248411" cy="62750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  <a:t>Secretaria(o) B</a:t>
          </a:r>
          <a:br>
            <a:rPr lang="es-MX" sz="1200" b="0" kern="12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rPr>
          </a:br>
          <a:endParaRPr lang="es-ES" sz="1200" kern="1200" dirty="0">
            <a:solidFill>
              <a:schemeClr val="tx1"/>
            </a:solidFill>
          </a:endParaRPr>
        </a:p>
      </dsp:txBody>
      <dsp:txXfrm>
        <a:off x="4575668" y="1431592"/>
        <a:ext cx="1248411" cy="627502"/>
      </dsp:txXfrm>
    </dsp:sp>
    <dsp:sp modelId="{B6FC2898-99DC-4650-B38A-F42BEDCD040C}">
      <dsp:nvSpPr>
        <dsp:cNvPr id="0" name=""/>
        <dsp:cNvSpPr/>
      </dsp:nvSpPr>
      <dsp:spPr>
        <a:xfrm>
          <a:off x="2886485" y="2237830"/>
          <a:ext cx="1225350" cy="6126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Analista</a:t>
          </a:r>
          <a:br>
            <a:rPr lang="es-ES" sz="1200" kern="1200" dirty="0" smtClean="0"/>
          </a:br>
          <a:endParaRPr lang="es-ES" sz="1200" kern="1200" dirty="0" smtClean="0"/>
        </a:p>
      </dsp:txBody>
      <dsp:txXfrm>
        <a:off x="2886485" y="2237830"/>
        <a:ext cx="1225350" cy="61267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C03915-DB98-4A96-991D-4F43DD0FD42E}">
      <dsp:nvSpPr>
        <dsp:cNvPr id="0" name=""/>
        <dsp:cNvSpPr/>
      </dsp:nvSpPr>
      <dsp:spPr>
        <a:xfrm>
          <a:off x="2504463" y="1418604"/>
          <a:ext cx="1374634" cy="994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2068"/>
              </a:lnTo>
              <a:lnTo>
                <a:pt x="1374634" y="762068"/>
              </a:lnTo>
              <a:lnTo>
                <a:pt x="1374634" y="99453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770E57-CA60-43F5-BB96-2C7A812E6182}">
      <dsp:nvSpPr>
        <dsp:cNvPr id="0" name=""/>
        <dsp:cNvSpPr/>
      </dsp:nvSpPr>
      <dsp:spPr>
        <a:xfrm>
          <a:off x="1139703" y="1418604"/>
          <a:ext cx="1364760" cy="994534"/>
        </a:xfrm>
        <a:custGeom>
          <a:avLst/>
          <a:gdLst/>
          <a:ahLst/>
          <a:cxnLst/>
          <a:rect l="0" t="0" r="0" b="0"/>
          <a:pathLst>
            <a:path>
              <a:moveTo>
                <a:pt x="1364760" y="0"/>
              </a:moveTo>
              <a:lnTo>
                <a:pt x="1364760" y="762068"/>
              </a:lnTo>
              <a:lnTo>
                <a:pt x="0" y="762068"/>
              </a:lnTo>
              <a:lnTo>
                <a:pt x="0" y="99453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F806A0-D5EA-4575-9EBD-F0EFAB1B6B9E}">
      <dsp:nvSpPr>
        <dsp:cNvPr id="0" name=""/>
        <dsp:cNvSpPr/>
      </dsp:nvSpPr>
      <dsp:spPr>
        <a:xfrm>
          <a:off x="1162960" y="0"/>
          <a:ext cx="2683006" cy="141860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strike="noStrike" kern="1200" dirty="0" smtClean="0">
              <a:solidFill>
                <a:schemeClr val="tx1"/>
              </a:solidFill>
              <a:effectLst/>
            </a:rPr>
            <a:t>Director(a) </a:t>
          </a:r>
          <a:r>
            <a:rPr lang="es-ES" sz="1200" strike="noStrike" kern="1200" dirty="0" smtClean="0">
              <a:solidFill>
                <a:schemeClr val="tx1"/>
              </a:solidFill>
              <a:effectLst/>
            </a:rPr>
            <a:t>de Gestión </a:t>
          </a:r>
          <a:br>
            <a:rPr lang="es-ES" sz="1200" strike="noStrike" kern="1200" dirty="0" smtClean="0">
              <a:solidFill>
                <a:schemeClr val="tx1"/>
              </a:solidFill>
              <a:effectLst/>
            </a:rPr>
          </a:br>
          <a:r>
            <a:rPr lang="es-ES" sz="1200" strike="noStrike" kern="1200" dirty="0" smtClean="0">
              <a:solidFill>
                <a:schemeClr val="tx1"/>
              </a:solidFill>
              <a:effectLst/>
            </a:rPr>
            <a:t>de Pavimentos</a:t>
          </a:r>
        </a:p>
      </dsp:txBody>
      <dsp:txXfrm>
        <a:off x="1162960" y="0"/>
        <a:ext cx="2683006" cy="1418604"/>
      </dsp:txXfrm>
    </dsp:sp>
    <dsp:sp modelId="{9DBEAF35-F487-4EA1-8398-7FC88D0D657E}">
      <dsp:nvSpPr>
        <dsp:cNvPr id="0" name=""/>
        <dsp:cNvSpPr/>
      </dsp:nvSpPr>
      <dsp:spPr>
        <a:xfrm>
          <a:off x="411" y="2413138"/>
          <a:ext cx="2278582" cy="117189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Inspector(a)</a:t>
          </a:r>
        </a:p>
      </dsp:txBody>
      <dsp:txXfrm>
        <a:off x="411" y="2413138"/>
        <a:ext cx="2278582" cy="1171891"/>
      </dsp:txXfrm>
    </dsp:sp>
    <dsp:sp modelId="{4B558832-AA0B-423C-9354-650DA2241D04}">
      <dsp:nvSpPr>
        <dsp:cNvPr id="0" name=""/>
        <dsp:cNvSpPr/>
      </dsp:nvSpPr>
      <dsp:spPr>
        <a:xfrm>
          <a:off x="2739807" y="2413138"/>
          <a:ext cx="2278582" cy="117189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Auxiliar</a:t>
          </a:r>
        </a:p>
      </dsp:txBody>
      <dsp:txXfrm>
        <a:off x="2739807" y="2413138"/>
        <a:ext cx="2278582" cy="117189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DCAF5E-670A-44A3-B0EB-126900D8E942}">
      <dsp:nvSpPr>
        <dsp:cNvPr id="0" name=""/>
        <dsp:cNvSpPr/>
      </dsp:nvSpPr>
      <dsp:spPr>
        <a:xfrm>
          <a:off x="3357894" y="1555459"/>
          <a:ext cx="243609" cy="7703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336"/>
              </a:lnTo>
              <a:lnTo>
                <a:pt x="243609" y="7703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ACAF6C-E578-4192-976A-6A154A612B3D}">
      <dsp:nvSpPr>
        <dsp:cNvPr id="0" name=""/>
        <dsp:cNvSpPr/>
      </dsp:nvSpPr>
      <dsp:spPr>
        <a:xfrm>
          <a:off x="3140328" y="1555459"/>
          <a:ext cx="217566" cy="770336"/>
        </a:xfrm>
        <a:custGeom>
          <a:avLst/>
          <a:gdLst/>
          <a:ahLst/>
          <a:cxnLst/>
          <a:rect l="0" t="0" r="0" b="0"/>
          <a:pathLst>
            <a:path>
              <a:moveTo>
                <a:pt x="217566" y="0"/>
              </a:moveTo>
              <a:lnTo>
                <a:pt x="217566" y="770336"/>
              </a:lnTo>
              <a:lnTo>
                <a:pt x="0" y="7703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D489FA-F8F5-4A16-8A33-CC4FCA7E36BA}">
      <dsp:nvSpPr>
        <dsp:cNvPr id="0" name=""/>
        <dsp:cNvSpPr/>
      </dsp:nvSpPr>
      <dsp:spPr>
        <a:xfrm>
          <a:off x="3357894" y="1555459"/>
          <a:ext cx="2662498" cy="17189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0917"/>
              </a:lnTo>
              <a:lnTo>
                <a:pt x="2662498" y="1570917"/>
              </a:lnTo>
              <a:lnTo>
                <a:pt x="2662498" y="171896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999F78-FD3F-4B34-A0E0-6485203346DB}">
      <dsp:nvSpPr>
        <dsp:cNvPr id="0" name=""/>
        <dsp:cNvSpPr/>
      </dsp:nvSpPr>
      <dsp:spPr>
        <a:xfrm>
          <a:off x="3357894" y="1555459"/>
          <a:ext cx="974309" cy="17189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0917"/>
              </a:lnTo>
              <a:lnTo>
                <a:pt x="974309" y="1570917"/>
              </a:lnTo>
              <a:lnTo>
                <a:pt x="974309" y="171896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320E3A-1161-492C-81D7-B1B465F98C82}">
      <dsp:nvSpPr>
        <dsp:cNvPr id="0" name=""/>
        <dsp:cNvSpPr/>
      </dsp:nvSpPr>
      <dsp:spPr>
        <a:xfrm>
          <a:off x="2556707" y="1555459"/>
          <a:ext cx="801187" cy="1705447"/>
        </a:xfrm>
        <a:custGeom>
          <a:avLst/>
          <a:gdLst/>
          <a:ahLst/>
          <a:cxnLst/>
          <a:rect l="0" t="0" r="0" b="0"/>
          <a:pathLst>
            <a:path>
              <a:moveTo>
                <a:pt x="801187" y="0"/>
              </a:moveTo>
              <a:lnTo>
                <a:pt x="801187" y="1557395"/>
              </a:lnTo>
              <a:lnTo>
                <a:pt x="0" y="1557395"/>
              </a:lnTo>
              <a:lnTo>
                <a:pt x="0" y="170544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770E57-CA60-43F5-BB96-2C7A812E6182}">
      <dsp:nvSpPr>
        <dsp:cNvPr id="0" name=""/>
        <dsp:cNvSpPr/>
      </dsp:nvSpPr>
      <dsp:spPr>
        <a:xfrm>
          <a:off x="756097" y="1555459"/>
          <a:ext cx="2601797" cy="1704784"/>
        </a:xfrm>
        <a:custGeom>
          <a:avLst/>
          <a:gdLst/>
          <a:ahLst/>
          <a:cxnLst/>
          <a:rect l="0" t="0" r="0" b="0"/>
          <a:pathLst>
            <a:path>
              <a:moveTo>
                <a:pt x="2601797" y="0"/>
              </a:moveTo>
              <a:lnTo>
                <a:pt x="2601797" y="1556732"/>
              </a:lnTo>
              <a:lnTo>
                <a:pt x="0" y="1556732"/>
              </a:lnTo>
              <a:lnTo>
                <a:pt x="0" y="17047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F806A0-D5EA-4575-9EBD-F0EFAB1B6B9E}">
      <dsp:nvSpPr>
        <dsp:cNvPr id="0" name=""/>
        <dsp:cNvSpPr/>
      </dsp:nvSpPr>
      <dsp:spPr>
        <a:xfrm>
          <a:off x="2464865" y="510444"/>
          <a:ext cx="1786058" cy="104501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MX" sz="1200" strike="noStrike" kern="1200" dirty="0" smtClean="0">
              <a:solidFill>
                <a:schemeClr val="tx1"/>
              </a:solidFill>
              <a:effectLst/>
            </a:rPr>
            <a:t>Director(a) de Enlace Municipal</a:t>
          </a:r>
        </a:p>
      </dsp:txBody>
      <dsp:txXfrm>
        <a:off x="2464865" y="510444"/>
        <a:ext cx="1786058" cy="1045015"/>
      </dsp:txXfrm>
    </dsp:sp>
    <dsp:sp modelId="{9DBEAF35-F487-4EA1-8398-7FC88D0D657E}">
      <dsp:nvSpPr>
        <dsp:cNvPr id="0" name=""/>
        <dsp:cNvSpPr/>
      </dsp:nvSpPr>
      <dsp:spPr>
        <a:xfrm>
          <a:off x="4020" y="3260244"/>
          <a:ext cx="1504153" cy="8471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Jefe(a) de </a:t>
          </a:r>
          <a:br>
            <a:rPr lang="es-MX" sz="1200" kern="1200" dirty="0" smtClean="0">
              <a:solidFill>
                <a:schemeClr val="tx1"/>
              </a:solidFill>
            </a:rPr>
          </a:br>
          <a:r>
            <a:rPr lang="es-MX" sz="1200" kern="1200" dirty="0" smtClean="0">
              <a:solidFill>
                <a:schemeClr val="tx1"/>
              </a:solidFill>
            </a:rPr>
            <a:t>Seguimiento y Control</a:t>
          </a:r>
        </a:p>
      </dsp:txBody>
      <dsp:txXfrm>
        <a:off x="4020" y="3260244"/>
        <a:ext cx="1504153" cy="847175"/>
      </dsp:txXfrm>
    </dsp:sp>
    <dsp:sp modelId="{A7ABDD2F-6530-4EA8-8F73-EB2B37551573}">
      <dsp:nvSpPr>
        <dsp:cNvPr id="0" name=""/>
        <dsp:cNvSpPr/>
      </dsp:nvSpPr>
      <dsp:spPr>
        <a:xfrm>
          <a:off x="1804630" y="3260907"/>
          <a:ext cx="1504153" cy="84717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>
              <a:solidFill>
                <a:schemeClr val="tx1"/>
              </a:solidFill>
            </a:rPr>
            <a:t>Jefe(a) </a:t>
          </a:r>
          <a:r>
            <a:rPr lang="es-MX" sz="1200" kern="1200" smtClean="0">
              <a:solidFill>
                <a:schemeClr val="tx1"/>
              </a:solidFill>
            </a:rPr>
            <a:t>Administrativo(a)</a:t>
          </a:r>
          <a:endParaRPr lang="es-MX" sz="1200" kern="1200" dirty="0" smtClean="0">
            <a:solidFill>
              <a:schemeClr val="tx1"/>
            </a:solidFill>
          </a:endParaRPr>
        </a:p>
      </dsp:txBody>
      <dsp:txXfrm>
        <a:off x="1804630" y="3260907"/>
        <a:ext cx="1504153" cy="847175"/>
      </dsp:txXfrm>
    </dsp:sp>
    <dsp:sp modelId="{01712B0F-C9A3-45CC-B2F1-0B5F088F788A}">
      <dsp:nvSpPr>
        <dsp:cNvPr id="0" name=""/>
        <dsp:cNvSpPr/>
      </dsp:nvSpPr>
      <dsp:spPr>
        <a:xfrm>
          <a:off x="3627194" y="3274429"/>
          <a:ext cx="1410020" cy="70501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Jefe Jurídico</a:t>
          </a:r>
          <a:r>
            <a:rPr lang="es-ES" sz="2000" kern="1200" dirty="0" smtClean="0"/>
            <a:t> </a:t>
          </a:r>
          <a:endParaRPr lang="es-ES" sz="2000" kern="1200" dirty="0"/>
        </a:p>
      </dsp:txBody>
      <dsp:txXfrm>
        <a:off x="3627194" y="3274429"/>
        <a:ext cx="1410020" cy="705010"/>
      </dsp:txXfrm>
    </dsp:sp>
    <dsp:sp modelId="{8C1B9A0B-CCC2-450B-A41C-188C69D04079}">
      <dsp:nvSpPr>
        <dsp:cNvPr id="0" name=""/>
        <dsp:cNvSpPr/>
      </dsp:nvSpPr>
      <dsp:spPr>
        <a:xfrm>
          <a:off x="5315383" y="3274429"/>
          <a:ext cx="1410020" cy="70501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Jefe de Contraloría </a:t>
          </a:r>
          <a:endParaRPr lang="es-ES" sz="1400" kern="1200" dirty="0"/>
        </a:p>
      </dsp:txBody>
      <dsp:txXfrm>
        <a:off x="5315383" y="3274429"/>
        <a:ext cx="1410020" cy="705010"/>
      </dsp:txXfrm>
    </dsp:sp>
    <dsp:sp modelId="{250A5DEE-9250-485F-B730-A6A57D075998}">
      <dsp:nvSpPr>
        <dsp:cNvPr id="0" name=""/>
        <dsp:cNvSpPr/>
      </dsp:nvSpPr>
      <dsp:spPr>
        <a:xfrm>
          <a:off x="2060450" y="2049241"/>
          <a:ext cx="1079878" cy="5531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Chofer</a:t>
          </a:r>
        </a:p>
      </dsp:txBody>
      <dsp:txXfrm>
        <a:off x="2060450" y="2049241"/>
        <a:ext cx="1079878" cy="553108"/>
      </dsp:txXfrm>
    </dsp:sp>
    <dsp:sp modelId="{638E99A8-5464-4398-8FE3-FB6D0BBBF334}">
      <dsp:nvSpPr>
        <dsp:cNvPr id="0" name=""/>
        <dsp:cNvSpPr/>
      </dsp:nvSpPr>
      <dsp:spPr>
        <a:xfrm>
          <a:off x="3601504" y="2049241"/>
          <a:ext cx="1079878" cy="5531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Ayudante</a:t>
          </a:r>
        </a:p>
      </dsp:txBody>
      <dsp:txXfrm>
        <a:off x="3601504" y="2049241"/>
        <a:ext cx="1079878" cy="5531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159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249EE-31F1-42B9-9644-CD04ADF41A36}" type="datetimeFigureOut">
              <a:rPr lang="en-US" smtClean="0"/>
              <a:t>5/27/2022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0713" y="4473512"/>
            <a:ext cx="5608975" cy="366028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31059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159" y="8831059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2DF71-A16C-4190-AE3D-DF0A373F2ED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1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2DF71-A16C-4190-AE3D-DF0A373F2ED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736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2DF71-A16C-4190-AE3D-DF0A373F2ED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388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27/05/2022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135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27/05/2022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7977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27/05/2022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6357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27/05/2022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4831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27/05/2022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927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27/05/2022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8937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27/05/2022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5317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27/05/2022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6385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27/05/2022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638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27/05/2022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7297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3C7B-4540-4A45-90B9-5A35105A55A3}" type="datetimeFigureOut">
              <a:rPr lang="es-ES" smtClean="0"/>
              <a:t>27/05/2022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4513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82B-0B35-4333-882D-B329F9BDA019}" type="datetimeFigureOut">
              <a:rPr lang="es-MX" smtClean="0"/>
              <a:t>27/05/2022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4042D-8535-44BC-B1C0-2AD266F63D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9883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82B-0B35-4333-882D-B329F9BDA019}" type="datetimeFigureOut">
              <a:rPr lang="es-MX" smtClean="0"/>
              <a:t>27/05/2022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4042D-8535-44BC-B1C0-2AD266F63D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7272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82B-0B35-4333-882D-B329F9BDA019}" type="datetimeFigureOut">
              <a:rPr lang="es-MX" smtClean="0"/>
              <a:t>27/05/2022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4042D-8535-44BC-B1C0-2AD266F63D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1047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82B-0B35-4333-882D-B329F9BDA019}" type="datetimeFigureOut">
              <a:rPr lang="es-MX" smtClean="0"/>
              <a:t>27/05/2022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4042D-8535-44BC-B1C0-2AD266F63D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3409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82B-0B35-4333-882D-B329F9BDA019}" type="datetimeFigureOut">
              <a:rPr lang="es-MX" smtClean="0"/>
              <a:t>27/05/2022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4042D-8535-44BC-B1C0-2AD266F63D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4507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82B-0B35-4333-882D-B329F9BDA019}" type="datetimeFigureOut">
              <a:rPr lang="es-MX" smtClean="0"/>
              <a:t>27/05/2022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4042D-8535-44BC-B1C0-2AD266F63D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050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82B-0B35-4333-882D-B329F9BDA019}" type="datetimeFigureOut">
              <a:rPr lang="es-MX" smtClean="0"/>
              <a:t>27/05/2022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4042D-8535-44BC-B1C0-2AD266F63D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91644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82B-0B35-4333-882D-B329F9BDA019}" type="datetimeFigureOut">
              <a:rPr lang="es-MX" smtClean="0"/>
              <a:t>27/05/2022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4042D-8535-44BC-B1C0-2AD266F63D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95677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82B-0B35-4333-882D-B329F9BDA019}" type="datetimeFigureOut">
              <a:rPr lang="es-MX" smtClean="0"/>
              <a:t>27/05/2022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4042D-8535-44BC-B1C0-2AD266F63D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50219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82B-0B35-4333-882D-B329F9BDA019}" type="datetimeFigureOut">
              <a:rPr lang="es-MX" smtClean="0"/>
              <a:t>27/05/2022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4042D-8535-44BC-B1C0-2AD266F63D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4314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82B-0B35-4333-882D-B329F9BDA019}" type="datetimeFigureOut">
              <a:rPr lang="es-MX" smtClean="0"/>
              <a:t>27/05/2022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4042D-8535-44BC-B1C0-2AD266F63D9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9477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3C7B-4540-4A45-90B9-5A35105A55A3}" type="datetimeFigureOut">
              <a:rPr lang="es-ES" smtClean="0"/>
              <a:t>27/05/2022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42107-F375-9E47-A768-6371A998336C}" type="slidenum">
              <a:rPr lang="es-ES" smtClean="0"/>
              <a:t>‹Nº›</a:t>
            </a:fld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2" y="142659"/>
            <a:ext cx="2232000" cy="1033558"/>
          </a:xfrm>
          <a:prstGeom prst="rect">
            <a:avLst/>
          </a:prstGeom>
        </p:spPr>
      </p:pic>
      <p:pic>
        <p:nvPicPr>
          <p:cNvPr id="7" name="Imagen 6"/>
          <p:cNvPicPr preferRelativeResize="0">
            <a:picLocks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000" y="0"/>
            <a:ext cx="54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2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3682B-0B35-4333-882D-B329F9BDA019}" type="datetimeFigureOut">
              <a:rPr lang="es-MX" smtClean="0"/>
              <a:t>27/05/2022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4042D-8535-44BC-B1C0-2AD266F63D9B}" type="slidenum">
              <a:rPr lang="es-MX" smtClean="0"/>
              <a:t>‹Nº›</a:t>
            </a:fld>
            <a:endParaRPr lang="es-MX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61" y="146252"/>
            <a:ext cx="2232000" cy="1033558"/>
          </a:xfrm>
          <a:prstGeom prst="rect">
            <a:avLst/>
          </a:prstGeom>
        </p:spPr>
      </p:pic>
      <p:pic>
        <p:nvPicPr>
          <p:cNvPr id="9" name="Imagen 8"/>
          <p:cNvPicPr preferRelativeResize="0">
            <a:picLocks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8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8738" y="2631516"/>
            <a:ext cx="8588234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Secretaría de Infraestructura Sostenible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221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92731" y="171403"/>
            <a:ext cx="6437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kern="1400" spc="-150" dirty="0">
                <a:solidFill>
                  <a:srgbClr val="46797B"/>
                </a:solidFill>
                <a:latin typeface="Arial"/>
                <a:ea typeface="MS Gothic" panose="020B0609070205080204" pitchFamily="49" charset="-128"/>
                <a:cs typeface="Arial"/>
              </a:rPr>
              <a:t>Secretaría de Infraestructura Sostenible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60488752"/>
              </p:ext>
            </p:extLst>
          </p:nvPr>
        </p:nvGraphicFramePr>
        <p:xfrm>
          <a:off x="1579133" y="1406107"/>
          <a:ext cx="6191637" cy="5158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234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8737" y="2634936"/>
            <a:ext cx="8602749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Oficina de la </a:t>
            </a:r>
            <a:r>
              <a:rPr lang="es-ES_tradnl" sz="5400" b="1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Secretaría de Infraestructura Sostenible</a:t>
            </a:r>
          </a:p>
        </p:txBody>
      </p:sp>
    </p:spTree>
    <p:extLst>
      <p:ext uri="{BB962C8B-B14F-4D97-AF65-F5344CB8AC3E}">
        <p14:creationId xmlns:p14="http://schemas.microsoft.com/office/powerpoint/2010/main" val="342676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92731" y="142375"/>
            <a:ext cx="72095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Oficina de la Secretaría de Infraestructura Sostenible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18723304"/>
              </p:ext>
            </p:extLst>
          </p:nvPr>
        </p:nvGraphicFramePr>
        <p:xfrm>
          <a:off x="391887" y="1163155"/>
          <a:ext cx="8432799" cy="5687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251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424455773"/>
              </p:ext>
            </p:extLst>
          </p:nvPr>
        </p:nvGraphicFramePr>
        <p:xfrm>
          <a:off x="3126557" y="2092710"/>
          <a:ext cx="3007002" cy="3767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92731" y="142375"/>
            <a:ext cx="73982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Oficina de la Secretaría de Infraestructura Sostenible</a:t>
            </a:r>
          </a:p>
          <a:p>
            <a:r>
              <a:rPr lang="es-ES_tradnl" sz="24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Coordinación General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63027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532222408"/>
              </p:ext>
            </p:extLst>
          </p:nvPr>
        </p:nvGraphicFramePr>
        <p:xfrm>
          <a:off x="1315507" y="1698168"/>
          <a:ext cx="6725406" cy="4464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92731" y="142375"/>
            <a:ext cx="73982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Oficina de la Secretaría de Infraestructura Sostenible</a:t>
            </a:r>
          </a:p>
          <a:p>
            <a:r>
              <a:rPr lang="es-ES_tradnl" sz="24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Coordinación Administrativa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59035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15"/>
          <p:cNvSpPr txBox="1"/>
          <p:nvPr/>
        </p:nvSpPr>
        <p:spPr>
          <a:xfrm>
            <a:off x="178217" y="142375"/>
            <a:ext cx="64370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Oficina de la Secretaría de Infraestructura Sostenible</a:t>
            </a:r>
          </a:p>
          <a:p>
            <a:r>
              <a:rPr lang="es-ES_tradnl" sz="24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Área de Promoción y Fomento de Obras</a:t>
            </a:r>
            <a:endParaRPr lang="es-ES" sz="2400" dirty="0"/>
          </a:p>
        </p:txBody>
      </p:sp>
      <p:graphicFrame>
        <p:nvGraphicFramePr>
          <p:cNvPr id="17" name="Diagrama 16"/>
          <p:cNvGraphicFramePr/>
          <p:nvPr>
            <p:extLst>
              <p:ext uri="{D42A27DB-BD31-4B8C-83A1-F6EECF244321}">
                <p14:modId xmlns:p14="http://schemas.microsoft.com/office/powerpoint/2010/main" val="1827658486"/>
              </p:ext>
            </p:extLst>
          </p:nvPr>
        </p:nvGraphicFramePr>
        <p:xfrm>
          <a:off x="3004457" y="1208576"/>
          <a:ext cx="3207657" cy="5591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931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6626" y="2997791"/>
            <a:ext cx="8590346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de Proyectos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641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15"/>
          <p:cNvSpPr txBox="1"/>
          <p:nvPr/>
        </p:nvSpPr>
        <p:spPr>
          <a:xfrm>
            <a:off x="178217" y="156889"/>
            <a:ext cx="6437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</a:t>
            </a:r>
            <a:r>
              <a:rPr lang="es-ES_tradnl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Proyectos</a:t>
            </a:r>
            <a:endParaRPr lang="es-ES" sz="3200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083760399"/>
              </p:ext>
            </p:extLst>
          </p:nvPr>
        </p:nvGraphicFramePr>
        <p:xfrm>
          <a:off x="1915229" y="1135674"/>
          <a:ext cx="5559628" cy="5511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878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33252" y="2272079"/>
            <a:ext cx="8544692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para la Gestión de Financiamiento Sostenible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373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952993697"/>
              </p:ext>
            </p:extLst>
          </p:nvPr>
        </p:nvGraphicFramePr>
        <p:xfrm>
          <a:off x="2171852" y="2017483"/>
          <a:ext cx="5024027" cy="3585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78217" y="156889"/>
            <a:ext cx="6437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para la Gestión de Financiamiento Sostenible</a:t>
            </a:r>
          </a:p>
        </p:txBody>
      </p:sp>
    </p:spTree>
    <p:extLst>
      <p:ext uri="{BB962C8B-B14F-4D97-AF65-F5344CB8AC3E}">
        <p14:creationId xmlns:p14="http://schemas.microsoft.com/office/powerpoint/2010/main" val="240979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33252" y="2634936"/>
            <a:ext cx="8559206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de Planeación de Obras y Contratación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731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uadroTexto 58"/>
          <p:cNvSpPr txBox="1"/>
          <p:nvPr/>
        </p:nvSpPr>
        <p:spPr>
          <a:xfrm>
            <a:off x="192730" y="171403"/>
            <a:ext cx="6779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Planeación </a:t>
            </a:r>
            <a:r>
              <a:rPr lang="es-ES_tradnl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de </a:t>
            </a:r>
            <a:r>
              <a:rPr lang="es-ES_tradnl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Obras y Contratación</a:t>
            </a:r>
            <a:endParaRPr lang="es-ES" sz="3200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20400885"/>
              </p:ext>
            </p:extLst>
          </p:nvPr>
        </p:nvGraphicFramePr>
        <p:xfrm>
          <a:off x="2171532" y="1326399"/>
          <a:ext cx="5027552" cy="5277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3765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698820748"/>
              </p:ext>
            </p:extLst>
          </p:nvPr>
        </p:nvGraphicFramePr>
        <p:xfrm>
          <a:off x="234381" y="1247321"/>
          <a:ext cx="8822531" cy="5696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92730" y="127861"/>
            <a:ext cx="67799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Planeación </a:t>
            </a:r>
            <a:r>
              <a:rPr lang="es-ES_tradnl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de </a:t>
            </a:r>
            <a:r>
              <a:rPr lang="es-ES_tradnl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Obras y </a:t>
            </a:r>
            <a:r>
              <a:rPr lang="es-ES_tradnl" sz="32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Contratación</a:t>
            </a:r>
          </a:p>
          <a:p>
            <a:r>
              <a:rPr lang="es-ES_tradnl" sz="2400" b="1" kern="1400" spc="-150" dirty="0" smtClean="0">
                <a:latin typeface="Arial"/>
                <a:ea typeface="MS Gothic" panose="020B0609070205080204" pitchFamily="49" charset="-128"/>
                <a:cs typeface="Arial"/>
              </a:rPr>
              <a:t>Coordinación de Concursos y Contratos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06672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62279" y="2631514"/>
            <a:ext cx="8501149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de Seguimiento de Obras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371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uadroTexto 28"/>
          <p:cNvSpPr txBox="1"/>
          <p:nvPr/>
        </p:nvSpPr>
        <p:spPr>
          <a:xfrm>
            <a:off x="192731" y="142375"/>
            <a:ext cx="6437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Seguimiento de Obras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574115554"/>
              </p:ext>
            </p:extLst>
          </p:nvPr>
        </p:nvGraphicFramePr>
        <p:xfrm>
          <a:off x="294331" y="701348"/>
          <a:ext cx="8672200" cy="6146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898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-24804" y="2631515"/>
            <a:ext cx="861726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de Gestión de Pavimentos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525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187493989"/>
              </p:ext>
            </p:extLst>
          </p:nvPr>
        </p:nvGraphicFramePr>
        <p:xfrm>
          <a:off x="2142823" y="2017483"/>
          <a:ext cx="5024027" cy="3585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92730" y="156889"/>
            <a:ext cx="7238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Gestión de Pavimentos</a:t>
            </a:r>
          </a:p>
        </p:txBody>
      </p:sp>
    </p:spTree>
    <p:extLst>
      <p:ext uri="{BB962C8B-B14F-4D97-AF65-F5344CB8AC3E}">
        <p14:creationId xmlns:p14="http://schemas.microsoft.com/office/powerpoint/2010/main" val="1530373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-10290" y="2718599"/>
            <a:ext cx="861726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54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de Enlace Municipal</a:t>
            </a:r>
            <a:endParaRPr lang="es-ES" sz="5400" b="1" spc="-15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446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168204332"/>
              </p:ext>
            </p:extLst>
          </p:nvPr>
        </p:nvGraphicFramePr>
        <p:xfrm>
          <a:off x="1315506" y="1553024"/>
          <a:ext cx="6725406" cy="4630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78217" y="142375"/>
            <a:ext cx="7398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kern="1400" spc="-150" dirty="0">
                <a:latin typeface="Arial"/>
                <a:ea typeface="MS Gothic" panose="020B0609070205080204" pitchFamily="49" charset="-128"/>
                <a:cs typeface="Arial"/>
              </a:rPr>
              <a:t>Dirección de Enlace Municipal</a:t>
            </a:r>
          </a:p>
        </p:txBody>
      </p:sp>
    </p:spTree>
    <p:extLst>
      <p:ext uri="{BB962C8B-B14F-4D97-AF65-F5344CB8AC3E}">
        <p14:creationId xmlns:p14="http://schemas.microsoft.com/office/powerpoint/2010/main" val="300564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2301</TotalTime>
  <Words>537</Words>
  <Application>Microsoft Office PowerPoint</Application>
  <PresentationFormat>Presentación en pantalla (4:3)</PresentationFormat>
  <Paragraphs>120</Paragraphs>
  <Slides>20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MS Gothic</vt:lpstr>
      <vt:lpstr>Arial</vt:lpstr>
      <vt:lpstr>Calibri</vt:lpstr>
      <vt:lpstr>Calibri Light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jACINTO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melendez</dc:creator>
  <cp:lastModifiedBy>Jose Luis Delgado Herrada</cp:lastModifiedBy>
  <cp:revision>250</cp:revision>
  <cp:lastPrinted>2022-03-01T22:10:48Z</cp:lastPrinted>
  <dcterms:created xsi:type="dcterms:W3CDTF">2015-12-30T00:24:58Z</dcterms:created>
  <dcterms:modified xsi:type="dcterms:W3CDTF">2022-05-27T16:08:17Z</dcterms:modified>
</cp:coreProperties>
</file>