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8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8" r:id="rId93"/>
    <p:sldId id="459" r:id="rId94"/>
    <p:sldId id="460" r:id="rId95"/>
    <p:sldId id="475" r:id="rId96"/>
    <p:sldId id="466" r:id="rId9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16" y="7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Enfermeras(os)</a:t>
          </a: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General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4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7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7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7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2" presStyleCnt="7" custScaleX="97043" custScaleY="100088" custLinFactNeighborX="-9226" custLinFactNeighborY="-26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2" presStyleCnt="7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3" presStyleCnt="7" custScaleX="97043" custScaleY="100088" custLinFactNeighborX="9843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3" presStyleCnt="7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4" presStyleCnt="7" custScaleX="97043" custScaleY="100088" custLinFactNeighborX="-8387" custLinFactNeighborY="-3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4" presStyleCnt="7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5" presStyleCnt="7" custScaleX="97043" custScaleY="100088" custLinFactNeighborX="11897" custLinFactNeighborY="-32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5" presStyleCnt="7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6" presStyleCnt="7" custScaleX="97043" custScaleY="100088" custLinFactNeighborX="-7308" custLinFactNeighborY="-34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6" presStyleCnt="7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0ADFAC61-D0C5-429F-BCCC-1A27683D006C}" srcId="{E09942D3-8D92-4571-939D-F9AE19EE063A}" destId="{0CA011A9-A805-4F1E-BC75-060B3E996665}" srcOrd="2" destOrd="0" parTransId="{8165FFFC-CFD6-44F0-B843-F740072D356D}" sibTransId="{A73E99EC-8E2E-420D-9546-AD52E5BE778A}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927E9E-C0AB-475A-BA8F-39690B096627}" srcId="{E09942D3-8D92-4571-939D-F9AE19EE063A}" destId="{4B1A2646-7F65-4960-A2D4-0A13331A8D15}" srcOrd="5" destOrd="0" parTransId="{FB7B9703-89CA-4D59-B464-9AB79E4C2714}" sibTransId="{D0C0053A-B08C-4C31-9068-217E50C22CB7}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733A6C89-5F15-4C3A-8302-48C69468297E}" srcId="{E09942D3-8D92-4571-939D-F9AE19EE063A}" destId="{87C0486E-20A9-43C5-B7AF-8D1F2C919771}" srcOrd="6" destOrd="0" parTransId="{EE4DA74B-D4A0-4C2B-8305-CAB02B95DEE0}" sibTransId="{D261F33D-657A-4621-A0A1-7939BCFA1653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B0BE9FFF-91CF-4F30-A935-112499BEC462}" srcId="{E09942D3-8D92-4571-939D-F9AE19EE063A}" destId="{B895E8F8-9032-41F0-9408-B47DE9B67B06}" srcOrd="3" destOrd="0" parTransId="{B0CF33F6-4EC4-4504-BD8F-CF763337EBC4}" sibTransId="{52FC597A-DB77-47C4-907C-A2F3DB9818DD}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241AEA-44A6-440F-92F7-71FB8166B38D}" srcId="{E09942D3-8D92-4571-939D-F9AE19EE063A}" destId="{BBD97DC4-EC75-4E61-9C72-3F6122E6C677}" srcOrd="4" destOrd="0" parTransId="{C9273C92-5D6F-4B2F-BED4-8E1D8518DFF6}" sibTransId="{33A3AE94-C744-41EC-83EA-BF20FED80BDB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7AED544A-640D-4575-BAAE-00AC2FA48821}" type="presParOf" srcId="{289EA48A-6C1C-405E-8A93-03D3FB5CE012}" destId="{7D0D170E-4EF9-47D2-AFB8-047E8D6E3434}" srcOrd="4" destOrd="0" presId="urn:microsoft.com/office/officeart/2005/8/layout/orgChart1"/>
    <dgm:cxn modelId="{19C04F55-B9DA-42C4-BF71-69F1F9DD44B7}" type="presParOf" srcId="{289EA48A-6C1C-405E-8A93-03D3FB5CE012}" destId="{2375876E-1628-402F-8016-67B024E76050}" srcOrd="5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6" destOrd="0" presId="urn:microsoft.com/office/officeart/2005/8/layout/orgChart1"/>
    <dgm:cxn modelId="{81DC6B86-630B-43C2-9C14-0A93C6443189}" type="presParOf" srcId="{289EA48A-6C1C-405E-8A93-03D3FB5CE012}" destId="{8B05F1DD-CEBD-4643-A0FD-29D9C8C99D62}" srcOrd="7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8" destOrd="0" presId="urn:microsoft.com/office/officeart/2005/8/layout/orgChart1"/>
    <dgm:cxn modelId="{4438473F-658C-49AC-A968-88B42453F23E}" type="presParOf" srcId="{289EA48A-6C1C-405E-8A93-03D3FB5CE012}" destId="{86A6A004-4721-4567-818B-1B49213E2A84}" srcOrd="9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0" destOrd="0" presId="urn:microsoft.com/office/officeart/2005/8/layout/orgChart1"/>
    <dgm:cxn modelId="{473D94CF-B851-492E-AEF9-37169C95F025}" type="presParOf" srcId="{289EA48A-6C1C-405E-8A93-03D3FB5CE012}" destId="{B6B5D005-3803-4EB9-927B-1ECD3A18469A}" srcOrd="11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CE0F9A53-D68F-4475-BA24-B02A4527E70A}" type="presParOf" srcId="{289EA48A-6C1C-405E-8A93-03D3FB5CE012}" destId="{0160E30E-E32E-4860-A24B-F3240E1E414B}" srcOrd="12" destOrd="0" presId="urn:microsoft.com/office/officeart/2005/8/layout/orgChart1"/>
    <dgm:cxn modelId="{93CF6517-D74C-4E24-921F-2E443F125263}" type="presParOf" srcId="{289EA48A-6C1C-405E-8A93-03D3FB5CE012}" destId="{BF4793B5-6D22-4873-AE06-B43966738DB2}" srcOrd="13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Medico(a)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Capturador(a)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647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General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5" custScaleX="129666" custScaleY="158887" custLinFactY="342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5" custScaleX="129666" custScaleY="158887" custLinFactY="33066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4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4" presStyleCnt="5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2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2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5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4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3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4FBFEF50-9695-4793-8D02-DD1B021237B0}" type="presParOf" srcId="{24392372-3E5C-4E83-A7A2-75B2D5C4B789}" destId="{72C907A5-2E73-4DEF-A8AE-7DE3647573E3}" srcOrd="8" destOrd="0" presId="urn:microsoft.com/office/officeart/2005/8/layout/orgChart1"/>
    <dgm:cxn modelId="{D98CB3DC-11F3-483E-94F0-CDAA1BCFD1EE}" type="presParOf" srcId="{24392372-3E5C-4E83-A7A2-75B2D5C4B789}" destId="{9F4E358E-9DB2-4ECC-88BC-5522E1B80718}" srcOrd="9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 custScaleY="81693" custLinFactX="25611" custLinFactY="-314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3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3" custScaleX="87030" custScaleY="83773" custLinFactNeighborX="1881" custLinFactNeighborY="29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3" destOrd="0" parTransId="{45038F4B-658B-4224-9EF9-BC9D34464E17}" sibTransId="{5A050931-1ADA-4B91-9954-51C78883C505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NeighborX="10465" custLinFactNeighborY="-14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Clasificador(a)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4405CC-5E84-4634-B466-B936C7361FE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86FFAF3F-32E5-4073-85C5-7BCA575941AF}" type="parTrans" cxnId="{7638C421-BB76-463D-A6DA-6778A3CC2B58}">
      <dgm:prSet/>
      <dgm:spPr/>
      <dgm:t>
        <a:bodyPr/>
        <a:lstStyle/>
        <a:p>
          <a:endParaRPr lang="es-ES"/>
        </a:p>
      </dgm:t>
    </dgm:pt>
    <dgm:pt modelId="{DEB740B8-1F16-487D-8AC5-010302CA0F03}" type="sibTrans" cxnId="{7638C421-BB76-463D-A6DA-6778A3CC2B58}">
      <dgm:prSet/>
      <dgm:spPr/>
      <dgm:t>
        <a:bodyPr/>
        <a:lstStyle/>
        <a:p>
          <a:endParaRPr lang="es-ES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NeighborX="-4955" custLinFactNeighborY="6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937" custLinFactNeighborY="17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5770" custLinFactNeighborY="3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7651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6446" custLinFactNeighborY="-1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5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5" presStyleCnt="7" custScaleX="141058" custScaleY="87410" custLinFactNeighborX="6156" custLinFactNeighborY="-1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5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61DEBC97-1549-4363-B2F6-9BE8B8EB8713}" type="pres">
      <dgm:prSet presAssocID="{86FFAF3F-32E5-4073-85C5-7BCA575941AF}" presName="Name48" presStyleLbl="parChTrans1D2" presStyleIdx="6" presStyleCnt="7"/>
      <dgm:spPr/>
      <dgm:t>
        <a:bodyPr/>
        <a:lstStyle/>
        <a:p>
          <a:endParaRPr lang="es-ES"/>
        </a:p>
      </dgm:t>
    </dgm:pt>
    <dgm:pt modelId="{04EA231F-F8FE-4060-B98D-BC28B0D57B95}" type="pres">
      <dgm:prSet presAssocID="{0F4405CC-5E84-4634-B466-B936C7361FEE}" presName="hierRoot2" presStyleCnt="0">
        <dgm:presLayoutVars>
          <dgm:hierBranch val="init"/>
        </dgm:presLayoutVars>
      </dgm:prSet>
      <dgm:spPr/>
    </dgm:pt>
    <dgm:pt modelId="{88D450DB-9672-49AA-9AC8-514B4A7448DE}" type="pres">
      <dgm:prSet presAssocID="{0F4405CC-5E84-4634-B466-B936C7361FEE}" presName="rootComposite" presStyleCnt="0"/>
      <dgm:spPr/>
    </dgm:pt>
    <dgm:pt modelId="{FC25FE69-E7A2-489D-8E50-2B06DDA13A13}" type="pres">
      <dgm:prSet presAssocID="{0F4405CC-5E84-4634-B466-B936C7361FEE}" presName="rootText" presStyleLbl="node2" presStyleIdx="6" presStyleCnt="7" custScaleX="141058" custScaleY="87410" custLinFactNeighborX="-8347" custLinFactNeighborY="-41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92D454-7AC8-4842-88F8-90A1B7B29B51}" type="pres">
      <dgm:prSet presAssocID="{0F4405CC-5E84-4634-B466-B936C7361FEE}" presName="rootConnector" presStyleLbl="node2" presStyleIdx="6" presStyleCnt="7"/>
      <dgm:spPr/>
      <dgm:t>
        <a:bodyPr/>
        <a:lstStyle/>
        <a:p>
          <a:endParaRPr lang="es-ES"/>
        </a:p>
      </dgm:t>
    </dgm:pt>
    <dgm:pt modelId="{3544CB28-23FD-4C3A-9CA3-751E20316361}" type="pres">
      <dgm:prSet presAssocID="{0F4405CC-5E84-4634-B466-B936C7361FEE}" presName="hierChild4" presStyleCnt="0"/>
      <dgm:spPr/>
    </dgm:pt>
    <dgm:pt modelId="{861D0F0F-8250-4F59-9465-4F6BDB56E709}" type="pres">
      <dgm:prSet presAssocID="{0F4405CC-5E84-4634-B466-B936C7361FEE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5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731E1248-C275-48CE-BC82-D92FE9A29292}" type="presOf" srcId="{0F4405CC-5E84-4634-B466-B936C7361FEE}" destId="{A392D454-7AC8-4842-88F8-90A1B7B29B51}" srcOrd="1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CC33BE0-6C39-4721-8038-58EC06B07CE2}" type="presOf" srcId="{0F4405CC-5E84-4634-B466-B936C7361FEE}" destId="{FC25FE69-E7A2-489D-8E50-2B06DDA13A13}" srcOrd="0" destOrd="0" presId="urn:microsoft.com/office/officeart/2005/8/layout/orgChart1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2320F8A9-5692-4C3C-847E-7A9A4079E466}" type="presOf" srcId="{86FFAF3F-32E5-4073-85C5-7BCA575941AF}" destId="{61DEBC97-1549-4363-B2F6-9BE8B8EB8713}" srcOrd="0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7638C421-BB76-463D-A6DA-6778A3CC2B58}" srcId="{97526780-917F-4B95-87C2-DEBA4340DFFD}" destId="{0F4405CC-5E84-4634-B466-B936C7361FEE}" srcOrd="6" destOrd="0" parTransId="{86FFAF3F-32E5-4073-85C5-7BCA575941AF}" sibTransId="{DEB740B8-1F16-487D-8AC5-010302CA0F03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ABB30CAC-037B-45C1-A274-5174982840AF}" type="presParOf" srcId="{572A18B2-335C-4529-87B1-8CF99C8A0E96}" destId="{BBA46624-36E5-4C84-B76D-8D773C833F4B}" srcOrd="10" destOrd="0" presId="urn:microsoft.com/office/officeart/2005/8/layout/orgChart1"/>
    <dgm:cxn modelId="{B5D82106-C97A-4E68-AF9A-C1609FF8F554}" type="presParOf" srcId="{572A18B2-335C-4529-87B1-8CF99C8A0E96}" destId="{785E6BC8-3BF5-4E84-9639-703A6648AA99}" srcOrd="11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5067CF7E-E142-419B-9FB3-77B375BA5A18}" type="presParOf" srcId="{572A18B2-335C-4529-87B1-8CF99C8A0E96}" destId="{61DEBC97-1549-4363-B2F6-9BE8B8EB8713}" srcOrd="12" destOrd="0" presId="urn:microsoft.com/office/officeart/2005/8/layout/orgChart1"/>
    <dgm:cxn modelId="{C4525778-B595-4647-A155-5C6C896BD411}" type="presParOf" srcId="{572A18B2-335C-4529-87B1-8CF99C8A0E96}" destId="{04EA231F-F8FE-4060-B98D-BC28B0D57B95}" srcOrd="13" destOrd="0" presId="urn:microsoft.com/office/officeart/2005/8/layout/orgChart1"/>
    <dgm:cxn modelId="{CCABB9B9-5D07-4D8A-AE0A-36A74BF05EDD}" type="presParOf" srcId="{04EA231F-F8FE-4060-B98D-BC28B0D57B95}" destId="{88D450DB-9672-49AA-9AC8-514B4A7448DE}" srcOrd="0" destOrd="0" presId="urn:microsoft.com/office/officeart/2005/8/layout/orgChart1"/>
    <dgm:cxn modelId="{377A0901-42D6-4EF4-9FD5-7D8FC6FA880E}" type="presParOf" srcId="{88D450DB-9672-49AA-9AC8-514B4A7448DE}" destId="{FC25FE69-E7A2-489D-8E50-2B06DDA13A13}" srcOrd="0" destOrd="0" presId="urn:microsoft.com/office/officeart/2005/8/layout/orgChart1"/>
    <dgm:cxn modelId="{BAE126BF-5939-4C4E-A17C-E72EB45227A7}" type="presParOf" srcId="{88D450DB-9672-49AA-9AC8-514B4A7448DE}" destId="{A392D454-7AC8-4842-88F8-90A1B7B29B51}" srcOrd="1" destOrd="0" presId="urn:microsoft.com/office/officeart/2005/8/layout/orgChart1"/>
    <dgm:cxn modelId="{240AAE41-4EF1-4BCB-9F92-104FDC814BB6}" type="presParOf" srcId="{04EA231F-F8FE-4060-B98D-BC28B0D57B95}" destId="{3544CB28-23FD-4C3A-9CA3-751E20316361}" srcOrd="1" destOrd="0" presId="urn:microsoft.com/office/officeart/2005/8/layout/orgChart1"/>
    <dgm:cxn modelId="{97F48E0E-E10B-4E08-9008-35F08EFF9C58}" type="presParOf" srcId="{04EA231F-F8FE-4060-B98D-BC28B0D57B95}" destId="{861D0F0F-8250-4F59-9465-4F6BDB56E709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D3E4DC-41C5-4EFF-91D3-836241B3A380}">
      <dgm:prSet phldrT="[Texto]" custT="1"/>
      <dgm:spPr/>
      <dgm:t>
        <a:bodyPr/>
        <a:lstStyle/>
        <a:p>
          <a:r>
            <a:rPr kumimoji="1" lang="es-MX" sz="1200" dirty="0" smtClean="0">
              <a:solidFill>
                <a:schemeClr val="tx1"/>
              </a:solidFill>
            </a:rPr>
            <a:t>Auxiliar</a:t>
          </a:r>
        </a:p>
      </dgm:t>
    </dgm:pt>
    <dgm:pt modelId="{2F08E013-2454-4C2C-AFB4-586E8A90D6C1}" type="parTrans" cxnId="{0450B7F9-1B27-4986-9DB4-CECB267E01B1}">
      <dgm:prSet/>
      <dgm:spPr/>
      <dgm:t>
        <a:bodyPr/>
        <a:lstStyle/>
        <a:p>
          <a:endParaRPr lang="es-ES"/>
        </a:p>
      </dgm:t>
    </dgm:pt>
    <dgm:pt modelId="{268DAE26-650E-4587-BC0A-AF4DFFB5C84D}" type="sibTrans" cxnId="{0450B7F9-1B27-4986-9DB4-CECB267E01B1}">
      <dgm:prSet/>
      <dgm:spPr/>
      <dgm:t>
        <a:bodyPr/>
        <a:lstStyle/>
        <a:p>
          <a:endParaRPr lang="es-ES"/>
        </a:p>
      </dgm:t>
    </dgm:pt>
    <dgm:pt modelId="{018E1A48-3B8B-4DE0-B716-A9E0516D272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Promotor(a)</a:t>
          </a:r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181123" custScaleY="242494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4" custScaleX="131577" custScaleY="17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4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2DAE83DF-9573-478D-9B96-0A50F2BE2E5B}" type="pres">
      <dgm:prSet presAssocID="{2F08E013-2454-4C2C-AFB4-586E8A90D6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3F6044F-B41B-4FA3-B1FF-13171BEB3B04}" type="pres">
      <dgm:prSet presAssocID="{54D3E4DC-41C5-4EFF-91D3-836241B3A380}" presName="hierRoot2" presStyleCnt="0">
        <dgm:presLayoutVars>
          <dgm:hierBranch/>
        </dgm:presLayoutVars>
      </dgm:prSet>
      <dgm:spPr/>
    </dgm:pt>
    <dgm:pt modelId="{A7C04D58-9C66-4F92-A3E1-9383521A3E9E}" type="pres">
      <dgm:prSet presAssocID="{54D3E4DC-41C5-4EFF-91D3-836241B3A380}" presName="rootComposite" presStyleCnt="0"/>
      <dgm:spPr/>
    </dgm:pt>
    <dgm:pt modelId="{472B191D-FD46-491D-88B4-A757D9704653}" type="pres">
      <dgm:prSet presAssocID="{54D3E4DC-41C5-4EFF-91D3-836241B3A380}" presName="rootText" presStyleLbl="node2" presStyleIdx="1" presStyleCnt="4" custScaleX="119206" custScaleY="171180" custLinFactNeighborX="-5620" custLinFactNeighborY="9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A439B-0911-4326-94A6-65D4AAB6498F}" type="pres">
      <dgm:prSet presAssocID="{54D3E4DC-41C5-4EFF-91D3-836241B3A380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BAB816-EB70-4C10-A3FF-3A6F2CC9B024}" type="pres">
      <dgm:prSet presAssocID="{54D3E4DC-41C5-4EFF-91D3-836241B3A380}" presName="hierChild4" presStyleCnt="0"/>
      <dgm:spPr/>
    </dgm:pt>
    <dgm:pt modelId="{6C473F5D-74FB-4A19-B018-FAB71794EA90}" type="pres">
      <dgm:prSet presAssocID="{54D3E4DC-41C5-4EFF-91D3-836241B3A380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2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3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B41098A4-3179-4746-BA9A-9B49B18BB7A7}" srcId="{F47F91A0-03C3-4D55-814E-9F37A87A31D1}" destId="{018E1A48-3B8B-4DE0-B716-A9E0516D2723}" srcOrd="3" destOrd="0" parTransId="{4E04AE37-B625-4413-BB6C-DDF3D724F97B}" sibTransId="{65C3F2EF-90CF-41A3-9474-ECA873B18502}"/>
    <dgm:cxn modelId="{2DF63E1D-57BA-41C0-B2D1-0A745933892D}" type="presOf" srcId="{2F08E013-2454-4C2C-AFB4-586E8A90D6C1}" destId="{2DAE83DF-9573-478D-9B96-0A50F2BE2E5B}" srcOrd="0" destOrd="0" presId="urn:microsoft.com/office/officeart/2005/8/layout/orgChart1"/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22FE1B26-BB58-4DB1-944C-C1DF12252B69}" type="presOf" srcId="{54D3E4DC-41C5-4EFF-91D3-836241B3A380}" destId="{472B191D-FD46-491D-88B4-A757D9704653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15D353E3-0384-4E51-B6FB-3D694BECA718}" srcId="{F47F91A0-03C3-4D55-814E-9F37A87A31D1}" destId="{C59FA5DE-73A5-47F0-ABE2-55BFCF4AD86D}" srcOrd="2" destOrd="0" parTransId="{A831C621-AB53-4D3F-B01A-6BFB83432697}" sibTransId="{09F73F14-F699-468A-AE63-F22EEA3DCA51}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4CA1532F-B557-4156-927E-4475F95CA5CF}" type="presOf" srcId="{54D3E4DC-41C5-4EFF-91D3-836241B3A380}" destId="{99EA439B-0911-4326-94A6-65D4AAB6498F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0450B7F9-1B27-4986-9DB4-CECB267E01B1}" srcId="{F47F91A0-03C3-4D55-814E-9F37A87A31D1}" destId="{54D3E4DC-41C5-4EFF-91D3-836241B3A380}" srcOrd="1" destOrd="0" parTransId="{2F08E013-2454-4C2C-AFB4-586E8A90D6C1}" sibTransId="{268DAE26-650E-4587-BC0A-AF4DFFB5C84D}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EE2B3424-0EF6-4E22-8EE6-DC0C3B8CDB82}" type="presParOf" srcId="{54B9A03A-8A57-4F0B-9AC3-BC1230A408BB}" destId="{2DAE83DF-9573-478D-9B96-0A50F2BE2E5B}" srcOrd="2" destOrd="0" presId="urn:microsoft.com/office/officeart/2005/8/layout/orgChart1"/>
    <dgm:cxn modelId="{B03C4DE8-087E-44BB-AC60-17F1E15743CC}" type="presParOf" srcId="{54B9A03A-8A57-4F0B-9AC3-BC1230A408BB}" destId="{C3F6044F-B41B-4FA3-B1FF-13171BEB3B04}" srcOrd="3" destOrd="0" presId="urn:microsoft.com/office/officeart/2005/8/layout/orgChart1"/>
    <dgm:cxn modelId="{21595139-01F0-4593-8699-3B621FEF1C25}" type="presParOf" srcId="{C3F6044F-B41B-4FA3-B1FF-13171BEB3B04}" destId="{A7C04D58-9C66-4F92-A3E1-9383521A3E9E}" srcOrd="0" destOrd="0" presId="urn:microsoft.com/office/officeart/2005/8/layout/orgChart1"/>
    <dgm:cxn modelId="{973E5E56-F716-46CC-8177-D074FF6E42B6}" type="presParOf" srcId="{A7C04D58-9C66-4F92-A3E1-9383521A3E9E}" destId="{472B191D-FD46-491D-88B4-A757D9704653}" srcOrd="0" destOrd="0" presId="urn:microsoft.com/office/officeart/2005/8/layout/orgChart1"/>
    <dgm:cxn modelId="{D4FC4052-FB08-45B9-A562-43CF7F6AB793}" type="presParOf" srcId="{A7C04D58-9C66-4F92-A3E1-9383521A3E9E}" destId="{99EA439B-0911-4326-94A6-65D4AAB6498F}" srcOrd="1" destOrd="0" presId="urn:microsoft.com/office/officeart/2005/8/layout/orgChart1"/>
    <dgm:cxn modelId="{8A4DC9C4-2CBF-49BB-A098-E0AA81E6AF4A}" type="presParOf" srcId="{C3F6044F-B41B-4FA3-B1FF-13171BEB3B04}" destId="{61BAB816-EB70-4C10-A3FF-3A6F2CC9B024}" srcOrd="1" destOrd="0" presId="urn:microsoft.com/office/officeart/2005/8/layout/orgChart1"/>
    <dgm:cxn modelId="{F0FA6AFA-05C9-4A1E-B2FE-CC5C5F46AF5A}" type="presParOf" srcId="{C3F6044F-B41B-4FA3-B1FF-13171BEB3B04}" destId="{6C473F5D-74FB-4A19-B018-FAB71794EA90}" srcOrd="2" destOrd="0" presId="urn:microsoft.com/office/officeart/2005/8/layout/orgChart1"/>
    <dgm:cxn modelId="{75D04AE0-EA61-48AF-87EE-1487AE200252}" type="presParOf" srcId="{54B9A03A-8A57-4F0B-9AC3-BC1230A408BB}" destId="{5D219903-F92B-403A-9996-321DA6A457C9}" srcOrd="4" destOrd="0" presId="urn:microsoft.com/office/officeart/2005/8/layout/orgChart1"/>
    <dgm:cxn modelId="{C150E0C0-77E4-446F-93FD-E3EE52605CC5}" type="presParOf" srcId="{54B9A03A-8A57-4F0B-9AC3-BC1230A408BB}" destId="{1BCED0DA-EC3F-46A9-9A83-1524A05BD9D1}" srcOrd="5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6" destOrd="0" presId="urn:microsoft.com/office/officeart/2005/8/layout/orgChart1"/>
    <dgm:cxn modelId="{C1819987-8597-4CCB-9992-F6242E4ACE96}" type="presParOf" srcId="{54B9A03A-8A57-4F0B-9AC3-BC1230A408BB}" destId="{F559E593-C36E-415A-9D07-8E1BB8235B81}" srcOrd="7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</a:p>
        <a:p>
          <a:endParaRPr lang="es-ES" sz="1200" dirty="0"/>
        </a:p>
        <a:p>
          <a:r>
            <a:rPr lang="es-MX" sz="1200" b="0" i="0" u="none" dirty="0" smtClean="0"/>
            <a:t>Auxiliar</a:t>
          </a:r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29934573-5876-492C-87D9-62D0606A0FAA}">
      <dgm:prSet custT="1"/>
      <dgm:spPr/>
      <dgm:t>
        <a:bodyPr/>
        <a:lstStyle/>
        <a:p>
          <a:r>
            <a:rPr lang="es-ES" sz="1200" dirty="0" smtClean="0"/>
            <a:t>Espacios “Cero Cinco”</a:t>
          </a:r>
        </a:p>
        <a:p>
          <a:r>
            <a:rPr lang="es-ES" sz="1200" dirty="0" smtClean="0"/>
            <a:t>Analistas de Primera Infancia</a:t>
          </a:r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1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36CBC35F-5290-4A65-95BD-4101334DC330}" srcId="{8F3A5752-0B5D-4641-8E32-CCA038B23664}" destId="{29934573-5876-492C-87D9-62D0606A0FAA}" srcOrd="1" destOrd="0" parTransId="{6D2ED2BB-A00C-48B0-9CA4-C6441C305F7D}" sibTransId="{695C1991-7C3F-4186-AE99-BCC2B998B141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6854B185-3D62-416B-8DD4-296D5B3AB9F0}" type="presParOf" srcId="{24392372-3E5C-4E83-A7A2-75B2D5C4B789}" destId="{7259EFD3-267B-4E59-8140-380A04146C02}" srcOrd="2" destOrd="0" presId="urn:microsoft.com/office/officeart/2005/8/layout/orgChart1"/>
    <dgm:cxn modelId="{0B8B6B6B-FE82-4F61-BA75-F93434C21B6E}" type="presParOf" srcId="{24392372-3E5C-4E83-A7A2-75B2D5C4B789}" destId="{58994D58-9462-4477-B946-D319A95DB6BF}" srcOrd="3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6169C8-8CCF-42C5-BAD1-DF0CB96BCDE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95B5453C-274D-4966-B7FE-C840734657F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dirty="0" smtClean="0">
              <a:solidFill>
                <a:schemeClr val="tx1"/>
              </a:solidFill>
            </a:rPr>
            <a:t>Programa</a:t>
          </a:r>
          <a:endParaRPr lang="es-ES" sz="1200" dirty="0">
            <a:solidFill>
              <a:schemeClr val="tx1"/>
            </a:solidFill>
          </a:endParaRPr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D38F035-1DF9-45F9-822E-59508C8110FD}" type="pres">
      <dgm:prSet presAssocID="{CACFBD39-24F5-40E9-B188-7FFE7F20256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5769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250D2949-4038-4872-9D41-4CDFD0E89770}" type="presOf" srcId="{908D28EF-2A78-4EF5-AB91-F1EB33459B81}" destId="{08BDBD92-92FC-4F5B-9040-3B49B9C8787E}" srcOrd="1" destOrd="0" presId="urn:microsoft.com/office/officeart/2005/8/layout/orgChart1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88E5C7DD-FC38-4705-A1E8-8663F4FCE131}" srcId="{84579AF0-4408-438F-970E-BE007F0381A1}" destId="{908D28EF-2A78-4EF5-AB91-F1EB33459B81}" srcOrd="5" destOrd="0" parTransId="{CACFBD39-24F5-40E9-B188-7FFE7F202563}" sibTransId="{4EF09F20-55E7-40EA-8B27-12029A63F1BB}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4086E37E-EA64-449F-B8EA-F9A0EAD083E0}" type="presOf" srcId="{908D28EF-2A78-4EF5-AB91-F1EB33459B81}" destId="{76EE64AC-A46E-4D32-B919-1A7AE6A321AF}" srcOrd="0" destOrd="0" presId="urn:microsoft.com/office/officeart/2005/8/layout/orgChart1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C51E72AB-17C2-4F8F-9F36-CBCD9091AEC5}" type="presOf" srcId="{CACFBD39-24F5-40E9-B188-7FFE7F202563}" destId="{7D38F035-1DF9-45F9-822E-59508C8110FD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2CB649D3-C826-4D46-A9D6-F1FBDC39DC6A}" type="presParOf" srcId="{C212D9BA-6797-4225-A692-A814A4696490}" destId="{7D38F035-1DF9-45F9-822E-59508C8110FD}" srcOrd="6" destOrd="0" presId="urn:microsoft.com/office/officeart/2005/8/layout/orgChart1"/>
    <dgm:cxn modelId="{4482C1A2-E8FE-400E-A74F-E84B4A3F0661}" type="presParOf" srcId="{C212D9BA-6797-4225-A692-A814A4696490}" destId="{C3004D0D-A1DF-40B0-AF38-E26B8129AF3D}" srcOrd="7" destOrd="0" presId="urn:microsoft.com/office/officeart/2005/8/layout/orgChart1"/>
    <dgm:cxn modelId="{3198BBAB-1169-4428-95B1-D541885B428E}" type="presParOf" srcId="{C3004D0D-A1DF-40B0-AF38-E26B8129AF3D}" destId="{DF0FC549-3056-4649-8FFB-CE50262E2FD5}" srcOrd="0" destOrd="0" presId="urn:microsoft.com/office/officeart/2005/8/layout/orgChart1"/>
    <dgm:cxn modelId="{BEEF523A-9D29-471A-92EC-6C3508FB1EA2}" type="presParOf" srcId="{DF0FC549-3056-4649-8FFB-CE50262E2FD5}" destId="{76EE64AC-A46E-4D32-B919-1A7AE6A321AF}" srcOrd="0" destOrd="0" presId="urn:microsoft.com/office/officeart/2005/8/layout/orgChart1"/>
    <dgm:cxn modelId="{4CD56FD9-78AE-4436-8044-FFFC12DC0C68}" type="presParOf" srcId="{DF0FC549-3056-4649-8FFB-CE50262E2FD5}" destId="{08BDBD92-92FC-4F5B-9040-3B49B9C8787E}" srcOrd="1" destOrd="0" presId="urn:microsoft.com/office/officeart/2005/8/layout/orgChart1"/>
    <dgm:cxn modelId="{83240D5F-69EC-42EC-BE00-0FD4F24E0820}" type="presParOf" srcId="{C3004D0D-A1DF-40B0-AF38-E26B8129AF3D}" destId="{772E2D0B-44DC-422E-8852-8EF17A2B2AC3}" srcOrd="1" destOrd="0" presId="urn:microsoft.com/office/officeart/2005/8/layout/orgChart1"/>
    <dgm:cxn modelId="{7E8F144A-4EFA-4603-988B-EA04BED82B0B}" type="presParOf" srcId="{C3004D0D-A1DF-40B0-AF38-E26B8129AF3D}" destId="{0FE17CF1-DD0F-4399-B3EF-C1785B08B495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7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7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7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7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7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7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7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7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7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7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7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7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7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7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7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7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7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07DCC439-1273-4789-BF51-201ECD86F16B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890413F-6863-40B2-B73E-100F11CE2F24}" type="parTrans" cxnId="{BA623D6B-B844-4165-BA8D-21F5F18D51F5}">
      <dgm:prSet/>
      <dgm:spPr/>
      <dgm:t>
        <a:bodyPr/>
        <a:lstStyle/>
        <a:p>
          <a:endParaRPr lang="es-ES"/>
        </a:p>
      </dgm:t>
    </dgm:pt>
    <dgm:pt modelId="{72EC4AC0-5440-4C54-8A11-F362F21DAC73}" type="sibTrans" cxnId="{BA623D6B-B844-4165-BA8D-21F5F18D51F5}">
      <dgm:prSet/>
      <dgm:spPr/>
      <dgm:t>
        <a:bodyPr/>
        <a:lstStyle/>
        <a:p>
          <a:endParaRPr lang="es-ES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4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4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4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EACD3954-4AD2-4CC1-A13F-D3E6728670A4}" type="pres">
      <dgm:prSet presAssocID="{7890413F-6863-40B2-B73E-100F11CE2F2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0C95C2D-300D-4D79-8F41-527627D6349C}" type="pres">
      <dgm:prSet presAssocID="{07DCC439-1273-4789-BF51-201ECD86F16B}" presName="hierRoot2" presStyleCnt="0">
        <dgm:presLayoutVars>
          <dgm:hierBranch val="init"/>
        </dgm:presLayoutVars>
      </dgm:prSet>
      <dgm:spPr/>
    </dgm:pt>
    <dgm:pt modelId="{231ABA5E-A5EC-477B-959C-70BC74EF73C6}" type="pres">
      <dgm:prSet presAssocID="{07DCC439-1273-4789-BF51-201ECD86F16B}" presName="rootComposite" presStyleCnt="0"/>
      <dgm:spPr/>
    </dgm:pt>
    <dgm:pt modelId="{032B8807-A0D3-4CEA-9977-BBBE43E7721E}" type="pres">
      <dgm:prSet presAssocID="{07DCC439-1273-4789-BF51-201ECD86F16B}" presName="rootText" presStyleLbl="node2" presStyleIdx="3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520E61-541E-4FD4-A0DC-F331075D8BA1}" type="pres">
      <dgm:prSet presAssocID="{07DCC439-1273-4789-BF51-201ECD86F16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67B1644-67CC-4036-BE17-C21F7EFA5366}" type="pres">
      <dgm:prSet presAssocID="{07DCC439-1273-4789-BF51-201ECD86F16B}" presName="hierChild4" presStyleCnt="0"/>
      <dgm:spPr/>
    </dgm:pt>
    <dgm:pt modelId="{26419F57-7470-445E-AAF0-A8731603DB3E}" type="pres">
      <dgm:prSet presAssocID="{07DCC439-1273-4789-BF51-201ECD86F16B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73E616A-927C-4471-A444-C99075AE3D3D}" type="presOf" srcId="{7890413F-6863-40B2-B73E-100F11CE2F24}" destId="{EACD3954-4AD2-4CC1-A13F-D3E6728670A4}" srcOrd="0" destOrd="0" presId="urn:microsoft.com/office/officeart/2005/8/layout/orgChart1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9D3D9230-8222-4067-AC4D-9A703685104C}" type="presOf" srcId="{07DCC439-1273-4789-BF51-201ECD86F16B}" destId="{D4520E61-541E-4FD4-A0DC-F331075D8BA1}" srcOrd="1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A623D6B-B844-4165-BA8D-21F5F18D51F5}" srcId="{A5567314-55D4-4305-9B0E-66562ADE4F73}" destId="{07DCC439-1273-4789-BF51-201ECD86F16B}" srcOrd="3" destOrd="0" parTransId="{7890413F-6863-40B2-B73E-100F11CE2F24}" sibTransId="{72EC4AC0-5440-4C54-8A11-F362F21DAC73}"/>
    <dgm:cxn modelId="{65B72E78-AF8A-41DE-8259-734B824043F7}" type="presOf" srcId="{07DCC439-1273-4789-BF51-201ECD86F16B}" destId="{032B8807-A0D3-4CEA-9977-BBBE43E7721E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BE680372-1B33-4EE5-9199-48BD6D9C5901}" type="presParOf" srcId="{AF220E45-7649-4E3F-9F3D-C357E4F8DB56}" destId="{EACD3954-4AD2-4CC1-A13F-D3E6728670A4}" srcOrd="6" destOrd="0" presId="urn:microsoft.com/office/officeart/2005/8/layout/orgChart1"/>
    <dgm:cxn modelId="{DCC3A8A1-6AC6-4D38-B4F2-B8C79065AC2E}" type="presParOf" srcId="{AF220E45-7649-4E3F-9F3D-C357E4F8DB56}" destId="{10C95C2D-300D-4D79-8F41-527627D6349C}" srcOrd="7" destOrd="0" presId="urn:microsoft.com/office/officeart/2005/8/layout/orgChart1"/>
    <dgm:cxn modelId="{2E9027E9-DF8A-4E98-AAE1-67CC72F4D924}" type="presParOf" srcId="{10C95C2D-300D-4D79-8F41-527627D6349C}" destId="{231ABA5E-A5EC-477B-959C-70BC74EF73C6}" srcOrd="0" destOrd="0" presId="urn:microsoft.com/office/officeart/2005/8/layout/orgChart1"/>
    <dgm:cxn modelId="{E22BEF46-0F1B-412B-84BC-3BD22BF07AAF}" type="presParOf" srcId="{231ABA5E-A5EC-477B-959C-70BC74EF73C6}" destId="{032B8807-A0D3-4CEA-9977-BBBE43E7721E}" srcOrd="0" destOrd="0" presId="urn:microsoft.com/office/officeart/2005/8/layout/orgChart1"/>
    <dgm:cxn modelId="{522BF6E9-8942-44EB-8A29-47B1A1D54506}" type="presParOf" srcId="{231ABA5E-A5EC-477B-959C-70BC74EF73C6}" destId="{D4520E61-541E-4FD4-A0DC-F331075D8BA1}" srcOrd="1" destOrd="0" presId="urn:microsoft.com/office/officeart/2005/8/layout/orgChart1"/>
    <dgm:cxn modelId="{3AB12F38-A2BD-4D4C-9B38-D9C8C5AD780A}" type="presParOf" srcId="{10C95C2D-300D-4D79-8F41-527627D6349C}" destId="{D67B1644-67CC-4036-BE17-C21F7EFA5366}" srcOrd="1" destOrd="0" presId="urn:microsoft.com/office/officeart/2005/8/layout/orgChart1"/>
    <dgm:cxn modelId="{63075BA8-CF89-4923-943D-687553F17B32}" type="presParOf" srcId="{10C95C2D-300D-4D79-8F41-527627D6349C}" destId="{26419F57-7470-445E-AAF0-A8731603DB3E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endParaRPr lang="pt-BR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  <a:p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51C2CA-8322-4B44-8F44-2A27E6D922F8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4FEFCA54-0D77-45EB-815B-D874CF327854}" type="parTrans" cxnId="{0A59D10E-A06D-4D71-BDD0-9E47034F1934}">
      <dgm:prSet/>
      <dgm:spPr/>
      <dgm:t>
        <a:bodyPr/>
        <a:lstStyle/>
        <a:p>
          <a:endParaRPr lang="es-ES"/>
        </a:p>
      </dgm:t>
    </dgm:pt>
    <dgm:pt modelId="{2710292F-8F98-4B42-9D96-1D18F71B387F}" type="sibTrans" cxnId="{0A59D10E-A06D-4D71-BDD0-9E47034F1934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5" custScaleX="104945" custScaleY="95512" custLinFactNeighborX="-91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5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5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5" custScaleX="104945" custScaleY="95512" custLinFactNeighborX="-98" custLinFactNeighborY="-3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5" custScaleX="104945" custScaleY="95512" custLinFactNeighborX="-91" custLinFactNeighborY="-38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  <dgm:pt modelId="{8F1FAFD2-FD47-44B5-9C4D-ADD97E447B6C}" type="pres">
      <dgm:prSet presAssocID="{4FEFCA54-0D77-45EB-815B-D874CF32785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956D5D-7B60-4F71-B960-08FD618EBE4F}" type="pres">
      <dgm:prSet presAssocID="{1651C2CA-8322-4B44-8F44-2A27E6D922F8}" presName="hierRoot3" presStyleCnt="0">
        <dgm:presLayoutVars>
          <dgm:hierBranch val="init"/>
        </dgm:presLayoutVars>
      </dgm:prSet>
      <dgm:spPr/>
    </dgm:pt>
    <dgm:pt modelId="{775A3939-981A-4A9E-9009-DD7379CFE50F}" type="pres">
      <dgm:prSet presAssocID="{1651C2CA-8322-4B44-8F44-2A27E6D922F8}" presName="rootComposite3" presStyleCnt="0"/>
      <dgm:spPr/>
    </dgm:pt>
    <dgm:pt modelId="{701CD784-7BD5-4B43-9B97-FDDF0A3A1CD3}" type="pres">
      <dgm:prSet presAssocID="{1651C2CA-8322-4B44-8F44-2A27E6D922F8}" presName="rootText3" presStyleLbl="asst1" presStyleIdx="4" presStyleCnt="5" custScaleX="104945" custScaleY="95512" custLinFactNeighborX="-91" custLinFactNeighborY="-7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DEFA4A-4BA5-43DF-A183-4730C25A1532}" type="pres">
      <dgm:prSet presAssocID="{1651C2CA-8322-4B44-8F44-2A27E6D922F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F4DA4D6-A8EB-44C2-AABC-F72807C817A2}" type="pres">
      <dgm:prSet presAssocID="{1651C2CA-8322-4B44-8F44-2A27E6D922F8}" presName="hierChild6" presStyleCnt="0"/>
      <dgm:spPr/>
    </dgm:pt>
    <dgm:pt modelId="{EB9A55EC-104B-4722-B91C-A3C2F96A89DB}" type="pres">
      <dgm:prSet presAssocID="{1651C2CA-8322-4B44-8F44-2A27E6D922F8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54088687-C860-4BD1-8387-3A8E963880C3}" type="presOf" srcId="{4FEFCA54-0D77-45EB-815B-D874CF327854}" destId="{8F1FAFD2-FD47-44B5-9C4D-ADD97E447B6C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0A59D10E-A06D-4D71-BDD0-9E47034F1934}" srcId="{A5567314-55D4-4305-9B0E-66562ADE4F73}" destId="{1651C2CA-8322-4B44-8F44-2A27E6D922F8}" srcOrd="4" destOrd="0" parTransId="{4FEFCA54-0D77-45EB-815B-D874CF327854}" sibTransId="{2710292F-8F98-4B42-9D96-1D18F71B387F}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5FBB6249-49F3-4353-B1AD-7334B88C6C48}" type="presOf" srcId="{1651C2CA-8322-4B44-8F44-2A27E6D922F8}" destId="{701CD784-7BD5-4B43-9B97-FDDF0A3A1CD3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F55C6AA-7AED-46D6-AF33-4F92DB48C393}" type="presOf" srcId="{1651C2CA-8322-4B44-8F44-2A27E6D922F8}" destId="{D1DEFA4A-4BA5-43DF-A183-4730C25A1532}" srcOrd="1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  <dgm:cxn modelId="{E276DCE3-8063-42F7-810A-EC4B912AD7CA}" type="presParOf" srcId="{24C0CD19-D32E-42F6-8362-77BB2BC49B5B}" destId="{8F1FAFD2-FD47-44B5-9C4D-ADD97E447B6C}" srcOrd="8" destOrd="0" presId="urn:microsoft.com/office/officeart/2005/8/layout/orgChart1"/>
    <dgm:cxn modelId="{82BFB65C-48FB-4D20-81B6-0943705C7B41}" type="presParOf" srcId="{24C0CD19-D32E-42F6-8362-77BB2BC49B5B}" destId="{C3956D5D-7B60-4F71-B960-08FD618EBE4F}" srcOrd="9" destOrd="0" presId="urn:microsoft.com/office/officeart/2005/8/layout/orgChart1"/>
    <dgm:cxn modelId="{1322D034-1294-40F2-A1E4-7B4B5DFA4A47}" type="presParOf" srcId="{C3956D5D-7B60-4F71-B960-08FD618EBE4F}" destId="{775A3939-981A-4A9E-9009-DD7379CFE50F}" srcOrd="0" destOrd="0" presId="urn:microsoft.com/office/officeart/2005/8/layout/orgChart1"/>
    <dgm:cxn modelId="{8F9568CC-0C75-47C8-B4CF-8497CAE197DD}" type="presParOf" srcId="{775A3939-981A-4A9E-9009-DD7379CFE50F}" destId="{701CD784-7BD5-4B43-9B97-FDDF0A3A1CD3}" srcOrd="0" destOrd="0" presId="urn:microsoft.com/office/officeart/2005/8/layout/orgChart1"/>
    <dgm:cxn modelId="{6E4C3C9D-E428-46FE-8D62-E4517E9B605E}" type="presParOf" srcId="{775A3939-981A-4A9E-9009-DD7379CFE50F}" destId="{D1DEFA4A-4BA5-43DF-A183-4730C25A1532}" srcOrd="1" destOrd="0" presId="urn:microsoft.com/office/officeart/2005/8/layout/orgChart1"/>
    <dgm:cxn modelId="{527B0CA3-F7BC-4D3C-8D89-237CACAAD626}" type="presParOf" srcId="{C3956D5D-7B60-4F71-B960-08FD618EBE4F}" destId="{FF4DA4D6-A8EB-44C2-AABC-F72807C817A2}" srcOrd="1" destOrd="0" presId="urn:microsoft.com/office/officeart/2005/8/layout/orgChart1"/>
    <dgm:cxn modelId="{7993917A-8577-4E46-B504-AD0910DE0AE3}" type="presParOf" srcId="{C3956D5D-7B60-4F71-B960-08FD618EBE4F}" destId="{EB9A55EC-104B-4722-B91C-A3C2F96A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 de Activación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Física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Deportivo</a:t>
          </a: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6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MX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Deporte Adaptado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>
              <a:solidFill>
                <a:schemeClr val="tx1"/>
              </a:solidFill>
              <a:latin typeface="+mn-lt"/>
            </a:rPr>
            <a:t/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Basquetbol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/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Sobre</a:t>
          </a:r>
        </a:p>
        <a:p>
          <a:pPr rtl="0"/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Deportivo(a)</a:t>
          </a:r>
        </a:p>
        <a:p>
          <a:pPr rtl="0"/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484293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484293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527157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1" custScaleX="165161" custScaleY="175059" custLinFactNeighborX="-8846" custLinFactNeighborY="-25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D700E815-F027-43C5-9796-37DAAC37EE2D}" srcId="{615C18A7-B4D5-4C96-8973-7167612FEE29}" destId="{22E2D21C-3EB1-43EF-982D-8D8B9575D5FD}" srcOrd="4" destOrd="0" parTransId="{4AB6A23B-09AD-4D1B-9FD4-35DAB6120B0F}" sibTransId="{0319539F-4076-411B-AD35-F6F3E2E3FD9C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Ligas</a:t>
          </a: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endParaRPr lang="es-ES" sz="1200" b="0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Auxiliar de Eventos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Norte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Acuática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Natación</a:t>
          </a: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81C0D4D0-1CFD-475F-B2F0-75017E364CE3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</a:t>
          </a:r>
        </a:p>
      </dgm:t>
    </dgm:pt>
    <dgm:pt modelId="{7A49E0A4-85DB-429D-B55D-AC83FC14495E}" type="parTrans" cxnId="{1811DEF8-7747-4354-80B9-D7AE8B22DFD5}">
      <dgm:prSet/>
      <dgm:spPr/>
      <dgm:t>
        <a:bodyPr/>
        <a:lstStyle/>
        <a:p>
          <a:endParaRPr lang="es-ES"/>
        </a:p>
      </dgm:t>
    </dgm:pt>
    <dgm:pt modelId="{83A7CF5D-64E2-4754-B577-91415DC66EF6}" type="sibTrans" cxnId="{1811DEF8-7747-4354-80B9-D7AE8B22DFD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CD846813-01D3-4E6C-BEE2-4885D8BEA9FB}" type="pres">
      <dgm:prSet presAssocID="{7A49E0A4-85DB-429D-B55D-AC83FC14495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F66C74B-AD9D-4F9B-BB28-F6CD472D9C34}" type="pres">
      <dgm:prSet presAssocID="{81C0D4D0-1CFD-475F-B2F0-75017E364CE3}" presName="hierRoot2" presStyleCnt="0">
        <dgm:presLayoutVars>
          <dgm:hierBranch val="init"/>
        </dgm:presLayoutVars>
      </dgm:prSet>
      <dgm:spPr/>
    </dgm:pt>
    <dgm:pt modelId="{3F4D05DB-C7CF-4F84-A9DC-9C27F52A5380}" type="pres">
      <dgm:prSet presAssocID="{81C0D4D0-1CFD-475F-B2F0-75017E364CE3}" presName="rootComposite" presStyleCnt="0"/>
      <dgm:spPr/>
    </dgm:pt>
    <dgm:pt modelId="{BD163CE2-794F-42E2-A190-93CA7240AF37}" type="pres">
      <dgm:prSet presAssocID="{81C0D4D0-1CFD-475F-B2F0-75017E364CE3}" presName="rootText" presStyleLbl="node2" presStyleIdx="2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9E16F-2C61-4677-95AC-EF5DF443D7AD}" type="pres">
      <dgm:prSet presAssocID="{81C0D4D0-1CFD-475F-B2F0-75017E364CE3}" presName="rootConnector" presStyleLbl="node2" presStyleIdx="2" presStyleCnt="5"/>
      <dgm:spPr/>
      <dgm:t>
        <a:bodyPr/>
        <a:lstStyle/>
        <a:p>
          <a:endParaRPr lang="es-ES"/>
        </a:p>
      </dgm:t>
    </dgm:pt>
    <dgm:pt modelId="{80CEAFDD-B24A-478C-A173-9F729A000A5E}" type="pres">
      <dgm:prSet presAssocID="{81C0D4D0-1CFD-475F-B2F0-75017E364CE3}" presName="hierChild4" presStyleCnt="0"/>
      <dgm:spPr/>
    </dgm:pt>
    <dgm:pt modelId="{EA9A303C-63CF-46BC-AE29-E6444E007303}" type="pres">
      <dgm:prSet presAssocID="{81C0D4D0-1CFD-475F-B2F0-75017E364CE3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3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3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4" presStyleCnt="5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4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4" presStyleCnt="5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1811DEF8-7747-4354-80B9-D7AE8B22DFD5}" srcId="{615C18A7-B4D5-4C96-8973-7167612FEE29}" destId="{81C0D4D0-1CFD-475F-B2F0-75017E364CE3}" srcOrd="2" destOrd="0" parTransId="{7A49E0A4-85DB-429D-B55D-AC83FC14495E}" sibTransId="{83A7CF5D-64E2-4754-B577-91415DC66EF6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4" destOrd="0" parTransId="{64B9BD72-C046-46C1-BB5C-67D692982F97}" sibTransId="{A605C46C-C98F-40C7-BE1D-B409B282B879}"/>
    <dgm:cxn modelId="{B791ACFD-48D0-41A7-98E2-6CE88F53F421}" type="presOf" srcId="{81C0D4D0-1CFD-475F-B2F0-75017E364CE3}" destId="{1F29E16F-2C61-4677-95AC-EF5DF443D7AD}" srcOrd="1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E3C79EE-844B-4ACD-B08A-C57D89DBD2AF}" type="presOf" srcId="{81C0D4D0-1CFD-475F-B2F0-75017E364CE3}" destId="{BD163CE2-794F-42E2-A190-93CA7240AF37}" srcOrd="0" destOrd="0" presId="urn:microsoft.com/office/officeart/2005/8/layout/orgChart1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F7BB1E06-BC00-4E16-8610-5D9549701133}" type="presOf" srcId="{7A49E0A4-85DB-429D-B55D-AC83FC14495E}" destId="{CD846813-01D3-4E6C-BEE2-4885D8BEA9FB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BAA654D7-B7DE-464F-A776-A3A0B15A9469}" type="presParOf" srcId="{5E12C4FD-0F5E-4911-AC30-E420FB8D05EB}" destId="{CD846813-01D3-4E6C-BEE2-4885D8BEA9FB}" srcOrd="4" destOrd="0" presId="urn:microsoft.com/office/officeart/2005/8/layout/orgChart1"/>
    <dgm:cxn modelId="{A4D6B0F7-5415-45EC-B5E8-D1E2E6AC7F40}" type="presParOf" srcId="{5E12C4FD-0F5E-4911-AC30-E420FB8D05EB}" destId="{4F66C74B-AD9D-4F9B-BB28-F6CD472D9C34}" srcOrd="5" destOrd="0" presId="urn:microsoft.com/office/officeart/2005/8/layout/orgChart1"/>
    <dgm:cxn modelId="{E28E033E-76C7-47E7-B706-C101C5ED6672}" type="presParOf" srcId="{4F66C74B-AD9D-4F9B-BB28-F6CD472D9C34}" destId="{3F4D05DB-C7CF-4F84-A9DC-9C27F52A5380}" srcOrd="0" destOrd="0" presId="urn:microsoft.com/office/officeart/2005/8/layout/orgChart1"/>
    <dgm:cxn modelId="{1DDE3F61-3016-4192-84C8-BD4C2C5C77A7}" type="presParOf" srcId="{3F4D05DB-C7CF-4F84-A9DC-9C27F52A5380}" destId="{BD163CE2-794F-42E2-A190-93CA7240AF37}" srcOrd="0" destOrd="0" presId="urn:microsoft.com/office/officeart/2005/8/layout/orgChart1"/>
    <dgm:cxn modelId="{C55C755D-2C81-4938-8BDD-582775FE79DF}" type="presParOf" srcId="{3F4D05DB-C7CF-4F84-A9DC-9C27F52A5380}" destId="{1F29E16F-2C61-4677-95AC-EF5DF443D7AD}" srcOrd="1" destOrd="0" presId="urn:microsoft.com/office/officeart/2005/8/layout/orgChart1"/>
    <dgm:cxn modelId="{59CF1A39-BF54-49FD-84DF-E9C1DB8C8730}" type="presParOf" srcId="{4F66C74B-AD9D-4F9B-BB28-F6CD472D9C34}" destId="{80CEAFDD-B24A-478C-A173-9F729A000A5E}" srcOrd="1" destOrd="0" presId="urn:microsoft.com/office/officeart/2005/8/layout/orgChart1"/>
    <dgm:cxn modelId="{18237971-CA0F-47E5-A2AB-E3655A1EA262}" type="presParOf" srcId="{4F66C74B-AD9D-4F9B-BB28-F6CD472D9C34}" destId="{EA9A303C-63CF-46BC-AE29-E6444E007303}" srcOrd="2" destOrd="0" presId="urn:microsoft.com/office/officeart/2005/8/layout/orgChart1"/>
    <dgm:cxn modelId="{09B7CCFD-8D7C-46C3-B877-E5032BC291EC}" type="presParOf" srcId="{5E12C4FD-0F5E-4911-AC30-E420FB8D05EB}" destId="{DBB5C405-2C27-4863-888C-4E7FAB861F66}" srcOrd="6" destOrd="0" presId="urn:microsoft.com/office/officeart/2005/8/layout/orgChart1"/>
    <dgm:cxn modelId="{E2E54124-D012-4EBB-857F-A005AAFC56B8}" type="presParOf" srcId="{5E12C4FD-0F5E-4911-AC30-E420FB8D05EB}" destId="{B5CCF99E-B351-4A6E-BB5A-6469DF8729DF}" srcOrd="7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8" destOrd="0" presId="urn:microsoft.com/office/officeart/2005/8/layout/orgChart1"/>
    <dgm:cxn modelId="{CEF96484-8D74-4F5D-B06A-B44C63A69885}" type="presParOf" srcId="{5E12C4FD-0F5E-4911-AC30-E420FB8D05EB}" destId="{10DAA774-357A-451D-B31B-D4E6038F4A79}" srcOrd="9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Brigadas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Salud</a:t>
          </a: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62820" custScaleY="155505" custLinFactNeighborX="284" custLinFactNeighborY="-3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B165976F-DF03-4607-8A3C-57AEB24244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40565D49-AB13-4264-9896-B45C2CE30215}" type="parTrans" cxnId="{C01CCF93-A674-40BD-80CF-35F6D4F4CB86}">
      <dgm:prSet/>
      <dgm:spPr/>
      <dgm:t>
        <a:bodyPr/>
        <a:lstStyle/>
        <a:p>
          <a:endParaRPr lang="es-ES"/>
        </a:p>
      </dgm:t>
    </dgm:pt>
    <dgm:pt modelId="{D2D3332F-2CE6-4EC4-821C-02231CFBECC3}" type="sibTrans" cxnId="{C01CCF93-A674-40BD-80CF-35F6D4F4CB8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8740EE-FAD1-4BF8-A840-B23E28E9E930}" type="pres">
      <dgm:prSet presAssocID="{D9C9E83D-1FDA-4DD2-AC5A-D93146D53E89}" presName="hierRoot1" presStyleCnt="0">
        <dgm:presLayoutVars>
          <dgm:hierBranch val="init"/>
        </dgm:presLayoutVars>
      </dgm:prSet>
      <dgm:spPr/>
    </dgm:pt>
    <dgm:pt modelId="{8C3200B6-B3C9-4A58-888C-40B7B3C5B05C}" type="pres">
      <dgm:prSet presAssocID="{D9C9E83D-1FDA-4DD2-AC5A-D93146D53E89}" presName="rootComposite1" presStyleCnt="0"/>
      <dgm:spPr/>
    </dgm:pt>
    <dgm:pt modelId="{C1FA7547-39BD-497D-ACF0-BBAD7D8AAA5B}" type="pres">
      <dgm:prSet presAssocID="{D9C9E83D-1FDA-4DD2-AC5A-D93146D53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DE6AC-8C95-42BD-B64A-D2654098A0BE}" type="pres">
      <dgm:prSet presAssocID="{D9C9E83D-1FDA-4DD2-AC5A-D93146D53E89}" presName="rootConnector1" presStyleLbl="asst0" presStyleIdx="0" presStyleCnt="0"/>
      <dgm:spPr/>
      <dgm:t>
        <a:bodyPr/>
        <a:lstStyle/>
        <a:p>
          <a:endParaRPr lang="es-ES"/>
        </a:p>
      </dgm:t>
    </dgm:pt>
    <dgm:pt modelId="{A17600B6-7A7D-48DB-8E9D-D8AADE38D066}" type="pres">
      <dgm:prSet presAssocID="{D9C9E83D-1FDA-4DD2-AC5A-D93146D53E89}" presName="hierChild2" presStyleCnt="0"/>
      <dgm:spPr/>
    </dgm:pt>
    <dgm:pt modelId="{362E6854-A7AA-467C-9888-0F759BBDF77F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0FDACA5-0135-47BC-BADD-23A0C95A136C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210EC8F-256F-4005-97D2-2FCE33E6AF8D}" type="pres">
      <dgm:prSet presAssocID="{40565D49-AB13-4264-9896-B45C2CE302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7359635-BF31-4C9B-9A47-2431A82F4E9E}" type="pres">
      <dgm:prSet presAssocID="{B165976F-DF03-4607-8A3C-57AEB242448D}" presName="hierRoot2" presStyleCnt="0">
        <dgm:presLayoutVars>
          <dgm:hierBranch val="init"/>
        </dgm:presLayoutVars>
      </dgm:prSet>
      <dgm:spPr/>
    </dgm:pt>
    <dgm:pt modelId="{4451BF52-53E6-4414-9F39-A9F8AFD4B5FD}" type="pres">
      <dgm:prSet presAssocID="{B165976F-DF03-4607-8A3C-57AEB242448D}" presName="rootComposite" presStyleCnt="0"/>
      <dgm:spPr/>
    </dgm:pt>
    <dgm:pt modelId="{43242EB5-9846-495C-8312-5BA550E3CF4F}" type="pres">
      <dgm:prSet presAssocID="{B165976F-DF03-4607-8A3C-57AEB242448D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02E3A3-BEF9-4D69-8F9D-3DB0A43429F5}" type="pres">
      <dgm:prSet presAssocID="{B165976F-DF03-4607-8A3C-57AEB242448D}" presName="rootConnector" presStyleLbl="node2" presStyleIdx="2" presStyleCnt="3"/>
      <dgm:spPr/>
      <dgm:t>
        <a:bodyPr/>
        <a:lstStyle/>
        <a:p>
          <a:endParaRPr lang="es-ES"/>
        </a:p>
      </dgm:t>
    </dgm:pt>
    <dgm:pt modelId="{ECF82CD4-49AA-49DB-9DC6-29891D4AE6FA}" type="pres">
      <dgm:prSet presAssocID="{B165976F-DF03-4607-8A3C-57AEB242448D}" presName="hierChild4" presStyleCnt="0"/>
      <dgm:spPr/>
    </dgm:pt>
    <dgm:pt modelId="{B6AFC9E3-C468-4BC1-954D-6EC6DD87D3EE}" type="pres">
      <dgm:prSet presAssocID="{B165976F-DF03-4607-8A3C-57AEB242448D}" presName="hierChild5" presStyleCnt="0"/>
      <dgm:spPr/>
    </dgm:pt>
    <dgm:pt modelId="{E7F90CFE-A2DB-493F-9AC9-1EA64CB6DDC3}" type="pres">
      <dgm:prSet presAssocID="{D9C9E83D-1FDA-4DD2-AC5A-D93146D53E89}" presName="hierChild3" presStyleCnt="0"/>
      <dgm:spPr/>
    </dgm:pt>
  </dgm:ptLst>
  <dgm:cxnLst>
    <dgm:cxn modelId="{095745E2-3D9F-45C2-B589-5B2E15D60C4F}" srcId="{D9C9E83D-1FDA-4DD2-AC5A-D93146D53E89}" destId="{26CBE087-5EDB-44C1-AB9C-5E442DCB6272}" srcOrd="1" destOrd="0" parTransId="{56D997DC-68B8-400D-A120-D9DECC144E98}" sibTransId="{5340D763-9E21-4727-BA04-FD9810B26C8C}"/>
    <dgm:cxn modelId="{BDA332AE-5A9D-4924-A626-082C7DC6E0BD}" type="presOf" srcId="{56D997DC-68B8-400D-A120-D9DECC144E98}" destId="{E0FDACA5-0135-47BC-BADD-23A0C95A136C}" srcOrd="0" destOrd="0" presId="urn:microsoft.com/office/officeart/2005/8/layout/orgChart1"/>
    <dgm:cxn modelId="{F07ADB54-8850-4368-9FFE-DD462EA1613F}" type="presOf" srcId="{B165976F-DF03-4607-8A3C-57AEB242448D}" destId="{43242EB5-9846-495C-8312-5BA550E3CF4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3F845FD-DF2F-4073-AFE9-A78DCCFC0543}" type="presOf" srcId="{8BAE6477-6996-4C0F-9A64-E6F9A09D6816}" destId="{B7D99E16-442B-4BEE-93F5-740D4EB2B8FD}" srcOrd="0" destOrd="0" presId="urn:microsoft.com/office/officeart/2005/8/layout/orgChart1"/>
    <dgm:cxn modelId="{A9C4F140-6F4A-477F-BB5C-5D3FE99B8BD2}" srcId="{1F4C54C9-D051-48AD-98BF-5605156B3CDE}" destId="{D9C9E83D-1FDA-4DD2-AC5A-D93146D53E89}" srcOrd="0" destOrd="0" parTransId="{33904D8A-B9DB-4001-87BD-1018D7FAAC13}" sibTransId="{BF6ACD91-FA46-4E4E-8CFF-F50196CA14C4}"/>
    <dgm:cxn modelId="{19D96408-2076-4DB8-B462-E76E930FD77C}" srcId="{D9C9E83D-1FDA-4DD2-AC5A-D93146D53E89}" destId="{8BAE6477-6996-4C0F-9A64-E6F9A09D6816}" srcOrd="0" destOrd="0" parTransId="{0BF2E5EC-560C-4FDD-9115-0C87DA3CD194}" sibTransId="{9B225DFE-05EE-4DD5-B850-036E6F01829D}"/>
    <dgm:cxn modelId="{E19DFE92-CE16-46B9-99E4-CC28687E66A1}" type="presOf" srcId="{40565D49-AB13-4264-9896-B45C2CE30215}" destId="{0210EC8F-256F-4005-97D2-2FCE33E6AF8D}" srcOrd="0" destOrd="0" presId="urn:microsoft.com/office/officeart/2005/8/layout/orgChart1"/>
    <dgm:cxn modelId="{ECD654C0-1F0D-4CD0-B93D-DC72B0F21C84}" type="presOf" srcId="{B165976F-DF03-4607-8A3C-57AEB242448D}" destId="{5102E3A3-BEF9-4D69-8F9D-3DB0A43429F5}" srcOrd="1" destOrd="0" presId="urn:microsoft.com/office/officeart/2005/8/layout/orgChart1"/>
    <dgm:cxn modelId="{85438AA8-64B8-487B-BA04-B259E0CC6EA5}" type="presOf" srcId="{26CBE087-5EDB-44C1-AB9C-5E442DCB6272}" destId="{3F458B82-820E-4967-9255-CBCA7F03FD7E}" srcOrd="0" destOrd="0" presId="urn:microsoft.com/office/officeart/2005/8/layout/orgChart1"/>
    <dgm:cxn modelId="{8DD13E86-6098-437F-9DE2-74CAFD9F82A5}" type="presOf" srcId="{D9C9E83D-1FDA-4DD2-AC5A-D93146D53E89}" destId="{C1FA7547-39BD-497D-ACF0-BBAD7D8AAA5B}" srcOrd="0" destOrd="0" presId="urn:microsoft.com/office/officeart/2005/8/layout/orgChart1"/>
    <dgm:cxn modelId="{C01CCF93-A674-40BD-80CF-35F6D4F4CB86}" srcId="{D9C9E83D-1FDA-4DD2-AC5A-D93146D53E89}" destId="{B165976F-DF03-4607-8A3C-57AEB242448D}" srcOrd="2" destOrd="0" parTransId="{40565D49-AB13-4264-9896-B45C2CE30215}" sibTransId="{D2D3332F-2CE6-4EC4-821C-02231CFBECC3}"/>
    <dgm:cxn modelId="{97BBF892-DC93-4921-9FF0-832E78042499}" type="presOf" srcId="{0BF2E5EC-560C-4FDD-9115-0C87DA3CD194}" destId="{362E6854-A7AA-467C-9888-0F759BBDF77F}" srcOrd="0" destOrd="0" presId="urn:microsoft.com/office/officeart/2005/8/layout/orgChart1"/>
    <dgm:cxn modelId="{7B2EC393-4FB5-4A81-B2F0-4DB57F49F89C}" type="presOf" srcId="{8BAE6477-6996-4C0F-9A64-E6F9A09D6816}" destId="{0DD4089F-7C45-49AE-8C22-F73DF72EA6C0}" srcOrd="1" destOrd="0" presId="urn:microsoft.com/office/officeart/2005/8/layout/orgChart1"/>
    <dgm:cxn modelId="{A890D3FD-F3F9-446B-BC86-65BA91747681}" type="presOf" srcId="{D9C9E83D-1FDA-4DD2-AC5A-D93146D53E89}" destId="{1ABDE6AC-8C95-42BD-B64A-D2654098A0BE}" srcOrd="1" destOrd="0" presId="urn:microsoft.com/office/officeart/2005/8/layout/orgChart1"/>
    <dgm:cxn modelId="{C39C39F2-7CB9-421E-A2B3-83DB5BA37A83}" type="presOf" srcId="{26CBE087-5EDB-44C1-AB9C-5E442DCB6272}" destId="{E77A8F94-5C55-49D3-85FA-1C2333662F5C}" srcOrd="1" destOrd="0" presId="urn:microsoft.com/office/officeart/2005/8/layout/orgChart1"/>
    <dgm:cxn modelId="{A10C9F1E-9B16-40C0-B050-E52C700201F3}" type="presParOf" srcId="{152DA3CB-F33C-4F00-A08B-BF4911CED871}" destId="{BF8740EE-FAD1-4BF8-A840-B23E28E9E930}" srcOrd="0" destOrd="0" presId="urn:microsoft.com/office/officeart/2005/8/layout/orgChart1"/>
    <dgm:cxn modelId="{8F5AD503-2A82-4835-B333-FCBE3C8CA51F}" type="presParOf" srcId="{BF8740EE-FAD1-4BF8-A840-B23E28E9E930}" destId="{8C3200B6-B3C9-4A58-888C-40B7B3C5B05C}" srcOrd="0" destOrd="0" presId="urn:microsoft.com/office/officeart/2005/8/layout/orgChart1"/>
    <dgm:cxn modelId="{F0FBF631-391E-43A4-909B-01C0F167912D}" type="presParOf" srcId="{8C3200B6-B3C9-4A58-888C-40B7B3C5B05C}" destId="{C1FA7547-39BD-497D-ACF0-BBAD7D8AAA5B}" srcOrd="0" destOrd="0" presId="urn:microsoft.com/office/officeart/2005/8/layout/orgChart1"/>
    <dgm:cxn modelId="{57AC020B-F5E0-448B-88EB-6669B4BAC464}" type="presParOf" srcId="{8C3200B6-B3C9-4A58-888C-40B7B3C5B05C}" destId="{1ABDE6AC-8C95-42BD-B64A-D2654098A0BE}" srcOrd="1" destOrd="0" presId="urn:microsoft.com/office/officeart/2005/8/layout/orgChart1"/>
    <dgm:cxn modelId="{08725310-1498-4D46-B477-744EAC488F71}" type="presParOf" srcId="{BF8740EE-FAD1-4BF8-A840-B23E28E9E930}" destId="{A17600B6-7A7D-48DB-8E9D-D8AADE38D066}" srcOrd="1" destOrd="0" presId="urn:microsoft.com/office/officeart/2005/8/layout/orgChart1"/>
    <dgm:cxn modelId="{08E89D46-0B48-4195-A102-1AF9F8B7EC76}" type="presParOf" srcId="{A17600B6-7A7D-48DB-8E9D-D8AADE38D066}" destId="{362E6854-A7AA-467C-9888-0F759BBDF77F}" srcOrd="0" destOrd="0" presId="urn:microsoft.com/office/officeart/2005/8/layout/orgChart1"/>
    <dgm:cxn modelId="{07025676-7E5C-4113-AC22-5C0E2B485F77}" type="presParOf" srcId="{A17600B6-7A7D-48DB-8E9D-D8AADE38D066}" destId="{964FDEF0-77F4-4573-9DE9-9E797B05E95D}" srcOrd="1" destOrd="0" presId="urn:microsoft.com/office/officeart/2005/8/layout/orgChart1"/>
    <dgm:cxn modelId="{F84362C1-B974-43DB-8F46-561321C067A1}" type="presParOf" srcId="{964FDEF0-77F4-4573-9DE9-9E797B05E95D}" destId="{496B668D-B9A8-430F-9BD8-4989A5DCC460}" srcOrd="0" destOrd="0" presId="urn:microsoft.com/office/officeart/2005/8/layout/orgChart1"/>
    <dgm:cxn modelId="{FD8DE541-91DC-4CBB-BAE6-928722CAD70D}" type="presParOf" srcId="{496B668D-B9A8-430F-9BD8-4989A5DCC460}" destId="{B7D99E16-442B-4BEE-93F5-740D4EB2B8FD}" srcOrd="0" destOrd="0" presId="urn:microsoft.com/office/officeart/2005/8/layout/orgChart1"/>
    <dgm:cxn modelId="{39D7AEFB-AC83-4B01-A4AE-8CDB45072516}" type="presParOf" srcId="{496B668D-B9A8-430F-9BD8-4989A5DCC460}" destId="{0DD4089F-7C45-49AE-8C22-F73DF72EA6C0}" srcOrd="1" destOrd="0" presId="urn:microsoft.com/office/officeart/2005/8/layout/orgChart1"/>
    <dgm:cxn modelId="{6AADAB1F-EC85-4BAA-8B24-34C665B364BC}" type="presParOf" srcId="{964FDEF0-77F4-4573-9DE9-9E797B05E95D}" destId="{71F177A4-9BC3-4939-A36B-FC68B62BEC99}" srcOrd="1" destOrd="0" presId="urn:microsoft.com/office/officeart/2005/8/layout/orgChart1"/>
    <dgm:cxn modelId="{D7F182B1-CA94-403A-8492-F03D5AA496B0}" type="presParOf" srcId="{964FDEF0-77F4-4573-9DE9-9E797B05E95D}" destId="{2D5AB82C-18F1-4F16-8243-2F05DE81BD80}" srcOrd="2" destOrd="0" presId="urn:microsoft.com/office/officeart/2005/8/layout/orgChart1"/>
    <dgm:cxn modelId="{4C90E06F-54BE-45AE-A0DB-2E6E8D49CEC6}" type="presParOf" srcId="{A17600B6-7A7D-48DB-8E9D-D8AADE38D066}" destId="{E0FDACA5-0135-47BC-BADD-23A0C95A136C}" srcOrd="2" destOrd="0" presId="urn:microsoft.com/office/officeart/2005/8/layout/orgChart1"/>
    <dgm:cxn modelId="{FDAE8A6F-BED4-4C3F-B43A-5EA73F760346}" type="presParOf" srcId="{A17600B6-7A7D-48DB-8E9D-D8AADE38D066}" destId="{C707D0D9-5AFE-4363-856B-3BDADF6FC139}" srcOrd="3" destOrd="0" presId="urn:microsoft.com/office/officeart/2005/8/layout/orgChart1"/>
    <dgm:cxn modelId="{60E02472-5CEF-4F8F-9C77-58056EADEA47}" type="presParOf" srcId="{C707D0D9-5AFE-4363-856B-3BDADF6FC139}" destId="{1FAA2663-C9DE-4C2E-843A-34F51D621341}" srcOrd="0" destOrd="0" presId="urn:microsoft.com/office/officeart/2005/8/layout/orgChart1"/>
    <dgm:cxn modelId="{A2B91FF4-3F6F-4B21-AF0E-3CDAF0303CD2}" type="presParOf" srcId="{1FAA2663-C9DE-4C2E-843A-34F51D621341}" destId="{3F458B82-820E-4967-9255-CBCA7F03FD7E}" srcOrd="0" destOrd="0" presId="urn:microsoft.com/office/officeart/2005/8/layout/orgChart1"/>
    <dgm:cxn modelId="{85FDC0F0-9C4B-47B2-BAC0-38C6AD39176C}" type="presParOf" srcId="{1FAA2663-C9DE-4C2E-843A-34F51D621341}" destId="{E77A8F94-5C55-49D3-85FA-1C2333662F5C}" srcOrd="1" destOrd="0" presId="urn:microsoft.com/office/officeart/2005/8/layout/orgChart1"/>
    <dgm:cxn modelId="{214545D1-2266-46D8-B822-2BAE50B7E1D3}" type="presParOf" srcId="{C707D0D9-5AFE-4363-856B-3BDADF6FC139}" destId="{4613D29D-E624-48C5-A759-6F292DBA0F87}" srcOrd="1" destOrd="0" presId="urn:microsoft.com/office/officeart/2005/8/layout/orgChart1"/>
    <dgm:cxn modelId="{098CE09A-28CC-4502-93E7-9F4E99C36A5C}" type="presParOf" srcId="{C707D0D9-5AFE-4363-856B-3BDADF6FC139}" destId="{1754669E-BC41-4D7B-B4A1-2A8FB283E790}" srcOrd="2" destOrd="0" presId="urn:microsoft.com/office/officeart/2005/8/layout/orgChart1"/>
    <dgm:cxn modelId="{B8AA004F-BD10-4F6C-B296-4DA97DE9E869}" type="presParOf" srcId="{A17600B6-7A7D-48DB-8E9D-D8AADE38D066}" destId="{0210EC8F-256F-4005-97D2-2FCE33E6AF8D}" srcOrd="4" destOrd="0" presId="urn:microsoft.com/office/officeart/2005/8/layout/orgChart1"/>
    <dgm:cxn modelId="{ECCC5F7E-2445-4C08-9D28-F4B1D2EE97A0}" type="presParOf" srcId="{A17600B6-7A7D-48DB-8E9D-D8AADE38D066}" destId="{87359635-BF31-4C9B-9A47-2431A82F4E9E}" srcOrd="5" destOrd="0" presId="urn:microsoft.com/office/officeart/2005/8/layout/orgChart1"/>
    <dgm:cxn modelId="{75DED437-3A55-4CF8-9341-497FE4D9EC9A}" type="presParOf" srcId="{87359635-BF31-4C9B-9A47-2431A82F4E9E}" destId="{4451BF52-53E6-4414-9F39-A9F8AFD4B5FD}" srcOrd="0" destOrd="0" presId="urn:microsoft.com/office/officeart/2005/8/layout/orgChart1"/>
    <dgm:cxn modelId="{A6DAD311-FB22-436C-ACDE-1EE17BD41A55}" type="presParOf" srcId="{4451BF52-53E6-4414-9F39-A9F8AFD4B5FD}" destId="{43242EB5-9846-495C-8312-5BA550E3CF4F}" srcOrd="0" destOrd="0" presId="urn:microsoft.com/office/officeart/2005/8/layout/orgChart1"/>
    <dgm:cxn modelId="{C4A7F50A-3459-4AF9-8CCB-A4138F013428}" type="presParOf" srcId="{4451BF52-53E6-4414-9F39-A9F8AFD4B5FD}" destId="{5102E3A3-BEF9-4D69-8F9D-3DB0A43429F5}" srcOrd="1" destOrd="0" presId="urn:microsoft.com/office/officeart/2005/8/layout/orgChart1"/>
    <dgm:cxn modelId="{05D39BFD-9179-46D5-8DC3-A80D031B0BFA}" type="presParOf" srcId="{87359635-BF31-4C9B-9A47-2431A82F4E9E}" destId="{ECF82CD4-49AA-49DB-9DC6-29891D4AE6FA}" srcOrd="1" destOrd="0" presId="urn:microsoft.com/office/officeart/2005/8/layout/orgChart1"/>
    <dgm:cxn modelId="{52713BD9-7464-4D81-83AE-A21AE081A8DC}" type="presParOf" srcId="{87359635-BF31-4C9B-9A47-2431A82F4E9E}" destId="{B6AFC9E3-C468-4BC1-954D-6EC6DD87D3EE}" srcOrd="2" destOrd="0" presId="urn:microsoft.com/office/officeart/2005/8/layout/orgChart1"/>
    <dgm:cxn modelId="{8D89880E-CC97-4C8A-95A9-A7A3281EEDDF}" type="presParOf" srcId="{BF8740EE-FAD1-4BF8-A840-B23E28E9E930}" destId="{E7F90CFE-A2DB-493F-9AC9-1EA64CB6DD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36B75F1B-9CCE-4E57-ACEC-370224132B48}" type="pres">
      <dgm:prSet presAssocID="{56D997DC-68B8-400D-A120-D9DECC144E9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1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2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1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04D0FE27-3008-425D-8C9B-EBB5CDCD1F87}" srcId="{615C18A7-B4D5-4C96-8973-7167612FEE29}" destId="{540D300A-58D4-4DCA-BA3B-BE857815513C}" srcOrd="2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3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F6E9A6B8-7087-4E62-B6CD-D2FE8570A275}" type="presParOf" srcId="{BCDA6DB4-9EBB-4CDC-8995-A2C5D5BC978E}" destId="{36B75F1B-9CCE-4E57-ACEC-370224132B48}" srcOrd="0" destOrd="0" presId="urn:microsoft.com/office/officeart/2005/8/layout/orgChart1"/>
    <dgm:cxn modelId="{46E692FE-990E-4DD0-953C-AAB6BAF2E554}" type="presParOf" srcId="{BCDA6DB4-9EBB-4CDC-8995-A2C5D5BC978E}" destId="{C707D0D9-5AFE-4363-856B-3BDADF6FC139}" srcOrd="1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2" destOrd="0" presId="urn:microsoft.com/office/officeart/2005/8/layout/orgChart1"/>
    <dgm:cxn modelId="{6A56039E-784A-48C3-8F99-58B5962E5EEE}" type="presParOf" srcId="{BCDA6DB4-9EBB-4CDC-8995-A2C5D5BC978E}" destId="{A0C09043-F9E8-41CC-8985-898B0860AA24}" srcOrd="3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4" destOrd="0" presId="urn:microsoft.com/office/officeart/2005/8/layout/orgChart1"/>
    <dgm:cxn modelId="{F35A142E-1B34-4335-A57B-A21D5D058D61}" type="presParOf" srcId="{BCDA6DB4-9EBB-4CDC-8995-A2C5D5BC978E}" destId="{85B883C3-A0F8-4969-8EEC-137723E3EE21}" srcOrd="5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>
            <a:solidFill>
              <a:schemeClr val="tx1"/>
            </a:solidFill>
          </a:endParaRP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A9025-EDCB-4838-A0F6-B17BF0F3D88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  <a:endParaRPr lang="es-ES" sz="1200" dirty="0">
            <a:solidFill>
              <a:schemeClr val="tx1"/>
            </a:solidFill>
          </a:endParaRP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dirty="0">
            <a:solidFill>
              <a:schemeClr val="tx1"/>
            </a:solidFill>
          </a:endParaRP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2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2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/>
            <a:t>Analista de Perspectiva de </a:t>
          </a:r>
          <a:r>
            <a:rPr lang="es-ES" sz="1200" dirty="0" smtClean="0"/>
            <a:t>Genero</a:t>
          </a:r>
          <a:endParaRPr lang="es-ES" sz="1200" dirty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1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Protección de la Mujer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</a:t>
          </a:r>
          <a:endParaRPr lang="es-ES" sz="1200" dirty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8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3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2" presStyleCnt="3" custScaleX="102990" custScaleY="110368" custLinFactNeighborX="-7052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A0CFCF40-6136-408F-B1F2-39952FBAD88B}" srcId="{38D466A1-BA08-4A61-967E-A5EB0E0CCF80}" destId="{F863C563-FC01-4028-A423-B1B7B320599C}" srcOrd="7" destOrd="0" parTransId="{6287B1B2-EC06-4736-A349-1EC728EDF3CF}" sibTransId="{05E5F007-9862-4EE9-9FC8-5E050FB72A11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  <dgm:cxn modelId="{562DE77D-DFC5-46FC-A1EB-51D2413D8B1B}" type="presParOf" srcId="{47B3CEEF-714E-4F1A-9F3A-824638D0ED25}" destId="{8F77A481-5BC1-4303-9DAA-00D9116E8973}" srcOrd="4" destOrd="0" presId="urn:microsoft.com/office/officeart/2005/8/layout/orgChart1"/>
    <dgm:cxn modelId="{79A2FF0E-304D-4682-B895-0AB60C653FEC}" type="presParOf" srcId="{47B3CEEF-714E-4F1A-9F3A-824638D0ED25}" destId="{3ED92E38-3AF2-4468-B240-34F0AC259B91}" srcOrd="5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40159" y="1170479"/>
          <a:ext cx="201175" cy="571871"/>
        </a:xfrm>
        <a:custGeom>
          <a:avLst/>
          <a:gdLst/>
          <a:ahLst/>
          <a:cxnLst/>
          <a:rect l="0" t="0" r="0" b="0"/>
          <a:pathLst>
            <a:path>
              <a:moveTo>
                <a:pt x="201175" y="0"/>
              </a:moveTo>
              <a:lnTo>
                <a:pt x="201175" y="571871"/>
              </a:lnTo>
              <a:lnTo>
                <a:pt x="0" y="5718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329571"/>
          <a:ext cx="2787276" cy="46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37"/>
              </a:lnTo>
              <a:lnTo>
                <a:pt x="2787276" y="299137"/>
              </a:lnTo>
              <a:lnTo>
                <a:pt x="2787276" y="460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3329571"/>
          <a:ext cx="929092" cy="46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37"/>
              </a:lnTo>
              <a:lnTo>
                <a:pt x="929092" y="299137"/>
              </a:lnTo>
              <a:lnTo>
                <a:pt x="929092" y="460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912242" y="3329571"/>
          <a:ext cx="929092" cy="460384"/>
        </a:xfrm>
        <a:custGeom>
          <a:avLst/>
          <a:gdLst/>
          <a:ahLst/>
          <a:cxnLst/>
          <a:rect l="0" t="0" r="0" b="0"/>
          <a:pathLst>
            <a:path>
              <a:moveTo>
                <a:pt x="929092" y="0"/>
              </a:moveTo>
              <a:lnTo>
                <a:pt x="929092" y="299137"/>
              </a:lnTo>
              <a:lnTo>
                <a:pt x="0" y="299137"/>
              </a:lnTo>
              <a:lnTo>
                <a:pt x="0" y="460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054057" y="3329571"/>
          <a:ext cx="2787276" cy="460384"/>
        </a:xfrm>
        <a:custGeom>
          <a:avLst/>
          <a:gdLst/>
          <a:ahLst/>
          <a:cxnLst/>
          <a:rect l="0" t="0" r="0" b="0"/>
          <a:pathLst>
            <a:path>
              <a:moveTo>
                <a:pt x="2787276" y="0"/>
              </a:moveTo>
              <a:lnTo>
                <a:pt x="2787276" y="299137"/>
              </a:lnTo>
              <a:lnTo>
                <a:pt x="0" y="299137"/>
              </a:lnTo>
              <a:lnTo>
                <a:pt x="0" y="460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70479"/>
          <a:ext cx="91440" cy="1276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694535" y="0"/>
          <a:ext cx="2293598" cy="1170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694535" y="0"/>
        <a:ext cx="2293598" cy="1170479"/>
      </dsp:txXfrm>
    </dsp:sp>
    <dsp:sp modelId="{35BB5E74-0F2B-40C4-8FE2-43D641402863}">
      <dsp:nvSpPr>
        <dsp:cNvPr id="0" name=""/>
        <dsp:cNvSpPr/>
      </dsp:nvSpPr>
      <dsp:spPr>
        <a:xfrm>
          <a:off x="2937642" y="2446895"/>
          <a:ext cx="1807383" cy="882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37642" y="2446895"/>
        <a:ext cx="1807383" cy="882676"/>
      </dsp:txXfrm>
    </dsp:sp>
    <dsp:sp modelId="{8C55213E-848D-4909-ABFB-0D1ECDFF3A84}">
      <dsp:nvSpPr>
        <dsp:cNvPr id="0" name=""/>
        <dsp:cNvSpPr/>
      </dsp:nvSpPr>
      <dsp:spPr>
        <a:xfrm>
          <a:off x="286212" y="3789955"/>
          <a:ext cx="1535689" cy="924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Enfermeras(os)</a:t>
          </a:r>
        </a:p>
      </dsp:txBody>
      <dsp:txXfrm>
        <a:off x="286212" y="3789955"/>
        <a:ext cx="1535689" cy="924707"/>
      </dsp:txXfrm>
    </dsp:sp>
    <dsp:sp modelId="{65B6B8C0-1DFC-4B30-B78B-60D2FD9F0BF9}">
      <dsp:nvSpPr>
        <dsp:cNvPr id="0" name=""/>
        <dsp:cNvSpPr/>
      </dsp:nvSpPr>
      <dsp:spPr>
        <a:xfrm>
          <a:off x="2144397" y="3789955"/>
          <a:ext cx="1535689" cy="9247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General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44397" y="3789955"/>
        <a:ext cx="1535689" cy="924707"/>
      </dsp:txXfrm>
    </dsp:sp>
    <dsp:sp modelId="{21BF1648-D448-46F7-922A-BA72A4E7B302}">
      <dsp:nvSpPr>
        <dsp:cNvPr id="0" name=""/>
        <dsp:cNvSpPr/>
      </dsp:nvSpPr>
      <dsp:spPr>
        <a:xfrm>
          <a:off x="4002581" y="3789955"/>
          <a:ext cx="1535689" cy="924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02581" y="3789955"/>
        <a:ext cx="1535689" cy="924707"/>
      </dsp:txXfrm>
    </dsp:sp>
    <dsp:sp modelId="{7A5B57C5-5E73-4BC2-8A0A-0A5532B2F291}">
      <dsp:nvSpPr>
        <dsp:cNvPr id="0" name=""/>
        <dsp:cNvSpPr/>
      </dsp:nvSpPr>
      <dsp:spPr>
        <a:xfrm>
          <a:off x="5860766" y="3789955"/>
          <a:ext cx="1535689" cy="924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0766" y="3789955"/>
        <a:ext cx="1535689" cy="924707"/>
      </dsp:txXfrm>
    </dsp:sp>
    <dsp:sp modelId="{0631F3B6-8772-43EC-B147-82C89A8174B0}">
      <dsp:nvSpPr>
        <dsp:cNvPr id="0" name=""/>
        <dsp:cNvSpPr/>
      </dsp:nvSpPr>
      <dsp:spPr>
        <a:xfrm>
          <a:off x="2104469" y="1358428"/>
          <a:ext cx="1535689" cy="767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4469" y="1358428"/>
        <a:ext cx="1535689" cy="767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2844169" y="988822"/>
          <a:ext cx="248770" cy="3379834"/>
        </a:xfrm>
        <a:custGeom>
          <a:avLst/>
          <a:gdLst/>
          <a:ahLst/>
          <a:cxnLst/>
          <a:rect l="0" t="0" r="0" b="0"/>
          <a:pathLst>
            <a:path>
              <a:moveTo>
                <a:pt x="248770" y="0"/>
              </a:moveTo>
              <a:lnTo>
                <a:pt x="248770" y="3379834"/>
              </a:lnTo>
              <a:lnTo>
                <a:pt x="0" y="33798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3092940" y="988822"/>
          <a:ext cx="333530" cy="239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14"/>
              </a:lnTo>
              <a:lnTo>
                <a:pt x="333530" y="239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2829096" y="988822"/>
          <a:ext cx="263843" cy="2400657"/>
        </a:xfrm>
        <a:custGeom>
          <a:avLst/>
          <a:gdLst/>
          <a:ahLst/>
          <a:cxnLst/>
          <a:rect l="0" t="0" r="0" b="0"/>
          <a:pathLst>
            <a:path>
              <a:moveTo>
                <a:pt x="263843" y="0"/>
              </a:moveTo>
              <a:lnTo>
                <a:pt x="263843" y="2400657"/>
              </a:lnTo>
              <a:lnTo>
                <a:pt x="0" y="2400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3092940" y="988822"/>
          <a:ext cx="304837" cy="14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84"/>
              </a:lnTo>
              <a:lnTo>
                <a:pt x="304837" y="1455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2817376" y="988822"/>
          <a:ext cx="275563" cy="1450915"/>
        </a:xfrm>
        <a:custGeom>
          <a:avLst/>
          <a:gdLst/>
          <a:ahLst/>
          <a:cxnLst/>
          <a:rect l="0" t="0" r="0" b="0"/>
          <a:pathLst>
            <a:path>
              <a:moveTo>
                <a:pt x="275563" y="0"/>
              </a:moveTo>
              <a:lnTo>
                <a:pt x="275563" y="1450915"/>
              </a:lnTo>
              <a:lnTo>
                <a:pt x="0" y="14509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1461726" y="209019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1726" y="2090190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3397777" y="209436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777" y="2094360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1473446" y="303993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73446" y="3039933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3426470" y="303838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426470" y="3038389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1488520" y="401911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88520" y="4019110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Medico(a)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55805" y="877455"/>
          <a:ext cx="204776" cy="149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7"/>
              </a:lnTo>
              <a:lnTo>
                <a:pt x="204776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460582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0582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5" y="1618355"/>
          <a:ext cx="292669" cy="1786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671"/>
              </a:lnTo>
              <a:lnTo>
                <a:pt x="292669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618355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8355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8355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618355"/>
          <a:ext cx="3620650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3620650" y="2585444"/>
              </a:lnTo>
              <a:lnTo>
                <a:pt x="3620650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8355"/>
          <a:ext cx="1811949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1811949" y="2585444"/>
              </a:lnTo>
              <a:lnTo>
                <a:pt x="1811949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618355"/>
          <a:ext cx="91440" cy="2738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619"/>
              </a:lnTo>
              <a:lnTo>
                <a:pt x="80741" y="2593619"/>
              </a:lnTo>
              <a:lnTo>
                <a:pt x="80741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618355"/>
          <a:ext cx="1773679" cy="273873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618355"/>
          <a:ext cx="3582380" cy="273873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8353"/>
          <a:ext cx="2603079" cy="126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8353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35709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sp:txBody>
      <dsp:txXfrm>
        <a:off x="38272" y="4357093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6974" y="4357093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7093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348918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</a:p>
      </dsp:txBody>
      <dsp:txXfrm>
        <a:off x="5432603" y="4348918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34891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48918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8768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63278" y="2068768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3392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3392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132866"/>
          <a:ext cx="1735382" cy="5443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2394140" y="3132866"/>
        <a:ext cx="1735382" cy="544318"/>
      </dsp:txXfrm>
    </dsp:sp>
    <dsp:sp modelId="{F347EB31-F265-4B0C-B574-4088162511E8}">
      <dsp:nvSpPr>
        <dsp:cNvPr id="0" name=""/>
        <dsp:cNvSpPr/>
      </dsp:nvSpPr>
      <dsp:spPr>
        <a:xfrm>
          <a:off x="4672555" y="3132866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sp:txBody>
      <dsp:txXfrm>
        <a:off x="4672555" y="3132866"/>
        <a:ext cx="1735382" cy="5443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37971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37971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37971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74494" y="172106"/>
          <a:ext cx="2731730" cy="1365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874494" y="172106"/>
        <a:ext cx="2731730" cy="1365865"/>
      </dsp:txXfrm>
    </dsp:sp>
    <dsp:sp modelId="{8F5B2E4E-160D-47F6-A400-23B0B720DA1F}">
      <dsp:nvSpPr>
        <dsp:cNvPr id="0" name=""/>
        <dsp:cNvSpPr/>
      </dsp:nvSpPr>
      <dsp:spPr>
        <a:xfrm>
          <a:off x="435" y="2236914"/>
          <a:ext cx="1894692" cy="107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435" y="2236914"/>
        <a:ext cx="1894692" cy="1073173"/>
      </dsp:txXfrm>
    </dsp:sp>
    <dsp:sp modelId="{0F208D80-7B63-45AB-9BEA-98729158C394}">
      <dsp:nvSpPr>
        <dsp:cNvPr id="0" name=""/>
        <dsp:cNvSpPr/>
      </dsp:nvSpPr>
      <dsp:spPr>
        <a:xfrm>
          <a:off x="2293013" y="2236914"/>
          <a:ext cx="1894692" cy="107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36914"/>
        <a:ext cx="1894692" cy="1073173"/>
      </dsp:txXfrm>
    </dsp:sp>
    <dsp:sp modelId="{A44354D8-AE71-438E-92F3-9B16D66F8435}">
      <dsp:nvSpPr>
        <dsp:cNvPr id="0" name=""/>
        <dsp:cNvSpPr/>
      </dsp:nvSpPr>
      <dsp:spPr>
        <a:xfrm>
          <a:off x="4585591" y="2236914"/>
          <a:ext cx="1894692" cy="107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36914"/>
        <a:ext cx="1894692" cy="107317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318341" y="1010278"/>
          <a:ext cx="283638" cy="134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47"/>
              </a:lnTo>
              <a:lnTo>
                <a:pt x="283638" y="1343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1010278"/>
          <a:ext cx="243167" cy="1346498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1346498"/>
              </a:lnTo>
              <a:lnTo>
                <a:pt x="0" y="1346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318341" y="1010278"/>
          <a:ext cx="3550411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3550411" y="2641562"/>
              </a:lnTo>
              <a:lnTo>
                <a:pt x="3550411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1010278"/>
          <a:ext cx="1775270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1775270" y="2641562"/>
              </a:lnTo>
              <a:lnTo>
                <a:pt x="1775270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272621" y="1010278"/>
          <a:ext cx="91440" cy="276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1562"/>
              </a:lnTo>
              <a:lnTo>
                <a:pt x="46768" y="2641562"/>
              </a:lnTo>
              <a:lnTo>
                <a:pt x="46768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2554522" y="1010278"/>
          <a:ext cx="1763818" cy="2758563"/>
        </a:xfrm>
        <a:custGeom>
          <a:avLst/>
          <a:gdLst/>
          <a:ahLst/>
          <a:cxnLst/>
          <a:rect l="0" t="0" r="0" b="0"/>
          <a:pathLst>
            <a:path>
              <a:moveTo>
                <a:pt x="1763818" y="0"/>
              </a:moveTo>
              <a:lnTo>
                <a:pt x="1763818" y="2634853"/>
              </a:lnTo>
              <a:lnTo>
                <a:pt x="0" y="2634853"/>
              </a:lnTo>
              <a:lnTo>
                <a:pt x="0" y="2758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768189" y="1010278"/>
          <a:ext cx="3550152" cy="2765267"/>
        </a:xfrm>
        <a:custGeom>
          <a:avLst/>
          <a:gdLst/>
          <a:ahLst/>
          <a:cxnLst/>
          <a:rect l="0" t="0" r="0" b="0"/>
          <a:pathLst>
            <a:path>
              <a:moveTo>
                <a:pt x="3550152" y="0"/>
              </a:moveTo>
              <a:lnTo>
                <a:pt x="3550152" y="2641556"/>
              </a:lnTo>
              <a:lnTo>
                <a:pt x="0" y="2641556"/>
              </a:lnTo>
              <a:lnTo>
                <a:pt x="0" y="276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30767"/>
          <a:ext cx="2075651" cy="9795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80515" y="30767"/>
        <a:ext cx="2075651" cy="979511"/>
      </dsp:txXfrm>
    </dsp:sp>
    <dsp:sp modelId="{BF8DD503-79E9-4153-A9A7-D98611AA346B}">
      <dsp:nvSpPr>
        <dsp:cNvPr id="0" name=""/>
        <dsp:cNvSpPr/>
      </dsp:nvSpPr>
      <dsp:spPr>
        <a:xfrm>
          <a:off x="4329" y="3775546"/>
          <a:ext cx="1527719" cy="936000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4329" y="3775546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1790662" y="3768842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790662" y="3768842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355553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3555530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5329752" y="3775551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29752" y="3775551"/>
        <a:ext cx="1527719" cy="936000"/>
      </dsp:txXfrm>
    </dsp:sp>
    <dsp:sp modelId="{E82ABA23-B37E-4514-B2A0-874DBDB07F3D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996776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996776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4601980" y="1993925"/>
          <a:ext cx="1800000" cy="72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1980" y="1993925"/>
        <a:ext cx="1800000" cy="72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114413" y="895802"/>
          <a:ext cx="241994" cy="2114320"/>
        </a:xfrm>
        <a:custGeom>
          <a:avLst/>
          <a:gdLst/>
          <a:ahLst/>
          <a:cxnLst/>
          <a:rect l="0" t="0" r="0" b="0"/>
          <a:pathLst>
            <a:path>
              <a:moveTo>
                <a:pt x="241994" y="0"/>
              </a:moveTo>
              <a:lnTo>
                <a:pt x="241994" y="2114320"/>
              </a:lnTo>
              <a:lnTo>
                <a:pt x="0" y="2114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56407" y="895802"/>
          <a:ext cx="225381" cy="837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96"/>
              </a:lnTo>
              <a:lnTo>
                <a:pt x="225381" y="837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110924" y="895802"/>
          <a:ext cx="245483" cy="837096"/>
        </a:xfrm>
        <a:custGeom>
          <a:avLst/>
          <a:gdLst/>
          <a:ahLst/>
          <a:cxnLst/>
          <a:rect l="0" t="0" r="0" b="0"/>
          <a:pathLst>
            <a:path>
              <a:moveTo>
                <a:pt x="245483" y="0"/>
              </a:moveTo>
              <a:lnTo>
                <a:pt x="245483" y="837096"/>
              </a:lnTo>
              <a:lnTo>
                <a:pt x="0" y="837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56407" y="895802"/>
          <a:ext cx="241594" cy="211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788"/>
              </a:lnTo>
              <a:lnTo>
                <a:pt x="241594" y="2113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59301" y="0"/>
          <a:ext cx="1794213" cy="895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459301" y="0"/>
        <a:ext cx="1794213" cy="895802"/>
      </dsp:txXfrm>
    </dsp:sp>
    <dsp:sp modelId="{6CBF51A8-6E1C-4B40-9064-D7420454B299}">
      <dsp:nvSpPr>
        <dsp:cNvPr id="0" name=""/>
        <dsp:cNvSpPr/>
      </dsp:nvSpPr>
      <dsp:spPr>
        <a:xfrm>
          <a:off x="2598001" y="2682718"/>
          <a:ext cx="1600490" cy="653744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598001" y="2682718"/>
        <a:ext cx="1600490" cy="653744"/>
      </dsp:txXfrm>
    </dsp:sp>
    <dsp:sp modelId="{8152EA35-9CDF-40B9-A284-B90D945FE2BB}">
      <dsp:nvSpPr>
        <dsp:cNvPr id="0" name=""/>
        <dsp:cNvSpPr/>
      </dsp:nvSpPr>
      <dsp:spPr>
        <a:xfrm>
          <a:off x="718018" y="1397704"/>
          <a:ext cx="1392906" cy="670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8018" y="1397704"/>
        <a:ext cx="1392906" cy="670389"/>
      </dsp:txXfrm>
    </dsp:sp>
    <dsp:sp modelId="{845E0179-804C-4F82-8359-65A0562847EE}">
      <dsp:nvSpPr>
        <dsp:cNvPr id="0" name=""/>
        <dsp:cNvSpPr/>
      </dsp:nvSpPr>
      <dsp:spPr>
        <a:xfrm>
          <a:off x="2581789" y="1397704"/>
          <a:ext cx="1392906" cy="670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2581789" y="1397704"/>
        <a:ext cx="1392906" cy="670389"/>
      </dsp:txXfrm>
    </dsp:sp>
    <dsp:sp modelId="{1010ADA0-FBE6-43F8-A34B-DB3F073225DF}">
      <dsp:nvSpPr>
        <dsp:cNvPr id="0" name=""/>
        <dsp:cNvSpPr/>
      </dsp:nvSpPr>
      <dsp:spPr>
        <a:xfrm>
          <a:off x="721507" y="2674927"/>
          <a:ext cx="1392906" cy="670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721507" y="2674927"/>
        <a:ext cx="1392906" cy="67038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77089"/>
          <a:ext cx="91440" cy="589877"/>
        </a:xfrm>
        <a:custGeom>
          <a:avLst/>
          <a:gdLst/>
          <a:ahLst/>
          <a:cxnLst/>
          <a:rect l="0" t="0" r="0" b="0"/>
          <a:pathLst>
            <a:path>
              <a:moveTo>
                <a:pt x="45801" y="0"/>
              </a:moveTo>
              <a:lnTo>
                <a:pt x="45801" y="418389"/>
              </a:lnTo>
              <a:lnTo>
                <a:pt x="45720" y="418389"/>
              </a:lnTo>
              <a:lnTo>
                <a:pt x="45720" y="589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163" y="1709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3" y="1709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EBC97-1549-4363-B2F6-9BE8B8EB8713}">
      <dsp:nvSpPr>
        <dsp:cNvPr id="0" name=""/>
        <dsp:cNvSpPr/>
      </dsp:nvSpPr>
      <dsp:spPr>
        <a:xfrm>
          <a:off x="2774367" y="1044005"/>
          <a:ext cx="296364" cy="3805623"/>
        </a:xfrm>
        <a:custGeom>
          <a:avLst/>
          <a:gdLst/>
          <a:ahLst/>
          <a:cxnLst/>
          <a:rect l="0" t="0" r="0" b="0"/>
          <a:pathLst>
            <a:path>
              <a:moveTo>
                <a:pt x="296364" y="0"/>
              </a:moveTo>
              <a:lnTo>
                <a:pt x="296364" y="3805623"/>
              </a:lnTo>
              <a:lnTo>
                <a:pt x="0" y="38056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70731" y="1044005"/>
          <a:ext cx="261911" cy="297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088"/>
              </a:lnTo>
              <a:lnTo>
                <a:pt x="261911" y="29700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804260" y="1044005"/>
          <a:ext cx="266471" cy="2969435"/>
        </a:xfrm>
        <a:custGeom>
          <a:avLst/>
          <a:gdLst/>
          <a:ahLst/>
          <a:cxnLst/>
          <a:rect l="0" t="0" r="0" b="0"/>
          <a:pathLst>
            <a:path>
              <a:moveTo>
                <a:pt x="266471" y="0"/>
              </a:moveTo>
              <a:lnTo>
                <a:pt x="266471" y="2969435"/>
              </a:lnTo>
              <a:lnTo>
                <a:pt x="0" y="2969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3070731" y="1044005"/>
          <a:ext cx="285420" cy="2125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401"/>
              </a:lnTo>
              <a:lnTo>
                <a:pt x="285420" y="2125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14890" y="1044005"/>
          <a:ext cx="255841" cy="2122264"/>
        </a:xfrm>
        <a:custGeom>
          <a:avLst/>
          <a:gdLst/>
          <a:ahLst/>
          <a:cxnLst/>
          <a:rect l="0" t="0" r="0" b="0"/>
          <a:pathLst>
            <a:path>
              <a:moveTo>
                <a:pt x="255841" y="0"/>
              </a:moveTo>
              <a:lnTo>
                <a:pt x="255841" y="2122264"/>
              </a:lnTo>
              <a:lnTo>
                <a:pt x="0" y="2122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70731" y="1044005"/>
          <a:ext cx="289917" cy="101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683"/>
              </a:lnTo>
              <a:lnTo>
                <a:pt x="289917" y="10146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27705" y="1044005"/>
          <a:ext cx="243026" cy="1211840"/>
        </a:xfrm>
        <a:custGeom>
          <a:avLst/>
          <a:gdLst/>
          <a:ahLst/>
          <a:cxnLst/>
          <a:rect l="0" t="0" r="0" b="0"/>
          <a:pathLst>
            <a:path>
              <a:moveTo>
                <a:pt x="243026" y="0"/>
              </a:moveTo>
              <a:lnTo>
                <a:pt x="243026" y="1211840"/>
              </a:lnTo>
              <a:lnTo>
                <a:pt x="0" y="12118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74361" y="0"/>
          <a:ext cx="2392741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874361" y="0"/>
        <a:ext cx="2392741" cy="1044005"/>
      </dsp:txXfrm>
    </dsp:sp>
    <dsp:sp modelId="{907B92F7-AFBA-4A50-B054-4F4BE3C5BD64}">
      <dsp:nvSpPr>
        <dsp:cNvPr id="0" name=""/>
        <dsp:cNvSpPr/>
      </dsp:nvSpPr>
      <dsp:spPr>
        <a:xfrm>
          <a:off x="609603" y="1912220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9603" y="1912220"/>
        <a:ext cx="2218102" cy="687250"/>
      </dsp:txXfrm>
    </dsp:sp>
    <dsp:sp modelId="{2CEB68AE-346B-4F99-9443-D3AF8E3F845E}">
      <dsp:nvSpPr>
        <dsp:cNvPr id="0" name=""/>
        <dsp:cNvSpPr/>
      </dsp:nvSpPr>
      <dsp:spPr>
        <a:xfrm>
          <a:off x="3360649" y="1513252"/>
          <a:ext cx="2218102" cy="1090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60649" y="1513252"/>
        <a:ext cx="2218102" cy="1090873"/>
      </dsp:txXfrm>
    </dsp:sp>
    <dsp:sp modelId="{9F4699FF-5008-4F8A-A4AA-F268A7531ADD}">
      <dsp:nvSpPr>
        <dsp:cNvPr id="0" name=""/>
        <dsp:cNvSpPr/>
      </dsp:nvSpPr>
      <dsp:spPr>
        <a:xfrm>
          <a:off x="596787" y="2822645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96787" y="2822645"/>
        <a:ext cx="2218102" cy="687250"/>
      </dsp:txXfrm>
    </dsp:sp>
    <dsp:sp modelId="{9619E9DC-5DC6-412E-A318-941EEB04D18A}">
      <dsp:nvSpPr>
        <dsp:cNvPr id="0" name=""/>
        <dsp:cNvSpPr/>
      </dsp:nvSpPr>
      <dsp:spPr>
        <a:xfrm>
          <a:off x="3356152" y="2825782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6152" y="2825782"/>
        <a:ext cx="2218102" cy="687250"/>
      </dsp:txXfrm>
    </dsp:sp>
    <dsp:sp modelId="{E88BB908-2DA5-4A10-8A8A-663536CE506E}">
      <dsp:nvSpPr>
        <dsp:cNvPr id="0" name=""/>
        <dsp:cNvSpPr/>
      </dsp:nvSpPr>
      <dsp:spPr>
        <a:xfrm>
          <a:off x="586157" y="3669816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Clasificador(a) </a:t>
          </a:r>
        </a:p>
      </dsp:txBody>
      <dsp:txXfrm>
        <a:off x="586157" y="3669816"/>
        <a:ext cx="2218102" cy="687250"/>
      </dsp:txXfrm>
    </dsp:sp>
    <dsp:sp modelId="{68DBA4D7-5E1A-43FE-99B5-255978C69DF9}">
      <dsp:nvSpPr>
        <dsp:cNvPr id="0" name=""/>
        <dsp:cNvSpPr/>
      </dsp:nvSpPr>
      <dsp:spPr>
        <a:xfrm>
          <a:off x="3332643" y="3670468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3332643" y="3670468"/>
        <a:ext cx="2218102" cy="687250"/>
      </dsp:txXfrm>
    </dsp:sp>
    <dsp:sp modelId="{FC25FE69-E7A2-489D-8E50-2B06DDA13A13}">
      <dsp:nvSpPr>
        <dsp:cNvPr id="0" name=""/>
        <dsp:cNvSpPr/>
      </dsp:nvSpPr>
      <dsp:spPr>
        <a:xfrm>
          <a:off x="556264" y="4506003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556264" y="4506003"/>
        <a:ext cx="2218102" cy="6872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3721476" y="2012695"/>
          <a:ext cx="2916062" cy="397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13"/>
              </a:lnTo>
              <a:lnTo>
                <a:pt x="2916062" y="256013"/>
              </a:lnTo>
              <a:lnTo>
                <a:pt x="2916062" y="397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3721476" y="2012695"/>
          <a:ext cx="1027564" cy="397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13"/>
              </a:lnTo>
              <a:lnTo>
                <a:pt x="1027564" y="256013"/>
              </a:lnTo>
              <a:lnTo>
                <a:pt x="1027564" y="397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83DF-9573-478D-9B96-0A50F2BE2E5B}">
      <dsp:nvSpPr>
        <dsp:cNvPr id="0" name=""/>
        <dsp:cNvSpPr/>
      </dsp:nvSpPr>
      <dsp:spPr>
        <a:xfrm>
          <a:off x="2784843" y="2012695"/>
          <a:ext cx="936632" cy="403679"/>
        </a:xfrm>
        <a:custGeom>
          <a:avLst/>
          <a:gdLst/>
          <a:ahLst/>
          <a:cxnLst/>
          <a:rect l="0" t="0" r="0" b="0"/>
          <a:pathLst>
            <a:path>
              <a:moveTo>
                <a:pt x="936632" y="0"/>
              </a:moveTo>
              <a:lnTo>
                <a:pt x="936632" y="262250"/>
              </a:lnTo>
              <a:lnTo>
                <a:pt x="0" y="262250"/>
              </a:lnTo>
              <a:lnTo>
                <a:pt x="0" y="40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888728" y="2012695"/>
          <a:ext cx="2832747" cy="397443"/>
        </a:xfrm>
        <a:custGeom>
          <a:avLst/>
          <a:gdLst/>
          <a:ahLst/>
          <a:cxnLst/>
          <a:rect l="0" t="0" r="0" b="0"/>
          <a:pathLst>
            <a:path>
              <a:moveTo>
                <a:pt x="2832747" y="0"/>
              </a:moveTo>
              <a:lnTo>
                <a:pt x="2832747" y="256013"/>
              </a:lnTo>
              <a:lnTo>
                <a:pt x="0" y="256013"/>
              </a:lnTo>
              <a:lnTo>
                <a:pt x="0" y="397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501662" y="379564"/>
          <a:ext cx="2439627" cy="16331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501662" y="379564"/>
        <a:ext cx="2439627" cy="1633130"/>
      </dsp:txXfrm>
    </dsp:sp>
    <dsp:sp modelId="{E4500AE6-F970-4C15-AEF7-7D9D80CAD4BF}">
      <dsp:nvSpPr>
        <dsp:cNvPr id="0" name=""/>
        <dsp:cNvSpPr/>
      </dsp:nvSpPr>
      <dsp:spPr>
        <a:xfrm>
          <a:off x="2593" y="2410138"/>
          <a:ext cx="1772270" cy="1151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93" y="2410138"/>
        <a:ext cx="1772270" cy="1151873"/>
      </dsp:txXfrm>
    </dsp:sp>
    <dsp:sp modelId="{472B191D-FD46-491D-88B4-A757D9704653}">
      <dsp:nvSpPr>
        <dsp:cNvPr id="0" name=""/>
        <dsp:cNvSpPr/>
      </dsp:nvSpPr>
      <dsp:spPr>
        <a:xfrm>
          <a:off x="1982024" y="2416374"/>
          <a:ext cx="1605639" cy="1152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1982024" y="2416374"/>
        <a:ext cx="1605639" cy="1152850"/>
      </dsp:txXfrm>
    </dsp:sp>
    <dsp:sp modelId="{C1AB1745-0E2B-419A-A767-8341E429DDDD}">
      <dsp:nvSpPr>
        <dsp:cNvPr id="0" name=""/>
        <dsp:cNvSpPr/>
      </dsp:nvSpPr>
      <dsp:spPr>
        <a:xfrm>
          <a:off x="3946220" y="2410138"/>
          <a:ext cx="1605639" cy="1152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46220" y="2410138"/>
        <a:ext cx="1605639" cy="1152850"/>
      </dsp:txXfrm>
    </dsp:sp>
    <dsp:sp modelId="{0D5F7D2D-C138-43AE-BF8D-2BCCBCEC44AC}">
      <dsp:nvSpPr>
        <dsp:cNvPr id="0" name=""/>
        <dsp:cNvSpPr/>
      </dsp:nvSpPr>
      <dsp:spPr>
        <a:xfrm>
          <a:off x="5834718" y="2410138"/>
          <a:ext cx="1605639" cy="1152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Promotor(a)</a:t>
          </a:r>
        </a:p>
      </dsp:txBody>
      <dsp:txXfrm>
        <a:off x="5834718" y="2410138"/>
        <a:ext cx="1605639" cy="115285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2936081" y="1552688"/>
          <a:ext cx="1382261" cy="45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8"/>
              </a:lnTo>
              <a:lnTo>
                <a:pt x="1382261" y="228248"/>
              </a:lnTo>
              <a:lnTo>
                <a:pt x="1382261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1569323" y="1552688"/>
          <a:ext cx="1366757" cy="452480"/>
        </a:xfrm>
        <a:custGeom>
          <a:avLst/>
          <a:gdLst/>
          <a:ahLst/>
          <a:cxnLst/>
          <a:rect l="0" t="0" r="0" b="0"/>
          <a:pathLst>
            <a:path>
              <a:moveTo>
                <a:pt x="1366757" y="0"/>
              </a:moveTo>
              <a:lnTo>
                <a:pt x="1366757" y="228248"/>
              </a:lnTo>
              <a:lnTo>
                <a:pt x="0" y="228248"/>
              </a:lnTo>
              <a:lnTo>
                <a:pt x="0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41904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</a:p>
      </dsp:txBody>
      <dsp:txXfrm>
        <a:off x="419045" y="2005169"/>
        <a:ext cx="2300555" cy="1150277"/>
      </dsp:txXfrm>
    </dsp:sp>
    <dsp:sp modelId="{A3ED718A-1898-459F-AFE2-BCCF9A12C2F0}">
      <dsp:nvSpPr>
        <dsp:cNvPr id="0" name=""/>
        <dsp:cNvSpPr/>
      </dsp:nvSpPr>
      <dsp:spPr>
        <a:xfrm>
          <a:off x="316806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de Primera Infancia</a:t>
          </a:r>
        </a:p>
      </dsp:txBody>
      <dsp:txXfrm>
        <a:off x="3168065" y="2005169"/>
        <a:ext cx="2300555" cy="11502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9856" y="2716205"/>
        <a:ext cx="1610644" cy="80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33042" y="1112166"/>
          <a:ext cx="448216" cy="674300"/>
        </a:xfrm>
        <a:custGeom>
          <a:avLst/>
          <a:gdLst/>
          <a:ahLst/>
          <a:cxnLst/>
          <a:rect l="0" t="0" r="0" b="0"/>
          <a:pathLst>
            <a:path>
              <a:moveTo>
                <a:pt x="448216" y="0"/>
              </a:moveTo>
              <a:lnTo>
                <a:pt x="448216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F035-1DF9-45F9-822E-59508C8110FD}">
      <dsp:nvSpPr>
        <dsp:cNvPr id="0" name=""/>
        <dsp:cNvSpPr/>
      </dsp:nvSpPr>
      <dsp:spPr>
        <a:xfrm>
          <a:off x="4281259" y="1112166"/>
          <a:ext cx="2754593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4593" y="1401190"/>
              </a:lnTo>
              <a:lnTo>
                <a:pt x="2754593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76EE64AC-A46E-4D32-B919-1A7AE6A321AF}">
      <dsp:nvSpPr>
        <dsp:cNvPr id="0" name=""/>
        <dsp:cNvSpPr/>
      </dsp:nvSpPr>
      <dsp:spPr>
        <a:xfrm>
          <a:off x="6297881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6297881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96739" y="1390465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739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kern="1200" dirty="0" smtClean="0">
              <a:solidFill>
                <a:schemeClr val="tx1"/>
              </a:solidFill>
            </a:rPr>
            <a:t>Programa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3954-4AD2-4CC1-A13F-D3E6728670A4}">
      <dsp:nvSpPr>
        <dsp:cNvPr id="0" name=""/>
        <dsp:cNvSpPr/>
      </dsp:nvSpPr>
      <dsp:spPr>
        <a:xfrm>
          <a:off x="3334696" y="2039587"/>
          <a:ext cx="2608779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2608779" y="261914"/>
              </a:lnTo>
              <a:lnTo>
                <a:pt x="2608779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2A2B-6F8F-48FA-A983-7816F6F7A02F}">
      <dsp:nvSpPr>
        <dsp:cNvPr id="0" name=""/>
        <dsp:cNvSpPr/>
      </dsp:nvSpPr>
      <dsp:spPr>
        <a:xfrm>
          <a:off x="3334696" y="2039587"/>
          <a:ext cx="868480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868480" y="261914"/>
              </a:lnTo>
              <a:lnTo>
                <a:pt x="86848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2462878" y="2039587"/>
          <a:ext cx="871817" cy="412932"/>
        </a:xfrm>
        <a:custGeom>
          <a:avLst/>
          <a:gdLst/>
          <a:ahLst/>
          <a:cxnLst/>
          <a:rect l="0" t="0" r="0" b="0"/>
          <a:pathLst>
            <a:path>
              <a:moveTo>
                <a:pt x="871817" y="0"/>
              </a:moveTo>
              <a:lnTo>
                <a:pt x="871817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722579" y="2039587"/>
          <a:ext cx="2612116" cy="412932"/>
        </a:xfrm>
        <a:custGeom>
          <a:avLst/>
          <a:gdLst/>
          <a:ahLst/>
          <a:cxnLst/>
          <a:rect l="0" t="0" r="0" b="0"/>
          <a:pathLst>
            <a:path>
              <a:moveTo>
                <a:pt x="2612116" y="0"/>
              </a:moveTo>
              <a:lnTo>
                <a:pt x="2612116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375187" y="1040648"/>
          <a:ext cx="1919017" cy="9989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375187" y="1040648"/>
        <a:ext cx="1919017" cy="998938"/>
      </dsp:txXfrm>
    </dsp:sp>
    <dsp:sp modelId="{BE998E07-11C6-4B5C-A913-7522DFBCFBF5}">
      <dsp:nvSpPr>
        <dsp:cNvPr id="0" name=""/>
        <dsp:cNvSpPr/>
      </dsp:nvSpPr>
      <dsp:spPr>
        <a:xfrm>
          <a:off x="3448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3448" y="2452520"/>
        <a:ext cx="1438263" cy="719131"/>
      </dsp:txXfrm>
    </dsp:sp>
    <dsp:sp modelId="{BDC3093E-262A-4F07-9093-C9D2812C23D5}">
      <dsp:nvSpPr>
        <dsp:cNvPr id="0" name=""/>
        <dsp:cNvSpPr/>
      </dsp:nvSpPr>
      <dsp:spPr>
        <a:xfrm>
          <a:off x="1743746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1743746" y="2452520"/>
        <a:ext cx="1438263" cy="719131"/>
      </dsp:txXfrm>
    </dsp:sp>
    <dsp:sp modelId="{94691B6B-CAD2-4446-947D-DBB89E2170ED}">
      <dsp:nvSpPr>
        <dsp:cNvPr id="0" name=""/>
        <dsp:cNvSpPr/>
      </dsp:nvSpPr>
      <dsp:spPr>
        <a:xfrm>
          <a:off x="3484045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3484045" y="2452520"/>
        <a:ext cx="1438263" cy="719131"/>
      </dsp:txXfrm>
    </dsp:sp>
    <dsp:sp modelId="{032B8807-A0D3-4CEA-9977-BBBE43E7721E}">
      <dsp:nvSpPr>
        <dsp:cNvPr id="0" name=""/>
        <dsp:cNvSpPr/>
      </dsp:nvSpPr>
      <dsp:spPr>
        <a:xfrm>
          <a:off x="5224344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224344" y="2452520"/>
        <a:ext cx="1438263" cy="7191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AFD2-FD47-44B5-9C4D-ADD97E447B6C}">
      <dsp:nvSpPr>
        <dsp:cNvPr id="0" name=""/>
        <dsp:cNvSpPr/>
      </dsp:nvSpPr>
      <dsp:spPr>
        <a:xfrm>
          <a:off x="1984938" y="1200303"/>
          <a:ext cx="197357" cy="2671005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2671005"/>
              </a:lnTo>
              <a:lnTo>
                <a:pt x="0" y="2671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85A8-E834-4462-990F-01D69B9A6EF9}">
      <dsp:nvSpPr>
        <dsp:cNvPr id="0" name=""/>
        <dsp:cNvSpPr/>
      </dsp:nvSpPr>
      <dsp:spPr>
        <a:xfrm>
          <a:off x="2182295" y="1200303"/>
          <a:ext cx="184448" cy="16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3"/>
              </a:lnTo>
              <a:lnTo>
                <a:pt x="184448" y="1693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1984810" y="1200303"/>
          <a:ext cx="197484" cy="1692918"/>
        </a:xfrm>
        <a:custGeom>
          <a:avLst/>
          <a:gdLst/>
          <a:ahLst/>
          <a:cxnLst/>
          <a:rect l="0" t="0" r="0" b="0"/>
          <a:pathLst>
            <a:path>
              <a:moveTo>
                <a:pt x="197484" y="0"/>
              </a:moveTo>
              <a:lnTo>
                <a:pt x="197484" y="1692918"/>
              </a:lnTo>
              <a:lnTo>
                <a:pt x="0" y="16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295" y="1200303"/>
          <a:ext cx="187884" cy="74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30"/>
              </a:lnTo>
              <a:lnTo>
                <a:pt x="187884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84938" y="1200303"/>
          <a:ext cx="197357" cy="744930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744930"/>
              </a:lnTo>
              <a:lnTo>
                <a:pt x="0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49362" y="88921"/>
          <a:ext cx="2465866" cy="111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49362" y="88921"/>
        <a:ext cx="2465866" cy="1111382"/>
      </dsp:txXfrm>
    </dsp:sp>
    <dsp:sp modelId="{B942DF9C-BA00-42B3-AF71-148728147FCE}">
      <dsp:nvSpPr>
        <dsp:cNvPr id="0" name=""/>
        <dsp:cNvSpPr/>
      </dsp:nvSpPr>
      <dsp:spPr>
        <a:xfrm>
          <a:off x="76908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endParaRPr lang="pt-BR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76908" y="1511102"/>
        <a:ext cx="1908029" cy="868263"/>
      </dsp:txXfrm>
    </dsp:sp>
    <dsp:sp modelId="{B277CEB9-CD22-4D45-8CC0-6CDCD3DE2D25}">
      <dsp:nvSpPr>
        <dsp:cNvPr id="0" name=""/>
        <dsp:cNvSpPr/>
      </dsp:nvSpPr>
      <dsp:spPr>
        <a:xfrm>
          <a:off x="2370180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70180" y="1511102"/>
        <a:ext cx="1908029" cy="868263"/>
      </dsp:txXfrm>
    </dsp:sp>
    <dsp:sp modelId="{CE951814-180D-4DB7-AB5A-0A5121004604}">
      <dsp:nvSpPr>
        <dsp:cNvPr id="0" name=""/>
        <dsp:cNvSpPr/>
      </dsp:nvSpPr>
      <dsp:spPr>
        <a:xfrm>
          <a:off x="76780" y="2459090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780" y="2459090"/>
        <a:ext cx="1908029" cy="868263"/>
      </dsp:txXfrm>
    </dsp:sp>
    <dsp:sp modelId="{6300D749-A550-4302-9AEA-9F8CCBCA1CFD}">
      <dsp:nvSpPr>
        <dsp:cNvPr id="0" name=""/>
        <dsp:cNvSpPr/>
      </dsp:nvSpPr>
      <dsp:spPr>
        <a:xfrm>
          <a:off x="2366743" y="2459245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66743" y="2459245"/>
        <a:ext cx="1908029" cy="868263"/>
      </dsp:txXfrm>
    </dsp:sp>
    <dsp:sp modelId="{701CD784-7BD5-4B43-9B97-FDDF0A3A1CD3}">
      <dsp:nvSpPr>
        <dsp:cNvPr id="0" name=""/>
        <dsp:cNvSpPr/>
      </dsp:nvSpPr>
      <dsp:spPr>
        <a:xfrm>
          <a:off x="76908" y="3437177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76908" y="3437177"/>
        <a:ext cx="1908029" cy="86826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497" y="1115997"/>
          <a:ext cx="271160" cy="850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188"/>
              </a:lnTo>
              <a:lnTo>
                <a:pt x="271160" y="850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61597" y="1115997"/>
          <a:ext cx="308899" cy="850195"/>
        </a:xfrm>
        <a:custGeom>
          <a:avLst/>
          <a:gdLst/>
          <a:ahLst/>
          <a:cxnLst/>
          <a:rect l="0" t="0" r="0" b="0"/>
          <a:pathLst>
            <a:path>
              <a:moveTo>
                <a:pt x="308899" y="0"/>
              </a:moveTo>
              <a:lnTo>
                <a:pt x="308899" y="850195"/>
              </a:lnTo>
              <a:lnTo>
                <a:pt x="0" y="8501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 de Activación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Física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13600" y="1552191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13600" y="1552191"/>
        <a:ext cx="1547997" cy="828002"/>
      </dsp:txXfrm>
    </dsp:sp>
    <dsp:sp modelId="{38172675-A956-4C1A-B809-C1929CBB18DC}">
      <dsp:nvSpPr>
        <dsp:cNvPr id="0" name=""/>
        <dsp:cNvSpPr/>
      </dsp:nvSpPr>
      <dsp:spPr>
        <a:xfrm>
          <a:off x="4441657" y="1552184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Deportivo</a:t>
          </a:r>
        </a:p>
      </dsp:txBody>
      <dsp:txXfrm>
        <a:off x="4441657" y="1552184"/>
        <a:ext cx="1547997" cy="8280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4483-261A-4E01-839C-44DD8A385C2E}">
      <dsp:nvSpPr>
        <dsp:cNvPr id="0" name=""/>
        <dsp:cNvSpPr/>
      </dsp:nvSpPr>
      <dsp:spPr>
        <a:xfrm>
          <a:off x="4173948" y="826558"/>
          <a:ext cx="206206" cy="724637"/>
        </a:xfrm>
        <a:custGeom>
          <a:avLst/>
          <a:gdLst/>
          <a:ahLst/>
          <a:cxnLst/>
          <a:rect l="0" t="0" r="0" b="0"/>
          <a:pathLst>
            <a:path>
              <a:moveTo>
                <a:pt x="206206" y="0"/>
              </a:moveTo>
              <a:lnTo>
                <a:pt x="206206" y="724637"/>
              </a:lnTo>
              <a:lnTo>
                <a:pt x="0" y="724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E3743-B367-488B-B34E-09E076D3808E}">
      <dsp:nvSpPr>
        <dsp:cNvPr id="0" name=""/>
        <dsp:cNvSpPr/>
      </dsp:nvSpPr>
      <dsp:spPr>
        <a:xfrm>
          <a:off x="4380155" y="826558"/>
          <a:ext cx="3340124" cy="155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61"/>
              </a:lnTo>
              <a:lnTo>
                <a:pt x="3340124" y="1439561"/>
              </a:lnTo>
              <a:lnTo>
                <a:pt x="3340124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380155" y="826558"/>
          <a:ext cx="1118844" cy="155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61"/>
              </a:lnTo>
              <a:lnTo>
                <a:pt x="1118844" y="1439561"/>
              </a:lnTo>
              <a:lnTo>
                <a:pt x="1118844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220689" y="826558"/>
          <a:ext cx="1159465" cy="1543160"/>
        </a:xfrm>
        <a:custGeom>
          <a:avLst/>
          <a:gdLst/>
          <a:ahLst/>
          <a:cxnLst/>
          <a:rect l="0" t="0" r="0" b="0"/>
          <a:pathLst>
            <a:path>
              <a:moveTo>
                <a:pt x="1159465" y="0"/>
              </a:moveTo>
              <a:lnTo>
                <a:pt x="1159465" y="1431299"/>
              </a:lnTo>
              <a:lnTo>
                <a:pt x="0" y="1431299"/>
              </a:lnTo>
              <a:lnTo>
                <a:pt x="0" y="1543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980797" y="826558"/>
          <a:ext cx="3399357" cy="1551422"/>
        </a:xfrm>
        <a:custGeom>
          <a:avLst/>
          <a:gdLst/>
          <a:ahLst/>
          <a:cxnLst/>
          <a:rect l="0" t="0" r="0" b="0"/>
          <a:pathLst>
            <a:path>
              <a:moveTo>
                <a:pt x="3399357" y="0"/>
              </a:moveTo>
              <a:lnTo>
                <a:pt x="3399357" y="1439561"/>
              </a:lnTo>
              <a:lnTo>
                <a:pt x="0" y="1439561"/>
              </a:lnTo>
              <a:lnTo>
                <a:pt x="0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494619" y="0"/>
          <a:ext cx="1771070" cy="826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494619" y="0"/>
        <a:ext cx="1771070" cy="826558"/>
      </dsp:txXfrm>
    </dsp:sp>
    <dsp:sp modelId="{25340010-7394-4D6D-A6E2-A29771F6F7FD}">
      <dsp:nvSpPr>
        <dsp:cNvPr id="0" name=""/>
        <dsp:cNvSpPr/>
      </dsp:nvSpPr>
      <dsp:spPr>
        <a:xfrm>
          <a:off x="0" y="2377980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MX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Deporte Adaptado</a:t>
          </a:r>
        </a:p>
      </dsp:txBody>
      <dsp:txXfrm>
        <a:off x="0" y="2377980"/>
        <a:ext cx="1961595" cy="2579678"/>
      </dsp:txXfrm>
    </dsp:sp>
    <dsp:sp modelId="{045D9CF3-BCD1-4E16-8C87-1E2620CB8C3B}">
      <dsp:nvSpPr>
        <dsp:cNvPr id="0" name=""/>
        <dsp:cNvSpPr/>
      </dsp:nvSpPr>
      <dsp:spPr>
        <a:xfrm>
          <a:off x="2239891" y="2369718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39891" y="2369718"/>
        <a:ext cx="1961595" cy="2579678"/>
      </dsp:txXfrm>
    </dsp:sp>
    <dsp:sp modelId="{63736A68-6555-4361-93D1-234F43698563}">
      <dsp:nvSpPr>
        <dsp:cNvPr id="0" name=""/>
        <dsp:cNvSpPr/>
      </dsp:nvSpPr>
      <dsp:spPr>
        <a:xfrm>
          <a:off x="4459181" y="2377980"/>
          <a:ext cx="2079635" cy="289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Sobre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459181" y="2377980"/>
        <a:ext cx="2079635" cy="2891299"/>
      </dsp:txXfrm>
    </dsp:sp>
    <dsp:sp modelId="{EB84E445-8C60-4F24-BA30-07E43F0612B7}">
      <dsp:nvSpPr>
        <dsp:cNvPr id="0" name=""/>
        <dsp:cNvSpPr/>
      </dsp:nvSpPr>
      <dsp:spPr>
        <a:xfrm>
          <a:off x="6680461" y="2377980"/>
          <a:ext cx="2079635" cy="28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Deportivo(a)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680461" y="2377980"/>
        <a:ext cx="2079635" cy="2808001"/>
      </dsp:txXfrm>
    </dsp:sp>
    <dsp:sp modelId="{C3DF5805-8BD3-4175-BE18-B4D8CA7681AC}">
      <dsp:nvSpPr>
        <dsp:cNvPr id="0" name=""/>
        <dsp:cNvSpPr/>
      </dsp:nvSpPr>
      <dsp:spPr>
        <a:xfrm>
          <a:off x="2414425" y="1084953"/>
          <a:ext cx="1759522" cy="932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2414425" y="1084953"/>
        <a:ext cx="1759522" cy="93248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Ligas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89383" y="1717510"/>
        <a:ext cx="1583996" cy="79199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de Eventos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Norte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1495" y="3078954"/>
          <a:ext cx="91440" cy="476801"/>
        </a:xfrm>
        <a:custGeom>
          <a:avLst/>
          <a:gdLst/>
          <a:ahLst/>
          <a:cxnLst/>
          <a:rect l="0" t="0" r="0" b="0"/>
          <a:pathLst>
            <a:path>
              <a:moveTo>
                <a:pt x="51431" y="0"/>
              </a:moveTo>
              <a:lnTo>
                <a:pt x="51431" y="238825"/>
              </a:lnTo>
              <a:lnTo>
                <a:pt x="45720" y="238825"/>
              </a:lnTo>
              <a:lnTo>
                <a:pt x="45720" y="4768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126" y="1467178"/>
          <a:ext cx="91440" cy="478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582"/>
              </a:lnTo>
              <a:lnTo>
                <a:pt x="49799" y="240582"/>
              </a:lnTo>
              <a:lnTo>
                <a:pt x="49799" y="478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691668" y="0"/>
          <a:ext cx="2934356" cy="14671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2691668" y="0"/>
        <a:ext cx="2934356" cy="1467178"/>
      </dsp:txXfrm>
    </dsp:sp>
    <dsp:sp modelId="{D5ACBB26-5B67-4602-B467-8D512B0184B9}">
      <dsp:nvSpPr>
        <dsp:cNvPr id="0" name=""/>
        <dsp:cNvSpPr/>
      </dsp:nvSpPr>
      <dsp:spPr>
        <a:xfrm>
          <a:off x="3029707" y="1945735"/>
          <a:ext cx="2266437" cy="1133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029707" y="1945735"/>
        <a:ext cx="2266437" cy="1133218"/>
      </dsp:txXfrm>
    </dsp:sp>
    <dsp:sp modelId="{0AE56E35-46F1-4EAA-BE38-7BF1547416E3}">
      <dsp:nvSpPr>
        <dsp:cNvPr id="0" name=""/>
        <dsp:cNvSpPr/>
      </dsp:nvSpPr>
      <dsp:spPr>
        <a:xfrm>
          <a:off x="3023996" y="3555756"/>
          <a:ext cx="2266437" cy="1133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023996" y="3555756"/>
        <a:ext cx="2266437" cy="11332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Acuática</a:t>
          </a:r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Natación</a:t>
          </a: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10" y="1730237"/>
          <a:ext cx="3050243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3050243" y="1158452"/>
              </a:lnTo>
              <a:lnTo>
                <a:pt x="3050243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10" y="1730237"/>
          <a:ext cx="1525035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1525035" y="1158452"/>
              </a:lnTo>
              <a:lnTo>
                <a:pt x="1525035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46813-01D3-4E6C-BEE2-4885D8BEA9FB}">
      <dsp:nvSpPr>
        <dsp:cNvPr id="0" name=""/>
        <dsp:cNvSpPr/>
      </dsp:nvSpPr>
      <dsp:spPr>
        <a:xfrm>
          <a:off x="3583446" y="1730237"/>
          <a:ext cx="91440" cy="1339852"/>
        </a:xfrm>
        <a:custGeom>
          <a:avLst/>
          <a:gdLst/>
          <a:ahLst/>
          <a:cxnLst/>
          <a:rect l="0" t="0" r="0" b="0"/>
          <a:pathLst>
            <a:path>
              <a:moveTo>
                <a:pt x="50263" y="0"/>
              </a:moveTo>
              <a:lnTo>
                <a:pt x="50263" y="1158452"/>
              </a:lnTo>
              <a:lnTo>
                <a:pt x="45720" y="1158452"/>
              </a:lnTo>
              <a:lnTo>
                <a:pt x="4572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103958" y="1730237"/>
          <a:ext cx="1529751" cy="1339852"/>
        </a:xfrm>
        <a:custGeom>
          <a:avLst/>
          <a:gdLst/>
          <a:ahLst/>
          <a:cxnLst/>
          <a:rect l="0" t="0" r="0" b="0"/>
          <a:pathLst>
            <a:path>
              <a:moveTo>
                <a:pt x="1529751" y="0"/>
              </a:moveTo>
              <a:lnTo>
                <a:pt x="1529751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581204" y="1730237"/>
          <a:ext cx="3052505" cy="1339852"/>
        </a:xfrm>
        <a:custGeom>
          <a:avLst/>
          <a:gdLst/>
          <a:ahLst/>
          <a:cxnLst/>
          <a:rect l="0" t="0" r="0" b="0"/>
          <a:pathLst>
            <a:path>
              <a:moveTo>
                <a:pt x="3052505" y="0"/>
              </a:moveTo>
              <a:lnTo>
                <a:pt x="3052505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16784" y="980642"/>
          <a:ext cx="1433852" cy="749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916784" y="980642"/>
        <a:ext cx="1433852" cy="749595"/>
      </dsp:txXfrm>
    </dsp:sp>
    <dsp:sp modelId="{67F1DC44-2E3B-4303-A402-930E7F58F13F}">
      <dsp:nvSpPr>
        <dsp:cNvPr id="0" name=""/>
        <dsp:cNvSpPr/>
      </dsp:nvSpPr>
      <dsp:spPr>
        <a:xfrm>
          <a:off x="0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070089"/>
        <a:ext cx="1162409" cy="576099"/>
      </dsp:txXfrm>
    </dsp:sp>
    <dsp:sp modelId="{22506F6A-4323-42DE-9DBA-50B8F47A68D9}">
      <dsp:nvSpPr>
        <dsp:cNvPr id="0" name=""/>
        <dsp:cNvSpPr/>
      </dsp:nvSpPr>
      <dsp:spPr>
        <a:xfrm>
          <a:off x="1522753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22753" y="3070089"/>
        <a:ext cx="1162409" cy="576099"/>
      </dsp:txXfrm>
    </dsp:sp>
    <dsp:sp modelId="{BD163CE2-794F-42E2-A190-93CA7240AF37}">
      <dsp:nvSpPr>
        <dsp:cNvPr id="0" name=""/>
        <dsp:cNvSpPr/>
      </dsp:nvSpPr>
      <dsp:spPr>
        <a:xfrm>
          <a:off x="3047962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</a:t>
          </a:r>
        </a:p>
      </dsp:txBody>
      <dsp:txXfrm>
        <a:off x="3047962" y="3070089"/>
        <a:ext cx="1162409" cy="576099"/>
      </dsp:txXfrm>
    </dsp:sp>
    <dsp:sp modelId="{52D1BCD9-9409-4F5E-AB20-7B45056AEE70}">
      <dsp:nvSpPr>
        <dsp:cNvPr id="0" name=""/>
        <dsp:cNvSpPr/>
      </dsp:nvSpPr>
      <dsp:spPr>
        <a:xfrm>
          <a:off x="4577541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577541" y="3070089"/>
        <a:ext cx="1162409" cy="576099"/>
      </dsp:txXfrm>
    </dsp:sp>
    <dsp:sp modelId="{60BA7AF4-7091-4D04-BC76-910F2C9E021B}">
      <dsp:nvSpPr>
        <dsp:cNvPr id="0" name=""/>
        <dsp:cNvSpPr/>
      </dsp:nvSpPr>
      <dsp:spPr>
        <a:xfrm>
          <a:off x="6102749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6102749" y="3070089"/>
        <a:ext cx="1162409" cy="57609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547928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1765098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765098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830858" y="2318682"/>
        <a:ext cx="1261022" cy="684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Salud</a:t>
          </a: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</a:p>
      </dsp:txBody>
      <dsp:txXfrm>
        <a:off x="904763" y="2996222"/>
        <a:ext cx="2129223" cy="10544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54700" y="2277828"/>
        <a:ext cx="1069797" cy="58074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668461"/>
          <a:ext cx="1054936" cy="512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77"/>
              </a:lnTo>
              <a:lnTo>
                <a:pt x="1054936" y="344177"/>
              </a:lnTo>
              <a:lnTo>
                <a:pt x="1054936" y="512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668461"/>
          <a:ext cx="1050345" cy="512757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344177"/>
              </a:lnTo>
              <a:lnTo>
                <a:pt x="0" y="344177"/>
              </a:lnTo>
              <a:lnTo>
                <a:pt x="0" y="512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398054"/>
          <a:ext cx="91440" cy="363042"/>
        </a:xfrm>
        <a:custGeom>
          <a:avLst/>
          <a:gdLst/>
          <a:ahLst/>
          <a:cxnLst/>
          <a:rect l="0" t="0" r="0" b="0"/>
          <a:pathLst>
            <a:path>
              <a:moveTo>
                <a:pt x="50279" y="0"/>
              </a:moveTo>
              <a:lnTo>
                <a:pt x="50279" y="194461"/>
              </a:lnTo>
              <a:lnTo>
                <a:pt x="45720" y="194461"/>
              </a:lnTo>
              <a:lnTo>
                <a:pt x="45720" y="3630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37394" y="149715"/>
          <a:ext cx="2614122" cy="1248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637394" y="149715"/>
        <a:ext cx="2614122" cy="1248339"/>
      </dsp:txXfrm>
    </dsp:sp>
    <dsp:sp modelId="{7EBE8E8F-9FC5-4A72-8FE1-F1EEA5EAFFE1}">
      <dsp:nvSpPr>
        <dsp:cNvPr id="0" name=""/>
        <dsp:cNvSpPr/>
      </dsp:nvSpPr>
      <dsp:spPr>
        <a:xfrm>
          <a:off x="856043" y="1761096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56043" y="1761096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09872" y="3181219"/>
        <a:ext cx="1769919" cy="9720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EC8F-256F-4005-97D2-2FCE33E6AF8D}">
      <dsp:nvSpPr>
        <dsp:cNvPr id="0" name=""/>
        <dsp:cNvSpPr/>
      </dsp:nvSpPr>
      <dsp:spPr>
        <a:xfrm>
          <a:off x="3226037" y="1803659"/>
          <a:ext cx="2272047" cy="8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09"/>
              </a:lnTo>
              <a:lnTo>
                <a:pt x="2272047" y="655709"/>
              </a:lnTo>
              <a:lnTo>
                <a:pt x="2272047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ACA5-0135-47BC-BADD-23A0C95A136C}">
      <dsp:nvSpPr>
        <dsp:cNvPr id="0" name=""/>
        <dsp:cNvSpPr/>
      </dsp:nvSpPr>
      <dsp:spPr>
        <a:xfrm>
          <a:off x="3180317" y="1803659"/>
          <a:ext cx="91440" cy="83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09"/>
              </a:lnTo>
              <a:lnTo>
                <a:pt x="49164" y="655709"/>
              </a:lnTo>
              <a:lnTo>
                <a:pt x="49164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854-A7AA-467C-9888-0F759BBDF77F}">
      <dsp:nvSpPr>
        <dsp:cNvPr id="0" name=""/>
        <dsp:cNvSpPr/>
      </dsp:nvSpPr>
      <dsp:spPr>
        <a:xfrm>
          <a:off x="958041" y="1803659"/>
          <a:ext cx="2267995" cy="837439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655709"/>
              </a:lnTo>
              <a:lnTo>
                <a:pt x="0" y="655709"/>
              </a:lnTo>
              <a:lnTo>
                <a:pt x="0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7547-39BD-497D-ACF0-BBAD7D8AAA5B}">
      <dsp:nvSpPr>
        <dsp:cNvPr id="0" name=""/>
        <dsp:cNvSpPr/>
      </dsp:nvSpPr>
      <dsp:spPr>
        <a:xfrm>
          <a:off x="2360654" y="938276"/>
          <a:ext cx="1730765" cy="865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0654" y="938276"/>
        <a:ext cx="1730765" cy="865382"/>
      </dsp:txXfrm>
    </dsp:sp>
    <dsp:sp modelId="{B7D99E16-442B-4BEE-93F5-740D4EB2B8FD}">
      <dsp:nvSpPr>
        <dsp:cNvPr id="0" name=""/>
        <dsp:cNvSpPr/>
      </dsp:nvSpPr>
      <dsp:spPr>
        <a:xfrm>
          <a:off x="405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2641099"/>
        <a:ext cx="1907979" cy="1047857"/>
      </dsp:txXfrm>
    </dsp:sp>
    <dsp:sp modelId="{3F458B82-820E-4967-9255-CBCA7F03FD7E}">
      <dsp:nvSpPr>
        <dsp:cNvPr id="0" name=""/>
        <dsp:cNvSpPr/>
      </dsp:nvSpPr>
      <dsp:spPr>
        <a:xfrm>
          <a:off x="227549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2641099"/>
        <a:ext cx="1907979" cy="1047857"/>
      </dsp:txXfrm>
    </dsp:sp>
    <dsp:sp modelId="{43242EB5-9846-495C-8312-5BA550E3CF4F}">
      <dsp:nvSpPr>
        <dsp:cNvPr id="0" name=""/>
        <dsp:cNvSpPr/>
      </dsp:nvSpPr>
      <dsp:spPr>
        <a:xfrm>
          <a:off x="4544095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4544095" y="2641099"/>
        <a:ext cx="1907979" cy="104785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22728" y="1805513"/>
          <a:ext cx="226396" cy="607720"/>
        </a:xfrm>
        <a:custGeom>
          <a:avLst/>
          <a:gdLst/>
          <a:ahLst/>
          <a:cxnLst/>
          <a:rect l="0" t="0" r="0" b="0"/>
          <a:pathLst>
            <a:path>
              <a:moveTo>
                <a:pt x="226396" y="0"/>
              </a:moveTo>
              <a:lnTo>
                <a:pt x="226396" y="607720"/>
              </a:lnTo>
              <a:lnTo>
                <a:pt x="0" y="607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720989" y="208704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0989" y="2087045"/>
        <a:ext cx="1201739" cy="6523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67307" y="1357656"/>
        <a:ext cx="1216756" cy="66052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270111" y="1300869"/>
          <a:ext cx="195209" cy="973492"/>
        </a:xfrm>
        <a:custGeom>
          <a:avLst/>
          <a:gdLst/>
          <a:ahLst/>
          <a:cxnLst/>
          <a:rect l="0" t="0" r="0" b="0"/>
          <a:pathLst>
            <a:path>
              <a:moveTo>
                <a:pt x="195209" y="0"/>
              </a:moveTo>
              <a:lnTo>
                <a:pt x="195209" y="973492"/>
              </a:lnTo>
              <a:lnTo>
                <a:pt x="0" y="973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300869"/>
          <a:ext cx="2440571" cy="21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70"/>
              </a:lnTo>
              <a:lnTo>
                <a:pt x="2440571" y="1979270"/>
              </a:lnTo>
              <a:lnTo>
                <a:pt x="2440571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19601" y="1300869"/>
          <a:ext cx="91440" cy="2174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9270"/>
              </a:lnTo>
              <a:lnTo>
                <a:pt x="49419" y="1979270"/>
              </a:lnTo>
              <a:lnTo>
                <a:pt x="49419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1029102" y="1300869"/>
          <a:ext cx="2436218" cy="2174480"/>
        </a:xfrm>
        <a:custGeom>
          <a:avLst/>
          <a:gdLst/>
          <a:ahLst/>
          <a:cxnLst/>
          <a:rect l="0" t="0" r="0" b="0"/>
          <a:pathLst>
            <a:path>
              <a:moveTo>
                <a:pt x="2436218" y="0"/>
              </a:moveTo>
              <a:lnTo>
                <a:pt x="2436218" y="1979270"/>
              </a:lnTo>
              <a:lnTo>
                <a:pt x="0" y="1979270"/>
              </a:lnTo>
              <a:lnTo>
                <a:pt x="0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535750" y="371299"/>
          <a:ext cx="1859141" cy="92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5750" y="371299"/>
        <a:ext cx="1859141" cy="929570"/>
      </dsp:txXfrm>
    </dsp:sp>
    <dsp:sp modelId="{3F458B82-820E-4967-9255-CBCA7F03FD7E}">
      <dsp:nvSpPr>
        <dsp:cNvPr id="0" name=""/>
        <dsp:cNvSpPr/>
      </dsp:nvSpPr>
      <dsp:spPr>
        <a:xfrm>
          <a:off x="4352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52" y="3475350"/>
        <a:ext cx="2049498" cy="1168395"/>
      </dsp:txXfrm>
    </dsp:sp>
    <dsp:sp modelId="{4E43877D-5C35-4042-87DF-2C0CC543CF38}">
      <dsp:nvSpPr>
        <dsp:cNvPr id="0" name=""/>
        <dsp:cNvSpPr/>
      </dsp:nvSpPr>
      <dsp:spPr>
        <a:xfrm>
          <a:off x="2444271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44271" y="3475350"/>
        <a:ext cx="2049498" cy="1168395"/>
      </dsp:txXfrm>
    </dsp:sp>
    <dsp:sp modelId="{AD6E7F58-F1C9-4519-ADBE-3245B2ACC761}">
      <dsp:nvSpPr>
        <dsp:cNvPr id="0" name=""/>
        <dsp:cNvSpPr/>
      </dsp:nvSpPr>
      <dsp:spPr>
        <a:xfrm>
          <a:off x="4881143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81143" y="3475350"/>
        <a:ext cx="2049498" cy="1168395"/>
      </dsp:txXfrm>
    </dsp:sp>
    <dsp:sp modelId="{CD485283-A32C-436F-AA5F-1EA137E4C084}">
      <dsp:nvSpPr>
        <dsp:cNvPr id="0" name=""/>
        <dsp:cNvSpPr/>
      </dsp:nvSpPr>
      <dsp:spPr>
        <a:xfrm>
          <a:off x="1410969" y="1763191"/>
          <a:ext cx="1859141" cy="1022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410969" y="1763191"/>
        <a:ext cx="1859141" cy="102234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094270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094270" y="409111"/>
              </a:lnTo>
              <a:lnTo>
                <a:pt x="1094270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0212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0212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551879" y="2592403"/>
        <a:ext cx="1891360" cy="93756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6F30-7DD9-49E4-BA08-0E327416C084}">
      <dsp:nvSpPr>
        <dsp:cNvPr id="0" name=""/>
        <dsp:cNvSpPr/>
      </dsp:nvSpPr>
      <dsp:spPr>
        <a:xfrm>
          <a:off x="3939327" y="1819644"/>
          <a:ext cx="97734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97734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41750" y="1819644"/>
          <a:ext cx="97576" cy="903120"/>
        </a:xfrm>
        <a:custGeom>
          <a:avLst/>
          <a:gdLst/>
          <a:ahLst/>
          <a:cxnLst/>
          <a:rect l="0" t="0" r="0" b="0"/>
          <a:pathLst>
            <a:path>
              <a:moveTo>
                <a:pt x="97576" y="0"/>
              </a:moveTo>
              <a:lnTo>
                <a:pt x="97576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819644"/>
          <a:ext cx="3053423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3053423" y="1763188"/>
              </a:lnTo>
              <a:lnTo>
                <a:pt x="3053423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819644"/>
          <a:ext cx="1017860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1017860" y="1763188"/>
              </a:lnTo>
              <a:lnTo>
                <a:pt x="101786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819644"/>
          <a:ext cx="1017702" cy="1901790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819644"/>
          <a:ext cx="3053264" cy="1901790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703646"/>
          <a:ext cx="2468043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703646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4" y="372143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372143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78009" y="3721435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13572" y="3721435"/>
        <a:ext cx="1758356" cy="887072"/>
      </dsp:txXfrm>
    </dsp:sp>
    <dsp:sp modelId="{154EA661-14DB-4AEA-937A-09A7B5873AED}">
      <dsp:nvSpPr>
        <dsp:cNvPr id="0" name=""/>
        <dsp:cNvSpPr/>
      </dsp:nvSpPr>
      <dsp:spPr>
        <a:xfrm>
          <a:off x="2221746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1746" y="2362763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4037062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37062" y="2362763"/>
        <a:ext cx="1620004" cy="72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Perspectiva de </a:t>
          </a:r>
          <a:r>
            <a:rPr lang="es-ES" sz="1200" kern="1200" dirty="0" smtClean="0"/>
            <a:t>Genero</a:t>
          </a:r>
          <a:endParaRPr lang="es-ES" sz="1200" kern="1200" dirty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5173843" y="2606359"/>
        <a:ext cx="1991691" cy="117428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7767B-5435-4AA2-90A3-992830FF5041}">
      <dsp:nvSpPr>
        <dsp:cNvPr id="0" name=""/>
        <dsp:cNvSpPr/>
      </dsp:nvSpPr>
      <dsp:spPr>
        <a:xfrm>
          <a:off x="3000752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2228684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1083550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1083550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970886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2970886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970886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226350" y="2970886"/>
        <a:ext cx="1771962" cy="88061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4FF5-A61C-48D5-B5F5-CC3ED9D92BE0}">
      <dsp:nvSpPr>
        <dsp:cNvPr id="0" name=""/>
        <dsp:cNvSpPr/>
      </dsp:nvSpPr>
      <dsp:spPr>
        <a:xfrm>
          <a:off x="2204400" y="2896569"/>
          <a:ext cx="91440" cy="413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66415"/>
          <a:ext cx="91440" cy="574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66118" y="0"/>
          <a:ext cx="2568004" cy="126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66118" y="0"/>
        <a:ext cx="2568004" cy="1266415"/>
      </dsp:txXfrm>
    </dsp:sp>
    <dsp:sp modelId="{317D1BA0-50F6-457B-A513-0CC11FE0DF90}">
      <dsp:nvSpPr>
        <dsp:cNvPr id="0" name=""/>
        <dsp:cNvSpPr/>
      </dsp:nvSpPr>
      <dsp:spPr>
        <a:xfrm>
          <a:off x="1241267" y="1841221"/>
          <a:ext cx="2017705" cy="10553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41267" y="1841221"/>
        <a:ext cx="2017705" cy="1055347"/>
      </dsp:txXfrm>
    </dsp:sp>
    <dsp:sp modelId="{FA5A5402-F301-4FB6-A902-6AD67800125C}">
      <dsp:nvSpPr>
        <dsp:cNvPr id="0" name=""/>
        <dsp:cNvSpPr/>
      </dsp:nvSpPr>
      <dsp:spPr>
        <a:xfrm>
          <a:off x="1231721" y="3310192"/>
          <a:ext cx="2036797" cy="974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</a:p>
      </dsp:txBody>
      <dsp:txXfrm>
        <a:off x="1231721" y="3310192"/>
        <a:ext cx="2036797" cy="974278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Protección de la Mujer</a:t>
          </a:r>
          <a:endParaRPr lang="es-ES" sz="1200" kern="1200" dirty="0"/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38177" y="1927477"/>
        <a:ext cx="2409695" cy="1156915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625473" y="1043996"/>
          <a:ext cx="233140" cy="1729360"/>
        </a:xfrm>
        <a:custGeom>
          <a:avLst/>
          <a:gdLst/>
          <a:ahLst/>
          <a:cxnLst/>
          <a:rect l="0" t="0" r="0" b="0"/>
          <a:pathLst>
            <a:path>
              <a:moveTo>
                <a:pt x="233140" y="0"/>
              </a:moveTo>
              <a:lnTo>
                <a:pt x="233140" y="1729360"/>
              </a:lnTo>
              <a:lnTo>
                <a:pt x="0" y="17293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F304-338C-4EA0-A865-87EEF4F345D4}">
      <dsp:nvSpPr>
        <dsp:cNvPr id="0" name=""/>
        <dsp:cNvSpPr/>
      </dsp:nvSpPr>
      <dsp:spPr>
        <a:xfrm>
          <a:off x="3858614" y="1043996"/>
          <a:ext cx="201872" cy="71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749"/>
              </a:lnTo>
              <a:lnTo>
                <a:pt x="201872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043996"/>
          <a:ext cx="221477" cy="718749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18749"/>
              </a:lnTo>
              <a:lnTo>
                <a:pt x="0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3196698" y="2578544"/>
              </a:lnTo>
              <a:lnTo>
                <a:pt x="3196698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4482013"/>
          <a:ext cx="91440" cy="276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1598335" y="2578544"/>
              </a:lnTo>
              <a:lnTo>
                <a:pt x="1598335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043996"/>
          <a:ext cx="91440" cy="2710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285"/>
              </a:lnTo>
              <a:lnTo>
                <a:pt x="46291" y="2571285"/>
              </a:lnTo>
              <a:lnTo>
                <a:pt x="46291" y="2710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0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0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76201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76201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75475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754751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76201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758404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2808" y="4758404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5613" y="376201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396246"/>
        <a:ext cx="1367998" cy="732999"/>
      </dsp:txXfrm>
    </dsp:sp>
    <dsp:sp modelId="{3BB84AB0-E216-4BB3-B791-A21D4E33E647}">
      <dsp:nvSpPr>
        <dsp:cNvPr id="0" name=""/>
        <dsp:cNvSpPr/>
      </dsp:nvSpPr>
      <dsp:spPr>
        <a:xfrm>
          <a:off x="4060486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060486" y="139624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2257475" y="240685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7475" y="2406857"/>
        <a:ext cx="1367998" cy="73299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3709313" y="483207"/>
              </a:lnTo>
              <a:lnTo>
                <a:pt x="3709313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19392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419392" y="2214637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6543727"/>
              </p:ext>
            </p:extLst>
          </p:nvPr>
        </p:nvGraphicFramePr>
        <p:xfrm>
          <a:off x="179512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46396306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85485292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972382486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7221090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1752506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0330480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2576254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6832664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78374323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93126420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841641545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0926788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7782611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47934768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55614652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78813775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67301245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89879030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938793515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58314688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13500789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24481496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470448092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98868850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72007667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549225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13667587"/>
              </p:ext>
            </p:extLst>
          </p:nvPr>
        </p:nvGraphicFramePr>
        <p:xfrm>
          <a:off x="1431644" y="1102040"/>
          <a:ext cx="6141464" cy="552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980740692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0202973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8111950"/>
              </p:ext>
            </p:extLst>
          </p:nvPr>
        </p:nvGraphicFramePr>
        <p:xfrm>
          <a:off x="672860" y="1621766"/>
          <a:ext cx="7442952" cy="405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48464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21189073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32706617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26541952"/>
              </p:ext>
            </p:extLst>
          </p:nvPr>
        </p:nvGraphicFramePr>
        <p:xfrm>
          <a:off x="1666045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3611392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2546396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8200922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1707441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92094901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1044675"/>
              </p:ext>
            </p:extLst>
          </p:nvPr>
        </p:nvGraphicFramePr>
        <p:xfrm>
          <a:off x="2427946" y="1585053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20791671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1981449"/>
              </p:ext>
            </p:extLst>
          </p:nvPr>
        </p:nvGraphicFramePr>
        <p:xfrm>
          <a:off x="211014" y="1184030"/>
          <a:ext cx="8760097" cy="543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87126051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88012290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4776958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2638866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66641720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93837575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80833013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40253887"/>
              </p:ext>
            </p:extLst>
          </p:nvPr>
        </p:nvGraphicFramePr>
        <p:xfrm>
          <a:off x="865592" y="1344639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34360918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52435740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1534914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27742665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36831506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8257484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47531149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6000002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95077020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62084964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8688649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13236668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42938283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17209037"/>
              </p:ext>
            </p:extLst>
          </p:nvPr>
        </p:nvGraphicFramePr>
        <p:xfrm>
          <a:off x="2606143" y="1886120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98514299"/>
              </p:ext>
            </p:extLst>
          </p:nvPr>
        </p:nvGraphicFramePr>
        <p:xfrm>
          <a:off x="1405671" y="1513152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54986564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0178288"/>
              </p:ext>
            </p:extLst>
          </p:nvPr>
        </p:nvGraphicFramePr>
        <p:xfrm>
          <a:off x="541420" y="12889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96748618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46397881"/>
              </p:ext>
            </p:extLst>
          </p:nvPr>
        </p:nvGraphicFramePr>
        <p:xfrm>
          <a:off x="1281141" y="1894263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10205021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35728434"/>
              </p:ext>
            </p:extLst>
          </p:nvPr>
        </p:nvGraphicFramePr>
        <p:xfrm>
          <a:off x="1180043" y="1501673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86110044"/>
              </p:ext>
            </p:extLst>
          </p:nvPr>
        </p:nvGraphicFramePr>
        <p:xfrm>
          <a:off x="358942" y="1281911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68551394"/>
              </p:ext>
            </p:extLst>
          </p:nvPr>
        </p:nvGraphicFramePr>
        <p:xfrm>
          <a:off x="695456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90605382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015820082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746172676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Protección de la Mujer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183052154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1355321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74206050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64859588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1382737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18140</TotalTime>
  <Words>2539</Words>
  <Application>Microsoft Office PowerPoint</Application>
  <PresentationFormat>Presentación en pantalla (4:3)</PresentationFormat>
  <Paragraphs>705</Paragraphs>
  <Slides>95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2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Luis Mario Lopez Padilla</cp:lastModifiedBy>
  <cp:revision>864</cp:revision>
  <cp:lastPrinted>2025-09-24T19:06:15Z</cp:lastPrinted>
  <dcterms:created xsi:type="dcterms:W3CDTF">2018-05-18T00:47:28Z</dcterms:created>
  <dcterms:modified xsi:type="dcterms:W3CDTF">2025-10-02T21:42:01Z</dcterms:modified>
</cp:coreProperties>
</file>